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69" r:id="rId3"/>
    <p:sldId id="258" r:id="rId4"/>
    <p:sldId id="259" r:id="rId5"/>
    <p:sldId id="263" r:id="rId6"/>
    <p:sldId id="261" r:id="rId7"/>
    <p:sldId id="262" r:id="rId8"/>
    <p:sldId id="265" r:id="rId9"/>
    <p:sldId id="266" r:id="rId10"/>
    <p:sldId id="267" r:id="rId11"/>
    <p:sldId id="268" r:id="rId12"/>
    <p:sldId id="270" r:id="rId13"/>
    <p:sldId id="271" r:id="rId14"/>
    <p:sldId id="288" r:id="rId15"/>
    <p:sldId id="285" r:id="rId16"/>
    <p:sldId id="289" r:id="rId17"/>
    <p:sldId id="273" r:id="rId18"/>
    <p:sldId id="276" r:id="rId19"/>
    <p:sldId id="274" r:id="rId20"/>
    <p:sldId id="275" r:id="rId21"/>
    <p:sldId id="287" r:id="rId22"/>
    <p:sldId id="277" r:id="rId23"/>
    <p:sldId id="278" r:id="rId24"/>
    <p:sldId id="280" r:id="rId25"/>
    <p:sldId id="281" r:id="rId26"/>
    <p:sldId id="286" r:id="rId27"/>
    <p:sldId id="279" r:id="rId28"/>
    <p:sldId id="282" r:id="rId29"/>
    <p:sldId id="283" r:id="rId30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3366FF"/>
    <a:srgbClr val="99CCFF"/>
    <a:srgbClr val="FF66FF"/>
    <a:srgbClr val="FF99FF"/>
    <a:srgbClr val="FFCCFF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94" autoAdjust="0"/>
    <p:restoredTop sz="87523" autoAdjust="0"/>
  </p:normalViewPr>
  <p:slideViewPr>
    <p:cSldViewPr snapToGrid="0">
      <p:cViewPr varScale="1">
        <p:scale>
          <a:sx n="104" d="100"/>
          <a:sy n="104" d="100"/>
        </p:scale>
        <p:origin x="259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9465312307829"/>
          <c:y val="5.0925925925925923E-2"/>
          <c:w val="0.80270501959697982"/>
          <c:h val="0.7820676582093906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Sheet1!$B$8</c:f>
              <c:strCache>
                <c:ptCount val="1"/>
                <c:pt idx="0">
                  <c:v>KMS12PE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Sheet1!$C$7:$F$7</c:f>
              <c:numCache>
                <c:formatCode>General</c:formatCode>
                <c:ptCount val="4"/>
                <c:pt idx="0">
                  <c:v>15</c:v>
                </c:pt>
                <c:pt idx="1">
                  <c:v>60</c:v>
                </c:pt>
                <c:pt idx="2">
                  <c:v>250</c:v>
                </c:pt>
                <c:pt idx="3">
                  <c:v>1000</c:v>
                </c:pt>
              </c:numCache>
            </c:numRef>
          </c:xVal>
          <c:yVal>
            <c:numRef>
              <c:f>Sheet1!$C$8:$F$8</c:f>
              <c:numCache>
                <c:formatCode>0.0</c:formatCode>
                <c:ptCount val="4"/>
                <c:pt idx="0">
                  <c:v>34.760705289672543</c:v>
                </c:pt>
                <c:pt idx="1">
                  <c:v>71.662468513853895</c:v>
                </c:pt>
                <c:pt idx="2">
                  <c:v>91.687657430730482</c:v>
                </c:pt>
                <c:pt idx="3">
                  <c:v>96.725440806045356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00E-4877-A659-4A614D30C615}"/>
            </c:ext>
          </c:extLst>
        </c:ser>
        <c:ser>
          <c:idx val="1"/>
          <c:order val="1"/>
          <c:tx>
            <c:strRef>
              <c:f>Sheet1!$B$9</c:f>
              <c:strCache>
                <c:ptCount val="1"/>
                <c:pt idx="0">
                  <c:v>KMS12PE-R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Sheet1!$C$7:$F$7</c:f>
              <c:numCache>
                <c:formatCode>General</c:formatCode>
                <c:ptCount val="4"/>
                <c:pt idx="0">
                  <c:v>15</c:v>
                </c:pt>
                <c:pt idx="1">
                  <c:v>60</c:v>
                </c:pt>
                <c:pt idx="2">
                  <c:v>250</c:v>
                </c:pt>
                <c:pt idx="3">
                  <c:v>1000</c:v>
                </c:pt>
              </c:numCache>
            </c:numRef>
          </c:xVal>
          <c:yVal>
            <c:numRef>
              <c:f>Sheet1!$C$9:$F$9</c:f>
              <c:numCache>
                <c:formatCode>0.0</c:formatCode>
                <c:ptCount val="4"/>
                <c:pt idx="0">
                  <c:v>3.9906103286384957</c:v>
                </c:pt>
                <c:pt idx="1">
                  <c:v>11.150234741784038</c:v>
                </c:pt>
                <c:pt idx="2">
                  <c:v>22.535211267605632</c:v>
                </c:pt>
                <c:pt idx="3">
                  <c:v>35.798122065727696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00E-4877-A659-4A614D30C6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8462408"/>
        <c:axId val="278462800"/>
      </c:scatterChart>
      <c:valAx>
        <c:axId val="278462408"/>
        <c:scaling>
          <c:logBase val="10"/>
          <c:orientation val="minMax"/>
          <c:max val="1500"/>
          <c:min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in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78462800"/>
        <c:crosses val="autoZero"/>
        <c:crossBetween val="midCat"/>
      </c:valAx>
      <c:valAx>
        <c:axId val="2784628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in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784624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882173775882149"/>
          <c:y val="0.23377989209682123"/>
          <c:w val="0.39667302259718779"/>
          <c:h val="0.187516404199475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7B954-8289-41DE-960B-D89050969A29}" type="datetimeFigureOut">
              <a:rPr kumimoji="1" lang="ja-JP" altLang="en-US" smtClean="0"/>
              <a:t>2024/6/26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4C372-58EA-4C31-9F93-9616D7FEB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963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研究創出支援センターの鈴木です。当センターでは研究支援活動の一環として，大学院生，若手研究者の実験知識及び技術の向上を図り，研究の活性化を促すことを目的とし，講義，実習を含めた実験技術講習会を定期的に企画しています。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本年度は、アポトーシス測定法についてご覧の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回にわたり行います。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回目は</a:t>
            </a:r>
            <a:r>
              <a:rPr lang="ja-JP" altLang="en-US" sz="1200" b="0" i="0" u="none" strike="noStrike" baseline="0" dirty="0">
                <a:solidFill>
                  <a:srgbClr val="002060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フローサイトメトリーを用いたアポトーシスの検出を行います。細胞がアポトーシスを起こしますと様々な特徴的な変化を起こしますが、第一回目におきましては</a:t>
            </a:r>
            <a:r>
              <a:rPr lang="ja-JP" altLang="en-US" sz="1200" b="0" i="0" u="none" strike="noStrike" baseline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細胞膜構造変化，ミトコンドリア膜電位の低下，カスパーゼの活性化を，それぞれ，アネキシン</a:t>
            </a:r>
            <a:r>
              <a:rPr lang="en-US" altLang="ja-JP" sz="12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V</a:t>
            </a:r>
            <a:r>
              <a:rPr lang="ja-JP" altLang="en-US" sz="1200" b="0" i="0" u="none" strike="noStrike" baseline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，</a:t>
            </a:r>
            <a:r>
              <a:rPr lang="en-US" altLang="ja-JP" sz="12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JC-1</a:t>
            </a:r>
            <a:r>
              <a:rPr lang="ja-JP" altLang="en-US" sz="1200" b="0" i="0" u="none" strike="noStrike" baseline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，</a:t>
            </a:r>
            <a:r>
              <a:rPr lang="en-US" altLang="ja-JP" sz="12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VAD-FMK </a:t>
            </a:r>
            <a:r>
              <a:rPr lang="ja-JP" altLang="en-US" sz="1200" b="0" i="0" u="none" strike="noStrike" baseline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を用いて</a:t>
            </a:r>
            <a:r>
              <a:rPr lang="ja-JP" altLang="en-US" sz="1200" b="0" i="0" u="none" strike="noStrike" baseline="0" dirty="0">
                <a:solidFill>
                  <a:srgbClr val="002060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フローサイトメトリーにて</a:t>
            </a:r>
            <a:r>
              <a:rPr lang="ja-JP" altLang="en-US" sz="1200" b="0" i="0" u="none" strike="noStrike" baseline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検出します。尚、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昨年度、一昨年度は、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新型コロナウイルス感染拡大に伴う感染防止の観点から，動画配信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による講習会とさせていただきましたが、本年度は、講義のみ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Zoom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で行い、実技は実地で行うこととしております。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4C372-58EA-4C31-9F93-9616D7FEBB5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834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外因性アポトーシス経路について、もう少し詳細に図示致します。まず、</a:t>
            </a:r>
            <a:r>
              <a:rPr kumimoji="1" lang="en-US" altLang="ja-JP" dirty="0" err="1"/>
              <a:t>Fas</a:t>
            </a:r>
            <a:r>
              <a:rPr kumimoji="1" lang="en-US" altLang="ja-JP" dirty="0"/>
              <a:t>, DR4, DR5 </a:t>
            </a:r>
            <a:r>
              <a:rPr kumimoji="1" lang="ja-JP" altLang="en-US" dirty="0"/>
              <a:t>の下流の経路についてです。</a:t>
            </a:r>
            <a:r>
              <a:rPr kumimoji="1" lang="en-US" altLang="ja-JP" dirty="0"/>
              <a:t>DR3, DR4, </a:t>
            </a:r>
            <a:r>
              <a:rPr kumimoji="1" lang="en-US" altLang="ja-JP" dirty="0" err="1"/>
              <a:t>Fas</a:t>
            </a:r>
            <a:r>
              <a:rPr kumimoji="1" lang="en-US" altLang="ja-JP" dirty="0"/>
              <a:t> </a:t>
            </a:r>
            <a:r>
              <a:rPr kumimoji="1" lang="ja-JP" altLang="en-US" dirty="0"/>
              <a:t>がそれぞれのリガンドと結合致しますと、</a:t>
            </a:r>
            <a:r>
              <a:rPr kumimoji="1" lang="en-US" altLang="ja-JP" dirty="0"/>
              <a:t>receptor </a:t>
            </a:r>
            <a:r>
              <a:rPr kumimoji="1" lang="ja-JP" altLang="en-US" dirty="0"/>
              <a:t>細胞質内の</a:t>
            </a:r>
            <a:r>
              <a:rPr kumimoji="1" lang="en-US" altLang="ja-JP" dirty="0"/>
              <a:t>death domain</a:t>
            </a:r>
            <a:r>
              <a:rPr kumimoji="1" lang="ja-JP" altLang="en-US" dirty="0"/>
              <a:t>と</a:t>
            </a:r>
            <a:r>
              <a:rPr kumimoji="1" lang="en-US" altLang="ja-JP" dirty="0"/>
              <a:t>FADD </a:t>
            </a:r>
            <a:r>
              <a:rPr kumimoji="1" lang="ja-JP" altLang="en-US" dirty="0"/>
              <a:t>の</a:t>
            </a:r>
            <a:r>
              <a:rPr kumimoji="1" lang="en-US" altLang="ja-JP" dirty="0"/>
              <a:t>death domain</a:t>
            </a:r>
            <a:r>
              <a:rPr kumimoji="1" lang="ja-JP" altLang="en-US" dirty="0"/>
              <a:t>を介して、</a:t>
            </a:r>
            <a:r>
              <a:rPr kumimoji="1" lang="en-US" altLang="ja-JP" dirty="0"/>
              <a:t>receptor </a:t>
            </a:r>
            <a:r>
              <a:rPr kumimoji="1" lang="ja-JP" altLang="en-US" dirty="0"/>
              <a:t>と </a:t>
            </a:r>
            <a:r>
              <a:rPr kumimoji="1" lang="en-US" altLang="ja-JP" dirty="0"/>
              <a:t>FADD</a:t>
            </a:r>
            <a:r>
              <a:rPr kumimoji="1" lang="ja-JP" altLang="en-US" dirty="0"/>
              <a:t>が結合します。さらに</a:t>
            </a:r>
            <a:r>
              <a:rPr kumimoji="1" lang="en-US" altLang="ja-JP" dirty="0"/>
              <a:t>FADD</a:t>
            </a:r>
            <a:r>
              <a:rPr kumimoji="1" lang="ja-JP" altLang="en-US" dirty="0"/>
              <a:t>と</a:t>
            </a:r>
            <a:r>
              <a:rPr kumimoji="1" lang="en-US" altLang="ja-JP" dirty="0"/>
              <a:t>caspase8, 10</a:t>
            </a:r>
            <a:r>
              <a:rPr kumimoji="1" lang="ja-JP" altLang="en-US" dirty="0"/>
              <a:t>が、</a:t>
            </a:r>
            <a:r>
              <a:rPr kumimoji="1" lang="en-US" altLang="ja-JP" dirty="0"/>
              <a:t>death effector domain </a:t>
            </a:r>
            <a:r>
              <a:rPr kumimoji="1" lang="ja-JP" altLang="en-US" dirty="0"/>
              <a:t>を介して、結合し、</a:t>
            </a:r>
            <a:r>
              <a:rPr kumimoji="1" lang="en-US" altLang="ja-JP" dirty="0"/>
              <a:t>DISC</a:t>
            </a:r>
            <a:r>
              <a:rPr kumimoji="1" lang="ja-JP" altLang="en-US" dirty="0"/>
              <a:t>と呼ばれる複合体が形成されます。</a:t>
            </a:r>
            <a:r>
              <a:rPr kumimoji="1" lang="en-US" altLang="ja-JP" dirty="0"/>
              <a:t>DISC</a:t>
            </a:r>
            <a:r>
              <a:rPr kumimoji="1" lang="ja-JP" altLang="en-US" dirty="0"/>
              <a:t>内でオートプロテオライシスにより、</a:t>
            </a:r>
            <a:r>
              <a:rPr kumimoji="1" lang="en-US" altLang="ja-JP" dirty="0"/>
              <a:t>caspase 8,10</a:t>
            </a:r>
            <a:r>
              <a:rPr kumimoji="1" lang="ja-JP" altLang="en-US" dirty="0"/>
              <a:t>が活性化されますと、その基質である、</a:t>
            </a:r>
            <a:r>
              <a:rPr kumimoji="1" lang="en-US" altLang="ja-JP" dirty="0"/>
              <a:t>caspase3,7 </a:t>
            </a:r>
            <a:r>
              <a:rPr kumimoji="1" lang="ja-JP" altLang="en-US" dirty="0"/>
              <a:t>、</a:t>
            </a:r>
            <a:r>
              <a:rPr kumimoji="1" lang="en-US" altLang="ja-JP" dirty="0"/>
              <a:t>Bid</a:t>
            </a:r>
            <a:r>
              <a:rPr kumimoji="1" lang="ja-JP" altLang="en-US" dirty="0"/>
              <a:t>が活性化されます。</a:t>
            </a:r>
            <a:r>
              <a:rPr kumimoji="1" lang="en-US" altLang="ja-JP" dirty="0"/>
              <a:t>Caspase 3,7 </a:t>
            </a:r>
            <a:r>
              <a:rPr kumimoji="1" lang="ja-JP" altLang="en-US" dirty="0"/>
              <a:t>はそれぞれの様々な基質を切断し、アポトーシスに特徴的な、形態変化、生化学的変化を引き起こします。また、</a:t>
            </a:r>
            <a:r>
              <a:rPr kumimoji="1" lang="en-US" altLang="ja-JP" dirty="0"/>
              <a:t>Bid</a:t>
            </a:r>
            <a:r>
              <a:rPr kumimoji="1" lang="ja-JP" altLang="en-US" dirty="0"/>
              <a:t>の活性化はミトコンドリアからのチトクロームｃの放出を促し、</a:t>
            </a:r>
            <a:r>
              <a:rPr kumimoji="1" lang="en-US" altLang="ja-JP" dirty="0" err="1"/>
              <a:t>apoptosome</a:t>
            </a:r>
            <a:r>
              <a:rPr kumimoji="1" lang="en-US" altLang="ja-JP" dirty="0"/>
              <a:t> </a:t>
            </a:r>
            <a:r>
              <a:rPr kumimoji="1" lang="ja-JP" altLang="en-US" dirty="0"/>
              <a:t>を形成させます。</a:t>
            </a:r>
            <a:r>
              <a:rPr kumimoji="1" lang="en-US" altLang="ja-JP" dirty="0"/>
              <a:t>TNFR</a:t>
            </a:r>
            <a:r>
              <a:rPr kumimoji="1" lang="ja-JP" altLang="en-US" dirty="0"/>
              <a:t>が、</a:t>
            </a:r>
            <a:r>
              <a:rPr kumimoji="1" lang="en-US" altLang="ja-JP" dirty="0"/>
              <a:t>TNF</a:t>
            </a:r>
            <a:r>
              <a:rPr kumimoji="1" lang="ja-JP" altLang="en-US" dirty="0"/>
              <a:t>の結合した場合はこちらとは別の経路をたどります。まず、</a:t>
            </a:r>
            <a:r>
              <a:rPr kumimoji="1" lang="en-US" altLang="ja-JP" dirty="0"/>
              <a:t>DD</a:t>
            </a:r>
            <a:r>
              <a:rPr kumimoji="1" lang="ja-JP" altLang="en-US" dirty="0"/>
              <a:t>を介して</a:t>
            </a:r>
            <a:r>
              <a:rPr kumimoji="1" lang="en-US" altLang="ja-JP" dirty="0"/>
              <a:t>receptor </a:t>
            </a:r>
            <a:r>
              <a:rPr kumimoji="1" lang="ja-JP" altLang="en-US" dirty="0"/>
              <a:t>と</a:t>
            </a:r>
            <a:r>
              <a:rPr kumimoji="1" lang="en-US" altLang="ja-JP" dirty="0"/>
              <a:t>TRADD</a:t>
            </a:r>
            <a:r>
              <a:rPr kumimoji="1" lang="ja-JP" altLang="en-US" dirty="0"/>
              <a:t>が結合し、続いて、</a:t>
            </a:r>
            <a:r>
              <a:rPr kumimoji="1" lang="en-US" altLang="ja-JP" dirty="0"/>
              <a:t>RIP, TRAF </a:t>
            </a:r>
            <a:r>
              <a:rPr kumimoji="1" lang="ja-JP" altLang="en-US" dirty="0"/>
              <a:t>からなる複合体 </a:t>
            </a:r>
            <a:r>
              <a:rPr kumimoji="1" lang="en-US" altLang="ja-JP" dirty="0"/>
              <a:t>complex I </a:t>
            </a:r>
            <a:r>
              <a:rPr kumimoji="1" lang="ja-JP" altLang="en-US" dirty="0"/>
              <a:t>が形成されます。</a:t>
            </a:r>
            <a:r>
              <a:rPr kumimoji="1" lang="en-US" altLang="ja-JP" dirty="0"/>
              <a:t>Complex I </a:t>
            </a:r>
            <a:r>
              <a:rPr kumimoji="1" lang="ja-JP" altLang="en-US" dirty="0"/>
              <a:t>は、</a:t>
            </a:r>
            <a:r>
              <a:rPr kumimoji="1" lang="en-US" altLang="ja-JP" dirty="0"/>
              <a:t>survival signal </a:t>
            </a:r>
            <a:r>
              <a:rPr kumimoji="1" lang="ja-JP" altLang="en-US" dirty="0"/>
              <a:t>を下流に伝達しますが、</a:t>
            </a:r>
            <a:r>
              <a:rPr kumimoji="1" lang="en-US" altLang="ja-JP" dirty="0"/>
              <a:t>Complex I </a:t>
            </a:r>
            <a:r>
              <a:rPr kumimoji="1" lang="ja-JP" altLang="en-US" dirty="0"/>
              <a:t>が</a:t>
            </a:r>
            <a:r>
              <a:rPr kumimoji="1" lang="en-US" altLang="ja-JP" dirty="0"/>
              <a:t>receptor </a:t>
            </a:r>
            <a:r>
              <a:rPr kumimoji="1" lang="ja-JP" altLang="en-US" dirty="0"/>
              <a:t>から遊離しますと、</a:t>
            </a:r>
            <a:r>
              <a:rPr kumimoji="1" lang="en-US" altLang="ja-JP" dirty="0"/>
              <a:t>TRADD</a:t>
            </a:r>
            <a:r>
              <a:rPr kumimoji="1" lang="ja-JP" altLang="en-US" dirty="0"/>
              <a:t>に</a:t>
            </a:r>
            <a:r>
              <a:rPr kumimoji="1" lang="en-US" altLang="ja-JP" dirty="0"/>
              <a:t>DD</a:t>
            </a:r>
            <a:r>
              <a:rPr kumimoji="1" lang="ja-JP" altLang="en-US" dirty="0"/>
              <a:t>を介して</a:t>
            </a:r>
            <a:r>
              <a:rPr kumimoji="1" lang="en-US" altLang="ja-JP" dirty="0"/>
              <a:t>FADD</a:t>
            </a:r>
            <a:r>
              <a:rPr kumimoji="1" lang="ja-JP" altLang="en-US" dirty="0"/>
              <a:t>が結合し、続いて、</a:t>
            </a:r>
            <a:r>
              <a:rPr kumimoji="1" lang="en-US" altLang="ja-JP" dirty="0"/>
              <a:t>DED</a:t>
            </a:r>
            <a:r>
              <a:rPr kumimoji="1" lang="ja-JP" altLang="en-US" dirty="0"/>
              <a:t>を介して</a:t>
            </a:r>
            <a:r>
              <a:rPr kumimoji="1" lang="en-US" altLang="ja-JP" dirty="0"/>
              <a:t>caspase8,10 </a:t>
            </a:r>
            <a:r>
              <a:rPr kumimoji="1" lang="ja-JP" altLang="en-US" dirty="0"/>
              <a:t>が結合し、</a:t>
            </a:r>
            <a:r>
              <a:rPr kumimoji="1" lang="en-US" altLang="ja-JP" dirty="0"/>
              <a:t>Complex II</a:t>
            </a:r>
            <a:r>
              <a:rPr kumimoji="1" lang="ja-JP" altLang="en-US" dirty="0"/>
              <a:t>が形成され、</a:t>
            </a:r>
            <a:r>
              <a:rPr kumimoji="1" lang="en-US" altLang="ja-JP" dirty="0"/>
              <a:t>DISC</a:t>
            </a:r>
            <a:r>
              <a:rPr kumimoji="1" lang="ja-JP" altLang="en-US" dirty="0"/>
              <a:t>と同様に、</a:t>
            </a:r>
            <a:r>
              <a:rPr kumimoji="1" lang="en-US" altLang="ja-JP" dirty="0"/>
              <a:t>caspase8,10</a:t>
            </a:r>
            <a:r>
              <a:rPr kumimoji="1" lang="ja-JP" altLang="en-US" dirty="0"/>
              <a:t>がオートプロテオライシスにより活性化され、先ほどと同様の過程を経てアポトーシスを引き起こします。</a:t>
            </a:r>
            <a:endParaRPr kumimoji="1" lang="en-US" altLang="ja-JP" dirty="0"/>
          </a:p>
          <a:p>
            <a:r>
              <a:rPr kumimoji="1" lang="ja-JP" altLang="en-US" dirty="0"/>
              <a:t>　次に、</a:t>
            </a:r>
            <a:r>
              <a:rPr kumimoji="1" lang="en-US" altLang="ja-JP" dirty="0"/>
              <a:t>dependence receptor </a:t>
            </a:r>
            <a:r>
              <a:rPr kumimoji="1" lang="ja-JP" altLang="en-US" dirty="0"/>
              <a:t>は</a:t>
            </a:r>
            <a:r>
              <a:rPr kumimoji="1" lang="en-US" altLang="ja-JP" dirty="0"/>
              <a:t>ligand </a:t>
            </a:r>
            <a:r>
              <a:rPr kumimoji="1" lang="ja-JP" altLang="en-US" dirty="0"/>
              <a:t>との結合状態においては、</a:t>
            </a:r>
            <a:r>
              <a:rPr kumimoji="1" lang="en-US" altLang="ja-JP" dirty="0"/>
              <a:t>survival signal </a:t>
            </a:r>
            <a:r>
              <a:rPr kumimoji="1" lang="ja-JP" altLang="en-US" dirty="0"/>
              <a:t>を下流に伝達しますが、</a:t>
            </a:r>
            <a:r>
              <a:rPr kumimoji="1" lang="en-US" altLang="ja-JP" dirty="0"/>
              <a:t>receptor </a:t>
            </a:r>
            <a:r>
              <a:rPr kumimoji="1" lang="ja-JP" altLang="en-US" dirty="0"/>
              <a:t>から、</a:t>
            </a:r>
            <a:r>
              <a:rPr kumimoji="1" lang="en-US" altLang="ja-JP" dirty="0"/>
              <a:t>ligand </a:t>
            </a:r>
            <a:r>
              <a:rPr kumimoji="1" lang="ja-JP" altLang="en-US" dirty="0"/>
              <a:t>が離れますと、逆にアポトーシスシグナルが伝達されます。たとえば、</a:t>
            </a:r>
            <a:r>
              <a:rPr kumimoji="1" lang="en-US" altLang="ja-JP" dirty="0"/>
              <a:t>DCC</a:t>
            </a:r>
            <a:r>
              <a:rPr kumimoji="1" lang="ja-JP" altLang="en-US" dirty="0"/>
              <a:t>から、</a:t>
            </a:r>
            <a:r>
              <a:rPr kumimoji="1" lang="en-US" altLang="ja-JP" dirty="0"/>
              <a:t>Netrin</a:t>
            </a:r>
            <a:r>
              <a:rPr kumimoji="1" lang="ja-JP" altLang="en-US" dirty="0"/>
              <a:t>が乖離しますと、</a:t>
            </a:r>
            <a:r>
              <a:rPr kumimoji="1" lang="en-US" altLang="ja-JP" dirty="0"/>
              <a:t>DPAL, TUCAN</a:t>
            </a:r>
            <a:r>
              <a:rPr kumimoji="1" lang="ja-JP" altLang="en-US" dirty="0"/>
              <a:t>と</a:t>
            </a:r>
            <a:r>
              <a:rPr kumimoji="1" lang="en-US" altLang="ja-JP" dirty="0"/>
              <a:t>caspase9 </a:t>
            </a:r>
            <a:r>
              <a:rPr kumimoji="1" lang="ja-JP" altLang="en-US" dirty="0"/>
              <a:t>の複合体が形成され、実行</a:t>
            </a:r>
            <a:r>
              <a:rPr kumimoji="1" lang="en-US" altLang="ja-JP" dirty="0" err="1"/>
              <a:t>caspse</a:t>
            </a:r>
            <a:r>
              <a:rPr kumimoji="1" lang="en-US" altLang="ja-JP" dirty="0"/>
              <a:t> </a:t>
            </a:r>
            <a:r>
              <a:rPr kumimoji="1" lang="ja-JP" altLang="en-US" dirty="0"/>
              <a:t>が活性化されます。</a:t>
            </a:r>
            <a:endParaRPr kumimoji="1" lang="en-US" altLang="ja-JP" dirty="0"/>
          </a:p>
          <a:p>
            <a:r>
              <a:rPr kumimoji="1" lang="ja-JP" altLang="en-US" dirty="0"/>
              <a:t>　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4C372-58EA-4C31-9F93-9616D7FEBB5D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0165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本日のプレゼン内容について簡単にお示しします。前半は細胞死に関する基礎的知見、後半は、フローサイトメトリーを用いたアポトーシス検出法について、ご覧の内容に沿ってご説明致します。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4C372-58EA-4C31-9F93-9616D7FEBB5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5258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まず、細胞死の形態的分類についてです。細胞死は細胞死において引き起こされる形態的特徴に応じて、</a:t>
            </a:r>
            <a:r>
              <a:rPr kumimoji="1" lang="en-US" altLang="ja-JP" dirty="0" err="1"/>
              <a:t>TypeI</a:t>
            </a:r>
            <a:r>
              <a:rPr kumimoji="1" lang="en-US" altLang="ja-JP" dirty="0"/>
              <a:t> </a:t>
            </a:r>
            <a:r>
              <a:rPr kumimoji="1" lang="ja-JP" altLang="en-US" dirty="0"/>
              <a:t>から </a:t>
            </a:r>
            <a:r>
              <a:rPr kumimoji="1" lang="en-US" altLang="ja-JP" dirty="0"/>
              <a:t>Type III </a:t>
            </a:r>
            <a:r>
              <a:rPr kumimoji="1" lang="ja-JP" altLang="en-US" dirty="0"/>
              <a:t>の</a:t>
            </a:r>
            <a:r>
              <a:rPr kumimoji="1" lang="en-US" altLang="ja-JP" dirty="0"/>
              <a:t>3</a:t>
            </a:r>
            <a:r>
              <a:rPr kumimoji="1" lang="ja-JP" altLang="en-US" dirty="0"/>
              <a:t>種類に分類されます。</a:t>
            </a:r>
            <a:r>
              <a:rPr kumimoji="1" lang="en-US" altLang="ja-JP" dirty="0" err="1"/>
              <a:t>TypeI</a:t>
            </a:r>
            <a:r>
              <a:rPr kumimoji="1" lang="ja-JP" altLang="en-US" dirty="0"/>
              <a:t> はアポトーシスに相当する細胞死で、その形態的特徴として、細胞質の収縮、クロマチンの凝縮、核の断片化、細胞膜上の</a:t>
            </a:r>
            <a:r>
              <a:rPr lang="ja-JP" altLang="en-US" b="0" i="0" dirty="0">
                <a:solidFill>
                  <a:srgbClr val="534A42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小疱形成、アポトーシス小体の形成などが知られています。</a:t>
            </a:r>
            <a:r>
              <a:rPr lang="en-US" altLang="ja-JP" b="0" i="0" dirty="0">
                <a:solidFill>
                  <a:srgbClr val="534A42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Type II</a:t>
            </a:r>
            <a:r>
              <a:rPr lang="ja-JP" altLang="en-US" b="0" i="0" dirty="0">
                <a:solidFill>
                  <a:srgbClr val="534A42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は</a:t>
            </a:r>
            <a:r>
              <a:rPr lang="en-US" altLang="ja-JP" b="0" i="0" dirty="0">
                <a:solidFill>
                  <a:srgbClr val="534A42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autophagy</a:t>
            </a:r>
            <a:r>
              <a:rPr lang="ja-JP" altLang="en-US" b="0" i="0" dirty="0">
                <a:solidFill>
                  <a:srgbClr val="534A42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に相当し、細胞質の広範な空胞化を特徴とします。</a:t>
            </a:r>
            <a:r>
              <a:rPr lang="en-US" altLang="ja-JP" b="0" i="0" dirty="0">
                <a:solidFill>
                  <a:srgbClr val="534A42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Type III </a:t>
            </a:r>
            <a:r>
              <a:rPr lang="ja-JP" altLang="en-US" b="0" i="0" dirty="0">
                <a:solidFill>
                  <a:srgbClr val="534A42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は、</a:t>
            </a:r>
            <a:r>
              <a:rPr lang="en-US" altLang="ja-JP" b="0" i="0" dirty="0" err="1">
                <a:solidFill>
                  <a:srgbClr val="534A42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TypeI</a:t>
            </a:r>
            <a:r>
              <a:rPr lang="en-US" altLang="ja-JP" b="0" i="0" dirty="0">
                <a:solidFill>
                  <a:srgbClr val="534A42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, </a:t>
            </a:r>
            <a:r>
              <a:rPr lang="en-US" altLang="ja-JP" b="0" i="0" dirty="0" err="1">
                <a:solidFill>
                  <a:srgbClr val="534A42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TypeII</a:t>
            </a:r>
            <a:r>
              <a:rPr lang="en-US" altLang="ja-JP" b="0" i="0" dirty="0">
                <a:solidFill>
                  <a:srgbClr val="534A42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r>
              <a:rPr lang="ja-JP" altLang="en-US" b="0" i="0" dirty="0">
                <a:solidFill>
                  <a:srgbClr val="534A42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いずれの細胞死の特徴を伴わない細胞死で、</a:t>
            </a:r>
            <a:r>
              <a:rPr lang="en-US" altLang="ja-JP" b="0" i="0" dirty="0">
                <a:solidFill>
                  <a:srgbClr val="534A42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necrosis </a:t>
            </a:r>
            <a:r>
              <a:rPr lang="ja-JP" altLang="en-US" b="0" i="0" dirty="0">
                <a:solidFill>
                  <a:srgbClr val="534A42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と呼ばれています。本日は</a:t>
            </a:r>
            <a:r>
              <a:rPr lang="en-US" altLang="ja-JP" b="0" i="0" dirty="0" err="1">
                <a:solidFill>
                  <a:srgbClr val="534A42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TypeI</a:t>
            </a:r>
            <a:r>
              <a:rPr lang="en-US" altLang="ja-JP" b="0" i="0" dirty="0">
                <a:solidFill>
                  <a:srgbClr val="534A42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r>
              <a:rPr lang="ja-JP" altLang="en-US" b="0" i="0" dirty="0">
                <a:solidFill>
                  <a:srgbClr val="534A42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細胞死でありますアポトシース誘導機序について詳しく説明していきます。</a:t>
            </a:r>
            <a:endParaRPr kumimoji="1" lang="en-US" altLang="ja-JP" b="0" dirty="0"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4C372-58EA-4C31-9F93-9616D7FEBB5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4424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内因性アポトーシス機序の概要について説明しています。その機序は、準備段階と実行段階に大別され、準備段階においてミトコンドリアから細胞質にチトクロームが放出されます。実行段階では、カスパーゼの活性化により、様々なカスパーゼの基質が分解され、アポトーシスに特徴的な変化が生じます。内因性アポトーシスの要因としては、増殖因子の欠乏、</a:t>
            </a:r>
            <a:r>
              <a:rPr kumimoji="1" lang="en-US" altLang="ja-JP" dirty="0"/>
              <a:t>DNA</a:t>
            </a:r>
            <a:r>
              <a:rPr kumimoji="1" lang="ja-JP" altLang="en-US" dirty="0"/>
              <a:t>障害、小胞体ストレス、活性酸素の過剰産生、微小管異常、有糸分裂異常に伴う細胞複製ストレスなどがあります。</a:t>
            </a:r>
            <a:r>
              <a:rPr kumimoji="1" lang="en-US" altLang="ja-JP" dirty="0"/>
              <a:t>BCL-2</a:t>
            </a:r>
            <a:r>
              <a:rPr kumimoji="1" lang="ja-JP" altLang="en-US" dirty="0"/>
              <a:t>ファミリーは、</a:t>
            </a:r>
            <a:r>
              <a:rPr kumimoji="1" lang="en-US" altLang="ja-JP" dirty="0"/>
              <a:t>Anti-apoptotic members, Pro-apoptotic members</a:t>
            </a:r>
            <a:r>
              <a:rPr kumimoji="1" lang="ja-JP" altLang="en-US" dirty="0"/>
              <a:t>に大別され、これらのバランスが、</a:t>
            </a:r>
            <a:r>
              <a:rPr kumimoji="1" lang="en-US" altLang="ja-JP" dirty="0"/>
              <a:t>pro-apoptotic </a:t>
            </a:r>
            <a:r>
              <a:rPr kumimoji="1" lang="ja-JP" altLang="en-US" dirty="0"/>
              <a:t>側に傾きますとミトコンドリアからのチトクローム</a:t>
            </a:r>
            <a:r>
              <a:rPr kumimoji="1" lang="en-US" altLang="ja-JP" dirty="0"/>
              <a:t>C</a:t>
            </a:r>
            <a:r>
              <a:rPr kumimoji="1" lang="ja-JP" altLang="en-US" dirty="0"/>
              <a:t>の放出が起こります。</a:t>
            </a:r>
            <a:r>
              <a:rPr kumimoji="1" lang="en-US" altLang="ja-JP" dirty="0"/>
              <a:t>Anti-apoptotic members </a:t>
            </a:r>
            <a:r>
              <a:rPr kumimoji="1" lang="ja-JP" altLang="en-US" dirty="0"/>
              <a:t>として</a:t>
            </a:r>
            <a:r>
              <a:rPr kumimoji="1" lang="en-US" altLang="ja-JP" dirty="0"/>
              <a:t>BCL-2, BCL-XL, MCL-1</a:t>
            </a:r>
            <a:r>
              <a:rPr kumimoji="1" lang="ja-JP" altLang="en-US" dirty="0"/>
              <a:t>が知られています。</a:t>
            </a:r>
            <a:r>
              <a:rPr kumimoji="1" lang="en-US" altLang="ja-JP" dirty="0"/>
              <a:t>Pro-apoptotic members</a:t>
            </a:r>
            <a:r>
              <a:rPr kumimoji="1" lang="ja-JP" altLang="en-US" dirty="0"/>
              <a:t>は機能的に</a:t>
            </a:r>
            <a:r>
              <a:rPr kumimoji="1" lang="en-US" altLang="ja-JP" dirty="0"/>
              <a:t>Effector, Sensitizer, activator </a:t>
            </a:r>
            <a:r>
              <a:rPr kumimoji="1" lang="ja-JP" altLang="en-US" dirty="0"/>
              <a:t>に分類され、それぞれ、</a:t>
            </a:r>
            <a:r>
              <a:rPr kumimoji="1" lang="en-US" altLang="ja-JP" dirty="0"/>
              <a:t>BAX, BAK</a:t>
            </a:r>
            <a:r>
              <a:rPr kumimoji="1" lang="ja-JP" altLang="en-US" dirty="0"/>
              <a:t>、</a:t>
            </a:r>
            <a:r>
              <a:rPr kumimoji="1" lang="en-US" altLang="ja-JP" dirty="0"/>
              <a:t>BAD, NOXA, HRK</a:t>
            </a:r>
            <a:r>
              <a:rPr kumimoji="1" lang="ja-JP" altLang="en-US" dirty="0"/>
              <a:t>、</a:t>
            </a:r>
            <a:r>
              <a:rPr kumimoji="1" lang="en-US" altLang="ja-JP" dirty="0"/>
              <a:t>BIM, BID, PUMA</a:t>
            </a:r>
            <a:r>
              <a:rPr kumimoji="1" lang="ja-JP" altLang="en-US" dirty="0"/>
              <a:t>が知られています。ミトコンドリアから放出されたチトクローム</a:t>
            </a:r>
            <a:r>
              <a:rPr kumimoji="1" lang="en-US" altLang="ja-JP" dirty="0"/>
              <a:t>C</a:t>
            </a:r>
            <a:r>
              <a:rPr kumimoji="1" lang="ja-JP" altLang="en-US" dirty="0"/>
              <a:t>は、細胞質内で、アポプトソームと呼ばれる構造を形成します。アポプトソームはアポトーシス実行段階において中心的に働くカスパーゼを活性化します。</a:t>
            </a:r>
            <a:r>
              <a:rPr kumimoji="1" lang="en-US" altLang="ja-JP" dirty="0"/>
              <a:t>Initiation caspase </a:t>
            </a:r>
            <a:r>
              <a:rPr kumimoji="1" lang="ja-JP" altLang="en-US" dirty="0"/>
              <a:t>であります、</a:t>
            </a:r>
            <a:r>
              <a:rPr kumimoji="1" lang="en-US" altLang="ja-JP" dirty="0"/>
              <a:t>caspase9 </a:t>
            </a:r>
            <a:r>
              <a:rPr kumimoji="1" lang="ja-JP" altLang="en-US" dirty="0"/>
              <a:t>がまず活性化され、次いで、</a:t>
            </a:r>
            <a:r>
              <a:rPr kumimoji="1" lang="en-US" altLang="ja-JP" dirty="0"/>
              <a:t>execution caspase </a:t>
            </a:r>
            <a:r>
              <a:rPr kumimoji="1" lang="ja-JP" altLang="en-US" dirty="0"/>
              <a:t>であります、</a:t>
            </a:r>
            <a:r>
              <a:rPr kumimoji="1" lang="en-US" altLang="ja-JP" dirty="0"/>
              <a:t>Caspase3, 7 </a:t>
            </a:r>
            <a:r>
              <a:rPr kumimoji="1" lang="ja-JP" altLang="en-US" dirty="0"/>
              <a:t>が活性化されます。引き続いて、</a:t>
            </a:r>
            <a:r>
              <a:rPr kumimoji="1" lang="en-US" altLang="ja-JP" dirty="0"/>
              <a:t>caspase3,7</a:t>
            </a:r>
            <a:r>
              <a:rPr kumimoji="1" lang="ja-JP" altLang="en-US" dirty="0"/>
              <a:t>の基質となる分子が分解され、アポトーシスに特徴的な変化がもたらされます。次に、各要因別に、その機序についてみていきたいと思います。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4C372-58EA-4C31-9F93-9616D7FEBB5D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37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代表的な内因性アポトーシスの要因として増殖因子の欠乏があります。増殖因子ははその受容体に結合すると、増殖シグナルが下流へと流れ、アポトーシス抵抗性</a:t>
            </a:r>
            <a:r>
              <a:rPr kumimoji="1" lang="en-US" altLang="ja-JP" dirty="0"/>
              <a:t>BCL2</a:t>
            </a:r>
            <a:r>
              <a:rPr kumimoji="1" lang="ja-JP" altLang="en-US" dirty="0"/>
              <a:t>ファミリー分子の</a:t>
            </a:r>
            <a:r>
              <a:rPr kumimoji="1" lang="en-US" altLang="ja-JP" sz="1200" dirty="0"/>
              <a:t>BCL-2, BCL-XL, MCL-1</a:t>
            </a:r>
            <a:r>
              <a:rPr kumimoji="1" lang="ja-JP" altLang="en-US" sz="1200" dirty="0"/>
              <a:t>を活性化させ、逆にアポトーシス促進</a:t>
            </a:r>
            <a:r>
              <a:rPr kumimoji="1" lang="en-US" altLang="ja-JP" sz="1200" dirty="0"/>
              <a:t>BCL2</a:t>
            </a:r>
            <a:r>
              <a:rPr kumimoji="1" lang="ja-JP" altLang="en-US" sz="1200" dirty="0"/>
              <a:t>ファミリー分子の</a:t>
            </a:r>
            <a:r>
              <a:rPr kumimoji="1" lang="en-US" altLang="ja-JP" sz="1200" dirty="0"/>
              <a:t>BIM, BAD, PUMA</a:t>
            </a:r>
            <a:r>
              <a:rPr kumimoji="1" lang="ja-JP" altLang="en-US" sz="1200" dirty="0"/>
              <a:t>などの活性化を抑制しますので、結果的に抵抗性分子の活性が優位となり、細胞の生存の方向に向かいます。ここで、増殖因子が受容体から、離れますと受容体からの増殖シグナルが抑制され、先ほどとは逆に、促進性の分子の機能が優位となり、アポトーシスが誘導され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4C372-58EA-4C31-9F93-9616D7FEBB5D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1330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次に</a:t>
            </a:r>
            <a:r>
              <a:rPr kumimoji="1" lang="en-US" altLang="ja-JP" dirty="0"/>
              <a:t>DNA </a:t>
            </a:r>
            <a:r>
              <a:rPr kumimoji="1" lang="ja-JP" altLang="en-US" dirty="0"/>
              <a:t>障害</a:t>
            </a:r>
            <a:r>
              <a:rPr kumimoji="1" lang="en-US" altLang="ja-JP" dirty="0"/>
              <a:t>, ER</a:t>
            </a:r>
            <a:r>
              <a:rPr kumimoji="1" lang="ja-JP" altLang="en-US" dirty="0"/>
              <a:t>ストレスにおけるアポトーシス情報伝達経路について説明いたします。まず、こちら左半分を見てください。紫外線、放射線、薬剤などの要因により</a:t>
            </a:r>
            <a:r>
              <a:rPr kumimoji="1" lang="en-US" altLang="ja-JP" dirty="0"/>
              <a:t>DNA</a:t>
            </a:r>
            <a:r>
              <a:rPr kumimoji="1" lang="ja-JP" altLang="en-US" dirty="0"/>
              <a:t>に障害が生じますと、</a:t>
            </a:r>
            <a:r>
              <a:rPr kumimoji="1" lang="en-US" altLang="ja-JP" dirty="0"/>
              <a:t>p53, CASP2, MYC, JNK </a:t>
            </a:r>
            <a:r>
              <a:rPr kumimoji="1" lang="ja-JP" altLang="en-US" dirty="0"/>
              <a:t>といった分子が発現誘導、活性化され、</a:t>
            </a:r>
            <a:r>
              <a:rPr kumimoji="1" lang="en-US" altLang="ja-JP" dirty="0"/>
              <a:t>DNA</a:t>
            </a:r>
            <a:r>
              <a:rPr kumimoji="1" lang="ja-JP" altLang="en-US" dirty="0"/>
              <a:t>障害の情報がその下流に伝達され、これらのアポトーシス促進性分子の、誘導、活性化を促します。逆にアポトーシス抵抗性分子に対しては抑制的に働きます。そうしますと、促進性分子の働きが優勢となり、ミトコンドリアからの</a:t>
            </a:r>
            <a:r>
              <a:rPr kumimoji="1" lang="en-US" altLang="ja-JP" dirty="0"/>
              <a:t>cytochrome c </a:t>
            </a:r>
            <a:r>
              <a:rPr kumimoji="1" lang="ja-JP" altLang="en-US" dirty="0"/>
              <a:t>が放出されます。</a:t>
            </a:r>
            <a:endParaRPr kumimoji="1" lang="en-US" altLang="ja-JP" dirty="0"/>
          </a:p>
          <a:p>
            <a:r>
              <a:rPr kumimoji="1" lang="ja-JP" altLang="en-US" dirty="0"/>
              <a:t>　次にこちらの右半分は、小胞体ストレスによるアポトーシス情報伝達を示しています。小胞体の重要な機能として合成されたタンパク質の折り畳み、修飾があります。ミスホールデイング蛋白の蓄積が小胞体ストレスとなり、小胞体ストレスは、</a:t>
            </a:r>
            <a:r>
              <a:rPr kumimoji="1" lang="en-US" altLang="ja-JP" dirty="0"/>
              <a:t>PERK, ATF6, IRE1</a:t>
            </a:r>
            <a:r>
              <a:rPr kumimoji="1" lang="ja-JP" altLang="en-US" dirty="0"/>
              <a:t>といった分子により感知され、小胞体ストレス情報が、下流に伝達され、最終的に促進性分子の活性化、</a:t>
            </a:r>
            <a:r>
              <a:rPr kumimoji="1" lang="en-US" altLang="ja-JP" dirty="0"/>
              <a:t> </a:t>
            </a:r>
            <a:r>
              <a:rPr kumimoji="1" lang="ja-JP" altLang="en-US" dirty="0"/>
              <a:t>抵抗性分子の抑制を促します。その結果、促進性分子の働きが優勢となり、ミトコンドリアからの</a:t>
            </a:r>
            <a:r>
              <a:rPr kumimoji="1" lang="en-US" altLang="ja-JP" dirty="0"/>
              <a:t>cytochrome c </a:t>
            </a:r>
            <a:r>
              <a:rPr kumimoji="1" lang="ja-JP" altLang="en-US" dirty="0"/>
              <a:t>の放出につながります。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4C372-58EA-4C31-9F93-9616D7FEBB5D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0112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これまでのスライドにより細胞内、細胞外の環境変化が、</a:t>
            </a:r>
            <a:r>
              <a:rPr kumimoji="1" lang="en-US" altLang="ja-JP" dirty="0"/>
              <a:t>BCL-2</a:t>
            </a:r>
            <a:r>
              <a:rPr kumimoji="1" lang="ja-JP" altLang="en-US" dirty="0"/>
              <a:t>ファミリー蛋白の発現誘導、活性化、あるいは抑制を促し、ミトコンドリアからのチトクロームｃの放出につながることをしめしてきましたが、ここで、</a:t>
            </a:r>
            <a:r>
              <a:rPr kumimoji="1" lang="en-US" altLang="ja-JP" dirty="0"/>
              <a:t>BCL-2</a:t>
            </a:r>
            <a:r>
              <a:rPr kumimoji="1" lang="ja-JP" altLang="en-US" dirty="0"/>
              <a:t>ファミリー蛋白についてもう少し詳細に説明致します。まず、構造についてです。こちら上半分をご覧ください。</a:t>
            </a:r>
            <a:r>
              <a:rPr kumimoji="1" lang="en-US" altLang="ja-JP" dirty="0"/>
              <a:t>BCL-2</a:t>
            </a:r>
            <a:r>
              <a:rPr kumimoji="1" lang="ja-JP" altLang="en-US" dirty="0"/>
              <a:t>ファミリー蛋白はその構造から</a:t>
            </a:r>
            <a:r>
              <a:rPr kumimoji="1" lang="en-US" altLang="ja-JP" dirty="0"/>
              <a:t>Anti-apoptotic protein, BH3 only protein, effector protein </a:t>
            </a:r>
            <a:r>
              <a:rPr kumimoji="1" lang="ja-JP" altLang="en-US" dirty="0"/>
              <a:t>に分類されます。それぞれ、</a:t>
            </a:r>
            <a:r>
              <a:rPr kumimoji="1" lang="en-US" altLang="ja-JP" dirty="0"/>
              <a:t>BCL-2 </a:t>
            </a:r>
            <a:r>
              <a:rPr kumimoji="1" lang="ja-JP" altLang="en-US" dirty="0"/>
              <a:t>ホモロジードメイン、トランスメンブレンドメインを有する特徴的な構造をとります。</a:t>
            </a:r>
            <a:r>
              <a:rPr kumimoji="1" lang="en-US" altLang="ja-JP" dirty="0"/>
              <a:t>Anti-apoptotic protein </a:t>
            </a:r>
            <a:r>
              <a:rPr kumimoji="1" lang="ja-JP" altLang="en-US" dirty="0"/>
              <a:t>は</a:t>
            </a:r>
            <a:r>
              <a:rPr kumimoji="1" lang="en-US" altLang="ja-JP" dirty="0"/>
              <a:t>4</a:t>
            </a:r>
            <a:r>
              <a:rPr kumimoji="1" lang="ja-JP" altLang="en-US" dirty="0"/>
              <a:t>つの</a:t>
            </a:r>
            <a:r>
              <a:rPr kumimoji="1" lang="en-US" altLang="ja-JP" dirty="0"/>
              <a:t>BH</a:t>
            </a:r>
            <a:r>
              <a:rPr kumimoji="1" lang="ja-JP" altLang="en-US" dirty="0"/>
              <a:t>ドメインと</a:t>
            </a:r>
            <a:r>
              <a:rPr kumimoji="1" lang="en-US" altLang="ja-JP" dirty="0"/>
              <a:t>TM</a:t>
            </a:r>
            <a:r>
              <a:rPr kumimoji="1" lang="ja-JP" altLang="en-US" dirty="0"/>
              <a:t>ドメインからなり、</a:t>
            </a:r>
            <a:r>
              <a:rPr kumimoji="1" lang="en-US" altLang="ja-JP" dirty="0"/>
              <a:t>BCL-2, BCL-XL, MCL-1</a:t>
            </a:r>
            <a:r>
              <a:rPr kumimoji="1" lang="ja-JP" altLang="en-US" dirty="0"/>
              <a:t>が含まれます。</a:t>
            </a:r>
            <a:r>
              <a:rPr kumimoji="1" lang="en-US" altLang="ja-JP" dirty="0"/>
              <a:t>BH3only protein </a:t>
            </a:r>
          </a:p>
          <a:p>
            <a:r>
              <a:rPr kumimoji="1" lang="ja-JP" altLang="en-US" dirty="0"/>
              <a:t>はその名のとうり、一個の</a:t>
            </a:r>
            <a:r>
              <a:rPr kumimoji="1" lang="en-US" altLang="ja-JP" dirty="0"/>
              <a:t>BH</a:t>
            </a:r>
            <a:r>
              <a:rPr kumimoji="1" lang="ja-JP" altLang="en-US" dirty="0"/>
              <a:t>ドメインからなります。</a:t>
            </a:r>
            <a:r>
              <a:rPr kumimoji="1" lang="en-US" altLang="ja-JP" dirty="0"/>
              <a:t>BH3 only protein </a:t>
            </a:r>
            <a:r>
              <a:rPr kumimoji="1" lang="ja-JP" altLang="en-US" dirty="0"/>
              <a:t>は機能的に</a:t>
            </a:r>
            <a:r>
              <a:rPr kumimoji="1" lang="en-US" altLang="ja-JP" dirty="0"/>
              <a:t>sensitizer, activator </a:t>
            </a:r>
            <a:r>
              <a:rPr kumimoji="1" lang="ja-JP" altLang="en-US" dirty="0"/>
              <a:t>に分類され、それぞれ、これらの分子が含まれます。</a:t>
            </a:r>
            <a:r>
              <a:rPr kumimoji="1" lang="en-US" altLang="ja-JP" dirty="0"/>
              <a:t>Effector proteins </a:t>
            </a:r>
            <a:r>
              <a:rPr kumimoji="1" lang="ja-JP" altLang="en-US" dirty="0"/>
              <a:t>は３つの</a:t>
            </a:r>
            <a:r>
              <a:rPr kumimoji="1" lang="en-US" altLang="ja-JP" dirty="0"/>
              <a:t>BH</a:t>
            </a:r>
            <a:r>
              <a:rPr kumimoji="1" lang="ja-JP" altLang="en-US" dirty="0"/>
              <a:t>ドメインから成り、</a:t>
            </a:r>
            <a:r>
              <a:rPr kumimoji="1" lang="en-US" altLang="ja-JP" dirty="0"/>
              <a:t>BAX, BAK</a:t>
            </a:r>
            <a:r>
              <a:rPr kumimoji="1" lang="ja-JP" altLang="en-US" dirty="0"/>
              <a:t>がこの群に属します。</a:t>
            </a:r>
            <a:endParaRPr kumimoji="1" lang="en-US" altLang="ja-JP" dirty="0"/>
          </a:p>
          <a:p>
            <a:r>
              <a:rPr kumimoji="1" lang="ja-JP" altLang="en-US" dirty="0"/>
              <a:t>　次に左下半分をご覧いただきます。これら四種類の</a:t>
            </a:r>
            <a:r>
              <a:rPr kumimoji="1" lang="en-US" altLang="ja-JP" dirty="0"/>
              <a:t>BCL-2</a:t>
            </a:r>
            <a:r>
              <a:rPr kumimoji="1" lang="ja-JP" altLang="en-US" dirty="0"/>
              <a:t>ファミリー蛋白は、ネットワークを形成し、それぞれの機能を抑制、促進しあう関係となっていまして、</a:t>
            </a:r>
            <a:r>
              <a:rPr kumimoji="1" lang="en-US" altLang="ja-JP" dirty="0"/>
              <a:t>Effector </a:t>
            </a:r>
            <a:r>
              <a:rPr kumimoji="1" lang="ja-JP" altLang="en-US" dirty="0"/>
              <a:t>であります</a:t>
            </a:r>
            <a:r>
              <a:rPr kumimoji="1" lang="en-US" altLang="ja-JP" dirty="0"/>
              <a:t>BAX, BAK</a:t>
            </a:r>
            <a:r>
              <a:rPr kumimoji="1" lang="ja-JP" altLang="en-US" dirty="0"/>
              <a:t>の活性化が促進されますと、ミトコンドリアからのチトクロームｃの放出につながります。ここのところを、この右側の図でかたちを変えて示します。</a:t>
            </a:r>
            <a:r>
              <a:rPr kumimoji="1" lang="en-US" altLang="ja-JP" dirty="0"/>
              <a:t>BCL-2 </a:t>
            </a:r>
            <a:r>
              <a:rPr kumimoji="1" lang="ja-JP" altLang="en-US" dirty="0"/>
              <a:t>ファミリー蛋白は</a:t>
            </a:r>
            <a:r>
              <a:rPr kumimoji="1" lang="en-US" altLang="ja-JP" dirty="0"/>
              <a:t>TM</a:t>
            </a:r>
            <a:r>
              <a:rPr kumimoji="1" lang="ja-JP" altLang="en-US" dirty="0"/>
              <a:t>ドメインを介してミトコンドリア外膜上に結合しています。通常、</a:t>
            </a:r>
            <a:r>
              <a:rPr kumimoji="1" lang="en-US" altLang="ja-JP" dirty="0"/>
              <a:t>anti-apoptotic protein</a:t>
            </a:r>
            <a:r>
              <a:rPr kumimoji="1" lang="ja-JP" altLang="en-US" dirty="0"/>
              <a:t>は、</a:t>
            </a:r>
            <a:r>
              <a:rPr kumimoji="1" lang="en-US" altLang="ja-JP" dirty="0"/>
              <a:t>effector, activator </a:t>
            </a:r>
            <a:r>
              <a:rPr kumimoji="1" lang="ja-JP" altLang="en-US" dirty="0"/>
              <a:t>と結合し、</a:t>
            </a:r>
            <a:r>
              <a:rPr kumimoji="1" lang="en-US" altLang="ja-JP" dirty="0"/>
              <a:t>effector </a:t>
            </a:r>
            <a:r>
              <a:rPr kumimoji="1" lang="ja-JP" altLang="en-US" dirty="0"/>
              <a:t>と、</a:t>
            </a:r>
            <a:r>
              <a:rPr kumimoji="1" lang="en-US" altLang="ja-JP" dirty="0"/>
              <a:t>activator </a:t>
            </a:r>
            <a:r>
              <a:rPr kumimoji="1" lang="ja-JP" altLang="en-US" dirty="0"/>
              <a:t>の結合を抑制することにより、</a:t>
            </a:r>
            <a:r>
              <a:rPr kumimoji="1" lang="en-US" altLang="ja-JP" dirty="0"/>
              <a:t>effector </a:t>
            </a:r>
            <a:r>
              <a:rPr kumimoji="1" lang="ja-JP" altLang="en-US" dirty="0"/>
              <a:t>のの活性化を抑制していますが、</a:t>
            </a:r>
            <a:r>
              <a:rPr kumimoji="1" lang="en-US" altLang="ja-JP" dirty="0"/>
              <a:t>sensitizer </a:t>
            </a:r>
            <a:r>
              <a:rPr kumimoji="1" lang="ja-JP" altLang="en-US" dirty="0"/>
              <a:t>によって、</a:t>
            </a:r>
            <a:r>
              <a:rPr kumimoji="1" lang="en-US" altLang="ja-JP" dirty="0" err="1"/>
              <a:t>aniti</a:t>
            </a:r>
            <a:r>
              <a:rPr kumimoji="1" lang="en-US" altLang="ja-JP" dirty="0"/>
              <a:t>-apoptotic protein</a:t>
            </a:r>
            <a:r>
              <a:rPr kumimoji="1" lang="ja-JP" altLang="en-US" dirty="0"/>
              <a:t>の結合が遮断されますと、</a:t>
            </a:r>
            <a:endParaRPr kumimoji="1" lang="en-US" altLang="ja-JP" dirty="0"/>
          </a:p>
          <a:p>
            <a:r>
              <a:rPr kumimoji="1" lang="en-US" altLang="ja-JP" dirty="0" err="1"/>
              <a:t>Acivator</a:t>
            </a:r>
            <a:r>
              <a:rPr kumimoji="1" lang="en-US" altLang="ja-JP" dirty="0"/>
              <a:t> </a:t>
            </a:r>
            <a:r>
              <a:rPr kumimoji="1" lang="ja-JP" altLang="en-US" dirty="0"/>
              <a:t>と</a:t>
            </a:r>
            <a:r>
              <a:rPr kumimoji="1" lang="en-US" altLang="ja-JP" dirty="0"/>
              <a:t>effector </a:t>
            </a:r>
            <a:r>
              <a:rPr kumimoji="1" lang="ja-JP" altLang="en-US" dirty="0"/>
              <a:t>が結合し、</a:t>
            </a:r>
            <a:r>
              <a:rPr kumimoji="1" lang="en-US" altLang="ja-JP" dirty="0"/>
              <a:t>effector </a:t>
            </a:r>
            <a:r>
              <a:rPr kumimoji="1" lang="ja-JP" altLang="en-US" dirty="0"/>
              <a:t>が活性化されます。</a:t>
            </a:r>
            <a:r>
              <a:rPr kumimoji="1" lang="en-US" altLang="ja-JP" dirty="0"/>
              <a:t>Effector </a:t>
            </a:r>
            <a:r>
              <a:rPr kumimoji="1" lang="ja-JP" altLang="en-US" dirty="0"/>
              <a:t>は活性化されるとミトコンドリア外膜上で、多量体化され、</a:t>
            </a:r>
            <a:r>
              <a:rPr kumimoji="1" lang="en-US" altLang="ja-JP" dirty="0"/>
              <a:t>pore, </a:t>
            </a:r>
            <a:r>
              <a:rPr kumimoji="1" lang="ja-JP" altLang="en-US" dirty="0"/>
              <a:t>孔を形成し、生じた孔から、チトクロームｃが放出されます。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4C372-58EA-4C31-9F93-9616D7FEBB5D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3612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続きまして、ミトコンドリアからチトクローム</a:t>
            </a:r>
            <a:r>
              <a:rPr kumimoji="1" lang="en-US" altLang="ja-JP" dirty="0"/>
              <a:t>c</a:t>
            </a:r>
            <a:r>
              <a:rPr kumimoji="1" lang="ja-JP" altLang="en-US" dirty="0"/>
              <a:t>が放出された後のアポトーシス情報伝達について説明致します。ミトコンドンリア上で</a:t>
            </a:r>
            <a:r>
              <a:rPr kumimoji="1" lang="en-US" altLang="ja-JP" dirty="0"/>
              <a:t>effector </a:t>
            </a:r>
            <a:r>
              <a:rPr kumimoji="1" lang="ja-JP" altLang="en-US" dirty="0"/>
              <a:t>が多量体化されますと、チロクロームｃの放出とともに、ミトコンドリア膜電位の低下がおこります。電位低下の機序につきましては、後ほど、説明致します。チトクロームｃが細胞内に放出されますと、チトクローム</a:t>
            </a:r>
            <a:r>
              <a:rPr kumimoji="1" lang="en-US" altLang="ja-JP" dirty="0"/>
              <a:t>c, Apaf-1, caspase9</a:t>
            </a:r>
            <a:r>
              <a:rPr kumimoji="1" lang="ja-JP" altLang="en-US" dirty="0"/>
              <a:t>　の複合体から成る、アポプトソームが形成されます。アポプトソーム内で</a:t>
            </a:r>
            <a:r>
              <a:rPr kumimoji="1" lang="en-US" altLang="ja-JP" dirty="0"/>
              <a:t>caspase 9</a:t>
            </a:r>
            <a:r>
              <a:rPr kumimoji="1" lang="ja-JP" altLang="en-US" dirty="0"/>
              <a:t>が活性化されますと、引き続き、実行カスパーゼの</a:t>
            </a:r>
            <a:r>
              <a:rPr kumimoji="1" lang="en-US" altLang="ja-JP" dirty="0"/>
              <a:t>caspase3,7</a:t>
            </a:r>
            <a:r>
              <a:rPr kumimoji="1" lang="ja-JP" altLang="en-US" dirty="0"/>
              <a:t>が活性化され、様々な基質が切断されます。</a:t>
            </a:r>
            <a:r>
              <a:rPr kumimoji="1" lang="en-US" altLang="ja-JP" dirty="0"/>
              <a:t>Caspase </a:t>
            </a:r>
            <a:r>
              <a:rPr kumimoji="1" lang="ja-JP" altLang="en-US" dirty="0"/>
              <a:t>に対する基質として非常に多くの分子が知られていますが、ここでは、代表的な基質であります、</a:t>
            </a:r>
            <a:r>
              <a:rPr kumimoji="1" lang="en-US" altLang="ja-JP" dirty="0" err="1"/>
              <a:t>Scrambrase</a:t>
            </a:r>
            <a:r>
              <a:rPr kumimoji="1" lang="ja-JP" altLang="en-US" dirty="0"/>
              <a:t>、</a:t>
            </a:r>
            <a:r>
              <a:rPr kumimoji="1" lang="en-US" altLang="ja-JP" dirty="0"/>
              <a:t>Flippers, ROCK, ICAD</a:t>
            </a:r>
            <a:r>
              <a:rPr kumimoji="1" lang="ja-JP" altLang="en-US" dirty="0"/>
              <a:t>の切断とその後の生化学的変化、形態変化について説明致します。</a:t>
            </a:r>
            <a:r>
              <a:rPr kumimoji="1" lang="en-US" altLang="ja-JP" dirty="0" err="1"/>
              <a:t>Scrambrase</a:t>
            </a:r>
            <a:r>
              <a:rPr kumimoji="1" lang="en-US" altLang="ja-JP" dirty="0"/>
              <a:t> </a:t>
            </a:r>
            <a:r>
              <a:rPr kumimoji="1" lang="ja-JP" altLang="en-US" dirty="0"/>
              <a:t>は切断されますと、活性化され、</a:t>
            </a:r>
            <a:r>
              <a:rPr kumimoji="1" lang="en-US" altLang="ja-JP" dirty="0"/>
              <a:t>PS</a:t>
            </a:r>
            <a:r>
              <a:rPr kumimoji="1" lang="ja-JP" altLang="en-US" dirty="0"/>
              <a:t>の細胞膜外層への移行を促します。また、</a:t>
            </a:r>
            <a:r>
              <a:rPr kumimoji="1" lang="en-US" altLang="ja-JP" dirty="0" err="1"/>
              <a:t>Filipase</a:t>
            </a:r>
            <a:r>
              <a:rPr kumimoji="1" lang="en-US" altLang="ja-JP" dirty="0"/>
              <a:t> </a:t>
            </a:r>
            <a:r>
              <a:rPr kumimoji="1" lang="ja-JP" altLang="en-US" dirty="0"/>
              <a:t>は通常、機能を持った状態で存在し、</a:t>
            </a:r>
            <a:r>
              <a:rPr kumimoji="1" lang="en-US" altLang="ja-JP" dirty="0"/>
              <a:t>PS</a:t>
            </a:r>
            <a:r>
              <a:rPr kumimoji="1" lang="ja-JP" altLang="en-US" dirty="0"/>
              <a:t>の内層局在を保持します。切断されるとその機能を失い、</a:t>
            </a:r>
            <a:r>
              <a:rPr kumimoji="1" lang="en-US" altLang="ja-JP" dirty="0"/>
              <a:t>PS</a:t>
            </a:r>
            <a:r>
              <a:rPr kumimoji="1" lang="ja-JP" altLang="en-US" dirty="0"/>
              <a:t>の外層への移行につながります。</a:t>
            </a:r>
            <a:r>
              <a:rPr kumimoji="1" lang="en-US" altLang="ja-JP" dirty="0"/>
              <a:t>PS</a:t>
            </a:r>
            <a:r>
              <a:rPr kumimoji="1" lang="ja-JP" altLang="en-US" dirty="0"/>
              <a:t>は</a:t>
            </a:r>
            <a:r>
              <a:rPr kumimoji="1" lang="en-US" altLang="ja-JP" dirty="0"/>
              <a:t>eat me </a:t>
            </a:r>
            <a:r>
              <a:rPr kumimoji="1" lang="en-US" altLang="ja-JP" dirty="0" err="1"/>
              <a:t>shignal</a:t>
            </a:r>
            <a:r>
              <a:rPr kumimoji="1" lang="en-US" altLang="ja-JP" dirty="0"/>
              <a:t> </a:t>
            </a:r>
            <a:r>
              <a:rPr kumimoji="1" lang="ja-JP" altLang="en-US" dirty="0"/>
              <a:t>として機能し、アポト</a:t>
            </a:r>
            <a:r>
              <a:rPr kumimoji="1" lang="en-US" altLang="ja-JP" dirty="0"/>
              <a:t>-</a:t>
            </a:r>
            <a:r>
              <a:rPr kumimoji="1" lang="ja-JP" altLang="en-US" dirty="0"/>
              <a:t>シス細胞のマクロファージによる貪食を引き起こします。次に</a:t>
            </a:r>
            <a:r>
              <a:rPr kumimoji="1" lang="en-US" altLang="ja-JP" dirty="0"/>
              <a:t>ROCK</a:t>
            </a:r>
            <a:r>
              <a:rPr kumimoji="1" lang="ja-JP" altLang="en-US" dirty="0"/>
              <a:t>は切断されると活性化され、</a:t>
            </a:r>
            <a:r>
              <a:rPr kumimoji="1" lang="en-US" altLang="ja-JP" dirty="0"/>
              <a:t>MLC </a:t>
            </a:r>
            <a:r>
              <a:rPr kumimoji="1" lang="ja-JP" altLang="en-US" dirty="0"/>
              <a:t>のリン酸化を介して、細胞膜のブレッビングを引き起こします。続いて</a:t>
            </a:r>
            <a:r>
              <a:rPr kumimoji="1" lang="en-US" altLang="ja-JP" dirty="0"/>
              <a:t>ICAD</a:t>
            </a:r>
            <a:r>
              <a:rPr kumimoji="1" lang="ja-JP" altLang="en-US" dirty="0"/>
              <a:t>についてです。</a:t>
            </a:r>
            <a:r>
              <a:rPr kumimoji="1" lang="en-US" altLang="ja-JP" dirty="0"/>
              <a:t>ICAD</a:t>
            </a:r>
            <a:r>
              <a:rPr kumimoji="1" lang="ja-JP" altLang="en-US" dirty="0"/>
              <a:t>は通常機能分子として存在し、</a:t>
            </a:r>
            <a:r>
              <a:rPr kumimoji="1" lang="en-US" altLang="ja-JP" dirty="0"/>
              <a:t>CAD (DNA</a:t>
            </a:r>
            <a:r>
              <a:rPr kumimoji="1" lang="ja-JP" altLang="en-US" dirty="0"/>
              <a:t>分解酵素</a:t>
            </a:r>
            <a:r>
              <a:rPr kumimoji="1" lang="en-US" altLang="ja-JP" dirty="0"/>
              <a:t>)</a:t>
            </a:r>
            <a:r>
              <a:rPr kumimoji="1" lang="ja-JP" altLang="en-US" dirty="0"/>
              <a:t>の機能を抑制しています。実行カスパーゼにより</a:t>
            </a:r>
            <a:r>
              <a:rPr kumimoji="1" lang="en-US" altLang="ja-JP" dirty="0"/>
              <a:t>ICAD</a:t>
            </a:r>
            <a:r>
              <a:rPr kumimoji="1" lang="ja-JP" altLang="en-US" dirty="0"/>
              <a:t>が切断され、その機能を失いますと、</a:t>
            </a:r>
            <a:r>
              <a:rPr kumimoji="1" lang="en-US" altLang="ja-JP" dirty="0"/>
              <a:t>CAD</a:t>
            </a:r>
            <a:r>
              <a:rPr kumimoji="1" lang="ja-JP" altLang="en-US" dirty="0"/>
              <a:t>が活性化され、</a:t>
            </a:r>
            <a:r>
              <a:rPr kumimoji="1" lang="en-US" altLang="ja-JP" dirty="0"/>
              <a:t>DNA</a:t>
            </a:r>
            <a:r>
              <a:rPr kumimoji="1" lang="ja-JP" altLang="en-US" dirty="0"/>
              <a:t>の断片化を引き起こします。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4C372-58EA-4C31-9F93-9616D7FEBB5D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081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次に外因性アポトーシス経路のアウトラインについて説明致します。外因性アポトーシスは、</a:t>
            </a:r>
            <a:r>
              <a:rPr kumimoji="1" lang="en-US" altLang="ja-JP" dirty="0"/>
              <a:t>death receptor</a:t>
            </a:r>
            <a:r>
              <a:rPr kumimoji="1" lang="ja-JP" altLang="en-US" dirty="0"/>
              <a:t>、</a:t>
            </a:r>
            <a:r>
              <a:rPr kumimoji="1" lang="en-US" altLang="ja-JP" dirty="0"/>
              <a:t>dependence receptor </a:t>
            </a:r>
            <a:r>
              <a:rPr kumimoji="1" lang="ja-JP" altLang="en-US" dirty="0"/>
              <a:t>の活性化が出発点となります。まず</a:t>
            </a:r>
            <a:r>
              <a:rPr kumimoji="1" lang="en-US" altLang="ja-JP" dirty="0"/>
              <a:t>Death receptor</a:t>
            </a:r>
            <a:r>
              <a:rPr kumimoji="1" lang="ja-JP" altLang="en-US" dirty="0"/>
              <a:t>は、そのリガンドと結合しますと、</a:t>
            </a:r>
            <a:r>
              <a:rPr kumimoji="1" lang="en-US" altLang="ja-JP" dirty="0"/>
              <a:t>Death receptor </a:t>
            </a:r>
            <a:r>
              <a:rPr kumimoji="1" lang="ja-JP" altLang="en-US" dirty="0"/>
              <a:t>下流の分子が活性化され、</a:t>
            </a:r>
            <a:r>
              <a:rPr kumimoji="1" lang="en-US" altLang="ja-JP" dirty="0"/>
              <a:t>DISC, </a:t>
            </a:r>
            <a:r>
              <a:rPr kumimoji="1" lang="en-US" altLang="ja-JP" dirty="0" err="1"/>
              <a:t>complexI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complexII</a:t>
            </a:r>
            <a:r>
              <a:rPr kumimoji="1" lang="en-US" altLang="ja-JP" dirty="0"/>
              <a:t> </a:t>
            </a:r>
            <a:r>
              <a:rPr kumimoji="1" lang="ja-JP" altLang="en-US" dirty="0"/>
              <a:t>と呼ばれる複合体が形成されます。複合体形成に伴い、</a:t>
            </a:r>
            <a:r>
              <a:rPr kumimoji="1" lang="en-US" altLang="ja-JP" dirty="0"/>
              <a:t>initiator caspase </a:t>
            </a:r>
            <a:r>
              <a:rPr kumimoji="1" lang="ja-JP" altLang="en-US" dirty="0"/>
              <a:t>であります</a:t>
            </a:r>
            <a:r>
              <a:rPr kumimoji="1" lang="en-US" altLang="ja-JP" dirty="0"/>
              <a:t>caspase8,10</a:t>
            </a:r>
            <a:r>
              <a:rPr kumimoji="1" lang="ja-JP" altLang="en-US" dirty="0"/>
              <a:t>が活性化され、引き続いて、実行カスパーゼであります、</a:t>
            </a:r>
            <a:r>
              <a:rPr kumimoji="1" lang="en-US" altLang="ja-JP" dirty="0"/>
              <a:t>caspase 3,7 </a:t>
            </a:r>
            <a:r>
              <a:rPr kumimoji="1" lang="ja-JP" altLang="en-US" dirty="0"/>
              <a:t>が活性化され、その基質である様々な分子が切断され、アポトーシスに特徴的な生化学的、形態的変化を引き起こします。また、</a:t>
            </a:r>
            <a:r>
              <a:rPr kumimoji="1" lang="en-US" altLang="ja-JP" dirty="0"/>
              <a:t>caspase8 </a:t>
            </a:r>
            <a:r>
              <a:rPr kumimoji="1" lang="ja-JP" altLang="en-US" dirty="0"/>
              <a:t>は</a:t>
            </a:r>
            <a:r>
              <a:rPr kumimoji="1" lang="en-US" altLang="ja-JP" dirty="0"/>
              <a:t>Bid</a:t>
            </a:r>
            <a:r>
              <a:rPr kumimoji="1" lang="ja-JP" altLang="en-US" dirty="0"/>
              <a:t>の活性化を介して、ミトコンドリアからのチトクロームｃの放出を促し、アポプトソームの形成、</a:t>
            </a:r>
            <a:r>
              <a:rPr kumimoji="1" lang="en-US" altLang="ja-JP" dirty="0"/>
              <a:t>caspase 9, 3, 7 </a:t>
            </a:r>
            <a:r>
              <a:rPr kumimoji="1" lang="ja-JP" altLang="en-US" dirty="0"/>
              <a:t>の活性化を引き起こします。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4C372-58EA-4C31-9F93-9616D7FEBB5D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8675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5E3-147F-4D4E-A1E4-BB99B17064AC}" type="datetimeFigureOut">
              <a:rPr kumimoji="1" lang="ja-JP" altLang="en-US" smtClean="0"/>
              <a:t>2024/6/26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18C46-E965-4ADD-B0D7-46C8C1CEA9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2167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5E3-147F-4D4E-A1E4-BB99B17064AC}" type="datetimeFigureOut">
              <a:rPr kumimoji="1" lang="ja-JP" altLang="en-US" smtClean="0"/>
              <a:t>2024/6/26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18C46-E965-4ADD-B0D7-46C8C1CEA9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990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5E3-147F-4D4E-A1E4-BB99B17064AC}" type="datetimeFigureOut">
              <a:rPr kumimoji="1" lang="ja-JP" altLang="en-US" smtClean="0"/>
              <a:t>2024/6/26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18C46-E965-4ADD-B0D7-46C8C1CEA9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3862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5E3-147F-4D4E-A1E4-BB99B17064AC}" type="datetimeFigureOut">
              <a:rPr kumimoji="1" lang="ja-JP" altLang="en-US" smtClean="0"/>
              <a:t>2024/6/26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18C46-E965-4ADD-B0D7-46C8C1CEA9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7453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5E3-147F-4D4E-A1E4-BB99B17064AC}" type="datetimeFigureOut">
              <a:rPr kumimoji="1" lang="ja-JP" altLang="en-US" smtClean="0"/>
              <a:t>2024/6/26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18C46-E965-4ADD-B0D7-46C8C1CEA9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2681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5E3-147F-4D4E-A1E4-BB99B17064AC}" type="datetimeFigureOut">
              <a:rPr kumimoji="1" lang="ja-JP" altLang="en-US" smtClean="0"/>
              <a:t>2024/6/26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18C46-E965-4ADD-B0D7-46C8C1CEA9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3881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5E3-147F-4D4E-A1E4-BB99B17064AC}" type="datetimeFigureOut">
              <a:rPr kumimoji="1" lang="ja-JP" altLang="en-US" smtClean="0"/>
              <a:t>2024/6/26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18C46-E965-4ADD-B0D7-46C8C1CEA9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2462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5E3-147F-4D4E-A1E4-BB99B17064AC}" type="datetimeFigureOut">
              <a:rPr kumimoji="1" lang="ja-JP" altLang="en-US" smtClean="0"/>
              <a:t>2024/6/26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18C46-E965-4ADD-B0D7-46C8C1CEA9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751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5E3-147F-4D4E-A1E4-BB99B17064AC}" type="datetimeFigureOut">
              <a:rPr kumimoji="1" lang="ja-JP" altLang="en-US" smtClean="0"/>
              <a:t>2024/6/26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18C46-E965-4ADD-B0D7-46C8C1CEA9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1628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5E3-147F-4D4E-A1E4-BB99B17064AC}" type="datetimeFigureOut">
              <a:rPr kumimoji="1" lang="ja-JP" altLang="en-US" smtClean="0"/>
              <a:t>2024/6/26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18C46-E965-4ADD-B0D7-46C8C1CEA9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4424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5E3-147F-4D4E-A1E4-BB99B17064AC}" type="datetimeFigureOut">
              <a:rPr kumimoji="1" lang="ja-JP" altLang="en-US" smtClean="0"/>
              <a:t>2024/6/26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18C46-E965-4ADD-B0D7-46C8C1CEA9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666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105E3-147F-4D4E-A1E4-BB99B17064AC}" type="datetimeFigureOut">
              <a:rPr kumimoji="1" lang="ja-JP" altLang="en-US" smtClean="0"/>
              <a:t>2024/6/26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18C46-E965-4ADD-B0D7-46C8C1CEA9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659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m4a"/><Relationship Id="rId7" Type="http://schemas.openxmlformats.org/officeDocument/2006/relationships/image" Target="../media/image3.wmf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4.png"/><Relationship Id="rId3" Type="http://schemas.openxmlformats.org/officeDocument/2006/relationships/image" Target="../media/image10.png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12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26" Type="http://schemas.openxmlformats.org/officeDocument/2006/relationships/image" Target="../media/image96.png"/><Relationship Id="rId3" Type="http://schemas.openxmlformats.org/officeDocument/2006/relationships/image" Target="../media/image73.png"/><Relationship Id="rId21" Type="http://schemas.openxmlformats.org/officeDocument/2006/relationships/image" Target="../media/image91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5" Type="http://schemas.openxmlformats.org/officeDocument/2006/relationships/image" Target="../media/image95.pn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29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28" Type="http://schemas.openxmlformats.org/officeDocument/2006/relationships/image" Target="../media/image98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31" Type="http://schemas.openxmlformats.org/officeDocument/2006/relationships/image" Target="../media/image101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Relationship Id="rId27" Type="http://schemas.openxmlformats.org/officeDocument/2006/relationships/image" Target="../media/image97.png"/><Relationship Id="rId30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5.png"/><Relationship Id="rId12" Type="http://schemas.openxmlformats.org/officeDocument/2006/relationships/image" Target="../media/image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4A43C67-A4EC-4410-976E-41E3B37951CB}"/>
              </a:ext>
            </a:extLst>
          </p:cNvPr>
          <p:cNvSpPr txBox="1"/>
          <p:nvPr/>
        </p:nvSpPr>
        <p:spPr>
          <a:xfrm>
            <a:off x="579966" y="1525062"/>
            <a:ext cx="834813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i="0" u="none" strike="noStrike" baseline="0" dirty="0">
                <a:solidFill>
                  <a:srgbClr val="002060"/>
                </a:solidFill>
                <a:latin typeface="+mn-ea"/>
              </a:rPr>
              <a:t>(1) </a:t>
            </a:r>
            <a:r>
              <a:rPr lang="ja-JP" altLang="en-US" sz="1800" b="1" i="0" u="none" strike="noStrike" baseline="0" dirty="0">
                <a:solidFill>
                  <a:srgbClr val="002060"/>
                </a:solidFill>
                <a:latin typeface="+mn-ea"/>
              </a:rPr>
              <a:t>フローサイトメトリーを用いたアポトーシスの検出</a:t>
            </a:r>
            <a:r>
              <a:rPr lang="ja-JP" altLang="en-US" sz="1800" b="1" i="0" u="none" strike="noStrike" baseline="0" dirty="0">
                <a:solidFill>
                  <a:srgbClr val="000000"/>
                </a:solidFill>
                <a:latin typeface="+mn-ea"/>
              </a:rPr>
              <a:t> </a:t>
            </a:r>
          </a:p>
          <a:p>
            <a:r>
              <a:rPr lang="ja-JP" altLang="en-US" sz="1800" b="0" i="0" u="none" strike="noStrike" baseline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アポトーシスにおいて起こる特徴的な事象である細胞膜構造変化，ミトコンドリア膜電位の低下，カスパーゼの活性化を，それぞれ，アネキシン</a:t>
            </a:r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V</a:t>
            </a:r>
            <a:r>
              <a:rPr lang="ja-JP" altLang="en-US" sz="1800" b="0" i="0" u="none" strike="noStrike" baseline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，</a:t>
            </a:r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JC-1</a:t>
            </a:r>
            <a:r>
              <a:rPr lang="ja-JP" altLang="en-US" sz="1800" b="0" i="0" u="none" strike="noStrike" baseline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，</a:t>
            </a:r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VAD-FMK </a:t>
            </a:r>
            <a:r>
              <a:rPr lang="ja-JP" altLang="en-US" sz="1800" b="0" i="0" u="none" strike="noStrike" baseline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を用いて検出します。 </a:t>
            </a:r>
          </a:p>
          <a:p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2023</a:t>
            </a:r>
            <a:r>
              <a:rPr lang="ja-JP" altLang="en-US" sz="1800" b="0" i="0" u="none" strike="noStrike" baseline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年</a:t>
            </a:r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1</a:t>
            </a:r>
            <a:r>
              <a:rPr lang="ja-JP" altLang="en-US" sz="1800" b="0" i="0" u="none" strike="noStrike" baseline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月</a:t>
            </a:r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26</a:t>
            </a:r>
            <a:r>
              <a:rPr lang="ja-JP" altLang="en-US" sz="1800" b="0" i="0" u="none" strike="noStrike" baseline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日</a:t>
            </a:r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(</a:t>
            </a:r>
            <a:r>
              <a:rPr lang="ja-JP" altLang="en-US" sz="1800" b="0" i="0" u="none" strike="noStrike" baseline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木</a:t>
            </a:r>
            <a:r>
              <a:rPr lang="en-US" altLang="ja-JP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)(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講義</a:t>
            </a:r>
            <a:r>
              <a:rPr lang="en-US" altLang="ja-JP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)</a:t>
            </a:r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, </a:t>
            </a:r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2023</a:t>
            </a:r>
            <a:r>
              <a:rPr lang="ja-JP" altLang="en-US" sz="1800" b="0" i="0" u="none" strike="noStrike" baseline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年</a:t>
            </a:r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1</a:t>
            </a:r>
            <a:r>
              <a:rPr lang="ja-JP" altLang="en-US" sz="1800" b="0" i="0" u="none" strike="noStrike" baseline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月</a:t>
            </a:r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27</a:t>
            </a:r>
            <a:r>
              <a:rPr lang="ja-JP" altLang="en-US" sz="1800" b="0" i="0" u="none" strike="noStrike" baseline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日</a:t>
            </a:r>
            <a:r>
              <a:rPr lang="en-US" altLang="ja-JP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(</a:t>
            </a:r>
            <a:r>
              <a:rPr lang="ja-JP" altLang="en-US" sz="1800" b="0" i="0" u="none" strike="noStrike" baseline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金</a:t>
            </a:r>
            <a:r>
              <a:rPr lang="en-US" altLang="ja-JP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)(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実技</a:t>
            </a:r>
            <a:r>
              <a:rPr lang="en-US" altLang="ja-JP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)</a:t>
            </a:r>
            <a:r>
              <a:rPr lang="ja-JP" altLang="en-US" sz="1800" b="0" i="0" u="none" strike="noStrike" baseline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 </a:t>
            </a:r>
            <a:endParaRPr lang="en-US" altLang="ja-JP" sz="1800" b="0" i="0" u="none" strike="noStrike" baseline="0" dirty="0">
              <a:solidFill>
                <a:srgbClr val="00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lang="ja-JP" altLang="en-US" sz="1800" b="0" i="0" u="none" strike="noStrike" baseline="0" dirty="0">
              <a:solidFill>
                <a:srgbClr val="00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en-US" altLang="ja-JP" sz="1800" b="1" i="0" u="none" strike="noStrike" baseline="0" dirty="0">
                <a:solidFill>
                  <a:srgbClr val="002060"/>
                </a:solidFill>
                <a:latin typeface="+mn-ea"/>
              </a:rPr>
              <a:t>(2) </a:t>
            </a:r>
            <a:r>
              <a:rPr lang="ja-JP" altLang="en-US" sz="1800" b="1" i="0" u="none" strike="noStrike" baseline="0" dirty="0">
                <a:solidFill>
                  <a:srgbClr val="002060"/>
                </a:solidFill>
                <a:latin typeface="+mn-ea"/>
              </a:rPr>
              <a:t>ウエスタンブロットを用いたカスパーゼ活性化の検出 </a:t>
            </a:r>
          </a:p>
          <a:p>
            <a:r>
              <a:rPr lang="ja-JP" altLang="en-US" sz="1800" b="0" i="0" u="none" strike="noStrike" baseline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アポトーシス実行過程において中心的な役割を持つカスパーゼの活性化を，カスパーゼ，及びその基質の断片化を指標として検出します。 </a:t>
            </a:r>
          </a:p>
          <a:p>
            <a:r>
              <a:rPr lang="en-US" altLang="ja-JP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2023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年</a:t>
            </a:r>
            <a:r>
              <a:rPr lang="en-US" altLang="ja-JP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2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月</a:t>
            </a:r>
            <a:r>
              <a:rPr lang="en-US" altLang="ja-JP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20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日</a:t>
            </a:r>
            <a:r>
              <a:rPr lang="en-US" altLang="ja-JP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(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月</a:t>
            </a:r>
            <a:r>
              <a:rPr lang="en-US" altLang="ja-JP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)(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講義</a:t>
            </a:r>
            <a:r>
              <a:rPr lang="en-US" altLang="ja-JP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), </a:t>
            </a:r>
            <a:r>
              <a:rPr lang="en-US" altLang="ja-JP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2023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年</a:t>
            </a:r>
            <a:r>
              <a:rPr lang="en-US" altLang="ja-JP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2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月</a:t>
            </a:r>
            <a:r>
              <a:rPr lang="en-US" altLang="ja-JP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21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日</a:t>
            </a:r>
            <a:r>
              <a:rPr lang="en-US" altLang="ja-JP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(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火</a:t>
            </a:r>
            <a:r>
              <a:rPr lang="en-US" altLang="ja-JP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)(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実技</a:t>
            </a:r>
            <a:r>
              <a:rPr lang="en-US" altLang="ja-JP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)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 </a:t>
            </a:r>
            <a:endParaRPr lang="en-US" altLang="ja-JP" dirty="0">
              <a:solidFill>
                <a:srgbClr val="00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lang="ja-JP" altLang="en-US" sz="1800" b="0" i="0" u="none" strike="noStrike" baseline="0" dirty="0">
              <a:solidFill>
                <a:srgbClr val="00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en-US" altLang="ja-JP" sz="1800" b="1" i="0" u="none" strike="noStrike" baseline="0" dirty="0">
                <a:solidFill>
                  <a:srgbClr val="002060"/>
                </a:solidFill>
                <a:latin typeface="+mn-ea"/>
              </a:rPr>
              <a:t>(3) </a:t>
            </a:r>
            <a:r>
              <a:rPr lang="en-US" altLang="ja-JP" b="1" dirty="0">
                <a:solidFill>
                  <a:srgbClr val="002060"/>
                </a:solidFill>
                <a:latin typeface="+mn-ea"/>
              </a:rPr>
              <a:t>qPCR</a:t>
            </a:r>
            <a:r>
              <a:rPr lang="ja-JP" altLang="en-US" b="1" dirty="0">
                <a:solidFill>
                  <a:srgbClr val="002060"/>
                </a:solidFill>
                <a:latin typeface="+mn-ea"/>
              </a:rPr>
              <a:t>によるアポトーシス関連遺伝子発現解析</a:t>
            </a:r>
            <a:endParaRPr lang="ja-JP" altLang="en-US" sz="1800" b="0" i="0" u="none" strike="noStrike" baseline="0" dirty="0">
              <a:solidFill>
                <a:srgbClr val="00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薬剤耐性細胞株株と親株の間でアポトーシスに関連する遺伝子の発現を</a:t>
            </a:r>
            <a:r>
              <a:rPr lang="en-US" altLang="ja-JP" dirty="0" err="1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ThermoFisher</a:t>
            </a:r>
            <a:r>
              <a:rPr lang="en-US" altLang="ja-JP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 </a:t>
            </a:r>
            <a:r>
              <a:rPr lang="ja-JP" altLang="en-US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の</a:t>
            </a:r>
            <a:r>
              <a:rPr lang="en-US" altLang="ja-JP" dirty="0" err="1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TaqmanArray</a:t>
            </a:r>
            <a:r>
              <a:rPr lang="en-US" altLang="ja-JP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 plate (96well) </a:t>
            </a:r>
            <a:r>
              <a:rPr lang="ja-JP" altLang="en-US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を用いて比較します。この回のみ講師は</a:t>
            </a:r>
            <a:r>
              <a:rPr lang="en-US" altLang="ja-JP" dirty="0" err="1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ThermoFisher</a:t>
            </a:r>
            <a:r>
              <a:rPr lang="en-US" altLang="ja-JP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 </a:t>
            </a:r>
            <a:r>
              <a:rPr lang="ja-JP" altLang="en-US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担当者にお願いしています。</a:t>
            </a:r>
            <a:endParaRPr lang="en-US" altLang="ja-JP" dirty="0">
              <a:solidFill>
                <a:srgbClr val="000000"/>
              </a:solidFill>
              <a:latin typeface="Century" panose="02040604050505020304" pitchFamily="18" charset="0"/>
              <a:ea typeface="ＭＳ 明朝" panose="02020609040205080304" pitchFamily="17" charset="-128"/>
            </a:endParaRPr>
          </a:p>
          <a:p>
            <a:r>
              <a:rPr lang="en-US" altLang="ja-JP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2023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年</a:t>
            </a:r>
            <a:r>
              <a:rPr lang="en-US" altLang="ja-JP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3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月</a:t>
            </a:r>
            <a:r>
              <a:rPr lang="en-US" altLang="ja-JP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8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日</a:t>
            </a:r>
            <a:r>
              <a:rPr lang="en-US" altLang="ja-JP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(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水</a:t>
            </a:r>
            <a:r>
              <a:rPr lang="en-US" altLang="ja-JP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)(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講義</a:t>
            </a:r>
            <a:r>
              <a:rPr lang="en-US" altLang="ja-JP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), </a:t>
            </a:r>
            <a:r>
              <a:rPr lang="en-US" altLang="ja-JP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2023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年</a:t>
            </a:r>
            <a:r>
              <a:rPr lang="en-US" altLang="ja-JP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3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月</a:t>
            </a:r>
            <a:r>
              <a:rPr lang="en-US" altLang="ja-JP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9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日</a:t>
            </a:r>
            <a:r>
              <a:rPr lang="en-US" altLang="ja-JP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(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木</a:t>
            </a:r>
            <a:r>
              <a:rPr lang="en-US" altLang="ja-JP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)(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実技</a:t>
            </a:r>
            <a:r>
              <a:rPr lang="en-US" altLang="ja-JP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)</a:t>
            </a:r>
            <a:r>
              <a:rPr lang="ja-JP" altLang="en-US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 </a:t>
            </a:r>
            <a:endParaRPr lang="en-US" altLang="ja-JP" dirty="0">
              <a:solidFill>
                <a:srgbClr val="00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00B113E-AB40-48BA-AACF-EB42B670F43F}"/>
              </a:ext>
            </a:extLst>
          </p:cNvPr>
          <p:cNvSpPr txBox="1"/>
          <p:nvPr/>
        </p:nvSpPr>
        <p:spPr>
          <a:xfrm>
            <a:off x="2638286" y="876853"/>
            <a:ext cx="355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i="0" u="none" strike="noStrike" baseline="0" dirty="0">
                <a:solidFill>
                  <a:srgbClr val="000000"/>
                </a:solidFill>
                <a:latin typeface="+mn-ea"/>
              </a:rPr>
              <a:t>「アポトーシス測定法」</a:t>
            </a:r>
            <a:endParaRPr lang="ja-JP" altLang="en-US" sz="2400" b="1" dirty="0"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CB68AE-A514-4D2B-82F4-9DF7F9C29197}"/>
              </a:ext>
            </a:extLst>
          </p:cNvPr>
          <p:cNvSpPr txBox="1"/>
          <p:nvPr/>
        </p:nvSpPr>
        <p:spPr>
          <a:xfrm>
            <a:off x="1227956" y="287324"/>
            <a:ext cx="6941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令和</a:t>
            </a:r>
            <a:r>
              <a:rPr kumimoji="1" lang="en-US" altLang="ja-JP" sz="2400" b="1" dirty="0">
                <a:solidFill>
                  <a:srgbClr val="C00000"/>
                </a:solidFill>
              </a:rPr>
              <a:t>4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年度 研究創出支援センター 実験技術講習会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92D5BF7-6628-428F-A088-5F8522B6C004}"/>
              </a:ext>
            </a:extLst>
          </p:cNvPr>
          <p:cNvSpPr txBox="1"/>
          <p:nvPr/>
        </p:nvSpPr>
        <p:spPr>
          <a:xfrm>
            <a:off x="1766957" y="6154738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内線 </a:t>
            </a:r>
            <a:r>
              <a:rPr kumimoji="1" lang="en-US" altLang="ja-JP" dirty="0"/>
              <a:t>;</a:t>
            </a:r>
            <a:r>
              <a:rPr kumimoji="1" lang="ja-JP" altLang="en-US" dirty="0"/>
              <a:t> </a:t>
            </a:r>
            <a:r>
              <a:rPr kumimoji="1" lang="en-US" altLang="ja-JP" dirty="0"/>
              <a:t>11426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295C596-075F-43E7-ACD4-F00FAF7C70BF}"/>
              </a:ext>
            </a:extLst>
          </p:cNvPr>
          <p:cNvSpPr txBox="1"/>
          <p:nvPr/>
        </p:nvSpPr>
        <p:spPr>
          <a:xfrm>
            <a:off x="3942641" y="6154738"/>
            <a:ext cx="343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E-mail ;</a:t>
            </a:r>
            <a:r>
              <a:rPr kumimoji="1" lang="ja-JP" altLang="en-US" dirty="0"/>
              <a:t> </a:t>
            </a:r>
            <a:r>
              <a:rPr kumimoji="1" lang="en-US" altLang="ja-JP" dirty="0"/>
              <a:t>suzukis@aichi-med-u.ac.jp</a:t>
            </a:r>
          </a:p>
        </p:txBody>
      </p:sp>
      <p:pic>
        <p:nvPicPr>
          <p:cNvPr id="17" name="オーディオ 16">
            <a:hlinkClick r:id="" action="ppaction://media"/>
            <a:extLst>
              <a:ext uri="{FF2B5EF4-FFF2-40B4-BE49-F238E27FC236}">
                <a16:creationId xmlns:a16="http://schemas.microsoft.com/office/drawing/2014/main" id="{DAB3752E-B56A-40C7-A5B8-207F4AC92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3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06"/>
    </mc:Choice>
    <mc:Fallback xmlns="">
      <p:transition spd="slow" advTm="54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892" x="6551613" y="484188"/>
          <p14:tracePt t="48899" x="6535738" y="501650"/>
          <p14:tracePt t="48908" x="6518275" y="519113"/>
          <p14:tracePt t="48918" x="6510338" y="527050"/>
          <p14:tracePt t="48924" x="6500813" y="544513"/>
          <p14:tracePt t="48935" x="6492875" y="552450"/>
          <p14:tracePt t="48944" x="6483350" y="552450"/>
          <p14:tracePt t="48951" x="6483350" y="560388"/>
          <p14:tracePt t="48958" x="6467475" y="560388"/>
          <p14:tracePt t="48966" x="6442075" y="569913"/>
          <p14:tracePt t="48974" x="6407150" y="585788"/>
          <p14:tracePt t="48985" x="6391275" y="595313"/>
          <p14:tracePt t="48990" x="6365875" y="611188"/>
          <p14:tracePt t="49001" x="6330950" y="636588"/>
          <p14:tracePt t="49006" x="6288088" y="654050"/>
          <p14:tracePt t="49014" x="6272213" y="663575"/>
          <p14:tracePt t="49020" x="6246813" y="688975"/>
          <p14:tracePt t="49030" x="6211888" y="714375"/>
          <p14:tracePt t="49040" x="6161088" y="730250"/>
          <p14:tracePt t="49044" x="6092825" y="765175"/>
          <p14:tracePt t="49056" x="6042025" y="815975"/>
          <p14:tracePt t="49060" x="6008688" y="841375"/>
          <p14:tracePt t="49071" x="5957888" y="866775"/>
          <p14:tracePt t="49080" x="5854700" y="917575"/>
          <p14:tracePt t="49086" x="5735638" y="1003300"/>
          <p14:tracePt t="49096" x="5575300" y="1096963"/>
          <p14:tracePt t="49101" x="5380038" y="1223963"/>
          <p14:tracePt t="49110" x="5192713" y="1308100"/>
          <p14:tracePt t="49124" x="5022850" y="1401763"/>
          <p14:tracePt t="49126" x="4784725" y="1487488"/>
          <p14:tracePt t="49136" x="4605338" y="1555750"/>
          <p14:tracePt t="49142" x="4445000" y="1622425"/>
          <p14:tracePt t="49152" x="4325938" y="1682750"/>
          <p14:tracePt t="49168" x="4189413" y="1751013"/>
          <p14:tracePt t="49178" x="4138613" y="1784350"/>
          <p14:tracePt t="49185" x="4130675" y="1793875"/>
          <p14:tracePt t="49193" x="4121150" y="1809750"/>
          <p14:tracePt t="49208" x="4095750" y="1827213"/>
          <p14:tracePt t="49219" x="4070350" y="1844675"/>
          <p14:tracePt t="49224" x="4052888" y="1870075"/>
          <p14:tracePt t="49234" x="4027488" y="1911350"/>
          <p14:tracePt t="49239" x="4019550" y="1946275"/>
          <p14:tracePt t="49251" x="4002088" y="1989138"/>
          <p14:tracePt t="49258" x="3976688" y="2082800"/>
          <p14:tracePt t="49262" x="3968750" y="2166938"/>
          <p14:tracePt t="49274" x="3951288" y="2268538"/>
          <p14:tracePt t="49278" x="3951288" y="2379663"/>
          <p14:tracePt t="49290" x="3951288" y="2481263"/>
          <p14:tracePt t="49302" x="3951288" y="2592388"/>
          <p14:tracePt t="49305" x="3951288" y="2660650"/>
          <p14:tracePt t="49316" x="3968750" y="2727325"/>
          <p14:tracePt t="49318" x="3986213" y="2762250"/>
          <p14:tracePt t="49328" x="4002088" y="2805113"/>
          <p14:tracePt t="49339" x="4027488" y="2830513"/>
          <p14:tracePt t="49344" x="4062413" y="2863850"/>
          <p14:tracePt t="49356" x="4105275" y="2889250"/>
          <p14:tracePt t="49358" x="4121150" y="2897188"/>
          <p14:tracePt t="49371" x="4181475" y="2922588"/>
          <p14:tracePt t="49380" x="4232275" y="2957513"/>
          <p14:tracePt t="49384" x="4308475" y="2982913"/>
          <p14:tracePt t="49394" x="4376738" y="3041650"/>
          <p14:tracePt t="49401" x="4460875" y="3084513"/>
          <p14:tracePt t="49410" x="4546600" y="3152775"/>
          <p14:tracePt t="49421" x="4622800" y="3211513"/>
          <p14:tracePt t="49424" x="4724400" y="3279775"/>
          <p14:tracePt t="49435" x="4835525" y="3348038"/>
          <p14:tracePt t="49440" x="4937125" y="3416300"/>
          <p14:tracePt t="49451" x="5030788" y="3502025"/>
          <p14:tracePt t="49460" x="5132388" y="3560763"/>
          <p14:tracePt t="49465" x="5208588" y="3611563"/>
          <p14:tracePt t="49476" x="5286375" y="3662363"/>
          <p14:tracePt t="49480" x="5353050" y="3713163"/>
          <p14:tracePt t="49490" x="5421313" y="3756025"/>
          <p14:tracePt t="49501" x="5456238" y="3806825"/>
          <p14:tracePt t="49506" x="5497513" y="3857625"/>
          <p14:tracePt t="49518" x="5507038" y="3900488"/>
          <p14:tracePt t="49523" x="5514975" y="3976688"/>
          <p14:tracePt t="49535" x="5514975" y="4062413"/>
          <p14:tracePt t="49536" x="5514975" y="4206875"/>
          <p14:tracePt t="49546" x="5514975" y="4359275"/>
          <p14:tracePt t="49556" x="5514975" y="4513263"/>
          <p14:tracePt t="49562" x="5489575" y="4691063"/>
          <p14:tracePt t="49573" x="5430838" y="4919663"/>
          <p14:tracePt t="49578" x="5380038" y="5175250"/>
          <p14:tracePt t="49590" x="5337175" y="5421313"/>
          <p14:tracePt t="49594" x="5311775" y="5591175"/>
          <p14:tracePt t="49606" x="5294313" y="5719763"/>
          <p14:tracePt t="49615" x="5294313" y="5813425"/>
          <p14:tracePt t="49618" x="5294313" y="5821363"/>
          <p14:tracePt t="49628" x="5294313" y="5838825"/>
          <p14:tracePt t="49650" x="5327650" y="5838825"/>
          <p14:tracePt t="49655" x="5370513" y="5795963"/>
          <p14:tracePt t="49666" x="5395913" y="5753100"/>
          <p14:tracePt t="49668" x="5438775" y="5694363"/>
          <p14:tracePt t="49680" x="5481638" y="5626100"/>
          <p14:tracePt t="49684" x="5532438" y="5549900"/>
          <p14:tracePt t="49694" x="5557838" y="5497513"/>
          <p14:tracePt t="49706" x="5575300" y="5489575"/>
          <p14:tracePt t="49724" x="5583238" y="5489575"/>
          <p14:tracePt t="49730" x="5591175" y="5489575"/>
          <p14:tracePt t="49741" x="5608638" y="5489575"/>
          <p14:tracePt t="49751" x="5626100" y="5489575"/>
          <p14:tracePt t="49757" x="5659438" y="5507038"/>
          <p14:tracePt t="49768" x="5710238" y="5549900"/>
          <p14:tracePt t="49770" x="5735638" y="5565775"/>
          <p14:tracePt t="49786" x="5846763" y="5616575"/>
          <p14:tracePt t="49796" x="5932488" y="5626100"/>
          <p14:tracePt t="49806" x="6024563" y="5634038"/>
          <p14:tracePt t="49812" x="6135688" y="5634038"/>
          <p14:tracePt t="49823" x="6221413" y="5634038"/>
          <p14:tracePt t="49825" x="6288088" y="5634038"/>
          <p14:tracePt t="49840" x="6373813" y="5634038"/>
          <p14:tracePt t="49852" x="6500813" y="5634038"/>
          <p14:tracePt t="49862" x="6535738" y="5634038"/>
          <p14:tracePt t="49868" x="6551613" y="5634038"/>
          <p14:tracePt t="49878" x="6561138" y="5634038"/>
          <p14:tracePt t="49932" x="6577013" y="5634038"/>
          <p14:tracePt t="49938" x="6594475" y="5641975"/>
          <p14:tracePt t="49956" x="6611938" y="5651500"/>
          <p14:tracePt t="49966" x="6654800" y="5651500"/>
          <p14:tracePt t="49974" x="6670675" y="5659438"/>
          <p14:tracePt t="49978" x="6688138" y="5659438"/>
          <p14:tracePt t="49994" x="6713538" y="5659438"/>
          <p14:tracePt t="50015" x="6721475" y="5659438"/>
          <p14:tracePt t="50030" x="6731000" y="5659438"/>
          <p14:tracePt t="50040" x="6756400" y="5659438"/>
          <p14:tracePt t="50044" x="6764338" y="5668963"/>
          <p14:tracePt t="50056" x="6789738" y="5676900"/>
          <p14:tracePt t="50066" x="6815138" y="5676900"/>
          <p14:tracePt t="50071" x="6850063" y="5684838"/>
          <p14:tracePt t="50080" x="6891338" y="5719763"/>
          <p14:tracePt t="50086" x="6916738" y="5719763"/>
          <p14:tracePt t="50096" x="6959600" y="5727700"/>
          <p14:tracePt t="50106" x="6977063" y="5735638"/>
          <p14:tracePt t="50109" x="7010400" y="5735638"/>
          <p14:tracePt t="50121" x="7070725" y="5753100"/>
          <p14:tracePt t="50126" x="7129463" y="5761038"/>
          <p14:tracePt t="50150" x="7248525" y="5803900"/>
          <p14:tracePt t="50152" x="7316788" y="5829300"/>
          <p14:tracePt t="50162" x="7359650" y="5864225"/>
          <p14:tracePt t="50168" x="7410450" y="5889625"/>
          <p14:tracePt t="50176" x="7469188" y="5915025"/>
          <p14:tracePt t="50185" x="7537450" y="5940425"/>
          <p14:tracePt t="50192" x="7597775" y="5983288"/>
          <p14:tracePt t="50202" x="7666038" y="6042025"/>
          <p14:tracePt t="50208" x="7716838" y="6067425"/>
          <p14:tracePt t="50218" x="7775575" y="6110288"/>
          <p14:tracePt t="50223" x="7818438" y="6143625"/>
          <p14:tracePt t="50235" x="7835900" y="6153150"/>
          <p14:tracePt t="50244" x="7851775" y="6169025"/>
          <p14:tracePt t="50253" x="7861300" y="6186488"/>
          <p14:tracePt t="50260" x="7869238" y="6194425"/>
          <p14:tracePt t="50294" x="7869238" y="6203950"/>
          <p14:tracePt t="50303" x="7869238" y="6211888"/>
          <p14:tracePt t="50311" x="7869238" y="6221413"/>
          <p14:tracePt t="50314" x="7869238" y="6237288"/>
          <p14:tracePt t="50324" x="7869238" y="6246813"/>
          <p14:tracePt t="50339" x="7869238" y="6262688"/>
          <p14:tracePt t="50341" x="7861300" y="6272213"/>
          <p14:tracePt t="50356" x="7835900" y="6297613"/>
          <p14:tracePt t="50363" x="7818438" y="6313488"/>
          <p14:tracePt t="50373" x="7775575" y="6330950"/>
          <p14:tracePt t="50379" x="7732713" y="6373813"/>
          <p14:tracePt t="50390" x="7699375" y="6399213"/>
          <p14:tracePt t="50395" x="7648575" y="6416675"/>
          <p14:tracePt t="50407" x="7605713" y="6432550"/>
          <p14:tracePt t="50420" x="7521575" y="6467475"/>
          <p14:tracePt t="50430" x="7494588" y="6467475"/>
          <p14:tracePt t="50436" x="7453313" y="6475413"/>
          <p14:tracePt t="50447" x="7392988" y="6483350"/>
          <p14:tracePt t="50458" x="7324725" y="6483350"/>
          <p14:tracePt t="50460" x="7265988" y="6483350"/>
          <p14:tracePt t="50473" x="7197725" y="6483350"/>
          <p14:tracePt t="50477" x="7146925" y="6483350"/>
          <p14:tracePt t="50487" x="7096125" y="6483350"/>
          <p14:tracePt t="50494" x="7045325" y="6483350"/>
          <p14:tracePt t="50513" x="7035800" y="6483350"/>
          <p14:tracePt t="50521" x="7027863" y="6483350"/>
          <p14:tracePt t="50768" x="7019925" y="6483350"/>
          <p14:tracePt t="50778" x="7010400" y="6483350"/>
          <p14:tracePt t="50789" x="6994525" y="6492875"/>
          <p14:tracePt t="50794" x="6969125" y="6492875"/>
          <p14:tracePt t="50807" x="6934200" y="6492875"/>
          <p14:tracePt t="50812" x="6908800" y="6500813"/>
          <p14:tracePt t="50823" x="6883400" y="6510338"/>
          <p14:tracePt t="50826" x="6824663" y="6518275"/>
          <p14:tracePt t="50836" x="6764338" y="6535738"/>
          <p14:tracePt t="50846" x="6688138" y="6561138"/>
          <p14:tracePt t="50852" x="6602413" y="6577013"/>
          <p14:tracePt t="50862" x="6500813" y="6611938"/>
          <p14:tracePt t="50868" x="6416675" y="6637338"/>
          <p14:tracePt t="50880" x="6323013" y="6670675"/>
          <p14:tracePt t="50884" x="6221413" y="6688138"/>
          <p14:tracePt t="50894" x="6110288" y="6713538"/>
          <p14:tracePt t="50901" x="5983288" y="6721475"/>
          <p14:tracePt t="50910" x="5864225" y="6738938"/>
          <p14:tracePt t="50920" x="5753100" y="6746875"/>
          <p14:tracePt t="50924" x="5626100" y="6746875"/>
          <p14:tracePt t="50935" x="5507038" y="6746875"/>
          <p14:tracePt t="50940" x="5413375" y="6746875"/>
          <p14:tracePt t="50951" x="5302250" y="6746875"/>
          <p14:tracePt t="50960" x="5183188" y="6746875"/>
          <p14:tracePt t="50965" x="5091113" y="6746875"/>
          <p14:tracePt t="50974" x="4987925" y="6746875"/>
          <p14:tracePt t="50980" x="4919663" y="6746875"/>
          <p14:tracePt t="50990" x="4835525" y="6746875"/>
          <p14:tracePt t="51002" x="4741863" y="6746875"/>
          <p14:tracePt t="51007" x="4657725" y="6746875"/>
          <p14:tracePt t="51018" x="4572000" y="6746875"/>
          <p14:tracePt t="51020" x="4478338" y="6746875"/>
          <p14:tracePt t="51030" x="4376738" y="6746875"/>
          <p14:tracePt t="51040" x="4275138" y="6746875"/>
          <p14:tracePt t="51046" x="4164013" y="6746875"/>
          <p14:tracePt t="51056" x="4070350" y="6746875"/>
          <p14:tracePt t="51060" x="3968750" y="6746875"/>
          <p14:tracePt t="51071" x="3867150" y="6746875"/>
          <p14:tracePt t="51080" x="3773488" y="6746875"/>
          <p14:tracePt t="51089" x="3671888" y="6746875"/>
          <p14:tracePt t="51094" x="3568700" y="6746875"/>
          <p14:tracePt t="51106" x="3484563" y="6746875"/>
          <p14:tracePt t="51115" x="3373438" y="6746875"/>
          <p14:tracePt t="51118" x="3279775" y="6721475"/>
          <p14:tracePt t="51130" x="3211513" y="6713538"/>
          <p14:tracePt t="51134" x="3127375" y="6705600"/>
          <p14:tracePt t="51144" x="3033713" y="6688138"/>
          <p14:tracePt t="51151" x="2949575" y="6680200"/>
          <p14:tracePt t="51169" x="2846388" y="6662738"/>
          <p14:tracePt t="51170" x="2762250" y="6637338"/>
          <p14:tracePt t="51174" x="2660650" y="6611938"/>
          <p14:tracePt t="51185" x="2557463" y="6602413"/>
          <p14:tracePt t="51191" x="2447925" y="6594475"/>
          <p14:tracePt t="51201" x="2344738" y="6594475"/>
          <p14:tracePt t="51210" x="2260600" y="6577013"/>
          <p14:tracePt t="51218" x="2200275" y="6561138"/>
          <p14:tracePt t="51225" x="2141538" y="6551613"/>
          <p14:tracePt t="51235" x="2090738" y="6543675"/>
          <p14:tracePt t="51242" x="2055813" y="6543675"/>
          <p14:tracePt t="51246" x="2030413" y="6543675"/>
          <p14:tracePt t="51256" x="1997075" y="6535738"/>
          <p14:tracePt t="51268" x="1971675" y="6535738"/>
          <p14:tracePt t="51274" x="1928813" y="6526213"/>
          <p14:tracePt t="51285" x="1920875" y="6526213"/>
          <p14:tracePt t="51292" x="1903413" y="6518275"/>
          <p14:tracePt t="51296" x="1885950" y="6500813"/>
          <p14:tracePt t="51306" x="1878013" y="6500813"/>
          <p14:tracePt t="51312" x="1860550" y="6475413"/>
          <p14:tracePt t="51323" x="1827213" y="6457950"/>
          <p14:tracePt t="51335" x="1809750" y="6450013"/>
          <p14:tracePt t="51336" x="1784350" y="6416675"/>
          <p14:tracePt t="51346" x="1758950" y="6399213"/>
          <p14:tracePt t="51352" x="1733550" y="6399213"/>
          <p14:tracePt t="51362" x="1708150" y="6373813"/>
          <p14:tracePt t="51373" x="1682750" y="6330950"/>
          <p14:tracePt t="51378" x="1657350" y="6313488"/>
          <p14:tracePt t="51389" x="1649413" y="6297613"/>
          <p14:tracePt t="51392" x="1631950" y="6272213"/>
          <p14:tracePt t="51402" x="1614488" y="6229350"/>
          <p14:tracePt t="51412" x="1614488" y="6211888"/>
          <p14:tracePt t="51423" x="1614488" y="6186488"/>
          <p14:tracePt t="51426" x="1606550" y="6169025"/>
          <p14:tracePt t="51439" x="1597025" y="6118225"/>
          <p14:tracePt t="51442" x="1597025" y="6102350"/>
          <p14:tracePt t="51452" x="1597025" y="6076950"/>
          <p14:tracePt t="51457" x="1597025" y="6049963"/>
          <p14:tracePt t="51468" x="1597025" y="6034088"/>
          <p14:tracePt t="51478" x="1597025" y="5991225"/>
          <p14:tracePt t="51485" x="1597025" y="5973763"/>
          <p14:tracePt t="51492" x="1622425" y="5957888"/>
          <p14:tracePt t="51501" x="1649413" y="5922963"/>
          <p14:tracePt t="51508" x="1665288" y="5905500"/>
          <p14:tracePt t="51518" x="1690688" y="5897563"/>
          <p14:tracePt t="51523" x="1733550" y="5872163"/>
          <p14:tracePt t="51535" x="1809750" y="5838825"/>
          <p14:tracePt t="51540" x="1928813" y="5813425"/>
          <p14:tracePt t="51552" x="2039938" y="5778500"/>
          <p14:tracePt t="51558" x="2174875" y="5761038"/>
          <p14:tracePt t="51562" x="2354263" y="5735638"/>
          <p14:tracePt t="51574" x="2549525" y="5694363"/>
          <p14:tracePt t="51578" x="2805113" y="5641975"/>
          <p14:tracePt t="51590" x="3041650" y="5626100"/>
          <p14:tracePt t="51601" x="3279775" y="5616575"/>
          <p14:tracePt t="51606" x="3484563" y="5616575"/>
          <p14:tracePt t="51616" x="3687763" y="5616575"/>
          <p14:tracePt t="51618" x="3857625" y="5616575"/>
          <p14:tracePt t="51628" x="4037013" y="5616575"/>
          <p14:tracePt t="51640" x="4189413" y="5616575"/>
          <p14:tracePt t="51644" x="4359275" y="5616575"/>
          <p14:tracePt t="51657" x="4521200" y="5616575"/>
          <p14:tracePt t="51658" x="4691063" y="5616575"/>
          <p14:tracePt t="51671" x="4860925" y="5616575"/>
          <p14:tracePt t="51680" x="5064125" y="5616575"/>
          <p14:tracePt t="51685" x="5243513" y="5616575"/>
          <p14:tracePt t="51694" x="5421313" y="5616575"/>
          <p14:tracePt t="51701" x="5591175" y="5616575"/>
          <p14:tracePt t="51708" x="5770563" y="5616575"/>
          <p14:tracePt t="51721" x="5922963" y="5616575"/>
          <p14:tracePt t="51726" x="6076950" y="5616575"/>
          <p14:tracePt t="51737" x="6221413" y="5626100"/>
          <p14:tracePt t="51740" x="6348413" y="5626100"/>
          <p14:tracePt t="51752" x="6457950" y="5626100"/>
          <p14:tracePt t="51757" x="6577013" y="5626100"/>
          <p14:tracePt t="51769" x="6670675" y="5626100"/>
          <p14:tracePt t="51776" x="6756400" y="5626100"/>
          <p14:tracePt t="51784" x="6858000" y="5626100"/>
          <p14:tracePt t="51792" x="6943725" y="5626100"/>
          <p14:tracePt t="51796" x="7045325" y="5626100"/>
          <p14:tracePt t="51806" x="7138988" y="5626100"/>
          <p14:tracePt t="51818" x="7240588" y="5641975"/>
          <p14:tracePt t="51823" x="7324725" y="5651500"/>
          <p14:tracePt t="51835" x="7410450" y="5659438"/>
          <p14:tracePt t="51835" x="7512050" y="5668963"/>
          <p14:tracePt t="51846" x="7572375" y="5694363"/>
          <p14:tracePt t="51857" x="7631113" y="5702300"/>
          <p14:tracePt t="51862" x="7666038" y="5710238"/>
          <p14:tracePt t="51873" x="7681913" y="5719763"/>
          <p14:tracePt t="51876" x="7691438" y="5719763"/>
          <p14:tracePt t="51886" x="7691438" y="5727700"/>
          <p14:tracePt t="51902" x="7699375" y="5727700"/>
          <p14:tracePt t="51907" x="7707313" y="5727700"/>
          <p14:tracePt t="51918" x="7724775" y="5745163"/>
          <p14:tracePt t="51928" x="7724775" y="5753100"/>
          <p14:tracePt t="51942" x="7742238" y="5770563"/>
          <p14:tracePt t="51952" x="7758113" y="5803900"/>
          <p14:tracePt t="51958" x="7758113" y="5829300"/>
          <p14:tracePt t="51968" x="7758113" y="5854700"/>
          <p14:tracePt t="51978" x="7775575" y="5872163"/>
          <p14:tracePt t="51985" x="7775575" y="5897563"/>
          <p14:tracePt t="51992" x="7775575" y="5940425"/>
          <p14:tracePt t="52001" x="7783513" y="5999163"/>
          <p14:tracePt t="52008" x="7783513" y="6034088"/>
          <p14:tracePt t="52018" x="7783513" y="6084888"/>
          <p14:tracePt t="52024" x="7783513" y="6143625"/>
          <p14:tracePt t="52036" x="7783513" y="6194425"/>
          <p14:tracePt t="52040" x="7767638" y="6262688"/>
          <p14:tracePt t="52051" x="7742238" y="6297613"/>
          <p14:tracePt t="52057" x="7724775" y="6348413"/>
          <p14:tracePt t="52068" x="7681913" y="6381750"/>
          <p14:tracePt t="52069" x="7648575" y="6424613"/>
          <p14:tracePt t="52080" x="7597775" y="6442075"/>
          <p14:tracePt t="52092" x="7521575" y="6475413"/>
          <p14:tracePt t="52096" x="7443788" y="6510338"/>
          <p14:tracePt t="52106" x="7359650" y="6526213"/>
          <p14:tracePt t="52112" x="7258050" y="6551613"/>
          <p14:tracePt t="52123" x="7154863" y="6561138"/>
          <p14:tracePt t="52126" x="7053263" y="6586538"/>
          <p14:tracePt t="52140" x="6943725" y="6594475"/>
          <p14:tracePt t="52152" x="6688138" y="6619875"/>
          <p14:tracePt t="52162" x="6543675" y="6627813"/>
          <p14:tracePt t="52168" x="6407150" y="6627813"/>
          <p14:tracePt t="52178" x="6280150" y="6627813"/>
          <p14:tracePt t="52190" x="6135688" y="6627813"/>
          <p14:tracePt t="52192" x="6024563" y="6627813"/>
          <p14:tracePt t="52202" x="5922963" y="6627813"/>
          <p14:tracePt t="52208" x="5829300" y="6627813"/>
          <p14:tracePt t="52219" x="5727700" y="6627813"/>
          <p14:tracePt t="52228" x="5626100" y="6627813"/>
          <p14:tracePt t="52235" x="5532438" y="6627813"/>
          <p14:tracePt t="52244" x="5430838" y="6627813"/>
          <p14:tracePt t="52251" x="5319713" y="6627813"/>
          <p14:tracePt t="52258" x="5200650" y="6627813"/>
          <p14:tracePt t="52268" x="5091113" y="6627813"/>
          <p14:tracePt t="52273" x="4954588" y="6627813"/>
          <p14:tracePt t="52285" x="4827588" y="6627813"/>
          <p14:tracePt t="52290" x="4683125" y="6627813"/>
          <p14:tracePt t="52301" x="4554538" y="6627813"/>
          <p14:tracePt t="52308" x="4427538" y="6627813"/>
          <p14:tracePt t="52314" x="4275138" y="6627813"/>
          <p14:tracePt t="52324" x="4138613" y="6627813"/>
          <p14:tracePt t="52328" x="4011613" y="6627813"/>
          <p14:tracePt t="52340" x="3883025" y="6619875"/>
          <p14:tracePt t="52346" x="3763963" y="6602413"/>
          <p14:tracePt t="52356" x="3671888" y="6602413"/>
          <p14:tracePt t="52360" x="3594100" y="6594475"/>
          <p14:tracePt t="52371" x="3509963" y="6586538"/>
          <p14:tracePt t="52380" x="3433763" y="6569075"/>
          <p14:tracePt t="52387" x="3348038" y="6561138"/>
          <p14:tracePt t="52396" x="3289300" y="6551613"/>
          <p14:tracePt t="52402" x="3211513" y="6543675"/>
          <p14:tracePt t="52412" x="3152775" y="6535738"/>
          <p14:tracePt t="52423" x="3109913" y="6535738"/>
          <p14:tracePt t="52426" x="3067050" y="6526213"/>
          <p14:tracePt t="52436" x="3008313" y="6510338"/>
          <p14:tracePt t="52442" x="2974975" y="6500813"/>
          <p14:tracePt t="52452" x="2932113" y="6500813"/>
          <p14:tracePt t="52462" x="2897188" y="6492875"/>
          <p14:tracePt t="52468" x="2863850" y="6475413"/>
          <p14:tracePt t="52476" x="2830513" y="6467475"/>
          <p14:tracePt t="52485" x="2795588" y="6457950"/>
          <p14:tracePt t="52492" x="2762250" y="6457950"/>
          <p14:tracePt t="52502" x="2719388" y="6442075"/>
          <p14:tracePt t="52508" x="2686050" y="6424613"/>
          <p14:tracePt t="52518" x="2625725" y="6407150"/>
          <p14:tracePt t="52524" x="2557463" y="6373813"/>
          <p14:tracePt t="52535" x="2473325" y="6338888"/>
          <p14:tracePt t="52542" x="2413000" y="6323013"/>
          <p14:tracePt t="52551" x="2354263" y="6313488"/>
          <p14:tracePt t="52558" x="2311400" y="6297613"/>
          <p14:tracePt t="52562" x="2303463" y="6280150"/>
          <p14:tracePt t="52573" x="2293938" y="6262688"/>
          <p14:tracePt t="52585" x="2268538" y="6246813"/>
          <p14:tracePt t="52590" x="2260600" y="6246813"/>
          <p14:tracePt t="52608" x="2252663" y="6246813"/>
          <p14:tracePt t="52616" x="2243138" y="6237288"/>
          <p14:tracePt t="52623" x="2243138" y="6229350"/>
          <p14:tracePt t="52634" x="2235200" y="6229350"/>
          <p14:tracePt t="52640" x="2235200" y="6221413"/>
          <p14:tracePt t="52651" x="2209800" y="6221413"/>
          <p14:tracePt t="52666" x="2200275" y="6221413"/>
          <p14:tracePt t="52674" x="2192338" y="6203950"/>
          <p14:tracePt t="52886" x="2184400" y="6203950"/>
          <p14:tracePt t="52926" x="2174875" y="6211888"/>
          <p14:tracePt t="52946" x="2166938" y="6211888"/>
          <p14:tracePt t="53082" x="2166938" y="6221413"/>
          <p14:tracePt t="53204" x="2166938" y="6203950"/>
          <p14:tracePt t="53209" x="2166938" y="6194425"/>
          <p14:tracePt t="53220" x="2166938" y="6169025"/>
          <p14:tracePt t="53230" x="2166938" y="6135688"/>
          <p14:tracePt t="53235" x="2166938" y="6084888"/>
          <p14:tracePt t="53244" x="2166938" y="6008688"/>
          <p14:tracePt t="53251" x="2166938" y="5880100"/>
          <p14:tracePt t="53260" x="2166938" y="5745163"/>
          <p14:tracePt t="53271" x="2141538" y="5583238"/>
          <p14:tracePt t="53276" x="2098675" y="5387975"/>
          <p14:tracePt t="53286" x="2047875" y="5208588"/>
          <p14:tracePt t="53290" x="1997075" y="5030788"/>
          <p14:tracePt t="53301" x="1860550" y="4810125"/>
          <p14:tracePt t="53310" x="1733550" y="4554538"/>
          <p14:tracePt t="53318" x="1581150" y="4325938"/>
          <p14:tracePt t="53326" x="1411288" y="4070350"/>
          <p14:tracePt t="53330" x="1266825" y="3867150"/>
          <p14:tracePt t="53342" x="1173163" y="3697288"/>
          <p14:tracePt t="53346" x="1069975" y="3527425"/>
          <p14:tracePt t="53356" x="942975" y="3373438"/>
          <p14:tracePt t="53368" x="833438" y="3221038"/>
          <p14:tracePt t="53373" x="730250" y="3076575"/>
          <p14:tracePt t="53385" x="595313" y="2889250"/>
          <p14:tracePt t="53385" x="458788" y="2711450"/>
          <p14:tracePt t="53396" x="339725" y="2541588"/>
          <p14:tracePt t="53406" x="212725" y="2387600"/>
          <p14:tracePt t="53412" x="42863" y="219233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四角形: 角を丸くする 840">
            <a:extLst>
              <a:ext uri="{FF2B5EF4-FFF2-40B4-BE49-F238E27FC236}">
                <a16:creationId xmlns:a16="http://schemas.microsoft.com/office/drawing/2014/main" id="{96C0D272-BEE4-429A-A229-997F42D778C7}"/>
              </a:ext>
            </a:extLst>
          </p:cNvPr>
          <p:cNvSpPr/>
          <p:nvPr/>
        </p:nvSpPr>
        <p:spPr>
          <a:xfrm rot="10800000">
            <a:off x="3882806" y="5386053"/>
            <a:ext cx="1241383" cy="14600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6" name="四角形: 角を丸くする 735">
            <a:extLst>
              <a:ext uri="{FF2B5EF4-FFF2-40B4-BE49-F238E27FC236}">
                <a16:creationId xmlns:a16="http://schemas.microsoft.com/office/drawing/2014/main" id="{9C9EE7DE-BB74-493C-A3E3-A40C16567107}"/>
              </a:ext>
            </a:extLst>
          </p:cNvPr>
          <p:cNvSpPr/>
          <p:nvPr/>
        </p:nvSpPr>
        <p:spPr>
          <a:xfrm rot="10800000">
            <a:off x="3714661" y="2590899"/>
            <a:ext cx="575262" cy="15642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5" name="四角形: 角を丸くする 734">
            <a:extLst>
              <a:ext uri="{FF2B5EF4-FFF2-40B4-BE49-F238E27FC236}">
                <a16:creationId xmlns:a16="http://schemas.microsoft.com/office/drawing/2014/main" id="{71C3A28A-A14B-4D3D-8A9A-E3D6EDDCD65F}"/>
              </a:ext>
            </a:extLst>
          </p:cNvPr>
          <p:cNvSpPr/>
          <p:nvPr/>
        </p:nvSpPr>
        <p:spPr>
          <a:xfrm rot="16200000">
            <a:off x="4325874" y="1533647"/>
            <a:ext cx="728077" cy="131702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2" name="四角形: 角を丸くする 661">
            <a:extLst>
              <a:ext uri="{FF2B5EF4-FFF2-40B4-BE49-F238E27FC236}">
                <a16:creationId xmlns:a16="http://schemas.microsoft.com/office/drawing/2014/main" id="{C3C1FD1C-233F-4638-9B50-8BC18D43E78C}"/>
              </a:ext>
            </a:extLst>
          </p:cNvPr>
          <p:cNvSpPr/>
          <p:nvPr/>
        </p:nvSpPr>
        <p:spPr>
          <a:xfrm>
            <a:off x="983468" y="1827856"/>
            <a:ext cx="1989726" cy="112806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3" name="グループ化 172">
            <a:extLst>
              <a:ext uri="{FF2B5EF4-FFF2-40B4-BE49-F238E27FC236}">
                <a16:creationId xmlns:a16="http://schemas.microsoft.com/office/drawing/2014/main" id="{A4052813-5274-421C-B9CE-61AA83549F08}"/>
              </a:ext>
            </a:extLst>
          </p:cNvPr>
          <p:cNvGrpSpPr/>
          <p:nvPr/>
        </p:nvGrpSpPr>
        <p:grpSpPr>
          <a:xfrm>
            <a:off x="1181272" y="1479201"/>
            <a:ext cx="1089919" cy="346825"/>
            <a:chOff x="3034888" y="1132282"/>
            <a:chExt cx="1089919" cy="346825"/>
          </a:xfrm>
        </p:grpSpPr>
        <p:grpSp>
          <p:nvGrpSpPr>
            <p:cNvPr id="174" name="グループ化 173">
              <a:extLst>
                <a:ext uri="{FF2B5EF4-FFF2-40B4-BE49-F238E27FC236}">
                  <a16:creationId xmlns:a16="http://schemas.microsoft.com/office/drawing/2014/main" id="{7DA4E711-BE91-47E0-A421-8562C5EDAD17}"/>
                </a:ext>
              </a:extLst>
            </p:cNvPr>
            <p:cNvGrpSpPr/>
            <p:nvPr/>
          </p:nvGrpSpPr>
          <p:grpSpPr>
            <a:xfrm>
              <a:off x="3034888" y="1132282"/>
              <a:ext cx="1089919" cy="164207"/>
              <a:chOff x="3034888" y="1132282"/>
              <a:chExt cx="1089919" cy="164207"/>
            </a:xfrm>
          </p:grpSpPr>
          <p:grpSp>
            <p:nvGrpSpPr>
              <p:cNvPr id="224" name="グループ化 223">
                <a:extLst>
                  <a:ext uri="{FF2B5EF4-FFF2-40B4-BE49-F238E27FC236}">
                    <a16:creationId xmlns:a16="http://schemas.microsoft.com/office/drawing/2014/main" id="{1995A7B7-EB3B-4BC2-9ECB-D99310577171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70" name="楕円 269">
                  <a:extLst>
                    <a:ext uri="{FF2B5EF4-FFF2-40B4-BE49-F238E27FC236}">
                      <a16:creationId xmlns:a16="http://schemas.microsoft.com/office/drawing/2014/main" id="{C26C84B8-28F7-4DAF-93B7-9E27AF36D6A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71" name="直線コネクタ 270">
                  <a:extLst>
                    <a:ext uri="{FF2B5EF4-FFF2-40B4-BE49-F238E27FC236}">
                      <a16:creationId xmlns:a16="http://schemas.microsoft.com/office/drawing/2014/main" id="{47E17F6A-63A0-453B-9F90-0F2DAA3E62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グループ化 224">
                <a:extLst>
                  <a:ext uri="{FF2B5EF4-FFF2-40B4-BE49-F238E27FC236}">
                    <a16:creationId xmlns:a16="http://schemas.microsoft.com/office/drawing/2014/main" id="{1BAB827E-B9FE-4E8D-B69B-F46D5D9609CE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68" name="楕円 267">
                  <a:extLst>
                    <a:ext uri="{FF2B5EF4-FFF2-40B4-BE49-F238E27FC236}">
                      <a16:creationId xmlns:a16="http://schemas.microsoft.com/office/drawing/2014/main" id="{0EA52218-64E4-4066-B489-1FFE692350E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69" name="直線コネクタ 268">
                  <a:extLst>
                    <a:ext uri="{FF2B5EF4-FFF2-40B4-BE49-F238E27FC236}">
                      <a16:creationId xmlns:a16="http://schemas.microsoft.com/office/drawing/2014/main" id="{5D1AA1E8-94D3-4A45-A7D0-D5E7BEA767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グループ化 225">
                <a:extLst>
                  <a:ext uri="{FF2B5EF4-FFF2-40B4-BE49-F238E27FC236}">
                    <a16:creationId xmlns:a16="http://schemas.microsoft.com/office/drawing/2014/main" id="{5D0B19D7-0A83-4EC5-B29F-F240B2AFB09C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66" name="楕円 265">
                  <a:extLst>
                    <a:ext uri="{FF2B5EF4-FFF2-40B4-BE49-F238E27FC236}">
                      <a16:creationId xmlns:a16="http://schemas.microsoft.com/office/drawing/2014/main" id="{D38FC06E-C5AC-4C18-A9A0-A6254DA35C4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67" name="直線コネクタ 266">
                  <a:extLst>
                    <a:ext uri="{FF2B5EF4-FFF2-40B4-BE49-F238E27FC236}">
                      <a16:creationId xmlns:a16="http://schemas.microsoft.com/office/drawing/2014/main" id="{EE34A673-2585-4854-A041-0A18B97743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グループ化 226">
                <a:extLst>
                  <a:ext uri="{FF2B5EF4-FFF2-40B4-BE49-F238E27FC236}">
                    <a16:creationId xmlns:a16="http://schemas.microsoft.com/office/drawing/2014/main" id="{0B97F7F5-3B35-44F9-ACD5-1BFD02F4511E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64" name="楕円 263">
                  <a:extLst>
                    <a:ext uri="{FF2B5EF4-FFF2-40B4-BE49-F238E27FC236}">
                      <a16:creationId xmlns:a16="http://schemas.microsoft.com/office/drawing/2014/main" id="{EFACF8BF-F730-4CC2-A27E-47437FEF06B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65" name="直線コネクタ 264">
                  <a:extLst>
                    <a:ext uri="{FF2B5EF4-FFF2-40B4-BE49-F238E27FC236}">
                      <a16:creationId xmlns:a16="http://schemas.microsoft.com/office/drawing/2014/main" id="{45936400-30F1-4E39-8ABB-5EF8E6204E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グループ化 227">
                <a:extLst>
                  <a:ext uri="{FF2B5EF4-FFF2-40B4-BE49-F238E27FC236}">
                    <a16:creationId xmlns:a16="http://schemas.microsoft.com/office/drawing/2014/main" id="{E22CFD8D-6890-4AEC-B9F0-4ADD24A15B01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62" name="楕円 261">
                  <a:extLst>
                    <a:ext uri="{FF2B5EF4-FFF2-40B4-BE49-F238E27FC236}">
                      <a16:creationId xmlns:a16="http://schemas.microsoft.com/office/drawing/2014/main" id="{98C47AE4-E29B-49FF-B64E-3315AC76260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63" name="直線コネクタ 262">
                  <a:extLst>
                    <a:ext uri="{FF2B5EF4-FFF2-40B4-BE49-F238E27FC236}">
                      <a16:creationId xmlns:a16="http://schemas.microsoft.com/office/drawing/2014/main" id="{0E7CA458-56B8-40F9-8C0E-CD13227A34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グループ化 228">
                <a:extLst>
                  <a:ext uri="{FF2B5EF4-FFF2-40B4-BE49-F238E27FC236}">
                    <a16:creationId xmlns:a16="http://schemas.microsoft.com/office/drawing/2014/main" id="{0BBB8229-7365-4632-8E62-95631AF9AA18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60" name="楕円 259">
                  <a:extLst>
                    <a:ext uri="{FF2B5EF4-FFF2-40B4-BE49-F238E27FC236}">
                      <a16:creationId xmlns:a16="http://schemas.microsoft.com/office/drawing/2014/main" id="{A0EE8741-D289-4C4F-8B7E-3749F6F95FB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61" name="直線コネクタ 260">
                  <a:extLst>
                    <a:ext uri="{FF2B5EF4-FFF2-40B4-BE49-F238E27FC236}">
                      <a16:creationId xmlns:a16="http://schemas.microsoft.com/office/drawing/2014/main" id="{B9A5E841-274C-403C-A27B-4177745C65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グループ化 229">
                <a:extLst>
                  <a:ext uri="{FF2B5EF4-FFF2-40B4-BE49-F238E27FC236}">
                    <a16:creationId xmlns:a16="http://schemas.microsoft.com/office/drawing/2014/main" id="{158B91C8-3AE1-4D14-B0E1-7DDFC94B2388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58" name="楕円 257">
                  <a:extLst>
                    <a:ext uri="{FF2B5EF4-FFF2-40B4-BE49-F238E27FC236}">
                      <a16:creationId xmlns:a16="http://schemas.microsoft.com/office/drawing/2014/main" id="{D3225F04-6C66-4EE2-A997-6D2F6A1C37D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59" name="直線コネクタ 258">
                  <a:extLst>
                    <a:ext uri="{FF2B5EF4-FFF2-40B4-BE49-F238E27FC236}">
                      <a16:creationId xmlns:a16="http://schemas.microsoft.com/office/drawing/2014/main" id="{A6502C12-7D50-4CBA-977C-D25F8F8FFD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1" name="グループ化 230">
                <a:extLst>
                  <a:ext uri="{FF2B5EF4-FFF2-40B4-BE49-F238E27FC236}">
                    <a16:creationId xmlns:a16="http://schemas.microsoft.com/office/drawing/2014/main" id="{71B47466-A761-4183-B8DC-E03DAC2551BF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56" name="楕円 255">
                  <a:extLst>
                    <a:ext uri="{FF2B5EF4-FFF2-40B4-BE49-F238E27FC236}">
                      <a16:creationId xmlns:a16="http://schemas.microsoft.com/office/drawing/2014/main" id="{54C412BC-8F8C-4C49-B78D-81930806B2F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57" name="直線コネクタ 256">
                  <a:extLst>
                    <a:ext uri="{FF2B5EF4-FFF2-40B4-BE49-F238E27FC236}">
                      <a16:creationId xmlns:a16="http://schemas.microsoft.com/office/drawing/2014/main" id="{82607869-54BE-482A-B1DD-7BA2E8797C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2" name="グループ化 231">
                <a:extLst>
                  <a:ext uri="{FF2B5EF4-FFF2-40B4-BE49-F238E27FC236}">
                    <a16:creationId xmlns:a16="http://schemas.microsoft.com/office/drawing/2014/main" id="{1CAA39B6-781C-4F52-9EC2-32A485108435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54" name="楕円 253">
                  <a:extLst>
                    <a:ext uri="{FF2B5EF4-FFF2-40B4-BE49-F238E27FC236}">
                      <a16:creationId xmlns:a16="http://schemas.microsoft.com/office/drawing/2014/main" id="{83720ABD-34A7-4B4B-808B-29B66A8E22E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55" name="直線コネクタ 254">
                  <a:extLst>
                    <a:ext uri="{FF2B5EF4-FFF2-40B4-BE49-F238E27FC236}">
                      <a16:creationId xmlns:a16="http://schemas.microsoft.com/office/drawing/2014/main" id="{0773731A-9CDD-4B7B-B727-374276A248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3" name="グループ化 232">
                <a:extLst>
                  <a:ext uri="{FF2B5EF4-FFF2-40B4-BE49-F238E27FC236}">
                    <a16:creationId xmlns:a16="http://schemas.microsoft.com/office/drawing/2014/main" id="{603200C7-2AE0-4B29-B227-3FD95A509AB0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52" name="楕円 251">
                  <a:extLst>
                    <a:ext uri="{FF2B5EF4-FFF2-40B4-BE49-F238E27FC236}">
                      <a16:creationId xmlns:a16="http://schemas.microsoft.com/office/drawing/2014/main" id="{173D8CED-F160-40B7-9F5C-8F82A87831C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53" name="直線コネクタ 252">
                  <a:extLst>
                    <a:ext uri="{FF2B5EF4-FFF2-40B4-BE49-F238E27FC236}">
                      <a16:creationId xmlns:a16="http://schemas.microsoft.com/office/drawing/2014/main" id="{EEBEB945-0D99-4FAF-BDB3-F22C130C7A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4" name="グループ化 233">
                <a:extLst>
                  <a:ext uri="{FF2B5EF4-FFF2-40B4-BE49-F238E27FC236}">
                    <a16:creationId xmlns:a16="http://schemas.microsoft.com/office/drawing/2014/main" id="{0F815F30-6BC5-4D1F-9396-BCF098FC9E46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50" name="楕円 249">
                  <a:extLst>
                    <a:ext uri="{FF2B5EF4-FFF2-40B4-BE49-F238E27FC236}">
                      <a16:creationId xmlns:a16="http://schemas.microsoft.com/office/drawing/2014/main" id="{0D52F077-8A2C-4F7A-9C4C-20B29B0CBBC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51" name="直線コネクタ 250">
                  <a:extLst>
                    <a:ext uri="{FF2B5EF4-FFF2-40B4-BE49-F238E27FC236}">
                      <a16:creationId xmlns:a16="http://schemas.microsoft.com/office/drawing/2014/main" id="{6E75FFD4-CEFD-4DA1-A01D-51B8613DBD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5" name="グループ化 234">
                <a:extLst>
                  <a:ext uri="{FF2B5EF4-FFF2-40B4-BE49-F238E27FC236}">
                    <a16:creationId xmlns:a16="http://schemas.microsoft.com/office/drawing/2014/main" id="{07766718-B379-44E1-A0F6-46291CFDD499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48" name="楕円 247">
                  <a:extLst>
                    <a:ext uri="{FF2B5EF4-FFF2-40B4-BE49-F238E27FC236}">
                      <a16:creationId xmlns:a16="http://schemas.microsoft.com/office/drawing/2014/main" id="{93479AEA-2DEB-4509-AC2B-D800F9B5FC7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49" name="直線コネクタ 248">
                  <a:extLst>
                    <a:ext uri="{FF2B5EF4-FFF2-40B4-BE49-F238E27FC236}">
                      <a16:creationId xmlns:a16="http://schemas.microsoft.com/office/drawing/2014/main" id="{2367BCB0-CD29-4F92-A813-D2B46DB1DF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グループ化 235">
                <a:extLst>
                  <a:ext uri="{FF2B5EF4-FFF2-40B4-BE49-F238E27FC236}">
                    <a16:creationId xmlns:a16="http://schemas.microsoft.com/office/drawing/2014/main" id="{66CFE226-0867-4392-9691-FB4776537390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46" name="楕円 245">
                  <a:extLst>
                    <a:ext uri="{FF2B5EF4-FFF2-40B4-BE49-F238E27FC236}">
                      <a16:creationId xmlns:a16="http://schemas.microsoft.com/office/drawing/2014/main" id="{E9FFE516-6178-4738-A560-FBDF856BFCE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47" name="直線コネクタ 246">
                  <a:extLst>
                    <a:ext uri="{FF2B5EF4-FFF2-40B4-BE49-F238E27FC236}">
                      <a16:creationId xmlns:a16="http://schemas.microsoft.com/office/drawing/2014/main" id="{CA8CA9E3-D0A6-49A7-8046-7B2E87C84B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7" name="グループ化 236">
                <a:extLst>
                  <a:ext uri="{FF2B5EF4-FFF2-40B4-BE49-F238E27FC236}">
                    <a16:creationId xmlns:a16="http://schemas.microsoft.com/office/drawing/2014/main" id="{2B5EF32C-9E1A-404F-A624-17E50438DBC5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44" name="楕円 243">
                  <a:extLst>
                    <a:ext uri="{FF2B5EF4-FFF2-40B4-BE49-F238E27FC236}">
                      <a16:creationId xmlns:a16="http://schemas.microsoft.com/office/drawing/2014/main" id="{859E37C9-FBBD-4DC9-B60D-A557CF5B684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45" name="直線コネクタ 244">
                  <a:extLst>
                    <a:ext uri="{FF2B5EF4-FFF2-40B4-BE49-F238E27FC236}">
                      <a16:creationId xmlns:a16="http://schemas.microsoft.com/office/drawing/2014/main" id="{0D1DB676-9DBF-40D6-84D0-A23D152EE4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8" name="グループ化 237">
                <a:extLst>
                  <a:ext uri="{FF2B5EF4-FFF2-40B4-BE49-F238E27FC236}">
                    <a16:creationId xmlns:a16="http://schemas.microsoft.com/office/drawing/2014/main" id="{F99E3F4B-3090-40B7-AF43-5B6CB09660E2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42" name="楕円 241">
                  <a:extLst>
                    <a:ext uri="{FF2B5EF4-FFF2-40B4-BE49-F238E27FC236}">
                      <a16:creationId xmlns:a16="http://schemas.microsoft.com/office/drawing/2014/main" id="{7A830E23-3C4E-4AB2-B349-8D0F9B6C2DF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43" name="直線コネクタ 242">
                  <a:extLst>
                    <a:ext uri="{FF2B5EF4-FFF2-40B4-BE49-F238E27FC236}">
                      <a16:creationId xmlns:a16="http://schemas.microsoft.com/office/drawing/2014/main" id="{98B5C903-E107-4D05-8FE5-DFA1F7EDD0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9" name="グループ化 238">
                <a:extLst>
                  <a:ext uri="{FF2B5EF4-FFF2-40B4-BE49-F238E27FC236}">
                    <a16:creationId xmlns:a16="http://schemas.microsoft.com/office/drawing/2014/main" id="{5121340D-D019-43BF-8C1D-67D396B0817E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40" name="楕円 239">
                  <a:extLst>
                    <a:ext uri="{FF2B5EF4-FFF2-40B4-BE49-F238E27FC236}">
                      <a16:creationId xmlns:a16="http://schemas.microsoft.com/office/drawing/2014/main" id="{C131FE36-06B8-4586-B5BC-83E51F2BB39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41" name="直線コネクタ 240">
                  <a:extLst>
                    <a:ext uri="{FF2B5EF4-FFF2-40B4-BE49-F238E27FC236}">
                      <a16:creationId xmlns:a16="http://schemas.microsoft.com/office/drawing/2014/main" id="{91EC360A-4D92-46EE-B0E7-6AFAB57E11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5" name="グループ化 174">
              <a:extLst>
                <a:ext uri="{FF2B5EF4-FFF2-40B4-BE49-F238E27FC236}">
                  <a16:creationId xmlns:a16="http://schemas.microsoft.com/office/drawing/2014/main" id="{D79C0630-D07C-4622-B019-6A73E26230A6}"/>
                </a:ext>
              </a:extLst>
            </p:cNvPr>
            <p:cNvGrpSpPr/>
            <p:nvPr/>
          </p:nvGrpSpPr>
          <p:grpSpPr>
            <a:xfrm rot="10800000">
              <a:off x="3034888" y="1314900"/>
              <a:ext cx="1089919" cy="164207"/>
              <a:chOff x="3034888" y="1132282"/>
              <a:chExt cx="1089919" cy="164207"/>
            </a:xfrm>
          </p:grpSpPr>
          <p:grpSp>
            <p:nvGrpSpPr>
              <p:cNvPr id="176" name="グループ化 175">
                <a:extLst>
                  <a:ext uri="{FF2B5EF4-FFF2-40B4-BE49-F238E27FC236}">
                    <a16:creationId xmlns:a16="http://schemas.microsoft.com/office/drawing/2014/main" id="{8806FDEF-BEE1-4698-B148-78E244AE5527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22" name="楕円 221">
                  <a:extLst>
                    <a:ext uri="{FF2B5EF4-FFF2-40B4-BE49-F238E27FC236}">
                      <a16:creationId xmlns:a16="http://schemas.microsoft.com/office/drawing/2014/main" id="{60A49071-661F-4459-AB2A-6D035927A29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23" name="直線コネクタ 222">
                  <a:extLst>
                    <a:ext uri="{FF2B5EF4-FFF2-40B4-BE49-F238E27FC236}">
                      <a16:creationId xmlns:a16="http://schemas.microsoft.com/office/drawing/2014/main" id="{AE281C0C-7134-4EF9-A22E-BE3138DA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グループ化 176">
                <a:extLst>
                  <a:ext uri="{FF2B5EF4-FFF2-40B4-BE49-F238E27FC236}">
                    <a16:creationId xmlns:a16="http://schemas.microsoft.com/office/drawing/2014/main" id="{3D20DC63-E5CA-40C9-BFFF-F0AB6D6E0314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20" name="楕円 219">
                  <a:extLst>
                    <a:ext uri="{FF2B5EF4-FFF2-40B4-BE49-F238E27FC236}">
                      <a16:creationId xmlns:a16="http://schemas.microsoft.com/office/drawing/2014/main" id="{3CA8912C-EEAA-4094-B575-2D3F489A963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21" name="直線コネクタ 220">
                  <a:extLst>
                    <a:ext uri="{FF2B5EF4-FFF2-40B4-BE49-F238E27FC236}">
                      <a16:creationId xmlns:a16="http://schemas.microsoft.com/office/drawing/2014/main" id="{B1584AA6-791D-4C8D-B8A8-E3ECBEB51D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グループ化 177">
                <a:extLst>
                  <a:ext uri="{FF2B5EF4-FFF2-40B4-BE49-F238E27FC236}">
                    <a16:creationId xmlns:a16="http://schemas.microsoft.com/office/drawing/2014/main" id="{8C068AF9-006C-4032-B4D4-572554C3BF97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18" name="楕円 217">
                  <a:extLst>
                    <a:ext uri="{FF2B5EF4-FFF2-40B4-BE49-F238E27FC236}">
                      <a16:creationId xmlns:a16="http://schemas.microsoft.com/office/drawing/2014/main" id="{8E03472A-963B-4732-B6A5-02447C2DA2E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19" name="直線コネクタ 218">
                  <a:extLst>
                    <a:ext uri="{FF2B5EF4-FFF2-40B4-BE49-F238E27FC236}">
                      <a16:creationId xmlns:a16="http://schemas.microsoft.com/office/drawing/2014/main" id="{52304539-E87B-4369-B7E3-04CC554491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グループ化 178">
                <a:extLst>
                  <a:ext uri="{FF2B5EF4-FFF2-40B4-BE49-F238E27FC236}">
                    <a16:creationId xmlns:a16="http://schemas.microsoft.com/office/drawing/2014/main" id="{344080F7-28FD-4DC5-8DA0-0516C8E00B75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16" name="楕円 215">
                  <a:extLst>
                    <a:ext uri="{FF2B5EF4-FFF2-40B4-BE49-F238E27FC236}">
                      <a16:creationId xmlns:a16="http://schemas.microsoft.com/office/drawing/2014/main" id="{72866DE9-C795-4F46-8E5A-C2ED1219806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17" name="直線コネクタ 216">
                  <a:extLst>
                    <a:ext uri="{FF2B5EF4-FFF2-40B4-BE49-F238E27FC236}">
                      <a16:creationId xmlns:a16="http://schemas.microsoft.com/office/drawing/2014/main" id="{6DD60302-2AB4-4CD2-8FBA-C23DB1CC85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グループ化 179">
                <a:extLst>
                  <a:ext uri="{FF2B5EF4-FFF2-40B4-BE49-F238E27FC236}">
                    <a16:creationId xmlns:a16="http://schemas.microsoft.com/office/drawing/2014/main" id="{6CF5CA5D-C3E8-4C4C-8E54-EE314D8CEB81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14" name="楕円 213">
                  <a:extLst>
                    <a:ext uri="{FF2B5EF4-FFF2-40B4-BE49-F238E27FC236}">
                      <a16:creationId xmlns:a16="http://schemas.microsoft.com/office/drawing/2014/main" id="{CBF15367-6CED-424D-8B5B-68CF63C7313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15" name="直線コネクタ 214">
                  <a:extLst>
                    <a:ext uri="{FF2B5EF4-FFF2-40B4-BE49-F238E27FC236}">
                      <a16:creationId xmlns:a16="http://schemas.microsoft.com/office/drawing/2014/main" id="{56AE005A-4B0C-4DBB-9BDB-F504F8BDA0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グループ化 180">
                <a:extLst>
                  <a:ext uri="{FF2B5EF4-FFF2-40B4-BE49-F238E27FC236}">
                    <a16:creationId xmlns:a16="http://schemas.microsoft.com/office/drawing/2014/main" id="{37982ECA-A951-468C-A92B-26AE72C51F44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12" name="楕円 211">
                  <a:extLst>
                    <a:ext uri="{FF2B5EF4-FFF2-40B4-BE49-F238E27FC236}">
                      <a16:creationId xmlns:a16="http://schemas.microsoft.com/office/drawing/2014/main" id="{E8037410-48C8-430C-BCB6-F5458C1C8B7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13" name="直線コネクタ 212">
                  <a:extLst>
                    <a:ext uri="{FF2B5EF4-FFF2-40B4-BE49-F238E27FC236}">
                      <a16:creationId xmlns:a16="http://schemas.microsoft.com/office/drawing/2014/main" id="{DD0BBEB1-19A9-44B7-921E-135D5E7404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グループ化 181">
                <a:extLst>
                  <a:ext uri="{FF2B5EF4-FFF2-40B4-BE49-F238E27FC236}">
                    <a16:creationId xmlns:a16="http://schemas.microsoft.com/office/drawing/2014/main" id="{1BADD321-E9C9-44AE-A345-3FF0FFFCB06C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10" name="楕円 209">
                  <a:extLst>
                    <a:ext uri="{FF2B5EF4-FFF2-40B4-BE49-F238E27FC236}">
                      <a16:creationId xmlns:a16="http://schemas.microsoft.com/office/drawing/2014/main" id="{733B8038-5692-4C77-B64F-45E35EC59D1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11" name="直線コネクタ 210">
                  <a:extLst>
                    <a:ext uri="{FF2B5EF4-FFF2-40B4-BE49-F238E27FC236}">
                      <a16:creationId xmlns:a16="http://schemas.microsoft.com/office/drawing/2014/main" id="{99D4D85C-9FDA-4DA0-9080-698A398F0A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グループ化 182">
                <a:extLst>
                  <a:ext uri="{FF2B5EF4-FFF2-40B4-BE49-F238E27FC236}">
                    <a16:creationId xmlns:a16="http://schemas.microsoft.com/office/drawing/2014/main" id="{552F7F33-B656-418F-8641-B03B5DAF038E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8" name="楕円 207">
                  <a:extLst>
                    <a:ext uri="{FF2B5EF4-FFF2-40B4-BE49-F238E27FC236}">
                      <a16:creationId xmlns:a16="http://schemas.microsoft.com/office/drawing/2014/main" id="{4E329721-60C6-4D86-86A4-39C019EA388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9" name="直線コネクタ 208">
                  <a:extLst>
                    <a:ext uri="{FF2B5EF4-FFF2-40B4-BE49-F238E27FC236}">
                      <a16:creationId xmlns:a16="http://schemas.microsoft.com/office/drawing/2014/main" id="{6982A124-576E-4279-8AC9-7FD03D753B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グループ化 183">
                <a:extLst>
                  <a:ext uri="{FF2B5EF4-FFF2-40B4-BE49-F238E27FC236}">
                    <a16:creationId xmlns:a16="http://schemas.microsoft.com/office/drawing/2014/main" id="{4007B49C-75CA-4C25-9EC7-24405A27FB00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6" name="楕円 205">
                  <a:extLst>
                    <a:ext uri="{FF2B5EF4-FFF2-40B4-BE49-F238E27FC236}">
                      <a16:creationId xmlns:a16="http://schemas.microsoft.com/office/drawing/2014/main" id="{8AB9ADD4-4987-4CBE-8738-27EFDE1AB1F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7" name="直線コネクタ 206">
                  <a:extLst>
                    <a:ext uri="{FF2B5EF4-FFF2-40B4-BE49-F238E27FC236}">
                      <a16:creationId xmlns:a16="http://schemas.microsoft.com/office/drawing/2014/main" id="{F7213BE5-8D14-4FCC-BC48-0C97B607A1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グループ化 184">
                <a:extLst>
                  <a:ext uri="{FF2B5EF4-FFF2-40B4-BE49-F238E27FC236}">
                    <a16:creationId xmlns:a16="http://schemas.microsoft.com/office/drawing/2014/main" id="{EA8337F9-715A-4DBD-BA6E-8B2A4088AED5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4" name="楕円 203">
                  <a:extLst>
                    <a:ext uri="{FF2B5EF4-FFF2-40B4-BE49-F238E27FC236}">
                      <a16:creationId xmlns:a16="http://schemas.microsoft.com/office/drawing/2014/main" id="{CF906739-ED04-4EF6-8EA9-40F3EF53494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5" name="直線コネクタ 204">
                  <a:extLst>
                    <a:ext uri="{FF2B5EF4-FFF2-40B4-BE49-F238E27FC236}">
                      <a16:creationId xmlns:a16="http://schemas.microsoft.com/office/drawing/2014/main" id="{D9A0113A-DBE4-4054-8ABE-463B0CB1F4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グループ化 185">
                <a:extLst>
                  <a:ext uri="{FF2B5EF4-FFF2-40B4-BE49-F238E27FC236}">
                    <a16:creationId xmlns:a16="http://schemas.microsoft.com/office/drawing/2014/main" id="{9D4F2E8C-A030-44FD-A4C2-BAB56BB1B9FA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2" name="楕円 201">
                  <a:extLst>
                    <a:ext uri="{FF2B5EF4-FFF2-40B4-BE49-F238E27FC236}">
                      <a16:creationId xmlns:a16="http://schemas.microsoft.com/office/drawing/2014/main" id="{979C8178-EEF5-463B-97AC-09CC930929C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3" name="直線コネクタ 202">
                  <a:extLst>
                    <a:ext uri="{FF2B5EF4-FFF2-40B4-BE49-F238E27FC236}">
                      <a16:creationId xmlns:a16="http://schemas.microsoft.com/office/drawing/2014/main" id="{DA0D8C5D-E690-4E70-B3DE-E3ED5BBCC9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グループ化 186">
                <a:extLst>
                  <a:ext uri="{FF2B5EF4-FFF2-40B4-BE49-F238E27FC236}">
                    <a16:creationId xmlns:a16="http://schemas.microsoft.com/office/drawing/2014/main" id="{C486FF87-8125-4FD2-B13D-2CD2B2BD6C33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0" name="楕円 199">
                  <a:extLst>
                    <a:ext uri="{FF2B5EF4-FFF2-40B4-BE49-F238E27FC236}">
                      <a16:creationId xmlns:a16="http://schemas.microsoft.com/office/drawing/2014/main" id="{8B7A3C0A-5B31-49F4-B21D-C056393B1D0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1" name="直線コネクタ 200">
                  <a:extLst>
                    <a:ext uri="{FF2B5EF4-FFF2-40B4-BE49-F238E27FC236}">
                      <a16:creationId xmlns:a16="http://schemas.microsoft.com/office/drawing/2014/main" id="{E3ED7ECD-16D9-406E-B627-80A169D248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グループ化 187">
                <a:extLst>
                  <a:ext uri="{FF2B5EF4-FFF2-40B4-BE49-F238E27FC236}">
                    <a16:creationId xmlns:a16="http://schemas.microsoft.com/office/drawing/2014/main" id="{57EAB70C-A1C0-46BD-AE42-1AFD9DD876A6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8" name="楕円 197">
                  <a:extLst>
                    <a:ext uri="{FF2B5EF4-FFF2-40B4-BE49-F238E27FC236}">
                      <a16:creationId xmlns:a16="http://schemas.microsoft.com/office/drawing/2014/main" id="{C97F10F3-AF82-4425-BE9F-ADF19990F5C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9" name="直線コネクタ 198">
                  <a:extLst>
                    <a:ext uri="{FF2B5EF4-FFF2-40B4-BE49-F238E27FC236}">
                      <a16:creationId xmlns:a16="http://schemas.microsoft.com/office/drawing/2014/main" id="{192E5BF2-E1EE-4AF0-9EE5-7454184A6A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グループ化 188">
                <a:extLst>
                  <a:ext uri="{FF2B5EF4-FFF2-40B4-BE49-F238E27FC236}">
                    <a16:creationId xmlns:a16="http://schemas.microsoft.com/office/drawing/2014/main" id="{596DAAC3-C261-40EA-AD6A-F3EA0ED3F0EE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6" name="楕円 195">
                  <a:extLst>
                    <a:ext uri="{FF2B5EF4-FFF2-40B4-BE49-F238E27FC236}">
                      <a16:creationId xmlns:a16="http://schemas.microsoft.com/office/drawing/2014/main" id="{CE4EFD35-7026-4B2F-A089-4642A902659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7" name="直線コネクタ 196">
                  <a:extLst>
                    <a:ext uri="{FF2B5EF4-FFF2-40B4-BE49-F238E27FC236}">
                      <a16:creationId xmlns:a16="http://schemas.microsoft.com/office/drawing/2014/main" id="{7062F0DA-02F6-41EB-ABD5-F5A2700123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グループ化 189">
                <a:extLst>
                  <a:ext uri="{FF2B5EF4-FFF2-40B4-BE49-F238E27FC236}">
                    <a16:creationId xmlns:a16="http://schemas.microsoft.com/office/drawing/2014/main" id="{A8915B05-BF1E-4BE8-A015-08D043A087C2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4" name="楕円 193">
                  <a:extLst>
                    <a:ext uri="{FF2B5EF4-FFF2-40B4-BE49-F238E27FC236}">
                      <a16:creationId xmlns:a16="http://schemas.microsoft.com/office/drawing/2014/main" id="{B289D27C-9BA6-438B-B73F-B4D476AA526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5" name="直線コネクタ 194">
                  <a:extLst>
                    <a:ext uri="{FF2B5EF4-FFF2-40B4-BE49-F238E27FC236}">
                      <a16:creationId xmlns:a16="http://schemas.microsoft.com/office/drawing/2014/main" id="{BC5AD264-AA8B-43B1-BBD1-C5AC38BAC0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グループ化 190">
                <a:extLst>
                  <a:ext uri="{FF2B5EF4-FFF2-40B4-BE49-F238E27FC236}">
                    <a16:creationId xmlns:a16="http://schemas.microsoft.com/office/drawing/2014/main" id="{2E283042-DFD6-4573-9C44-9BAFDCC29711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2" name="楕円 191">
                  <a:extLst>
                    <a:ext uri="{FF2B5EF4-FFF2-40B4-BE49-F238E27FC236}">
                      <a16:creationId xmlns:a16="http://schemas.microsoft.com/office/drawing/2014/main" id="{B67939F1-D381-4ABE-A2A8-26558D9A697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3" name="直線コネクタ 192">
                  <a:extLst>
                    <a:ext uri="{FF2B5EF4-FFF2-40B4-BE49-F238E27FC236}">
                      <a16:creationId xmlns:a16="http://schemas.microsoft.com/office/drawing/2014/main" id="{2F8E7F7D-5DE7-4558-B1BA-6D7A03A6E3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72" name="グループ化 271">
            <a:extLst>
              <a:ext uri="{FF2B5EF4-FFF2-40B4-BE49-F238E27FC236}">
                <a16:creationId xmlns:a16="http://schemas.microsoft.com/office/drawing/2014/main" id="{77A10734-01B3-493E-9108-20A4303D50C7}"/>
              </a:ext>
            </a:extLst>
          </p:cNvPr>
          <p:cNvGrpSpPr/>
          <p:nvPr/>
        </p:nvGrpSpPr>
        <p:grpSpPr>
          <a:xfrm>
            <a:off x="2494039" y="1479940"/>
            <a:ext cx="1089919" cy="346825"/>
            <a:chOff x="3034888" y="1132282"/>
            <a:chExt cx="1089919" cy="346825"/>
          </a:xfrm>
        </p:grpSpPr>
        <p:grpSp>
          <p:nvGrpSpPr>
            <p:cNvPr id="273" name="グループ化 272">
              <a:extLst>
                <a:ext uri="{FF2B5EF4-FFF2-40B4-BE49-F238E27FC236}">
                  <a16:creationId xmlns:a16="http://schemas.microsoft.com/office/drawing/2014/main" id="{DE42B5EB-D068-42E6-BB78-089940C126C3}"/>
                </a:ext>
              </a:extLst>
            </p:cNvPr>
            <p:cNvGrpSpPr/>
            <p:nvPr/>
          </p:nvGrpSpPr>
          <p:grpSpPr>
            <a:xfrm>
              <a:off x="3034888" y="1132282"/>
              <a:ext cx="1089919" cy="164207"/>
              <a:chOff x="3034888" y="1132282"/>
              <a:chExt cx="1089919" cy="164207"/>
            </a:xfrm>
          </p:grpSpPr>
          <p:grpSp>
            <p:nvGrpSpPr>
              <p:cNvPr id="323" name="グループ化 322">
                <a:extLst>
                  <a:ext uri="{FF2B5EF4-FFF2-40B4-BE49-F238E27FC236}">
                    <a16:creationId xmlns:a16="http://schemas.microsoft.com/office/drawing/2014/main" id="{1359E87D-E5CE-43E2-8FD8-0E9188263DE9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69" name="楕円 368">
                  <a:extLst>
                    <a:ext uri="{FF2B5EF4-FFF2-40B4-BE49-F238E27FC236}">
                      <a16:creationId xmlns:a16="http://schemas.microsoft.com/office/drawing/2014/main" id="{603C266C-4C0C-4BFA-BE69-41BFEEF1904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70" name="直線コネクタ 369">
                  <a:extLst>
                    <a:ext uri="{FF2B5EF4-FFF2-40B4-BE49-F238E27FC236}">
                      <a16:creationId xmlns:a16="http://schemas.microsoft.com/office/drawing/2014/main" id="{76B6BCE6-85DA-440A-A9D7-1D6E83A242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4" name="グループ化 323">
                <a:extLst>
                  <a:ext uri="{FF2B5EF4-FFF2-40B4-BE49-F238E27FC236}">
                    <a16:creationId xmlns:a16="http://schemas.microsoft.com/office/drawing/2014/main" id="{DDBF4C34-F777-4303-B722-7EA3C6AE6477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67" name="楕円 366">
                  <a:extLst>
                    <a:ext uri="{FF2B5EF4-FFF2-40B4-BE49-F238E27FC236}">
                      <a16:creationId xmlns:a16="http://schemas.microsoft.com/office/drawing/2014/main" id="{4E14C7D4-CC5A-4AD0-BE47-018239B87CB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68" name="直線コネクタ 367">
                  <a:extLst>
                    <a:ext uri="{FF2B5EF4-FFF2-40B4-BE49-F238E27FC236}">
                      <a16:creationId xmlns:a16="http://schemas.microsoft.com/office/drawing/2014/main" id="{46CDA95F-FA82-4FAC-8FD2-1463F74B95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5" name="グループ化 324">
                <a:extLst>
                  <a:ext uri="{FF2B5EF4-FFF2-40B4-BE49-F238E27FC236}">
                    <a16:creationId xmlns:a16="http://schemas.microsoft.com/office/drawing/2014/main" id="{96A27845-9B12-4AA1-91B2-C5537EA88D08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65" name="楕円 364">
                  <a:extLst>
                    <a:ext uri="{FF2B5EF4-FFF2-40B4-BE49-F238E27FC236}">
                      <a16:creationId xmlns:a16="http://schemas.microsoft.com/office/drawing/2014/main" id="{F7610DC8-8990-48A1-946C-7D339F2C84E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66" name="直線コネクタ 365">
                  <a:extLst>
                    <a:ext uri="{FF2B5EF4-FFF2-40B4-BE49-F238E27FC236}">
                      <a16:creationId xmlns:a16="http://schemas.microsoft.com/office/drawing/2014/main" id="{4B022968-26DA-42A5-849D-3B1071FF90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6" name="グループ化 325">
                <a:extLst>
                  <a:ext uri="{FF2B5EF4-FFF2-40B4-BE49-F238E27FC236}">
                    <a16:creationId xmlns:a16="http://schemas.microsoft.com/office/drawing/2014/main" id="{09259D8D-78E2-4D60-8104-4BF086BE0F1E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63" name="楕円 362">
                  <a:extLst>
                    <a:ext uri="{FF2B5EF4-FFF2-40B4-BE49-F238E27FC236}">
                      <a16:creationId xmlns:a16="http://schemas.microsoft.com/office/drawing/2014/main" id="{4CA94DF8-6F06-494C-A730-D93D2FD29AC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64" name="直線コネクタ 363">
                  <a:extLst>
                    <a:ext uri="{FF2B5EF4-FFF2-40B4-BE49-F238E27FC236}">
                      <a16:creationId xmlns:a16="http://schemas.microsoft.com/office/drawing/2014/main" id="{84E1EFE4-2106-4752-80B1-AF1133E58A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7" name="グループ化 326">
                <a:extLst>
                  <a:ext uri="{FF2B5EF4-FFF2-40B4-BE49-F238E27FC236}">
                    <a16:creationId xmlns:a16="http://schemas.microsoft.com/office/drawing/2014/main" id="{6F21F7B2-8C8A-4EDC-BEA0-7BCE6012B918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61" name="楕円 360">
                  <a:extLst>
                    <a:ext uri="{FF2B5EF4-FFF2-40B4-BE49-F238E27FC236}">
                      <a16:creationId xmlns:a16="http://schemas.microsoft.com/office/drawing/2014/main" id="{1F4A9424-A243-4C53-AF86-66A6C876F58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62" name="直線コネクタ 361">
                  <a:extLst>
                    <a:ext uri="{FF2B5EF4-FFF2-40B4-BE49-F238E27FC236}">
                      <a16:creationId xmlns:a16="http://schemas.microsoft.com/office/drawing/2014/main" id="{6B2CDB42-37E8-4985-84BF-AE74BF6551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8" name="グループ化 327">
                <a:extLst>
                  <a:ext uri="{FF2B5EF4-FFF2-40B4-BE49-F238E27FC236}">
                    <a16:creationId xmlns:a16="http://schemas.microsoft.com/office/drawing/2014/main" id="{4F59D53D-7C98-4116-9331-6DEA82BF98D8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59" name="楕円 358">
                  <a:extLst>
                    <a:ext uri="{FF2B5EF4-FFF2-40B4-BE49-F238E27FC236}">
                      <a16:creationId xmlns:a16="http://schemas.microsoft.com/office/drawing/2014/main" id="{62BE4E22-BEAF-4CE0-B162-A532F53FC54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60" name="直線コネクタ 359">
                  <a:extLst>
                    <a:ext uri="{FF2B5EF4-FFF2-40B4-BE49-F238E27FC236}">
                      <a16:creationId xmlns:a16="http://schemas.microsoft.com/office/drawing/2014/main" id="{1336D9C4-6410-43A5-8611-7A3872B70A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9" name="グループ化 328">
                <a:extLst>
                  <a:ext uri="{FF2B5EF4-FFF2-40B4-BE49-F238E27FC236}">
                    <a16:creationId xmlns:a16="http://schemas.microsoft.com/office/drawing/2014/main" id="{F7345436-160C-4F29-B474-6E31705A37B6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57" name="楕円 356">
                  <a:extLst>
                    <a:ext uri="{FF2B5EF4-FFF2-40B4-BE49-F238E27FC236}">
                      <a16:creationId xmlns:a16="http://schemas.microsoft.com/office/drawing/2014/main" id="{20E877EE-2EFA-4075-993B-7665D9BCF97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58" name="直線コネクタ 357">
                  <a:extLst>
                    <a:ext uri="{FF2B5EF4-FFF2-40B4-BE49-F238E27FC236}">
                      <a16:creationId xmlns:a16="http://schemas.microsoft.com/office/drawing/2014/main" id="{2D7F08D4-BAB2-4484-86AA-A3A43FD9DA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0" name="グループ化 329">
                <a:extLst>
                  <a:ext uri="{FF2B5EF4-FFF2-40B4-BE49-F238E27FC236}">
                    <a16:creationId xmlns:a16="http://schemas.microsoft.com/office/drawing/2014/main" id="{DFA53424-1CAD-45DA-8B03-838D26317123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55" name="楕円 354">
                  <a:extLst>
                    <a:ext uri="{FF2B5EF4-FFF2-40B4-BE49-F238E27FC236}">
                      <a16:creationId xmlns:a16="http://schemas.microsoft.com/office/drawing/2014/main" id="{A0AC400D-B572-488B-88C3-937BA8401DB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56" name="直線コネクタ 355">
                  <a:extLst>
                    <a:ext uri="{FF2B5EF4-FFF2-40B4-BE49-F238E27FC236}">
                      <a16:creationId xmlns:a16="http://schemas.microsoft.com/office/drawing/2014/main" id="{06E14789-6605-4A7E-ADE4-4765CE3679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1" name="グループ化 330">
                <a:extLst>
                  <a:ext uri="{FF2B5EF4-FFF2-40B4-BE49-F238E27FC236}">
                    <a16:creationId xmlns:a16="http://schemas.microsoft.com/office/drawing/2014/main" id="{F7F2FF3F-2D74-4CE4-9019-A03BABE27113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53" name="楕円 352">
                  <a:extLst>
                    <a:ext uri="{FF2B5EF4-FFF2-40B4-BE49-F238E27FC236}">
                      <a16:creationId xmlns:a16="http://schemas.microsoft.com/office/drawing/2014/main" id="{6A2CCDDA-9F53-40BA-B496-163FAD52465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54" name="直線コネクタ 353">
                  <a:extLst>
                    <a:ext uri="{FF2B5EF4-FFF2-40B4-BE49-F238E27FC236}">
                      <a16:creationId xmlns:a16="http://schemas.microsoft.com/office/drawing/2014/main" id="{12E5B6F1-706C-4985-AF3F-826E2B0C6A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2" name="グループ化 331">
                <a:extLst>
                  <a:ext uri="{FF2B5EF4-FFF2-40B4-BE49-F238E27FC236}">
                    <a16:creationId xmlns:a16="http://schemas.microsoft.com/office/drawing/2014/main" id="{7EBE1175-DC66-48EF-AC32-3E65880FB18C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51" name="楕円 350">
                  <a:extLst>
                    <a:ext uri="{FF2B5EF4-FFF2-40B4-BE49-F238E27FC236}">
                      <a16:creationId xmlns:a16="http://schemas.microsoft.com/office/drawing/2014/main" id="{2B57D8FD-AAA3-4E9C-AB4E-15D9BB02ACC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52" name="直線コネクタ 351">
                  <a:extLst>
                    <a:ext uri="{FF2B5EF4-FFF2-40B4-BE49-F238E27FC236}">
                      <a16:creationId xmlns:a16="http://schemas.microsoft.com/office/drawing/2014/main" id="{61C15DA5-107E-4507-A4FF-C2BF173C95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3" name="グループ化 332">
                <a:extLst>
                  <a:ext uri="{FF2B5EF4-FFF2-40B4-BE49-F238E27FC236}">
                    <a16:creationId xmlns:a16="http://schemas.microsoft.com/office/drawing/2014/main" id="{CB7F387B-A9FF-49EF-9687-0E1ED7623456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49" name="楕円 348">
                  <a:extLst>
                    <a:ext uri="{FF2B5EF4-FFF2-40B4-BE49-F238E27FC236}">
                      <a16:creationId xmlns:a16="http://schemas.microsoft.com/office/drawing/2014/main" id="{E43DDBD9-2822-445C-9190-82C80DAC284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50" name="直線コネクタ 349">
                  <a:extLst>
                    <a:ext uri="{FF2B5EF4-FFF2-40B4-BE49-F238E27FC236}">
                      <a16:creationId xmlns:a16="http://schemas.microsoft.com/office/drawing/2014/main" id="{5A251553-E6DB-4692-A68B-F08D839AFF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4" name="グループ化 333">
                <a:extLst>
                  <a:ext uri="{FF2B5EF4-FFF2-40B4-BE49-F238E27FC236}">
                    <a16:creationId xmlns:a16="http://schemas.microsoft.com/office/drawing/2014/main" id="{8FE6B810-1D94-47B6-838E-5DD571FC6593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47" name="楕円 346">
                  <a:extLst>
                    <a:ext uri="{FF2B5EF4-FFF2-40B4-BE49-F238E27FC236}">
                      <a16:creationId xmlns:a16="http://schemas.microsoft.com/office/drawing/2014/main" id="{B3791019-918C-4B86-99D1-1B9A3BF59FF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48" name="直線コネクタ 347">
                  <a:extLst>
                    <a:ext uri="{FF2B5EF4-FFF2-40B4-BE49-F238E27FC236}">
                      <a16:creationId xmlns:a16="http://schemas.microsoft.com/office/drawing/2014/main" id="{567589CC-B891-49CB-AD5B-FE2D420114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5" name="グループ化 334">
                <a:extLst>
                  <a:ext uri="{FF2B5EF4-FFF2-40B4-BE49-F238E27FC236}">
                    <a16:creationId xmlns:a16="http://schemas.microsoft.com/office/drawing/2014/main" id="{36027D78-5A33-4012-8389-C06816F164B6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45" name="楕円 344">
                  <a:extLst>
                    <a:ext uri="{FF2B5EF4-FFF2-40B4-BE49-F238E27FC236}">
                      <a16:creationId xmlns:a16="http://schemas.microsoft.com/office/drawing/2014/main" id="{E7B2A55C-35FC-471D-9216-24BF9F52920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46" name="直線コネクタ 345">
                  <a:extLst>
                    <a:ext uri="{FF2B5EF4-FFF2-40B4-BE49-F238E27FC236}">
                      <a16:creationId xmlns:a16="http://schemas.microsoft.com/office/drawing/2014/main" id="{20A77F31-9569-41CA-A3A9-B31DF936C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6" name="グループ化 335">
                <a:extLst>
                  <a:ext uri="{FF2B5EF4-FFF2-40B4-BE49-F238E27FC236}">
                    <a16:creationId xmlns:a16="http://schemas.microsoft.com/office/drawing/2014/main" id="{B887E674-C29B-49E1-B9FA-13BE5C999C1D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43" name="楕円 342">
                  <a:extLst>
                    <a:ext uri="{FF2B5EF4-FFF2-40B4-BE49-F238E27FC236}">
                      <a16:creationId xmlns:a16="http://schemas.microsoft.com/office/drawing/2014/main" id="{4FD21627-CD7F-4003-808B-59A5E64718B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44" name="直線コネクタ 343">
                  <a:extLst>
                    <a:ext uri="{FF2B5EF4-FFF2-40B4-BE49-F238E27FC236}">
                      <a16:creationId xmlns:a16="http://schemas.microsoft.com/office/drawing/2014/main" id="{D5794997-69EB-481C-9582-9820AEF112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7" name="グループ化 336">
                <a:extLst>
                  <a:ext uri="{FF2B5EF4-FFF2-40B4-BE49-F238E27FC236}">
                    <a16:creationId xmlns:a16="http://schemas.microsoft.com/office/drawing/2014/main" id="{C8875905-822B-4FC6-8916-5D35EA4E83AA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41" name="楕円 340">
                  <a:extLst>
                    <a:ext uri="{FF2B5EF4-FFF2-40B4-BE49-F238E27FC236}">
                      <a16:creationId xmlns:a16="http://schemas.microsoft.com/office/drawing/2014/main" id="{A718B7CD-01A9-4C39-9F65-A76C6556994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42" name="直線コネクタ 341">
                  <a:extLst>
                    <a:ext uri="{FF2B5EF4-FFF2-40B4-BE49-F238E27FC236}">
                      <a16:creationId xmlns:a16="http://schemas.microsoft.com/office/drawing/2014/main" id="{199129BE-654C-43FE-82B2-F836DA3FB4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8" name="グループ化 337">
                <a:extLst>
                  <a:ext uri="{FF2B5EF4-FFF2-40B4-BE49-F238E27FC236}">
                    <a16:creationId xmlns:a16="http://schemas.microsoft.com/office/drawing/2014/main" id="{806B968E-A0EE-4D99-88A6-737689B43CCD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39" name="楕円 338">
                  <a:extLst>
                    <a:ext uri="{FF2B5EF4-FFF2-40B4-BE49-F238E27FC236}">
                      <a16:creationId xmlns:a16="http://schemas.microsoft.com/office/drawing/2014/main" id="{650F79FC-2A24-486A-B91C-AAB9E137997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40" name="直線コネクタ 339">
                  <a:extLst>
                    <a:ext uri="{FF2B5EF4-FFF2-40B4-BE49-F238E27FC236}">
                      <a16:creationId xmlns:a16="http://schemas.microsoft.com/office/drawing/2014/main" id="{4B7E103F-6998-42A2-98F9-E4C609993E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4" name="グループ化 273">
              <a:extLst>
                <a:ext uri="{FF2B5EF4-FFF2-40B4-BE49-F238E27FC236}">
                  <a16:creationId xmlns:a16="http://schemas.microsoft.com/office/drawing/2014/main" id="{23D69D95-3559-495C-95AA-A30BC7ED6ACE}"/>
                </a:ext>
              </a:extLst>
            </p:cNvPr>
            <p:cNvGrpSpPr/>
            <p:nvPr/>
          </p:nvGrpSpPr>
          <p:grpSpPr>
            <a:xfrm rot="10800000">
              <a:off x="3034888" y="1314900"/>
              <a:ext cx="1089919" cy="164207"/>
              <a:chOff x="3034888" y="1132282"/>
              <a:chExt cx="1089919" cy="164207"/>
            </a:xfrm>
          </p:grpSpPr>
          <p:grpSp>
            <p:nvGrpSpPr>
              <p:cNvPr id="275" name="グループ化 274">
                <a:extLst>
                  <a:ext uri="{FF2B5EF4-FFF2-40B4-BE49-F238E27FC236}">
                    <a16:creationId xmlns:a16="http://schemas.microsoft.com/office/drawing/2014/main" id="{00CD90D9-E18F-4B76-9803-1F3B9635EC6D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21" name="楕円 320">
                  <a:extLst>
                    <a:ext uri="{FF2B5EF4-FFF2-40B4-BE49-F238E27FC236}">
                      <a16:creationId xmlns:a16="http://schemas.microsoft.com/office/drawing/2014/main" id="{E0126FF6-8875-46E0-B149-9B30C521704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22" name="直線コネクタ 321">
                  <a:extLst>
                    <a:ext uri="{FF2B5EF4-FFF2-40B4-BE49-F238E27FC236}">
                      <a16:creationId xmlns:a16="http://schemas.microsoft.com/office/drawing/2014/main" id="{0A1C889A-5BE8-4C71-BCF1-828D9EDC13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" name="グループ化 275">
                <a:extLst>
                  <a:ext uri="{FF2B5EF4-FFF2-40B4-BE49-F238E27FC236}">
                    <a16:creationId xmlns:a16="http://schemas.microsoft.com/office/drawing/2014/main" id="{6CE01DB2-4C3D-4E67-B5EA-F44AA9ADAAD9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19" name="楕円 318">
                  <a:extLst>
                    <a:ext uri="{FF2B5EF4-FFF2-40B4-BE49-F238E27FC236}">
                      <a16:creationId xmlns:a16="http://schemas.microsoft.com/office/drawing/2014/main" id="{80F51713-55AE-4926-8977-9A5305A83F1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20" name="直線コネクタ 319">
                  <a:extLst>
                    <a:ext uri="{FF2B5EF4-FFF2-40B4-BE49-F238E27FC236}">
                      <a16:creationId xmlns:a16="http://schemas.microsoft.com/office/drawing/2014/main" id="{5A418EBD-9403-4EAD-A28D-288574BAD9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7" name="グループ化 276">
                <a:extLst>
                  <a:ext uri="{FF2B5EF4-FFF2-40B4-BE49-F238E27FC236}">
                    <a16:creationId xmlns:a16="http://schemas.microsoft.com/office/drawing/2014/main" id="{E5B23736-E935-4592-BBFE-3E775D37ED2D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17" name="楕円 316">
                  <a:extLst>
                    <a:ext uri="{FF2B5EF4-FFF2-40B4-BE49-F238E27FC236}">
                      <a16:creationId xmlns:a16="http://schemas.microsoft.com/office/drawing/2014/main" id="{90D9B044-6791-4E34-B0EE-C02F035F9DE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18" name="直線コネクタ 317">
                  <a:extLst>
                    <a:ext uri="{FF2B5EF4-FFF2-40B4-BE49-F238E27FC236}">
                      <a16:creationId xmlns:a16="http://schemas.microsoft.com/office/drawing/2014/main" id="{A8D942E4-3195-4DBB-B933-B56B7028E2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8" name="グループ化 277">
                <a:extLst>
                  <a:ext uri="{FF2B5EF4-FFF2-40B4-BE49-F238E27FC236}">
                    <a16:creationId xmlns:a16="http://schemas.microsoft.com/office/drawing/2014/main" id="{B30BD571-0E1D-44A4-8781-7B4E3CE11ED9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15" name="楕円 314">
                  <a:extLst>
                    <a:ext uri="{FF2B5EF4-FFF2-40B4-BE49-F238E27FC236}">
                      <a16:creationId xmlns:a16="http://schemas.microsoft.com/office/drawing/2014/main" id="{40DA2E53-C4A2-4CAA-A67C-D3EB6F41B7F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16" name="直線コネクタ 315">
                  <a:extLst>
                    <a:ext uri="{FF2B5EF4-FFF2-40B4-BE49-F238E27FC236}">
                      <a16:creationId xmlns:a16="http://schemas.microsoft.com/office/drawing/2014/main" id="{02B070ED-6FF3-443E-AFB4-70D25E3E32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9" name="グループ化 278">
                <a:extLst>
                  <a:ext uri="{FF2B5EF4-FFF2-40B4-BE49-F238E27FC236}">
                    <a16:creationId xmlns:a16="http://schemas.microsoft.com/office/drawing/2014/main" id="{ED33A5A1-C55B-4E1A-B771-5D0F01CE6001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13" name="楕円 312">
                  <a:extLst>
                    <a:ext uri="{FF2B5EF4-FFF2-40B4-BE49-F238E27FC236}">
                      <a16:creationId xmlns:a16="http://schemas.microsoft.com/office/drawing/2014/main" id="{8E1894B0-243A-4A91-85DC-D05C9F1443D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14" name="直線コネクタ 313">
                  <a:extLst>
                    <a:ext uri="{FF2B5EF4-FFF2-40B4-BE49-F238E27FC236}">
                      <a16:creationId xmlns:a16="http://schemas.microsoft.com/office/drawing/2014/main" id="{FECB2F17-7958-46D8-B8AB-9E6F4BB8A4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0" name="グループ化 279">
                <a:extLst>
                  <a:ext uri="{FF2B5EF4-FFF2-40B4-BE49-F238E27FC236}">
                    <a16:creationId xmlns:a16="http://schemas.microsoft.com/office/drawing/2014/main" id="{8F6D5232-D875-4164-9789-0689835E5D3F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11" name="楕円 310">
                  <a:extLst>
                    <a:ext uri="{FF2B5EF4-FFF2-40B4-BE49-F238E27FC236}">
                      <a16:creationId xmlns:a16="http://schemas.microsoft.com/office/drawing/2014/main" id="{6962DAF6-89F7-4EA9-99CA-DA1F9AEFB8C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12" name="直線コネクタ 311">
                  <a:extLst>
                    <a:ext uri="{FF2B5EF4-FFF2-40B4-BE49-F238E27FC236}">
                      <a16:creationId xmlns:a16="http://schemas.microsoft.com/office/drawing/2014/main" id="{688A7786-785B-4661-9D73-4B3DCED482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1" name="グループ化 280">
                <a:extLst>
                  <a:ext uri="{FF2B5EF4-FFF2-40B4-BE49-F238E27FC236}">
                    <a16:creationId xmlns:a16="http://schemas.microsoft.com/office/drawing/2014/main" id="{4D4A1E70-4B9F-4B04-9652-3326CD5B1F17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09" name="楕円 308">
                  <a:extLst>
                    <a:ext uri="{FF2B5EF4-FFF2-40B4-BE49-F238E27FC236}">
                      <a16:creationId xmlns:a16="http://schemas.microsoft.com/office/drawing/2014/main" id="{5C9BB8F5-945A-442A-8661-C7AC9F3E380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10" name="直線コネクタ 309">
                  <a:extLst>
                    <a:ext uri="{FF2B5EF4-FFF2-40B4-BE49-F238E27FC236}">
                      <a16:creationId xmlns:a16="http://schemas.microsoft.com/office/drawing/2014/main" id="{DD9326D2-7319-42E6-9D08-C9441E515F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グループ化 281">
                <a:extLst>
                  <a:ext uri="{FF2B5EF4-FFF2-40B4-BE49-F238E27FC236}">
                    <a16:creationId xmlns:a16="http://schemas.microsoft.com/office/drawing/2014/main" id="{2CF7E3CB-2BC2-485D-9D7E-02C2B736DF48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07" name="楕円 306">
                  <a:extLst>
                    <a:ext uri="{FF2B5EF4-FFF2-40B4-BE49-F238E27FC236}">
                      <a16:creationId xmlns:a16="http://schemas.microsoft.com/office/drawing/2014/main" id="{C939CE52-1E33-4264-85A9-0B2CAA9FE5A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08" name="直線コネクタ 307">
                  <a:extLst>
                    <a:ext uri="{FF2B5EF4-FFF2-40B4-BE49-F238E27FC236}">
                      <a16:creationId xmlns:a16="http://schemas.microsoft.com/office/drawing/2014/main" id="{DF6E6352-28E3-442E-94DC-3702FA0978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グループ化 282">
                <a:extLst>
                  <a:ext uri="{FF2B5EF4-FFF2-40B4-BE49-F238E27FC236}">
                    <a16:creationId xmlns:a16="http://schemas.microsoft.com/office/drawing/2014/main" id="{B1A60D8A-9517-4500-8249-C29D4664D2E0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05" name="楕円 304">
                  <a:extLst>
                    <a:ext uri="{FF2B5EF4-FFF2-40B4-BE49-F238E27FC236}">
                      <a16:creationId xmlns:a16="http://schemas.microsoft.com/office/drawing/2014/main" id="{AB12ACC4-9466-44E9-AABB-B21CCBC2DE2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06" name="直線コネクタ 305">
                  <a:extLst>
                    <a:ext uri="{FF2B5EF4-FFF2-40B4-BE49-F238E27FC236}">
                      <a16:creationId xmlns:a16="http://schemas.microsoft.com/office/drawing/2014/main" id="{04DD70D6-8503-4F14-BC3B-70298BC0A4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グループ化 283">
                <a:extLst>
                  <a:ext uri="{FF2B5EF4-FFF2-40B4-BE49-F238E27FC236}">
                    <a16:creationId xmlns:a16="http://schemas.microsoft.com/office/drawing/2014/main" id="{C15C6D7F-7E17-409C-883D-2C83609B80B5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03" name="楕円 302">
                  <a:extLst>
                    <a:ext uri="{FF2B5EF4-FFF2-40B4-BE49-F238E27FC236}">
                      <a16:creationId xmlns:a16="http://schemas.microsoft.com/office/drawing/2014/main" id="{3CC70280-C595-4DE2-A119-789ABE974E4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04" name="直線コネクタ 303">
                  <a:extLst>
                    <a:ext uri="{FF2B5EF4-FFF2-40B4-BE49-F238E27FC236}">
                      <a16:creationId xmlns:a16="http://schemas.microsoft.com/office/drawing/2014/main" id="{903DAAB0-B436-42E5-AC8B-6292D8AD3F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グループ化 284">
                <a:extLst>
                  <a:ext uri="{FF2B5EF4-FFF2-40B4-BE49-F238E27FC236}">
                    <a16:creationId xmlns:a16="http://schemas.microsoft.com/office/drawing/2014/main" id="{CB8B0A78-2CB7-44A7-BCE3-57BF01D04DE5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01" name="楕円 300">
                  <a:extLst>
                    <a:ext uri="{FF2B5EF4-FFF2-40B4-BE49-F238E27FC236}">
                      <a16:creationId xmlns:a16="http://schemas.microsoft.com/office/drawing/2014/main" id="{FF554F1C-F53D-4916-9EC2-14631EED0AB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02" name="直線コネクタ 301">
                  <a:extLst>
                    <a:ext uri="{FF2B5EF4-FFF2-40B4-BE49-F238E27FC236}">
                      <a16:creationId xmlns:a16="http://schemas.microsoft.com/office/drawing/2014/main" id="{5268F61C-1300-40B9-B7DD-2C4F53D31B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グループ化 285">
                <a:extLst>
                  <a:ext uri="{FF2B5EF4-FFF2-40B4-BE49-F238E27FC236}">
                    <a16:creationId xmlns:a16="http://schemas.microsoft.com/office/drawing/2014/main" id="{E3E439F6-0702-43AA-B4B7-A68C314BE410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99" name="楕円 298">
                  <a:extLst>
                    <a:ext uri="{FF2B5EF4-FFF2-40B4-BE49-F238E27FC236}">
                      <a16:creationId xmlns:a16="http://schemas.microsoft.com/office/drawing/2014/main" id="{F0E5DFF0-4462-4AAE-8B11-3D7BF14E662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00" name="直線コネクタ 299">
                  <a:extLst>
                    <a:ext uri="{FF2B5EF4-FFF2-40B4-BE49-F238E27FC236}">
                      <a16:creationId xmlns:a16="http://schemas.microsoft.com/office/drawing/2014/main" id="{75BEC44A-8816-4D0D-AB4B-CE9D699ED2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グループ化 286">
                <a:extLst>
                  <a:ext uri="{FF2B5EF4-FFF2-40B4-BE49-F238E27FC236}">
                    <a16:creationId xmlns:a16="http://schemas.microsoft.com/office/drawing/2014/main" id="{ACD99AEC-1129-43CC-9FC8-3EA80CC8F336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97" name="楕円 296">
                  <a:extLst>
                    <a:ext uri="{FF2B5EF4-FFF2-40B4-BE49-F238E27FC236}">
                      <a16:creationId xmlns:a16="http://schemas.microsoft.com/office/drawing/2014/main" id="{BE630A78-9B59-45BB-B3A5-5D77F5D958B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98" name="直線コネクタ 297">
                  <a:extLst>
                    <a:ext uri="{FF2B5EF4-FFF2-40B4-BE49-F238E27FC236}">
                      <a16:creationId xmlns:a16="http://schemas.microsoft.com/office/drawing/2014/main" id="{AA42E460-EEAD-42ED-834B-CBC2D57405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グループ化 287">
                <a:extLst>
                  <a:ext uri="{FF2B5EF4-FFF2-40B4-BE49-F238E27FC236}">
                    <a16:creationId xmlns:a16="http://schemas.microsoft.com/office/drawing/2014/main" id="{F55E31FF-8938-4B4A-9445-C481E9F07590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95" name="楕円 294">
                  <a:extLst>
                    <a:ext uri="{FF2B5EF4-FFF2-40B4-BE49-F238E27FC236}">
                      <a16:creationId xmlns:a16="http://schemas.microsoft.com/office/drawing/2014/main" id="{7A4A9905-32E3-4DEA-9D21-538605B1FA5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96" name="直線コネクタ 295">
                  <a:extLst>
                    <a:ext uri="{FF2B5EF4-FFF2-40B4-BE49-F238E27FC236}">
                      <a16:creationId xmlns:a16="http://schemas.microsoft.com/office/drawing/2014/main" id="{9299055E-6A82-4946-A3C1-E925B952A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グループ化 288">
                <a:extLst>
                  <a:ext uri="{FF2B5EF4-FFF2-40B4-BE49-F238E27FC236}">
                    <a16:creationId xmlns:a16="http://schemas.microsoft.com/office/drawing/2014/main" id="{4BA7CF49-93E2-4EC8-BDB8-F4A414874984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93" name="楕円 292">
                  <a:extLst>
                    <a:ext uri="{FF2B5EF4-FFF2-40B4-BE49-F238E27FC236}">
                      <a16:creationId xmlns:a16="http://schemas.microsoft.com/office/drawing/2014/main" id="{8D361453-39C9-4CF4-9F09-09C27A92CB4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94" name="直線コネクタ 293">
                  <a:extLst>
                    <a:ext uri="{FF2B5EF4-FFF2-40B4-BE49-F238E27FC236}">
                      <a16:creationId xmlns:a16="http://schemas.microsoft.com/office/drawing/2014/main" id="{7A00C04F-ECE2-4D9C-87C3-4AD2FC9247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グループ化 289">
                <a:extLst>
                  <a:ext uri="{FF2B5EF4-FFF2-40B4-BE49-F238E27FC236}">
                    <a16:creationId xmlns:a16="http://schemas.microsoft.com/office/drawing/2014/main" id="{F3C05ABC-8F48-4B27-AAFD-0CABA9F14EA2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91" name="楕円 290">
                  <a:extLst>
                    <a:ext uri="{FF2B5EF4-FFF2-40B4-BE49-F238E27FC236}">
                      <a16:creationId xmlns:a16="http://schemas.microsoft.com/office/drawing/2014/main" id="{011B5C71-79C6-4F18-91AA-9119722872F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92" name="直線コネクタ 291">
                  <a:extLst>
                    <a:ext uri="{FF2B5EF4-FFF2-40B4-BE49-F238E27FC236}">
                      <a16:creationId xmlns:a16="http://schemas.microsoft.com/office/drawing/2014/main" id="{7036B59C-AE20-498B-945F-04AAC3B6DC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71" name="グループ化 370">
            <a:extLst>
              <a:ext uri="{FF2B5EF4-FFF2-40B4-BE49-F238E27FC236}">
                <a16:creationId xmlns:a16="http://schemas.microsoft.com/office/drawing/2014/main" id="{B072E46C-D89F-4448-A7F0-89745B7A17C1}"/>
              </a:ext>
            </a:extLst>
          </p:cNvPr>
          <p:cNvGrpSpPr/>
          <p:nvPr/>
        </p:nvGrpSpPr>
        <p:grpSpPr>
          <a:xfrm>
            <a:off x="4939878" y="1479940"/>
            <a:ext cx="1089919" cy="346825"/>
            <a:chOff x="3034888" y="1132282"/>
            <a:chExt cx="1089919" cy="346825"/>
          </a:xfrm>
        </p:grpSpPr>
        <p:grpSp>
          <p:nvGrpSpPr>
            <p:cNvPr id="372" name="グループ化 371">
              <a:extLst>
                <a:ext uri="{FF2B5EF4-FFF2-40B4-BE49-F238E27FC236}">
                  <a16:creationId xmlns:a16="http://schemas.microsoft.com/office/drawing/2014/main" id="{CC99A5E6-4406-4D77-8667-E5B0C86D3CF8}"/>
                </a:ext>
              </a:extLst>
            </p:cNvPr>
            <p:cNvGrpSpPr/>
            <p:nvPr/>
          </p:nvGrpSpPr>
          <p:grpSpPr>
            <a:xfrm>
              <a:off x="3034888" y="1132282"/>
              <a:ext cx="1089919" cy="164207"/>
              <a:chOff x="3034888" y="1132282"/>
              <a:chExt cx="1089919" cy="164207"/>
            </a:xfrm>
          </p:grpSpPr>
          <p:grpSp>
            <p:nvGrpSpPr>
              <p:cNvPr id="422" name="グループ化 421">
                <a:extLst>
                  <a:ext uri="{FF2B5EF4-FFF2-40B4-BE49-F238E27FC236}">
                    <a16:creationId xmlns:a16="http://schemas.microsoft.com/office/drawing/2014/main" id="{4DB19A38-D8A5-4FD1-BB96-9F140DB41011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68" name="楕円 467">
                  <a:extLst>
                    <a:ext uri="{FF2B5EF4-FFF2-40B4-BE49-F238E27FC236}">
                      <a16:creationId xmlns:a16="http://schemas.microsoft.com/office/drawing/2014/main" id="{6F547F1C-A09D-4DA5-A73A-36C5FC37C33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69" name="直線コネクタ 468">
                  <a:extLst>
                    <a:ext uri="{FF2B5EF4-FFF2-40B4-BE49-F238E27FC236}">
                      <a16:creationId xmlns:a16="http://schemas.microsoft.com/office/drawing/2014/main" id="{4EABBACD-A426-4DD5-9AB6-BDC9CBDFB5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3" name="グループ化 422">
                <a:extLst>
                  <a:ext uri="{FF2B5EF4-FFF2-40B4-BE49-F238E27FC236}">
                    <a16:creationId xmlns:a16="http://schemas.microsoft.com/office/drawing/2014/main" id="{AC3D8729-7B8D-4153-9788-151A604F0429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66" name="楕円 465">
                  <a:extLst>
                    <a:ext uri="{FF2B5EF4-FFF2-40B4-BE49-F238E27FC236}">
                      <a16:creationId xmlns:a16="http://schemas.microsoft.com/office/drawing/2014/main" id="{0034969D-5B38-4B84-9ABD-BBBD92A4DA9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67" name="直線コネクタ 466">
                  <a:extLst>
                    <a:ext uri="{FF2B5EF4-FFF2-40B4-BE49-F238E27FC236}">
                      <a16:creationId xmlns:a16="http://schemas.microsoft.com/office/drawing/2014/main" id="{C8AB4AC1-7BEE-47D5-A058-FF8C300237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4" name="グループ化 423">
                <a:extLst>
                  <a:ext uri="{FF2B5EF4-FFF2-40B4-BE49-F238E27FC236}">
                    <a16:creationId xmlns:a16="http://schemas.microsoft.com/office/drawing/2014/main" id="{B5CB7046-1780-455E-9555-88F2DA5FB9FE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64" name="楕円 463">
                  <a:extLst>
                    <a:ext uri="{FF2B5EF4-FFF2-40B4-BE49-F238E27FC236}">
                      <a16:creationId xmlns:a16="http://schemas.microsoft.com/office/drawing/2014/main" id="{C1C4D935-9182-46E4-BA51-64C861B55E9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65" name="直線コネクタ 464">
                  <a:extLst>
                    <a:ext uri="{FF2B5EF4-FFF2-40B4-BE49-F238E27FC236}">
                      <a16:creationId xmlns:a16="http://schemas.microsoft.com/office/drawing/2014/main" id="{1C5DDE15-76D6-4D24-AED4-10A48FF25D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5" name="グループ化 424">
                <a:extLst>
                  <a:ext uri="{FF2B5EF4-FFF2-40B4-BE49-F238E27FC236}">
                    <a16:creationId xmlns:a16="http://schemas.microsoft.com/office/drawing/2014/main" id="{A06FB33D-2F4B-406B-98A8-9316D34EB806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62" name="楕円 461">
                  <a:extLst>
                    <a:ext uri="{FF2B5EF4-FFF2-40B4-BE49-F238E27FC236}">
                      <a16:creationId xmlns:a16="http://schemas.microsoft.com/office/drawing/2014/main" id="{262519A8-1419-4286-9F8C-8D40A2AC483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63" name="直線コネクタ 462">
                  <a:extLst>
                    <a:ext uri="{FF2B5EF4-FFF2-40B4-BE49-F238E27FC236}">
                      <a16:creationId xmlns:a16="http://schemas.microsoft.com/office/drawing/2014/main" id="{921BCBF0-335F-4E42-AF0A-9C58C03BAF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6" name="グループ化 425">
                <a:extLst>
                  <a:ext uri="{FF2B5EF4-FFF2-40B4-BE49-F238E27FC236}">
                    <a16:creationId xmlns:a16="http://schemas.microsoft.com/office/drawing/2014/main" id="{316E3186-E1CF-4AD0-A53B-52F246C412D0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60" name="楕円 459">
                  <a:extLst>
                    <a:ext uri="{FF2B5EF4-FFF2-40B4-BE49-F238E27FC236}">
                      <a16:creationId xmlns:a16="http://schemas.microsoft.com/office/drawing/2014/main" id="{9DC01B04-A79A-4DD9-A96A-38170B5F7DB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61" name="直線コネクタ 460">
                  <a:extLst>
                    <a:ext uri="{FF2B5EF4-FFF2-40B4-BE49-F238E27FC236}">
                      <a16:creationId xmlns:a16="http://schemas.microsoft.com/office/drawing/2014/main" id="{9239A3FD-0CE9-43C9-9903-3080C593A8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7" name="グループ化 426">
                <a:extLst>
                  <a:ext uri="{FF2B5EF4-FFF2-40B4-BE49-F238E27FC236}">
                    <a16:creationId xmlns:a16="http://schemas.microsoft.com/office/drawing/2014/main" id="{A6CB3401-8DC4-4587-919C-96E2B4F17851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58" name="楕円 457">
                  <a:extLst>
                    <a:ext uri="{FF2B5EF4-FFF2-40B4-BE49-F238E27FC236}">
                      <a16:creationId xmlns:a16="http://schemas.microsoft.com/office/drawing/2014/main" id="{C2E7D651-E019-483A-A4D7-152E46CB515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59" name="直線コネクタ 458">
                  <a:extLst>
                    <a:ext uri="{FF2B5EF4-FFF2-40B4-BE49-F238E27FC236}">
                      <a16:creationId xmlns:a16="http://schemas.microsoft.com/office/drawing/2014/main" id="{C48DBDDF-62DA-448B-B437-A512F71981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8" name="グループ化 427">
                <a:extLst>
                  <a:ext uri="{FF2B5EF4-FFF2-40B4-BE49-F238E27FC236}">
                    <a16:creationId xmlns:a16="http://schemas.microsoft.com/office/drawing/2014/main" id="{9A2D59AC-F2D7-445D-85C8-AF73386B3708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56" name="楕円 455">
                  <a:extLst>
                    <a:ext uri="{FF2B5EF4-FFF2-40B4-BE49-F238E27FC236}">
                      <a16:creationId xmlns:a16="http://schemas.microsoft.com/office/drawing/2014/main" id="{AA5F0CA5-0E82-4F1E-9B8E-2E54FA5D724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57" name="直線コネクタ 456">
                  <a:extLst>
                    <a:ext uri="{FF2B5EF4-FFF2-40B4-BE49-F238E27FC236}">
                      <a16:creationId xmlns:a16="http://schemas.microsoft.com/office/drawing/2014/main" id="{DE62F7BC-5421-4798-88A6-A192F63919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9" name="グループ化 428">
                <a:extLst>
                  <a:ext uri="{FF2B5EF4-FFF2-40B4-BE49-F238E27FC236}">
                    <a16:creationId xmlns:a16="http://schemas.microsoft.com/office/drawing/2014/main" id="{BD764AF8-6E17-48BD-A8F0-096B02AD9E6A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54" name="楕円 453">
                  <a:extLst>
                    <a:ext uri="{FF2B5EF4-FFF2-40B4-BE49-F238E27FC236}">
                      <a16:creationId xmlns:a16="http://schemas.microsoft.com/office/drawing/2014/main" id="{BCA8121B-2A26-448F-9CD1-002A86BAC17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55" name="直線コネクタ 454">
                  <a:extLst>
                    <a:ext uri="{FF2B5EF4-FFF2-40B4-BE49-F238E27FC236}">
                      <a16:creationId xmlns:a16="http://schemas.microsoft.com/office/drawing/2014/main" id="{A24FA0EF-3896-4FB8-872F-880DED7E14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0" name="グループ化 429">
                <a:extLst>
                  <a:ext uri="{FF2B5EF4-FFF2-40B4-BE49-F238E27FC236}">
                    <a16:creationId xmlns:a16="http://schemas.microsoft.com/office/drawing/2014/main" id="{4EF40005-7D87-444D-991E-9896F001F368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52" name="楕円 451">
                  <a:extLst>
                    <a:ext uri="{FF2B5EF4-FFF2-40B4-BE49-F238E27FC236}">
                      <a16:creationId xmlns:a16="http://schemas.microsoft.com/office/drawing/2014/main" id="{F8F55CD2-B9BD-4881-A1D4-F0FF00A8610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53" name="直線コネクタ 452">
                  <a:extLst>
                    <a:ext uri="{FF2B5EF4-FFF2-40B4-BE49-F238E27FC236}">
                      <a16:creationId xmlns:a16="http://schemas.microsoft.com/office/drawing/2014/main" id="{77B2B7B7-1F97-46E9-A906-E8DE567D39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1" name="グループ化 430">
                <a:extLst>
                  <a:ext uri="{FF2B5EF4-FFF2-40B4-BE49-F238E27FC236}">
                    <a16:creationId xmlns:a16="http://schemas.microsoft.com/office/drawing/2014/main" id="{F8C184D0-17F4-454F-849E-CC7407C16249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50" name="楕円 449">
                  <a:extLst>
                    <a:ext uri="{FF2B5EF4-FFF2-40B4-BE49-F238E27FC236}">
                      <a16:creationId xmlns:a16="http://schemas.microsoft.com/office/drawing/2014/main" id="{0EE1975D-3984-430B-A9A3-92EF44A6E2F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51" name="直線コネクタ 450">
                  <a:extLst>
                    <a:ext uri="{FF2B5EF4-FFF2-40B4-BE49-F238E27FC236}">
                      <a16:creationId xmlns:a16="http://schemas.microsoft.com/office/drawing/2014/main" id="{41964670-D5FB-4BFA-BAA4-E091561D55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2" name="グループ化 431">
                <a:extLst>
                  <a:ext uri="{FF2B5EF4-FFF2-40B4-BE49-F238E27FC236}">
                    <a16:creationId xmlns:a16="http://schemas.microsoft.com/office/drawing/2014/main" id="{A00379AB-A626-41FE-AA37-EF0579F982BF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48" name="楕円 447">
                  <a:extLst>
                    <a:ext uri="{FF2B5EF4-FFF2-40B4-BE49-F238E27FC236}">
                      <a16:creationId xmlns:a16="http://schemas.microsoft.com/office/drawing/2014/main" id="{84C26FB5-DABB-4587-AC30-3D4CCEC6217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49" name="直線コネクタ 448">
                  <a:extLst>
                    <a:ext uri="{FF2B5EF4-FFF2-40B4-BE49-F238E27FC236}">
                      <a16:creationId xmlns:a16="http://schemas.microsoft.com/office/drawing/2014/main" id="{9FBB3259-A6EA-4A88-BC9C-9338B4AC0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3" name="グループ化 432">
                <a:extLst>
                  <a:ext uri="{FF2B5EF4-FFF2-40B4-BE49-F238E27FC236}">
                    <a16:creationId xmlns:a16="http://schemas.microsoft.com/office/drawing/2014/main" id="{7C822D50-C5BF-4723-AC17-53CAD3AC855C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46" name="楕円 445">
                  <a:extLst>
                    <a:ext uri="{FF2B5EF4-FFF2-40B4-BE49-F238E27FC236}">
                      <a16:creationId xmlns:a16="http://schemas.microsoft.com/office/drawing/2014/main" id="{B28EDDE4-A774-4265-BD97-103DF6EEB94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47" name="直線コネクタ 446">
                  <a:extLst>
                    <a:ext uri="{FF2B5EF4-FFF2-40B4-BE49-F238E27FC236}">
                      <a16:creationId xmlns:a16="http://schemas.microsoft.com/office/drawing/2014/main" id="{15388421-D2E9-48D0-9C7F-A08F472D82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4" name="グループ化 433">
                <a:extLst>
                  <a:ext uri="{FF2B5EF4-FFF2-40B4-BE49-F238E27FC236}">
                    <a16:creationId xmlns:a16="http://schemas.microsoft.com/office/drawing/2014/main" id="{AD323116-13EB-4402-8829-7785AB2E7EEE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44" name="楕円 443">
                  <a:extLst>
                    <a:ext uri="{FF2B5EF4-FFF2-40B4-BE49-F238E27FC236}">
                      <a16:creationId xmlns:a16="http://schemas.microsoft.com/office/drawing/2014/main" id="{E9D45036-10E0-4117-8833-9E27CCBA445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45" name="直線コネクタ 444">
                  <a:extLst>
                    <a:ext uri="{FF2B5EF4-FFF2-40B4-BE49-F238E27FC236}">
                      <a16:creationId xmlns:a16="http://schemas.microsoft.com/office/drawing/2014/main" id="{21788545-FDE0-4023-ACEE-2B6A9CD965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5" name="グループ化 434">
                <a:extLst>
                  <a:ext uri="{FF2B5EF4-FFF2-40B4-BE49-F238E27FC236}">
                    <a16:creationId xmlns:a16="http://schemas.microsoft.com/office/drawing/2014/main" id="{BF2FA263-6852-46A3-84EC-5AC21900968A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42" name="楕円 441">
                  <a:extLst>
                    <a:ext uri="{FF2B5EF4-FFF2-40B4-BE49-F238E27FC236}">
                      <a16:creationId xmlns:a16="http://schemas.microsoft.com/office/drawing/2014/main" id="{1A6E4249-E478-4E9F-BF5A-85253E54B1F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43" name="直線コネクタ 442">
                  <a:extLst>
                    <a:ext uri="{FF2B5EF4-FFF2-40B4-BE49-F238E27FC236}">
                      <a16:creationId xmlns:a16="http://schemas.microsoft.com/office/drawing/2014/main" id="{4BEE9098-F4CF-4AE1-8EA3-46D71AD44F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6" name="グループ化 435">
                <a:extLst>
                  <a:ext uri="{FF2B5EF4-FFF2-40B4-BE49-F238E27FC236}">
                    <a16:creationId xmlns:a16="http://schemas.microsoft.com/office/drawing/2014/main" id="{AF80F90E-EAD5-4039-98FE-336B0F538490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40" name="楕円 439">
                  <a:extLst>
                    <a:ext uri="{FF2B5EF4-FFF2-40B4-BE49-F238E27FC236}">
                      <a16:creationId xmlns:a16="http://schemas.microsoft.com/office/drawing/2014/main" id="{9A0AF27E-69AF-4328-BC9C-D932D1515C9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41" name="直線コネクタ 440">
                  <a:extLst>
                    <a:ext uri="{FF2B5EF4-FFF2-40B4-BE49-F238E27FC236}">
                      <a16:creationId xmlns:a16="http://schemas.microsoft.com/office/drawing/2014/main" id="{8D83B295-C5F7-40EE-9A27-3E286673A4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7" name="グループ化 436">
                <a:extLst>
                  <a:ext uri="{FF2B5EF4-FFF2-40B4-BE49-F238E27FC236}">
                    <a16:creationId xmlns:a16="http://schemas.microsoft.com/office/drawing/2014/main" id="{127704A7-3605-4572-A47D-8F93ADA6CEC2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38" name="楕円 437">
                  <a:extLst>
                    <a:ext uri="{FF2B5EF4-FFF2-40B4-BE49-F238E27FC236}">
                      <a16:creationId xmlns:a16="http://schemas.microsoft.com/office/drawing/2014/main" id="{1BB67C48-F3BB-4648-94DF-056B51968FD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39" name="直線コネクタ 438">
                  <a:extLst>
                    <a:ext uri="{FF2B5EF4-FFF2-40B4-BE49-F238E27FC236}">
                      <a16:creationId xmlns:a16="http://schemas.microsoft.com/office/drawing/2014/main" id="{38CCFC51-DC62-4981-B588-8FA4FAB7D5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73" name="グループ化 372">
              <a:extLst>
                <a:ext uri="{FF2B5EF4-FFF2-40B4-BE49-F238E27FC236}">
                  <a16:creationId xmlns:a16="http://schemas.microsoft.com/office/drawing/2014/main" id="{7F54ED36-F787-462D-92D8-5E14D32B6C53}"/>
                </a:ext>
              </a:extLst>
            </p:cNvPr>
            <p:cNvGrpSpPr/>
            <p:nvPr/>
          </p:nvGrpSpPr>
          <p:grpSpPr>
            <a:xfrm rot="10800000">
              <a:off x="3034888" y="1314900"/>
              <a:ext cx="1089919" cy="164207"/>
              <a:chOff x="3034888" y="1132282"/>
              <a:chExt cx="1089919" cy="164207"/>
            </a:xfrm>
          </p:grpSpPr>
          <p:grpSp>
            <p:nvGrpSpPr>
              <p:cNvPr id="374" name="グループ化 373">
                <a:extLst>
                  <a:ext uri="{FF2B5EF4-FFF2-40B4-BE49-F238E27FC236}">
                    <a16:creationId xmlns:a16="http://schemas.microsoft.com/office/drawing/2014/main" id="{95E17A41-9EC7-4792-861C-0DB7F057CE57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20" name="楕円 419">
                  <a:extLst>
                    <a:ext uri="{FF2B5EF4-FFF2-40B4-BE49-F238E27FC236}">
                      <a16:creationId xmlns:a16="http://schemas.microsoft.com/office/drawing/2014/main" id="{9F1923F5-819F-4C39-97F6-A9330D6FED4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21" name="直線コネクタ 420">
                  <a:extLst>
                    <a:ext uri="{FF2B5EF4-FFF2-40B4-BE49-F238E27FC236}">
                      <a16:creationId xmlns:a16="http://schemas.microsoft.com/office/drawing/2014/main" id="{DF8CDE19-4B42-493A-85BF-13FC81202C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5" name="グループ化 374">
                <a:extLst>
                  <a:ext uri="{FF2B5EF4-FFF2-40B4-BE49-F238E27FC236}">
                    <a16:creationId xmlns:a16="http://schemas.microsoft.com/office/drawing/2014/main" id="{8AE7330F-B626-4AD0-A21F-852F1ED1305A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18" name="楕円 417">
                  <a:extLst>
                    <a:ext uri="{FF2B5EF4-FFF2-40B4-BE49-F238E27FC236}">
                      <a16:creationId xmlns:a16="http://schemas.microsoft.com/office/drawing/2014/main" id="{0B8DA98E-8D49-4D86-9BFC-2088C7C4E4E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19" name="直線コネクタ 418">
                  <a:extLst>
                    <a:ext uri="{FF2B5EF4-FFF2-40B4-BE49-F238E27FC236}">
                      <a16:creationId xmlns:a16="http://schemas.microsoft.com/office/drawing/2014/main" id="{CDEB2862-0B1A-4542-8BFF-C5B3AB7CC7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6" name="グループ化 375">
                <a:extLst>
                  <a:ext uri="{FF2B5EF4-FFF2-40B4-BE49-F238E27FC236}">
                    <a16:creationId xmlns:a16="http://schemas.microsoft.com/office/drawing/2014/main" id="{2ACF48A9-12B5-48B6-A8BC-0838F55E6E4C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16" name="楕円 415">
                  <a:extLst>
                    <a:ext uri="{FF2B5EF4-FFF2-40B4-BE49-F238E27FC236}">
                      <a16:creationId xmlns:a16="http://schemas.microsoft.com/office/drawing/2014/main" id="{06CB62A6-2F20-41DE-A18D-E627D00456D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17" name="直線コネクタ 416">
                  <a:extLst>
                    <a:ext uri="{FF2B5EF4-FFF2-40B4-BE49-F238E27FC236}">
                      <a16:creationId xmlns:a16="http://schemas.microsoft.com/office/drawing/2014/main" id="{F6EA3555-B224-418E-9110-0AD8956D67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7" name="グループ化 376">
                <a:extLst>
                  <a:ext uri="{FF2B5EF4-FFF2-40B4-BE49-F238E27FC236}">
                    <a16:creationId xmlns:a16="http://schemas.microsoft.com/office/drawing/2014/main" id="{C26593C7-0029-49BF-B29D-CF6C8A050F02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14" name="楕円 413">
                  <a:extLst>
                    <a:ext uri="{FF2B5EF4-FFF2-40B4-BE49-F238E27FC236}">
                      <a16:creationId xmlns:a16="http://schemas.microsoft.com/office/drawing/2014/main" id="{C9ABAACC-4947-4A84-B93D-35451D5394D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15" name="直線コネクタ 414">
                  <a:extLst>
                    <a:ext uri="{FF2B5EF4-FFF2-40B4-BE49-F238E27FC236}">
                      <a16:creationId xmlns:a16="http://schemas.microsoft.com/office/drawing/2014/main" id="{2FE3D4E6-0735-4CFD-AC8C-97533A552E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8" name="グループ化 377">
                <a:extLst>
                  <a:ext uri="{FF2B5EF4-FFF2-40B4-BE49-F238E27FC236}">
                    <a16:creationId xmlns:a16="http://schemas.microsoft.com/office/drawing/2014/main" id="{6C5256CD-ADD6-44C4-AE3E-12A97CA7EA84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12" name="楕円 411">
                  <a:extLst>
                    <a:ext uri="{FF2B5EF4-FFF2-40B4-BE49-F238E27FC236}">
                      <a16:creationId xmlns:a16="http://schemas.microsoft.com/office/drawing/2014/main" id="{D6993FCE-7470-4298-AF55-88201EDEB45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13" name="直線コネクタ 412">
                  <a:extLst>
                    <a:ext uri="{FF2B5EF4-FFF2-40B4-BE49-F238E27FC236}">
                      <a16:creationId xmlns:a16="http://schemas.microsoft.com/office/drawing/2014/main" id="{D23A7A13-1A3A-4D21-9F18-60734BF22B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9" name="グループ化 378">
                <a:extLst>
                  <a:ext uri="{FF2B5EF4-FFF2-40B4-BE49-F238E27FC236}">
                    <a16:creationId xmlns:a16="http://schemas.microsoft.com/office/drawing/2014/main" id="{F7256721-428A-40CC-91DD-3315ACAF8640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10" name="楕円 409">
                  <a:extLst>
                    <a:ext uri="{FF2B5EF4-FFF2-40B4-BE49-F238E27FC236}">
                      <a16:creationId xmlns:a16="http://schemas.microsoft.com/office/drawing/2014/main" id="{BE8B8D38-5CEA-4F78-B375-A1E1F57BAF3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11" name="直線コネクタ 410">
                  <a:extLst>
                    <a:ext uri="{FF2B5EF4-FFF2-40B4-BE49-F238E27FC236}">
                      <a16:creationId xmlns:a16="http://schemas.microsoft.com/office/drawing/2014/main" id="{2496EA3F-9872-47C0-A04C-845ECF5998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0" name="グループ化 379">
                <a:extLst>
                  <a:ext uri="{FF2B5EF4-FFF2-40B4-BE49-F238E27FC236}">
                    <a16:creationId xmlns:a16="http://schemas.microsoft.com/office/drawing/2014/main" id="{4B6BAF15-ECB2-4759-816E-F96E52E30382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08" name="楕円 407">
                  <a:extLst>
                    <a:ext uri="{FF2B5EF4-FFF2-40B4-BE49-F238E27FC236}">
                      <a16:creationId xmlns:a16="http://schemas.microsoft.com/office/drawing/2014/main" id="{0AE25734-808E-4369-978B-54B7879CD22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09" name="直線コネクタ 408">
                  <a:extLst>
                    <a:ext uri="{FF2B5EF4-FFF2-40B4-BE49-F238E27FC236}">
                      <a16:creationId xmlns:a16="http://schemas.microsoft.com/office/drawing/2014/main" id="{1A32F408-94D9-4958-B194-501FFE19B1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1" name="グループ化 380">
                <a:extLst>
                  <a:ext uri="{FF2B5EF4-FFF2-40B4-BE49-F238E27FC236}">
                    <a16:creationId xmlns:a16="http://schemas.microsoft.com/office/drawing/2014/main" id="{7FEBAA7C-9E5F-4C3C-8B3C-9F53665603DB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06" name="楕円 405">
                  <a:extLst>
                    <a:ext uri="{FF2B5EF4-FFF2-40B4-BE49-F238E27FC236}">
                      <a16:creationId xmlns:a16="http://schemas.microsoft.com/office/drawing/2014/main" id="{25B3454F-291A-468F-BFC1-91D066F4BA7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07" name="直線コネクタ 406">
                  <a:extLst>
                    <a:ext uri="{FF2B5EF4-FFF2-40B4-BE49-F238E27FC236}">
                      <a16:creationId xmlns:a16="http://schemas.microsoft.com/office/drawing/2014/main" id="{A0CC808A-AC10-4053-B640-F53BFC5A5B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2" name="グループ化 381">
                <a:extLst>
                  <a:ext uri="{FF2B5EF4-FFF2-40B4-BE49-F238E27FC236}">
                    <a16:creationId xmlns:a16="http://schemas.microsoft.com/office/drawing/2014/main" id="{315D7FA3-3BFF-4054-B2EC-C207AC5C5638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04" name="楕円 403">
                  <a:extLst>
                    <a:ext uri="{FF2B5EF4-FFF2-40B4-BE49-F238E27FC236}">
                      <a16:creationId xmlns:a16="http://schemas.microsoft.com/office/drawing/2014/main" id="{06390558-72A0-4600-9D26-191FAF19796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05" name="直線コネクタ 404">
                  <a:extLst>
                    <a:ext uri="{FF2B5EF4-FFF2-40B4-BE49-F238E27FC236}">
                      <a16:creationId xmlns:a16="http://schemas.microsoft.com/office/drawing/2014/main" id="{B6E1DDFD-5B44-4079-A685-4CEE00C73B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3" name="グループ化 382">
                <a:extLst>
                  <a:ext uri="{FF2B5EF4-FFF2-40B4-BE49-F238E27FC236}">
                    <a16:creationId xmlns:a16="http://schemas.microsoft.com/office/drawing/2014/main" id="{CD4834B4-B330-437A-AF58-16A40D7B9065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02" name="楕円 401">
                  <a:extLst>
                    <a:ext uri="{FF2B5EF4-FFF2-40B4-BE49-F238E27FC236}">
                      <a16:creationId xmlns:a16="http://schemas.microsoft.com/office/drawing/2014/main" id="{10A77D5C-1E94-4AC4-8502-6CA847C4DFA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03" name="直線コネクタ 402">
                  <a:extLst>
                    <a:ext uri="{FF2B5EF4-FFF2-40B4-BE49-F238E27FC236}">
                      <a16:creationId xmlns:a16="http://schemas.microsoft.com/office/drawing/2014/main" id="{063BE11C-9CFD-427C-A1BC-407E48C313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4" name="グループ化 383">
                <a:extLst>
                  <a:ext uri="{FF2B5EF4-FFF2-40B4-BE49-F238E27FC236}">
                    <a16:creationId xmlns:a16="http://schemas.microsoft.com/office/drawing/2014/main" id="{4ECBF08F-84A3-4AC7-BD8D-0142A0E9E71A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00" name="楕円 399">
                  <a:extLst>
                    <a:ext uri="{FF2B5EF4-FFF2-40B4-BE49-F238E27FC236}">
                      <a16:creationId xmlns:a16="http://schemas.microsoft.com/office/drawing/2014/main" id="{7010C9DE-6259-45F3-AEE8-D05E239BE92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01" name="直線コネクタ 400">
                  <a:extLst>
                    <a:ext uri="{FF2B5EF4-FFF2-40B4-BE49-F238E27FC236}">
                      <a16:creationId xmlns:a16="http://schemas.microsoft.com/office/drawing/2014/main" id="{D85C1EE2-4707-4D80-9015-2DB92FED2E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5" name="グループ化 384">
                <a:extLst>
                  <a:ext uri="{FF2B5EF4-FFF2-40B4-BE49-F238E27FC236}">
                    <a16:creationId xmlns:a16="http://schemas.microsoft.com/office/drawing/2014/main" id="{78C3F194-0054-45EA-845B-B01BE97FDED3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98" name="楕円 397">
                  <a:extLst>
                    <a:ext uri="{FF2B5EF4-FFF2-40B4-BE49-F238E27FC236}">
                      <a16:creationId xmlns:a16="http://schemas.microsoft.com/office/drawing/2014/main" id="{DDF32FCB-E565-4F30-8CE0-4EA997D96AA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99" name="直線コネクタ 398">
                  <a:extLst>
                    <a:ext uri="{FF2B5EF4-FFF2-40B4-BE49-F238E27FC236}">
                      <a16:creationId xmlns:a16="http://schemas.microsoft.com/office/drawing/2014/main" id="{C79754C3-507B-4255-858A-C70F630A75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6" name="グループ化 385">
                <a:extLst>
                  <a:ext uri="{FF2B5EF4-FFF2-40B4-BE49-F238E27FC236}">
                    <a16:creationId xmlns:a16="http://schemas.microsoft.com/office/drawing/2014/main" id="{DDA918E1-47E8-43A0-9A3E-33B5B64A85EF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96" name="楕円 395">
                  <a:extLst>
                    <a:ext uri="{FF2B5EF4-FFF2-40B4-BE49-F238E27FC236}">
                      <a16:creationId xmlns:a16="http://schemas.microsoft.com/office/drawing/2014/main" id="{8730A3B9-6D90-43E1-A04B-77722D6C960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97" name="直線コネクタ 396">
                  <a:extLst>
                    <a:ext uri="{FF2B5EF4-FFF2-40B4-BE49-F238E27FC236}">
                      <a16:creationId xmlns:a16="http://schemas.microsoft.com/office/drawing/2014/main" id="{EB29AE9D-1D0E-4C19-9F57-A4289CB317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7" name="グループ化 386">
                <a:extLst>
                  <a:ext uri="{FF2B5EF4-FFF2-40B4-BE49-F238E27FC236}">
                    <a16:creationId xmlns:a16="http://schemas.microsoft.com/office/drawing/2014/main" id="{7BE9BFCF-0976-419E-9749-16E2E71DF806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94" name="楕円 393">
                  <a:extLst>
                    <a:ext uri="{FF2B5EF4-FFF2-40B4-BE49-F238E27FC236}">
                      <a16:creationId xmlns:a16="http://schemas.microsoft.com/office/drawing/2014/main" id="{FB1C88D8-F9D9-4A7C-BD42-E530420CBC1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95" name="直線コネクタ 394">
                  <a:extLst>
                    <a:ext uri="{FF2B5EF4-FFF2-40B4-BE49-F238E27FC236}">
                      <a16:creationId xmlns:a16="http://schemas.microsoft.com/office/drawing/2014/main" id="{E3EA61B7-B382-415B-A22B-BF548EC389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8" name="グループ化 387">
                <a:extLst>
                  <a:ext uri="{FF2B5EF4-FFF2-40B4-BE49-F238E27FC236}">
                    <a16:creationId xmlns:a16="http://schemas.microsoft.com/office/drawing/2014/main" id="{71D38870-75CB-4744-9758-4C24C73F6E7E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92" name="楕円 391">
                  <a:extLst>
                    <a:ext uri="{FF2B5EF4-FFF2-40B4-BE49-F238E27FC236}">
                      <a16:creationId xmlns:a16="http://schemas.microsoft.com/office/drawing/2014/main" id="{1C81E33C-EDA8-41E2-8631-4CC86E6FA12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93" name="直線コネクタ 392">
                  <a:extLst>
                    <a:ext uri="{FF2B5EF4-FFF2-40B4-BE49-F238E27FC236}">
                      <a16:creationId xmlns:a16="http://schemas.microsoft.com/office/drawing/2014/main" id="{0DAB011D-FAE8-435F-8090-4A7E250C90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9" name="グループ化 388">
                <a:extLst>
                  <a:ext uri="{FF2B5EF4-FFF2-40B4-BE49-F238E27FC236}">
                    <a16:creationId xmlns:a16="http://schemas.microsoft.com/office/drawing/2014/main" id="{BE0C7379-AAEE-4016-B9C8-1A4E1C953558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90" name="楕円 389">
                  <a:extLst>
                    <a:ext uri="{FF2B5EF4-FFF2-40B4-BE49-F238E27FC236}">
                      <a16:creationId xmlns:a16="http://schemas.microsoft.com/office/drawing/2014/main" id="{18A8DA8C-E2D7-4D76-9E0C-49EBC35DBDD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91" name="直線コネクタ 390">
                  <a:extLst>
                    <a:ext uri="{FF2B5EF4-FFF2-40B4-BE49-F238E27FC236}">
                      <a16:creationId xmlns:a16="http://schemas.microsoft.com/office/drawing/2014/main" id="{957E7EAB-9EB0-48B5-B87C-D45AB07B0A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70" name="グループ化 469">
            <a:extLst>
              <a:ext uri="{FF2B5EF4-FFF2-40B4-BE49-F238E27FC236}">
                <a16:creationId xmlns:a16="http://schemas.microsoft.com/office/drawing/2014/main" id="{ADBAAF5F-EB41-4FB1-BFE1-E682D4EE0356}"/>
              </a:ext>
            </a:extLst>
          </p:cNvPr>
          <p:cNvGrpSpPr/>
          <p:nvPr/>
        </p:nvGrpSpPr>
        <p:grpSpPr>
          <a:xfrm>
            <a:off x="3670390" y="1479940"/>
            <a:ext cx="1089919" cy="346825"/>
            <a:chOff x="3034888" y="1132282"/>
            <a:chExt cx="1089919" cy="346825"/>
          </a:xfrm>
        </p:grpSpPr>
        <p:grpSp>
          <p:nvGrpSpPr>
            <p:cNvPr id="471" name="グループ化 470">
              <a:extLst>
                <a:ext uri="{FF2B5EF4-FFF2-40B4-BE49-F238E27FC236}">
                  <a16:creationId xmlns:a16="http://schemas.microsoft.com/office/drawing/2014/main" id="{FADEB3B4-B29C-4024-B930-056B01E3924D}"/>
                </a:ext>
              </a:extLst>
            </p:cNvPr>
            <p:cNvGrpSpPr/>
            <p:nvPr/>
          </p:nvGrpSpPr>
          <p:grpSpPr>
            <a:xfrm>
              <a:off x="3034888" y="1132282"/>
              <a:ext cx="1089919" cy="164207"/>
              <a:chOff x="3034888" y="1132282"/>
              <a:chExt cx="1089919" cy="164207"/>
            </a:xfrm>
          </p:grpSpPr>
          <p:grpSp>
            <p:nvGrpSpPr>
              <p:cNvPr id="521" name="グループ化 520">
                <a:extLst>
                  <a:ext uri="{FF2B5EF4-FFF2-40B4-BE49-F238E27FC236}">
                    <a16:creationId xmlns:a16="http://schemas.microsoft.com/office/drawing/2014/main" id="{F9B36D36-11EF-4EA9-976C-0176A86E2AE0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67" name="楕円 566">
                  <a:extLst>
                    <a:ext uri="{FF2B5EF4-FFF2-40B4-BE49-F238E27FC236}">
                      <a16:creationId xmlns:a16="http://schemas.microsoft.com/office/drawing/2014/main" id="{B5F97A71-C2B2-4BB4-9790-973AFD32161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68" name="直線コネクタ 567">
                  <a:extLst>
                    <a:ext uri="{FF2B5EF4-FFF2-40B4-BE49-F238E27FC236}">
                      <a16:creationId xmlns:a16="http://schemas.microsoft.com/office/drawing/2014/main" id="{D60E52E0-D753-4CF2-8A2A-C4B8D63DF1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2" name="グループ化 521">
                <a:extLst>
                  <a:ext uri="{FF2B5EF4-FFF2-40B4-BE49-F238E27FC236}">
                    <a16:creationId xmlns:a16="http://schemas.microsoft.com/office/drawing/2014/main" id="{CDB77F3A-5ACF-4FC9-A698-E22C1A751519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65" name="楕円 564">
                  <a:extLst>
                    <a:ext uri="{FF2B5EF4-FFF2-40B4-BE49-F238E27FC236}">
                      <a16:creationId xmlns:a16="http://schemas.microsoft.com/office/drawing/2014/main" id="{26701E7D-8A7F-43E9-BD18-5AFBB7F57EC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66" name="直線コネクタ 565">
                  <a:extLst>
                    <a:ext uri="{FF2B5EF4-FFF2-40B4-BE49-F238E27FC236}">
                      <a16:creationId xmlns:a16="http://schemas.microsoft.com/office/drawing/2014/main" id="{3CA39D43-10FD-422F-B92F-58E64C2C5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3" name="グループ化 522">
                <a:extLst>
                  <a:ext uri="{FF2B5EF4-FFF2-40B4-BE49-F238E27FC236}">
                    <a16:creationId xmlns:a16="http://schemas.microsoft.com/office/drawing/2014/main" id="{B5C66E03-F2A8-4F36-B0F2-F01EB07E20F1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63" name="楕円 562">
                  <a:extLst>
                    <a:ext uri="{FF2B5EF4-FFF2-40B4-BE49-F238E27FC236}">
                      <a16:creationId xmlns:a16="http://schemas.microsoft.com/office/drawing/2014/main" id="{F1229B5A-3929-4F09-85E1-19E9587EF74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64" name="直線コネクタ 563">
                  <a:extLst>
                    <a:ext uri="{FF2B5EF4-FFF2-40B4-BE49-F238E27FC236}">
                      <a16:creationId xmlns:a16="http://schemas.microsoft.com/office/drawing/2014/main" id="{349EC009-3E69-4003-B723-9478B3FBDE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4" name="グループ化 523">
                <a:extLst>
                  <a:ext uri="{FF2B5EF4-FFF2-40B4-BE49-F238E27FC236}">
                    <a16:creationId xmlns:a16="http://schemas.microsoft.com/office/drawing/2014/main" id="{FF1EF88E-5601-490E-A639-5C27D951B79B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61" name="楕円 560">
                  <a:extLst>
                    <a:ext uri="{FF2B5EF4-FFF2-40B4-BE49-F238E27FC236}">
                      <a16:creationId xmlns:a16="http://schemas.microsoft.com/office/drawing/2014/main" id="{81CC58AF-1BDC-4F3E-A1A3-3077B4250DC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62" name="直線コネクタ 561">
                  <a:extLst>
                    <a:ext uri="{FF2B5EF4-FFF2-40B4-BE49-F238E27FC236}">
                      <a16:creationId xmlns:a16="http://schemas.microsoft.com/office/drawing/2014/main" id="{1635B510-CB1A-46E7-818E-E45B2803EB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5" name="グループ化 524">
                <a:extLst>
                  <a:ext uri="{FF2B5EF4-FFF2-40B4-BE49-F238E27FC236}">
                    <a16:creationId xmlns:a16="http://schemas.microsoft.com/office/drawing/2014/main" id="{36DA70B1-45B9-436C-B7B9-550AEBCDFF2F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59" name="楕円 558">
                  <a:extLst>
                    <a:ext uri="{FF2B5EF4-FFF2-40B4-BE49-F238E27FC236}">
                      <a16:creationId xmlns:a16="http://schemas.microsoft.com/office/drawing/2014/main" id="{E37EDDA6-A493-4EAF-A491-7DD90DCEB38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60" name="直線コネクタ 559">
                  <a:extLst>
                    <a:ext uri="{FF2B5EF4-FFF2-40B4-BE49-F238E27FC236}">
                      <a16:creationId xmlns:a16="http://schemas.microsoft.com/office/drawing/2014/main" id="{03583450-B77D-4F03-9C8F-67E96D192B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6" name="グループ化 525">
                <a:extLst>
                  <a:ext uri="{FF2B5EF4-FFF2-40B4-BE49-F238E27FC236}">
                    <a16:creationId xmlns:a16="http://schemas.microsoft.com/office/drawing/2014/main" id="{7D97B7BA-CBB9-4D42-9C91-4019550E4FAE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57" name="楕円 556">
                  <a:extLst>
                    <a:ext uri="{FF2B5EF4-FFF2-40B4-BE49-F238E27FC236}">
                      <a16:creationId xmlns:a16="http://schemas.microsoft.com/office/drawing/2014/main" id="{4FC40197-7EC7-4316-A506-414DB55A50C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58" name="直線コネクタ 557">
                  <a:extLst>
                    <a:ext uri="{FF2B5EF4-FFF2-40B4-BE49-F238E27FC236}">
                      <a16:creationId xmlns:a16="http://schemas.microsoft.com/office/drawing/2014/main" id="{C481D570-5B93-4646-9785-F2FEBB9AF6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7" name="グループ化 526">
                <a:extLst>
                  <a:ext uri="{FF2B5EF4-FFF2-40B4-BE49-F238E27FC236}">
                    <a16:creationId xmlns:a16="http://schemas.microsoft.com/office/drawing/2014/main" id="{E23F5E4B-46F0-414E-820A-FFCEEB2177D2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55" name="楕円 554">
                  <a:extLst>
                    <a:ext uri="{FF2B5EF4-FFF2-40B4-BE49-F238E27FC236}">
                      <a16:creationId xmlns:a16="http://schemas.microsoft.com/office/drawing/2014/main" id="{B686DF61-6F4C-4C1D-BBE5-207B54E982D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56" name="直線コネクタ 555">
                  <a:extLst>
                    <a:ext uri="{FF2B5EF4-FFF2-40B4-BE49-F238E27FC236}">
                      <a16:creationId xmlns:a16="http://schemas.microsoft.com/office/drawing/2014/main" id="{9250DF60-2DF4-45AA-84C2-590A18DE0E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8" name="グループ化 527">
                <a:extLst>
                  <a:ext uri="{FF2B5EF4-FFF2-40B4-BE49-F238E27FC236}">
                    <a16:creationId xmlns:a16="http://schemas.microsoft.com/office/drawing/2014/main" id="{550005E0-FEAD-4861-90F0-86C8DCA96AB3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53" name="楕円 552">
                  <a:extLst>
                    <a:ext uri="{FF2B5EF4-FFF2-40B4-BE49-F238E27FC236}">
                      <a16:creationId xmlns:a16="http://schemas.microsoft.com/office/drawing/2014/main" id="{47888C6F-7D48-4510-A365-A4C56065403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54" name="直線コネクタ 553">
                  <a:extLst>
                    <a:ext uri="{FF2B5EF4-FFF2-40B4-BE49-F238E27FC236}">
                      <a16:creationId xmlns:a16="http://schemas.microsoft.com/office/drawing/2014/main" id="{CEA4B7E3-AC13-4774-B9F6-6651346659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9" name="グループ化 528">
                <a:extLst>
                  <a:ext uri="{FF2B5EF4-FFF2-40B4-BE49-F238E27FC236}">
                    <a16:creationId xmlns:a16="http://schemas.microsoft.com/office/drawing/2014/main" id="{9A814CAD-B633-44D5-B8FD-8C5968A8E81D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51" name="楕円 550">
                  <a:extLst>
                    <a:ext uri="{FF2B5EF4-FFF2-40B4-BE49-F238E27FC236}">
                      <a16:creationId xmlns:a16="http://schemas.microsoft.com/office/drawing/2014/main" id="{10E3C9F4-1DB8-41EC-82D9-B060378A857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52" name="直線コネクタ 551">
                  <a:extLst>
                    <a:ext uri="{FF2B5EF4-FFF2-40B4-BE49-F238E27FC236}">
                      <a16:creationId xmlns:a16="http://schemas.microsoft.com/office/drawing/2014/main" id="{F169BFE3-E9E6-432F-8D4C-301489E83A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0" name="グループ化 529">
                <a:extLst>
                  <a:ext uri="{FF2B5EF4-FFF2-40B4-BE49-F238E27FC236}">
                    <a16:creationId xmlns:a16="http://schemas.microsoft.com/office/drawing/2014/main" id="{3F4F7026-3E1F-432B-AAC6-52C259EB439D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49" name="楕円 548">
                  <a:extLst>
                    <a:ext uri="{FF2B5EF4-FFF2-40B4-BE49-F238E27FC236}">
                      <a16:creationId xmlns:a16="http://schemas.microsoft.com/office/drawing/2014/main" id="{7BB3E67C-83E3-4694-A76B-50958E78283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50" name="直線コネクタ 549">
                  <a:extLst>
                    <a:ext uri="{FF2B5EF4-FFF2-40B4-BE49-F238E27FC236}">
                      <a16:creationId xmlns:a16="http://schemas.microsoft.com/office/drawing/2014/main" id="{1961B1A2-E208-4323-895A-AD158AE95E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1" name="グループ化 530">
                <a:extLst>
                  <a:ext uri="{FF2B5EF4-FFF2-40B4-BE49-F238E27FC236}">
                    <a16:creationId xmlns:a16="http://schemas.microsoft.com/office/drawing/2014/main" id="{5ECB39F8-C29E-4A6F-BB52-F945D2124F23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47" name="楕円 546">
                  <a:extLst>
                    <a:ext uri="{FF2B5EF4-FFF2-40B4-BE49-F238E27FC236}">
                      <a16:creationId xmlns:a16="http://schemas.microsoft.com/office/drawing/2014/main" id="{5D278E17-4CBC-45BF-9A14-75582F34847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48" name="直線コネクタ 547">
                  <a:extLst>
                    <a:ext uri="{FF2B5EF4-FFF2-40B4-BE49-F238E27FC236}">
                      <a16:creationId xmlns:a16="http://schemas.microsoft.com/office/drawing/2014/main" id="{6D9BC2CD-A0AF-4A57-BB69-58F3E9EAE7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2" name="グループ化 531">
                <a:extLst>
                  <a:ext uri="{FF2B5EF4-FFF2-40B4-BE49-F238E27FC236}">
                    <a16:creationId xmlns:a16="http://schemas.microsoft.com/office/drawing/2014/main" id="{92162514-B256-46AE-B4D5-BE4E9EC0E30F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45" name="楕円 544">
                  <a:extLst>
                    <a:ext uri="{FF2B5EF4-FFF2-40B4-BE49-F238E27FC236}">
                      <a16:creationId xmlns:a16="http://schemas.microsoft.com/office/drawing/2014/main" id="{3B478559-7337-44A1-9E7E-8A0F3BD5A8E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46" name="直線コネクタ 545">
                  <a:extLst>
                    <a:ext uri="{FF2B5EF4-FFF2-40B4-BE49-F238E27FC236}">
                      <a16:creationId xmlns:a16="http://schemas.microsoft.com/office/drawing/2014/main" id="{1AB6F752-4B6C-4652-B186-8FCE1AF5BF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3" name="グループ化 532">
                <a:extLst>
                  <a:ext uri="{FF2B5EF4-FFF2-40B4-BE49-F238E27FC236}">
                    <a16:creationId xmlns:a16="http://schemas.microsoft.com/office/drawing/2014/main" id="{81792BF4-5D2F-4959-96B7-6201A9AA675A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43" name="楕円 542">
                  <a:extLst>
                    <a:ext uri="{FF2B5EF4-FFF2-40B4-BE49-F238E27FC236}">
                      <a16:creationId xmlns:a16="http://schemas.microsoft.com/office/drawing/2014/main" id="{FA8AE13E-B614-49B8-A6C1-33A9E66E5BA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44" name="直線コネクタ 543">
                  <a:extLst>
                    <a:ext uri="{FF2B5EF4-FFF2-40B4-BE49-F238E27FC236}">
                      <a16:creationId xmlns:a16="http://schemas.microsoft.com/office/drawing/2014/main" id="{FAA15656-7873-4537-AEEC-E7AEF92662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4" name="グループ化 533">
                <a:extLst>
                  <a:ext uri="{FF2B5EF4-FFF2-40B4-BE49-F238E27FC236}">
                    <a16:creationId xmlns:a16="http://schemas.microsoft.com/office/drawing/2014/main" id="{296C1E9F-91B8-452C-9FA5-B43B43CA91C9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41" name="楕円 540">
                  <a:extLst>
                    <a:ext uri="{FF2B5EF4-FFF2-40B4-BE49-F238E27FC236}">
                      <a16:creationId xmlns:a16="http://schemas.microsoft.com/office/drawing/2014/main" id="{7643978F-C646-4D0C-B039-8CFE632A24C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42" name="直線コネクタ 541">
                  <a:extLst>
                    <a:ext uri="{FF2B5EF4-FFF2-40B4-BE49-F238E27FC236}">
                      <a16:creationId xmlns:a16="http://schemas.microsoft.com/office/drawing/2014/main" id="{459FB3E9-ED88-446B-971B-4D292ECBAF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5" name="グループ化 534">
                <a:extLst>
                  <a:ext uri="{FF2B5EF4-FFF2-40B4-BE49-F238E27FC236}">
                    <a16:creationId xmlns:a16="http://schemas.microsoft.com/office/drawing/2014/main" id="{813C2F5E-9F7C-4014-9E28-4FB848C02054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39" name="楕円 538">
                  <a:extLst>
                    <a:ext uri="{FF2B5EF4-FFF2-40B4-BE49-F238E27FC236}">
                      <a16:creationId xmlns:a16="http://schemas.microsoft.com/office/drawing/2014/main" id="{63166024-2BD0-421B-B6CD-B8A5743E3D8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40" name="直線コネクタ 539">
                  <a:extLst>
                    <a:ext uri="{FF2B5EF4-FFF2-40B4-BE49-F238E27FC236}">
                      <a16:creationId xmlns:a16="http://schemas.microsoft.com/office/drawing/2014/main" id="{D91B2D70-A2E6-4522-B7EF-826EFFD638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6" name="グループ化 535">
                <a:extLst>
                  <a:ext uri="{FF2B5EF4-FFF2-40B4-BE49-F238E27FC236}">
                    <a16:creationId xmlns:a16="http://schemas.microsoft.com/office/drawing/2014/main" id="{0691C301-8F59-4F66-94C7-7825F55C84E7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37" name="楕円 536">
                  <a:extLst>
                    <a:ext uri="{FF2B5EF4-FFF2-40B4-BE49-F238E27FC236}">
                      <a16:creationId xmlns:a16="http://schemas.microsoft.com/office/drawing/2014/main" id="{0C4FBB4E-181D-498B-B2FA-89CD2FB2CE9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38" name="直線コネクタ 537">
                  <a:extLst>
                    <a:ext uri="{FF2B5EF4-FFF2-40B4-BE49-F238E27FC236}">
                      <a16:creationId xmlns:a16="http://schemas.microsoft.com/office/drawing/2014/main" id="{DD9C8735-5104-4DCC-B71E-1C4518DF05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2" name="グループ化 471">
              <a:extLst>
                <a:ext uri="{FF2B5EF4-FFF2-40B4-BE49-F238E27FC236}">
                  <a16:creationId xmlns:a16="http://schemas.microsoft.com/office/drawing/2014/main" id="{EE661FE9-954E-4941-9063-C28D24669FF3}"/>
                </a:ext>
              </a:extLst>
            </p:cNvPr>
            <p:cNvGrpSpPr/>
            <p:nvPr/>
          </p:nvGrpSpPr>
          <p:grpSpPr>
            <a:xfrm rot="10800000">
              <a:off x="3034888" y="1314900"/>
              <a:ext cx="1089919" cy="164207"/>
              <a:chOff x="3034888" y="1132282"/>
              <a:chExt cx="1089919" cy="164207"/>
            </a:xfrm>
          </p:grpSpPr>
          <p:grpSp>
            <p:nvGrpSpPr>
              <p:cNvPr id="473" name="グループ化 472">
                <a:extLst>
                  <a:ext uri="{FF2B5EF4-FFF2-40B4-BE49-F238E27FC236}">
                    <a16:creationId xmlns:a16="http://schemas.microsoft.com/office/drawing/2014/main" id="{7C769818-08F5-4102-886A-632DA7AA287A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19" name="楕円 518">
                  <a:extLst>
                    <a:ext uri="{FF2B5EF4-FFF2-40B4-BE49-F238E27FC236}">
                      <a16:creationId xmlns:a16="http://schemas.microsoft.com/office/drawing/2014/main" id="{C3A3CFCA-13DF-41DB-B13F-1D0DAD1D8FA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20" name="直線コネクタ 519">
                  <a:extLst>
                    <a:ext uri="{FF2B5EF4-FFF2-40B4-BE49-F238E27FC236}">
                      <a16:creationId xmlns:a16="http://schemas.microsoft.com/office/drawing/2014/main" id="{F95A1BD5-A332-4FA5-9333-D5D0FD0F75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4" name="グループ化 473">
                <a:extLst>
                  <a:ext uri="{FF2B5EF4-FFF2-40B4-BE49-F238E27FC236}">
                    <a16:creationId xmlns:a16="http://schemas.microsoft.com/office/drawing/2014/main" id="{AD6D85B4-2D6B-4A07-B3D2-BE124DEC7412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17" name="楕円 516">
                  <a:extLst>
                    <a:ext uri="{FF2B5EF4-FFF2-40B4-BE49-F238E27FC236}">
                      <a16:creationId xmlns:a16="http://schemas.microsoft.com/office/drawing/2014/main" id="{AA58EE8A-2C74-4E83-BC75-A528526569F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18" name="直線コネクタ 517">
                  <a:extLst>
                    <a:ext uri="{FF2B5EF4-FFF2-40B4-BE49-F238E27FC236}">
                      <a16:creationId xmlns:a16="http://schemas.microsoft.com/office/drawing/2014/main" id="{B8287F9C-A321-4A4C-8368-78BCFDDAEC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5" name="グループ化 474">
                <a:extLst>
                  <a:ext uri="{FF2B5EF4-FFF2-40B4-BE49-F238E27FC236}">
                    <a16:creationId xmlns:a16="http://schemas.microsoft.com/office/drawing/2014/main" id="{8FA8928F-366C-4ED4-8C22-8FAC5BC79E59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15" name="楕円 514">
                  <a:extLst>
                    <a:ext uri="{FF2B5EF4-FFF2-40B4-BE49-F238E27FC236}">
                      <a16:creationId xmlns:a16="http://schemas.microsoft.com/office/drawing/2014/main" id="{A81F9F35-8265-4371-AE79-51CEFBEB2BE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16" name="直線コネクタ 515">
                  <a:extLst>
                    <a:ext uri="{FF2B5EF4-FFF2-40B4-BE49-F238E27FC236}">
                      <a16:creationId xmlns:a16="http://schemas.microsoft.com/office/drawing/2014/main" id="{8346B1CA-F987-45D0-81AF-20BD53C351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6" name="グループ化 475">
                <a:extLst>
                  <a:ext uri="{FF2B5EF4-FFF2-40B4-BE49-F238E27FC236}">
                    <a16:creationId xmlns:a16="http://schemas.microsoft.com/office/drawing/2014/main" id="{55FAC2B0-5E5A-471F-AE24-AE6C0C27333B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13" name="楕円 512">
                  <a:extLst>
                    <a:ext uri="{FF2B5EF4-FFF2-40B4-BE49-F238E27FC236}">
                      <a16:creationId xmlns:a16="http://schemas.microsoft.com/office/drawing/2014/main" id="{BAE5B480-6EF4-41A3-AE10-B399DEC9002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14" name="直線コネクタ 513">
                  <a:extLst>
                    <a:ext uri="{FF2B5EF4-FFF2-40B4-BE49-F238E27FC236}">
                      <a16:creationId xmlns:a16="http://schemas.microsoft.com/office/drawing/2014/main" id="{316C71DA-546A-46EC-AACD-BCA858A7EA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7" name="グループ化 476">
                <a:extLst>
                  <a:ext uri="{FF2B5EF4-FFF2-40B4-BE49-F238E27FC236}">
                    <a16:creationId xmlns:a16="http://schemas.microsoft.com/office/drawing/2014/main" id="{FF29D7D5-F356-4381-80AE-035A0F2F94C5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11" name="楕円 510">
                  <a:extLst>
                    <a:ext uri="{FF2B5EF4-FFF2-40B4-BE49-F238E27FC236}">
                      <a16:creationId xmlns:a16="http://schemas.microsoft.com/office/drawing/2014/main" id="{0E5DBE23-F521-4262-B1BB-799E52F8225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12" name="直線コネクタ 511">
                  <a:extLst>
                    <a:ext uri="{FF2B5EF4-FFF2-40B4-BE49-F238E27FC236}">
                      <a16:creationId xmlns:a16="http://schemas.microsoft.com/office/drawing/2014/main" id="{08ED1E7D-98B7-42CB-AFC5-3FAE65F90D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8" name="グループ化 477">
                <a:extLst>
                  <a:ext uri="{FF2B5EF4-FFF2-40B4-BE49-F238E27FC236}">
                    <a16:creationId xmlns:a16="http://schemas.microsoft.com/office/drawing/2014/main" id="{8D756ED6-5D57-4DBF-A755-6B5CC30C56AF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09" name="楕円 508">
                  <a:extLst>
                    <a:ext uri="{FF2B5EF4-FFF2-40B4-BE49-F238E27FC236}">
                      <a16:creationId xmlns:a16="http://schemas.microsoft.com/office/drawing/2014/main" id="{8493B575-3638-4FCF-9D49-EBD90997CD8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10" name="直線コネクタ 509">
                  <a:extLst>
                    <a:ext uri="{FF2B5EF4-FFF2-40B4-BE49-F238E27FC236}">
                      <a16:creationId xmlns:a16="http://schemas.microsoft.com/office/drawing/2014/main" id="{0F001D1A-128D-45B2-87B7-19052F8DBC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9" name="グループ化 478">
                <a:extLst>
                  <a:ext uri="{FF2B5EF4-FFF2-40B4-BE49-F238E27FC236}">
                    <a16:creationId xmlns:a16="http://schemas.microsoft.com/office/drawing/2014/main" id="{2E33810E-DE84-4B68-951F-E11B7678FAA3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07" name="楕円 506">
                  <a:extLst>
                    <a:ext uri="{FF2B5EF4-FFF2-40B4-BE49-F238E27FC236}">
                      <a16:creationId xmlns:a16="http://schemas.microsoft.com/office/drawing/2014/main" id="{496991D5-8E2E-43F8-ADAC-FC2D00DECCB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08" name="直線コネクタ 507">
                  <a:extLst>
                    <a:ext uri="{FF2B5EF4-FFF2-40B4-BE49-F238E27FC236}">
                      <a16:creationId xmlns:a16="http://schemas.microsoft.com/office/drawing/2014/main" id="{A42D4C0F-41E9-4480-87BF-CC2A3C6A6B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0" name="グループ化 479">
                <a:extLst>
                  <a:ext uri="{FF2B5EF4-FFF2-40B4-BE49-F238E27FC236}">
                    <a16:creationId xmlns:a16="http://schemas.microsoft.com/office/drawing/2014/main" id="{1DBAF1EB-B845-483D-864D-54FFDB77D946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05" name="楕円 504">
                  <a:extLst>
                    <a:ext uri="{FF2B5EF4-FFF2-40B4-BE49-F238E27FC236}">
                      <a16:creationId xmlns:a16="http://schemas.microsoft.com/office/drawing/2014/main" id="{2CDEEE8E-F657-4B88-9051-1408675C987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06" name="直線コネクタ 505">
                  <a:extLst>
                    <a:ext uri="{FF2B5EF4-FFF2-40B4-BE49-F238E27FC236}">
                      <a16:creationId xmlns:a16="http://schemas.microsoft.com/office/drawing/2014/main" id="{97F535B1-9B20-4C88-862F-37A24A401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1" name="グループ化 480">
                <a:extLst>
                  <a:ext uri="{FF2B5EF4-FFF2-40B4-BE49-F238E27FC236}">
                    <a16:creationId xmlns:a16="http://schemas.microsoft.com/office/drawing/2014/main" id="{BC9669EB-E5EF-4DFA-A7B1-0E245A3F9B93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03" name="楕円 502">
                  <a:extLst>
                    <a:ext uri="{FF2B5EF4-FFF2-40B4-BE49-F238E27FC236}">
                      <a16:creationId xmlns:a16="http://schemas.microsoft.com/office/drawing/2014/main" id="{D3BBB7BE-5814-4A50-8641-13E87F589C8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04" name="直線コネクタ 503">
                  <a:extLst>
                    <a:ext uri="{FF2B5EF4-FFF2-40B4-BE49-F238E27FC236}">
                      <a16:creationId xmlns:a16="http://schemas.microsoft.com/office/drawing/2014/main" id="{DECCF64E-18F9-4F59-A0C5-C97A635C9E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2" name="グループ化 481">
                <a:extLst>
                  <a:ext uri="{FF2B5EF4-FFF2-40B4-BE49-F238E27FC236}">
                    <a16:creationId xmlns:a16="http://schemas.microsoft.com/office/drawing/2014/main" id="{FA699CC8-FB6F-47CC-9D0C-F5621D203821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01" name="楕円 500">
                  <a:extLst>
                    <a:ext uri="{FF2B5EF4-FFF2-40B4-BE49-F238E27FC236}">
                      <a16:creationId xmlns:a16="http://schemas.microsoft.com/office/drawing/2014/main" id="{29B35616-B68F-4C0B-B9D6-BFDEE841ED6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02" name="直線コネクタ 501">
                  <a:extLst>
                    <a:ext uri="{FF2B5EF4-FFF2-40B4-BE49-F238E27FC236}">
                      <a16:creationId xmlns:a16="http://schemas.microsoft.com/office/drawing/2014/main" id="{A74576C7-0320-4BF8-8B80-2656C46844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3" name="グループ化 482">
                <a:extLst>
                  <a:ext uri="{FF2B5EF4-FFF2-40B4-BE49-F238E27FC236}">
                    <a16:creationId xmlns:a16="http://schemas.microsoft.com/office/drawing/2014/main" id="{4D3296ED-F624-42B3-984C-A59F1B478558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99" name="楕円 498">
                  <a:extLst>
                    <a:ext uri="{FF2B5EF4-FFF2-40B4-BE49-F238E27FC236}">
                      <a16:creationId xmlns:a16="http://schemas.microsoft.com/office/drawing/2014/main" id="{BB93A40C-60BA-46E4-8C53-F36B4BC1646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00" name="直線コネクタ 499">
                  <a:extLst>
                    <a:ext uri="{FF2B5EF4-FFF2-40B4-BE49-F238E27FC236}">
                      <a16:creationId xmlns:a16="http://schemas.microsoft.com/office/drawing/2014/main" id="{BD41271E-61E1-490D-8084-FCDBB564A1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4" name="グループ化 483">
                <a:extLst>
                  <a:ext uri="{FF2B5EF4-FFF2-40B4-BE49-F238E27FC236}">
                    <a16:creationId xmlns:a16="http://schemas.microsoft.com/office/drawing/2014/main" id="{73CB385D-F4BB-4AA0-9508-485703281E02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97" name="楕円 496">
                  <a:extLst>
                    <a:ext uri="{FF2B5EF4-FFF2-40B4-BE49-F238E27FC236}">
                      <a16:creationId xmlns:a16="http://schemas.microsoft.com/office/drawing/2014/main" id="{61C245BA-8F77-473F-969E-19E3FE9C4DC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98" name="直線コネクタ 497">
                  <a:extLst>
                    <a:ext uri="{FF2B5EF4-FFF2-40B4-BE49-F238E27FC236}">
                      <a16:creationId xmlns:a16="http://schemas.microsoft.com/office/drawing/2014/main" id="{8437867F-B2B2-4470-AD8E-4D31A7BB00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5" name="グループ化 484">
                <a:extLst>
                  <a:ext uri="{FF2B5EF4-FFF2-40B4-BE49-F238E27FC236}">
                    <a16:creationId xmlns:a16="http://schemas.microsoft.com/office/drawing/2014/main" id="{8B5D2D7C-9923-43F1-AFF5-254B242CFDBD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95" name="楕円 494">
                  <a:extLst>
                    <a:ext uri="{FF2B5EF4-FFF2-40B4-BE49-F238E27FC236}">
                      <a16:creationId xmlns:a16="http://schemas.microsoft.com/office/drawing/2014/main" id="{790D8364-CCD2-4ECD-A495-551038480D6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96" name="直線コネクタ 495">
                  <a:extLst>
                    <a:ext uri="{FF2B5EF4-FFF2-40B4-BE49-F238E27FC236}">
                      <a16:creationId xmlns:a16="http://schemas.microsoft.com/office/drawing/2014/main" id="{96C26D6D-A289-45E4-B523-AA90835F11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6" name="グループ化 485">
                <a:extLst>
                  <a:ext uri="{FF2B5EF4-FFF2-40B4-BE49-F238E27FC236}">
                    <a16:creationId xmlns:a16="http://schemas.microsoft.com/office/drawing/2014/main" id="{03CC3294-77A6-42D1-A252-FEF5977E1E9D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93" name="楕円 492">
                  <a:extLst>
                    <a:ext uri="{FF2B5EF4-FFF2-40B4-BE49-F238E27FC236}">
                      <a16:creationId xmlns:a16="http://schemas.microsoft.com/office/drawing/2014/main" id="{613433D8-F684-4675-8F02-1D057D7B0CD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94" name="直線コネクタ 493">
                  <a:extLst>
                    <a:ext uri="{FF2B5EF4-FFF2-40B4-BE49-F238E27FC236}">
                      <a16:creationId xmlns:a16="http://schemas.microsoft.com/office/drawing/2014/main" id="{BBBAA0FF-A820-483D-8FE2-01E04B9D1F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7" name="グループ化 486">
                <a:extLst>
                  <a:ext uri="{FF2B5EF4-FFF2-40B4-BE49-F238E27FC236}">
                    <a16:creationId xmlns:a16="http://schemas.microsoft.com/office/drawing/2014/main" id="{E05E7E34-30AC-4FE1-84C3-F6BFAAD062CB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91" name="楕円 490">
                  <a:extLst>
                    <a:ext uri="{FF2B5EF4-FFF2-40B4-BE49-F238E27FC236}">
                      <a16:creationId xmlns:a16="http://schemas.microsoft.com/office/drawing/2014/main" id="{8DA85D40-BABE-4AFC-BCE6-E66A02B7B47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92" name="直線コネクタ 491">
                  <a:extLst>
                    <a:ext uri="{FF2B5EF4-FFF2-40B4-BE49-F238E27FC236}">
                      <a16:creationId xmlns:a16="http://schemas.microsoft.com/office/drawing/2014/main" id="{9BAE6B21-1FFA-4AF5-8AF3-1DEACC7492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8" name="グループ化 487">
                <a:extLst>
                  <a:ext uri="{FF2B5EF4-FFF2-40B4-BE49-F238E27FC236}">
                    <a16:creationId xmlns:a16="http://schemas.microsoft.com/office/drawing/2014/main" id="{2B497F11-95E3-4033-945D-324BEE06906E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89" name="楕円 488">
                  <a:extLst>
                    <a:ext uri="{FF2B5EF4-FFF2-40B4-BE49-F238E27FC236}">
                      <a16:creationId xmlns:a16="http://schemas.microsoft.com/office/drawing/2014/main" id="{3B926664-AC9C-466A-A233-2D5BA9A6CB2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90" name="直線コネクタ 489">
                  <a:extLst>
                    <a:ext uri="{FF2B5EF4-FFF2-40B4-BE49-F238E27FC236}">
                      <a16:creationId xmlns:a16="http://schemas.microsoft.com/office/drawing/2014/main" id="{382EC3BE-27C6-44DF-BDC8-E92B368044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90" name="グループ化 589">
            <a:extLst>
              <a:ext uri="{FF2B5EF4-FFF2-40B4-BE49-F238E27FC236}">
                <a16:creationId xmlns:a16="http://schemas.microsoft.com/office/drawing/2014/main" id="{C1C1177F-7F77-41AF-A105-E7AB3F944676}"/>
              </a:ext>
            </a:extLst>
          </p:cNvPr>
          <p:cNvGrpSpPr/>
          <p:nvPr/>
        </p:nvGrpSpPr>
        <p:grpSpPr>
          <a:xfrm>
            <a:off x="2488096" y="1879599"/>
            <a:ext cx="65341" cy="421146"/>
            <a:chOff x="2488096" y="1879599"/>
            <a:chExt cx="65341" cy="421146"/>
          </a:xfrm>
        </p:grpSpPr>
        <p:sp>
          <p:nvSpPr>
            <p:cNvPr id="583" name="四角形: 角を丸くする 582">
              <a:extLst>
                <a:ext uri="{FF2B5EF4-FFF2-40B4-BE49-F238E27FC236}">
                  <a16:creationId xmlns:a16="http://schemas.microsoft.com/office/drawing/2014/main" id="{EC7F3C8D-92C5-481C-97F5-9A69521754FD}"/>
                </a:ext>
              </a:extLst>
            </p:cNvPr>
            <p:cNvSpPr/>
            <p:nvPr/>
          </p:nvSpPr>
          <p:spPr>
            <a:xfrm>
              <a:off x="2488096" y="1879599"/>
              <a:ext cx="57410" cy="185173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tx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tx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85" name="直線コネクタ 584">
              <a:extLst>
                <a:ext uri="{FF2B5EF4-FFF2-40B4-BE49-F238E27FC236}">
                  <a16:creationId xmlns:a16="http://schemas.microsoft.com/office/drawing/2014/main" id="{DE583977-638B-41E6-AC82-047B3E92AD5F}"/>
                </a:ext>
              </a:extLst>
            </p:cNvPr>
            <p:cNvCxnSpPr>
              <a:cxnSpLocks/>
            </p:cNvCxnSpPr>
            <p:nvPr/>
          </p:nvCxnSpPr>
          <p:spPr>
            <a:xfrm>
              <a:off x="2524732" y="2064772"/>
              <a:ext cx="0" cy="101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7" name="四角形: 角を丸くする 586">
              <a:extLst>
                <a:ext uri="{FF2B5EF4-FFF2-40B4-BE49-F238E27FC236}">
                  <a16:creationId xmlns:a16="http://schemas.microsoft.com/office/drawing/2014/main" id="{67B7E49D-4DF9-4ACA-B7EF-B375FF820369}"/>
                </a:ext>
              </a:extLst>
            </p:cNvPr>
            <p:cNvSpPr/>
            <p:nvPr/>
          </p:nvSpPr>
          <p:spPr>
            <a:xfrm>
              <a:off x="2496027" y="2115572"/>
              <a:ext cx="57410" cy="1851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98" name="グループ化 597">
            <a:extLst>
              <a:ext uri="{FF2B5EF4-FFF2-40B4-BE49-F238E27FC236}">
                <a16:creationId xmlns:a16="http://schemas.microsoft.com/office/drawing/2014/main" id="{9F014568-E151-481A-A4D0-908089E513C1}"/>
              </a:ext>
            </a:extLst>
          </p:cNvPr>
          <p:cNvGrpSpPr/>
          <p:nvPr/>
        </p:nvGrpSpPr>
        <p:grpSpPr>
          <a:xfrm>
            <a:off x="2256890" y="1237718"/>
            <a:ext cx="267949" cy="827602"/>
            <a:chOff x="2256890" y="1237718"/>
            <a:chExt cx="267949" cy="827602"/>
          </a:xfrm>
        </p:grpSpPr>
        <p:cxnSp>
          <p:nvCxnSpPr>
            <p:cNvPr id="575" name="直線コネクタ 574">
              <a:extLst>
                <a:ext uri="{FF2B5EF4-FFF2-40B4-BE49-F238E27FC236}">
                  <a16:creationId xmlns:a16="http://schemas.microsoft.com/office/drawing/2014/main" id="{B5F7E9E4-7E55-4DD7-9691-6891D18A4418}"/>
                </a:ext>
              </a:extLst>
            </p:cNvPr>
            <p:cNvCxnSpPr>
              <a:cxnSpLocks/>
            </p:cNvCxnSpPr>
            <p:nvPr/>
          </p:nvCxnSpPr>
          <p:spPr>
            <a:xfrm>
              <a:off x="2454308" y="1407049"/>
              <a:ext cx="0" cy="489484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0" name="楕円 569">
              <a:extLst>
                <a:ext uri="{FF2B5EF4-FFF2-40B4-BE49-F238E27FC236}">
                  <a16:creationId xmlns:a16="http://schemas.microsoft.com/office/drawing/2014/main" id="{30B25CAD-7F6E-4B7F-B37B-75B84B7F8B73}"/>
                </a:ext>
              </a:extLst>
            </p:cNvPr>
            <p:cNvSpPr/>
            <p:nvPr/>
          </p:nvSpPr>
          <p:spPr>
            <a:xfrm>
              <a:off x="2393227" y="1237718"/>
              <a:ext cx="131612" cy="22013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76" name="直線コネクタ 575">
              <a:extLst>
                <a:ext uri="{FF2B5EF4-FFF2-40B4-BE49-F238E27FC236}">
                  <a16:creationId xmlns:a16="http://schemas.microsoft.com/office/drawing/2014/main" id="{9E233EB2-892E-42F3-95E7-49959BCC7234}"/>
                </a:ext>
              </a:extLst>
            </p:cNvPr>
            <p:cNvCxnSpPr>
              <a:cxnSpLocks/>
            </p:cNvCxnSpPr>
            <p:nvPr/>
          </p:nvCxnSpPr>
          <p:spPr>
            <a:xfrm>
              <a:off x="2322696" y="1402446"/>
              <a:ext cx="0" cy="498689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9" name="楕円 568">
              <a:extLst>
                <a:ext uri="{FF2B5EF4-FFF2-40B4-BE49-F238E27FC236}">
                  <a16:creationId xmlns:a16="http://schemas.microsoft.com/office/drawing/2014/main" id="{56A85364-0677-42DB-BC71-5B5571CA8E46}"/>
                </a:ext>
              </a:extLst>
            </p:cNvPr>
            <p:cNvSpPr/>
            <p:nvPr/>
          </p:nvSpPr>
          <p:spPr>
            <a:xfrm>
              <a:off x="2256890" y="1238809"/>
              <a:ext cx="131612" cy="22013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73" name="直線コネクタ 572">
              <a:extLst>
                <a:ext uri="{FF2B5EF4-FFF2-40B4-BE49-F238E27FC236}">
                  <a16:creationId xmlns:a16="http://schemas.microsoft.com/office/drawing/2014/main" id="{63EEABED-0A72-4442-A3C5-AF3AE9B83BEB}"/>
                </a:ext>
              </a:extLst>
            </p:cNvPr>
            <p:cNvCxnSpPr>
              <a:cxnSpLocks/>
            </p:cNvCxnSpPr>
            <p:nvPr/>
          </p:nvCxnSpPr>
          <p:spPr>
            <a:xfrm>
              <a:off x="2388502" y="1407049"/>
              <a:ext cx="0" cy="548751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1" name="楕円 570">
              <a:extLst>
                <a:ext uri="{FF2B5EF4-FFF2-40B4-BE49-F238E27FC236}">
                  <a16:creationId xmlns:a16="http://schemas.microsoft.com/office/drawing/2014/main" id="{DF0E58D9-D772-4605-9FA6-71343C67C526}"/>
                </a:ext>
              </a:extLst>
            </p:cNvPr>
            <p:cNvSpPr/>
            <p:nvPr/>
          </p:nvSpPr>
          <p:spPr>
            <a:xfrm>
              <a:off x="2322696" y="1237718"/>
              <a:ext cx="131612" cy="22013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0" name="四角形: 角を丸くする 579">
              <a:extLst>
                <a:ext uri="{FF2B5EF4-FFF2-40B4-BE49-F238E27FC236}">
                  <a16:creationId xmlns:a16="http://schemas.microsoft.com/office/drawing/2014/main" id="{D6FB76EA-F66E-493B-8CF8-F881293958EE}"/>
                </a:ext>
              </a:extLst>
            </p:cNvPr>
            <p:cNvSpPr/>
            <p:nvPr/>
          </p:nvSpPr>
          <p:spPr>
            <a:xfrm>
              <a:off x="2359797" y="1879599"/>
              <a:ext cx="57410" cy="185173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tx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tx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1" name="四角形: 角を丸くする 580">
              <a:extLst>
                <a:ext uri="{FF2B5EF4-FFF2-40B4-BE49-F238E27FC236}">
                  <a16:creationId xmlns:a16="http://schemas.microsoft.com/office/drawing/2014/main" id="{60007E09-FBD1-4F85-A56D-05C8DE3AF709}"/>
                </a:ext>
              </a:extLst>
            </p:cNvPr>
            <p:cNvSpPr/>
            <p:nvPr/>
          </p:nvSpPr>
          <p:spPr>
            <a:xfrm>
              <a:off x="2420597" y="1880147"/>
              <a:ext cx="57410" cy="185173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tx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tx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2" name="四角形: 角を丸くする 581">
              <a:extLst>
                <a:ext uri="{FF2B5EF4-FFF2-40B4-BE49-F238E27FC236}">
                  <a16:creationId xmlns:a16="http://schemas.microsoft.com/office/drawing/2014/main" id="{FBF88D8E-1616-4C24-883C-C03DF3168603}"/>
                </a:ext>
              </a:extLst>
            </p:cNvPr>
            <p:cNvSpPr/>
            <p:nvPr/>
          </p:nvSpPr>
          <p:spPr>
            <a:xfrm>
              <a:off x="2293057" y="1879599"/>
              <a:ext cx="57410" cy="185173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tx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tx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92" name="グループ化 591">
            <a:extLst>
              <a:ext uri="{FF2B5EF4-FFF2-40B4-BE49-F238E27FC236}">
                <a16:creationId xmlns:a16="http://schemas.microsoft.com/office/drawing/2014/main" id="{1A3D6B3C-1332-4A94-917B-44726F099641}"/>
              </a:ext>
            </a:extLst>
          </p:cNvPr>
          <p:cNvGrpSpPr/>
          <p:nvPr/>
        </p:nvGrpSpPr>
        <p:grpSpPr>
          <a:xfrm>
            <a:off x="2226225" y="1879599"/>
            <a:ext cx="65341" cy="421146"/>
            <a:chOff x="2488096" y="1879599"/>
            <a:chExt cx="65341" cy="421146"/>
          </a:xfrm>
        </p:grpSpPr>
        <p:sp>
          <p:nvSpPr>
            <p:cNvPr id="593" name="四角形: 角を丸くする 592">
              <a:extLst>
                <a:ext uri="{FF2B5EF4-FFF2-40B4-BE49-F238E27FC236}">
                  <a16:creationId xmlns:a16="http://schemas.microsoft.com/office/drawing/2014/main" id="{48189B26-89C4-4615-9765-F2DA1A1B69A7}"/>
                </a:ext>
              </a:extLst>
            </p:cNvPr>
            <p:cNvSpPr/>
            <p:nvPr/>
          </p:nvSpPr>
          <p:spPr>
            <a:xfrm>
              <a:off x="2488096" y="1879599"/>
              <a:ext cx="57410" cy="185173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tx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tx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94" name="直線コネクタ 593">
              <a:extLst>
                <a:ext uri="{FF2B5EF4-FFF2-40B4-BE49-F238E27FC236}">
                  <a16:creationId xmlns:a16="http://schemas.microsoft.com/office/drawing/2014/main" id="{1E3BA8BF-A454-448A-AD5D-CF2E0223786E}"/>
                </a:ext>
              </a:extLst>
            </p:cNvPr>
            <p:cNvCxnSpPr>
              <a:cxnSpLocks/>
            </p:cNvCxnSpPr>
            <p:nvPr/>
          </p:nvCxnSpPr>
          <p:spPr>
            <a:xfrm>
              <a:off x="2524732" y="2064772"/>
              <a:ext cx="0" cy="101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5" name="四角形: 角を丸くする 594">
              <a:extLst>
                <a:ext uri="{FF2B5EF4-FFF2-40B4-BE49-F238E27FC236}">
                  <a16:creationId xmlns:a16="http://schemas.microsoft.com/office/drawing/2014/main" id="{DDE74842-312E-4DF5-9FA1-4DB7FB0CA4BA}"/>
                </a:ext>
              </a:extLst>
            </p:cNvPr>
            <p:cNvSpPr/>
            <p:nvPr/>
          </p:nvSpPr>
          <p:spPr>
            <a:xfrm>
              <a:off x="2496027" y="2115572"/>
              <a:ext cx="57410" cy="1851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600" name="直線コネクタ 599">
            <a:extLst>
              <a:ext uri="{FF2B5EF4-FFF2-40B4-BE49-F238E27FC236}">
                <a16:creationId xmlns:a16="http://schemas.microsoft.com/office/drawing/2014/main" id="{158BCB75-C687-499A-996B-B5418DA2F4A1}"/>
              </a:ext>
            </a:extLst>
          </p:cNvPr>
          <p:cNvCxnSpPr>
            <a:cxnSpLocks/>
          </p:cNvCxnSpPr>
          <p:nvPr/>
        </p:nvCxnSpPr>
        <p:spPr>
          <a:xfrm>
            <a:off x="4913094" y="1417349"/>
            <a:ext cx="0" cy="489484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1" name="楕円 600">
            <a:extLst>
              <a:ext uri="{FF2B5EF4-FFF2-40B4-BE49-F238E27FC236}">
                <a16:creationId xmlns:a16="http://schemas.microsoft.com/office/drawing/2014/main" id="{5251931A-33C3-4027-ADE3-8870D6D8F07F}"/>
              </a:ext>
            </a:extLst>
          </p:cNvPr>
          <p:cNvSpPr/>
          <p:nvPr/>
        </p:nvSpPr>
        <p:spPr>
          <a:xfrm>
            <a:off x="4852013" y="1248018"/>
            <a:ext cx="131612" cy="22013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4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02" name="直線コネクタ 601">
            <a:extLst>
              <a:ext uri="{FF2B5EF4-FFF2-40B4-BE49-F238E27FC236}">
                <a16:creationId xmlns:a16="http://schemas.microsoft.com/office/drawing/2014/main" id="{5CFC2119-AE7E-408F-8D7D-6FD0F0C46355}"/>
              </a:ext>
            </a:extLst>
          </p:cNvPr>
          <p:cNvCxnSpPr>
            <a:cxnSpLocks/>
          </p:cNvCxnSpPr>
          <p:nvPr/>
        </p:nvCxnSpPr>
        <p:spPr>
          <a:xfrm>
            <a:off x="4781482" y="1412746"/>
            <a:ext cx="0" cy="49868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3" name="楕円 602">
            <a:extLst>
              <a:ext uri="{FF2B5EF4-FFF2-40B4-BE49-F238E27FC236}">
                <a16:creationId xmlns:a16="http://schemas.microsoft.com/office/drawing/2014/main" id="{B0F92BB3-D453-4DC8-8249-85319B7A1BF5}"/>
              </a:ext>
            </a:extLst>
          </p:cNvPr>
          <p:cNvSpPr/>
          <p:nvPr/>
        </p:nvSpPr>
        <p:spPr>
          <a:xfrm>
            <a:off x="4715676" y="1249109"/>
            <a:ext cx="131612" cy="22013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4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04" name="直線コネクタ 603">
            <a:extLst>
              <a:ext uri="{FF2B5EF4-FFF2-40B4-BE49-F238E27FC236}">
                <a16:creationId xmlns:a16="http://schemas.microsoft.com/office/drawing/2014/main" id="{2B88CB08-0910-477C-857D-DDD077170B4E}"/>
              </a:ext>
            </a:extLst>
          </p:cNvPr>
          <p:cNvCxnSpPr>
            <a:cxnSpLocks/>
          </p:cNvCxnSpPr>
          <p:nvPr/>
        </p:nvCxnSpPr>
        <p:spPr>
          <a:xfrm>
            <a:off x="4847288" y="1417349"/>
            <a:ext cx="0" cy="54875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5" name="楕円 604">
            <a:extLst>
              <a:ext uri="{FF2B5EF4-FFF2-40B4-BE49-F238E27FC236}">
                <a16:creationId xmlns:a16="http://schemas.microsoft.com/office/drawing/2014/main" id="{70A471DF-1593-455D-A25B-304C9FA5D3F9}"/>
              </a:ext>
            </a:extLst>
          </p:cNvPr>
          <p:cNvSpPr/>
          <p:nvPr/>
        </p:nvSpPr>
        <p:spPr>
          <a:xfrm>
            <a:off x="4781482" y="1248018"/>
            <a:ext cx="131612" cy="22013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4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6" name="四角形: 角を丸くする 605">
            <a:extLst>
              <a:ext uri="{FF2B5EF4-FFF2-40B4-BE49-F238E27FC236}">
                <a16:creationId xmlns:a16="http://schemas.microsoft.com/office/drawing/2014/main" id="{4FD4E7DF-FAA3-40DC-9A94-220A8DC609CD}"/>
              </a:ext>
            </a:extLst>
          </p:cNvPr>
          <p:cNvSpPr/>
          <p:nvPr/>
        </p:nvSpPr>
        <p:spPr>
          <a:xfrm>
            <a:off x="4818583" y="1889899"/>
            <a:ext cx="57410" cy="185173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tx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7" name="四角形: 角を丸くする 606">
            <a:extLst>
              <a:ext uri="{FF2B5EF4-FFF2-40B4-BE49-F238E27FC236}">
                <a16:creationId xmlns:a16="http://schemas.microsoft.com/office/drawing/2014/main" id="{E9A08E27-9A7D-4BB4-A16D-F8A6A9051102}"/>
              </a:ext>
            </a:extLst>
          </p:cNvPr>
          <p:cNvSpPr/>
          <p:nvPr/>
        </p:nvSpPr>
        <p:spPr>
          <a:xfrm>
            <a:off x="4879383" y="1890447"/>
            <a:ext cx="57410" cy="185173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tx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8" name="四角形: 角を丸くする 607">
            <a:extLst>
              <a:ext uri="{FF2B5EF4-FFF2-40B4-BE49-F238E27FC236}">
                <a16:creationId xmlns:a16="http://schemas.microsoft.com/office/drawing/2014/main" id="{C915E97B-72EA-484E-9F0E-B25C20D15F8B}"/>
              </a:ext>
            </a:extLst>
          </p:cNvPr>
          <p:cNvSpPr/>
          <p:nvPr/>
        </p:nvSpPr>
        <p:spPr>
          <a:xfrm>
            <a:off x="4751843" y="1889899"/>
            <a:ext cx="57410" cy="185173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tx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09" name="グループ化 608">
            <a:extLst>
              <a:ext uri="{FF2B5EF4-FFF2-40B4-BE49-F238E27FC236}">
                <a16:creationId xmlns:a16="http://schemas.microsoft.com/office/drawing/2014/main" id="{3B16CA7B-44F2-4D42-899A-A370436638F8}"/>
              </a:ext>
            </a:extLst>
          </p:cNvPr>
          <p:cNvGrpSpPr/>
          <p:nvPr/>
        </p:nvGrpSpPr>
        <p:grpSpPr>
          <a:xfrm>
            <a:off x="2362252" y="1964459"/>
            <a:ext cx="65341" cy="421146"/>
            <a:chOff x="2488096" y="1879599"/>
            <a:chExt cx="65341" cy="421146"/>
          </a:xfrm>
        </p:grpSpPr>
        <p:sp>
          <p:nvSpPr>
            <p:cNvPr id="610" name="四角形: 角を丸くする 609">
              <a:extLst>
                <a:ext uri="{FF2B5EF4-FFF2-40B4-BE49-F238E27FC236}">
                  <a16:creationId xmlns:a16="http://schemas.microsoft.com/office/drawing/2014/main" id="{9ACCE9E2-2F17-4DE2-BB22-2FBDA61A1AEB}"/>
                </a:ext>
              </a:extLst>
            </p:cNvPr>
            <p:cNvSpPr/>
            <p:nvPr/>
          </p:nvSpPr>
          <p:spPr>
            <a:xfrm>
              <a:off x="2488096" y="1879599"/>
              <a:ext cx="57410" cy="185173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tx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tx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11" name="直線コネクタ 610">
              <a:extLst>
                <a:ext uri="{FF2B5EF4-FFF2-40B4-BE49-F238E27FC236}">
                  <a16:creationId xmlns:a16="http://schemas.microsoft.com/office/drawing/2014/main" id="{A6E6E610-D3F1-4806-B98D-1CF2529107D2}"/>
                </a:ext>
              </a:extLst>
            </p:cNvPr>
            <p:cNvCxnSpPr>
              <a:cxnSpLocks/>
            </p:cNvCxnSpPr>
            <p:nvPr/>
          </p:nvCxnSpPr>
          <p:spPr>
            <a:xfrm>
              <a:off x="2524732" y="2064772"/>
              <a:ext cx="0" cy="101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2" name="四角形: 角を丸くする 611">
              <a:extLst>
                <a:ext uri="{FF2B5EF4-FFF2-40B4-BE49-F238E27FC236}">
                  <a16:creationId xmlns:a16="http://schemas.microsoft.com/office/drawing/2014/main" id="{6A9C9403-E740-4357-B6F0-3F62F75F11F1}"/>
                </a:ext>
              </a:extLst>
            </p:cNvPr>
            <p:cNvSpPr/>
            <p:nvPr/>
          </p:nvSpPr>
          <p:spPr>
            <a:xfrm>
              <a:off x="2496027" y="2115572"/>
              <a:ext cx="57410" cy="1851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17" name="グループ化 616">
            <a:extLst>
              <a:ext uri="{FF2B5EF4-FFF2-40B4-BE49-F238E27FC236}">
                <a16:creationId xmlns:a16="http://schemas.microsoft.com/office/drawing/2014/main" id="{8F3CA828-03FE-4972-A3D2-BD47EDBF5553}"/>
              </a:ext>
            </a:extLst>
          </p:cNvPr>
          <p:cNvGrpSpPr/>
          <p:nvPr/>
        </p:nvGrpSpPr>
        <p:grpSpPr>
          <a:xfrm>
            <a:off x="2442456" y="2131702"/>
            <a:ext cx="57410" cy="626342"/>
            <a:chOff x="2981588" y="2801564"/>
            <a:chExt cx="57410" cy="626342"/>
          </a:xfrm>
        </p:grpSpPr>
        <p:sp>
          <p:nvSpPr>
            <p:cNvPr id="613" name="四角形: 角を丸くする 612">
              <a:extLst>
                <a:ext uri="{FF2B5EF4-FFF2-40B4-BE49-F238E27FC236}">
                  <a16:creationId xmlns:a16="http://schemas.microsoft.com/office/drawing/2014/main" id="{628D8ADE-B463-4C2C-AE52-E0842D77FB1F}"/>
                </a:ext>
              </a:extLst>
            </p:cNvPr>
            <p:cNvSpPr/>
            <p:nvPr/>
          </p:nvSpPr>
          <p:spPr>
            <a:xfrm>
              <a:off x="2981588" y="2801564"/>
              <a:ext cx="57410" cy="1851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5" name="四角形: 角を丸くする 614">
              <a:extLst>
                <a:ext uri="{FF2B5EF4-FFF2-40B4-BE49-F238E27FC236}">
                  <a16:creationId xmlns:a16="http://schemas.microsoft.com/office/drawing/2014/main" id="{A9E4BF42-598B-4459-9054-6014D0BA4A2F}"/>
                </a:ext>
              </a:extLst>
            </p:cNvPr>
            <p:cNvSpPr/>
            <p:nvPr/>
          </p:nvSpPr>
          <p:spPr>
            <a:xfrm>
              <a:off x="2981588" y="2986737"/>
              <a:ext cx="57410" cy="25599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6" name="四角形: 角を丸くする 615">
              <a:extLst>
                <a:ext uri="{FF2B5EF4-FFF2-40B4-BE49-F238E27FC236}">
                  <a16:creationId xmlns:a16="http://schemas.microsoft.com/office/drawing/2014/main" id="{FBF511FD-5F8E-43A1-971B-D63ED85DDB62}"/>
                </a:ext>
              </a:extLst>
            </p:cNvPr>
            <p:cNvSpPr/>
            <p:nvPr/>
          </p:nvSpPr>
          <p:spPr>
            <a:xfrm>
              <a:off x="2981588" y="3242733"/>
              <a:ext cx="57410" cy="18517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18" name="グループ化 617">
            <a:extLst>
              <a:ext uri="{FF2B5EF4-FFF2-40B4-BE49-F238E27FC236}">
                <a16:creationId xmlns:a16="http://schemas.microsoft.com/office/drawing/2014/main" id="{751616DD-04CE-4482-BA7D-B851F3554DA5}"/>
              </a:ext>
            </a:extLst>
          </p:cNvPr>
          <p:cNvGrpSpPr/>
          <p:nvPr/>
        </p:nvGrpSpPr>
        <p:grpSpPr>
          <a:xfrm>
            <a:off x="2369215" y="2257404"/>
            <a:ext cx="57410" cy="626342"/>
            <a:chOff x="2981588" y="2801564"/>
            <a:chExt cx="57410" cy="626342"/>
          </a:xfrm>
        </p:grpSpPr>
        <p:sp>
          <p:nvSpPr>
            <p:cNvPr id="619" name="四角形: 角を丸くする 618">
              <a:extLst>
                <a:ext uri="{FF2B5EF4-FFF2-40B4-BE49-F238E27FC236}">
                  <a16:creationId xmlns:a16="http://schemas.microsoft.com/office/drawing/2014/main" id="{8CD7E2ED-3DDA-45AC-B0C8-40315B9B9C02}"/>
                </a:ext>
              </a:extLst>
            </p:cNvPr>
            <p:cNvSpPr/>
            <p:nvPr/>
          </p:nvSpPr>
          <p:spPr>
            <a:xfrm>
              <a:off x="2981588" y="2801564"/>
              <a:ext cx="57410" cy="1851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0" name="四角形: 角を丸くする 619">
              <a:extLst>
                <a:ext uri="{FF2B5EF4-FFF2-40B4-BE49-F238E27FC236}">
                  <a16:creationId xmlns:a16="http://schemas.microsoft.com/office/drawing/2014/main" id="{98522BE7-23F3-4399-BE84-3BAAB4471F7E}"/>
                </a:ext>
              </a:extLst>
            </p:cNvPr>
            <p:cNvSpPr/>
            <p:nvPr/>
          </p:nvSpPr>
          <p:spPr>
            <a:xfrm>
              <a:off x="2981588" y="2986737"/>
              <a:ext cx="57410" cy="25599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1" name="四角形: 角を丸くする 620">
              <a:extLst>
                <a:ext uri="{FF2B5EF4-FFF2-40B4-BE49-F238E27FC236}">
                  <a16:creationId xmlns:a16="http://schemas.microsoft.com/office/drawing/2014/main" id="{CB6AD9A3-6585-4EF5-AFB5-FBFB5B6787A3}"/>
                </a:ext>
              </a:extLst>
            </p:cNvPr>
            <p:cNvSpPr/>
            <p:nvPr/>
          </p:nvSpPr>
          <p:spPr>
            <a:xfrm>
              <a:off x="2981588" y="3242733"/>
              <a:ext cx="57410" cy="18517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22" name="グループ化 621">
            <a:extLst>
              <a:ext uri="{FF2B5EF4-FFF2-40B4-BE49-F238E27FC236}">
                <a16:creationId xmlns:a16="http://schemas.microsoft.com/office/drawing/2014/main" id="{091D8350-6009-45BF-BB36-C1E4DBBCCC6A}"/>
              </a:ext>
            </a:extLst>
          </p:cNvPr>
          <p:cNvGrpSpPr/>
          <p:nvPr/>
        </p:nvGrpSpPr>
        <p:grpSpPr>
          <a:xfrm>
            <a:off x="2300569" y="2122400"/>
            <a:ext cx="57410" cy="626342"/>
            <a:chOff x="2981588" y="2801564"/>
            <a:chExt cx="57410" cy="626342"/>
          </a:xfrm>
        </p:grpSpPr>
        <p:sp>
          <p:nvSpPr>
            <p:cNvPr id="623" name="四角形: 角を丸くする 622">
              <a:extLst>
                <a:ext uri="{FF2B5EF4-FFF2-40B4-BE49-F238E27FC236}">
                  <a16:creationId xmlns:a16="http://schemas.microsoft.com/office/drawing/2014/main" id="{C3C2368B-4882-4B6E-8872-3ABF8AF1B3E3}"/>
                </a:ext>
              </a:extLst>
            </p:cNvPr>
            <p:cNvSpPr/>
            <p:nvPr/>
          </p:nvSpPr>
          <p:spPr>
            <a:xfrm>
              <a:off x="2981588" y="2801564"/>
              <a:ext cx="57410" cy="1851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4" name="四角形: 角を丸くする 623">
              <a:extLst>
                <a:ext uri="{FF2B5EF4-FFF2-40B4-BE49-F238E27FC236}">
                  <a16:creationId xmlns:a16="http://schemas.microsoft.com/office/drawing/2014/main" id="{15A0D96A-E831-4D81-9AFE-E313E2D37B06}"/>
                </a:ext>
              </a:extLst>
            </p:cNvPr>
            <p:cNvSpPr/>
            <p:nvPr/>
          </p:nvSpPr>
          <p:spPr>
            <a:xfrm>
              <a:off x="2981588" y="2986737"/>
              <a:ext cx="57410" cy="25599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5" name="四角形: 角を丸くする 624">
              <a:extLst>
                <a:ext uri="{FF2B5EF4-FFF2-40B4-BE49-F238E27FC236}">
                  <a16:creationId xmlns:a16="http://schemas.microsoft.com/office/drawing/2014/main" id="{6BAA3A56-3FC0-41A9-A70E-A57373457E95}"/>
                </a:ext>
              </a:extLst>
            </p:cNvPr>
            <p:cNvSpPr/>
            <p:nvPr/>
          </p:nvSpPr>
          <p:spPr>
            <a:xfrm>
              <a:off x="2981588" y="3242733"/>
              <a:ext cx="57410" cy="18517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29" name="グループ化 628">
            <a:extLst>
              <a:ext uri="{FF2B5EF4-FFF2-40B4-BE49-F238E27FC236}">
                <a16:creationId xmlns:a16="http://schemas.microsoft.com/office/drawing/2014/main" id="{B71A0A95-EB61-4781-8363-FAE2F270003A}"/>
              </a:ext>
            </a:extLst>
          </p:cNvPr>
          <p:cNvGrpSpPr/>
          <p:nvPr/>
        </p:nvGrpSpPr>
        <p:grpSpPr>
          <a:xfrm>
            <a:off x="2265122" y="1016494"/>
            <a:ext cx="249986" cy="262290"/>
            <a:chOff x="2265122" y="1016494"/>
            <a:chExt cx="249986" cy="262290"/>
          </a:xfrm>
        </p:grpSpPr>
        <p:sp>
          <p:nvSpPr>
            <p:cNvPr id="628" name="楕円 627">
              <a:extLst>
                <a:ext uri="{FF2B5EF4-FFF2-40B4-BE49-F238E27FC236}">
                  <a16:creationId xmlns:a16="http://schemas.microsoft.com/office/drawing/2014/main" id="{970B0360-1222-4054-B0CF-C9C79549B77B}"/>
                </a:ext>
              </a:extLst>
            </p:cNvPr>
            <p:cNvSpPr/>
            <p:nvPr/>
          </p:nvSpPr>
          <p:spPr>
            <a:xfrm rot="10800000">
              <a:off x="2383496" y="1025154"/>
              <a:ext cx="131612" cy="220133"/>
            </a:xfrm>
            <a:prstGeom prst="ellipse">
              <a:avLst/>
            </a:prstGeom>
            <a:gradFill>
              <a:gsLst>
                <a:gs pos="0">
                  <a:srgbClr val="FFCCFF"/>
                </a:gs>
                <a:gs pos="46000">
                  <a:srgbClr val="FF99FF"/>
                </a:gs>
                <a:gs pos="100000">
                  <a:srgbClr val="FF66FF"/>
                </a:gs>
              </a:gsLst>
              <a:path path="circle">
                <a:fillToRect l="50000" t="130000" r="50000" b="-30000"/>
              </a:path>
            </a:gradFill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6" name="楕円 625">
              <a:extLst>
                <a:ext uri="{FF2B5EF4-FFF2-40B4-BE49-F238E27FC236}">
                  <a16:creationId xmlns:a16="http://schemas.microsoft.com/office/drawing/2014/main" id="{1F52D7F0-8F78-4799-9FED-F9817C66C517}"/>
                </a:ext>
              </a:extLst>
            </p:cNvPr>
            <p:cNvSpPr/>
            <p:nvPr/>
          </p:nvSpPr>
          <p:spPr>
            <a:xfrm rot="10800000">
              <a:off x="2265122" y="1016494"/>
              <a:ext cx="131612" cy="220133"/>
            </a:xfrm>
            <a:prstGeom prst="ellipse">
              <a:avLst/>
            </a:prstGeom>
            <a:gradFill>
              <a:gsLst>
                <a:gs pos="0">
                  <a:srgbClr val="FFCCFF"/>
                </a:gs>
                <a:gs pos="46000">
                  <a:srgbClr val="FF99FF"/>
                </a:gs>
                <a:gs pos="100000">
                  <a:srgbClr val="FF66FF"/>
                </a:gs>
              </a:gsLst>
              <a:path path="circle">
                <a:fillToRect l="50000" t="130000" r="50000" b="-30000"/>
              </a:path>
            </a:gradFill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7" name="楕円 626">
              <a:extLst>
                <a:ext uri="{FF2B5EF4-FFF2-40B4-BE49-F238E27FC236}">
                  <a16:creationId xmlns:a16="http://schemas.microsoft.com/office/drawing/2014/main" id="{C72CAA58-23DA-42CD-A437-A57907B1DD66}"/>
                </a:ext>
              </a:extLst>
            </p:cNvPr>
            <p:cNvSpPr/>
            <p:nvPr/>
          </p:nvSpPr>
          <p:spPr>
            <a:xfrm rot="10800000">
              <a:off x="2325059" y="1058651"/>
              <a:ext cx="131612" cy="220133"/>
            </a:xfrm>
            <a:prstGeom prst="ellipse">
              <a:avLst/>
            </a:prstGeom>
            <a:gradFill>
              <a:gsLst>
                <a:gs pos="0">
                  <a:srgbClr val="FFCCFF"/>
                </a:gs>
                <a:gs pos="46000">
                  <a:srgbClr val="FF99FF"/>
                </a:gs>
                <a:gs pos="100000">
                  <a:srgbClr val="FF66FF"/>
                </a:gs>
              </a:gsLst>
              <a:path path="circle">
                <a:fillToRect l="50000" t="130000" r="50000" b="-30000"/>
              </a:path>
            </a:gradFill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30" name="テキスト ボックス 629">
            <a:extLst>
              <a:ext uri="{FF2B5EF4-FFF2-40B4-BE49-F238E27FC236}">
                <a16:creationId xmlns:a16="http://schemas.microsoft.com/office/drawing/2014/main" id="{DB19C2D5-133B-4840-B690-ED1009948DA4}"/>
              </a:ext>
            </a:extLst>
          </p:cNvPr>
          <p:cNvSpPr txBox="1"/>
          <p:nvPr/>
        </p:nvSpPr>
        <p:spPr>
          <a:xfrm>
            <a:off x="626527" y="945982"/>
            <a:ext cx="1696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TRAIL1, TRAIL2, </a:t>
            </a:r>
            <a:r>
              <a:rPr kumimoji="1" lang="en-US" altLang="ja-JP" sz="1400" b="1" dirty="0" err="1"/>
              <a:t>FasL</a:t>
            </a:r>
            <a:endParaRPr kumimoji="1" lang="ja-JP" altLang="en-US" sz="1400" b="1" dirty="0"/>
          </a:p>
        </p:txBody>
      </p:sp>
      <p:sp>
        <p:nvSpPr>
          <p:cNvPr id="631" name="テキスト ボックス 630">
            <a:extLst>
              <a:ext uri="{FF2B5EF4-FFF2-40B4-BE49-F238E27FC236}">
                <a16:creationId xmlns:a16="http://schemas.microsoft.com/office/drawing/2014/main" id="{2708E23B-163B-40A7-A3DE-3DA37FDEECA7}"/>
              </a:ext>
            </a:extLst>
          </p:cNvPr>
          <p:cNvSpPr txBox="1"/>
          <p:nvPr/>
        </p:nvSpPr>
        <p:spPr>
          <a:xfrm>
            <a:off x="1063802" y="1178305"/>
            <a:ext cx="1207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DR3, DR4, </a:t>
            </a:r>
            <a:r>
              <a:rPr kumimoji="1" lang="en-US" altLang="ja-JP" sz="1400" b="1" dirty="0" err="1"/>
              <a:t>Fas</a:t>
            </a:r>
            <a:endParaRPr kumimoji="1" lang="ja-JP" altLang="en-US" sz="1400" b="1" dirty="0"/>
          </a:p>
        </p:txBody>
      </p:sp>
      <p:sp>
        <p:nvSpPr>
          <p:cNvPr id="632" name="テキスト ボックス 631">
            <a:extLst>
              <a:ext uri="{FF2B5EF4-FFF2-40B4-BE49-F238E27FC236}">
                <a16:creationId xmlns:a16="http://schemas.microsoft.com/office/drawing/2014/main" id="{567A02E1-BD94-4EA8-95F6-6204A4CC01C0}"/>
              </a:ext>
            </a:extLst>
          </p:cNvPr>
          <p:cNvSpPr txBox="1"/>
          <p:nvPr/>
        </p:nvSpPr>
        <p:spPr>
          <a:xfrm>
            <a:off x="1676749" y="1955800"/>
            <a:ext cx="592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FADD</a:t>
            </a:r>
            <a:endParaRPr kumimoji="1" lang="ja-JP" altLang="en-US" sz="1400" b="1" dirty="0"/>
          </a:p>
        </p:txBody>
      </p:sp>
      <p:sp>
        <p:nvSpPr>
          <p:cNvPr id="633" name="テキスト ボックス 632">
            <a:extLst>
              <a:ext uri="{FF2B5EF4-FFF2-40B4-BE49-F238E27FC236}">
                <a16:creationId xmlns:a16="http://schemas.microsoft.com/office/drawing/2014/main" id="{5A796CEC-486D-4D61-956B-87D75EE58FF5}"/>
              </a:ext>
            </a:extLst>
          </p:cNvPr>
          <p:cNvSpPr txBox="1"/>
          <p:nvPr/>
        </p:nvSpPr>
        <p:spPr>
          <a:xfrm>
            <a:off x="912543" y="2364152"/>
            <a:ext cx="1431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Pro-caspase 8,10 </a:t>
            </a:r>
            <a:endParaRPr kumimoji="1" lang="ja-JP" altLang="en-US" sz="1400" b="1" dirty="0"/>
          </a:p>
        </p:txBody>
      </p:sp>
      <p:sp>
        <p:nvSpPr>
          <p:cNvPr id="634" name="テキスト ボックス 633">
            <a:extLst>
              <a:ext uri="{FF2B5EF4-FFF2-40B4-BE49-F238E27FC236}">
                <a16:creationId xmlns:a16="http://schemas.microsoft.com/office/drawing/2014/main" id="{ABE5376F-0E6F-4DAD-B769-913F2B296DCF}"/>
              </a:ext>
            </a:extLst>
          </p:cNvPr>
          <p:cNvSpPr txBox="1"/>
          <p:nvPr/>
        </p:nvSpPr>
        <p:spPr>
          <a:xfrm>
            <a:off x="2487893" y="1826533"/>
            <a:ext cx="424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/>
              <a:t>DD</a:t>
            </a:r>
            <a:endParaRPr kumimoji="1" lang="ja-JP" altLang="en-US" sz="1400" i="1" dirty="0"/>
          </a:p>
        </p:txBody>
      </p:sp>
      <p:sp>
        <p:nvSpPr>
          <p:cNvPr id="635" name="テキスト ボックス 634">
            <a:extLst>
              <a:ext uri="{FF2B5EF4-FFF2-40B4-BE49-F238E27FC236}">
                <a16:creationId xmlns:a16="http://schemas.microsoft.com/office/drawing/2014/main" id="{4819195C-3D3A-4AEF-91EB-41B885839E1F}"/>
              </a:ext>
            </a:extLst>
          </p:cNvPr>
          <p:cNvSpPr txBox="1"/>
          <p:nvPr/>
        </p:nvSpPr>
        <p:spPr>
          <a:xfrm>
            <a:off x="2492080" y="2046543"/>
            <a:ext cx="513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/>
              <a:t>DED</a:t>
            </a:r>
            <a:endParaRPr kumimoji="1" lang="ja-JP" altLang="en-US" sz="1400" i="1" dirty="0"/>
          </a:p>
        </p:txBody>
      </p:sp>
      <p:grpSp>
        <p:nvGrpSpPr>
          <p:cNvPr id="640" name="グループ化 639">
            <a:extLst>
              <a:ext uri="{FF2B5EF4-FFF2-40B4-BE49-F238E27FC236}">
                <a16:creationId xmlns:a16="http://schemas.microsoft.com/office/drawing/2014/main" id="{0EB6B609-A740-4AA7-8C24-EBDA869B1C49}"/>
              </a:ext>
            </a:extLst>
          </p:cNvPr>
          <p:cNvGrpSpPr/>
          <p:nvPr/>
        </p:nvGrpSpPr>
        <p:grpSpPr>
          <a:xfrm>
            <a:off x="2274613" y="3388704"/>
            <a:ext cx="272596" cy="242791"/>
            <a:chOff x="2223431" y="3127142"/>
            <a:chExt cx="272596" cy="242791"/>
          </a:xfrm>
        </p:grpSpPr>
        <p:sp>
          <p:nvSpPr>
            <p:cNvPr id="636" name="四角形: 角を丸くする 635">
              <a:extLst>
                <a:ext uri="{FF2B5EF4-FFF2-40B4-BE49-F238E27FC236}">
                  <a16:creationId xmlns:a16="http://schemas.microsoft.com/office/drawing/2014/main" id="{52AEE18B-C09C-4BC8-B0F7-B75BFC580100}"/>
                </a:ext>
              </a:extLst>
            </p:cNvPr>
            <p:cNvSpPr/>
            <p:nvPr/>
          </p:nvSpPr>
          <p:spPr>
            <a:xfrm rot="5400000">
              <a:off x="2318811" y="3121762"/>
              <a:ext cx="57410" cy="185173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7" name="四角形: 角を丸くする 636">
              <a:extLst>
                <a:ext uri="{FF2B5EF4-FFF2-40B4-BE49-F238E27FC236}">
                  <a16:creationId xmlns:a16="http://schemas.microsoft.com/office/drawing/2014/main" id="{64EC5AB3-E8B6-4E75-90B5-4494B6A646CE}"/>
                </a:ext>
              </a:extLst>
            </p:cNvPr>
            <p:cNvSpPr/>
            <p:nvPr/>
          </p:nvSpPr>
          <p:spPr>
            <a:xfrm rot="5400000">
              <a:off x="2353022" y="3181641"/>
              <a:ext cx="57410" cy="185173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8" name="四角形: 角を丸くする 637">
              <a:extLst>
                <a:ext uri="{FF2B5EF4-FFF2-40B4-BE49-F238E27FC236}">
                  <a16:creationId xmlns:a16="http://schemas.microsoft.com/office/drawing/2014/main" id="{2D72924F-58F6-4056-8515-5540E76D5ADC}"/>
                </a:ext>
              </a:extLst>
            </p:cNvPr>
            <p:cNvSpPr/>
            <p:nvPr/>
          </p:nvSpPr>
          <p:spPr>
            <a:xfrm rot="16200000">
              <a:off x="2322724" y="3027849"/>
              <a:ext cx="57410" cy="255996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9" name="四角形: 角を丸くする 638">
              <a:extLst>
                <a:ext uri="{FF2B5EF4-FFF2-40B4-BE49-F238E27FC236}">
                  <a16:creationId xmlns:a16="http://schemas.microsoft.com/office/drawing/2014/main" id="{2AA78453-5680-4348-9983-3DF2FE329A7B}"/>
                </a:ext>
              </a:extLst>
            </p:cNvPr>
            <p:cNvSpPr/>
            <p:nvPr/>
          </p:nvSpPr>
          <p:spPr>
            <a:xfrm rot="16200000">
              <a:off x="2339324" y="3213230"/>
              <a:ext cx="57410" cy="255996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642" name="直線矢印コネクタ 641">
            <a:extLst>
              <a:ext uri="{FF2B5EF4-FFF2-40B4-BE49-F238E27FC236}">
                <a16:creationId xmlns:a16="http://schemas.microsoft.com/office/drawing/2014/main" id="{F8874D83-07ED-402F-8C14-E7A9EFC1E789}"/>
              </a:ext>
            </a:extLst>
          </p:cNvPr>
          <p:cNvCxnSpPr/>
          <p:nvPr/>
        </p:nvCxnSpPr>
        <p:spPr>
          <a:xfrm>
            <a:off x="2383496" y="2971800"/>
            <a:ext cx="0" cy="3217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3" name="テキスト ボックス 642">
            <a:extLst>
              <a:ext uri="{FF2B5EF4-FFF2-40B4-BE49-F238E27FC236}">
                <a16:creationId xmlns:a16="http://schemas.microsoft.com/office/drawing/2014/main" id="{5EA1C69D-12FC-4947-9B34-154D2559D84A}"/>
              </a:ext>
            </a:extLst>
          </p:cNvPr>
          <p:cNvSpPr txBox="1"/>
          <p:nvPr/>
        </p:nvSpPr>
        <p:spPr>
          <a:xfrm>
            <a:off x="1176150" y="2972411"/>
            <a:ext cx="1211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Auto-proteolysis</a:t>
            </a:r>
            <a:endParaRPr kumimoji="1" lang="ja-JP" altLang="en-US" sz="1200" dirty="0"/>
          </a:p>
        </p:txBody>
      </p:sp>
      <p:sp>
        <p:nvSpPr>
          <p:cNvPr id="644" name="テキスト ボックス 643">
            <a:extLst>
              <a:ext uri="{FF2B5EF4-FFF2-40B4-BE49-F238E27FC236}">
                <a16:creationId xmlns:a16="http://schemas.microsoft.com/office/drawing/2014/main" id="{17553FF4-A74A-4522-8A2A-AA217AB1CAA9}"/>
              </a:ext>
            </a:extLst>
          </p:cNvPr>
          <p:cNvSpPr txBox="1"/>
          <p:nvPr/>
        </p:nvSpPr>
        <p:spPr>
          <a:xfrm>
            <a:off x="650612" y="3366843"/>
            <a:ext cx="163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Active-caspase 8,10 </a:t>
            </a:r>
            <a:endParaRPr kumimoji="1" lang="ja-JP" altLang="en-US" sz="1400" b="1" dirty="0"/>
          </a:p>
        </p:txBody>
      </p:sp>
      <p:cxnSp>
        <p:nvCxnSpPr>
          <p:cNvPr id="645" name="直線矢印コネクタ 644">
            <a:extLst>
              <a:ext uri="{FF2B5EF4-FFF2-40B4-BE49-F238E27FC236}">
                <a16:creationId xmlns:a16="http://schemas.microsoft.com/office/drawing/2014/main" id="{B5C997A6-1850-4EA4-9890-112E4D71A41E}"/>
              </a:ext>
            </a:extLst>
          </p:cNvPr>
          <p:cNvCxnSpPr>
            <a:cxnSpLocks/>
          </p:cNvCxnSpPr>
          <p:nvPr/>
        </p:nvCxnSpPr>
        <p:spPr>
          <a:xfrm>
            <a:off x="2406335" y="3718832"/>
            <a:ext cx="0" cy="470402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6" name="Group 56">
            <a:extLst>
              <a:ext uri="{FF2B5EF4-FFF2-40B4-BE49-F238E27FC236}">
                <a16:creationId xmlns:a16="http://schemas.microsoft.com/office/drawing/2014/main" id="{07A28BB1-BF55-455F-BA1B-61A1CC0A2615}"/>
              </a:ext>
            </a:extLst>
          </p:cNvPr>
          <p:cNvGrpSpPr>
            <a:grpSpLocks/>
          </p:cNvGrpSpPr>
          <p:nvPr/>
        </p:nvGrpSpPr>
        <p:grpSpPr bwMode="auto">
          <a:xfrm>
            <a:off x="3357957" y="4656796"/>
            <a:ext cx="465138" cy="76200"/>
            <a:chOff x="856" y="1991"/>
            <a:chExt cx="293" cy="48"/>
          </a:xfrm>
        </p:grpSpPr>
        <p:sp>
          <p:nvSpPr>
            <p:cNvPr id="647" name="AutoShape 57">
              <a:extLst>
                <a:ext uri="{FF2B5EF4-FFF2-40B4-BE49-F238E27FC236}">
                  <a16:creationId xmlns:a16="http://schemas.microsoft.com/office/drawing/2014/main" id="{68F1FDE8-C3E6-4EF9-B86B-06BD92424C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57" y="1991"/>
              <a:ext cx="47" cy="4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66">
                    <a:gamma/>
                    <a:shade val="46275"/>
                    <a:invGamma/>
                  </a:srgbClr>
                </a:gs>
                <a:gs pos="5000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48" name="AutoShape 58">
              <a:extLst>
                <a:ext uri="{FF2B5EF4-FFF2-40B4-BE49-F238E27FC236}">
                  <a16:creationId xmlns:a16="http://schemas.microsoft.com/office/drawing/2014/main" id="{8104F784-1482-4DB3-86C8-F97A858457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51" y="1945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49" name="AutoShape 59">
              <a:extLst>
                <a:ext uri="{FF2B5EF4-FFF2-40B4-BE49-F238E27FC236}">
                  <a16:creationId xmlns:a16="http://schemas.microsoft.com/office/drawing/2014/main" id="{BB6A3D4A-4E48-4ACF-868C-BA81E619DF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073" y="1962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650" name="Group 60">
            <a:extLst>
              <a:ext uri="{FF2B5EF4-FFF2-40B4-BE49-F238E27FC236}">
                <a16:creationId xmlns:a16="http://schemas.microsoft.com/office/drawing/2014/main" id="{1C0423AF-6BB1-4CAB-B282-1E3885B42DB2}"/>
              </a:ext>
            </a:extLst>
          </p:cNvPr>
          <p:cNvGrpSpPr>
            <a:grpSpLocks/>
          </p:cNvGrpSpPr>
          <p:nvPr/>
        </p:nvGrpSpPr>
        <p:grpSpPr bwMode="auto">
          <a:xfrm>
            <a:off x="3362572" y="4772915"/>
            <a:ext cx="465138" cy="76200"/>
            <a:chOff x="859" y="2064"/>
            <a:chExt cx="293" cy="48"/>
          </a:xfrm>
        </p:grpSpPr>
        <p:sp>
          <p:nvSpPr>
            <p:cNvPr id="651" name="AutoShape 61">
              <a:extLst>
                <a:ext uri="{FF2B5EF4-FFF2-40B4-BE49-F238E27FC236}">
                  <a16:creationId xmlns:a16="http://schemas.microsoft.com/office/drawing/2014/main" id="{3524E50D-F414-48EB-A27F-EC6B8E78AB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60" y="2064"/>
              <a:ext cx="47" cy="4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66">
                    <a:gamma/>
                    <a:shade val="46275"/>
                    <a:invGamma/>
                  </a:srgbClr>
                </a:gs>
                <a:gs pos="5000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52" name="AutoShape 62">
              <a:extLst>
                <a:ext uri="{FF2B5EF4-FFF2-40B4-BE49-F238E27FC236}">
                  <a16:creationId xmlns:a16="http://schemas.microsoft.com/office/drawing/2014/main" id="{791CD167-19F5-4961-A918-5816B30B7F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54" y="201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53" name="AutoShape 63">
              <a:extLst>
                <a:ext uri="{FF2B5EF4-FFF2-40B4-BE49-F238E27FC236}">
                  <a16:creationId xmlns:a16="http://schemas.microsoft.com/office/drawing/2014/main" id="{57409F78-53B0-4D98-99A5-A96A848854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076" y="2035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654" name="Group 64">
            <a:extLst>
              <a:ext uri="{FF2B5EF4-FFF2-40B4-BE49-F238E27FC236}">
                <a16:creationId xmlns:a16="http://schemas.microsoft.com/office/drawing/2014/main" id="{094A22D3-B1B6-48B8-BD15-9A8197ED9C53}"/>
              </a:ext>
            </a:extLst>
          </p:cNvPr>
          <p:cNvGrpSpPr>
            <a:grpSpLocks/>
          </p:cNvGrpSpPr>
          <p:nvPr/>
        </p:nvGrpSpPr>
        <p:grpSpPr bwMode="auto">
          <a:xfrm>
            <a:off x="4645272" y="4603583"/>
            <a:ext cx="220663" cy="258762"/>
            <a:chOff x="797" y="2528"/>
            <a:chExt cx="139" cy="163"/>
          </a:xfrm>
        </p:grpSpPr>
        <p:sp>
          <p:nvSpPr>
            <p:cNvPr id="655" name="AutoShape 65">
              <a:extLst>
                <a:ext uri="{FF2B5EF4-FFF2-40B4-BE49-F238E27FC236}">
                  <a16:creationId xmlns:a16="http://schemas.microsoft.com/office/drawing/2014/main" id="{AF9E063E-F15F-4C1B-A794-B7FF796DBB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3" y="2482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56" name="AutoShape 66">
              <a:extLst>
                <a:ext uri="{FF2B5EF4-FFF2-40B4-BE49-F238E27FC236}">
                  <a16:creationId xmlns:a16="http://schemas.microsoft.com/office/drawing/2014/main" id="{8496FDF3-826B-4CB8-A077-B04325F89F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3" y="259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57" name="AutoShape 67">
              <a:extLst>
                <a:ext uri="{FF2B5EF4-FFF2-40B4-BE49-F238E27FC236}">
                  <a16:creationId xmlns:a16="http://schemas.microsoft.com/office/drawing/2014/main" id="{5BDDE743-0282-41BA-BE67-03607777B3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0" y="2545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58" name="AutoShape 68">
              <a:extLst>
                <a:ext uri="{FF2B5EF4-FFF2-40B4-BE49-F238E27FC236}">
                  <a16:creationId xmlns:a16="http://schemas.microsoft.com/office/drawing/2014/main" id="{CBFCE9AA-CE8E-4719-BA51-A742855E52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0" y="2568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659" name="Rectangle 69">
            <a:extLst>
              <a:ext uri="{FF2B5EF4-FFF2-40B4-BE49-F238E27FC236}">
                <a16:creationId xmlns:a16="http://schemas.microsoft.com/office/drawing/2014/main" id="{501D9B5C-47AE-4D6C-8897-A6E753D7E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1645" y="4619775"/>
            <a:ext cx="13917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b="1" dirty="0"/>
              <a:t>Pro-caspase-3,7</a:t>
            </a:r>
          </a:p>
        </p:txBody>
      </p:sp>
      <p:sp>
        <p:nvSpPr>
          <p:cNvPr id="660" name="Rectangle 70">
            <a:extLst>
              <a:ext uri="{FF2B5EF4-FFF2-40B4-BE49-F238E27FC236}">
                <a16:creationId xmlns:a16="http://schemas.microsoft.com/office/drawing/2014/main" id="{F570E156-9C42-447F-AF25-B672DFE14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7134" y="4803608"/>
            <a:ext cx="960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Active form</a:t>
            </a:r>
          </a:p>
        </p:txBody>
      </p:sp>
      <p:sp>
        <p:nvSpPr>
          <p:cNvPr id="661" name="Line 76">
            <a:extLst>
              <a:ext uri="{FF2B5EF4-FFF2-40B4-BE49-F238E27FC236}">
                <a16:creationId xmlns:a16="http://schemas.microsoft.com/office/drawing/2014/main" id="{EF60F8D6-8FCF-4F2C-85FD-C004BC641F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72159" y="4749104"/>
            <a:ext cx="6921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63" name="テキスト ボックス 662">
            <a:extLst>
              <a:ext uri="{FF2B5EF4-FFF2-40B4-BE49-F238E27FC236}">
                <a16:creationId xmlns:a16="http://schemas.microsoft.com/office/drawing/2014/main" id="{202D2BF4-3D3C-43B9-A5B3-541123677409}"/>
              </a:ext>
            </a:extLst>
          </p:cNvPr>
          <p:cNvSpPr txBox="1"/>
          <p:nvPr/>
        </p:nvSpPr>
        <p:spPr>
          <a:xfrm>
            <a:off x="2960415" y="2239505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DISC</a:t>
            </a:r>
            <a:endParaRPr kumimoji="1" lang="ja-JP" altLang="en-US" b="1" dirty="0"/>
          </a:p>
        </p:txBody>
      </p:sp>
      <p:grpSp>
        <p:nvGrpSpPr>
          <p:cNvPr id="664" name="グループ化 663">
            <a:extLst>
              <a:ext uri="{FF2B5EF4-FFF2-40B4-BE49-F238E27FC236}">
                <a16:creationId xmlns:a16="http://schemas.microsoft.com/office/drawing/2014/main" id="{11DF05BE-70F6-4F20-8587-F2E52F51B293}"/>
              </a:ext>
            </a:extLst>
          </p:cNvPr>
          <p:cNvGrpSpPr/>
          <p:nvPr/>
        </p:nvGrpSpPr>
        <p:grpSpPr>
          <a:xfrm>
            <a:off x="4723645" y="1033316"/>
            <a:ext cx="249986" cy="262290"/>
            <a:chOff x="2265122" y="1016494"/>
            <a:chExt cx="249986" cy="262290"/>
          </a:xfrm>
          <a:gradFill>
            <a:gsLst>
              <a:gs pos="0">
                <a:srgbClr val="99CCFF"/>
              </a:gs>
              <a:gs pos="46000">
                <a:srgbClr val="6699FF"/>
              </a:gs>
              <a:gs pos="100000">
                <a:srgbClr val="3366FF"/>
              </a:gs>
            </a:gsLst>
            <a:path path="circle">
              <a:fillToRect l="50000" t="130000" r="50000" b="-30000"/>
            </a:path>
          </a:gradFill>
        </p:grpSpPr>
        <p:sp>
          <p:nvSpPr>
            <p:cNvPr id="665" name="楕円 664">
              <a:extLst>
                <a:ext uri="{FF2B5EF4-FFF2-40B4-BE49-F238E27FC236}">
                  <a16:creationId xmlns:a16="http://schemas.microsoft.com/office/drawing/2014/main" id="{57C70F48-FB5E-4C08-90E4-DBFB3E6D3E4A}"/>
                </a:ext>
              </a:extLst>
            </p:cNvPr>
            <p:cNvSpPr/>
            <p:nvPr/>
          </p:nvSpPr>
          <p:spPr>
            <a:xfrm rot="10800000">
              <a:off x="2383496" y="1025154"/>
              <a:ext cx="131612" cy="220133"/>
            </a:xfrm>
            <a:prstGeom prst="ellips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6" name="楕円 665">
              <a:extLst>
                <a:ext uri="{FF2B5EF4-FFF2-40B4-BE49-F238E27FC236}">
                  <a16:creationId xmlns:a16="http://schemas.microsoft.com/office/drawing/2014/main" id="{2D235C43-85F2-4CBA-BC69-E2B6A4121231}"/>
                </a:ext>
              </a:extLst>
            </p:cNvPr>
            <p:cNvSpPr/>
            <p:nvPr/>
          </p:nvSpPr>
          <p:spPr>
            <a:xfrm rot="10800000">
              <a:off x="2265122" y="1016494"/>
              <a:ext cx="131612" cy="220133"/>
            </a:xfrm>
            <a:prstGeom prst="ellips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7" name="楕円 666">
              <a:extLst>
                <a:ext uri="{FF2B5EF4-FFF2-40B4-BE49-F238E27FC236}">
                  <a16:creationId xmlns:a16="http://schemas.microsoft.com/office/drawing/2014/main" id="{2DA872CF-6926-4DB0-B00F-B36604650FB1}"/>
                </a:ext>
              </a:extLst>
            </p:cNvPr>
            <p:cNvSpPr/>
            <p:nvPr/>
          </p:nvSpPr>
          <p:spPr>
            <a:xfrm rot="10800000">
              <a:off x="2325059" y="1058651"/>
              <a:ext cx="131612" cy="220133"/>
            </a:xfrm>
            <a:prstGeom prst="ellips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69" name="テキスト ボックス 668">
            <a:extLst>
              <a:ext uri="{FF2B5EF4-FFF2-40B4-BE49-F238E27FC236}">
                <a16:creationId xmlns:a16="http://schemas.microsoft.com/office/drawing/2014/main" id="{30073A95-3AB9-4BA4-B42D-1D9DC6A7D23D}"/>
              </a:ext>
            </a:extLst>
          </p:cNvPr>
          <p:cNvSpPr txBox="1"/>
          <p:nvPr/>
        </p:nvSpPr>
        <p:spPr>
          <a:xfrm>
            <a:off x="4270490" y="972672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TNF</a:t>
            </a:r>
            <a:endParaRPr kumimoji="1" lang="ja-JP" altLang="en-US" sz="1400" b="1" dirty="0"/>
          </a:p>
        </p:txBody>
      </p:sp>
      <p:sp>
        <p:nvSpPr>
          <p:cNvPr id="670" name="テキスト ボックス 669">
            <a:extLst>
              <a:ext uri="{FF2B5EF4-FFF2-40B4-BE49-F238E27FC236}">
                <a16:creationId xmlns:a16="http://schemas.microsoft.com/office/drawing/2014/main" id="{C0F8241C-0FF7-4788-A9D6-8C2A1BDD27EA}"/>
              </a:ext>
            </a:extLst>
          </p:cNvPr>
          <p:cNvSpPr txBox="1"/>
          <p:nvPr/>
        </p:nvSpPr>
        <p:spPr>
          <a:xfrm>
            <a:off x="4185615" y="1193895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TNFR</a:t>
            </a:r>
            <a:endParaRPr kumimoji="1" lang="ja-JP" altLang="en-US" sz="1400" b="1" dirty="0"/>
          </a:p>
        </p:txBody>
      </p:sp>
      <p:grpSp>
        <p:nvGrpSpPr>
          <p:cNvPr id="676" name="グループ化 675">
            <a:extLst>
              <a:ext uri="{FF2B5EF4-FFF2-40B4-BE49-F238E27FC236}">
                <a16:creationId xmlns:a16="http://schemas.microsoft.com/office/drawing/2014/main" id="{B60E64B7-3FD5-45B6-8616-E07876582A17}"/>
              </a:ext>
            </a:extLst>
          </p:cNvPr>
          <p:cNvGrpSpPr/>
          <p:nvPr/>
        </p:nvGrpSpPr>
        <p:grpSpPr>
          <a:xfrm>
            <a:off x="4631268" y="1922672"/>
            <a:ext cx="135170" cy="363328"/>
            <a:chOff x="4629478" y="1921129"/>
            <a:chExt cx="135170" cy="363328"/>
          </a:xfrm>
        </p:grpSpPr>
        <p:sp>
          <p:nvSpPr>
            <p:cNvPr id="672" name="四角形: 角を丸くする 671">
              <a:extLst>
                <a:ext uri="{FF2B5EF4-FFF2-40B4-BE49-F238E27FC236}">
                  <a16:creationId xmlns:a16="http://schemas.microsoft.com/office/drawing/2014/main" id="{8B5E5923-F149-40B1-BF5E-BBB410D1FD66}"/>
                </a:ext>
              </a:extLst>
            </p:cNvPr>
            <p:cNvSpPr/>
            <p:nvPr/>
          </p:nvSpPr>
          <p:spPr>
            <a:xfrm>
              <a:off x="4681837" y="1921129"/>
              <a:ext cx="57410" cy="185173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tx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tx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5" name="楕円 674">
              <a:extLst>
                <a:ext uri="{FF2B5EF4-FFF2-40B4-BE49-F238E27FC236}">
                  <a16:creationId xmlns:a16="http://schemas.microsoft.com/office/drawing/2014/main" id="{6BF5062E-88E7-46D3-A5B1-B25A9ACDD267}"/>
                </a:ext>
              </a:extLst>
            </p:cNvPr>
            <p:cNvSpPr/>
            <p:nvPr/>
          </p:nvSpPr>
          <p:spPr>
            <a:xfrm>
              <a:off x="4629478" y="2106302"/>
              <a:ext cx="135170" cy="178155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77" name="グループ化 676">
            <a:extLst>
              <a:ext uri="{FF2B5EF4-FFF2-40B4-BE49-F238E27FC236}">
                <a16:creationId xmlns:a16="http://schemas.microsoft.com/office/drawing/2014/main" id="{4BACCAA6-4147-4B77-8FBC-02AC20C2D861}"/>
              </a:ext>
            </a:extLst>
          </p:cNvPr>
          <p:cNvGrpSpPr/>
          <p:nvPr/>
        </p:nvGrpSpPr>
        <p:grpSpPr>
          <a:xfrm>
            <a:off x="4841760" y="2015259"/>
            <a:ext cx="109158" cy="364229"/>
            <a:chOff x="4673182" y="1921129"/>
            <a:chExt cx="109158" cy="364229"/>
          </a:xfrm>
        </p:grpSpPr>
        <p:sp>
          <p:nvSpPr>
            <p:cNvPr id="678" name="四角形: 角を丸くする 677">
              <a:extLst>
                <a:ext uri="{FF2B5EF4-FFF2-40B4-BE49-F238E27FC236}">
                  <a16:creationId xmlns:a16="http://schemas.microsoft.com/office/drawing/2014/main" id="{304AD613-C4D4-41A2-9A5B-A5D8FCCC0828}"/>
                </a:ext>
              </a:extLst>
            </p:cNvPr>
            <p:cNvSpPr/>
            <p:nvPr/>
          </p:nvSpPr>
          <p:spPr>
            <a:xfrm>
              <a:off x="4681837" y="1921129"/>
              <a:ext cx="57410" cy="185173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tx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tx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9" name="楕円 678">
              <a:extLst>
                <a:ext uri="{FF2B5EF4-FFF2-40B4-BE49-F238E27FC236}">
                  <a16:creationId xmlns:a16="http://schemas.microsoft.com/office/drawing/2014/main" id="{262C11BC-7F4A-4E17-8030-0B9B1767D7F6}"/>
                </a:ext>
              </a:extLst>
            </p:cNvPr>
            <p:cNvSpPr/>
            <p:nvPr/>
          </p:nvSpPr>
          <p:spPr>
            <a:xfrm>
              <a:off x="4673182" y="2107203"/>
              <a:ext cx="109158" cy="17815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80" name="グループ化 679">
            <a:extLst>
              <a:ext uri="{FF2B5EF4-FFF2-40B4-BE49-F238E27FC236}">
                <a16:creationId xmlns:a16="http://schemas.microsoft.com/office/drawing/2014/main" id="{E0CCF6AF-3AF4-4ACC-B44A-2249ED696A3F}"/>
              </a:ext>
            </a:extLst>
          </p:cNvPr>
          <p:cNvGrpSpPr/>
          <p:nvPr/>
        </p:nvGrpSpPr>
        <p:grpSpPr>
          <a:xfrm>
            <a:off x="4723645" y="2022985"/>
            <a:ext cx="109159" cy="365074"/>
            <a:chOff x="4630088" y="1921129"/>
            <a:chExt cx="109159" cy="365074"/>
          </a:xfrm>
        </p:grpSpPr>
        <p:sp>
          <p:nvSpPr>
            <p:cNvPr id="681" name="四角形: 角を丸くする 680">
              <a:extLst>
                <a:ext uri="{FF2B5EF4-FFF2-40B4-BE49-F238E27FC236}">
                  <a16:creationId xmlns:a16="http://schemas.microsoft.com/office/drawing/2014/main" id="{BAC0D463-F762-461E-81EA-2389AC042289}"/>
                </a:ext>
              </a:extLst>
            </p:cNvPr>
            <p:cNvSpPr/>
            <p:nvPr/>
          </p:nvSpPr>
          <p:spPr>
            <a:xfrm>
              <a:off x="4681837" y="1921129"/>
              <a:ext cx="57410" cy="185173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tx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tx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2" name="楕円 681">
              <a:extLst>
                <a:ext uri="{FF2B5EF4-FFF2-40B4-BE49-F238E27FC236}">
                  <a16:creationId xmlns:a16="http://schemas.microsoft.com/office/drawing/2014/main" id="{1F9C190D-1D6A-4217-AEBE-C8ADE922B6B1}"/>
                </a:ext>
              </a:extLst>
            </p:cNvPr>
            <p:cNvSpPr/>
            <p:nvPr/>
          </p:nvSpPr>
          <p:spPr>
            <a:xfrm>
              <a:off x="4630088" y="2106303"/>
              <a:ext cx="109159" cy="1799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84" name="楕円 683">
            <a:extLst>
              <a:ext uri="{FF2B5EF4-FFF2-40B4-BE49-F238E27FC236}">
                <a16:creationId xmlns:a16="http://schemas.microsoft.com/office/drawing/2014/main" id="{4A7E3CCE-2970-4A2C-952A-450D4E52CBE3}"/>
              </a:ext>
            </a:extLst>
          </p:cNvPr>
          <p:cNvSpPr/>
          <p:nvPr/>
        </p:nvSpPr>
        <p:spPr>
          <a:xfrm>
            <a:off x="4579689" y="2236055"/>
            <a:ext cx="153641" cy="312968"/>
          </a:xfrm>
          <a:prstGeom prst="ellipse">
            <a:avLst/>
          </a:prstGeom>
          <a:gradFill>
            <a:gsLst>
              <a:gs pos="0">
                <a:srgbClr val="99CCFF"/>
              </a:gs>
              <a:gs pos="50000">
                <a:srgbClr val="6699FF"/>
              </a:gs>
              <a:gs pos="100000">
                <a:srgbClr val="3366FF"/>
              </a:gs>
            </a:gsLst>
            <a:lin ang="108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85" name="グループ化 684">
            <a:extLst>
              <a:ext uri="{FF2B5EF4-FFF2-40B4-BE49-F238E27FC236}">
                <a16:creationId xmlns:a16="http://schemas.microsoft.com/office/drawing/2014/main" id="{5A44D9D6-4DCF-431F-B229-3F37532DF876}"/>
              </a:ext>
            </a:extLst>
          </p:cNvPr>
          <p:cNvGrpSpPr/>
          <p:nvPr/>
        </p:nvGrpSpPr>
        <p:grpSpPr>
          <a:xfrm>
            <a:off x="4930386" y="1914652"/>
            <a:ext cx="128270" cy="358614"/>
            <a:chOff x="4675167" y="1921129"/>
            <a:chExt cx="128270" cy="358614"/>
          </a:xfrm>
        </p:grpSpPr>
        <p:sp>
          <p:nvSpPr>
            <p:cNvPr id="686" name="四角形: 角を丸くする 685">
              <a:extLst>
                <a:ext uri="{FF2B5EF4-FFF2-40B4-BE49-F238E27FC236}">
                  <a16:creationId xmlns:a16="http://schemas.microsoft.com/office/drawing/2014/main" id="{10ED1E4E-AFC6-43EB-A69F-E64B0022383A}"/>
                </a:ext>
              </a:extLst>
            </p:cNvPr>
            <p:cNvSpPr/>
            <p:nvPr/>
          </p:nvSpPr>
          <p:spPr>
            <a:xfrm>
              <a:off x="4681837" y="1921129"/>
              <a:ext cx="57410" cy="185173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tx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tx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7" name="楕円 686">
              <a:extLst>
                <a:ext uri="{FF2B5EF4-FFF2-40B4-BE49-F238E27FC236}">
                  <a16:creationId xmlns:a16="http://schemas.microsoft.com/office/drawing/2014/main" id="{709DA665-C327-49AE-91B3-0D3BF3A669E4}"/>
                </a:ext>
              </a:extLst>
            </p:cNvPr>
            <p:cNvSpPr/>
            <p:nvPr/>
          </p:nvSpPr>
          <p:spPr>
            <a:xfrm>
              <a:off x="4675167" y="2106302"/>
              <a:ext cx="128270" cy="173441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88" name="楕円 687">
            <a:extLst>
              <a:ext uri="{FF2B5EF4-FFF2-40B4-BE49-F238E27FC236}">
                <a16:creationId xmlns:a16="http://schemas.microsoft.com/office/drawing/2014/main" id="{282EA6DA-1D6F-490E-A504-4BF9E181D5C9}"/>
              </a:ext>
            </a:extLst>
          </p:cNvPr>
          <p:cNvSpPr/>
          <p:nvPr/>
        </p:nvSpPr>
        <p:spPr>
          <a:xfrm rot="10800000">
            <a:off x="4942841" y="2223004"/>
            <a:ext cx="167204" cy="312968"/>
          </a:xfrm>
          <a:prstGeom prst="ellipse">
            <a:avLst/>
          </a:prstGeom>
          <a:gradFill>
            <a:gsLst>
              <a:gs pos="0">
                <a:srgbClr val="99CCFF"/>
              </a:gs>
              <a:gs pos="50000">
                <a:srgbClr val="6699FF"/>
              </a:gs>
              <a:gs pos="100000">
                <a:srgbClr val="3366FF"/>
              </a:gs>
            </a:gsLst>
            <a:lin ang="108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9" name="テキスト ボックス 688">
            <a:extLst>
              <a:ext uri="{FF2B5EF4-FFF2-40B4-BE49-F238E27FC236}">
                <a16:creationId xmlns:a16="http://schemas.microsoft.com/office/drawing/2014/main" id="{D31FEBDF-0107-42C5-B026-E9D59D16C66F}"/>
              </a:ext>
            </a:extLst>
          </p:cNvPr>
          <p:cNvSpPr txBox="1"/>
          <p:nvPr/>
        </p:nvSpPr>
        <p:spPr>
          <a:xfrm rot="16200000">
            <a:off x="4478687" y="2480761"/>
            <a:ext cx="717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TRADD</a:t>
            </a:r>
            <a:endParaRPr kumimoji="1" lang="ja-JP" altLang="en-US" sz="1400" b="1" dirty="0"/>
          </a:p>
        </p:txBody>
      </p:sp>
      <p:sp>
        <p:nvSpPr>
          <p:cNvPr id="690" name="テキスト ボックス 689">
            <a:extLst>
              <a:ext uri="{FF2B5EF4-FFF2-40B4-BE49-F238E27FC236}">
                <a16:creationId xmlns:a16="http://schemas.microsoft.com/office/drawing/2014/main" id="{E20443DA-05B5-4DA6-BA6D-A0CA49E4B0FC}"/>
              </a:ext>
            </a:extLst>
          </p:cNvPr>
          <p:cNvSpPr txBox="1"/>
          <p:nvPr/>
        </p:nvSpPr>
        <p:spPr>
          <a:xfrm>
            <a:off x="4299377" y="1833838"/>
            <a:ext cx="43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RIP</a:t>
            </a:r>
            <a:endParaRPr kumimoji="1" lang="ja-JP" altLang="en-US" sz="1400" b="1" dirty="0"/>
          </a:p>
        </p:txBody>
      </p:sp>
      <p:sp>
        <p:nvSpPr>
          <p:cNvPr id="691" name="テキスト ボックス 690">
            <a:extLst>
              <a:ext uri="{FF2B5EF4-FFF2-40B4-BE49-F238E27FC236}">
                <a16:creationId xmlns:a16="http://schemas.microsoft.com/office/drawing/2014/main" id="{DAD537E8-0EA7-4F74-9A79-B7A43844C719}"/>
              </a:ext>
            </a:extLst>
          </p:cNvPr>
          <p:cNvSpPr txBox="1"/>
          <p:nvPr/>
        </p:nvSpPr>
        <p:spPr>
          <a:xfrm>
            <a:off x="4957282" y="1826532"/>
            <a:ext cx="424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/>
              <a:t>DD</a:t>
            </a:r>
            <a:endParaRPr kumimoji="1" lang="ja-JP" altLang="en-US" sz="1400" i="1" dirty="0"/>
          </a:p>
        </p:txBody>
      </p:sp>
      <p:sp>
        <p:nvSpPr>
          <p:cNvPr id="692" name="テキスト ボックス 691">
            <a:extLst>
              <a:ext uri="{FF2B5EF4-FFF2-40B4-BE49-F238E27FC236}">
                <a16:creationId xmlns:a16="http://schemas.microsoft.com/office/drawing/2014/main" id="{DE4DECC4-EC5E-4B23-9D4F-2D5A3EED062E}"/>
              </a:ext>
            </a:extLst>
          </p:cNvPr>
          <p:cNvSpPr txBox="1"/>
          <p:nvPr/>
        </p:nvSpPr>
        <p:spPr>
          <a:xfrm>
            <a:off x="3984001" y="2232153"/>
            <a:ext cx="686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TRAF2</a:t>
            </a:r>
            <a:endParaRPr kumimoji="1" lang="ja-JP" altLang="en-US" sz="1400" b="1" dirty="0"/>
          </a:p>
        </p:txBody>
      </p:sp>
      <p:grpSp>
        <p:nvGrpSpPr>
          <p:cNvPr id="714" name="グループ化 713">
            <a:extLst>
              <a:ext uri="{FF2B5EF4-FFF2-40B4-BE49-F238E27FC236}">
                <a16:creationId xmlns:a16="http://schemas.microsoft.com/office/drawing/2014/main" id="{EDBDD5AA-47BA-4048-A072-826476127843}"/>
              </a:ext>
            </a:extLst>
          </p:cNvPr>
          <p:cNvGrpSpPr/>
          <p:nvPr/>
        </p:nvGrpSpPr>
        <p:grpSpPr>
          <a:xfrm rot="10800000">
            <a:off x="3731299" y="2646144"/>
            <a:ext cx="530356" cy="634371"/>
            <a:chOff x="4976237" y="3570042"/>
            <a:chExt cx="530356" cy="634371"/>
          </a:xfrm>
        </p:grpSpPr>
        <p:grpSp>
          <p:nvGrpSpPr>
            <p:cNvPr id="696" name="グループ化 695">
              <a:extLst>
                <a:ext uri="{FF2B5EF4-FFF2-40B4-BE49-F238E27FC236}">
                  <a16:creationId xmlns:a16="http://schemas.microsoft.com/office/drawing/2014/main" id="{C67519C9-B636-45F3-A5F1-AD76AEEC63A5}"/>
                </a:ext>
              </a:extLst>
            </p:cNvPr>
            <p:cNvGrpSpPr/>
            <p:nvPr/>
          </p:nvGrpSpPr>
          <p:grpSpPr>
            <a:xfrm>
              <a:off x="5027816" y="3578062"/>
              <a:ext cx="135170" cy="363328"/>
              <a:chOff x="4629478" y="1921129"/>
              <a:chExt cx="135170" cy="363328"/>
            </a:xfrm>
          </p:grpSpPr>
          <p:sp>
            <p:nvSpPr>
              <p:cNvPr id="697" name="四角形: 角を丸くする 696">
                <a:extLst>
                  <a:ext uri="{FF2B5EF4-FFF2-40B4-BE49-F238E27FC236}">
                    <a16:creationId xmlns:a16="http://schemas.microsoft.com/office/drawing/2014/main" id="{00489143-14D0-4408-8A20-E49CBF7944AC}"/>
                  </a:ext>
                </a:extLst>
              </p:cNvPr>
              <p:cNvSpPr/>
              <p:nvPr/>
            </p:nvSpPr>
            <p:spPr>
              <a:xfrm>
                <a:off x="4681837" y="1921129"/>
                <a:ext cx="57410" cy="18517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tx2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tx2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98" name="楕円 697">
                <a:extLst>
                  <a:ext uri="{FF2B5EF4-FFF2-40B4-BE49-F238E27FC236}">
                    <a16:creationId xmlns:a16="http://schemas.microsoft.com/office/drawing/2014/main" id="{87832958-E73B-4274-B5CE-AB3FD2325F48}"/>
                  </a:ext>
                </a:extLst>
              </p:cNvPr>
              <p:cNvSpPr/>
              <p:nvPr/>
            </p:nvSpPr>
            <p:spPr>
              <a:xfrm>
                <a:off x="4629478" y="2106302"/>
                <a:ext cx="135170" cy="178155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99" name="グループ化 698">
              <a:extLst>
                <a:ext uri="{FF2B5EF4-FFF2-40B4-BE49-F238E27FC236}">
                  <a16:creationId xmlns:a16="http://schemas.microsoft.com/office/drawing/2014/main" id="{FDCF4103-608B-468C-8091-439C8504F021}"/>
                </a:ext>
              </a:extLst>
            </p:cNvPr>
            <p:cNvGrpSpPr/>
            <p:nvPr/>
          </p:nvGrpSpPr>
          <p:grpSpPr>
            <a:xfrm>
              <a:off x="5238308" y="3670649"/>
              <a:ext cx="109158" cy="364229"/>
              <a:chOff x="4673182" y="1921129"/>
              <a:chExt cx="109158" cy="364229"/>
            </a:xfrm>
          </p:grpSpPr>
          <p:sp>
            <p:nvSpPr>
              <p:cNvPr id="700" name="四角形: 角を丸くする 699">
                <a:extLst>
                  <a:ext uri="{FF2B5EF4-FFF2-40B4-BE49-F238E27FC236}">
                    <a16:creationId xmlns:a16="http://schemas.microsoft.com/office/drawing/2014/main" id="{C04EAF44-2F32-4BCA-B197-B23FBF9E330E}"/>
                  </a:ext>
                </a:extLst>
              </p:cNvPr>
              <p:cNvSpPr/>
              <p:nvPr/>
            </p:nvSpPr>
            <p:spPr>
              <a:xfrm>
                <a:off x="4681837" y="1921129"/>
                <a:ext cx="57410" cy="18517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tx2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tx2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1" name="楕円 700">
                <a:extLst>
                  <a:ext uri="{FF2B5EF4-FFF2-40B4-BE49-F238E27FC236}">
                    <a16:creationId xmlns:a16="http://schemas.microsoft.com/office/drawing/2014/main" id="{5E7B05AF-8180-4191-941D-6F8ACFF75582}"/>
                  </a:ext>
                </a:extLst>
              </p:cNvPr>
              <p:cNvSpPr/>
              <p:nvPr/>
            </p:nvSpPr>
            <p:spPr>
              <a:xfrm>
                <a:off x="4673182" y="2107203"/>
                <a:ext cx="109158" cy="178155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02" name="グループ化 701">
              <a:extLst>
                <a:ext uri="{FF2B5EF4-FFF2-40B4-BE49-F238E27FC236}">
                  <a16:creationId xmlns:a16="http://schemas.microsoft.com/office/drawing/2014/main" id="{8D062E47-9E5B-458C-86FC-710A260BF274}"/>
                </a:ext>
              </a:extLst>
            </p:cNvPr>
            <p:cNvGrpSpPr/>
            <p:nvPr/>
          </p:nvGrpSpPr>
          <p:grpSpPr>
            <a:xfrm>
              <a:off x="5120193" y="3678375"/>
              <a:ext cx="109159" cy="365074"/>
              <a:chOff x="4630088" y="1921129"/>
              <a:chExt cx="109159" cy="365074"/>
            </a:xfrm>
          </p:grpSpPr>
          <p:sp>
            <p:nvSpPr>
              <p:cNvPr id="703" name="四角形: 角を丸くする 702">
                <a:extLst>
                  <a:ext uri="{FF2B5EF4-FFF2-40B4-BE49-F238E27FC236}">
                    <a16:creationId xmlns:a16="http://schemas.microsoft.com/office/drawing/2014/main" id="{15BC9CAE-DD4B-47E7-A38C-34372199EAD6}"/>
                  </a:ext>
                </a:extLst>
              </p:cNvPr>
              <p:cNvSpPr/>
              <p:nvPr/>
            </p:nvSpPr>
            <p:spPr>
              <a:xfrm>
                <a:off x="4681837" y="1921129"/>
                <a:ext cx="57410" cy="18517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tx2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tx2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4" name="楕円 703">
                <a:extLst>
                  <a:ext uri="{FF2B5EF4-FFF2-40B4-BE49-F238E27FC236}">
                    <a16:creationId xmlns:a16="http://schemas.microsoft.com/office/drawing/2014/main" id="{AF3CA521-0AFB-4BB4-8812-99F58C1EABE2}"/>
                  </a:ext>
                </a:extLst>
              </p:cNvPr>
              <p:cNvSpPr/>
              <p:nvPr/>
            </p:nvSpPr>
            <p:spPr>
              <a:xfrm>
                <a:off x="4630088" y="2106303"/>
                <a:ext cx="109159" cy="17990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05" name="楕円 704">
              <a:extLst>
                <a:ext uri="{FF2B5EF4-FFF2-40B4-BE49-F238E27FC236}">
                  <a16:creationId xmlns:a16="http://schemas.microsoft.com/office/drawing/2014/main" id="{AF948DC9-7BCC-4EF7-A569-C76AA11BF72A}"/>
                </a:ext>
              </a:extLst>
            </p:cNvPr>
            <p:cNvSpPr/>
            <p:nvPr/>
          </p:nvSpPr>
          <p:spPr>
            <a:xfrm>
              <a:off x="4976237" y="3891445"/>
              <a:ext cx="153641" cy="312968"/>
            </a:xfrm>
            <a:prstGeom prst="ellipse">
              <a:avLst/>
            </a:prstGeom>
            <a:gradFill>
              <a:gsLst>
                <a:gs pos="0">
                  <a:srgbClr val="99CCFF"/>
                </a:gs>
                <a:gs pos="50000">
                  <a:srgbClr val="6699FF"/>
                </a:gs>
                <a:gs pos="100000">
                  <a:srgbClr val="3366FF"/>
                </a:gs>
              </a:gsLst>
              <a:lin ang="108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06" name="グループ化 705">
              <a:extLst>
                <a:ext uri="{FF2B5EF4-FFF2-40B4-BE49-F238E27FC236}">
                  <a16:creationId xmlns:a16="http://schemas.microsoft.com/office/drawing/2014/main" id="{37177A2E-57C6-4868-8CA7-D54F8E7D3535}"/>
                </a:ext>
              </a:extLst>
            </p:cNvPr>
            <p:cNvGrpSpPr/>
            <p:nvPr/>
          </p:nvGrpSpPr>
          <p:grpSpPr>
            <a:xfrm>
              <a:off x="5326934" y="3570042"/>
              <a:ext cx="128270" cy="358614"/>
              <a:chOff x="4675167" y="1921129"/>
              <a:chExt cx="128270" cy="358614"/>
            </a:xfrm>
          </p:grpSpPr>
          <p:sp>
            <p:nvSpPr>
              <p:cNvPr id="707" name="四角形: 角を丸くする 706">
                <a:extLst>
                  <a:ext uri="{FF2B5EF4-FFF2-40B4-BE49-F238E27FC236}">
                    <a16:creationId xmlns:a16="http://schemas.microsoft.com/office/drawing/2014/main" id="{D26531B0-990E-4607-BF39-5C26BDE38C9A}"/>
                  </a:ext>
                </a:extLst>
              </p:cNvPr>
              <p:cNvSpPr/>
              <p:nvPr/>
            </p:nvSpPr>
            <p:spPr>
              <a:xfrm>
                <a:off x="4681837" y="1921129"/>
                <a:ext cx="57410" cy="18517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tx2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tx2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8" name="楕円 707">
                <a:extLst>
                  <a:ext uri="{FF2B5EF4-FFF2-40B4-BE49-F238E27FC236}">
                    <a16:creationId xmlns:a16="http://schemas.microsoft.com/office/drawing/2014/main" id="{CF3D4180-A53B-4A3A-A8D5-9F9357063068}"/>
                  </a:ext>
                </a:extLst>
              </p:cNvPr>
              <p:cNvSpPr/>
              <p:nvPr/>
            </p:nvSpPr>
            <p:spPr>
              <a:xfrm>
                <a:off x="4675167" y="2106302"/>
                <a:ext cx="128270" cy="17344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09" name="楕円 708">
              <a:extLst>
                <a:ext uri="{FF2B5EF4-FFF2-40B4-BE49-F238E27FC236}">
                  <a16:creationId xmlns:a16="http://schemas.microsoft.com/office/drawing/2014/main" id="{B3655414-68D1-4757-9686-2F53A8F0A2E5}"/>
                </a:ext>
              </a:extLst>
            </p:cNvPr>
            <p:cNvSpPr/>
            <p:nvPr/>
          </p:nvSpPr>
          <p:spPr>
            <a:xfrm rot="10800000">
              <a:off x="5339389" y="3878394"/>
              <a:ext cx="167204" cy="312968"/>
            </a:xfrm>
            <a:prstGeom prst="ellipse">
              <a:avLst/>
            </a:prstGeom>
            <a:gradFill>
              <a:gsLst>
                <a:gs pos="0">
                  <a:srgbClr val="99CCFF"/>
                </a:gs>
                <a:gs pos="50000">
                  <a:srgbClr val="6699FF"/>
                </a:gs>
                <a:gs pos="100000">
                  <a:srgbClr val="3366FF"/>
                </a:gs>
              </a:gsLst>
              <a:lin ang="108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716" name="直線矢印コネクタ 715">
            <a:extLst>
              <a:ext uri="{FF2B5EF4-FFF2-40B4-BE49-F238E27FC236}">
                <a16:creationId xmlns:a16="http://schemas.microsoft.com/office/drawing/2014/main" id="{18361453-D2E0-4B47-8049-9B9DE609B1D1}"/>
              </a:ext>
            </a:extLst>
          </p:cNvPr>
          <p:cNvCxnSpPr>
            <a:cxnSpLocks/>
          </p:cNvCxnSpPr>
          <p:nvPr/>
        </p:nvCxnSpPr>
        <p:spPr>
          <a:xfrm flipH="1">
            <a:off x="4289933" y="2632907"/>
            <a:ext cx="361608" cy="3077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8" name="グループ化 717">
            <a:extLst>
              <a:ext uri="{FF2B5EF4-FFF2-40B4-BE49-F238E27FC236}">
                <a16:creationId xmlns:a16="http://schemas.microsoft.com/office/drawing/2014/main" id="{6656D317-DD97-4A1E-85CC-E64D2BE60CC7}"/>
              </a:ext>
            </a:extLst>
          </p:cNvPr>
          <p:cNvGrpSpPr/>
          <p:nvPr/>
        </p:nvGrpSpPr>
        <p:grpSpPr>
          <a:xfrm>
            <a:off x="4073641" y="3419223"/>
            <a:ext cx="57410" cy="626342"/>
            <a:chOff x="2981588" y="2801564"/>
            <a:chExt cx="57410" cy="626342"/>
          </a:xfrm>
        </p:grpSpPr>
        <p:sp>
          <p:nvSpPr>
            <p:cNvPr id="719" name="四角形: 角を丸くする 718">
              <a:extLst>
                <a:ext uri="{FF2B5EF4-FFF2-40B4-BE49-F238E27FC236}">
                  <a16:creationId xmlns:a16="http://schemas.microsoft.com/office/drawing/2014/main" id="{E86564C8-A766-4DB8-B1D5-F88FF0273DC6}"/>
                </a:ext>
              </a:extLst>
            </p:cNvPr>
            <p:cNvSpPr/>
            <p:nvPr/>
          </p:nvSpPr>
          <p:spPr>
            <a:xfrm>
              <a:off x="2981588" y="2801564"/>
              <a:ext cx="57410" cy="1851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0" name="四角形: 角を丸くする 719">
              <a:extLst>
                <a:ext uri="{FF2B5EF4-FFF2-40B4-BE49-F238E27FC236}">
                  <a16:creationId xmlns:a16="http://schemas.microsoft.com/office/drawing/2014/main" id="{949E88D4-008E-47CE-8661-92A18AC5B976}"/>
                </a:ext>
              </a:extLst>
            </p:cNvPr>
            <p:cNvSpPr/>
            <p:nvPr/>
          </p:nvSpPr>
          <p:spPr>
            <a:xfrm>
              <a:off x="2981588" y="2986737"/>
              <a:ext cx="57410" cy="25599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1" name="四角形: 角を丸くする 720">
              <a:extLst>
                <a:ext uri="{FF2B5EF4-FFF2-40B4-BE49-F238E27FC236}">
                  <a16:creationId xmlns:a16="http://schemas.microsoft.com/office/drawing/2014/main" id="{4D777FE0-54E2-420D-A967-D71A0376316E}"/>
                </a:ext>
              </a:extLst>
            </p:cNvPr>
            <p:cNvSpPr/>
            <p:nvPr/>
          </p:nvSpPr>
          <p:spPr>
            <a:xfrm>
              <a:off x="2981588" y="3242733"/>
              <a:ext cx="57410" cy="18517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22" name="グループ化 721">
            <a:extLst>
              <a:ext uri="{FF2B5EF4-FFF2-40B4-BE49-F238E27FC236}">
                <a16:creationId xmlns:a16="http://schemas.microsoft.com/office/drawing/2014/main" id="{D77DD8E5-5ADB-4FE8-B613-8AF6CDA25315}"/>
              </a:ext>
            </a:extLst>
          </p:cNvPr>
          <p:cNvGrpSpPr/>
          <p:nvPr/>
        </p:nvGrpSpPr>
        <p:grpSpPr>
          <a:xfrm>
            <a:off x="3928840" y="3422764"/>
            <a:ext cx="57410" cy="626342"/>
            <a:chOff x="2981588" y="2801564"/>
            <a:chExt cx="57410" cy="626342"/>
          </a:xfrm>
        </p:grpSpPr>
        <p:sp>
          <p:nvSpPr>
            <p:cNvPr id="723" name="四角形: 角を丸くする 722">
              <a:extLst>
                <a:ext uri="{FF2B5EF4-FFF2-40B4-BE49-F238E27FC236}">
                  <a16:creationId xmlns:a16="http://schemas.microsoft.com/office/drawing/2014/main" id="{1EE05DBC-F63E-46A3-8CBD-D691D272C7A6}"/>
                </a:ext>
              </a:extLst>
            </p:cNvPr>
            <p:cNvSpPr/>
            <p:nvPr/>
          </p:nvSpPr>
          <p:spPr>
            <a:xfrm>
              <a:off x="2981588" y="2801564"/>
              <a:ext cx="57410" cy="1851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4" name="四角形: 角を丸くする 723">
              <a:extLst>
                <a:ext uri="{FF2B5EF4-FFF2-40B4-BE49-F238E27FC236}">
                  <a16:creationId xmlns:a16="http://schemas.microsoft.com/office/drawing/2014/main" id="{18E1F08F-C7FA-4AA3-8E5B-95FD28A02AC9}"/>
                </a:ext>
              </a:extLst>
            </p:cNvPr>
            <p:cNvSpPr/>
            <p:nvPr/>
          </p:nvSpPr>
          <p:spPr>
            <a:xfrm>
              <a:off x="2981588" y="2986737"/>
              <a:ext cx="57410" cy="25599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5" name="四角形: 角を丸くする 724">
              <a:extLst>
                <a:ext uri="{FF2B5EF4-FFF2-40B4-BE49-F238E27FC236}">
                  <a16:creationId xmlns:a16="http://schemas.microsoft.com/office/drawing/2014/main" id="{B038D683-8C1F-4AAF-B47C-978D85BEC8AA}"/>
                </a:ext>
              </a:extLst>
            </p:cNvPr>
            <p:cNvSpPr/>
            <p:nvPr/>
          </p:nvSpPr>
          <p:spPr>
            <a:xfrm>
              <a:off x="2981588" y="3242733"/>
              <a:ext cx="57410" cy="18517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26" name="グループ化 725">
            <a:extLst>
              <a:ext uri="{FF2B5EF4-FFF2-40B4-BE49-F238E27FC236}">
                <a16:creationId xmlns:a16="http://schemas.microsoft.com/office/drawing/2014/main" id="{31C8960C-5837-46F2-AE86-AB7D3230E65C}"/>
              </a:ext>
            </a:extLst>
          </p:cNvPr>
          <p:cNvGrpSpPr/>
          <p:nvPr/>
        </p:nvGrpSpPr>
        <p:grpSpPr>
          <a:xfrm>
            <a:off x="4008362" y="3463288"/>
            <a:ext cx="57410" cy="626342"/>
            <a:chOff x="2981588" y="2801564"/>
            <a:chExt cx="57410" cy="626342"/>
          </a:xfrm>
        </p:grpSpPr>
        <p:sp>
          <p:nvSpPr>
            <p:cNvPr id="727" name="四角形: 角を丸くする 726">
              <a:extLst>
                <a:ext uri="{FF2B5EF4-FFF2-40B4-BE49-F238E27FC236}">
                  <a16:creationId xmlns:a16="http://schemas.microsoft.com/office/drawing/2014/main" id="{D435ED57-ED14-4BC4-B7DC-814EAED2FCC2}"/>
                </a:ext>
              </a:extLst>
            </p:cNvPr>
            <p:cNvSpPr/>
            <p:nvPr/>
          </p:nvSpPr>
          <p:spPr>
            <a:xfrm>
              <a:off x="2981588" y="2801564"/>
              <a:ext cx="57410" cy="1851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8" name="四角形: 角を丸くする 727">
              <a:extLst>
                <a:ext uri="{FF2B5EF4-FFF2-40B4-BE49-F238E27FC236}">
                  <a16:creationId xmlns:a16="http://schemas.microsoft.com/office/drawing/2014/main" id="{7F1F10D8-20D0-4B37-929A-209EC61AA222}"/>
                </a:ext>
              </a:extLst>
            </p:cNvPr>
            <p:cNvSpPr/>
            <p:nvPr/>
          </p:nvSpPr>
          <p:spPr>
            <a:xfrm>
              <a:off x="2981588" y="2986737"/>
              <a:ext cx="57410" cy="25599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9" name="四角形: 角を丸くする 728">
              <a:extLst>
                <a:ext uri="{FF2B5EF4-FFF2-40B4-BE49-F238E27FC236}">
                  <a16:creationId xmlns:a16="http://schemas.microsoft.com/office/drawing/2014/main" id="{BDED5FFC-8054-4D2E-9894-C0676063A181}"/>
                </a:ext>
              </a:extLst>
            </p:cNvPr>
            <p:cNvSpPr/>
            <p:nvPr/>
          </p:nvSpPr>
          <p:spPr>
            <a:xfrm>
              <a:off x="2981588" y="3242733"/>
              <a:ext cx="57410" cy="18517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30" name="テキスト ボックス 729">
            <a:extLst>
              <a:ext uri="{FF2B5EF4-FFF2-40B4-BE49-F238E27FC236}">
                <a16:creationId xmlns:a16="http://schemas.microsoft.com/office/drawing/2014/main" id="{913A24DD-782A-4791-9985-69B5FA5C65BD}"/>
              </a:ext>
            </a:extLst>
          </p:cNvPr>
          <p:cNvSpPr txBox="1"/>
          <p:nvPr/>
        </p:nvSpPr>
        <p:spPr>
          <a:xfrm>
            <a:off x="4062867" y="3625310"/>
            <a:ext cx="1431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Pro-caspase 8,10 </a:t>
            </a:r>
            <a:endParaRPr kumimoji="1" lang="ja-JP" altLang="en-US" sz="1400" b="1" dirty="0"/>
          </a:p>
        </p:txBody>
      </p:sp>
      <p:cxnSp>
        <p:nvCxnSpPr>
          <p:cNvPr id="731" name="直線矢印コネクタ 730">
            <a:extLst>
              <a:ext uri="{FF2B5EF4-FFF2-40B4-BE49-F238E27FC236}">
                <a16:creationId xmlns:a16="http://schemas.microsoft.com/office/drawing/2014/main" id="{C33B31B2-4EAD-47B9-993F-45C3CB422498}"/>
              </a:ext>
            </a:extLst>
          </p:cNvPr>
          <p:cNvCxnSpPr>
            <a:cxnSpLocks/>
          </p:cNvCxnSpPr>
          <p:nvPr/>
        </p:nvCxnSpPr>
        <p:spPr>
          <a:xfrm flipH="1">
            <a:off x="2714723" y="3495091"/>
            <a:ext cx="106796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4" name="テキスト ボックス 733">
            <a:extLst>
              <a:ext uri="{FF2B5EF4-FFF2-40B4-BE49-F238E27FC236}">
                <a16:creationId xmlns:a16="http://schemas.microsoft.com/office/drawing/2014/main" id="{884055A1-2109-4FCC-9EF6-110E28ACD5D6}"/>
              </a:ext>
            </a:extLst>
          </p:cNvPr>
          <p:cNvSpPr txBox="1"/>
          <p:nvPr/>
        </p:nvSpPr>
        <p:spPr>
          <a:xfrm>
            <a:off x="2562036" y="3210918"/>
            <a:ext cx="1206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Auto-proteolysis</a:t>
            </a:r>
            <a:endParaRPr kumimoji="1" lang="ja-JP" altLang="en-US" sz="1200" dirty="0"/>
          </a:p>
        </p:txBody>
      </p:sp>
      <p:sp>
        <p:nvSpPr>
          <p:cNvPr id="739" name="テキスト ボックス 738">
            <a:extLst>
              <a:ext uri="{FF2B5EF4-FFF2-40B4-BE49-F238E27FC236}">
                <a16:creationId xmlns:a16="http://schemas.microsoft.com/office/drawing/2014/main" id="{5E6CB76F-AE99-4E46-B943-90CFEEF68CDA}"/>
              </a:ext>
            </a:extLst>
          </p:cNvPr>
          <p:cNvSpPr txBox="1"/>
          <p:nvPr/>
        </p:nvSpPr>
        <p:spPr>
          <a:xfrm>
            <a:off x="4924481" y="2485645"/>
            <a:ext cx="1128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Complex I</a:t>
            </a:r>
            <a:endParaRPr kumimoji="1" lang="ja-JP" altLang="en-US" b="1" dirty="0"/>
          </a:p>
        </p:txBody>
      </p:sp>
      <p:sp>
        <p:nvSpPr>
          <p:cNvPr id="740" name="テキスト ボックス 739">
            <a:extLst>
              <a:ext uri="{FF2B5EF4-FFF2-40B4-BE49-F238E27FC236}">
                <a16:creationId xmlns:a16="http://schemas.microsoft.com/office/drawing/2014/main" id="{2C2780FD-D9AA-4276-977A-568CB1CC6539}"/>
              </a:ext>
            </a:extLst>
          </p:cNvPr>
          <p:cNvSpPr txBox="1"/>
          <p:nvPr/>
        </p:nvSpPr>
        <p:spPr>
          <a:xfrm>
            <a:off x="3898503" y="4072946"/>
            <a:ext cx="118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Complex II</a:t>
            </a:r>
            <a:endParaRPr kumimoji="1" lang="ja-JP" altLang="en-US" b="1" dirty="0"/>
          </a:p>
        </p:txBody>
      </p:sp>
      <p:grpSp>
        <p:nvGrpSpPr>
          <p:cNvPr id="741" name="グループ化 740">
            <a:extLst>
              <a:ext uri="{FF2B5EF4-FFF2-40B4-BE49-F238E27FC236}">
                <a16:creationId xmlns:a16="http://schemas.microsoft.com/office/drawing/2014/main" id="{EA694AE9-CEBB-46C8-8CE0-4448219D415F}"/>
              </a:ext>
            </a:extLst>
          </p:cNvPr>
          <p:cNvGrpSpPr/>
          <p:nvPr/>
        </p:nvGrpSpPr>
        <p:grpSpPr>
          <a:xfrm>
            <a:off x="4054936" y="3107346"/>
            <a:ext cx="65341" cy="421146"/>
            <a:chOff x="2488096" y="1879599"/>
            <a:chExt cx="65341" cy="421146"/>
          </a:xfrm>
        </p:grpSpPr>
        <p:sp>
          <p:nvSpPr>
            <p:cNvPr id="742" name="四角形: 角を丸くする 741">
              <a:extLst>
                <a:ext uri="{FF2B5EF4-FFF2-40B4-BE49-F238E27FC236}">
                  <a16:creationId xmlns:a16="http://schemas.microsoft.com/office/drawing/2014/main" id="{69D5406E-8720-4E72-839D-8702CB8F730F}"/>
                </a:ext>
              </a:extLst>
            </p:cNvPr>
            <p:cNvSpPr/>
            <p:nvPr/>
          </p:nvSpPr>
          <p:spPr>
            <a:xfrm>
              <a:off x="2488096" y="1879599"/>
              <a:ext cx="57410" cy="185173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tx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tx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43" name="直線コネクタ 742">
              <a:extLst>
                <a:ext uri="{FF2B5EF4-FFF2-40B4-BE49-F238E27FC236}">
                  <a16:creationId xmlns:a16="http://schemas.microsoft.com/office/drawing/2014/main" id="{AB9251C9-B9C4-43BC-9F70-C74140FF9AFD}"/>
                </a:ext>
              </a:extLst>
            </p:cNvPr>
            <p:cNvCxnSpPr>
              <a:cxnSpLocks/>
            </p:cNvCxnSpPr>
            <p:nvPr/>
          </p:nvCxnSpPr>
          <p:spPr>
            <a:xfrm>
              <a:off x="2524732" y="2064772"/>
              <a:ext cx="0" cy="101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4" name="四角形: 角を丸くする 743">
              <a:extLst>
                <a:ext uri="{FF2B5EF4-FFF2-40B4-BE49-F238E27FC236}">
                  <a16:creationId xmlns:a16="http://schemas.microsoft.com/office/drawing/2014/main" id="{347B6E7D-53FD-412C-B60C-E230809C7130}"/>
                </a:ext>
              </a:extLst>
            </p:cNvPr>
            <p:cNvSpPr/>
            <p:nvPr/>
          </p:nvSpPr>
          <p:spPr>
            <a:xfrm>
              <a:off x="2496027" y="2115572"/>
              <a:ext cx="57410" cy="1851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45" name="グループ化 744">
            <a:extLst>
              <a:ext uri="{FF2B5EF4-FFF2-40B4-BE49-F238E27FC236}">
                <a16:creationId xmlns:a16="http://schemas.microsoft.com/office/drawing/2014/main" id="{B6C2FC6F-98AF-41C3-85EE-C1B4EB37B546}"/>
              </a:ext>
            </a:extLst>
          </p:cNvPr>
          <p:cNvGrpSpPr/>
          <p:nvPr/>
        </p:nvGrpSpPr>
        <p:grpSpPr>
          <a:xfrm>
            <a:off x="3961516" y="3083470"/>
            <a:ext cx="65341" cy="421146"/>
            <a:chOff x="2488096" y="1879599"/>
            <a:chExt cx="65341" cy="421146"/>
          </a:xfrm>
        </p:grpSpPr>
        <p:sp>
          <p:nvSpPr>
            <p:cNvPr id="746" name="四角形: 角を丸くする 745">
              <a:extLst>
                <a:ext uri="{FF2B5EF4-FFF2-40B4-BE49-F238E27FC236}">
                  <a16:creationId xmlns:a16="http://schemas.microsoft.com/office/drawing/2014/main" id="{3F08936C-7783-4FE9-AB5D-08634C44A272}"/>
                </a:ext>
              </a:extLst>
            </p:cNvPr>
            <p:cNvSpPr/>
            <p:nvPr/>
          </p:nvSpPr>
          <p:spPr>
            <a:xfrm>
              <a:off x="2488096" y="1879599"/>
              <a:ext cx="57410" cy="185173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tx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tx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47" name="直線コネクタ 746">
              <a:extLst>
                <a:ext uri="{FF2B5EF4-FFF2-40B4-BE49-F238E27FC236}">
                  <a16:creationId xmlns:a16="http://schemas.microsoft.com/office/drawing/2014/main" id="{108EE194-16AA-4049-8706-A568134E44EF}"/>
                </a:ext>
              </a:extLst>
            </p:cNvPr>
            <p:cNvCxnSpPr>
              <a:cxnSpLocks/>
            </p:cNvCxnSpPr>
            <p:nvPr/>
          </p:nvCxnSpPr>
          <p:spPr>
            <a:xfrm>
              <a:off x="2524732" y="2064772"/>
              <a:ext cx="0" cy="101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8" name="四角形: 角を丸くする 747">
              <a:extLst>
                <a:ext uri="{FF2B5EF4-FFF2-40B4-BE49-F238E27FC236}">
                  <a16:creationId xmlns:a16="http://schemas.microsoft.com/office/drawing/2014/main" id="{01D4C020-742F-4174-B3A8-11119716437C}"/>
                </a:ext>
              </a:extLst>
            </p:cNvPr>
            <p:cNvSpPr/>
            <p:nvPr/>
          </p:nvSpPr>
          <p:spPr>
            <a:xfrm>
              <a:off x="2496027" y="2115572"/>
              <a:ext cx="57410" cy="1851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49" name="グループ化 748">
            <a:extLst>
              <a:ext uri="{FF2B5EF4-FFF2-40B4-BE49-F238E27FC236}">
                <a16:creationId xmlns:a16="http://schemas.microsoft.com/office/drawing/2014/main" id="{45E759DF-89A5-460E-B626-3AD2FFB81D30}"/>
              </a:ext>
            </a:extLst>
          </p:cNvPr>
          <p:cNvGrpSpPr/>
          <p:nvPr/>
        </p:nvGrpSpPr>
        <p:grpSpPr>
          <a:xfrm>
            <a:off x="3875757" y="3115713"/>
            <a:ext cx="65341" cy="421146"/>
            <a:chOff x="2488096" y="1879599"/>
            <a:chExt cx="65341" cy="421146"/>
          </a:xfrm>
        </p:grpSpPr>
        <p:sp>
          <p:nvSpPr>
            <p:cNvPr id="750" name="四角形: 角を丸くする 749">
              <a:extLst>
                <a:ext uri="{FF2B5EF4-FFF2-40B4-BE49-F238E27FC236}">
                  <a16:creationId xmlns:a16="http://schemas.microsoft.com/office/drawing/2014/main" id="{23045488-75BA-4642-89D6-397226C38682}"/>
                </a:ext>
              </a:extLst>
            </p:cNvPr>
            <p:cNvSpPr/>
            <p:nvPr/>
          </p:nvSpPr>
          <p:spPr>
            <a:xfrm>
              <a:off x="2488096" y="1879599"/>
              <a:ext cx="57410" cy="185173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tx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tx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51" name="直線コネクタ 750">
              <a:extLst>
                <a:ext uri="{FF2B5EF4-FFF2-40B4-BE49-F238E27FC236}">
                  <a16:creationId xmlns:a16="http://schemas.microsoft.com/office/drawing/2014/main" id="{F79504F3-5C51-403A-B630-25A237BD13C3}"/>
                </a:ext>
              </a:extLst>
            </p:cNvPr>
            <p:cNvCxnSpPr>
              <a:cxnSpLocks/>
            </p:cNvCxnSpPr>
            <p:nvPr/>
          </p:nvCxnSpPr>
          <p:spPr>
            <a:xfrm>
              <a:off x="2524732" y="2064772"/>
              <a:ext cx="0" cy="101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2" name="四角形: 角を丸くする 751">
              <a:extLst>
                <a:ext uri="{FF2B5EF4-FFF2-40B4-BE49-F238E27FC236}">
                  <a16:creationId xmlns:a16="http://schemas.microsoft.com/office/drawing/2014/main" id="{9F03BD03-7813-4F15-9FAE-8B4F086E03B3}"/>
                </a:ext>
              </a:extLst>
            </p:cNvPr>
            <p:cNvSpPr/>
            <p:nvPr/>
          </p:nvSpPr>
          <p:spPr>
            <a:xfrm>
              <a:off x="2496027" y="2115572"/>
              <a:ext cx="57410" cy="1851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53" name="テキスト ボックス 752">
            <a:extLst>
              <a:ext uri="{FF2B5EF4-FFF2-40B4-BE49-F238E27FC236}">
                <a16:creationId xmlns:a16="http://schemas.microsoft.com/office/drawing/2014/main" id="{6CA63293-D4A8-436B-BCCB-370A64BA74DD}"/>
              </a:ext>
            </a:extLst>
          </p:cNvPr>
          <p:cNvSpPr txBox="1"/>
          <p:nvPr/>
        </p:nvSpPr>
        <p:spPr>
          <a:xfrm>
            <a:off x="4072008" y="3191859"/>
            <a:ext cx="592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FADD</a:t>
            </a:r>
            <a:endParaRPr kumimoji="1" lang="ja-JP" altLang="en-US" sz="1400" b="1" dirty="0"/>
          </a:p>
        </p:txBody>
      </p:sp>
      <p:sp>
        <p:nvSpPr>
          <p:cNvPr id="754" name="テキスト ボックス 753">
            <a:extLst>
              <a:ext uri="{FF2B5EF4-FFF2-40B4-BE49-F238E27FC236}">
                <a16:creationId xmlns:a16="http://schemas.microsoft.com/office/drawing/2014/main" id="{F1E2A6FC-0629-46D2-B430-B411006898BA}"/>
              </a:ext>
            </a:extLst>
          </p:cNvPr>
          <p:cNvSpPr txBox="1"/>
          <p:nvPr/>
        </p:nvSpPr>
        <p:spPr>
          <a:xfrm>
            <a:off x="2073252" y="5663917"/>
            <a:ext cx="1112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/>
              <a:t>Cytochrom</a:t>
            </a:r>
            <a:r>
              <a:rPr kumimoji="1" lang="en-US" altLang="ja-JP" sz="1400" b="1" dirty="0"/>
              <a:t> c</a:t>
            </a:r>
            <a:endParaRPr kumimoji="1" lang="ja-JP" altLang="en-US" sz="1400" b="1" dirty="0"/>
          </a:p>
        </p:txBody>
      </p:sp>
      <p:grpSp>
        <p:nvGrpSpPr>
          <p:cNvPr id="755" name="グループ化 754">
            <a:extLst>
              <a:ext uri="{FF2B5EF4-FFF2-40B4-BE49-F238E27FC236}">
                <a16:creationId xmlns:a16="http://schemas.microsoft.com/office/drawing/2014/main" id="{A1729731-1AE6-49BC-9094-994D22497F3B}"/>
              </a:ext>
            </a:extLst>
          </p:cNvPr>
          <p:cNvGrpSpPr/>
          <p:nvPr/>
        </p:nvGrpSpPr>
        <p:grpSpPr>
          <a:xfrm>
            <a:off x="441897" y="5571034"/>
            <a:ext cx="1296231" cy="702063"/>
            <a:chOff x="6383338" y="2027238"/>
            <a:chExt cx="2262188" cy="390525"/>
          </a:xfrm>
        </p:grpSpPr>
        <p:sp>
          <p:nvSpPr>
            <p:cNvPr id="756" name="Oval 177">
              <a:extLst>
                <a:ext uri="{FF2B5EF4-FFF2-40B4-BE49-F238E27FC236}">
                  <a16:creationId xmlns:a16="http://schemas.microsoft.com/office/drawing/2014/main" id="{1AC5BAE0-6EF3-4503-A9FD-C1F1E1B0A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3338" y="2036763"/>
              <a:ext cx="2262188" cy="381000"/>
            </a:xfrm>
            <a:prstGeom prst="ellipse">
              <a:avLst/>
            </a:prstGeom>
            <a:gradFill rotWithShape="0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57" name="Freeform 178">
              <a:extLst>
                <a:ext uri="{FF2B5EF4-FFF2-40B4-BE49-F238E27FC236}">
                  <a16:creationId xmlns:a16="http://schemas.microsoft.com/office/drawing/2014/main" id="{4148BF1B-0382-4F2C-ABF0-B3EFCD4B3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027238"/>
              <a:ext cx="1762125" cy="357188"/>
            </a:xfrm>
            <a:custGeom>
              <a:avLst/>
              <a:gdLst>
                <a:gd name="T0" fmla="*/ 0 w 1110"/>
                <a:gd name="T1" fmla="*/ 118 h 225"/>
                <a:gd name="T2" fmla="*/ 160 w 1110"/>
                <a:gd name="T3" fmla="*/ 78 h 225"/>
                <a:gd name="T4" fmla="*/ 256 w 1110"/>
                <a:gd name="T5" fmla="*/ 150 h 225"/>
                <a:gd name="T6" fmla="*/ 288 w 1110"/>
                <a:gd name="T7" fmla="*/ 142 h 225"/>
                <a:gd name="T8" fmla="*/ 248 w 1110"/>
                <a:gd name="T9" fmla="*/ 86 h 225"/>
                <a:gd name="T10" fmla="*/ 400 w 1110"/>
                <a:gd name="T11" fmla="*/ 94 h 225"/>
                <a:gd name="T12" fmla="*/ 448 w 1110"/>
                <a:gd name="T13" fmla="*/ 86 h 225"/>
                <a:gd name="T14" fmla="*/ 432 w 1110"/>
                <a:gd name="T15" fmla="*/ 62 h 225"/>
                <a:gd name="T16" fmla="*/ 496 w 1110"/>
                <a:gd name="T17" fmla="*/ 62 h 225"/>
                <a:gd name="T18" fmla="*/ 648 w 1110"/>
                <a:gd name="T19" fmla="*/ 126 h 225"/>
                <a:gd name="T20" fmla="*/ 672 w 1110"/>
                <a:gd name="T21" fmla="*/ 110 h 225"/>
                <a:gd name="T22" fmla="*/ 648 w 1110"/>
                <a:gd name="T23" fmla="*/ 94 h 225"/>
                <a:gd name="T24" fmla="*/ 608 w 1110"/>
                <a:gd name="T25" fmla="*/ 78 h 225"/>
                <a:gd name="T26" fmla="*/ 632 w 1110"/>
                <a:gd name="T27" fmla="*/ 46 h 225"/>
                <a:gd name="T28" fmla="*/ 656 w 1110"/>
                <a:gd name="T29" fmla="*/ 62 h 225"/>
                <a:gd name="T30" fmla="*/ 840 w 1110"/>
                <a:gd name="T31" fmla="*/ 118 h 225"/>
                <a:gd name="T32" fmla="*/ 856 w 1110"/>
                <a:gd name="T33" fmla="*/ 142 h 225"/>
                <a:gd name="T34" fmla="*/ 848 w 1110"/>
                <a:gd name="T35" fmla="*/ 78 h 225"/>
                <a:gd name="T36" fmla="*/ 816 w 1110"/>
                <a:gd name="T37" fmla="*/ 70 h 225"/>
                <a:gd name="T38" fmla="*/ 928 w 1110"/>
                <a:gd name="T39" fmla="*/ 78 h 225"/>
                <a:gd name="T40" fmla="*/ 1024 w 1110"/>
                <a:gd name="T41" fmla="*/ 102 h 225"/>
                <a:gd name="T42" fmla="*/ 1072 w 1110"/>
                <a:gd name="T43" fmla="*/ 158 h 225"/>
                <a:gd name="T44" fmla="*/ 976 w 1110"/>
                <a:gd name="T45" fmla="*/ 174 h 225"/>
                <a:gd name="T46" fmla="*/ 928 w 1110"/>
                <a:gd name="T47" fmla="*/ 190 h 225"/>
                <a:gd name="T48" fmla="*/ 856 w 1110"/>
                <a:gd name="T49" fmla="*/ 182 h 225"/>
                <a:gd name="T50" fmla="*/ 808 w 1110"/>
                <a:gd name="T51" fmla="*/ 150 h 225"/>
                <a:gd name="T52" fmla="*/ 752 w 1110"/>
                <a:gd name="T53" fmla="*/ 142 h 225"/>
                <a:gd name="T54" fmla="*/ 736 w 1110"/>
                <a:gd name="T55" fmla="*/ 174 h 225"/>
                <a:gd name="T56" fmla="*/ 760 w 1110"/>
                <a:gd name="T57" fmla="*/ 198 h 225"/>
                <a:gd name="T58" fmla="*/ 704 w 1110"/>
                <a:gd name="T59" fmla="*/ 214 h 225"/>
                <a:gd name="T60" fmla="*/ 592 w 1110"/>
                <a:gd name="T61" fmla="*/ 182 h 225"/>
                <a:gd name="T62" fmla="*/ 536 w 1110"/>
                <a:gd name="T63" fmla="*/ 118 h 225"/>
                <a:gd name="T64" fmla="*/ 520 w 1110"/>
                <a:gd name="T65" fmla="*/ 206 h 225"/>
                <a:gd name="T66" fmla="*/ 440 w 1110"/>
                <a:gd name="T67" fmla="*/ 214 h 225"/>
                <a:gd name="T68" fmla="*/ 392 w 1110"/>
                <a:gd name="T69" fmla="*/ 174 h 225"/>
                <a:gd name="T70" fmla="*/ 376 w 1110"/>
                <a:gd name="T71" fmla="*/ 150 h 225"/>
                <a:gd name="T72" fmla="*/ 352 w 1110"/>
                <a:gd name="T73" fmla="*/ 134 h 225"/>
                <a:gd name="T74" fmla="*/ 352 w 1110"/>
                <a:gd name="T75" fmla="*/ 190 h 225"/>
                <a:gd name="T76" fmla="*/ 360 w 1110"/>
                <a:gd name="T77" fmla="*/ 214 h 225"/>
                <a:gd name="T78" fmla="*/ 312 w 1110"/>
                <a:gd name="T79" fmla="*/ 198 h 225"/>
                <a:gd name="T80" fmla="*/ 160 w 1110"/>
                <a:gd name="T81" fmla="*/ 198 h 225"/>
                <a:gd name="T82" fmla="*/ 88 w 1110"/>
                <a:gd name="T83" fmla="*/ 166 h 225"/>
                <a:gd name="T84" fmla="*/ 0 w 1110"/>
                <a:gd name="T85" fmla="*/ 11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0" h="225">
                  <a:moveTo>
                    <a:pt x="0" y="118"/>
                  </a:moveTo>
                  <a:cubicBezTo>
                    <a:pt x="55" y="107"/>
                    <a:pt x="105" y="87"/>
                    <a:pt x="160" y="78"/>
                  </a:cubicBezTo>
                  <a:cubicBezTo>
                    <a:pt x="204" y="93"/>
                    <a:pt x="220" y="123"/>
                    <a:pt x="256" y="150"/>
                  </a:cubicBezTo>
                  <a:cubicBezTo>
                    <a:pt x="267" y="147"/>
                    <a:pt x="279" y="149"/>
                    <a:pt x="288" y="142"/>
                  </a:cubicBezTo>
                  <a:cubicBezTo>
                    <a:pt x="322" y="115"/>
                    <a:pt x="265" y="92"/>
                    <a:pt x="248" y="86"/>
                  </a:cubicBezTo>
                  <a:cubicBezTo>
                    <a:pt x="219" y="0"/>
                    <a:pt x="363" y="72"/>
                    <a:pt x="400" y="94"/>
                  </a:cubicBezTo>
                  <a:cubicBezTo>
                    <a:pt x="416" y="142"/>
                    <a:pt x="429" y="114"/>
                    <a:pt x="448" y="86"/>
                  </a:cubicBezTo>
                  <a:cubicBezTo>
                    <a:pt x="443" y="78"/>
                    <a:pt x="430" y="71"/>
                    <a:pt x="432" y="62"/>
                  </a:cubicBezTo>
                  <a:cubicBezTo>
                    <a:pt x="436" y="47"/>
                    <a:pt x="472" y="56"/>
                    <a:pt x="496" y="62"/>
                  </a:cubicBezTo>
                  <a:cubicBezTo>
                    <a:pt x="550" y="77"/>
                    <a:pt x="596" y="109"/>
                    <a:pt x="648" y="126"/>
                  </a:cubicBezTo>
                  <a:cubicBezTo>
                    <a:pt x="656" y="121"/>
                    <a:pt x="672" y="120"/>
                    <a:pt x="672" y="110"/>
                  </a:cubicBezTo>
                  <a:cubicBezTo>
                    <a:pt x="672" y="100"/>
                    <a:pt x="657" y="98"/>
                    <a:pt x="648" y="94"/>
                  </a:cubicBezTo>
                  <a:cubicBezTo>
                    <a:pt x="635" y="88"/>
                    <a:pt x="621" y="83"/>
                    <a:pt x="608" y="78"/>
                  </a:cubicBezTo>
                  <a:cubicBezTo>
                    <a:pt x="601" y="56"/>
                    <a:pt x="586" y="39"/>
                    <a:pt x="632" y="46"/>
                  </a:cubicBezTo>
                  <a:cubicBezTo>
                    <a:pt x="642" y="47"/>
                    <a:pt x="647" y="59"/>
                    <a:pt x="656" y="62"/>
                  </a:cubicBezTo>
                  <a:cubicBezTo>
                    <a:pt x="727" y="83"/>
                    <a:pt x="774" y="78"/>
                    <a:pt x="840" y="118"/>
                  </a:cubicBezTo>
                  <a:cubicBezTo>
                    <a:pt x="845" y="126"/>
                    <a:pt x="854" y="151"/>
                    <a:pt x="856" y="142"/>
                  </a:cubicBezTo>
                  <a:cubicBezTo>
                    <a:pt x="860" y="121"/>
                    <a:pt x="858" y="97"/>
                    <a:pt x="848" y="78"/>
                  </a:cubicBezTo>
                  <a:cubicBezTo>
                    <a:pt x="843" y="68"/>
                    <a:pt x="827" y="73"/>
                    <a:pt x="816" y="70"/>
                  </a:cubicBezTo>
                  <a:cubicBezTo>
                    <a:pt x="854" y="57"/>
                    <a:pt x="889" y="72"/>
                    <a:pt x="928" y="78"/>
                  </a:cubicBezTo>
                  <a:cubicBezTo>
                    <a:pt x="973" y="63"/>
                    <a:pt x="983" y="88"/>
                    <a:pt x="1024" y="102"/>
                  </a:cubicBezTo>
                  <a:cubicBezTo>
                    <a:pt x="1051" y="142"/>
                    <a:pt x="1058" y="115"/>
                    <a:pt x="1072" y="158"/>
                  </a:cubicBezTo>
                  <a:cubicBezTo>
                    <a:pt x="1006" y="180"/>
                    <a:pt x="1110" y="147"/>
                    <a:pt x="976" y="174"/>
                  </a:cubicBezTo>
                  <a:cubicBezTo>
                    <a:pt x="959" y="177"/>
                    <a:pt x="928" y="190"/>
                    <a:pt x="928" y="190"/>
                  </a:cubicBezTo>
                  <a:cubicBezTo>
                    <a:pt x="904" y="187"/>
                    <a:pt x="879" y="190"/>
                    <a:pt x="856" y="182"/>
                  </a:cubicBezTo>
                  <a:cubicBezTo>
                    <a:pt x="838" y="176"/>
                    <a:pt x="827" y="153"/>
                    <a:pt x="808" y="150"/>
                  </a:cubicBezTo>
                  <a:cubicBezTo>
                    <a:pt x="789" y="147"/>
                    <a:pt x="771" y="145"/>
                    <a:pt x="752" y="142"/>
                  </a:cubicBezTo>
                  <a:cubicBezTo>
                    <a:pt x="686" y="182"/>
                    <a:pt x="707" y="155"/>
                    <a:pt x="736" y="174"/>
                  </a:cubicBezTo>
                  <a:cubicBezTo>
                    <a:pt x="745" y="180"/>
                    <a:pt x="752" y="190"/>
                    <a:pt x="760" y="198"/>
                  </a:cubicBezTo>
                  <a:cubicBezTo>
                    <a:pt x="749" y="202"/>
                    <a:pt x="714" y="214"/>
                    <a:pt x="704" y="214"/>
                  </a:cubicBezTo>
                  <a:cubicBezTo>
                    <a:pt x="676" y="214"/>
                    <a:pt x="621" y="189"/>
                    <a:pt x="592" y="182"/>
                  </a:cubicBezTo>
                  <a:cubicBezTo>
                    <a:pt x="575" y="156"/>
                    <a:pt x="553" y="144"/>
                    <a:pt x="536" y="118"/>
                  </a:cubicBezTo>
                  <a:cubicBezTo>
                    <a:pt x="485" y="135"/>
                    <a:pt x="506" y="165"/>
                    <a:pt x="520" y="206"/>
                  </a:cubicBezTo>
                  <a:cubicBezTo>
                    <a:pt x="488" y="214"/>
                    <a:pt x="472" y="225"/>
                    <a:pt x="440" y="214"/>
                  </a:cubicBezTo>
                  <a:cubicBezTo>
                    <a:pt x="401" y="156"/>
                    <a:pt x="453" y="225"/>
                    <a:pt x="392" y="174"/>
                  </a:cubicBezTo>
                  <a:cubicBezTo>
                    <a:pt x="385" y="168"/>
                    <a:pt x="383" y="157"/>
                    <a:pt x="376" y="150"/>
                  </a:cubicBezTo>
                  <a:cubicBezTo>
                    <a:pt x="369" y="143"/>
                    <a:pt x="360" y="139"/>
                    <a:pt x="352" y="134"/>
                  </a:cubicBezTo>
                  <a:cubicBezTo>
                    <a:pt x="341" y="167"/>
                    <a:pt x="341" y="152"/>
                    <a:pt x="352" y="190"/>
                  </a:cubicBezTo>
                  <a:cubicBezTo>
                    <a:pt x="354" y="198"/>
                    <a:pt x="368" y="212"/>
                    <a:pt x="360" y="214"/>
                  </a:cubicBezTo>
                  <a:cubicBezTo>
                    <a:pt x="343" y="217"/>
                    <a:pt x="312" y="198"/>
                    <a:pt x="312" y="198"/>
                  </a:cubicBezTo>
                  <a:cubicBezTo>
                    <a:pt x="231" y="206"/>
                    <a:pt x="238" y="211"/>
                    <a:pt x="160" y="198"/>
                  </a:cubicBezTo>
                  <a:cubicBezTo>
                    <a:pt x="133" y="193"/>
                    <a:pt x="114" y="174"/>
                    <a:pt x="88" y="166"/>
                  </a:cubicBezTo>
                  <a:cubicBezTo>
                    <a:pt x="47" y="154"/>
                    <a:pt x="14" y="160"/>
                    <a:pt x="0" y="118"/>
                  </a:cubicBezTo>
                  <a:close/>
                </a:path>
              </a:pathLst>
            </a:custGeom>
            <a:gradFill rotWithShape="0">
              <a:gsLst>
                <a:gs pos="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758" name="楕円 757">
            <a:extLst>
              <a:ext uri="{FF2B5EF4-FFF2-40B4-BE49-F238E27FC236}">
                <a16:creationId xmlns:a16="http://schemas.microsoft.com/office/drawing/2014/main" id="{C22A2C76-E8A6-46F5-B957-B99B104D2C53}"/>
              </a:ext>
            </a:extLst>
          </p:cNvPr>
          <p:cNvSpPr/>
          <p:nvPr/>
        </p:nvSpPr>
        <p:spPr>
          <a:xfrm rot="5400000">
            <a:off x="1645722" y="5746725"/>
            <a:ext cx="129589" cy="29739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9" name="楕円 758">
            <a:extLst>
              <a:ext uri="{FF2B5EF4-FFF2-40B4-BE49-F238E27FC236}">
                <a16:creationId xmlns:a16="http://schemas.microsoft.com/office/drawing/2014/main" id="{421353D1-8742-481A-A516-77E76EA6EC04}"/>
              </a:ext>
            </a:extLst>
          </p:cNvPr>
          <p:cNvSpPr/>
          <p:nvPr/>
        </p:nvSpPr>
        <p:spPr>
          <a:xfrm rot="5400000">
            <a:off x="1618963" y="5647671"/>
            <a:ext cx="129589" cy="29739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0" name="楕円 759">
            <a:extLst>
              <a:ext uri="{FF2B5EF4-FFF2-40B4-BE49-F238E27FC236}">
                <a16:creationId xmlns:a16="http://schemas.microsoft.com/office/drawing/2014/main" id="{7EEAA897-AB43-46AA-907E-C759778B6D90}"/>
              </a:ext>
            </a:extLst>
          </p:cNvPr>
          <p:cNvSpPr/>
          <p:nvPr/>
        </p:nvSpPr>
        <p:spPr>
          <a:xfrm rot="5400000">
            <a:off x="1565632" y="5576309"/>
            <a:ext cx="129589" cy="29739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1" name="楕円 760">
            <a:extLst>
              <a:ext uri="{FF2B5EF4-FFF2-40B4-BE49-F238E27FC236}">
                <a16:creationId xmlns:a16="http://schemas.microsoft.com/office/drawing/2014/main" id="{38CB9D63-08BA-459A-9549-C2639AC5F2D1}"/>
              </a:ext>
            </a:extLst>
          </p:cNvPr>
          <p:cNvSpPr/>
          <p:nvPr/>
        </p:nvSpPr>
        <p:spPr>
          <a:xfrm rot="5400000">
            <a:off x="1597946" y="5771201"/>
            <a:ext cx="129589" cy="29739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2" name="楕円 761">
            <a:extLst>
              <a:ext uri="{FF2B5EF4-FFF2-40B4-BE49-F238E27FC236}">
                <a16:creationId xmlns:a16="http://schemas.microsoft.com/office/drawing/2014/main" id="{45955295-638D-4ED0-946B-2D0D201FF142}"/>
              </a:ext>
            </a:extLst>
          </p:cNvPr>
          <p:cNvSpPr/>
          <p:nvPr/>
        </p:nvSpPr>
        <p:spPr>
          <a:xfrm>
            <a:off x="1914980" y="5901966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3" name="楕円 762">
            <a:extLst>
              <a:ext uri="{FF2B5EF4-FFF2-40B4-BE49-F238E27FC236}">
                <a16:creationId xmlns:a16="http://schemas.microsoft.com/office/drawing/2014/main" id="{835834F2-1657-42CE-B80D-6B1E41839331}"/>
              </a:ext>
            </a:extLst>
          </p:cNvPr>
          <p:cNvSpPr/>
          <p:nvPr/>
        </p:nvSpPr>
        <p:spPr>
          <a:xfrm>
            <a:off x="1787413" y="5793032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4" name="楕円 763">
            <a:extLst>
              <a:ext uri="{FF2B5EF4-FFF2-40B4-BE49-F238E27FC236}">
                <a16:creationId xmlns:a16="http://schemas.microsoft.com/office/drawing/2014/main" id="{1B366465-C697-4E21-81FF-A39C7C6760DE}"/>
              </a:ext>
            </a:extLst>
          </p:cNvPr>
          <p:cNvSpPr/>
          <p:nvPr/>
        </p:nvSpPr>
        <p:spPr>
          <a:xfrm>
            <a:off x="2055897" y="5844769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5" name="楕円 764">
            <a:extLst>
              <a:ext uri="{FF2B5EF4-FFF2-40B4-BE49-F238E27FC236}">
                <a16:creationId xmlns:a16="http://schemas.microsoft.com/office/drawing/2014/main" id="{E05BAE4A-3D2D-4D2C-8C74-C5229FB55357}"/>
              </a:ext>
            </a:extLst>
          </p:cNvPr>
          <p:cNvSpPr/>
          <p:nvPr/>
        </p:nvSpPr>
        <p:spPr>
          <a:xfrm>
            <a:off x="2208297" y="5997169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6" name="楕円 765">
            <a:extLst>
              <a:ext uri="{FF2B5EF4-FFF2-40B4-BE49-F238E27FC236}">
                <a16:creationId xmlns:a16="http://schemas.microsoft.com/office/drawing/2014/main" id="{AF9F61C2-6A59-43D5-AF63-76334E9012E6}"/>
              </a:ext>
            </a:extLst>
          </p:cNvPr>
          <p:cNvSpPr/>
          <p:nvPr/>
        </p:nvSpPr>
        <p:spPr>
          <a:xfrm>
            <a:off x="2459573" y="5935230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7" name="楕円 766">
            <a:extLst>
              <a:ext uri="{FF2B5EF4-FFF2-40B4-BE49-F238E27FC236}">
                <a16:creationId xmlns:a16="http://schemas.microsoft.com/office/drawing/2014/main" id="{0D32AD67-B8E4-4986-8B4E-5F7BD9D15A19}"/>
              </a:ext>
            </a:extLst>
          </p:cNvPr>
          <p:cNvSpPr/>
          <p:nvPr/>
        </p:nvSpPr>
        <p:spPr>
          <a:xfrm>
            <a:off x="2366846" y="6148546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8" name="楕円 767">
            <a:extLst>
              <a:ext uri="{FF2B5EF4-FFF2-40B4-BE49-F238E27FC236}">
                <a16:creationId xmlns:a16="http://schemas.microsoft.com/office/drawing/2014/main" id="{983EAE8A-F37E-4F6D-BC3A-3CC4BC782934}"/>
              </a:ext>
            </a:extLst>
          </p:cNvPr>
          <p:cNvSpPr/>
          <p:nvPr/>
        </p:nvSpPr>
        <p:spPr>
          <a:xfrm>
            <a:off x="2719100" y="6099072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9" name="楕円 768">
            <a:extLst>
              <a:ext uri="{FF2B5EF4-FFF2-40B4-BE49-F238E27FC236}">
                <a16:creationId xmlns:a16="http://schemas.microsoft.com/office/drawing/2014/main" id="{998F30E0-75E1-45AC-AFFF-EC76E87FB345}"/>
              </a:ext>
            </a:extLst>
          </p:cNvPr>
          <p:cNvSpPr/>
          <p:nvPr/>
        </p:nvSpPr>
        <p:spPr>
          <a:xfrm>
            <a:off x="2767558" y="6391043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0" name="楕円 769">
            <a:extLst>
              <a:ext uri="{FF2B5EF4-FFF2-40B4-BE49-F238E27FC236}">
                <a16:creationId xmlns:a16="http://schemas.microsoft.com/office/drawing/2014/main" id="{68CB859B-6B91-4F92-A3AD-A5065C3DEB99}"/>
              </a:ext>
            </a:extLst>
          </p:cNvPr>
          <p:cNvSpPr/>
          <p:nvPr/>
        </p:nvSpPr>
        <p:spPr>
          <a:xfrm>
            <a:off x="3721099" y="5803622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1" name="楕円 770">
            <a:extLst>
              <a:ext uri="{FF2B5EF4-FFF2-40B4-BE49-F238E27FC236}">
                <a16:creationId xmlns:a16="http://schemas.microsoft.com/office/drawing/2014/main" id="{DAF0E326-296C-4690-B34B-24A9E621DBEE}"/>
              </a:ext>
            </a:extLst>
          </p:cNvPr>
          <p:cNvSpPr/>
          <p:nvPr/>
        </p:nvSpPr>
        <p:spPr>
          <a:xfrm>
            <a:off x="2941298" y="5947872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2" name="楕円 771">
            <a:extLst>
              <a:ext uri="{FF2B5EF4-FFF2-40B4-BE49-F238E27FC236}">
                <a16:creationId xmlns:a16="http://schemas.microsoft.com/office/drawing/2014/main" id="{7380F056-4DC9-4F71-92E3-88FA30460188}"/>
              </a:ext>
            </a:extLst>
          </p:cNvPr>
          <p:cNvSpPr/>
          <p:nvPr/>
        </p:nvSpPr>
        <p:spPr>
          <a:xfrm>
            <a:off x="3112647" y="6070025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3" name="テキスト ボックス 772">
            <a:extLst>
              <a:ext uri="{FF2B5EF4-FFF2-40B4-BE49-F238E27FC236}">
                <a16:creationId xmlns:a16="http://schemas.microsoft.com/office/drawing/2014/main" id="{A3F03F7E-FA6F-420C-B294-EB6646B16372}"/>
              </a:ext>
            </a:extLst>
          </p:cNvPr>
          <p:cNvSpPr txBox="1"/>
          <p:nvPr/>
        </p:nvSpPr>
        <p:spPr>
          <a:xfrm>
            <a:off x="492092" y="6249429"/>
            <a:ext cx="1195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/>
              <a:t>Mitochondria</a:t>
            </a:r>
            <a:endParaRPr kumimoji="1" lang="ja-JP" altLang="en-US" sz="1400" i="1" dirty="0"/>
          </a:p>
        </p:txBody>
      </p:sp>
      <p:sp>
        <p:nvSpPr>
          <p:cNvPr id="774" name="楕円 773">
            <a:extLst>
              <a:ext uri="{FF2B5EF4-FFF2-40B4-BE49-F238E27FC236}">
                <a16:creationId xmlns:a16="http://schemas.microsoft.com/office/drawing/2014/main" id="{56F35FCA-011A-4548-842C-7011C6942764}"/>
              </a:ext>
            </a:extLst>
          </p:cNvPr>
          <p:cNvSpPr/>
          <p:nvPr/>
        </p:nvSpPr>
        <p:spPr>
          <a:xfrm rot="5400000">
            <a:off x="1494328" y="5616675"/>
            <a:ext cx="134979" cy="29739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5" name="楕円 774">
            <a:extLst>
              <a:ext uri="{FF2B5EF4-FFF2-40B4-BE49-F238E27FC236}">
                <a16:creationId xmlns:a16="http://schemas.microsoft.com/office/drawing/2014/main" id="{34F1C32F-E3E1-4B83-85B9-C642D072B459}"/>
              </a:ext>
            </a:extLst>
          </p:cNvPr>
          <p:cNvSpPr/>
          <p:nvPr/>
        </p:nvSpPr>
        <p:spPr>
          <a:xfrm rot="5400000">
            <a:off x="1523689" y="5689570"/>
            <a:ext cx="129589" cy="29739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6" name="テキスト ボックス 775">
            <a:extLst>
              <a:ext uri="{FF2B5EF4-FFF2-40B4-BE49-F238E27FC236}">
                <a16:creationId xmlns:a16="http://schemas.microsoft.com/office/drawing/2014/main" id="{CB30258C-ED57-40CB-8A95-94DDD8CAE3DF}"/>
              </a:ext>
            </a:extLst>
          </p:cNvPr>
          <p:cNvSpPr txBox="1"/>
          <p:nvPr/>
        </p:nvSpPr>
        <p:spPr>
          <a:xfrm>
            <a:off x="1256294" y="5238788"/>
            <a:ext cx="1241383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kumimoji="1" lang="en-US" altLang="ja-JP" sz="1200" b="1" i="1" dirty="0" err="1"/>
              <a:t>Oligomelized</a:t>
            </a:r>
            <a:r>
              <a:rPr kumimoji="1" lang="en-US" altLang="ja-JP" sz="1200" b="1" i="1" dirty="0"/>
              <a:t> effector proteins</a:t>
            </a:r>
            <a:endParaRPr kumimoji="1" lang="ja-JP" altLang="en-US" sz="1200" b="1" i="1" dirty="0"/>
          </a:p>
        </p:txBody>
      </p:sp>
      <p:sp>
        <p:nvSpPr>
          <p:cNvPr id="777" name="テキスト ボックス 776">
            <a:extLst>
              <a:ext uri="{FF2B5EF4-FFF2-40B4-BE49-F238E27FC236}">
                <a16:creationId xmlns:a16="http://schemas.microsoft.com/office/drawing/2014/main" id="{A9347586-1B89-42E5-82B1-B87230576CD0}"/>
              </a:ext>
            </a:extLst>
          </p:cNvPr>
          <p:cNvSpPr txBox="1"/>
          <p:nvPr/>
        </p:nvSpPr>
        <p:spPr>
          <a:xfrm>
            <a:off x="-17519" y="1468784"/>
            <a:ext cx="1282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/>
              <a:t>Cell membrane</a:t>
            </a:r>
            <a:endParaRPr kumimoji="1" lang="ja-JP" altLang="en-US" sz="1400" i="1" dirty="0"/>
          </a:p>
        </p:txBody>
      </p:sp>
      <p:grpSp>
        <p:nvGrpSpPr>
          <p:cNvPr id="784" name="グループ化 783">
            <a:extLst>
              <a:ext uri="{FF2B5EF4-FFF2-40B4-BE49-F238E27FC236}">
                <a16:creationId xmlns:a16="http://schemas.microsoft.com/office/drawing/2014/main" id="{EF8A4284-9F7F-48A1-B7A6-A463A6986243}"/>
              </a:ext>
            </a:extLst>
          </p:cNvPr>
          <p:cNvGrpSpPr/>
          <p:nvPr/>
        </p:nvGrpSpPr>
        <p:grpSpPr>
          <a:xfrm>
            <a:off x="2717079" y="4196655"/>
            <a:ext cx="389425" cy="110771"/>
            <a:chOff x="760153" y="4432846"/>
            <a:chExt cx="389425" cy="110771"/>
          </a:xfrm>
        </p:grpSpPr>
        <p:sp>
          <p:nvSpPr>
            <p:cNvPr id="778" name="正方形/長方形 777">
              <a:extLst>
                <a:ext uri="{FF2B5EF4-FFF2-40B4-BE49-F238E27FC236}">
                  <a16:creationId xmlns:a16="http://schemas.microsoft.com/office/drawing/2014/main" id="{8F2102AC-51D7-4658-9422-DC83682982F1}"/>
                </a:ext>
              </a:extLst>
            </p:cNvPr>
            <p:cNvSpPr/>
            <p:nvPr/>
          </p:nvSpPr>
          <p:spPr>
            <a:xfrm>
              <a:off x="994698" y="4432846"/>
              <a:ext cx="154880" cy="109993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9" name="正方形/長方形 778">
              <a:extLst>
                <a:ext uri="{FF2B5EF4-FFF2-40B4-BE49-F238E27FC236}">
                  <a16:creationId xmlns:a16="http://schemas.microsoft.com/office/drawing/2014/main" id="{4E044D96-327E-4103-A86D-BFF310FC0706}"/>
                </a:ext>
              </a:extLst>
            </p:cNvPr>
            <p:cNvSpPr/>
            <p:nvPr/>
          </p:nvSpPr>
          <p:spPr>
            <a:xfrm>
              <a:off x="760153" y="4433624"/>
              <a:ext cx="223315" cy="10999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0" name="Text Box 244">
            <a:extLst>
              <a:ext uri="{FF2B5EF4-FFF2-40B4-BE49-F238E27FC236}">
                <a16:creationId xmlns:a16="http://schemas.microsoft.com/office/drawing/2014/main" id="{198ECC99-B181-4BE9-824D-9D5F8F1D4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128" y="4262948"/>
            <a:ext cx="42672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400" b="1" dirty="0"/>
              <a:t>Bid</a:t>
            </a:r>
          </a:p>
        </p:txBody>
      </p:sp>
      <p:cxnSp>
        <p:nvCxnSpPr>
          <p:cNvPr id="781" name="直線矢印コネクタ 780">
            <a:extLst>
              <a:ext uri="{FF2B5EF4-FFF2-40B4-BE49-F238E27FC236}">
                <a16:creationId xmlns:a16="http://schemas.microsoft.com/office/drawing/2014/main" id="{89BFD412-6800-47B8-BFE4-4F598728FEC5}"/>
              </a:ext>
            </a:extLst>
          </p:cNvPr>
          <p:cNvCxnSpPr>
            <a:cxnSpLocks/>
          </p:cNvCxnSpPr>
          <p:nvPr/>
        </p:nvCxnSpPr>
        <p:spPr>
          <a:xfrm flipH="1">
            <a:off x="2127764" y="4231109"/>
            <a:ext cx="53865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2" name="正方形/長方形 781">
            <a:extLst>
              <a:ext uri="{FF2B5EF4-FFF2-40B4-BE49-F238E27FC236}">
                <a16:creationId xmlns:a16="http://schemas.microsoft.com/office/drawing/2014/main" id="{8E8197BC-418A-46DF-A019-77A335B38556}"/>
              </a:ext>
            </a:extLst>
          </p:cNvPr>
          <p:cNvSpPr/>
          <p:nvPr/>
        </p:nvSpPr>
        <p:spPr>
          <a:xfrm>
            <a:off x="1461758" y="4204423"/>
            <a:ext cx="290159" cy="12121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3" name="正方形/長方形 782">
            <a:extLst>
              <a:ext uri="{FF2B5EF4-FFF2-40B4-BE49-F238E27FC236}">
                <a16:creationId xmlns:a16="http://schemas.microsoft.com/office/drawing/2014/main" id="{99B07472-D035-4BA8-B596-8052ABC19479}"/>
              </a:ext>
            </a:extLst>
          </p:cNvPr>
          <p:cNvSpPr/>
          <p:nvPr/>
        </p:nvSpPr>
        <p:spPr>
          <a:xfrm>
            <a:off x="1842154" y="4204986"/>
            <a:ext cx="202765" cy="12009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8" name="Text Box 244">
            <a:extLst>
              <a:ext uri="{FF2B5EF4-FFF2-40B4-BE49-F238E27FC236}">
                <a16:creationId xmlns:a16="http://schemas.microsoft.com/office/drawing/2014/main" id="{F54F97C4-6F6E-4BE2-82EA-8505F0AF8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957" y="4280917"/>
            <a:ext cx="4892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400" b="1" dirty="0" err="1"/>
              <a:t>tBid</a:t>
            </a:r>
            <a:endParaRPr lang="en-US" altLang="ja-JP" sz="1400" b="1" dirty="0"/>
          </a:p>
        </p:txBody>
      </p:sp>
      <p:cxnSp>
        <p:nvCxnSpPr>
          <p:cNvPr id="789" name="直線矢印コネクタ 788">
            <a:extLst>
              <a:ext uri="{FF2B5EF4-FFF2-40B4-BE49-F238E27FC236}">
                <a16:creationId xmlns:a16="http://schemas.microsoft.com/office/drawing/2014/main" id="{3EB0D824-A479-4DAC-9ABF-84935333F3EE}"/>
              </a:ext>
            </a:extLst>
          </p:cNvPr>
          <p:cNvCxnSpPr>
            <a:cxnSpLocks/>
          </p:cNvCxnSpPr>
          <p:nvPr/>
        </p:nvCxnSpPr>
        <p:spPr>
          <a:xfrm>
            <a:off x="1532257" y="4424449"/>
            <a:ext cx="0" cy="817927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2" name="楕円 791">
            <a:extLst>
              <a:ext uri="{FF2B5EF4-FFF2-40B4-BE49-F238E27FC236}">
                <a16:creationId xmlns:a16="http://schemas.microsoft.com/office/drawing/2014/main" id="{BAB76986-0A18-4432-8A2B-6832C193B514}"/>
              </a:ext>
            </a:extLst>
          </p:cNvPr>
          <p:cNvSpPr/>
          <p:nvPr/>
        </p:nvSpPr>
        <p:spPr>
          <a:xfrm>
            <a:off x="3384188" y="6248783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3" name="楕円 792">
            <a:extLst>
              <a:ext uri="{FF2B5EF4-FFF2-40B4-BE49-F238E27FC236}">
                <a16:creationId xmlns:a16="http://schemas.microsoft.com/office/drawing/2014/main" id="{DC37D4F2-71E3-49B9-8D23-EE00EB48AD86}"/>
              </a:ext>
            </a:extLst>
          </p:cNvPr>
          <p:cNvSpPr/>
          <p:nvPr/>
        </p:nvSpPr>
        <p:spPr>
          <a:xfrm>
            <a:off x="3362941" y="5855278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94" name="Group 25">
            <a:extLst>
              <a:ext uri="{FF2B5EF4-FFF2-40B4-BE49-F238E27FC236}">
                <a16:creationId xmlns:a16="http://schemas.microsoft.com/office/drawing/2014/main" id="{283F7C5B-48B7-4A13-82A5-260906F21299}"/>
              </a:ext>
            </a:extLst>
          </p:cNvPr>
          <p:cNvGrpSpPr>
            <a:grpSpLocks/>
          </p:cNvGrpSpPr>
          <p:nvPr/>
        </p:nvGrpSpPr>
        <p:grpSpPr bwMode="auto">
          <a:xfrm>
            <a:off x="3930738" y="5498077"/>
            <a:ext cx="319088" cy="639762"/>
            <a:chOff x="2487" y="1757"/>
            <a:chExt cx="201" cy="403"/>
          </a:xfrm>
        </p:grpSpPr>
        <p:sp>
          <p:nvSpPr>
            <p:cNvPr id="795" name="AutoShape 26">
              <a:extLst>
                <a:ext uri="{FF2B5EF4-FFF2-40B4-BE49-F238E27FC236}">
                  <a16:creationId xmlns:a16="http://schemas.microsoft.com/office/drawing/2014/main" id="{7C9873BF-CEA3-4204-8350-A428CE59C4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19125">
              <a:off x="2511" y="1757"/>
              <a:ext cx="48" cy="17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5000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6" name="AutoShape 27">
              <a:extLst>
                <a:ext uri="{FF2B5EF4-FFF2-40B4-BE49-F238E27FC236}">
                  <a16:creationId xmlns:a16="http://schemas.microsoft.com/office/drawing/2014/main" id="{C1D3D1B0-EE0D-4D5B-B518-420962B87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5" y="1930"/>
              <a:ext cx="48" cy="134"/>
            </a:xfrm>
            <a:prstGeom prst="diamond">
              <a:avLst/>
            </a:prstGeom>
            <a:gradFill rotWithShape="0">
              <a:gsLst>
                <a:gs pos="0">
                  <a:srgbClr val="FF6600">
                    <a:gamma/>
                    <a:shade val="46275"/>
                    <a:invGamma/>
                  </a:srgbClr>
                </a:gs>
                <a:gs pos="5000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7" name="AutoShape 28">
              <a:extLst>
                <a:ext uri="{FF2B5EF4-FFF2-40B4-BE49-F238E27FC236}">
                  <a16:creationId xmlns:a16="http://schemas.microsoft.com/office/drawing/2014/main" id="{13BDB78E-D947-4EC2-9084-E0C36E9CA2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69324">
              <a:off x="2487" y="2016"/>
              <a:ext cx="48" cy="144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5050">
                    <a:gamma/>
                    <a:shade val="46275"/>
                    <a:invGamma/>
                  </a:srgbClr>
                </a:gs>
                <a:gs pos="5000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8" name="AutoShape 29">
              <a:extLst>
                <a:ext uri="{FF2B5EF4-FFF2-40B4-BE49-F238E27FC236}">
                  <a16:creationId xmlns:a16="http://schemas.microsoft.com/office/drawing/2014/main" id="{04CE3A96-CA84-4397-A7D0-FE8DE5F854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83240">
              <a:off x="2637" y="2016"/>
              <a:ext cx="51" cy="144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5050">
                    <a:gamma/>
                    <a:shade val="46275"/>
                    <a:invGamma/>
                  </a:srgbClr>
                </a:gs>
                <a:gs pos="5000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9" name="AutoShape 30">
              <a:extLst>
                <a:ext uri="{FF2B5EF4-FFF2-40B4-BE49-F238E27FC236}">
                  <a16:creationId xmlns:a16="http://schemas.microsoft.com/office/drawing/2014/main" id="{FFAFFE38-0280-4062-93DA-3CF0CF23F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" y="1930"/>
              <a:ext cx="48" cy="134"/>
            </a:xfrm>
            <a:prstGeom prst="diamond">
              <a:avLst/>
            </a:prstGeom>
            <a:gradFill rotWithShape="0">
              <a:gsLst>
                <a:gs pos="0">
                  <a:srgbClr val="FF6600">
                    <a:gamma/>
                    <a:shade val="46275"/>
                    <a:invGamma/>
                  </a:srgbClr>
                </a:gs>
                <a:gs pos="5000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00" name="AutoShape 31">
              <a:extLst>
                <a:ext uri="{FF2B5EF4-FFF2-40B4-BE49-F238E27FC236}">
                  <a16:creationId xmlns:a16="http://schemas.microsoft.com/office/drawing/2014/main" id="{8F3C41F7-2B70-4C01-BBD2-C0C3A0D913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2332">
              <a:off x="2613" y="1757"/>
              <a:ext cx="48" cy="17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5000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801" name="Text Box 32">
            <a:extLst>
              <a:ext uri="{FF2B5EF4-FFF2-40B4-BE49-F238E27FC236}">
                <a16:creationId xmlns:a16="http://schemas.microsoft.com/office/drawing/2014/main" id="{95AB678A-2B39-47E4-8180-0034B73BE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5528" y="5545338"/>
            <a:ext cx="6318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Apaf-1</a:t>
            </a:r>
          </a:p>
        </p:txBody>
      </p:sp>
      <p:grpSp>
        <p:nvGrpSpPr>
          <p:cNvPr id="802" name="Group 33">
            <a:extLst>
              <a:ext uri="{FF2B5EF4-FFF2-40B4-BE49-F238E27FC236}">
                <a16:creationId xmlns:a16="http://schemas.microsoft.com/office/drawing/2014/main" id="{36FED60C-0141-4A40-9C93-9A270D7631D1}"/>
              </a:ext>
            </a:extLst>
          </p:cNvPr>
          <p:cNvGrpSpPr>
            <a:grpSpLocks/>
          </p:cNvGrpSpPr>
          <p:nvPr/>
        </p:nvGrpSpPr>
        <p:grpSpPr bwMode="auto">
          <a:xfrm>
            <a:off x="4006938" y="6018777"/>
            <a:ext cx="74613" cy="609600"/>
            <a:chOff x="1872" y="2328"/>
            <a:chExt cx="47" cy="384"/>
          </a:xfrm>
        </p:grpSpPr>
        <p:sp>
          <p:nvSpPr>
            <p:cNvPr id="803" name="AutoShape 34">
              <a:extLst>
                <a:ext uri="{FF2B5EF4-FFF2-40B4-BE49-F238E27FC236}">
                  <a16:creationId xmlns:a16="http://schemas.microsoft.com/office/drawing/2014/main" id="{B74F478F-8CE7-47BE-8BD9-DBD17A73A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328"/>
              <a:ext cx="47" cy="14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04" name="AutoShape 35">
              <a:extLst>
                <a:ext uri="{FF2B5EF4-FFF2-40B4-BE49-F238E27FC236}">
                  <a16:creationId xmlns:a16="http://schemas.microsoft.com/office/drawing/2014/main" id="{1F0EC747-A008-4C4F-A5FD-34525B8DF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6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05" name="AutoShape 36">
              <a:extLst>
                <a:ext uri="{FF2B5EF4-FFF2-40B4-BE49-F238E27FC236}">
                  <a16:creationId xmlns:a16="http://schemas.microsoft.com/office/drawing/2014/main" id="{37B6D68C-2287-4BDD-B2D7-F425ADFA7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07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806" name="Group 37">
            <a:extLst>
              <a:ext uri="{FF2B5EF4-FFF2-40B4-BE49-F238E27FC236}">
                <a16:creationId xmlns:a16="http://schemas.microsoft.com/office/drawing/2014/main" id="{40C0FB82-E77C-4297-8A1C-AD119149534B}"/>
              </a:ext>
            </a:extLst>
          </p:cNvPr>
          <p:cNvGrpSpPr>
            <a:grpSpLocks/>
          </p:cNvGrpSpPr>
          <p:nvPr/>
        </p:nvGrpSpPr>
        <p:grpSpPr bwMode="auto">
          <a:xfrm>
            <a:off x="4094251" y="6018777"/>
            <a:ext cx="74613" cy="609600"/>
            <a:chOff x="1872" y="2328"/>
            <a:chExt cx="47" cy="384"/>
          </a:xfrm>
        </p:grpSpPr>
        <p:sp>
          <p:nvSpPr>
            <p:cNvPr id="807" name="AutoShape 38">
              <a:extLst>
                <a:ext uri="{FF2B5EF4-FFF2-40B4-BE49-F238E27FC236}">
                  <a16:creationId xmlns:a16="http://schemas.microsoft.com/office/drawing/2014/main" id="{E6AFF2C2-55A4-44A8-88D4-82F90D215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328"/>
              <a:ext cx="47" cy="14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08" name="AutoShape 39">
              <a:extLst>
                <a:ext uri="{FF2B5EF4-FFF2-40B4-BE49-F238E27FC236}">
                  <a16:creationId xmlns:a16="http://schemas.microsoft.com/office/drawing/2014/main" id="{0AFF8D60-9D0E-4DB0-91AA-4F633F8AC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6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09" name="AutoShape 40">
              <a:extLst>
                <a:ext uri="{FF2B5EF4-FFF2-40B4-BE49-F238E27FC236}">
                  <a16:creationId xmlns:a16="http://schemas.microsoft.com/office/drawing/2014/main" id="{CCC6515B-C553-4AF0-B6E6-90D159F07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07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810" name="Oval 7">
            <a:extLst>
              <a:ext uri="{FF2B5EF4-FFF2-40B4-BE49-F238E27FC236}">
                <a16:creationId xmlns:a16="http://schemas.microsoft.com/office/drawing/2014/main" id="{6698833E-BAFA-4143-9056-47DBA34AB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434" y="5910033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1" name="Oval 7">
            <a:extLst>
              <a:ext uri="{FF2B5EF4-FFF2-40B4-BE49-F238E27FC236}">
                <a16:creationId xmlns:a16="http://schemas.microsoft.com/office/drawing/2014/main" id="{364308FC-8733-4208-AF93-6E63F73E5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581" y="5905887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2" name="Oval 7">
            <a:extLst>
              <a:ext uri="{FF2B5EF4-FFF2-40B4-BE49-F238E27FC236}">
                <a16:creationId xmlns:a16="http://schemas.microsoft.com/office/drawing/2014/main" id="{E9033AA4-AFE8-4B9A-8CFA-CFDDDE896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6226" y="5786288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3" name="Rectangle 69">
            <a:extLst>
              <a:ext uri="{FF2B5EF4-FFF2-40B4-BE49-F238E27FC236}">
                <a16:creationId xmlns:a16="http://schemas.microsoft.com/office/drawing/2014/main" id="{E89AA49B-70A4-45F7-B591-CD1EAD4EF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638" y="6531447"/>
            <a:ext cx="12202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b="1" dirty="0"/>
              <a:t>Pro-caspase-9</a:t>
            </a:r>
          </a:p>
        </p:txBody>
      </p:sp>
      <p:grpSp>
        <p:nvGrpSpPr>
          <p:cNvPr id="814" name="Group 37">
            <a:extLst>
              <a:ext uri="{FF2B5EF4-FFF2-40B4-BE49-F238E27FC236}">
                <a16:creationId xmlns:a16="http://schemas.microsoft.com/office/drawing/2014/main" id="{C6B626B6-375A-4EC6-AADE-95C7AF78C097}"/>
              </a:ext>
            </a:extLst>
          </p:cNvPr>
          <p:cNvGrpSpPr>
            <a:grpSpLocks/>
          </p:cNvGrpSpPr>
          <p:nvPr/>
        </p:nvGrpSpPr>
        <p:grpSpPr bwMode="auto">
          <a:xfrm>
            <a:off x="4046625" y="6015036"/>
            <a:ext cx="74613" cy="609600"/>
            <a:chOff x="1872" y="2328"/>
            <a:chExt cx="47" cy="384"/>
          </a:xfrm>
        </p:grpSpPr>
        <p:sp>
          <p:nvSpPr>
            <p:cNvPr id="815" name="AutoShape 38">
              <a:extLst>
                <a:ext uri="{FF2B5EF4-FFF2-40B4-BE49-F238E27FC236}">
                  <a16:creationId xmlns:a16="http://schemas.microsoft.com/office/drawing/2014/main" id="{C61CADAC-8817-4965-8437-076700BA4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328"/>
              <a:ext cx="47" cy="14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16" name="AutoShape 39">
              <a:extLst>
                <a:ext uri="{FF2B5EF4-FFF2-40B4-BE49-F238E27FC236}">
                  <a16:creationId xmlns:a16="http://schemas.microsoft.com/office/drawing/2014/main" id="{5A7B14B7-7C8C-4293-8C6B-D830C6083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6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17" name="AutoShape 40">
              <a:extLst>
                <a:ext uri="{FF2B5EF4-FFF2-40B4-BE49-F238E27FC236}">
                  <a16:creationId xmlns:a16="http://schemas.microsoft.com/office/drawing/2014/main" id="{0AA4F314-8745-45DF-9361-441B75E1D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07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818" name="グループ化 817">
            <a:extLst>
              <a:ext uri="{FF2B5EF4-FFF2-40B4-BE49-F238E27FC236}">
                <a16:creationId xmlns:a16="http://schemas.microsoft.com/office/drawing/2014/main" id="{C1087461-7875-4FEA-AE43-1A69C89CE496}"/>
              </a:ext>
            </a:extLst>
          </p:cNvPr>
          <p:cNvGrpSpPr/>
          <p:nvPr/>
        </p:nvGrpSpPr>
        <p:grpSpPr>
          <a:xfrm>
            <a:off x="4730001" y="5517442"/>
            <a:ext cx="319088" cy="1020720"/>
            <a:chOff x="4612389" y="4351142"/>
            <a:chExt cx="319088" cy="1020720"/>
          </a:xfrm>
        </p:grpSpPr>
        <p:grpSp>
          <p:nvGrpSpPr>
            <p:cNvPr id="819" name="Group 25">
              <a:extLst>
                <a:ext uri="{FF2B5EF4-FFF2-40B4-BE49-F238E27FC236}">
                  <a16:creationId xmlns:a16="http://schemas.microsoft.com/office/drawing/2014/main" id="{D66BCC34-F30A-485C-8B52-C73283E84B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2389" y="4351142"/>
              <a:ext cx="319088" cy="639762"/>
              <a:chOff x="2487" y="1757"/>
              <a:chExt cx="201" cy="403"/>
            </a:xfrm>
          </p:grpSpPr>
          <p:sp>
            <p:nvSpPr>
              <p:cNvPr id="832" name="AutoShape 26">
                <a:extLst>
                  <a:ext uri="{FF2B5EF4-FFF2-40B4-BE49-F238E27FC236}">
                    <a16:creationId xmlns:a16="http://schemas.microsoft.com/office/drawing/2014/main" id="{DADB8750-194B-4C54-8A5C-69FBBB5B95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19125">
                <a:off x="2511" y="1757"/>
                <a:ext cx="48" cy="173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9933">
                      <a:gamma/>
                      <a:shade val="46275"/>
                      <a:invGamma/>
                    </a:srgbClr>
                  </a:gs>
                  <a:gs pos="50000">
                    <a:srgbClr val="FF9933"/>
                  </a:gs>
                  <a:gs pos="100000">
                    <a:srgbClr val="FF9933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33" name="AutoShape 27">
                <a:extLst>
                  <a:ext uri="{FF2B5EF4-FFF2-40B4-BE49-F238E27FC236}">
                    <a16:creationId xmlns:a16="http://schemas.microsoft.com/office/drawing/2014/main" id="{AC2584B3-93D9-4CBB-A43D-1114ECA7B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1930"/>
                <a:ext cx="48" cy="134"/>
              </a:xfrm>
              <a:prstGeom prst="diamond">
                <a:avLst/>
              </a:prstGeom>
              <a:gradFill rotWithShape="0">
                <a:gsLst>
                  <a:gs pos="0">
                    <a:srgbClr val="FF6600">
                      <a:gamma/>
                      <a:shade val="46275"/>
                      <a:invGamma/>
                    </a:srgbClr>
                  </a:gs>
                  <a:gs pos="50000">
                    <a:srgbClr val="FF6600"/>
                  </a:gs>
                  <a:gs pos="100000">
                    <a:srgbClr val="FF66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34" name="AutoShape 28">
                <a:extLst>
                  <a:ext uri="{FF2B5EF4-FFF2-40B4-BE49-F238E27FC236}">
                    <a16:creationId xmlns:a16="http://schemas.microsoft.com/office/drawing/2014/main" id="{98AE0EA5-180A-4FAA-B5B8-AE6B68246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69324">
                <a:off x="2487" y="2016"/>
                <a:ext cx="48" cy="144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5050">
                      <a:gamma/>
                      <a:shade val="46275"/>
                      <a:invGamma/>
                    </a:srgbClr>
                  </a:gs>
                  <a:gs pos="5000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35" name="AutoShape 29">
                <a:extLst>
                  <a:ext uri="{FF2B5EF4-FFF2-40B4-BE49-F238E27FC236}">
                    <a16:creationId xmlns:a16="http://schemas.microsoft.com/office/drawing/2014/main" id="{43BFC2A3-14D6-4BF8-94B8-D78CB1D2E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583240">
                <a:off x="2637" y="2016"/>
                <a:ext cx="51" cy="144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5050">
                      <a:gamma/>
                      <a:shade val="46275"/>
                      <a:invGamma/>
                    </a:srgbClr>
                  </a:gs>
                  <a:gs pos="5000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36" name="AutoShape 30">
                <a:extLst>
                  <a:ext uri="{FF2B5EF4-FFF2-40B4-BE49-F238E27FC236}">
                    <a16:creationId xmlns:a16="http://schemas.microsoft.com/office/drawing/2014/main" id="{2892EA34-270E-4C07-9524-372D2445B6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9" y="1930"/>
                <a:ext cx="48" cy="134"/>
              </a:xfrm>
              <a:prstGeom prst="diamond">
                <a:avLst/>
              </a:prstGeom>
              <a:gradFill rotWithShape="0">
                <a:gsLst>
                  <a:gs pos="0">
                    <a:srgbClr val="FF6600">
                      <a:gamma/>
                      <a:shade val="46275"/>
                      <a:invGamma/>
                    </a:srgbClr>
                  </a:gs>
                  <a:gs pos="50000">
                    <a:srgbClr val="FF6600"/>
                  </a:gs>
                  <a:gs pos="100000">
                    <a:srgbClr val="FF66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37" name="AutoShape 31">
                <a:extLst>
                  <a:ext uri="{FF2B5EF4-FFF2-40B4-BE49-F238E27FC236}">
                    <a16:creationId xmlns:a16="http://schemas.microsoft.com/office/drawing/2014/main" id="{58960F2D-7FE9-4186-9B5A-53996B5E1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12332">
                <a:off x="2613" y="1757"/>
                <a:ext cx="48" cy="173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9933">
                      <a:gamma/>
                      <a:shade val="46275"/>
                      <a:invGamma/>
                    </a:srgbClr>
                  </a:gs>
                  <a:gs pos="50000">
                    <a:srgbClr val="FF9933"/>
                  </a:gs>
                  <a:gs pos="100000">
                    <a:srgbClr val="FF9933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820" name="AutoShape 34">
              <a:extLst>
                <a:ext uri="{FF2B5EF4-FFF2-40B4-BE49-F238E27FC236}">
                  <a16:creationId xmlns:a16="http://schemas.microsoft.com/office/drawing/2014/main" id="{9E0CE17D-1488-437B-8487-C39D0561E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589" y="4871842"/>
              <a:ext cx="74613" cy="22225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1" name="AutoShape 35">
              <a:extLst>
                <a:ext uri="{FF2B5EF4-FFF2-40B4-BE49-F238E27FC236}">
                  <a16:creationId xmlns:a16="http://schemas.microsoft.com/office/drawing/2014/main" id="{169199D6-88AF-413A-884B-F37C7A1AD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589" y="5094092"/>
              <a:ext cx="74613" cy="22066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2" name="AutoShape 36">
              <a:extLst>
                <a:ext uri="{FF2B5EF4-FFF2-40B4-BE49-F238E27FC236}">
                  <a16:creationId xmlns:a16="http://schemas.microsoft.com/office/drawing/2014/main" id="{24707F5A-CFF5-40DF-8D23-375468D18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4736" y="5192928"/>
              <a:ext cx="74613" cy="166688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3" name="AutoShape 38">
              <a:extLst>
                <a:ext uri="{FF2B5EF4-FFF2-40B4-BE49-F238E27FC236}">
                  <a16:creationId xmlns:a16="http://schemas.microsoft.com/office/drawing/2014/main" id="{6949E47D-9B88-4505-80A4-F769FFFAE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7514" y="4873145"/>
              <a:ext cx="74613" cy="22225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4" name="AutoShape 39">
              <a:extLst>
                <a:ext uri="{FF2B5EF4-FFF2-40B4-BE49-F238E27FC236}">
                  <a16:creationId xmlns:a16="http://schemas.microsoft.com/office/drawing/2014/main" id="{3397DBFB-7F3C-472A-B6C0-B31B3EF97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7514" y="5095395"/>
              <a:ext cx="74613" cy="22066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5" name="AutoShape 40">
              <a:extLst>
                <a:ext uri="{FF2B5EF4-FFF2-40B4-BE49-F238E27FC236}">
                  <a16:creationId xmlns:a16="http://schemas.microsoft.com/office/drawing/2014/main" id="{038CF5CB-72B2-4763-8DC1-CAD7AEF55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2942" y="5179725"/>
              <a:ext cx="74613" cy="166688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6" name="Oval 7">
              <a:extLst>
                <a:ext uri="{FF2B5EF4-FFF2-40B4-BE49-F238E27FC236}">
                  <a16:creationId xmlns:a16="http://schemas.microsoft.com/office/drawing/2014/main" id="{27D1AEAD-A65D-465B-B631-71D5B35B4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085" y="4763098"/>
              <a:ext cx="105585" cy="98506"/>
            </a:xfrm>
            <a:prstGeom prst="ellipse">
              <a:avLst/>
            </a:prstGeom>
            <a:gradFill rotWithShape="0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7" name="Oval 7">
              <a:extLst>
                <a:ext uri="{FF2B5EF4-FFF2-40B4-BE49-F238E27FC236}">
                  <a16:creationId xmlns:a16="http://schemas.microsoft.com/office/drawing/2014/main" id="{67935CE9-88C5-4C3C-899D-C931F4B55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2232" y="4758952"/>
              <a:ext cx="105585" cy="98506"/>
            </a:xfrm>
            <a:prstGeom prst="ellipse">
              <a:avLst/>
            </a:prstGeom>
            <a:gradFill rotWithShape="0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8" name="Oval 7">
              <a:extLst>
                <a:ext uri="{FF2B5EF4-FFF2-40B4-BE49-F238E27FC236}">
                  <a16:creationId xmlns:a16="http://schemas.microsoft.com/office/drawing/2014/main" id="{DAA6AB6E-0698-4C24-AF52-1E8DE6E43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4722" y="4637322"/>
              <a:ext cx="105585" cy="98506"/>
            </a:xfrm>
            <a:prstGeom prst="ellipse">
              <a:avLst/>
            </a:prstGeom>
            <a:gradFill rotWithShape="0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9" name="AutoShape 38">
              <a:extLst>
                <a:ext uri="{FF2B5EF4-FFF2-40B4-BE49-F238E27FC236}">
                  <a16:creationId xmlns:a16="http://schemas.microsoft.com/office/drawing/2014/main" id="{BE5C918B-7DD7-44D4-9A6C-132937194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8276" y="4868101"/>
              <a:ext cx="74613" cy="22225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30" name="AutoShape 39">
              <a:extLst>
                <a:ext uri="{FF2B5EF4-FFF2-40B4-BE49-F238E27FC236}">
                  <a16:creationId xmlns:a16="http://schemas.microsoft.com/office/drawing/2014/main" id="{02FD416C-DC2E-4D4B-824F-0B8C6CD56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8276" y="5090351"/>
              <a:ext cx="74613" cy="22066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31" name="AutoShape 40">
              <a:extLst>
                <a:ext uri="{FF2B5EF4-FFF2-40B4-BE49-F238E27FC236}">
                  <a16:creationId xmlns:a16="http://schemas.microsoft.com/office/drawing/2014/main" id="{29C6598D-A37C-4706-B223-295744855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4717" y="5205174"/>
              <a:ext cx="74613" cy="166688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838" name="Rectangle 70">
            <a:extLst>
              <a:ext uri="{FF2B5EF4-FFF2-40B4-BE49-F238E27FC236}">
                <a16:creationId xmlns:a16="http://schemas.microsoft.com/office/drawing/2014/main" id="{952543F8-F1A7-4C88-8076-640541B72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948" y="6494237"/>
            <a:ext cx="9247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Active form</a:t>
            </a:r>
          </a:p>
        </p:txBody>
      </p:sp>
      <p:sp>
        <p:nvSpPr>
          <p:cNvPr id="839" name="テキスト ボックス 838">
            <a:extLst>
              <a:ext uri="{FF2B5EF4-FFF2-40B4-BE49-F238E27FC236}">
                <a16:creationId xmlns:a16="http://schemas.microsoft.com/office/drawing/2014/main" id="{A4D8F484-98A7-41A7-A529-0DB6543A05F4}"/>
              </a:ext>
            </a:extLst>
          </p:cNvPr>
          <p:cNvSpPr txBox="1"/>
          <p:nvPr/>
        </p:nvSpPr>
        <p:spPr>
          <a:xfrm>
            <a:off x="2980787" y="5079992"/>
            <a:ext cx="141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/>
              <a:t>Apoptosome</a:t>
            </a:r>
            <a:endParaRPr kumimoji="1" lang="ja-JP" altLang="en-US" b="1" dirty="0"/>
          </a:p>
        </p:txBody>
      </p:sp>
      <p:sp>
        <p:nvSpPr>
          <p:cNvPr id="840" name="楕円 839">
            <a:extLst>
              <a:ext uri="{FF2B5EF4-FFF2-40B4-BE49-F238E27FC236}">
                <a16:creationId xmlns:a16="http://schemas.microsoft.com/office/drawing/2014/main" id="{9EA10C60-B5D5-4C40-BE36-B9DE746F481A}"/>
              </a:ext>
            </a:extLst>
          </p:cNvPr>
          <p:cNvSpPr/>
          <p:nvPr/>
        </p:nvSpPr>
        <p:spPr>
          <a:xfrm>
            <a:off x="3570827" y="6027195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2" name="Line 76">
            <a:extLst>
              <a:ext uri="{FF2B5EF4-FFF2-40B4-BE49-F238E27FC236}">
                <a16:creationId xmlns:a16="http://schemas.microsoft.com/office/drawing/2014/main" id="{F18AF762-4D3C-4269-9404-A6AE9FB6AD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08551" y="6299246"/>
            <a:ext cx="529237" cy="11208"/>
          </a:xfrm>
          <a:prstGeom prst="line">
            <a:avLst/>
          </a:prstGeom>
          <a:noFill/>
          <a:ln w="28575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cxnSp>
        <p:nvCxnSpPr>
          <p:cNvPr id="844" name="直線コネクタ 843">
            <a:extLst>
              <a:ext uri="{FF2B5EF4-FFF2-40B4-BE49-F238E27FC236}">
                <a16:creationId xmlns:a16="http://schemas.microsoft.com/office/drawing/2014/main" id="{2EE3B4AF-AF4C-4BF5-B112-34345B33A123}"/>
              </a:ext>
            </a:extLst>
          </p:cNvPr>
          <p:cNvCxnSpPr/>
          <p:nvPr/>
        </p:nvCxnSpPr>
        <p:spPr>
          <a:xfrm>
            <a:off x="2406335" y="3933087"/>
            <a:ext cx="105683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5" name="直線コネクタ 844">
            <a:extLst>
              <a:ext uri="{FF2B5EF4-FFF2-40B4-BE49-F238E27FC236}">
                <a16:creationId xmlns:a16="http://schemas.microsoft.com/office/drawing/2014/main" id="{28394160-1733-464C-A18E-BE21DE31E322}"/>
              </a:ext>
            </a:extLst>
          </p:cNvPr>
          <p:cNvCxnSpPr>
            <a:cxnSpLocks/>
          </p:cNvCxnSpPr>
          <p:nvPr/>
        </p:nvCxnSpPr>
        <p:spPr>
          <a:xfrm flipV="1">
            <a:off x="3455765" y="3939866"/>
            <a:ext cx="0" cy="5784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8" name="直線コネクタ 847">
            <a:extLst>
              <a:ext uri="{FF2B5EF4-FFF2-40B4-BE49-F238E27FC236}">
                <a16:creationId xmlns:a16="http://schemas.microsoft.com/office/drawing/2014/main" id="{90385EA5-0247-4DA4-83B5-4A386B369CA2}"/>
              </a:ext>
            </a:extLst>
          </p:cNvPr>
          <p:cNvCxnSpPr>
            <a:cxnSpLocks/>
          </p:cNvCxnSpPr>
          <p:nvPr/>
        </p:nvCxnSpPr>
        <p:spPr>
          <a:xfrm flipH="1" flipV="1">
            <a:off x="3446716" y="4518278"/>
            <a:ext cx="695095" cy="1011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2" name="直線矢印コネクタ 851">
            <a:extLst>
              <a:ext uri="{FF2B5EF4-FFF2-40B4-BE49-F238E27FC236}">
                <a16:creationId xmlns:a16="http://schemas.microsoft.com/office/drawing/2014/main" id="{DA86177A-D964-4F84-BBD1-AE51463C9CDA}"/>
              </a:ext>
            </a:extLst>
          </p:cNvPr>
          <p:cNvCxnSpPr>
            <a:cxnSpLocks/>
          </p:cNvCxnSpPr>
          <p:nvPr/>
        </p:nvCxnSpPr>
        <p:spPr>
          <a:xfrm>
            <a:off x="4129011" y="4540612"/>
            <a:ext cx="0" cy="1915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4" name="直線コネクタ 853">
            <a:extLst>
              <a:ext uri="{FF2B5EF4-FFF2-40B4-BE49-F238E27FC236}">
                <a16:creationId xmlns:a16="http://schemas.microsoft.com/office/drawing/2014/main" id="{DA1B7738-834D-49FF-B9CF-C5B308AFDDE2}"/>
              </a:ext>
            </a:extLst>
          </p:cNvPr>
          <p:cNvCxnSpPr>
            <a:cxnSpLocks/>
          </p:cNvCxnSpPr>
          <p:nvPr/>
        </p:nvCxnSpPr>
        <p:spPr>
          <a:xfrm>
            <a:off x="4987464" y="6278737"/>
            <a:ext cx="25899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6" name="直線コネクタ 855">
            <a:extLst>
              <a:ext uri="{FF2B5EF4-FFF2-40B4-BE49-F238E27FC236}">
                <a16:creationId xmlns:a16="http://schemas.microsoft.com/office/drawing/2014/main" id="{86E8F4F7-E51D-4A9F-820A-2F2D99B84D7D}"/>
              </a:ext>
            </a:extLst>
          </p:cNvPr>
          <p:cNvCxnSpPr>
            <a:cxnSpLocks/>
          </p:cNvCxnSpPr>
          <p:nvPr/>
        </p:nvCxnSpPr>
        <p:spPr>
          <a:xfrm flipV="1">
            <a:off x="5237265" y="5078245"/>
            <a:ext cx="0" cy="12074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9" name="直線コネクタ 858">
            <a:extLst>
              <a:ext uri="{FF2B5EF4-FFF2-40B4-BE49-F238E27FC236}">
                <a16:creationId xmlns:a16="http://schemas.microsoft.com/office/drawing/2014/main" id="{8FB674B2-8EB6-4573-97A5-D3C9F98CF477}"/>
              </a:ext>
            </a:extLst>
          </p:cNvPr>
          <p:cNvCxnSpPr>
            <a:cxnSpLocks/>
          </p:cNvCxnSpPr>
          <p:nvPr/>
        </p:nvCxnSpPr>
        <p:spPr>
          <a:xfrm flipH="1">
            <a:off x="4153373" y="5087900"/>
            <a:ext cx="1093044" cy="9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3" name="直線矢印コネクタ 862">
            <a:extLst>
              <a:ext uri="{FF2B5EF4-FFF2-40B4-BE49-F238E27FC236}">
                <a16:creationId xmlns:a16="http://schemas.microsoft.com/office/drawing/2014/main" id="{A0730820-B754-4E68-93C5-94CDDE59D1B3}"/>
              </a:ext>
            </a:extLst>
          </p:cNvPr>
          <p:cNvCxnSpPr>
            <a:cxnSpLocks/>
          </p:cNvCxnSpPr>
          <p:nvPr/>
        </p:nvCxnSpPr>
        <p:spPr>
          <a:xfrm flipH="1" flipV="1">
            <a:off x="4159999" y="4794340"/>
            <a:ext cx="1841" cy="2935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9" name="Line 76">
            <a:extLst>
              <a:ext uri="{FF2B5EF4-FFF2-40B4-BE49-F238E27FC236}">
                <a16:creationId xmlns:a16="http://schemas.microsoft.com/office/drawing/2014/main" id="{353F05D8-2D37-4613-91B8-0195D28866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57282" y="4740963"/>
            <a:ext cx="692150" cy="1587"/>
          </a:xfrm>
          <a:prstGeom prst="line">
            <a:avLst/>
          </a:prstGeom>
          <a:noFill/>
          <a:ln w="28575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876" name="グループ化 875">
            <a:extLst>
              <a:ext uri="{FF2B5EF4-FFF2-40B4-BE49-F238E27FC236}">
                <a16:creationId xmlns:a16="http://schemas.microsoft.com/office/drawing/2014/main" id="{553EB39F-72E6-4792-B87E-6D71E6E40583}"/>
              </a:ext>
            </a:extLst>
          </p:cNvPr>
          <p:cNvGrpSpPr/>
          <p:nvPr/>
        </p:nvGrpSpPr>
        <p:grpSpPr>
          <a:xfrm>
            <a:off x="400900" y="5358906"/>
            <a:ext cx="592946" cy="276999"/>
            <a:chOff x="400900" y="5358906"/>
            <a:chExt cx="592946" cy="276999"/>
          </a:xfrm>
        </p:grpSpPr>
        <p:sp>
          <p:nvSpPr>
            <p:cNvPr id="871" name="テキスト ボックス 870">
              <a:extLst>
                <a:ext uri="{FF2B5EF4-FFF2-40B4-BE49-F238E27FC236}">
                  <a16:creationId xmlns:a16="http://schemas.microsoft.com/office/drawing/2014/main" id="{9D4BD002-26A8-4EA8-8825-9DF017F43AA6}"/>
                </a:ext>
              </a:extLst>
            </p:cNvPr>
            <p:cNvSpPr txBox="1"/>
            <p:nvPr/>
          </p:nvSpPr>
          <p:spPr>
            <a:xfrm>
              <a:off x="400900" y="5358906"/>
              <a:ext cx="59294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ja-JP" sz="1200" b="1" i="0" dirty="0">
                  <a:solidFill>
                    <a:srgbClr val="333333"/>
                  </a:solidFill>
                  <a:effectLst/>
                  <a:latin typeface="Century Gothic" panose="020B0502020202020204" pitchFamily="34" charset="0"/>
                </a:rPr>
                <a:t>ΔΨ</a:t>
              </a:r>
              <a:r>
                <a:rPr lang="en-US" altLang="ja-JP" sz="1200" b="1" i="0" dirty="0">
                  <a:solidFill>
                    <a:srgbClr val="333333"/>
                  </a:solidFill>
                  <a:effectLst/>
                  <a:latin typeface="Century Gothic" panose="020B0502020202020204" pitchFamily="34" charset="0"/>
                </a:rPr>
                <a:t>m</a:t>
              </a:r>
              <a:endParaRPr lang="ja-JP" altLang="en-US" sz="1200" b="1" dirty="0"/>
            </a:p>
          </p:txBody>
        </p:sp>
        <p:cxnSp>
          <p:nvCxnSpPr>
            <p:cNvPr id="873" name="直線矢印コネクタ 872">
              <a:extLst>
                <a:ext uri="{FF2B5EF4-FFF2-40B4-BE49-F238E27FC236}">
                  <a16:creationId xmlns:a16="http://schemas.microsoft.com/office/drawing/2014/main" id="{F0D7D804-CC58-4618-80D0-AA60A08809EC}"/>
                </a:ext>
              </a:extLst>
            </p:cNvPr>
            <p:cNvCxnSpPr>
              <a:cxnSpLocks/>
            </p:cNvCxnSpPr>
            <p:nvPr/>
          </p:nvCxnSpPr>
          <p:spPr>
            <a:xfrm>
              <a:off x="912543" y="5413261"/>
              <a:ext cx="0" cy="15942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7" name="グループ化 876">
            <a:extLst>
              <a:ext uri="{FF2B5EF4-FFF2-40B4-BE49-F238E27FC236}">
                <a16:creationId xmlns:a16="http://schemas.microsoft.com/office/drawing/2014/main" id="{5BC488EC-4139-42A9-932E-C2F528FE7585}"/>
              </a:ext>
            </a:extLst>
          </p:cNvPr>
          <p:cNvGrpSpPr/>
          <p:nvPr/>
        </p:nvGrpSpPr>
        <p:grpSpPr>
          <a:xfrm>
            <a:off x="5624388" y="4479224"/>
            <a:ext cx="344184" cy="98334"/>
            <a:chOff x="3722762" y="6422100"/>
            <a:chExt cx="449359" cy="75233"/>
          </a:xfrm>
        </p:grpSpPr>
        <p:sp>
          <p:nvSpPr>
            <p:cNvPr id="878" name="Rectangle 242">
              <a:extLst>
                <a:ext uri="{FF2B5EF4-FFF2-40B4-BE49-F238E27FC236}">
                  <a16:creationId xmlns:a16="http://schemas.microsoft.com/office/drawing/2014/main" id="{F6B7BD31-1ED8-4A12-BD32-CABD692E8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2762" y="6422100"/>
              <a:ext cx="315605" cy="7523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ja-JP" sz="1200"/>
            </a:p>
          </p:txBody>
        </p:sp>
        <p:sp>
          <p:nvSpPr>
            <p:cNvPr id="879" name="Rectangle 243">
              <a:extLst>
                <a:ext uri="{FF2B5EF4-FFF2-40B4-BE49-F238E27FC236}">
                  <a16:creationId xmlns:a16="http://schemas.microsoft.com/office/drawing/2014/main" id="{B159A0E1-4368-4FA0-8018-83D8480D6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7583" y="6422100"/>
              <a:ext cx="144538" cy="7523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880" name="Rectangle 69">
            <a:extLst>
              <a:ext uri="{FF2B5EF4-FFF2-40B4-BE49-F238E27FC236}">
                <a16:creationId xmlns:a16="http://schemas.microsoft.com/office/drawing/2014/main" id="{05136586-C528-4DFC-9814-3C57294C9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855" y="4229072"/>
            <a:ext cx="9626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b="1" dirty="0"/>
              <a:t>Substrates</a:t>
            </a:r>
          </a:p>
        </p:txBody>
      </p:sp>
      <p:sp>
        <p:nvSpPr>
          <p:cNvPr id="881" name="Line 76">
            <a:extLst>
              <a:ext uri="{FF2B5EF4-FFF2-40B4-BE49-F238E27FC236}">
                <a16:creationId xmlns:a16="http://schemas.microsoft.com/office/drawing/2014/main" id="{3C82EEFA-8785-4A50-9D67-62E51D34585A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0938" y="4633049"/>
            <a:ext cx="5119" cy="2730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82" name="Rectangle 247">
            <a:extLst>
              <a:ext uri="{FF2B5EF4-FFF2-40B4-BE49-F238E27FC236}">
                <a16:creationId xmlns:a16="http://schemas.microsoft.com/office/drawing/2014/main" id="{E4D93C73-8D6E-417E-B959-28CE43BC3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843" y="4974580"/>
            <a:ext cx="277283" cy="1133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 sz="1200"/>
          </a:p>
        </p:txBody>
      </p:sp>
      <p:sp>
        <p:nvSpPr>
          <p:cNvPr id="883" name="Rectangle 248">
            <a:extLst>
              <a:ext uri="{FF2B5EF4-FFF2-40B4-BE49-F238E27FC236}">
                <a16:creationId xmlns:a16="http://schemas.microsoft.com/office/drawing/2014/main" id="{50ECF708-152E-4DF0-99CE-2DC1216EF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8552" y="4975279"/>
            <a:ext cx="126925" cy="11332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1086" name="グループ化 1085">
            <a:extLst>
              <a:ext uri="{FF2B5EF4-FFF2-40B4-BE49-F238E27FC236}">
                <a16:creationId xmlns:a16="http://schemas.microsoft.com/office/drawing/2014/main" id="{58E37E30-26AD-466F-AAFD-3B3EB9CA6302}"/>
              </a:ext>
            </a:extLst>
          </p:cNvPr>
          <p:cNvGrpSpPr/>
          <p:nvPr/>
        </p:nvGrpSpPr>
        <p:grpSpPr>
          <a:xfrm>
            <a:off x="6091143" y="1479202"/>
            <a:ext cx="476754" cy="346825"/>
            <a:chOff x="6091143" y="1479202"/>
            <a:chExt cx="476754" cy="346825"/>
          </a:xfrm>
        </p:grpSpPr>
        <p:grpSp>
          <p:nvGrpSpPr>
            <p:cNvPr id="935" name="グループ化 934">
              <a:extLst>
                <a:ext uri="{FF2B5EF4-FFF2-40B4-BE49-F238E27FC236}">
                  <a16:creationId xmlns:a16="http://schemas.microsoft.com/office/drawing/2014/main" id="{0C7ED164-06EE-4ADF-84C3-61F03AEB3CD9}"/>
                </a:ext>
              </a:extLst>
            </p:cNvPr>
            <p:cNvGrpSpPr/>
            <p:nvPr/>
          </p:nvGrpSpPr>
          <p:grpSpPr>
            <a:xfrm>
              <a:off x="6091143" y="1479202"/>
              <a:ext cx="67506" cy="164207"/>
              <a:chOff x="3034888" y="1153740"/>
              <a:chExt cx="67506" cy="164207"/>
            </a:xfrm>
          </p:grpSpPr>
          <p:sp>
            <p:nvSpPr>
              <p:cNvPr id="981" name="楕円 980">
                <a:extLst>
                  <a:ext uri="{FF2B5EF4-FFF2-40B4-BE49-F238E27FC236}">
                    <a16:creationId xmlns:a16="http://schemas.microsoft.com/office/drawing/2014/main" id="{C5A91E0C-2D4B-46C1-8487-CC376689E6D9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82" name="直線コネクタ 981">
                <a:extLst>
                  <a:ext uri="{FF2B5EF4-FFF2-40B4-BE49-F238E27FC236}">
                    <a16:creationId xmlns:a16="http://schemas.microsoft.com/office/drawing/2014/main" id="{30B8FF7C-8812-46DC-B695-7E146AE113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1" name="グループ化 940">
              <a:extLst>
                <a:ext uri="{FF2B5EF4-FFF2-40B4-BE49-F238E27FC236}">
                  <a16:creationId xmlns:a16="http://schemas.microsoft.com/office/drawing/2014/main" id="{A6C10AD5-14EA-486B-8D99-726FD486E49E}"/>
                </a:ext>
              </a:extLst>
            </p:cNvPr>
            <p:cNvGrpSpPr/>
            <p:nvPr/>
          </p:nvGrpSpPr>
          <p:grpSpPr>
            <a:xfrm>
              <a:off x="6500391" y="1479202"/>
              <a:ext cx="67506" cy="164207"/>
              <a:chOff x="3034888" y="1153740"/>
              <a:chExt cx="67506" cy="164207"/>
            </a:xfrm>
          </p:grpSpPr>
          <p:sp>
            <p:nvSpPr>
              <p:cNvPr id="969" name="楕円 968">
                <a:extLst>
                  <a:ext uri="{FF2B5EF4-FFF2-40B4-BE49-F238E27FC236}">
                    <a16:creationId xmlns:a16="http://schemas.microsoft.com/office/drawing/2014/main" id="{4227CEFA-96A0-407C-994C-CB791882BFF4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70" name="直線コネクタ 969">
                <a:extLst>
                  <a:ext uri="{FF2B5EF4-FFF2-40B4-BE49-F238E27FC236}">
                    <a16:creationId xmlns:a16="http://schemas.microsoft.com/office/drawing/2014/main" id="{02259BAF-A84C-4E36-8DDF-9BD892D5F3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6" name="グループ化 895">
              <a:extLst>
                <a:ext uri="{FF2B5EF4-FFF2-40B4-BE49-F238E27FC236}">
                  <a16:creationId xmlns:a16="http://schemas.microsoft.com/office/drawing/2014/main" id="{B9BE18BF-AC65-4286-BC65-9F45056CB5C1}"/>
                </a:ext>
              </a:extLst>
            </p:cNvPr>
            <p:cNvGrpSpPr/>
            <p:nvPr/>
          </p:nvGrpSpPr>
          <p:grpSpPr>
            <a:xfrm rot="10800000">
              <a:off x="6500389" y="1661820"/>
              <a:ext cx="67506" cy="164207"/>
              <a:chOff x="3034888" y="1153740"/>
              <a:chExt cx="67506" cy="164207"/>
            </a:xfrm>
          </p:grpSpPr>
          <p:sp>
            <p:nvSpPr>
              <p:cNvPr id="915" name="楕円 914">
                <a:extLst>
                  <a:ext uri="{FF2B5EF4-FFF2-40B4-BE49-F238E27FC236}">
                    <a16:creationId xmlns:a16="http://schemas.microsoft.com/office/drawing/2014/main" id="{7672391B-7012-487E-90B0-2890CD003FD0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16" name="直線コネクタ 915">
                <a:extLst>
                  <a:ext uri="{FF2B5EF4-FFF2-40B4-BE49-F238E27FC236}">
                    <a16:creationId xmlns:a16="http://schemas.microsoft.com/office/drawing/2014/main" id="{66F46160-CFCD-4B87-AE75-E9E33EA3A7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5" name="グループ化 1084">
              <a:extLst>
                <a:ext uri="{FF2B5EF4-FFF2-40B4-BE49-F238E27FC236}">
                  <a16:creationId xmlns:a16="http://schemas.microsoft.com/office/drawing/2014/main" id="{0BFA9E0F-5551-4047-A08A-73B24161A994}"/>
                </a:ext>
              </a:extLst>
            </p:cNvPr>
            <p:cNvGrpSpPr/>
            <p:nvPr/>
          </p:nvGrpSpPr>
          <p:grpSpPr>
            <a:xfrm>
              <a:off x="6159349" y="1479202"/>
              <a:ext cx="340340" cy="346825"/>
              <a:chOff x="6159349" y="1479202"/>
              <a:chExt cx="340340" cy="346825"/>
            </a:xfrm>
          </p:grpSpPr>
          <p:grpSp>
            <p:nvGrpSpPr>
              <p:cNvPr id="936" name="グループ化 935">
                <a:extLst>
                  <a:ext uri="{FF2B5EF4-FFF2-40B4-BE49-F238E27FC236}">
                    <a16:creationId xmlns:a16="http://schemas.microsoft.com/office/drawing/2014/main" id="{E4DF6F31-01DA-4704-BB9C-4865F001010B}"/>
                  </a:ext>
                </a:extLst>
              </p:cNvPr>
              <p:cNvGrpSpPr/>
              <p:nvPr/>
            </p:nvGrpSpPr>
            <p:grpSpPr>
              <a:xfrm>
                <a:off x="6159351" y="1479202"/>
                <a:ext cx="67506" cy="164207"/>
                <a:chOff x="3034888" y="1153740"/>
                <a:chExt cx="67506" cy="164207"/>
              </a:xfrm>
            </p:grpSpPr>
            <p:sp>
              <p:nvSpPr>
                <p:cNvPr id="979" name="楕円 978">
                  <a:extLst>
                    <a:ext uri="{FF2B5EF4-FFF2-40B4-BE49-F238E27FC236}">
                      <a16:creationId xmlns:a16="http://schemas.microsoft.com/office/drawing/2014/main" id="{FE7828C6-08C5-4BC6-AE3B-0FCED4EC8EE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80" name="直線コネクタ 979">
                  <a:extLst>
                    <a:ext uri="{FF2B5EF4-FFF2-40B4-BE49-F238E27FC236}">
                      <a16:creationId xmlns:a16="http://schemas.microsoft.com/office/drawing/2014/main" id="{0326A611-085C-4AB2-9164-41FFB312B3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7" name="グループ化 936">
                <a:extLst>
                  <a:ext uri="{FF2B5EF4-FFF2-40B4-BE49-F238E27FC236}">
                    <a16:creationId xmlns:a16="http://schemas.microsoft.com/office/drawing/2014/main" id="{23A6A1D4-EE23-4F2E-847E-E29A047EB0ED}"/>
                  </a:ext>
                </a:extLst>
              </p:cNvPr>
              <p:cNvGrpSpPr/>
              <p:nvPr/>
            </p:nvGrpSpPr>
            <p:grpSpPr>
              <a:xfrm>
                <a:off x="6227559" y="1479202"/>
                <a:ext cx="67506" cy="164207"/>
                <a:chOff x="3034888" y="1153740"/>
                <a:chExt cx="67506" cy="164207"/>
              </a:xfrm>
            </p:grpSpPr>
            <p:sp>
              <p:nvSpPr>
                <p:cNvPr id="977" name="楕円 976">
                  <a:extLst>
                    <a:ext uri="{FF2B5EF4-FFF2-40B4-BE49-F238E27FC236}">
                      <a16:creationId xmlns:a16="http://schemas.microsoft.com/office/drawing/2014/main" id="{BEF1ABC9-650C-426F-ACD2-BB2F7204505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78" name="直線コネクタ 977">
                  <a:extLst>
                    <a:ext uri="{FF2B5EF4-FFF2-40B4-BE49-F238E27FC236}">
                      <a16:creationId xmlns:a16="http://schemas.microsoft.com/office/drawing/2014/main" id="{62B489DA-74A7-41C6-AF84-52DA780142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8" name="グループ化 937">
                <a:extLst>
                  <a:ext uri="{FF2B5EF4-FFF2-40B4-BE49-F238E27FC236}">
                    <a16:creationId xmlns:a16="http://schemas.microsoft.com/office/drawing/2014/main" id="{15FD74CF-F7B6-4C4F-9C6F-FBFAADA05BD3}"/>
                  </a:ext>
                </a:extLst>
              </p:cNvPr>
              <p:cNvGrpSpPr/>
              <p:nvPr/>
            </p:nvGrpSpPr>
            <p:grpSpPr>
              <a:xfrm>
                <a:off x="6295767" y="1479202"/>
                <a:ext cx="67506" cy="164207"/>
                <a:chOff x="3034888" y="1153740"/>
                <a:chExt cx="67506" cy="164207"/>
              </a:xfrm>
            </p:grpSpPr>
            <p:sp>
              <p:nvSpPr>
                <p:cNvPr id="975" name="楕円 974">
                  <a:extLst>
                    <a:ext uri="{FF2B5EF4-FFF2-40B4-BE49-F238E27FC236}">
                      <a16:creationId xmlns:a16="http://schemas.microsoft.com/office/drawing/2014/main" id="{834A9FDF-3B2C-4484-B266-12DCB13FAB7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76" name="直線コネクタ 975">
                  <a:extLst>
                    <a:ext uri="{FF2B5EF4-FFF2-40B4-BE49-F238E27FC236}">
                      <a16:creationId xmlns:a16="http://schemas.microsoft.com/office/drawing/2014/main" id="{56C7CF46-4CE2-4232-B94F-B24755C1B6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9" name="グループ化 938">
                <a:extLst>
                  <a:ext uri="{FF2B5EF4-FFF2-40B4-BE49-F238E27FC236}">
                    <a16:creationId xmlns:a16="http://schemas.microsoft.com/office/drawing/2014/main" id="{36F0068B-8405-4E01-BE1F-FC191030E669}"/>
                  </a:ext>
                </a:extLst>
              </p:cNvPr>
              <p:cNvGrpSpPr/>
              <p:nvPr/>
            </p:nvGrpSpPr>
            <p:grpSpPr>
              <a:xfrm>
                <a:off x="6363975" y="1479202"/>
                <a:ext cx="67506" cy="164207"/>
                <a:chOff x="3034888" y="1153740"/>
                <a:chExt cx="67506" cy="164207"/>
              </a:xfrm>
            </p:grpSpPr>
            <p:sp>
              <p:nvSpPr>
                <p:cNvPr id="973" name="楕円 972">
                  <a:extLst>
                    <a:ext uri="{FF2B5EF4-FFF2-40B4-BE49-F238E27FC236}">
                      <a16:creationId xmlns:a16="http://schemas.microsoft.com/office/drawing/2014/main" id="{53F488D7-11D0-4366-9219-4ACBB0E3965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74" name="直線コネクタ 973">
                  <a:extLst>
                    <a:ext uri="{FF2B5EF4-FFF2-40B4-BE49-F238E27FC236}">
                      <a16:creationId xmlns:a16="http://schemas.microsoft.com/office/drawing/2014/main" id="{A617EC9E-09CB-4B1A-BEC0-432B34164F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0" name="グループ化 939">
                <a:extLst>
                  <a:ext uri="{FF2B5EF4-FFF2-40B4-BE49-F238E27FC236}">
                    <a16:creationId xmlns:a16="http://schemas.microsoft.com/office/drawing/2014/main" id="{BD438374-ABFC-4BD4-9A8E-FCE7F3B0A8EB}"/>
                  </a:ext>
                </a:extLst>
              </p:cNvPr>
              <p:cNvGrpSpPr/>
              <p:nvPr/>
            </p:nvGrpSpPr>
            <p:grpSpPr>
              <a:xfrm>
                <a:off x="6432183" y="1479202"/>
                <a:ext cx="67506" cy="164207"/>
                <a:chOff x="3034888" y="1153740"/>
                <a:chExt cx="67506" cy="164207"/>
              </a:xfrm>
            </p:grpSpPr>
            <p:sp>
              <p:nvSpPr>
                <p:cNvPr id="971" name="楕円 970">
                  <a:extLst>
                    <a:ext uri="{FF2B5EF4-FFF2-40B4-BE49-F238E27FC236}">
                      <a16:creationId xmlns:a16="http://schemas.microsoft.com/office/drawing/2014/main" id="{85502F17-2017-40C9-A7DB-84BB03DA4EC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72" name="直線コネクタ 971">
                  <a:extLst>
                    <a:ext uri="{FF2B5EF4-FFF2-40B4-BE49-F238E27FC236}">
                      <a16:creationId xmlns:a16="http://schemas.microsoft.com/office/drawing/2014/main" id="{7DDB46BA-213F-496B-BA9E-804D5BDC6F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7" name="グループ化 896">
                <a:extLst>
                  <a:ext uri="{FF2B5EF4-FFF2-40B4-BE49-F238E27FC236}">
                    <a16:creationId xmlns:a16="http://schemas.microsoft.com/office/drawing/2014/main" id="{5A599A11-68AE-493B-984A-65D0BC09706B}"/>
                  </a:ext>
                </a:extLst>
              </p:cNvPr>
              <p:cNvGrpSpPr/>
              <p:nvPr/>
            </p:nvGrpSpPr>
            <p:grpSpPr>
              <a:xfrm rot="10800000">
                <a:off x="6432181" y="1661820"/>
                <a:ext cx="67506" cy="164207"/>
                <a:chOff x="3034888" y="1153740"/>
                <a:chExt cx="67506" cy="164207"/>
              </a:xfrm>
            </p:grpSpPr>
            <p:sp>
              <p:nvSpPr>
                <p:cNvPr id="913" name="楕円 912">
                  <a:extLst>
                    <a:ext uri="{FF2B5EF4-FFF2-40B4-BE49-F238E27FC236}">
                      <a16:creationId xmlns:a16="http://schemas.microsoft.com/office/drawing/2014/main" id="{BDEC02D8-E4E9-4BA9-9959-2630B09F4C5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14" name="直線コネクタ 913">
                  <a:extLst>
                    <a:ext uri="{FF2B5EF4-FFF2-40B4-BE49-F238E27FC236}">
                      <a16:creationId xmlns:a16="http://schemas.microsoft.com/office/drawing/2014/main" id="{48EC4DF5-EAA4-4035-B01B-CA99A6F307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8" name="グループ化 897">
                <a:extLst>
                  <a:ext uri="{FF2B5EF4-FFF2-40B4-BE49-F238E27FC236}">
                    <a16:creationId xmlns:a16="http://schemas.microsoft.com/office/drawing/2014/main" id="{64746CD5-71E6-4870-B0E8-F7349D0C2659}"/>
                  </a:ext>
                </a:extLst>
              </p:cNvPr>
              <p:cNvGrpSpPr/>
              <p:nvPr/>
            </p:nvGrpSpPr>
            <p:grpSpPr>
              <a:xfrm rot="10800000">
                <a:off x="6363973" y="1661820"/>
                <a:ext cx="67506" cy="164207"/>
                <a:chOff x="3034888" y="1153740"/>
                <a:chExt cx="67506" cy="164207"/>
              </a:xfrm>
            </p:grpSpPr>
            <p:sp>
              <p:nvSpPr>
                <p:cNvPr id="911" name="楕円 910">
                  <a:extLst>
                    <a:ext uri="{FF2B5EF4-FFF2-40B4-BE49-F238E27FC236}">
                      <a16:creationId xmlns:a16="http://schemas.microsoft.com/office/drawing/2014/main" id="{29B0E9A0-97D4-44DB-AEC9-919A0AE7AC4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12" name="直線コネクタ 911">
                  <a:extLst>
                    <a:ext uri="{FF2B5EF4-FFF2-40B4-BE49-F238E27FC236}">
                      <a16:creationId xmlns:a16="http://schemas.microsoft.com/office/drawing/2014/main" id="{572B2C6B-BC25-4CA6-8DAA-B036366279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9" name="グループ化 898">
                <a:extLst>
                  <a:ext uri="{FF2B5EF4-FFF2-40B4-BE49-F238E27FC236}">
                    <a16:creationId xmlns:a16="http://schemas.microsoft.com/office/drawing/2014/main" id="{1584B70D-A51F-4DAC-ABDE-FD37DCD574D9}"/>
                  </a:ext>
                </a:extLst>
              </p:cNvPr>
              <p:cNvGrpSpPr/>
              <p:nvPr/>
            </p:nvGrpSpPr>
            <p:grpSpPr>
              <a:xfrm rot="10800000">
                <a:off x="6295765" y="1661820"/>
                <a:ext cx="67506" cy="164207"/>
                <a:chOff x="3034888" y="1153740"/>
                <a:chExt cx="67506" cy="164207"/>
              </a:xfrm>
            </p:grpSpPr>
            <p:sp>
              <p:nvSpPr>
                <p:cNvPr id="909" name="楕円 908">
                  <a:extLst>
                    <a:ext uri="{FF2B5EF4-FFF2-40B4-BE49-F238E27FC236}">
                      <a16:creationId xmlns:a16="http://schemas.microsoft.com/office/drawing/2014/main" id="{5B4504CF-89E6-44AE-AFAD-FD5DC3562B1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10" name="直線コネクタ 909">
                  <a:extLst>
                    <a:ext uri="{FF2B5EF4-FFF2-40B4-BE49-F238E27FC236}">
                      <a16:creationId xmlns:a16="http://schemas.microsoft.com/office/drawing/2014/main" id="{F636A8FA-31F8-4D2D-9A2F-5E1C12ADFA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0" name="グループ化 899">
                <a:extLst>
                  <a:ext uri="{FF2B5EF4-FFF2-40B4-BE49-F238E27FC236}">
                    <a16:creationId xmlns:a16="http://schemas.microsoft.com/office/drawing/2014/main" id="{B3BE3628-A4A6-4A65-95BE-7AB68BD56B59}"/>
                  </a:ext>
                </a:extLst>
              </p:cNvPr>
              <p:cNvGrpSpPr/>
              <p:nvPr/>
            </p:nvGrpSpPr>
            <p:grpSpPr>
              <a:xfrm rot="10800000">
                <a:off x="6227557" y="1661820"/>
                <a:ext cx="67506" cy="164207"/>
                <a:chOff x="3034888" y="1153740"/>
                <a:chExt cx="67506" cy="164207"/>
              </a:xfrm>
            </p:grpSpPr>
            <p:sp>
              <p:nvSpPr>
                <p:cNvPr id="907" name="楕円 906">
                  <a:extLst>
                    <a:ext uri="{FF2B5EF4-FFF2-40B4-BE49-F238E27FC236}">
                      <a16:creationId xmlns:a16="http://schemas.microsoft.com/office/drawing/2014/main" id="{7DBCCAD2-F22D-4E3A-9B92-06202377823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08" name="直線コネクタ 907">
                  <a:extLst>
                    <a:ext uri="{FF2B5EF4-FFF2-40B4-BE49-F238E27FC236}">
                      <a16:creationId xmlns:a16="http://schemas.microsoft.com/office/drawing/2014/main" id="{A9726CA7-5E0A-45B5-9AD3-73DBCE81AA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1" name="グループ化 900">
                <a:extLst>
                  <a:ext uri="{FF2B5EF4-FFF2-40B4-BE49-F238E27FC236}">
                    <a16:creationId xmlns:a16="http://schemas.microsoft.com/office/drawing/2014/main" id="{9BC6352D-77E8-43A9-853F-1937DECA0312}"/>
                  </a:ext>
                </a:extLst>
              </p:cNvPr>
              <p:cNvGrpSpPr/>
              <p:nvPr/>
            </p:nvGrpSpPr>
            <p:grpSpPr>
              <a:xfrm rot="10800000">
                <a:off x="6159349" y="1661820"/>
                <a:ext cx="67506" cy="164207"/>
                <a:chOff x="3034888" y="1153740"/>
                <a:chExt cx="67506" cy="164207"/>
              </a:xfrm>
            </p:grpSpPr>
            <p:sp>
              <p:nvSpPr>
                <p:cNvPr id="905" name="楕円 904">
                  <a:extLst>
                    <a:ext uri="{FF2B5EF4-FFF2-40B4-BE49-F238E27FC236}">
                      <a16:creationId xmlns:a16="http://schemas.microsoft.com/office/drawing/2014/main" id="{3121D45F-F3EE-4C8C-90A0-F3057789576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06" name="直線コネクタ 905">
                  <a:extLst>
                    <a:ext uri="{FF2B5EF4-FFF2-40B4-BE49-F238E27FC236}">
                      <a16:creationId xmlns:a16="http://schemas.microsoft.com/office/drawing/2014/main" id="{DAC6DB2F-E344-45AE-9882-2A36299257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02" name="グループ化 901">
              <a:extLst>
                <a:ext uri="{FF2B5EF4-FFF2-40B4-BE49-F238E27FC236}">
                  <a16:creationId xmlns:a16="http://schemas.microsoft.com/office/drawing/2014/main" id="{8164D09B-A313-4042-81AC-1D19AD64FCFC}"/>
                </a:ext>
              </a:extLst>
            </p:cNvPr>
            <p:cNvGrpSpPr/>
            <p:nvPr/>
          </p:nvGrpSpPr>
          <p:grpSpPr>
            <a:xfrm rot="10800000">
              <a:off x="6091143" y="1661820"/>
              <a:ext cx="67506" cy="164207"/>
              <a:chOff x="3034888" y="1153740"/>
              <a:chExt cx="67506" cy="164207"/>
            </a:xfrm>
          </p:grpSpPr>
          <p:sp>
            <p:nvSpPr>
              <p:cNvPr id="903" name="楕円 902">
                <a:extLst>
                  <a:ext uri="{FF2B5EF4-FFF2-40B4-BE49-F238E27FC236}">
                    <a16:creationId xmlns:a16="http://schemas.microsoft.com/office/drawing/2014/main" id="{210E82AA-7A82-41A3-A923-AE4848F81A88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04" name="直線コネクタ 903">
                <a:extLst>
                  <a:ext uri="{FF2B5EF4-FFF2-40B4-BE49-F238E27FC236}">
                    <a16:creationId xmlns:a16="http://schemas.microsoft.com/office/drawing/2014/main" id="{D2DE2C27-3DB7-4106-98F2-9D8472E1F6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83" name="グループ化 982">
            <a:extLst>
              <a:ext uri="{FF2B5EF4-FFF2-40B4-BE49-F238E27FC236}">
                <a16:creationId xmlns:a16="http://schemas.microsoft.com/office/drawing/2014/main" id="{F68653F5-57E9-4BBB-BC97-171E1A953AD3}"/>
              </a:ext>
            </a:extLst>
          </p:cNvPr>
          <p:cNvGrpSpPr/>
          <p:nvPr/>
        </p:nvGrpSpPr>
        <p:grpSpPr>
          <a:xfrm>
            <a:off x="6764845" y="1468784"/>
            <a:ext cx="1089919" cy="346825"/>
            <a:chOff x="3034888" y="1132282"/>
            <a:chExt cx="1089919" cy="346825"/>
          </a:xfrm>
        </p:grpSpPr>
        <p:grpSp>
          <p:nvGrpSpPr>
            <p:cNvPr id="984" name="グループ化 983">
              <a:extLst>
                <a:ext uri="{FF2B5EF4-FFF2-40B4-BE49-F238E27FC236}">
                  <a16:creationId xmlns:a16="http://schemas.microsoft.com/office/drawing/2014/main" id="{315714AC-8F69-4429-8790-467461DF64D3}"/>
                </a:ext>
              </a:extLst>
            </p:cNvPr>
            <p:cNvGrpSpPr/>
            <p:nvPr/>
          </p:nvGrpSpPr>
          <p:grpSpPr>
            <a:xfrm>
              <a:off x="3034888" y="1132282"/>
              <a:ext cx="1089919" cy="164207"/>
              <a:chOff x="3034888" y="1132282"/>
              <a:chExt cx="1089919" cy="164207"/>
            </a:xfrm>
          </p:grpSpPr>
          <p:grpSp>
            <p:nvGrpSpPr>
              <p:cNvPr id="1034" name="グループ化 1033">
                <a:extLst>
                  <a:ext uri="{FF2B5EF4-FFF2-40B4-BE49-F238E27FC236}">
                    <a16:creationId xmlns:a16="http://schemas.microsoft.com/office/drawing/2014/main" id="{C1E5C7AA-48E1-4366-BF49-2DA58B62F894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80" name="楕円 1079">
                  <a:extLst>
                    <a:ext uri="{FF2B5EF4-FFF2-40B4-BE49-F238E27FC236}">
                      <a16:creationId xmlns:a16="http://schemas.microsoft.com/office/drawing/2014/main" id="{6509D624-F5EC-412D-AAA0-4CEDBE6CC23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81" name="直線コネクタ 1080">
                  <a:extLst>
                    <a:ext uri="{FF2B5EF4-FFF2-40B4-BE49-F238E27FC236}">
                      <a16:creationId xmlns:a16="http://schemas.microsoft.com/office/drawing/2014/main" id="{58B5EB53-C2A2-446C-A140-D6D4655F42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5" name="グループ化 1034">
                <a:extLst>
                  <a:ext uri="{FF2B5EF4-FFF2-40B4-BE49-F238E27FC236}">
                    <a16:creationId xmlns:a16="http://schemas.microsoft.com/office/drawing/2014/main" id="{F3A879EE-C932-48FC-9A7E-EFAF195414BA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78" name="楕円 1077">
                  <a:extLst>
                    <a:ext uri="{FF2B5EF4-FFF2-40B4-BE49-F238E27FC236}">
                      <a16:creationId xmlns:a16="http://schemas.microsoft.com/office/drawing/2014/main" id="{DD6B1271-140C-45C8-AEAE-1A41C185768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79" name="直線コネクタ 1078">
                  <a:extLst>
                    <a:ext uri="{FF2B5EF4-FFF2-40B4-BE49-F238E27FC236}">
                      <a16:creationId xmlns:a16="http://schemas.microsoft.com/office/drawing/2014/main" id="{68096E3A-190E-4F1F-BBAA-6129E5A900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6" name="グループ化 1035">
                <a:extLst>
                  <a:ext uri="{FF2B5EF4-FFF2-40B4-BE49-F238E27FC236}">
                    <a16:creationId xmlns:a16="http://schemas.microsoft.com/office/drawing/2014/main" id="{BB94C7A2-7309-4D38-8B15-BB3ED7188ED0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76" name="楕円 1075">
                  <a:extLst>
                    <a:ext uri="{FF2B5EF4-FFF2-40B4-BE49-F238E27FC236}">
                      <a16:creationId xmlns:a16="http://schemas.microsoft.com/office/drawing/2014/main" id="{E6DD1EEC-C3CD-4144-8F24-9F7F4DAC7D7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77" name="直線コネクタ 1076">
                  <a:extLst>
                    <a:ext uri="{FF2B5EF4-FFF2-40B4-BE49-F238E27FC236}">
                      <a16:creationId xmlns:a16="http://schemas.microsoft.com/office/drawing/2014/main" id="{868ACE6F-1818-4337-A589-D50A2C5F2E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7" name="グループ化 1036">
                <a:extLst>
                  <a:ext uri="{FF2B5EF4-FFF2-40B4-BE49-F238E27FC236}">
                    <a16:creationId xmlns:a16="http://schemas.microsoft.com/office/drawing/2014/main" id="{03D58502-AE1A-4727-A3D6-7C97F678D4A7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74" name="楕円 1073">
                  <a:extLst>
                    <a:ext uri="{FF2B5EF4-FFF2-40B4-BE49-F238E27FC236}">
                      <a16:creationId xmlns:a16="http://schemas.microsoft.com/office/drawing/2014/main" id="{BF307597-F65C-4016-9385-6EED1D8C403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75" name="直線コネクタ 1074">
                  <a:extLst>
                    <a:ext uri="{FF2B5EF4-FFF2-40B4-BE49-F238E27FC236}">
                      <a16:creationId xmlns:a16="http://schemas.microsoft.com/office/drawing/2014/main" id="{5D52C284-A508-4E52-B3E6-B7A33064D3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8" name="グループ化 1037">
                <a:extLst>
                  <a:ext uri="{FF2B5EF4-FFF2-40B4-BE49-F238E27FC236}">
                    <a16:creationId xmlns:a16="http://schemas.microsoft.com/office/drawing/2014/main" id="{40AB27EE-E0D4-4CD7-B088-9A914B98C155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72" name="楕円 1071">
                  <a:extLst>
                    <a:ext uri="{FF2B5EF4-FFF2-40B4-BE49-F238E27FC236}">
                      <a16:creationId xmlns:a16="http://schemas.microsoft.com/office/drawing/2014/main" id="{C97A9E25-FED5-4E08-AA02-86B289FC8FC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73" name="直線コネクタ 1072">
                  <a:extLst>
                    <a:ext uri="{FF2B5EF4-FFF2-40B4-BE49-F238E27FC236}">
                      <a16:creationId xmlns:a16="http://schemas.microsoft.com/office/drawing/2014/main" id="{1E456612-4C58-4A22-809A-9829071C28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9" name="グループ化 1038">
                <a:extLst>
                  <a:ext uri="{FF2B5EF4-FFF2-40B4-BE49-F238E27FC236}">
                    <a16:creationId xmlns:a16="http://schemas.microsoft.com/office/drawing/2014/main" id="{DD45657A-A470-41D2-86A9-BCDB082E23D4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70" name="楕円 1069">
                  <a:extLst>
                    <a:ext uri="{FF2B5EF4-FFF2-40B4-BE49-F238E27FC236}">
                      <a16:creationId xmlns:a16="http://schemas.microsoft.com/office/drawing/2014/main" id="{FE678898-F794-41B6-87F6-B16AE6F38C3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71" name="直線コネクタ 1070">
                  <a:extLst>
                    <a:ext uri="{FF2B5EF4-FFF2-40B4-BE49-F238E27FC236}">
                      <a16:creationId xmlns:a16="http://schemas.microsoft.com/office/drawing/2014/main" id="{E965AD51-2EC4-4DE4-BBCC-3ABEB27F2E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0" name="グループ化 1039">
                <a:extLst>
                  <a:ext uri="{FF2B5EF4-FFF2-40B4-BE49-F238E27FC236}">
                    <a16:creationId xmlns:a16="http://schemas.microsoft.com/office/drawing/2014/main" id="{C1F7877D-F6A5-4D74-8F16-3E57EA04A4F5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68" name="楕円 1067">
                  <a:extLst>
                    <a:ext uri="{FF2B5EF4-FFF2-40B4-BE49-F238E27FC236}">
                      <a16:creationId xmlns:a16="http://schemas.microsoft.com/office/drawing/2014/main" id="{17923741-2525-40D7-8D91-47D6D9205DF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69" name="直線コネクタ 1068">
                  <a:extLst>
                    <a:ext uri="{FF2B5EF4-FFF2-40B4-BE49-F238E27FC236}">
                      <a16:creationId xmlns:a16="http://schemas.microsoft.com/office/drawing/2014/main" id="{4E99AF82-56D3-40C4-BE10-80D4C6392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1" name="グループ化 1040">
                <a:extLst>
                  <a:ext uri="{FF2B5EF4-FFF2-40B4-BE49-F238E27FC236}">
                    <a16:creationId xmlns:a16="http://schemas.microsoft.com/office/drawing/2014/main" id="{05F9BF57-5716-4F84-A4EF-79DB1E58BACB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66" name="楕円 1065">
                  <a:extLst>
                    <a:ext uri="{FF2B5EF4-FFF2-40B4-BE49-F238E27FC236}">
                      <a16:creationId xmlns:a16="http://schemas.microsoft.com/office/drawing/2014/main" id="{A263561F-F616-46E6-8C2B-DB88B0800EF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67" name="直線コネクタ 1066">
                  <a:extLst>
                    <a:ext uri="{FF2B5EF4-FFF2-40B4-BE49-F238E27FC236}">
                      <a16:creationId xmlns:a16="http://schemas.microsoft.com/office/drawing/2014/main" id="{EDA3DCC4-5F34-4EAB-BF26-A188AE25E8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2" name="グループ化 1041">
                <a:extLst>
                  <a:ext uri="{FF2B5EF4-FFF2-40B4-BE49-F238E27FC236}">
                    <a16:creationId xmlns:a16="http://schemas.microsoft.com/office/drawing/2014/main" id="{F5B88A91-B353-4DEF-89D4-C5B94AF1CC99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64" name="楕円 1063">
                  <a:extLst>
                    <a:ext uri="{FF2B5EF4-FFF2-40B4-BE49-F238E27FC236}">
                      <a16:creationId xmlns:a16="http://schemas.microsoft.com/office/drawing/2014/main" id="{EC4B9C2C-590D-4D97-8B43-0505833F2EF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65" name="直線コネクタ 1064">
                  <a:extLst>
                    <a:ext uri="{FF2B5EF4-FFF2-40B4-BE49-F238E27FC236}">
                      <a16:creationId xmlns:a16="http://schemas.microsoft.com/office/drawing/2014/main" id="{3DD8CC1C-D881-4AAB-9FB8-E33F104C86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3" name="グループ化 1042">
                <a:extLst>
                  <a:ext uri="{FF2B5EF4-FFF2-40B4-BE49-F238E27FC236}">
                    <a16:creationId xmlns:a16="http://schemas.microsoft.com/office/drawing/2014/main" id="{EF06EC13-EE89-4A75-9715-96CECDDED99F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62" name="楕円 1061">
                  <a:extLst>
                    <a:ext uri="{FF2B5EF4-FFF2-40B4-BE49-F238E27FC236}">
                      <a16:creationId xmlns:a16="http://schemas.microsoft.com/office/drawing/2014/main" id="{0F9DA457-3C97-4B2E-AC35-E15CEAC3074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63" name="直線コネクタ 1062">
                  <a:extLst>
                    <a:ext uri="{FF2B5EF4-FFF2-40B4-BE49-F238E27FC236}">
                      <a16:creationId xmlns:a16="http://schemas.microsoft.com/office/drawing/2014/main" id="{4305E63C-421D-49B3-AE59-F18F8BE0ED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4" name="グループ化 1043">
                <a:extLst>
                  <a:ext uri="{FF2B5EF4-FFF2-40B4-BE49-F238E27FC236}">
                    <a16:creationId xmlns:a16="http://schemas.microsoft.com/office/drawing/2014/main" id="{0D10CF29-8100-4358-8494-83EC181872F4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60" name="楕円 1059">
                  <a:extLst>
                    <a:ext uri="{FF2B5EF4-FFF2-40B4-BE49-F238E27FC236}">
                      <a16:creationId xmlns:a16="http://schemas.microsoft.com/office/drawing/2014/main" id="{840B80D2-EBD4-4894-9CCD-0FDDF18C9EF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61" name="直線コネクタ 1060">
                  <a:extLst>
                    <a:ext uri="{FF2B5EF4-FFF2-40B4-BE49-F238E27FC236}">
                      <a16:creationId xmlns:a16="http://schemas.microsoft.com/office/drawing/2014/main" id="{A1D54519-95B9-44E2-9C92-33C31B858D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5" name="グループ化 1044">
                <a:extLst>
                  <a:ext uri="{FF2B5EF4-FFF2-40B4-BE49-F238E27FC236}">
                    <a16:creationId xmlns:a16="http://schemas.microsoft.com/office/drawing/2014/main" id="{73739616-C916-45CA-AF47-17A3C8E0C1C9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58" name="楕円 1057">
                  <a:extLst>
                    <a:ext uri="{FF2B5EF4-FFF2-40B4-BE49-F238E27FC236}">
                      <a16:creationId xmlns:a16="http://schemas.microsoft.com/office/drawing/2014/main" id="{4EC33657-416C-402A-A37E-8BB87AA699E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59" name="直線コネクタ 1058">
                  <a:extLst>
                    <a:ext uri="{FF2B5EF4-FFF2-40B4-BE49-F238E27FC236}">
                      <a16:creationId xmlns:a16="http://schemas.microsoft.com/office/drawing/2014/main" id="{547BE435-07B0-4595-A3CB-D564315612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6" name="グループ化 1045">
                <a:extLst>
                  <a:ext uri="{FF2B5EF4-FFF2-40B4-BE49-F238E27FC236}">
                    <a16:creationId xmlns:a16="http://schemas.microsoft.com/office/drawing/2014/main" id="{1A7E381E-197D-48D3-BD3F-D69DF786EF9F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56" name="楕円 1055">
                  <a:extLst>
                    <a:ext uri="{FF2B5EF4-FFF2-40B4-BE49-F238E27FC236}">
                      <a16:creationId xmlns:a16="http://schemas.microsoft.com/office/drawing/2014/main" id="{576D46CC-E42C-4EE6-BC1A-5463F65721E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57" name="直線コネクタ 1056">
                  <a:extLst>
                    <a:ext uri="{FF2B5EF4-FFF2-40B4-BE49-F238E27FC236}">
                      <a16:creationId xmlns:a16="http://schemas.microsoft.com/office/drawing/2014/main" id="{E6A6E3DB-2655-4258-BBE3-4167A92268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7" name="グループ化 1046">
                <a:extLst>
                  <a:ext uri="{FF2B5EF4-FFF2-40B4-BE49-F238E27FC236}">
                    <a16:creationId xmlns:a16="http://schemas.microsoft.com/office/drawing/2014/main" id="{25912FBB-1467-45A0-8711-B5455BBAC83F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54" name="楕円 1053">
                  <a:extLst>
                    <a:ext uri="{FF2B5EF4-FFF2-40B4-BE49-F238E27FC236}">
                      <a16:creationId xmlns:a16="http://schemas.microsoft.com/office/drawing/2014/main" id="{839F3D95-7A72-41FC-ADA3-C2FFC4A8136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55" name="直線コネクタ 1054">
                  <a:extLst>
                    <a:ext uri="{FF2B5EF4-FFF2-40B4-BE49-F238E27FC236}">
                      <a16:creationId xmlns:a16="http://schemas.microsoft.com/office/drawing/2014/main" id="{ED8851E2-E938-4ACD-9AA9-68A0E90F19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8" name="グループ化 1047">
                <a:extLst>
                  <a:ext uri="{FF2B5EF4-FFF2-40B4-BE49-F238E27FC236}">
                    <a16:creationId xmlns:a16="http://schemas.microsoft.com/office/drawing/2014/main" id="{4940B522-7B17-4C37-BB0E-EAF222573AA1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52" name="楕円 1051">
                  <a:extLst>
                    <a:ext uri="{FF2B5EF4-FFF2-40B4-BE49-F238E27FC236}">
                      <a16:creationId xmlns:a16="http://schemas.microsoft.com/office/drawing/2014/main" id="{73FBF0E4-C927-4793-A079-7131262F882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53" name="直線コネクタ 1052">
                  <a:extLst>
                    <a:ext uri="{FF2B5EF4-FFF2-40B4-BE49-F238E27FC236}">
                      <a16:creationId xmlns:a16="http://schemas.microsoft.com/office/drawing/2014/main" id="{4B38330C-64F3-4DF4-A10D-E3C2DF1F0F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9" name="グループ化 1048">
                <a:extLst>
                  <a:ext uri="{FF2B5EF4-FFF2-40B4-BE49-F238E27FC236}">
                    <a16:creationId xmlns:a16="http://schemas.microsoft.com/office/drawing/2014/main" id="{E6C3D05D-EECE-4E88-AD10-C9978202D96A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50" name="楕円 1049">
                  <a:extLst>
                    <a:ext uri="{FF2B5EF4-FFF2-40B4-BE49-F238E27FC236}">
                      <a16:creationId xmlns:a16="http://schemas.microsoft.com/office/drawing/2014/main" id="{DA26488A-8E8F-451B-9251-ADD006B3E53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51" name="直線コネクタ 1050">
                  <a:extLst>
                    <a:ext uri="{FF2B5EF4-FFF2-40B4-BE49-F238E27FC236}">
                      <a16:creationId xmlns:a16="http://schemas.microsoft.com/office/drawing/2014/main" id="{2EEFF8AF-9FC9-4101-8637-365729CEA5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85" name="グループ化 984">
              <a:extLst>
                <a:ext uri="{FF2B5EF4-FFF2-40B4-BE49-F238E27FC236}">
                  <a16:creationId xmlns:a16="http://schemas.microsoft.com/office/drawing/2014/main" id="{779A5D7B-5293-4145-B89C-088520C0CDF9}"/>
                </a:ext>
              </a:extLst>
            </p:cNvPr>
            <p:cNvGrpSpPr/>
            <p:nvPr/>
          </p:nvGrpSpPr>
          <p:grpSpPr>
            <a:xfrm rot="10800000">
              <a:off x="3034888" y="1314900"/>
              <a:ext cx="1089919" cy="164207"/>
              <a:chOff x="3034888" y="1132282"/>
              <a:chExt cx="1089919" cy="164207"/>
            </a:xfrm>
          </p:grpSpPr>
          <p:grpSp>
            <p:nvGrpSpPr>
              <p:cNvPr id="986" name="グループ化 985">
                <a:extLst>
                  <a:ext uri="{FF2B5EF4-FFF2-40B4-BE49-F238E27FC236}">
                    <a16:creationId xmlns:a16="http://schemas.microsoft.com/office/drawing/2014/main" id="{A651A06C-2B26-47EE-8DD3-0A032D8FB0BF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32" name="楕円 1031">
                  <a:extLst>
                    <a:ext uri="{FF2B5EF4-FFF2-40B4-BE49-F238E27FC236}">
                      <a16:creationId xmlns:a16="http://schemas.microsoft.com/office/drawing/2014/main" id="{113ACA60-F268-4A68-B02E-E93AE6736AD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33" name="直線コネクタ 1032">
                  <a:extLst>
                    <a:ext uri="{FF2B5EF4-FFF2-40B4-BE49-F238E27FC236}">
                      <a16:creationId xmlns:a16="http://schemas.microsoft.com/office/drawing/2014/main" id="{CEAF4B8E-F4AA-4CF7-AAB7-56D3025B66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7" name="グループ化 986">
                <a:extLst>
                  <a:ext uri="{FF2B5EF4-FFF2-40B4-BE49-F238E27FC236}">
                    <a16:creationId xmlns:a16="http://schemas.microsoft.com/office/drawing/2014/main" id="{232454C3-C3D3-4390-83AD-76EB8B07C86D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30" name="楕円 1029">
                  <a:extLst>
                    <a:ext uri="{FF2B5EF4-FFF2-40B4-BE49-F238E27FC236}">
                      <a16:creationId xmlns:a16="http://schemas.microsoft.com/office/drawing/2014/main" id="{E1E1348D-9920-4F79-AD9C-7BC8AE86A64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31" name="直線コネクタ 1030">
                  <a:extLst>
                    <a:ext uri="{FF2B5EF4-FFF2-40B4-BE49-F238E27FC236}">
                      <a16:creationId xmlns:a16="http://schemas.microsoft.com/office/drawing/2014/main" id="{223C03D1-776D-48B6-AF2D-A8B6EA35EA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8" name="グループ化 987">
                <a:extLst>
                  <a:ext uri="{FF2B5EF4-FFF2-40B4-BE49-F238E27FC236}">
                    <a16:creationId xmlns:a16="http://schemas.microsoft.com/office/drawing/2014/main" id="{6E4CD4F5-E119-4B7D-AD62-43E7C08B521D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28" name="楕円 1027">
                  <a:extLst>
                    <a:ext uri="{FF2B5EF4-FFF2-40B4-BE49-F238E27FC236}">
                      <a16:creationId xmlns:a16="http://schemas.microsoft.com/office/drawing/2014/main" id="{1C261D49-D34F-4F0A-9798-59D41A40574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29" name="直線コネクタ 1028">
                  <a:extLst>
                    <a:ext uri="{FF2B5EF4-FFF2-40B4-BE49-F238E27FC236}">
                      <a16:creationId xmlns:a16="http://schemas.microsoft.com/office/drawing/2014/main" id="{E129527F-6717-4A24-9E9D-C16937AE12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9" name="グループ化 988">
                <a:extLst>
                  <a:ext uri="{FF2B5EF4-FFF2-40B4-BE49-F238E27FC236}">
                    <a16:creationId xmlns:a16="http://schemas.microsoft.com/office/drawing/2014/main" id="{B98050EB-BFA7-4536-AA31-29CC48665BB3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26" name="楕円 1025">
                  <a:extLst>
                    <a:ext uri="{FF2B5EF4-FFF2-40B4-BE49-F238E27FC236}">
                      <a16:creationId xmlns:a16="http://schemas.microsoft.com/office/drawing/2014/main" id="{9A7283C1-BDC3-4DE7-83F5-876923FC311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27" name="直線コネクタ 1026">
                  <a:extLst>
                    <a:ext uri="{FF2B5EF4-FFF2-40B4-BE49-F238E27FC236}">
                      <a16:creationId xmlns:a16="http://schemas.microsoft.com/office/drawing/2014/main" id="{F743F5AE-E06A-4B35-8C5C-598F7A4CFC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0" name="グループ化 989">
                <a:extLst>
                  <a:ext uri="{FF2B5EF4-FFF2-40B4-BE49-F238E27FC236}">
                    <a16:creationId xmlns:a16="http://schemas.microsoft.com/office/drawing/2014/main" id="{8C8F3F96-65EE-4AC5-8B0A-5D80FD929980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24" name="楕円 1023">
                  <a:extLst>
                    <a:ext uri="{FF2B5EF4-FFF2-40B4-BE49-F238E27FC236}">
                      <a16:creationId xmlns:a16="http://schemas.microsoft.com/office/drawing/2014/main" id="{6DB17A6B-DE6D-4840-8B06-E7BED0B8EFA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25" name="直線コネクタ 1024">
                  <a:extLst>
                    <a:ext uri="{FF2B5EF4-FFF2-40B4-BE49-F238E27FC236}">
                      <a16:creationId xmlns:a16="http://schemas.microsoft.com/office/drawing/2014/main" id="{8B7A2210-4B2E-4973-B8F3-C69A6B8DAE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1" name="グループ化 990">
                <a:extLst>
                  <a:ext uri="{FF2B5EF4-FFF2-40B4-BE49-F238E27FC236}">
                    <a16:creationId xmlns:a16="http://schemas.microsoft.com/office/drawing/2014/main" id="{A3FC7554-3A9C-4563-A48B-6DF69AACC92B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22" name="楕円 1021">
                  <a:extLst>
                    <a:ext uri="{FF2B5EF4-FFF2-40B4-BE49-F238E27FC236}">
                      <a16:creationId xmlns:a16="http://schemas.microsoft.com/office/drawing/2014/main" id="{36531695-1E8C-4FC2-8048-CAC6A788403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23" name="直線コネクタ 1022">
                  <a:extLst>
                    <a:ext uri="{FF2B5EF4-FFF2-40B4-BE49-F238E27FC236}">
                      <a16:creationId xmlns:a16="http://schemas.microsoft.com/office/drawing/2014/main" id="{1825A6A6-D10B-47AD-9968-C1E0AB292E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2" name="グループ化 991">
                <a:extLst>
                  <a:ext uri="{FF2B5EF4-FFF2-40B4-BE49-F238E27FC236}">
                    <a16:creationId xmlns:a16="http://schemas.microsoft.com/office/drawing/2014/main" id="{DD881694-D28A-4A52-9317-B487A2753A17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20" name="楕円 1019">
                  <a:extLst>
                    <a:ext uri="{FF2B5EF4-FFF2-40B4-BE49-F238E27FC236}">
                      <a16:creationId xmlns:a16="http://schemas.microsoft.com/office/drawing/2014/main" id="{F025C474-4C98-4676-8624-8A2CD62D023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21" name="直線コネクタ 1020">
                  <a:extLst>
                    <a:ext uri="{FF2B5EF4-FFF2-40B4-BE49-F238E27FC236}">
                      <a16:creationId xmlns:a16="http://schemas.microsoft.com/office/drawing/2014/main" id="{5F709CCF-527D-4955-A482-0DE3B0CB66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3" name="グループ化 992">
                <a:extLst>
                  <a:ext uri="{FF2B5EF4-FFF2-40B4-BE49-F238E27FC236}">
                    <a16:creationId xmlns:a16="http://schemas.microsoft.com/office/drawing/2014/main" id="{0E1D0CB5-C1CE-4EE2-BC84-FD4FBAB6E646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18" name="楕円 1017">
                  <a:extLst>
                    <a:ext uri="{FF2B5EF4-FFF2-40B4-BE49-F238E27FC236}">
                      <a16:creationId xmlns:a16="http://schemas.microsoft.com/office/drawing/2014/main" id="{195BCF69-DBB6-4872-B8B3-B6D5A1FE835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19" name="直線コネクタ 1018">
                  <a:extLst>
                    <a:ext uri="{FF2B5EF4-FFF2-40B4-BE49-F238E27FC236}">
                      <a16:creationId xmlns:a16="http://schemas.microsoft.com/office/drawing/2014/main" id="{35241930-D6D5-49A9-AEB9-8B53AD7A65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4" name="グループ化 993">
                <a:extLst>
                  <a:ext uri="{FF2B5EF4-FFF2-40B4-BE49-F238E27FC236}">
                    <a16:creationId xmlns:a16="http://schemas.microsoft.com/office/drawing/2014/main" id="{70E5F612-3577-4755-A0B9-35ADF4822121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16" name="楕円 1015">
                  <a:extLst>
                    <a:ext uri="{FF2B5EF4-FFF2-40B4-BE49-F238E27FC236}">
                      <a16:creationId xmlns:a16="http://schemas.microsoft.com/office/drawing/2014/main" id="{ABC6D5D7-4954-449B-A069-2EDDDFDCA0F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17" name="直線コネクタ 1016">
                  <a:extLst>
                    <a:ext uri="{FF2B5EF4-FFF2-40B4-BE49-F238E27FC236}">
                      <a16:creationId xmlns:a16="http://schemas.microsoft.com/office/drawing/2014/main" id="{9FD06C4C-EF30-4291-A794-B39597CD92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5" name="グループ化 994">
                <a:extLst>
                  <a:ext uri="{FF2B5EF4-FFF2-40B4-BE49-F238E27FC236}">
                    <a16:creationId xmlns:a16="http://schemas.microsoft.com/office/drawing/2014/main" id="{32B4EA0A-443E-4BF3-B756-3431CD64309D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14" name="楕円 1013">
                  <a:extLst>
                    <a:ext uri="{FF2B5EF4-FFF2-40B4-BE49-F238E27FC236}">
                      <a16:creationId xmlns:a16="http://schemas.microsoft.com/office/drawing/2014/main" id="{106D3AD3-B121-49B7-AA22-0EFA6FBD2CF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15" name="直線コネクタ 1014">
                  <a:extLst>
                    <a:ext uri="{FF2B5EF4-FFF2-40B4-BE49-F238E27FC236}">
                      <a16:creationId xmlns:a16="http://schemas.microsoft.com/office/drawing/2014/main" id="{F9AF14E0-ADC9-4417-A09F-7DAA507C44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6" name="グループ化 995">
                <a:extLst>
                  <a:ext uri="{FF2B5EF4-FFF2-40B4-BE49-F238E27FC236}">
                    <a16:creationId xmlns:a16="http://schemas.microsoft.com/office/drawing/2014/main" id="{A7472728-A551-4D9F-83E9-0E5D491DD90F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12" name="楕円 1011">
                  <a:extLst>
                    <a:ext uri="{FF2B5EF4-FFF2-40B4-BE49-F238E27FC236}">
                      <a16:creationId xmlns:a16="http://schemas.microsoft.com/office/drawing/2014/main" id="{3CD51F47-612E-43D1-B46F-10348D44843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13" name="直線コネクタ 1012">
                  <a:extLst>
                    <a:ext uri="{FF2B5EF4-FFF2-40B4-BE49-F238E27FC236}">
                      <a16:creationId xmlns:a16="http://schemas.microsoft.com/office/drawing/2014/main" id="{30D904FB-872D-4199-82DE-EDA2AC77F2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7" name="グループ化 996">
                <a:extLst>
                  <a:ext uri="{FF2B5EF4-FFF2-40B4-BE49-F238E27FC236}">
                    <a16:creationId xmlns:a16="http://schemas.microsoft.com/office/drawing/2014/main" id="{50656CB3-BBC4-4C15-B446-DA566C59C5E2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10" name="楕円 1009">
                  <a:extLst>
                    <a:ext uri="{FF2B5EF4-FFF2-40B4-BE49-F238E27FC236}">
                      <a16:creationId xmlns:a16="http://schemas.microsoft.com/office/drawing/2014/main" id="{0C7E71D5-C53F-4387-B2D2-AFDE5E15F2C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11" name="直線コネクタ 1010">
                  <a:extLst>
                    <a:ext uri="{FF2B5EF4-FFF2-40B4-BE49-F238E27FC236}">
                      <a16:creationId xmlns:a16="http://schemas.microsoft.com/office/drawing/2014/main" id="{3EA0A7ED-2884-42D5-B6AA-7496F6B9BE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8" name="グループ化 997">
                <a:extLst>
                  <a:ext uri="{FF2B5EF4-FFF2-40B4-BE49-F238E27FC236}">
                    <a16:creationId xmlns:a16="http://schemas.microsoft.com/office/drawing/2014/main" id="{4F120BE0-19E8-4ABE-9480-0C4A2DA377A7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08" name="楕円 1007">
                  <a:extLst>
                    <a:ext uri="{FF2B5EF4-FFF2-40B4-BE49-F238E27FC236}">
                      <a16:creationId xmlns:a16="http://schemas.microsoft.com/office/drawing/2014/main" id="{90AC4EC1-5946-4AA3-941B-72090E7870A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09" name="直線コネクタ 1008">
                  <a:extLst>
                    <a:ext uri="{FF2B5EF4-FFF2-40B4-BE49-F238E27FC236}">
                      <a16:creationId xmlns:a16="http://schemas.microsoft.com/office/drawing/2014/main" id="{C67C5136-A57C-49A3-905C-9436782594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9" name="グループ化 998">
                <a:extLst>
                  <a:ext uri="{FF2B5EF4-FFF2-40B4-BE49-F238E27FC236}">
                    <a16:creationId xmlns:a16="http://schemas.microsoft.com/office/drawing/2014/main" id="{B8605EEF-90A9-4F86-91C6-C772EA5F9F0B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06" name="楕円 1005">
                  <a:extLst>
                    <a:ext uri="{FF2B5EF4-FFF2-40B4-BE49-F238E27FC236}">
                      <a16:creationId xmlns:a16="http://schemas.microsoft.com/office/drawing/2014/main" id="{3299640B-2AAC-4B95-9CCF-60E91C5A7CE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07" name="直線コネクタ 1006">
                  <a:extLst>
                    <a:ext uri="{FF2B5EF4-FFF2-40B4-BE49-F238E27FC236}">
                      <a16:creationId xmlns:a16="http://schemas.microsoft.com/office/drawing/2014/main" id="{9A3E85B9-3DEA-43C6-874A-771DEE0507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0" name="グループ化 999">
                <a:extLst>
                  <a:ext uri="{FF2B5EF4-FFF2-40B4-BE49-F238E27FC236}">
                    <a16:creationId xmlns:a16="http://schemas.microsoft.com/office/drawing/2014/main" id="{B1720DC8-3097-4047-8D90-E87ED25F1A59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04" name="楕円 1003">
                  <a:extLst>
                    <a:ext uri="{FF2B5EF4-FFF2-40B4-BE49-F238E27FC236}">
                      <a16:creationId xmlns:a16="http://schemas.microsoft.com/office/drawing/2014/main" id="{50669C84-5AD3-49B9-A139-91B0B81DF22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05" name="直線コネクタ 1004">
                  <a:extLst>
                    <a:ext uri="{FF2B5EF4-FFF2-40B4-BE49-F238E27FC236}">
                      <a16:creationId xmlns:a16="http://schemas.microsoft.com/office/drawing/2014/main" id="{CFFDC5A5-6463-4EF1-8011-77818F47FD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1" name="グループ化 1000">
                <a:extLst>
                  <a:ext uri="{FF2B5EF4-FFF2-40B4-BE49-F238E27FC236}">
                    <a16:creationId xmlns:a16="http://schemas.microsoft.com/office/drawing/2014/main" id="{B711BB46-83EA-416B-A518-04F457A55E43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02" name="楕円 1001">
                  <a:extLst>
                    <a:ext uri="{FF2B5EF4-FFF2-40B4-BE49-F238E27FC236}">
                      <a16:creationId xmlns:a16="http://schemas.microsoft.com/office/drawing/2014/main" id="{E5BC6BF8-4EC3-49B6-9CC4-6EEF7E81A91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03" name="直線コネクタ 1002">
                  <a:extLst>
                    <a:ext uri="{FF2B5EF4-FFF2-40B4-BE49-F238E27FC236}">
                      <a16:creationId xmlns:a16="http://schemas.microsoft.com/office/drawing/2014/main" id="{2A7925DE-85F4-4C25-9029-565D7A4D05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87" name="グループ化 1086">
            <a:extLst>
              <a:ext uri="{FF2B5EF4-FFF2-40B4-BE49-F238E27FC236}">
                <a16:creationId xmlns:a16="http://schemas.microsoft.com/office/drawing/2014/main" id="{39A93EA2-72DD-404B-8DDF-6FF3C5C13BCA}"/>
              </a:ext>
            </a:extLst>
          </p:cNvPr>
          <p:cNvGrpSpPr/>
          <p:nvPr/>
        </p:nvGrpSpPr>
        <p:grpSpPr>
          <a:xfrm>
            <a:off x="7977172" y="1479202"/>
            <a:ext cx="476754" cy="346825"/>
            <a:chOff x="6091143" y="1479202"/>
            <a:chExt cx="476754" cy="346825"/>
          </a:xfrm>
        </p:grpSpPr>
        <p:grpSp>
          <p:nvGrpSpPr>
            <p:cNvPr id="1088" name="グループ化 1087">
              <a:extLst>
                <a:ext uri="{FF2B5EF4-FFF2-40B4-BE49-F238E27FC236}">
                  <a16:creationId xmlns:a16="http://schemas.microsoft.com/office/drawing/2014/main" id="{2E11DB9C-78CF-4322-B4DD-FF071A683BFF}"/>
                </a:ext>
              </a:extLst>
            </p:cNvPr>
            <p:cNvGrpSpPr/>
            <p:nvPr/>
          </p:nvGrpSpPr>
          <p:grpSpPr>
            <a:xfrm>
              <a:off x="6091143" y="1479202"/>
              <a:ext cx="67506" cy="164207"/>
              <a:chOff x="3034888" y="1153740"/>
              <a:chExt cx="67506" cy="164207"/>
            </a:xfrm>
          </p:grpSpPr>
          <p:sp>
            <p:nvSpPr>
              <p:cNvPr id="1129" name="楕円 1128">
                <a:extLst>
                  <a:ext uri="{FF2B5EF4-FFF2-40B4-BE49-F238E27FC236}">
                    <a16:creationId xmlns:a16="http://schemas.microsoft.com/office/drawing/2014/main" id="{07C801E3-3C70-461B-B9D1-B44A26A27E9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30" name="直線コネクタ 1129">
                <a:extLst>
                  <a:ext uri="{FF2B5EF4-FFF2-40B4-BE49-F238E27FC236}">
                    <a16:creationId xmlns:a16="http://schemas.microsoft.com/office/drawing/2014/main" id="{F3478755-D15B-455A-9900-CE09CEA41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9" name="グループ化 1088">
              <a:extLst>
                <a:ext uri="{FF2B5EF4-FFF2-40B4-BE49-F238E27FC236}">
                  <a16:creationId xmlns:a16="http://schemas.microsoft.com/office/drawing/2014/main" id="{355FB2FD-F5E9-4AE5-B247-B574F7FDA686}"/>
                </a:ext>
              </a:extLst>
            </p:cNvPr>
            <p:cNvGrpSpPr/>
            <p:nvPr/>
          </p:nvGrpSpPr>
          <p:grpSpPr>
            <a:xfrm>
              <a:off x="6500391" y="1479202"/>
              <a:ext cx="67506" cy="164207"/>
              <a:chOff x="3034888" y="1153740"/>
              <a:chExt cx="67506" cy="164207"/>
            </a:xfrm>
          </p:grpSpPr>
          <p:sp>
            <p:nvSpPr>
              <p:cNvPr id="1127" name="楕円 1126">
                <a:extLst>
                  <a:ext uri="{FF2B5EF4-FFF2-40B4-BE49-F238E27FC236}">
                    <a16:creationId xmlns:a16="http://schemas.microsoft.com/office/drawing/2014/main" id="{A4EC07ED-84D7-4665-87D3-BBC3A7D677F4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28" name="直線コネクタ 1127">
                <a:extLst>
                  <a:ext uri="{FF2B5EF4-FFF2-40B4-BE49-F238E27FC236}">
                    <a16:creationId xmlns:a16="http://schemas.microsoft.com/office/drawing/2014/main" id="{CC5E9B8C-FDF9-48F1-B1D3-2F9165BAE1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0" name="グループ化 1089">
              <a:extLst>
                <a:ext uri="{FF2B5EF4-FFF2-40B4-BE49-F238E27FC236}">
                  <a16:creationId xmlns:a16="http://schemas.microsoft.com/office/drawing/2014/main" id="{ED1E9123-ADE6-43FA-8521-F37E1E13BEBF}"/>
                </a:ext>
              </a:extLst>
            </p:cNvPr>
            <p:cNvGrpSpPr/>
            <p:nvPr/>
          </p:nvGrpSpPr>
          <p:grpSpPr>
            <a:xfrm rot="10800000">
              <a:off x="6500389" y="1661820"/>
              <a:ext cx="67506" cy="164207"/>
              <a:chOff x="3034888" y="1153740"/>
              <a:chExt cx="67506" cy="164207"/>
            </a:xfrm>
          </p:grpSpPr>
          <p:sp>
            <p:nvSpPr>
              <p:cNvPr id="1125" name="楕円 1124">
                <a:extLst>
                  <a:ext uri="{FF2B5EF4-FFF2-40B4-BE49-F238E27FC236}">
                    <a16:creationId xmlns:a16="http://schemas.microsoft.com/office/drawing/2014/main" id="{AB5538F1-906D-42A0-914F-610666521C7C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26" name="直線コネクタ 1125">
                <a:extLst>
                  <a:ext uri="{FF2B5EF4-FFF2-40B4-BE49-F238E27FC236}">
                    <a16:creationId xmlns:a16="http://schemas.microsoft.com/office/drawing/2014/main" id="{9D9C879F-80C5-4497-A94A-F07E01E4EC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1" name="グループ化 1090">
              <a:extLst>
                <a:ext uri="{FF2B5EF4-FFF2-40B4-BE49-F238E27FC236}">
                  <a16:creationId xmlns:a16="http://schemas.microsoft.com/office/drawing/2014/main" id="{8C0F9F46-CA21-40C9-98C2-8A401C66012A}"/>
                </a:ext>
              </a:extLst>
            </p:cNvPr>
            <p:cNvGrpSpPr/>
            <p:nvPr/>
          </p:nvGrpSpPr>
          <p:grpSpPr>
            <a:xfrm>
              <a:off x="6159349" y="1479202"/>
              <a:ext cx="340340" cy="346825"/>
              <a:chOff x="6159349" y="1479202"/>
              <a:chExt cx="340340" cy="346825"/>
            </a:xfrm>
          </p:grpSpPr>
          <p:grpSp>
            <p:nvGrpSpPr>
              <p:cNvPr id="1095" name="グループ化 1094">
                <a:extLst>
                  <a:ext uri="{FF2B5EF4-FFF2-40B4-BE49-F238E27FC236}">
                    <a16:creationId xmlns:a16="http://schemas.microsoft.com/office/drawing/2014/main" id="{DB2E593C-0681-4C62-904A-8FE85A76F52F}"/>
                  </a:ext>
                </a:extLst>
              </p:cNvPr>
              <p:cNvGrpSpPr/>
              <p:nvPr/>
            </p:nvGrpSpPr>
            <p:grpSpPr>
              <a:xfrm>
                <a:off x="6159351" y="1479202"/>
                <a:ext cx="67506" cy="164207"/>
                <a:chOff x="3034888" y="1153740"/>
                <a:chExt cx="67506" cy="164207"/>
              </a:xfrm>
            </p:grpSpPr>
            <p:sp>
              <p:nvSpPr>
                <p:cNvPr id="1123" name="楕円 1122">
                  <a:extLst>
                    <a:ext uri="{FF2B5EF4-FFF2-40B4-BE49-F238E27FC236}">
                      <a16:creationId xmlns:a16="http://schemas.microsoft.com/office/drawing/2014/main" id="{3D0E5BEA-8AC9-4EC4-A7FF-1301B509840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24" name="直線コネクタ 1123">
                  <a:extLst>
                    <a:ext uri="{FF2B5EF4-FFF2-40B4-BE49-F238E27FC236}">
                      <a16:creationId xmlns:a16="http://schemas.microsoft.com/office/drawing/2014/main" id="{A6A17C49-FC95-4494-803B-F66DA1BF3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6" name="グループ化 1095">
                <a:extLst>
                  <a:ext uri="{FF2B5EF4-FFF2-40B4-BE49-F238E27FC236}">
                    <a16:creationId xmlns:a16="http://schemas.microsoft.com/office/drawing/2014/main" id="{5B9D6D53-48B5-44AE-AD7F-697069AF51ED}"/>
                  </a:ext>
                </a:extLst>
              </p:cNvPr>
              <p:cNvGrpSpPr/>
              <p:nvPr/>
            </p:nvGrpSpPr>
            <p:grpSpPr>
              <a:xfrm>
                <a:off x="6227559" y="1479202"/>
                <a:ext cx="67506" cy="164207"/>
                <a:chOff x="3034888" y="1153740"/>
                <a:chExt cx="67506" cy="164207"/>
              </a:xfrm>
            </p:grpSpPr>
            <p:sp>
              <p:nvSpPr>
                <p:cNvPr id="1121" name="楕円 1120">
                  <a:extLst>
                    <a:ext uri="{FF2B5EF4-FFF2-40B4-BE49-F238E27FC236}">
                      <a16:creationId xmlns:a16="http://schemas.microsoft.com/office/drawing/2014/main" id="{859A0D24-D5CC-4FCB-9A99-12250ADF036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22" name="直線コネクタ 1121">
                  <a:extLst>
                    <a:ext uri="{FF2B5EF4-FFF2-40B4-BE49-F238E27FC236}">
                      <a16:creationId xmlns:a16="http://schemas.microsoft.com/office/drawing/2014/main" id="{0397AF61-7935-4C41-BEF0-D13C94E246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7" name="グループ化 1096">
                <a:extLst>
                  <a:ext uri="{FF2B5EF4-FFF2-40B4-BE49-F238E27FC236}">
                    <a16:creationId xmlns:a16="http://schemas.microsoft.com/office/drawing/2014/main" id="{6BDE6C67-C689-4D6D-8FC8-2AD6E4226166}"/>
                  </a:ext>
                </a:extLst>
              </p:cNvPr>
              <p:cNvGrpSpPr/>
              <p:nvPr/>
            </p:nvGrpSpPr>
            <p:grpSpPr>
              <a:xfrm>
                <a:off x="6295767" y="1479202"/>
                <a:ext cx="67506" cy="164207"/>
                <a:chOff x="3034888" y="1153740"/>
                <a:chExt cx="67506" cy="164207"/>
              </a:xfrm>
            </p:grpSpPr>
            <p:sp>
              <p:nvSpPr>
                <p:cNvPr id="1119" name="楕円 1118">
                  <a:extLst>
                    <a:ext uri="{FF2B5EF4-FFF2-40B4-BE49-F238E27FC236}">
                      <a16:creationId xmlns:a16="http://schemas.microsoft.com/office/drawing/2014/main" id="{8122EF6C-82F9-4975-BD84-1B9CAE1A6C1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20" name="直線コネクタ 1119">
                  <a:extLst>
                    <a:ext uri="{FF2B5EF4-FFF2-40B4-BE49-F238E27FC236}">
                      <a16:creationId xmlns:a16="http://schemas.microsoft.com/office/drawing/2014/main" id="{6007D7BE-6D6F-4A3F-B361-B7B6E61B9A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8" name="グループ化 1097">
                <a:extLst>
                  <a:ext uri="{FF2B5EF4-FFF2-40B4-BE49-F238E27FC236}">
                    <a16:creationId xmlns:a16="http://schemas.microsoft.com/office/drawing/2014/main" id="{8429D671-5A77-4CDB-A942-1DDCFB77850C}"/>
                  </a:ext>
                </a:extLst>
              </p:cNvPr>
              <p:cNvGrpSpPr/>
              <p:nvPr/>
            </p:nvGrpSpPr>
            <p:grpSpPr>
              <a:xfrm>
                <a:off x="6363975" y="1479202"/>
                <a:ext cx="67506" cy="164207"/>
                <a:chOff x="3034888" y="1153740"/>
                <a:chExt cx="67506" cy="164207"/>
              </a:xfrm>
            </p:grpSpPr>
            <p:sp>
              <p:nvSpPr>
                <p:cNvPr id="1117" name="楕円 1116">
                  <a:extLst>
                    <a:ext uri="{FF2B5EF4-FFF2-40B4-BE49-F238E27FC236}">
                      <a16:creationId xmlns:a16="http://schemas.microsoft.com/office/drawing/2014/main" id="{5753F84F-129C-4E27-AD99-256B50BC3F1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18" name="直線コネクタ 1117">
                  <a:extLst>
                    <a:ext uri="{FF2B5EF4-FFF2-40B4-BE49-F238E27FC236}">
                      <a16:creationId xmlns:a16="http://schemas.microsoft.com/office/drawing/2014/main" id="{264E0EED-00EC-45DD-AAD1-4B46F231D4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9" name="グループ化 1098">
                <a:extLst>
                  <a:ext uri="{FF2B5EF4-FFF2-40B4-BE49-F238E27FC236}">
                    <a16:creationId xmlns:a16="http://schemas.microsoft.com/office/drawing/2014/main" id="{16D00D8D-0959-4FBC-9320-4C117B0CACF3}"/>
                  </a:ext>
                </a:extLst>
              </p:cNvPr>
              <p:cNvGrpSpPr/>
              <p:nvPr/>
            </p:nvGrpSpPr>
            <p:grpSpPr>
              <a:xfrm>
                <a:off x="6432183" y="1479202"/>
                <a:ext cx="67506" cy="164207"/>
                <a:chOff x="3034888" y="1153740"/>
                <a:chExt cx="67506" cy="164207"/>
              </a:xfrm>
            </p:grpSpPr>
            <p:sp>
              <p:nvSpPr>
                <p:cNvPr id="1115" name="楕円 1114">
                  <a:extLst>
                    <a:ext uri="{FF2B5EF4-FFF2-40B4-BE49-F238E27FC236}">
                      <a16:creationId xmlns:a16="http://schemas.microsoft.com/office/drawing/2014/main" id="{5DDF896E-6971-43F8-9E6E-4018F6BA11D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16" name="直線コネクタ 1115">
                  <a:extLst>
                    <a:ext uri="{FF2B5EF4-FFF2-40B4-BE49-F238E27FC236}">
                      <a16:creationId xmlns:a16="http://schemas.microsoft.com/office/drawing/2014/main" id="{5F3C0DC4-3C83-4583-B95F-41FDC8C9BA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0" name="グループ化 1099">
                <a:extLst>
                  <a:ext uri="{FF2B5EF4-FFF2-40B4-BE49-F238E27FC236}">
                    <a16:creationId xmlns:a16="http://schemas.microsoft.com/office/drawing/2014/main" id="{72542471-38FB-4EA5-A660-67E811A021F4}"/>
                  </a:ext>
                </a:extLst>
              </p:cNvPr>
              <p:cNvGrpSpPr/>
              <p:nvPr/>
            </p:nvGrpSpPr>
            <p:grpSpPr>
              <a:xfrm rot="10800000">
                <a:off x="6432181" y="1661820"/>
                <a:ext cx="67506" cy="164207"/>
                <a:chOff x="3034888" y="1153740"/>
                <a:chExt cx="67506" cy="164207"/>
              </a:xfrm>
            </p:grpSpPr>
            <p:sp>
              <p:nvSpPr>
                <p:cNvPr id="1113" name="楕円 1112">
                  <a:extLst>
                    <a:ext uri="{FF2B5EF4-FFF2-40B4-BE49-F238E27FC236}">
                      <a16:creationId xmlns:a16="http://schemas.microsoft.com/office/drawing/2014/main" id="{FD2D1B5C-3599-4687-BFB1-625F70D59FA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14" name="直線コネクタ 1113">
                  <a:extLst>
                    <a:ext uri="{FF2B5EF4-FFF2-40B4-BE49-F238E27FC236}">
                      <a16:creationId xmlns:a16="http://schemas.microsoft.com/office/drawing/2014/main" id="{0CA16ECC-88B3-4D24-84B5-D9250BCFD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1" name="グループ化 1100">
                <a:extLst>
                  <a:ext uri="{FF2B5EF4-FFF2-40B4-BE49-F238E27FC236}">
                    <a16:creationId xmlns:a16="http://schemas.microsoft.com/office/drawing/2014/main" id="{592964FE-D63B-42F9-98D8-DB52E63417C2}"/>
                  </a:ext>
                </a:extLst>
              </p:cNvPr>
              <p:cNvGrpSpPr/>
              <p:nvPr/>
            </p:nvGrpSpPr>
            <p:grpSpPr>
              <a:xfrm rot="10800000">
                <a:off x="6363973" y="1661820"/>
                <a:ext cx="67506" cy="164207"/>
                <a:chOff x="3034888" y="1153740"/>
                <a:chExt cx="67506" cy="164207"/>
              </a:xfrm>
            </p:grpSpPr>
            <p:sp>
              <p:nvSpPr>
                <p:cNvPr id="1111" name="楕円 1110">
                  <a:extLst>
                    <a:ext uri="{FF2B5EF4-FFF2-40B4-BE49-F238E27FC236}">
                      <a16:creationId xmlns:a16="http://schemas.microsoft.com/office/drawing/2014/main" id="{9FB2F4B5-4354-4B6E-BC1C-7AF8B2154FA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12" name="直線コネクタ 1111">
                  <a:extLst>
                    <a:ext uri="{FF2B5EF4-FFF2-40B4-BE49-F238E27FC236}">
                      <a16:creationId xmlns:a16="http://schemas.microsoft.com/office/drawing/2014/main" id="{B1966D1C-A7EB-440A-AC2A-AEE0EC29F0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2" name="グループ化 1101">
                <a:extLst>
                  <a:ext uri="{FF2B5EF4-FFF2-40B4-BE49-F238E27FC236}">
                    <a16:creationId xmlns:a16="http://schemas.microsoft.com/office/drawing/2014/main" id="{79FDD719-2E1D-45C6-ADBC-314BE14A202F}"/>
                  </a:ext>
                </a:extLst>
              </p:cNvPr>
              <p:cNvGrpSpPr/>
              <p:nvPr/>
            </p:nvGrpSpPr>
            <p:grpSpPr>
              <a:xfrm rot="10800000">
                <a:off x="6295765" y="1661820"/>
                <a:ext cx="67506" cy="164207"/>
                <a:chOff x="3034888" y="1153740"/>
                <a:chExt cx="67506" cy="164207"/>
              </a:xfrm>
            </p:grpSpPr>
            <p:sp>
              <p:nvSpPr>
                <p:cNvPr id="1109" name="楕円 1108">
                  <a:extLst>
                    <a:ext uri="{FF2B5EF4-FFF2-40B4-BE49-F238E27FC236}">
                      <a16:creationId xmlns:a16="http://schemas.microsoft.com/office/drawing/2014/main" id="{D2017115-40ED-4265-8559-FFEFEA057E9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10" name="直線コネクタ 1109">
                  <a:extLst>
                    <a:ext uri="{FF2B5EF4-FFF2-40B4-BE49-F238E27FC236}">
                      <a16:creationId xmlns:a16="http://schemas.microsoft.com/office/drawing/2014/main" id="{93100F4D-12C2-427E-A459-1C5E90D169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3" name="グループ化 1102">
                <a:extLst>
                  <a:ext uri="{FF2B5EF4-FFF2-40B4-BE49-F238E27FC236}">
                    <a16:creationId xmlns:a16="http://schemas.microsoft.com/office/drawing/2014/main" id="{55D68B40-577B-4396-B0FE-8D916EE0E24F}"/>
                  </a:ext>
                </a:extLst>
              </p:cNvPr>
              <p:cNvGrpSpPr/>
              <p:nvPr/>
            </p:nvGrpSpPr>
            <p:grpSpPr>
              <a:xfrm rot="10800000">
                <a:off x="6227557" y="1661820"/>
                <a:ext cx="67506" cy="164207"/>
                <a:chOff x="3034888" y="1153740"/>
                <a:chExt cx="67506" cy="164207"/>
              </a:xfrm>
            </p:grpSpPr>
            <p:sp>
              <p:nvSpPr>
                <p:cNvPr id="1107" name="楕円 1106">
                  <a:extLst>
                    <a:ext uri="{FF2B5EF4-FFF2-40B4-BE49-F238E27FC236}">
                      <a16:creationId xmlns:a16="http://schemas.microsoft.com/office/drawing/2014/main" id="{EC739EAF-F69B-4B0F-9F2B-0307691DC14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08" name="直線コネクタ 1107">
                  <a:extLst>
                    <a:ext uri="{FF2B5EF4-FFF2-40B4-BE49-F238E27FC236}">
                      <a16:creationId xmlns:a16="http://schemas.microsoft.com/office/drawing/2014/main" id="{95C9D9CC-E566-4D09-9990-CDA869454E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4" name="グループ化 1103">
                <a:extLst>
                  <a:ext uri="{FF2B5EF4-FFF2-40B4-BE49-F238E27FC236}">
                    <a16:creationId xmlns:a16="http://schemas.microsoft.com/office/drawing/2014/main" id="{731982D8-C517-4AEA-B4FA-40D67E295F92}"/>
                  </a:ext>
                </a:extLst>
              </p:cNvPr>
              <p:cNvGrpSpPr/>
              <p:nvPr/>
            </p:nvGrpSpPr>
            <p:grpSpPr>
              <a:xfrm rot="10800000">
                <a:off x="6159349" y="1661820"/>
                <a:ext cx="67506" cy="164207"/>
                <a:chOff x="3034888" y="1153740"/>
                <a:chExt cx="67506" cy="164207"/>
              </a:xfrm>
            </p:grpSpPr>
            <p:sp>
              <p:nvSpPr>
                <p:cNvPr id="1105" name="楕円 1104">
                  <a:extLst>
                    <a:ext uri="{FF2B5EF4-FFF2-40B4-BE49-F238E27FC236}">
                      <a16:creationId xmlns:a16="http://schemas.microsoft.com/office/drawing/2014/main" id="{CAB795EA-5EBC-459F-9358-925693BEDE1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06" name="直線コネクタ 1105">
                  <a:extLst>
                    <a:ext uri="{FF2B5EF4-FFF2-40B4-BE49-F238E27FC236}">
                      <a16:creationId xmlns:a16="http://schemas.microsoft.com/office/drawing/2014/main" id="{AFB46966-E73F-4524-BDDE-7653CC4A09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92" name="グループ化 1091">
              <a:extLst>
                <a:ext uri="{FF2B5EF4-FFF2-40B4-BE49-F238E27FC236}">
                  <a16:creationId xmlns:a16="http://schemas.microsoft.com/office/drawing/2014/main" id="{DBEBC096-7837-4133-B377-42A69981E23E}"/>
                </a:ext>
              </a:extLst>
            </p:cNvPr>
            <p:cNvGrpSpPr/>
            <p:nvPr/>
          </p:nvGrpSpPr>
          <p:grpSpPr>
            <a:xfrm rot="10800000">
              <a:off x="6091143" y="1661820"/>
              <a:ext cx="67506" cy="164207"/>
              <a:chOff x="3034888" y="1153740"/>
              <a:chExt cx="67506" cy="164207"/>
            </a:xfrm>
          </p:grpSpPr>
          <p:sp>
            <p:nvSpPr>
              <p:cNvPr id="1093" name="楕円 1092">
                <a:extLst>
                  <a:ext uri="{FF2B5EF4-FFF2-40B4-BE49-F238E27FC236}">
                    <a16:creationId xmlns:a16="http://schemas.microsoft.com/office/drawing/2014/main" id="{F4445032-A9E8-4003-9BC4-28BCA5F7844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094" name="直線コネクタ 1093">
                <a:extLst>
                  <a:ext uri="{FF2B5EF4-FFF2-40B4-BE49-F238E27FC236}">
                    <a16:creationId xmlns:a16="http://schemas.microsoft.com/office/drawing/2014/main" id="{4DB8CCE5-FF2F-48CF-A50F-885108DEE5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39" name="グループ化 1138">
            <a:extLst>
              <a:ext uri="{FF2B5EF4-FFF2-40B4-BE49-F238E27FC236}">
                <a16:creationId xmlns:a16="http://schemas.microsoft.com/office/drawing/2014/main" id="{21744417-0417-43FE-B02E-271E1B9B7136}"/>
              </a:ext>
            </a:extLst>
          </p:cNvPr>
          <p:cNvGrpSpPr/>
          <p:nvPr/>
        </p:nvGrpSpPr>
        <p:grpSpPr>
          <a:xfrm>
            <a:off x="6507939" y="1011168"/>
            <a:ext cx="112528" cy="915542"/>
            <a:chOff x="6507939" y="1011168"/>
            <a:chExt cx="112528" cy="915542"/>
          </a:xfrm>
        </p:grpSpPr>
        <p:cxnSp>
          <p:nvCxnSpPr>
            <p:cNvPr id="1131" name="直線コネクタ 1130">
              <a:extLst>
                <a:ext uri="{FF2B5EF4-FFF2-40B4-BE49-F238E27FC236}">
                  <a16:creationId xmlns:a16="http://schemas.microsoft.com/office/drawing/2014/main" id="{B2630296-EFE0-4EA6-AACF-9C22BDCBBC41}"/>
                </a:ext>
              </a:extLst>
            </p:cNvPr>
            <p:cNvCxnSpPr/>
            <p:nvPr/>
          </p:nvCxnSpPr>
          <p:spPr>
            <a:xfrm>
              <a:off x="6587533" y="1313897"/>
              <a:ext cx="0" cy="61281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5" name="楕円 1134">
              <a:extLst>
                <a:ext uri="{FF2B5EF4-FFF2-40B4-BE49-F238E27FC236}">
                  <a16:creationId xmlns:a16="http://schemas.microsoft.com/office/drawing/2014/main" id="{D36C61C2-010F-4FDD-89B6-1BBB4360DA05}"/>
                </a:ext>
              </a:extLst>
            </p:cNvPr>
            <p:cNvSpPr/>
            <p:nvPr/>
          </p:nvSpPr>
          <p:spPr>
            <a:xfrm>
              <a:off x="6513312" y="1236628"/>
              <a:ext cx="104986" cy="112247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6" name="楕円 1135">
              <a:extLst>
                <a:ext uri="{FF2B5EF4-FFF2-40B4-BE49-F238E27FC236}">
                  <a16:creationId xmlns:a16="http://schemas.microsoft.com/office/drawing/2014/main" id="{E7A8CDF9-FE64-4CC0-BA13-C712C998CDEA}"/>
                </a:ext>
              </a:extLst>
            </p:cNvPr>
            <p:cNvSpPr/>
            <p:nvPr/>
          </p:nvSpPr>
          <p:spPr>
            <a:xfrm>
              <a:off x="6515481" y="1123898"/>
              <a:ext cx="104986" cy="112247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7" name="楕円 1136">
              <a:extLst>
                <a:ext uri="{FF2B5EF4-FFF2-40B4-BE49-F238E27FC236}">
                  <a16:creationId xmlns:a16="http://schemas.microsoft.com/office/drawing/2014/main" id="{1AC0C88C-119B-4978-8037-0AED9A03DC8B}"/>
                </a:ext>
              </a:extLst>
            </p:cNvPr>
            <p:cNvSpPr/>
            <p:nvPr/>
          </p:nvSpPr>
          <p:spPr>
            <a:xfrm>
              <a:off x="6507939" y="1011168"/>
              <a:ext cx="104986" cy="112247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40" name="グループ化 1139">
            <a:extLst>
              <a:ext uri="{FF2B5EF4-FFF2-40B4-BE49-F238E27FC236}">
                <a16:creationId xmlns:a16="http://schemas.microsoft.com/office/drawing/2014/main" id="{F4BD67BF-8028-47E8-AB30-D0FFB92AC0D0}"/>
              </a:ext>
            </a:extLst>
          </p:cNvPr>
          <p:cNvGrpSpPr/>
          <p:nvPr/>
        </p:nvGrpSpPr>
        <p:grpSpPr>
          <a:xfrm flipH="1">
            <a:off x="6696173" y="1011168"/>
            <a:ext cx="119741" cy="915542"/>
            <a:chOff x="6507939" y="1011168"/>
            <a:chExt cx="112528" cy="915542"/>
          </a:xfrm>
        </p:grpSpPr>
        <p:cxnSp>
          <p:nvCxnSpPr>
            <p:cNvPr id="1141" name="直線コネクタ 1140">
              <a:extLst>
                <a:ext uri="{FF2B5EF4-FFF2-40B4-BE49-F238E27FC236}">
                  <a16:creationId xmlns:a16="http://schemas.microsoft.com/office/drawing/2014/main" id="{897F1C53-21E7-42AC-AD3C-ED620B27D73B}"/>
                </a:ext>
              </a:extLst>
            </p:cNvPr>
            <p:cNvCxnSpPr/>
            <p:nvPr/>
          </p:nvCxnSpPr>
          <p:spPr>
            <a:xfrm>
              <a:off x="6587533" y="1313897"/>
              <a:ext cx="0" cy="61281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2" name="楕円 1141">
              <a:extLst>
                <a:ext uri="{FF2B5EF4-FFF2-40B4-BE49-F238E27FC236}">
                  <a16:creationId xmlns:a16="http://schemas.microsoft.com/office/drawing/2014/main" id="{C59F8660-D88C-4327-A77F-CEEF4705DD86}"/>
                </a:ext>
              </a:extLst>
            </p:cNvPr>
            <p:cNvSpPr/>
            <p:nvPr/>
          </p:nvSpPr>
          <p:spPr>
            <a:xfrm>
              <a:off x="6513312" y="1236628"/>
              <a:ext cx="104986" cy="112247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3" name="楕円 1142">
              <a:extLst>
                <a:ext uri="{FF2B5EF4-FFF2-40B4-BE49-F238E27FC236}">
                  <a16:creationId xmlns:a16="http://schemas.microsoft.com/office/drawing/2014/main" id="{7017F4CC-DAA4-4D26-9EF4-F3CA87D67B2A}"/>
                </a:ext>
              </a:extLst>
            </p:cNvPr>
            <p:cNvSpPr/>
            <p:nvPr/>
          </p:nvSpPr>
          <p:spPr>
            <a:xfrm>
              <a:off x="6515481" y="1123898"/>
              <a:ext cx="104986" cy="112247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4" name="楕円 1143">
              <a:extLst>
                <a:ext uri="{FF2B5EF4-FFF2-40B4-BE49-F238E27FC236}">
                  <a16:creationId xmlns:a16="http://schemas.microsoft.com/office/drawing/2014/main" id="{AA1BDBE1-F8A9-41AB-AB14-B5216EA8CB39}"/>
                </a:ext>
              </a:extLst>
            </p:cNvPr>
            <p:cNvSpPr/>
            <p:nvPr/>
          </p:nvSpPr>
          <p:spPr>
            <a:xfrm>
              <a:off x="6507939" y="1011168"/>
              <a:ext cx="104986" cy="112247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59" name="グループ化 1158">
            <a:extLst>
              <a:ext uri="{FF2B5EF4-FFF2-40B4-BE49-F238E27FC236}">
                <a16:creationId xmlns:a16="http://schemas.microsoft.com/office/drawing/2014/main" id="{A2DBC536-320A-4A05-A01E-0536109CC1B7}"/>
              </a:ext>
            </a:extLst>
          </p:cNvPr>
          <p:cNvGrpSpPr/>
          <p:nvPr/>
        </p:nvGrpSpPr>
        <p:grpSpPr>
          <a:xfrm>
            <a:off x="6601872" y="984447"/>
            <a:ext cx="116039" cy="340721"/>
            <a:chOff x="6601872" y="984447"/>
            <a:chExt cx="116039" cy="340721"/>
          </a:xfrm>
        </p:grpSpPr>
        <p:sp>
          <p:nvSpPr>
            <p:cNvPr id="1138" name="楕円 1137">
              <a:extLst>
                <a:ext uri="{FF2B5EF4-FFF2-40B4-BE49-F238E27FC236}">
                  <a16:creationId xmlns:a16="http://schemas.microsoft.com/office/drawing/2014/main" id="{CA18964A-71E0-4EDC-B793-636BD419937D}"/>
                </a:ext>
              </a:extLst>
            </p:cNvPr>
            <p:cNvSpPr/>
            <p:nvPr/>
          </p:nvSpPr>
          <p:spPr>
            <a:xfrm>
              <a:off x="6612925" y="1212921"/>
              <a:ext cx="104986" cy="11224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5" name="楕円 1144">
              <a:extLst>
                <a:ext uri="{FF2B5EF4-FFF2-40B4-BE49-F238E27FC236}">
                  <a16:creationId xmlns:a16="http://schemas.microsoft.com/office/drawing/2014/main" id="{28F2E5E9-3764-49D4-AE20-9BE85CE0C6D5}"/>
                </a:ext>
              </a:extLst>
            </p:cNvPr>
            <p:cNvSpPr/>
            <p:nvPr/>
          </p:nvSpPr>
          <p:spPr>
            <a:xfrm>
              <a:off x="6601872" y="984447"/>
              <a:ext cx="104986" cy="11224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6" name="楕円 1145">
              <a:extLst>
                <a:ext uri="{FF2B5EF4-FFF2-40B4-BE49-F238E27FC236}">
                  <a16:creationId xmlns:a16="http://schemas.microsoft.com/office/drawing/2014/main" id="{642873D7-DECB-4830-8B86-0F1BA1E78C60}"/>
                </a:ext>
              </a:extLst>
            </p:cNvPr>
            <p:cNvSpPr/>
            <p:nvPr/>
          </p:nvSpPr>
          <p:spPr>
            <a:xfrm>
              <a:off x="6605827" y="1098359"/>
              <a:ext cx="104986" cy="11224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47" name="フリーフォーム: 図形 1146">
            <a:extLst>
              <a:ext uri="{FF2B5EF4-FFF2-40B4-BE49-F238E27FC236}">
                <a16:creationId xmlns:a16="http://schemas.microsoft.com/office/drawing/2014/main" id="{5E11040B-002D-47CE-9C10-9EDDEC666743}"/>
              </a:ext>
            </a:extLst>
          </p:cNvPr>
          <p:cNvSpPr/>
          <p:nvPr/>
        </p:nvSpPr>
        <p:spPr>
          <a:xfrm>
            <a:off x="6438900" y="1905000"/>
            <a:ext cx="142875" cy="228600"/>
          </a:xfrm>
          <a:custGeom>
            <a:avLst/>
            <a:gdLst>
              <a:gd name="connsiteX0" fmla="*/ 142875 w 142875"/>
              <a:gd name="connsiteY0" fmla="*/ 0 h 228600"/>
              <a:gd name="connsiteX1" fmla="*/ 142875 w 142875"/>
              <a:gd name="connsiteY1" fmla="*/ 0 h 228600"/>
              <a:gd name="connsiteX2" fmla="*/ 47625 w 142875"/>
              <a:gd name="connsiteY2" fmla="*/ 28575 h 228600"/>
              <a:gd name="connsiteX3" fmla="*/ 38100 w 142875"/>
              <a:gd name="connsiteY3" fmla="*/ 57150 h 228600"/>
              <a:gd name="connsiteX4" fmla="*/ 0 w 142875"/>
              <a:gd name="connsiteY4" fmla="*/ 209550 h 228600"/>
              <a:gd name="connsiteX5" fmla="*/ 19050 w 142875"/>
              <a:gd name="connsiteY5" fmla="*/ 228600 h 228600"/>
              <a:gd name="connsiteX6" fmla="*/ 19050 w 142875"/>
              <a:gd name="connsiteY6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875" h="228600">
                <a:moveTo>
                  <a:pt x="142875" y="0"/>
                </a:moveTo>
                <a:lnTo>
                  <a:pt x="142875" y="0"/>
                </a:lnTo>
                <a:cubicBezTo>
                  <a:pt x="111125" y="9525"/>
                  <a:pt x="76725" y="12702"/>
                  <a:pt x="47625" y="28575"/>
                </a:cubicBezTo>
                <a:cubicBezTo>
                  <a:pt x="38811" y="33383"/>
                  <a:pt x="39950" y="47282"/>
                  <a:pt x="38100" y="57150"/>
                </a:cubicBezTo>
                <a:cubicBezTo>
                  <a:pt x="10982" y="201781"/>
                  <a:pt x="43949" y="143626"/>
                  <a:pt x="0" y="209550"/>
                </a:cubicBez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8" name="フリーフォーム: 図形 1147">
            <a:extLst>
              <a:ext uri="{FF2B5EF4-FFF2-40B4-BE49-F238E27FC236}">
                <a16:creationId xmlns:a16="http://schemas.microsoft.com/office/drawing/2014/main" id="{D116D3F5-90A4-460C-A41B-7CC90C369F9D}"/>
              </a:ext>
            </a:extLst>
          </p:cNvPr>
          <p:cNvSpPr/>
          <p:nvPr/>
        </p:nvSpPr>
        <p:spPr>
          <a:xfrm flipH="1">
            <a:off x="6734467" y="1903256"/>
            <a:ext cx="142867" cy="239457"/>
          </a:xfrm>
          <a:custGeom>
            <a:avLst/>
            <a:gdLst>
              <a:gd name="connsiteX0" fmla="*/ 142875 w 142875"/>
              <a:gd name="connsiteY0" fmla="*/ 0 h 228600"/>
              <a:gd name="connsiteX1" fmla="*/ 142875 w 142875"/>
              <a:gd name="connsiteY1" fmla="*/ 0 h 228600"/>
              <a:gd name="connsiteX2" fmla="*/ 47625 w 142875"/>
              <a:gd name="connsiteY2" fmla="*/ 28575 h 228600"/>
              <a:gd name="connsiteX3" fmla="*/ 38100 w 142875"/>
              <a:gd name="connsiteY3" fmla="*/ 57150 h 228600"/>
              <a:gd name="connsiteX4" fmla="*/ 0 w 142875"/>
              <a:gd name="connsiteY4" fmla="*/ 209550 h 228600"/>
              <a:gd name="connsiteX5" fmla="*/ 19050 w 142875"/>
              <a:gd name="connsiteY5" fmla="*/ 228600 h 228600"/>
              <a:gd name="connsiteX6" fmla="*/ 19050 w 142875"/>
              <a:gd name="connsiteY6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875" h="228600">
                <a:moveTo>
                  <a:pt x="142875" y="0"/>
                </a:moveTo>
                <a:lnTo>
                  <a:pt x="142875" y="0"/>
                </a:lnTo>
                <a:cubicBezTo>
                  <a:pt x="111125" y="9525"/>
                  <a:pt x="76725" y="12702"/>
                  <a:pt x="47625" y="28575"/>
                </a:cubicBezTo>
                <a:cubicBezTo>
                  <a:pt x="38811" y="33383"/>
                  <a:pt x="39950" y="47282"/>
                  <a:pt x="38100" y="57150"/>
                </a:cubicBezTo>
                <a:cubicBezTo>
                  <a:pt x="10982" y="201781"/>
                  <a:pt x="43949" y="143626"/>
                  <a:pt x="0" y="209550"/>
                </a:cubicBez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49" name="グループ化 1148">
            <a:extLst>
              <a:ext uri="{FF2B5EF4-FFF2-40B4-BE49-F238E27FC236}">
                <a16:creationId xmlns:a16="http://schemas.microsoft.com/office/drawing/2014/main" id="{624F2078-8CCC-476D-9C47-231D2602D708}"/>
              </a:ext>
            </a:extLst>
          </p:cNvPr>
          <p:cNvGrpSpPr/>
          <p:nvPr/>
        </p:nvGrpSpPr>
        <p:grpSpPr>
          <a:xfrm flipH="1">
            <a:off x="7926260" y="1040258"/>
            <a:ext cx="119741" cy="915542"/>
            <a:chOff x="6507939" y="1011168"/>
            <a:chExt cx="112528" cy="915542"/>
          </a:xfrm>
        </p:grpSpPr>
        <p:cxnSp>
          <p:nvCxnSpPr>
            <p:cNvPr id="1150" name="直線コネクタ 1149">
              <a:extLst>
                <a:ext uri="{FF2B5EF4-FFF2-40B4-BE49-F238E27FC236}">
                  <a16:creationId xmlns:a16="http://schemas.microsoft.com/office/drawing/2014/main" id="{FAA0DFAC-0AE9-4348-8CF3-B4E0D4C58760}"/>
                </a:ext>
              </a:extLst>
            </p:cNvPr>
            <p:cNvCxnSpPr/>
            <p:nvPr/>
          </p:nvCxnSpPr>
          <p:spPr>
            <a:xfrm>
              <a:off x="6587533" y="1313897"/>
              <a:ext cx="0" cy="61281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1" name="楕円 1150">
              <a:extLst>
                <a:ext uri="{FF2B5EF4-FFF2-40B4-BE49-F238E27FC236}">
                  <a16:creationId xmlns:a16="http://schemas.microsoft.com/office/drawing/2014/main" id="{8CD1D650-71AE-4F9B-86E2-5120DB90CA9E}"/>
                </a:ext>
              </a:extLst>
            </p:cNvPr>
            <p:cNvSpPr/>
            <p:nvPr/>
          </p:nvSpPr>
          <p:spPr>
            <a:xfrm>
              <a:off x="6513312" y="1236628"/>
              <a:ext cx="104986" cy="112247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2" name="楕円 1151">
              <a:extLst>
                <a:ext uri="{FF2B5EF4-FFF2-40B4-BE49-F238E27FC236}">
                  <a16:creationId xmlns:a16="http://schemas.microsoft.com/office/drawing/2014/main" id="{DAF2B1BC-4179-41B1-A1A5-1E45261F4F19}"/>
                </a:ext>
              </a:extLst>
            </p:cNvPr>
            <p:cNvSpPr/>
            <p:nvPr/>
          </p:nvSpPr>
          <p:spPr>
            <a:xfrm>
              <a:off x="6515481" y="1123898"/>
              <a:ext cx="104986" cy="112247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3" name="楕円 1152">
              <a:extLst>
                <a:ext uri="{FF2B5EF4-FFF2-40B4-BE49-F238E27FC236}">
                  <a16:creationId xmlns:a16="http://schemas.microsoft.com/office/drawing/2014/main" id="{68F0C317-2933-4F9B-BF26-A84B947135CC}"/>
                </a:ext>
              </a:extLst>
            </p:cNvPr>
            <p:cNvSpPr/>
            <p:nvPr/>
          </p:nvSpPr>
          <p:spPr>
            <a:xfrm>
              <a:off x="6507939" y="1011168"/>
              <a:ext cx="104986" cy="112247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54" name="グループ化 1153">
            <a:extLst>
              <a:ext uri="{FF2B5EF4-FFF2-40B4-BE49-F238E27FC236}">
                <a16:creationId xmlns:a16="http://schemas.microsoft.com/office/drawing/2014/main" id="{408ACB6C-D110-4480-A1EA-BFD1B04B636C}"/>
              </a:ext>
            </a:extLst>
          </p:cNvPr>
          <p:cNvGrpSpPr/>
          <p:nvPr/>
        </p:nvGrpSpPr>
        <p:grpSpPr>
          <a:xfrm>
            <a:off x="7767465" y="1049992"/>
            <a:ext cx="112528" cy="915542"/>
            <a:chOff x="6507939" y="1011168"/>
            <a:chExt cx="112528" cy="915542"/>
          </a:xfrm>
        </p:grpSpPr>
        <p:cxnSp>
          <p:nvCxnSpPr>
            <p:cNvPr id="1155" name="直線コネクタ 1154">
              <a:extLst>
                <a:ext uri="{FF2B5EF4-FFF2-40B4-BE49-F238E27FC236}">
                  <a16:creationId xmlns:a16="http://schemas.microsoft.com/office/drawing/2014/main" id="{5164293F-46E3-45A0-8236-2EC0ED3E3412}"/>
                </a:ext>
              </a:extLst>
            </p:cNvPr>
            <p:cNvCxnSpPr/>
            <p:nvPr/>
          </p:nvCxnSpPr>
          <p:spPr>
            <a:xfrm>
              <a:off x="6587533" y="1313897"/>
              <a:ext cx="0" cy="61281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6" name="楕円 1155">
              <a:extLst>
                <a:ext uri="{FF2B5EF4-FFF2-40B4-BE49-F238E27FC236}">
                  <a16:creationId xmlns:a16="http://schemas.microsoft.com/office/drawing/2014/main" id="{F8D8466C-5E00-415C-945A-0C7A2354A131}"/>
                </a:ext>
              </a:extLst>
            </p:cNvPr>
            <p:cNvSpPr/>
            <p:nvPr/>
          </p:nvSpPr>
          <p:spPr>
            <a:xfrm>
              <a:off x="6513312" y="1236628"/>
              <a:ext cx="104986" cy="112247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7" name="楕円 1156">
              <a:extLst>
                <a:ext uri="{FF2B5EF4-FFF2-40B4-BE49-F238E27FC236}">
                  <a16:creationId xmlns:a16="http://schemas.microsoft.com/office/drawing/2014/main" id="{6415883F-C436-478A-BCA9-F512ECB034B5}"/>
                </a:ext>
              </a:extLst>
            </p:cNvPr>
            <p:cNvSpPr/>
            <p:nvPr/>
          </p:nvSpPr>
          <p:spPr>
            <a:xfrm>
              <a:off x="6515481" y="1123898"/>
              <a:ext cx="104986" cy="112247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8" name="楕円 1157">
              <a:extLst>
                <a:ext uri="{FF2B5EF4-FFF2-40B4-BE49-F238E27FC236}">
                  <a16:creationId xmlns:a16="http://schemas.microsoft.com/office/drawing/2014/main" id="{0CF99387-E283-44F8-9D8A-9FF55F3A2255}"/>
                </a:ext>
              </a:extLst>
            </p:cNvPr>
            <p:cNvSpPr/>
            <p:nvPr/>
          </p:nvSpPr>
          <p:spPr>
            <a:xfrm>
              <a:off x="6507939" y="1011168"/>
              <a:ext cx="104986" cy="112247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60" name="グループ化 1159">
            <a:extLst>
              <a:ext uri="{FF2B5EF4-FFF2-40B4-BE49-F238E27FC236}">
                <a16:creationId xmlns:a16="http://schemas.microsoft.com/office/drawing/2014/main" id="{34AD0445-546E-4D34-AE3F-268F65C5289A}"/>
              </a:ext>
            </a:extLst>
          </p:cNvPr>
          <p:cNvGrpSpPr/>
          <p:nvPr/>
        </p:nvGrpSpPr>
        <p:grpSpPr>
          <a:xfrm rot="17462462">
            <a:off x="7455704" y="586281"/>
            <a:ext cx="116039" cy="340721"/>
            <a:chOff x="6601872" y="984447"/>
            <a:chExt cx="116039" cy="340721"/>
          </a:xfrm>
        </p:grpSpPr>
        <p:sp>
          <p:nvSpPr>
            <p:cNvPr id="1161" name="楕円 1160">
              <a:extLst>
                <a:ext uri="{FF2B5EF4-FFF2-40B4-BE49-F238E27FC236}">
                  <a16:creationId xmlns:a16="http://schemas.microsoft.com/office/drawing/2014/main" id="{4C647CF0-7275-4ECA-BB14-02D1B08D27EA}"/>
                </a:ext>
              </a:extLst>
            </p:cNvPr>
            <p:cNvSpPr/>
            <p:nvPr/>
          </p:nvSpPr>
          <p:spPr>
            <a:xfrm>
              <a:off x="6612925" y="1212921"/>
              <a:ext cx="104986" cy="11224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2" name="楕円 1161">
              <a:extLst>
                <a:ext uri="{FF2B5EF4-FFF2-40B4-BE49-F238E27FC236}">
                  <a16:creationId xmlns:a16="http://schemas.microsoft.com/office/drawing/2014/main" id="{42496940-DFE1-4B48-852B-9D14D474F387}"/>
                </a:ext>
              </a:extLst>
            </p:cNvPr>
            <p:cNvSpPr/>
            <p:nvPr/>
          </p:nvSpPr>
          <p:spPr>
            <a:xfrm>
              <a:off x="6601872" y="984447"/>
              <a:ext cx="104986" cy="11224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3" name="楕円 1162">
              <a:extLst>
                <a:ext uri="{FF2B5EF4-FFF2-40B4-BE49-F238E27FC236}">
                  <a16:creationId xmlns:a16="http://schemas.microsoft.com/office/drawing/2014/main" id="{F5C731F1-C735-426B-8E9E-4127611B1BED}"/>
                </a:ext>
              </a:extLst>
            </p:cNvPr>
            <p:cNvSpPr/>
            <p:nvPr/>
          </p:nvSpPr>
          <p:spPr>
            <a:xfrm>
              <a:off x="6605827" y="1098359"/>
              <a:ext cx="104986" cy="11224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165" name="直線矢印コネクタ 1164">
            <a:extLst>
              <a:ext uri="{FF2B5EF4-FFF2-40B4-BE49-F238E27FC236}">
                <a16:creationId xmlns:a16="http://schemas.microsoft.com/office/drawing/2014/main" id="{2F512225-C3AF-4F05-A3AF-E59FD23075F4}"/>
              </a:ext>
            </a:extLst>
          </p:cNvPr>
          <p:cNvCxnSpPr/>
          <p:nvPr/>
        </p:nvCxnSpPr>
        <p:spPr>
          <a:xfrm flipH="1" flipV="1">
            <a:off x="7752803" y="787388"/>
            <a:ext cx="127190" cy="185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6" name="Group 37">
            <a:extLst>
              <a:ext uri="{FF2B5EF4-FFF2-40B4-BE49-F238E27FC236}">
                <a16:creationId xmlns:a16="http://schemas.microsoft.com/office/drawing/2014/main" id="{511CA0F6-A730-4E48-AA70-4EEE22BB743A}"/>
              </a:ext>
            </a:extLst>
          </p:cNvPr>
          <p:cNvGrpSpPr>
            <a:grpSpLocks/>
          </p:cNvGrpSpPr>
          <p:nvPr/>
        </p:nvGrpSpPr>
        <p:grpSpPr bwMode="auto">
          <a:xfrm>
            <a:off x="8044678" y="2346325"/>
            <a:ext cx="74613" cy="609600"/>
            <a:chOff x="1872" y="2328"/>
            <a:chExt cx="47" cy="384"/>
          </a:xfrm>
        </p:grpSpPr>
        <p:sp>
          <p:nvSpPr>
            <p:cNvPr id="1167" name="AutoShape 38">
              <a:extLst>
                <a:ext uri="{FF2B5EF4-FFF2-40B4-BE49-F238E27FC236}">
                  <a16:creationId xmlns:a16="http://schemas.microsoft.com/office/drawing/2014/main" id="{2136759D-3C61-4AE9-82AD-BF4656302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328"/>
              <a:ext cx="47" cy="14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68" name="AutoShape 39">
              <a:extLst>
                <a:ext uri="{FF2B5EF4-FFF2-40B4-BE49-F238E27FC236}">
                  <a16:creationId xmlns:a16="http://schemas.microsoft.com/office/drawing/2014/main" id="{35689397-BA28-4F67-9EC1-6AC356BB1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6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69" name="AutoShape 40">
              <a:extLst>
                <a:ext uri="{FF2B5EF4-FFF2-40B4-BE49-F238E27FC236}">
                  <a16:creationId xmlns:a16="http://schemas.microsoft.com/office/drawing/2014/main" id="{F315E47D-D542-4C28-B51E-345F7C163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07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171" name="楕円 1170">
            <a:extLst>
              <a:ext uri="{FF2B5EF4-FFF2-40B4-BE49-F238E27FC236}">
                <a16:creationId xmlns:a16="http://schemas.microsoft.com/office/drawing/2014/main" id="{266C4853-F8B1-4C03-8DD4-CC8D447530B6}"/>
              </a:ext>
            </a:extLst>
          </p:cNvPr>
          <p:cNvSpPr/>
          <p:nvPr/>
        </p:nvSpPr>
        <p:spPr>
          <a:xfrm>
            <a:off x="7890098" y="1948344"/>
            <a:ext cx="231122" cy="33133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73" name="直線矢印コネクタ 1172">
            <a:extLst>
              <a:ext uri="{FF2B5EF4-FFF2-40B4-BE49-F238E27FC236}">
                <a16:creationId xmlns:a16="http://schemas.microsoft.com/office/drawing/2014/main" id="{6858522C-DDDB-4A39-9B2A-75102FECEB6C}"/>
              </a:ext>
            </a:extLst>
          </p:cNvPr>
          <p:cNvCxnSpPr/>
          <p:nvPr/>
        </p:nvCxnSpPr>
        <p:spPr>
          <a:xfrm>
            <a:off x="6654365" y="2263577"/>
            <a:ext cx="0" cy="7450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4" name="Rectangle 69">
            <a:extLst>
              <a:ext uri="{FF2B5EF4-FFF2-40B4-BE49-F238E27FC236}">
                <a16:creationId xmlns:a16="http://schemas.microsoft.com/office/drawing/2014/main" id="{899E17A4-C205-457E-AE3E-507121469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6491" y="3034834"/>
            <a:ext cx="776751" cy="45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sz="1400" b="1" dirty="0"/>
              <a:t>Survival</a:t>
            </a:r>
          </a:p>
          <a:p>
            <a:pPr>
              <a:lnSpc>
                <a:spcPts val="1400"/>
              </a:lnSpc>
            </a:pPr>
            <a:r>
              <a:rPr lang="en-US" altLang="ja-JP" sz="1400" b="1" dirty="0"/>
              <a:t>signal</a:t>
            </a:r>
          </a:p>
        </p:txBody>
      </p:sp>
      <p:sp>
        <p:nvSpPr>
          <p:cNvPr id="1175" name="テキスト ボックス 1174">
            <a:extLst>
              <a:ext uri="{FF2B5EF4-FFF2-40B4-BE49-F238E27FC236}">
                <a16:creationId xmlns:a16="http://schemas.microsoft.com/office/drawing/2014/main" id="{2D3DE283-C419-426A-B101-2B82A9BCACCE}"/>
              </a:ext>
            </a:extLst>
          </p:cNvPr>
          <p:cNvSpPr txBox="1"/>
          <p:nvPr/>
        </p:nvSpPr>
        <p:spPr>
          <a:xfrm>
            <a:off x="6019822" y="1025154"/>
            <a:ext cx="487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DCC</a:t>
            </a:r>
            <a:endParaRPr kumimoji="1" lang="ja-JP" altLang="en-US" sz="1400" b="1" dirty="0"/>
          </a:p>
        </p:txBody>
      </p:sp>
      <p:sp>
        <p:nvSpPr>
          <p:cNvPr id="1176" name="テキスト ボックス 1175">
            <a:extLst>
              <a:ext uri="{FF2B5EF4-FFF2-40B4-BE49-F238E27FC236}">
                <a16:creationId xmlns:a16="http://schemas.microsoft.com/office/drawing/2014/main" id="{E7F799B3-589A-4B4E-B63B-E1504C63D4BD}"/>
              </a:ext>
            </a:extLst>
          </p:cNvPr>
          <p:cNvSpPr txBox="1"/>
          <p:nvPr/>
        </p:nvSpPr>
        <p:spPr>
          <a:xfrm>
            <a:off x="7162506" y="787388"/>
            <a:ext cx="659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Netrin</a:t>
            </a:r>
            <a:endParaRPr kumimoji="1" lang="ja-JP" altLang="en-US" sz="1400" b="1" dirty="0"/>
          </a:p>
        </p:txBody>
      </p:sp>
      <p:sp>
        <p:nvSpPr>
          <p:cNvPr id="1177" name="楕円 1176">
            <a:extLst>
              <a:ext uri="{FF2B5EF4-FFF2-40B4-BE49-F238E27FC236}">
                <a16:creationId xmlns:a16="http://schemas.microsoft.com/office/drawing/2014/main" id="{ABCC6012-8F5F-46D1-9593-88ADAEB459EC}"/>
              </a:ext>
            </a:extLst>
          </p:cNvPr>
          <p:cNvSpPr/>
          <p:nvPr/>
        </p:nvSpPr>
        <p:spPr>
          <a:xfrm>
            <a:off x="8015470" y="2110145"/>
            <a:ext cx="231122" cy="3313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9" name="テキスト ボックス 1178">
            <a:extLst>
              <a:ext uri="{FF2B5EF4-FFF2-40B4-BE49-F238E27FC236}">
                <a16:creationId xmlns:a16="http://schemas.microsoft.com/office/drawing/2014/main" id="{946E8A1A-E956-43B3-9F5E-6DCB6AF5A4B4}"/>
              </a:ext>
            </a:extLst>
          </p:cNvPr>
          <p:cNvSpPr txBox="1"/>
          <p:nvPr/>
        </p:nvSpPr>
        <p:spPr>
          <a:xfrm>
            <a:off x="7333890" y="1985321"/>
            <a:ext cx="592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DPAL</a:t>
            </a:r>
            <a:endParaRPr kumimoji="1" lang="ja-JP" altLang="en-US" sz="1400" b="1" dirty="0"/>
          </a:p>
        </p:txBody>
      </p:sp>
      <p:sp>
        <p:nvSpPr>
          <p:cNvPr id="1180" name="テキスト ボックス 1179">
            <a:extLst>
              <a:ext uri="{FF2B5EF4-FFF2-40B4-BE49-F238E27FC236}">
                <a16:creationId xmlns:a16="http://schemas.microsoft.com/office/drawing/2014/main" id="{F44BF2D6-F130-4944-9BFC-0993A116BA50}"/>
              </a:ext>
            </a:extLst>
          </p:cNvPr>
          <p:cNvSpPr txBox="1"/>
          <p:nvPr/>
        </p:nvSpPr>
        <p:spPr>
          <a:xfrm>
            <a:off x="8186571" y="2127794"/>
            <a:ext cx="759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TUCAN</a:t>
            </a:r>
            <a:endParaRPr kumimoji="1" lang="ja-JP" altLang="en-US" sz="1400" b="1" dirty="0"/>
          </a:p>
        </p:txBody>
      </p:sp>
      <p:sp>
        <p:nvSpPr>
          <p:cNvPr id="1181" name="Rectangle 69">
            <a:extLst>
              <a:ext uri="{FF2B5EF4-FFF2-40B4-BE49-F238E27FC236}">
                <a16:creationId xmlns:a16="http://schemas.microsoft.com/office/drawing/2014/main" id="{FC0159B2-03A3-44B1-8379-4275C0B10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334" y="2464592"/>
            <a:ext cx="12202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b="1" dirty="0"/>
              <a:t>Pro-caspase-9</a:t>
            </a:r>
          </a:p>
        </p:txBody>
      </p:sp>
      <p:grpSp>
        <p:nvGrpSpPr>
          <p:cNvPr id="1187" name="グループ化 1186">
            <a:extLst>
              <a:ext uri="{FF2B5EF4-FFF2-40B4-BE49-F238E27FC236}">
                <a16:creationId xmlns:a16="http://schemas.microsoft.com/office/drawing/2014/main" id="{14DDBEC1-9790-4296-A763-A31C36F8993B}"/>
              </a:ext>
            </a:extLst>
          </p:cNvPr>
          <p:cNvGrpSpPr/>
          <p:nvPr/>
        </p:nvGrpSpPr>
        <p:grpSpPr>
          <a:xfrm>
            <a:off x="7917267" y="3504616"/>
            <a:ext cx="298280" cy="220134"/>
            <a:chOff x="7821011" y="4104945"/>
            <a:chExt cx="298280" cy="220134"/>
          </a:xfrm>
        </p:grpSpPr>
        <p:sp>
          <p:nvSpPr>
            <p:cNvPr id="1185" name="AutoShape 40">
              <a:extLst>
                <a:ext uri="{FF2B5EF4-FFF2-40B4-BE49-F238E27FC236}">
                  <a16:creationId xmlns:a16="http://schemas.microsoft.com/office/drawing/2014/main" id="{7D96C747-C79F-4DF9-A607-9E27ABC995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912510" y="4095483"/>
              <a:ext cx="74613" cy="166688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86" name="AutoShape 40">
              <a:extLst>
                <a:ext uri="{FF2B5EF4-FFF2-40B4-BE49-F238E27FC236}">
                  <a16:creationId xmlns:a16="http://schemas.microsoft.com/office/drawing/2014/main" id="{766140DC-01E8-4136-9051-C70E1473A8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957972" y="4170096"/>
              <a:ext cx="74613" cy="166688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83" name="AutoShape 38">
              <a:extLst>
                <a:ext uri="{FF2B5EF4-FFF2-40B4-BE49-F238E27FC236}">
                  <a16:creationId xmlns:a16="http://schemas.microsoft.com/office/drawing/2014/main" id="{0C2E3E1F-1FAE-4082-B7EE-55B8EEE1A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1011" y="4104945"/>
              <a:ext cx="276529" cy="5589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84" name="AutoShape 39">
              <a:extLst>
                <a:ext uri="{FF2B5EF4-FFF2-40B4-BE49-F238E27FC236}">
                  <a16:creationId xmlns:a16="http://schemas.microsoft.com/office/drawing/2014/main" id="{FFEDD4D2-6362-41AF-9A39-7149440FC97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831861" y="4269186"/>
              <a:ext cx="287430" cy="5589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188" name="Rectangle 70">
            <a:extLst>
              <a:ext uri="{FF2B5EF4-FFF2-40B4-BE49-F238E27FC236}">
                <a16:creationId xmlns:a16="http://schemas.microsoft.com/office/drawing/2014/main" id="{D6E2D804-85C8-4761-B918-8195B1F5B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1654" y="3684086"/>
            <a:ext cx="9247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Active form</a:t>
            </a:r>
          </a:p>
        </p:txBody>
      </p:sp>
      <p:cxnSp>
        <p:nvCxnSpPr>
          <p:cNvPr id="1189" name="直線矢印コネクタ 1188">
            <a:extLst>
              <a:ext uri="{FF2B5EF4-FFF2-40B4-BE49-F238E27FC236}">
                <a16:creationId xmlns:a16="http://schemas.microsoft.com/office/drawing/2014/main" id="{5619B8F6-313B-4A2A-9205-6F653528EBEA}"/>
              </a:ext>
            </a:extLst>
          </p:cNvPr>
          <p:cNvCxnSpPr>
            <a:cxnSpLocks/>
          </p:cNvCxnSpPr>
          <p:nvPr/>
        </p:nvCxnSpPr>
        <p:spPr>
          <a:xfrm>
            <a:off x="8060136" y="3067071"/>
            <a:ext cx="0" cy="3688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92" name="Group 56">
            <a:extLst>
              <a:ext uri="{FF2B5EF4-FFF2-40B4-BE49-F238E27FC236}">
                <a16:creationId xmlns:a16="http://schemas.microsoft.com/office/drawing/2014/main" id="{92644FD7-D625-4557-BCB2-8437BE97F846}"/>
              </a:ext>
            </a:extLst>
          </p:cNvPr>
          <p:cNvGrpSpPr>
            <a:grpSpLocks/>
          </p:cNvGrpSpPr>
          <p:nvPr/>
        </p:nvGrpSpPr>
        <p:grpSpPr bwMode="auto">
          <a:xfrm>
            <a:off x="8312893" y="4588051"/>
            <a:ext cx="465138" cy="76200"/>
            <a:chOff x="856" y="1991"/>
            <a:chExt cx="293" cy="48"/>
          </a:xfrm>
        </p:grpSpPr>
        <p:sp>
          <p:nvSpPr>
            <p:cNvPr id="1193" name="AutoShape 57">
              <a:extLst>
                <a:ext uri="{FF2B5EF4-FFF2-40B4-BE49-F238E27FC236}">
                  <a16:creationId xmlns:a16="http://schemas.microsoft.com/office/drawing/2014/main" id="{A557C2D6-F5FA-4C17-80AE-8D86C7A476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57" y="1991"/>
              <a:ext cx="47" cy="4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66">
                    <a:gamma/>
                    <a:shade val="46275"/>
                    <a:invGamma/>
                  </a:srgbClr>
                </a:gs>
                <a:gs pos="5000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94" name="AutoShape 58">
              <a:extLst>
                <a:ext uri="{FF2B5EF4-FFF2-40B4-BE49-F238E27FC236}">
                  <a16:creationId xmlns:a16="http://schemas.microsoft.com/office/drawing/2014/main" id="{A76EE22E-E8D4-4365-9C31-C336B863FE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51" y="1945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95" name="AutoShape 59">
              <a:extLst>
                <a:ext uri="{FF2B5EF4-FFF2-40B4-BE49-F238E27FC236}">
                  <a16:creationId xmlns:a16="http://schemas.microsoft.com/office/drawing/2014/main" id="{10EE65A4-8E29-44A1-A293-5B0671EC73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073" y="1962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196" name="Group 60">
            <a:extLst>
              <a:ext uri="{FF2B5EF4-FFF2-40B4-BE49-F238E27FC236}">
                <a16:creationId xmlns:a16="http://schemas.microsoft.com/office/drawing/2014/main" id="{0D3404E7-45A9-4242-B881-9908E3592AA2}"/>
              </a:ext>
            </a:extLst>
          </p:cNvPr>
          <p:cNvGrpSpPr>
            <a:grpSpLocks/>
          </p:cNvGrpSpPr>
          <p:nvPr/>
        </p:nvGrpSpPr>
        <p:grpSpPr bwMode="auto">
          <a:xfrm>
            <a:off x="8317508" y="4704170"/>
            <a:ext cx="465138" cy="76200"/>
            <a:chOff x="859" y="2064"/>
            <a:chExt cx="293" cy="48"/>
          </a:xfrm>
        </p:grpSpPr>
        <p:sp>
          <p:nvSpPr>
            <p:cNvPr id="1197" name="AutoShape 61">
              <a:extLst>
                <a:ext uri="{FF2B5EF4-FFF2-40B4-BE49-F238E27FC236}">
                  <a16:creationId xmlns:a16="http://schemas.microsoft.com/office/drawing/2014/main" id="{8C784679-5D33-441D-A909-3FB2FC6735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60" y="2064"/>
              <a:ext cx="47" cy="4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66">
                    <a:gamma/>
                    <a:shade val="46275"/>
                    <a:invGamma/>
                  </a:srgbClr>
                </a:gs>
                <a:gs pos="5000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98" name="AutoShape 62">
              <a:extLst>
                <a:ext uri="{FF2B5EF4-FFF2-40B4-BE49-F238E27FC236}">
                  <a16:creationId xmlns:a16="http://schemas.microsoft.com/office/drawing/2014/main" id="{D7C6B0EB-5492-4849-9CF4-F40B124A50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54" y="201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99" name="AutoShape 63">
              <a:extLst>
                <a:ext uri="{FF2B5EF4-FFF2-40B4-BE49-F238E27FC236}">
                  <a16:creationId xmlns:a16="http://schemas.microsoft.com/office/drawing/2014/main" id="{6EB3775A-80A9-4A7B-9B87-C1DEABEEDC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076" y="2035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200" name="Group 64">
            <a:extLst>
              <a:ext uri="{FF2B5EF4-FFF2-40B4-BE49-F238E27FC236}">
                <a16:creationId xmlns:a16="http://schemas.microsoft.com/office/drawing/2014/main" id="{948FEA51-E8A4-4B33-8FE5-FCFA087D7701}"/>
              </a:ext>
            </a:extLst>
          </p:cNvPr>
          <p:cNvGrpSpPr>
            <a:grpSpLocks/>
          </p:cNvGrpSpPr>
          <p:nvPr/>
        </p:nvGrpSpPr>
        <p:grpSpPr bwMode="auto">
          <a:xfrm>
            <a:off x="7324587" y="4591061"/>
            <a:ext cx="220663" cy="258762"/>
            <a:chOff x="797" y="2528"/>
            <a:chExt cx="139" cy="163"/>
          </a:xfrm>
        </p:grpSpPr>
        <p:sp>
          <p:nvSpPr>
            <p:cNvPr id="1201" name="AutoShape 65">
              <a:extLst>
                <a:ext uri="{FF2B5EF4-FFF2-40B4-BE49-F238E27FC236}">
                  <a16:creationId xmlns:a16="http://schemas.microsoft.com/office/drawing/2014/main" id="{45CAE66B-0342-42A6-869F-560BCF535A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3" y="2482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02" name="AutoShape 66">
              <a:extLst>
                <a:ext uri="{FF2B5EF4-FFF2-40B4-BE49-F238E27FC236}">
                  <a16:creationId xmlns:a16="http://schemas.microsoft.com/office/drawing/2014/main" id="{D14FA599-E488-4F44-BDB3-909DCBFBCA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3" y="259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03" name="AutoShape 67">
              <a:extLst>
                <a:ext uri="{FF2B5EF4-FFF2-40B4-BE49-F238E27FC236}">
                  <a16:creationId xmlns:a16="http://schemas.microsoft.com/office/drawing/2014/main" id="{FDF9B63E-B031-4BB6-A603-38E7DF1B63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0" y="2545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04" name="AutoShape 68">
              <a:extLst>
                <a:ext uri="{FF2B5EF4-FFF2-40B4-BE49-F238E27FC236}">
                  <a16:creationId xmlns:a16="http://schemas.microsoft.com/office/drawing/2014/main" id="{4F324CAF-AD60-4719-A821-26C6A09402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0" y="2568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205" name="Rectangle 69">
            <a:extLst>
              <a:ext uri="{FF2B5EF4-FFF2-40B4-BE49-F238E27FC236}">
                <a16:creationId xmlns:a16="http://schemas.microsoft.com/office/drawing/2014/main" id="{07B52133-62F1-4598-AD64-878072172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4307" y="4770959"/>
            <a:ext cx="13917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b="1" dirty="0"/>
              <a:t>Pro-caspase-3,7</a:t>
            </a:r>
          </a:p>
        </p:txBody>
      </p:sp>
      <p:sp>
        <p:nvSpPr>
          <p:cNvPr id="1206" name="Rectangle 70">
            <a:extLst>
              <a:ext uri="{FF2B5EF4-FFF2-40B4-BE49-F238E27FC236}">
                <a16:creationId xmlns:a16="http://schemas.microsoft.com/office/drawing/2014/main" id="{5359CE2A-7173-4D80-9BF8-05FB744CF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0866" y="4833120"/>
            <a:ext cx="960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Active form</a:t>
            </a:r>
          </a:p>
        </p:txBody>
      </p:sp>
      <p:cxnSp>
        <p:nvCxnSpPr>
          <p:cNvPr id="1207" name="直線矢印コネクタ 1206">
            <a:extLst>
              <a:ext uri="{FF2B5EF4-FFF2-40B4-BE49-F238E27FC236}">
                <a16:creationId xmlns:a16="http://schemas.microsoft.com/office/drawing/2014/main" id="{0D6A83F2-3969-4C59-A855-5A7FD38B8B0A}"/>
              </a:ext>
            </a:extLst>
          </p:cNvPr>
          <p:cNvCxnSpPr>
            <a:cxnSpLocks/>
          </p:cNvCxnSpPr>
          <p:nvPr/>
        </p:nvCxnSpPr>
        <p:spPr>
          <a:xfrm flipH="1">
            <a:off x="7667661" y="4726590"/>
            <a:ext cx="51413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0" name="直線矢印コネクタ 1209">
            <a:extLst>
              <a:ext uri="{FF2B5EF4-FFF2-40B4-BE49-F238E27FC236}">
                <a16:creationId xmlns:a16="http://schemas.microsoft.com/office/drawing/2014/main" id="{3B25224C-FAC1-434C-BA01-7300DFFFDB0B}"/>
              </a:ext>
            </a:extLst>
          </p:cNvPr>
          <p:cNvCxnSpPr>
            <a:cxnSpLocks/>
          </p:cNvCxnSpPr>
          <p:nvPr/>
        </p:nvCxnSpPr>
        <p:spPr>
          <a:xfrm flipH="1">
            <a:off x="8037976" y="3964403"/>
            <a:ext cx="6702" cy="671988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2" name="Line 76">
            <a:extLst>
              <a:ext uri="{FF2B5EF4-FFF2-40B4-BE49-F238E27FC236}">
                <a16:creationId xmlns:a16="http://schemas.microsoft.com/office/drawing/2014/main" id="{2FB984E8-9EE5-4C0F-8B54-20BB9007DBC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68504" y="4725307"/>
            <a:ext cx="1114737" cy="7689"/>
          </a:xfrm>
          <a:prstGeom prst="line">
            <a:avLst/>
          </a:prstGeom>
          <a:noFill/>
          <a:ln w="28575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cxnSp>
        <p:nvCxnSpPr>
          <p:cNvPr id="1214" name="直線コネクタ 1213">
            <a:extLst>
              <a:ext uri="{FF2B5EF4-FFF2-40B4-BE49-F238E27FC236}">
                <a16:creationId xmlns:a16="http://schemas.microsoft.com/office/drawing/2014/main" id="{972D26A5-7139-4E4A-9B15-C1CC94528ACE}"/>
              </a:ext>
            </a:extLst>
          </p:cNvPr>
          <p:cNvCxnSpPr/>
          <p:nvPr/>
        </p:nvCxnSpPr>
        <p:spPr>
          <a:xfrm>
            <a:off x="5857864" y="5238788"/>
            <a:ext cx="0" cy="12554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6" name="直線矢印コネクタ 1215">
            <a:extLst>
              <a:ext uri="{FF2B5EF4-FFF2-40B4-BE49-F238E27FC236}">
                <a16:creationId xmlns:a16="http://schemas.microsoft.com/office/drawing/2014/main" id="{7386FA3A-737E-4D5F-8B10-7E4CF5D462DD}"/>
              </a:ext>
            </a:extLst>
          </p:cNvPr>
          <p:cNvCxnSpPr/>
          <p:nvPr/>
        </p:nvCxnSpPr>
        <p:spPr>
          <a:xfrm>
            <a:off x="5866124" y="6477314"/>
            <a:ext cx="64133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7" name="直線矢印コネクタ 1216">
            <a:extLst>
              <a:ext uri="{FF2B5EF4-FFF2-40B4-BE49-F238E27FC236}">
                <a16:creationId xmlns:a16="http://schemas.microsoft.com/office/drawing/2014/main" id="{245DF22B-8857-4FCC-9089-9A6837F1DF64}"/>
              </a:ext>
            </a:extLst>
          </p:cNvPr>
          <p:cNvCxnSpPr/>
          <p:nvPr/>
        </p:nvCxnSpPr>
        <p:spPr>
          <a:xfrm>
            <a:off x="5857864" y="5692695"/>
            <a:ext cx="64133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8" name="直線矢印コネクタ 1217">
            <a:extLst>
              <a:ext uri="{FF2B5EF4-FFF2-40B4-BE49-F238E27FC236}">
                <a16:creationId xmlns:a16="http://schemas.microsoft.com/office/drawing/2014/main" id="{AAC6DF0A-629C-4771-A740-B9CCD773DD0B}"/>
              </a:ext>
            </a:extLst>
          </p:cNvPr>
          <p:cNvCxnSpPr/>
          <p:nvPr/>
        </p:nvCxnSpPr>
        <p:spPr>
          <a:xfrm>
            <a:off x="5857864" y="6070025"/>
            <a:ext cx="64133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9" name="テキスト ボックス 1218">
            <a:extLst>
              <a:ext uri="{FF2B5EF4-FFF2-40B4-BE49-F238E27FC236}">
                <a16:creationId xmlns:a16="http://schemas.microsoft.com/office/drawing/2014/main" id="{CB9852E5-464C-4149-89A9-00EF94CA358C}"/>
              </a:ext>
            </a:extLst>
          </p:cNvPr>
          <p:cNvSpPr txBox="1"/>
          <p:nvPr/>
        </p:nvSpPr>
        <p:spPr>
          <a:xfrm>
            <a:off x="6515480" y="5545098"/>
            <a:ext cx="1597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DNA degradation</a:t>
            </a:r>
            <a:endParaRPr kumimoji="1" lang="ja-JP" altLang="en-US" sz="1400" b="1" dirty="0"/>
          </a:p>
        </p:txBody>
      </p:sp>
      <p:sp>
        <p:nvSpPr>
          <p:cNvPr id="1220" name="テキスト ボックス 1219">
            <a:extLst>
              <a:ext uri="{FF2B5EF4-FFF2-40B4-BE49-F238E27FC236}">
                <a16:creationId xmlns:a16="http://schemas.microsoft.com/office/drawing/2014/main" id="{5DE5F0C0-0905-42F9-BF21-BC8A88541DB1}"/>
              </a:ext>
            </a:extLst>
          </p:cNvPr>
          <p:cNvSpPr txBox="1"/>
          <p:nvPr/>
        </p:nvSpPr>
        <p:spPr>
          <a:xfrm>
            <a:off x="6515479" y="5916136"/>
            <a:ext cx="2050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Cell membrane blebbing</a:t>
            </a:r>
            <a:endParaRPr kumimoji="1" lang="ja-JP" altLang="en-US" sz="1400" b="1" dirty="0"/>
          </a:p>
        </p:txBody>
      </p:sp>
      <p:sp>
        <p:nvSpPr>
          <p:cNvPr id="1221" name="テキスト ボックス 1220">
            <a:extLst>
              <a:ext uri="{FF2B5EF4-FFF2-40B4-BE49-F238E27FC236}">
                <a16:creationId xmlns:a16="http://schemas.microsoft.com/office/drawing/2014/main" id="{5FC1AA21-06F6-45C3-8BFC-69D2146430D2}"/>
              </a:ext>
            </a:extLst>
          </p:cNvPr>
          <p:cNvSpPr txBox="1"/>
          <p:nvPr/>
        </p:nvSpPr>
        <p:spPr>
          <a:xfrm>
            <a:off x="6515480" y="6316860"/>
            <a:ext cx="1522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PS externalization</a:t>
            </a:r>
            <a:endParaRPr kumimoji="1" lang="ja-JP" altLang="en-US" sz="1400" b="1" dirty="0"/>
          </a:p>
        </p:txBody>
      </p:sp>
      <p:sp>
        <p:nvSpPr>
          <p:cNvPr id="1222" name="テキスト ボックス 1221">
            <a:extLst>
              <a:ext uri="{FF2B5EF4-FFF2-40B4-BE49-F238E27FC236}">
                <a16:creationId xmlns:a16="http://schemas.microsoft.com/office/drawing/2014/main" id="{153CC73B-BCBF-424F-899A-80760D612FE0}"/>
              </a:ext>
            </a:extLst>
          </p:cNvPr>
          <p:cNvSpPr txBox="1"/>
          <p:nvPr/>
        </p:nvSpPr>
        <p:spPr>
          <a:xfrm>
            <a:off x="2478504" y="84235"/>
            <a:ext cx="4575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C00000"/>
                </a:solidFill>
              </a:rPr>
              <a:t>Mechanisms of Extrinsic apoptosis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1223" name="テキスト ボックス 1222">
            <a:extLst>
              <a:ext uri="{FF2B5EF4-FFF2-40B4-BE49-F238E27FC236}">
                <a16:creationId xmlns:a16="http://schemas.microsoft.com/office/drawing/2014/main" id="{651E5D42-0A70-4723-BD21-01215D5746C7}"/>
              </a:ext>
            </a:extLst>
          </p:cNvPr>
          <p:cNvSpPr txBox="1"/>
          <p:nvPr/>
        </p:nvSpPr>
        <p:spPr>
          <a:xfrm>
            <a:off x="3711378" y="423736"/>
            <a:ext cx="2033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～ </a:t>
            </a:r>
            <a:r>
              <a:rPr kumimoji="1" lang="en-US" altLang="ja-JP" sz="2400" b="1" dirty="0">
                <a:solidFill>
                  <a:srgbClr val="C00000"/>
                </a:solidFill>
              </a:rPr>
              <a:t>Pathway 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～</a:t>
            </a:r>
          </a:p>
        </p:txBody>
      </p:sp>
      <p:cxnSp>
        <p:nvCxnSpPr>
          <p:cNvPr id="918" name="直線矢印コネクタ 917">
            <a:extLst>
              <a:ext uri="{FF2B5EF4-FFF2-40B4-BE49-F238E27FC236}">
                <a16:creationId xmlns:a16="http://schemas.microsoft.com/office/drawing/2014/main" id="{8B7765ED-4E32-4654-B855-D5F34F843B43}"/>
              </a:ext>
            </a:extLst>
          </p:cNvPr>
          <p:cNvCxnSpPr>
            <a:cxnSpLocks/>
          </p:cNvCxnSpPr>
          <p:nvPr/>
        </p:nvCxnSpPr>
        <p:spPr>
          <a:xfrm>
            <a:off x="5532845" y="2816873"/>
            <a:ext cx="820803" cy="4327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390B9BC9-F747-4933-A746-F74783767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2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449"/>
    </mc:Choice>
    <mc:Fallback xmlns="">
      <p:transition spd="slow" advTm="332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25" x="3509963" y="6815138"/>
          <p14:tracePt t="2333" x="3535363" y="6789738"/>
          <p14:tracePt t="2341" x="3543300" y="6781800"/>
          <p14:tracePt t="2355" x="3594100" y="6738938"/>
          <p14:tracePt t="2372" x="3629025" y="6688138"/>
          <p14:tracePt t="2389" x="3705225" y="6602413"/>
          <p14:tracePt t="2405" x="3790950" y="6483350"/>
          <p14:tracePt t="2411" x="3841750" y="6399213"/>
          <p14:tracePt t="2422" x="3883025" y="6262688"/>
          <p14:tracePt t="2427" x="3935413" y="6135688"/>
          <p14:tracePt t="2441" x="3976688" y="5999163"/>
          <p14:tracePt t="2455" x="4062413" y="5719763"/>
          <p14:tracePt t="2462" x="4121150" y="5540375"/>
          <p14:tracePt t="2472" x="4156075" y="5370513"/>
          <p14:tracePt t="2477" x="4206875" y="5149850"/>
          <p14:tracePt t="2489" x="4232275" y="4929188"/>
          <p14:tracePt t="2490" x="4291013" y="4699000"/>
          <p14:tracePt t="2505" x="4325938" y="4513263"/>
          <p14:tracePt t="2506" x="4333875" y="4325938"/>
          <p14:tracePt t="2523" x="4333875" y="4121150"/>
          <p14:tracePt t="2527" x="4333875" y="3951288"/>
          <p14:tracePt t="2539" x="4333875" y="3687763"/>
          <p14:tracePt t="2543" x="4333875" y="3459163"/>
          <p14:tracePt t="2555" x="4351338" y="3186113"/>
          <p14:tracePt t="2557" x="4351338" y="2922588"/>
          <p14:tracePt t="2573" x="4351338" y="2516188"/>
          <p14:tracePt t="2590" x="4351338" y="2082800"/>
          <p14:tracePt t="2605" x="4325938" y="1835150"/>
          <p14:tracePt t="2606" x="4283075" y="1614488"/>
          <p14:tracePt t="2621" x="4240213" y="1385888"/>
          <p14:tracePt t="2622" x="4181475" y="1189038"/>
          <p14:tracePt t="2626" x="4156075" y="1044575"/>
          <p14:tracePt t="2638" x="4113213" y="925513"/>
          <p14:tracePt t="2655" x="4044950" y="730250"/>
          <p14:tracePt t="2672" x="4011613" y="569913"/>
          <p14:tracePt t="2689" x="3960813" y="476250"/>
          <p14:tracePt t="2692" x="3943350" y="441325"/>
          <p14:tracePt t="2705" x="3935413" y="407988"/>
          <p14:tracePt t="2708" x="3925888" y="390525"/>
          <p14:tracePt t="2732" x="3908425" y="374650"/>
          <p14:tracePt t="2740" x="3900488" y="374650"/>
          <p14:tracePt t="2743" x="3892550" y="374650"/>
          <p14:tracePt t="2755" x="3875088" y="374650"/>
          <p14:tracePt t="2772" x="3867150" y="374650"/>
          <p14:tracePt t="2789" x="3816350" y="374650"/>
          <p14:tracePt t="2796" x="3798888" y="374650"/>
          <p14:tracePt t="2805" x="3773488" y="374650"/>
          <p14:tracePt t="2808" x="3748088" y="374650"/>
          <p14:tracePt t="2822" x="3722688" y="374650"/>
          <p14:tracePt t="2839" x="3662363" y="374650"/>
          <p14:tracePt t="2854" x="3594100" y="374650"/>
          <p14:tracePt t="2859" x="3568700" y="374650"/>
          <p14:tracePt t="2872" x="3527425" y="374650"/>
          <p14:tracePt t="2874" x="3492500" y="374650"/>
          <p14:tracePt t="2889" x="3484563" y="374650"/>
          <p14:tracePt t="2891" x="3433763" y="374650"/>
          <p14:tracePt t="2902" x="3390900" y="382588"/>
          <p14:tracePt t="2908" x="3365500" y="390525"/>
          <p14:tracePt t="2922" x="3330575" y="390525"/>
          <p14:tracePt t="2927" x="3297238" y="407988"/>
          <p14:tracePt t="2939" x="3279775" y="415925"/>
          <p14:tracePt t="2940" x="3271838" y="415925"/>
          <p14:tracePt t="2955" x="3254375" y="425450"/>
          <p14:tracePt t="2957" x="3246438" y="425450"/>
          <p14:tracePt t="2972" x="3211513" y="425450"/>
          <p14:tracePt t="2988" x="3178175" y="425450"/>
          <p14:tracePt t="3005" x="3160713" y="425450"/>
          <p14:tracePt t="3006" x="3144838" y="425450"/>
          <p14:tracePt t="3010" x="3119438" y="433388"/>
          <p14:tracePt t="3026" x="3101975" y="433388"/>
          <p14:tracePt t="3038" x="3094038" y="433388"/>
          <p14:tracePt t="3055" x="3051175" y="433388"/>
          <p14:tracePt t="3072" x="3033713" y="433388"/>
          <p14:tracePt t="3076" x="3025775" y="433388"/>
          <p14:tracePt t="3098" x="3016250" y="433388"/>
          <p14:tracePt t="3107" x="2990850" y="433388"/>
          <p14:tracePt t="3110" x="2982913" y="433388"/>
          <p14:tracePt t="3122" x="2949575" y="433388"/>
          <p14:tracePt t="3127" x="2940050" y="433388"/>
          <p14:tracePt t="3138" x="2932113" y="425450"/>
          <p14:tracePt t="3142" x="2914650" y="425450"/>
          <p14:tracePt t="3155" x="2906713" y="415925"/>
          <p14:tracePt t="3172" x="2897188" y="415925"/>
          <p14:tracePt t="3188" x="2889250" y="415925"/>
          <p14:tracePt t="3205" x="2881313" y="415925"/>
          <p14:tracePt t="3439" x="2881313" y="425450"/>
          <p14:tracePt t="3463" x="2906713" y="425450"/>
          <p14:tracePt t="3470" x="2932113" y="425450"/>
          <p14:tracePt t="3481" x="2965450" y="425450"/>
          <p14:tracePt t="3493" x="3041650" y="425450"/>
          <p14:tracePt t="3506" x="3305175" y="425450"/>
          <p14:tracePt t="3509" x="3459163" y="425450"/>
          <p14:tracePt t="3522" x="3629025" y="425450"/>
          <p14:tracePt t="3539" x="3943350" y="425450"/>
          <p14:tracePt t="3555" x="4224338" y="425450"/>
          <p14:tracePt t="3559" x="4316413" y="425450"/>
          <p14:tracePt t="3572" x="4410075" y="425450"/>
          <p14:tracePt t="3575" x="4452938" y="415925"/>
          <p14:tracePt t="3589" x="4486275" y="415925"/>
          <p14:tracePt t="3590" x="4495800" y="407988"/>
          <p14:tracePt t="3632" x="4503738" y="407988"/>
          <p14:tracePt t="3847" x="4513263" y="407988"/>
          <p14:tracePt t="3857" x="4521200" y="407988"/>
          <p14:tracePt t="3865" x="4538663" y="400050"/>
          <p14:tracePt t="3877" x="4605338" y="400050"/>
          <p14:tracePt t="3891" x="4630738" y="400050"/>
          <p14:tracePt t="3905" x="4657725" y="400050"/>
          <p14:tracePt t="3908" x="4708525" y="400050"/>
          <p14:tracePt t="3922" x="4852988" y="400050"/>
          <p14:tracePt t="3939" x="5048250" y="400050"/>
          <p14:tracePt t="3943" x="5149850" y="390525"/>
          <p14:tracePt t="3955" x="5235575" y="390525"/>
          <p14:tracePt t="3959" x="5319713" y="390525"/>
          <p14:tracePt t="3972" x="5380038" y="390525"/>
          <p14:tracePt t="3988" x="5438775" y="390525"/>
          <p14:tracePt t="3993" x="5446713" y="390525"/>
          <p14:tracePt t="4215" x="5472113" y="390525"/>
          <p14:tracePt t="4226" x="5497513" y="390525"/>
          <p14:tracePt t="4235" x="5532438" y="390525"/>
          <p14:tracePt t="4244" x="5540375" y="390525"/>
          <p14:tracePt t="4247" x="5557838" y="390525"/>
          <p14:tracePt t="4257" x="5600700" y="390525"/>
          <p14:tracePt t="4272" x="5651500" y="390525"/>
          <p14:tracePt t="4288" x="5745163" y="390525"/>
          <p14:tracePt t="4305" x="5821363" y="390525"/>
          <p14:tracePt t="4307" x="5880100" y="390525"/>
          <p14:tracePt t="4311" x="5948363" y="382588"/>
          <p14:tracePt t="4322" x="5965825" y="374650"/>
          <p14:tracePt t="4327" x="5991225" y="374650"/>
          <p14:tracePt t="4349" x="6008688" y="374650"/>
          <p14:tracePt t="4484" x="5999163" y="374650"/>
          <p14:tracePt t="4493" x="5991225" y="374650"/>
          <p14:tracePt t="4503" x="5965825" y="374650"/>
          <p14:tracePt t="4509" x="5922963" y="374650"/>
          <p14:tracePt t="4521" x="5864225" y="374650"/>
          <p14:tracePt t="4523" x="5761038" y="374650"/>
          <p14:tracePt t="4539" x="5524500" y="374650"/>
          <p14:tracePt t="4555" x="5260975" y="374650"/>
          <p14:tracePt t="4572" x="4987925" y="374650"/>
          <p14:tracePt t="4589" x="4767263" y="374650"/>
          <p14:tracePt t="4606" x="4554538" y="374650"/>
          <p14:tracePt t="4609" x="4452938" y="374650"/>
          <p14:tracePt t="4622" x="4368800" y="374650"/>
          <p14:tracePt t="4639" x="4224338" y="374650"/>
          <p14:tracePt t="4655" x="4095750" y="374650"/>
          <p14:tracePt t="4659" x="4037013" y="374650"/>
          <p14:tracePt t="4672" x="3986213" y="374650"/>
          <p14:tracePt t="4674" x="3935413" y="374650"/>
          <p14:tracePt t="4689" x="3849688" y="374650"/>
          <p14:tracePt t="4706" x="3806825" y="374650"/>
          <p14:tracePt t="4709" x="3748088" y="374650"/>
          <p14:tracePt t="4722" x="3722688" y="374650"/>
          <p14:tracePt t="4725" x="3662363" y="374650"/>
          <p14:tracePt t="4738" x="3619500" y="374650"/>
          <p14:tracePt t="4741" x="3578225" y="374650"/>
          <p14:tracePt t="4755" x="3509963" y="382588"/>
          <p14:tracePt t="4771" x="3484563" y="390525"/>
          <p14:tracePt t="4931" x="3475038" y="390525"/>
          <p14:tracePt t="4941" x="3449638" y="390525"/>
          <p14:tracePt t="4952" x="3416300" y="390525"/>
          <p14:tracePt t="4957" x="3382963" y="390525"/>
          <p14:tracePt t="4973" x="3330575" y="390525"/>
          <p14:tracePt t="4973" x="3246438" y="390525"/>
          <p14:tracePt t="4988" x="3144838" y="390525"/>
          <p14:tracePt t="4993" x="3076575" y="390525"/>
          <p14:tracePt t="5005" x="2974975" y="390525"/>
          <p14:tracePt t="5006" x="2906713" y="390525"/>
          <p14:tracePt t="5023" x="2787650" y="390525"/>
          <p14:tracePt t="5038" x="2752725" y="390525"/>
          <p14:tracePt t="5055" x="2744788" y="390525"/>
          <p14:tracePt t="5072" x="2727325" y="390525"/>
          <p14:tracePt t="5123" x="2727325" y="400050"/>
          <p14:tracePt t="5152" x="2744788" y="400050"/>
          <p14:tracePt t="5159" x="2787650" y="425450"/>
          <p14:tracePt t="5166" x="2813050" y="425450"/>
          <p14:tracePt t="5175" x="2838450" y="425450"/>
          <p14:tracePt t="5189" x="3016250" y="441325"/>
          <p14:tracePt t="5205" x="3254375" y="450850"/>
          <p14:tracePt t="5221" x="3467100" y="458788"/>
          <p14:tracePt t="5239" x="3586163" y="476250"/>
          <p14:tracePt t="5241" x="3671888" y="484188"/>
          <p14:tracePt t="5255" x="3841750" y="492125"/>
          <p14:tracePt t="5262" x="3883025" y="492125"/>
          <p14:tracePt t="5272" x="3943350" y="492125"/>
          <p14:tracePt t="5289" x="4011613" y="509588"/>
          <p14:tracePt t="5305" x="4019550" y="519113"/>
          <p14:tracePt t="5447" x="4011613" y="519113"/>
          <p14:tracePt t="5457" x="4011613" y="527050"/>
          <p14:tracePt t="5467" x="3994150" y="527050"/>
          <p14:tracePt t="5493" x="3994150" y="534988"/>
          <p14:tracePt t="5505" x="3994150" y="544513"/>
          <p14:tracePt t="5522" x="3994150" y="552450"/>
          <p14:tracePt t="5539" x="4019550" y="577850"/>
          <p14:tracePt t="5555" x="4079875" y="595313"/>
          <p14:tracePt t="5572" x="4171950" y="603250"/>
          <p14:tracePt t="5589" x="4224338" y="620713"/>
          <p14:tracePt t="5606" x="4275138" y="628650"/>
          <p14:tracePt t="5609" x="4283075" y="628650"/>
          <p14:tracePt t="5622" x="4300538" y="628650"/>
          <p14:tracePt t="5715" x="4300538" y="636588"/>
          <p14:tracePt t="5731" x="4275138" y="646113"/>
          <p14:tracePt t="5743" x="4257675" y="646113"/>
          <p14:tracePt t="5751" x="4240213" y="646113"/>
          <p14:tracePt t="5759" x="4214813" y="646113"/>
          <p14:tracePt t="5773" x="4113213" y="646113"/>
          <p14:tracePt t="5789" x="4062413" y="646113"/>
          <p14:tracePt t="5789" x="3986213" y="646113"/>
          <p14:tracePt t="5805" x="3857625" y="663575"/>
          <p14:tracePt t="5822" x="3806825" y="671513"/>
          <p14:tracePt t="5823" x="3756025" y="671513"/>
          <p14:tracePt t="5839" x="3687763" y="671513"/>
          <p14:tracePt t="5843" x="3671888" y="671513"/>
          <p14:tracePt t="6041" x="3679825" y="671513"/>
          <p14:tracePt t="6049" x="3697288" y="671513"/>
          <p14:tracePt t="6058" x="3713163" y="671513"/>
          <p14:tracePt t="6061" x="3748088" y="671513"/>
          <p14:tracePt t="6074" x="3790950" y="671513"/>
          <p14:tracePt t="6090" x="3857625" y="671513"/>
          <p14:tracePt t="6105" x="3986213" y="671513"/>
          <p14:tracePt t="6110" x="4052888" y="671513"/>
          <p14:tracePt t="6121" x="4156075" y="671513"/>
          <p14:tracePt t="6124" x="4224338" y="671513"/>
          <p14:tracePt t="6139" x="4308475" y="671513"/>
          <p14:tracePt t="6141" x="4384675" y="671513"/>
          <p14:tracePt t="6155" x="4427538" y="671513"/>
          <p14:tracePt t="6161" x="4470400" y="671513"/>
          <p14:tracePt t="6172" x="4503738" y="671513"/>
          <p14:tracePt t="6177" x="4529138" y="671513"/>
          <p14:tracePt t="6189" x="4538663" y="671513"/>
          <p14:tracePt t="6193" x="4546600" y="671513"/>
          <p14:tracePt t="6205" x="4554538" y="671513"/>
          <p14:tracePt t="6207" x="4564063" y="671513"/>
          <p14:tracePt t="6222" x="4579938" y="671513"/>
          <p14:tracePt t="6249" x="4589463" y="671513"/>
          <p14:tracePt t="6257" x="4605338" y="671513"/>
          <p14:tracePt t="6283" x="4614863" y="671513"/>
          <p14:tracePt t="6293" x="4622800" y="671513"/>
          <p14:tracePt t="6309" x="4630738" y="671513"/>
          <p14:tracePt t="6323" x="4648200" y="671513"/>
          <p14:tracePt t="6338" x="4657725" y="671513"/>
          <p14:tracePt t="6343" x="4683125" y="671513"/>
          <p14:tracePt t="6355" x="4708525" y="671513"/>
          <p14:tracePt t="6359" x="4741863" y="671513"/>
          <p14:tracePt t="6371" x="4775200" y="671513"/>
          <p14:tracePt t="6375" x="4827588" y="671513"/>
          <p14:tracePt t="6389" x="4868863" y="671513"/>
          <p14:tracePt t="6405" x="4937125" y="671513"/>
          <p14:tracePt t="6422" x="4979988" y="671513"/>
          <p14:tracePt t="6424" x="5013325" y="671513"/>
          <p14:tracePt t="6438" x="5030788" y="671513"/>
          <p14:tracePt t="6439" x="5056188" y="671513"/>
          <p14:tracePt t="6455" x="5073650" y="671513"/>
          <p14:tracePt t="6455" x="5091113" y="663575"/>
          <p14:tracePt t="6472" x="5116513" y="663575"/>
          <p14:tracePt t="6488" x="5124450" y="654050"/>
          <p14:tracePt t="6491" x="5132388" y="654050"/>
          <p14:tracePt t="6504" x="5141913" y="654050"/>
          <p14:tracePt t="6647" x="5149850" y="646113"/>
          <p14:tracePt t="6657" x="5175250" y="646113"/>
          <p14:tracePt t="6661" x="5200650" y="646113"/>
          <p14:tracePt t="6671" x="5243513" y="646113"/>
          <p14:tracePt t="6677" x="5302250" y="646113"/>
          <p14:tracePt t="6688" x="5319713" y="646113"/>
          <p14:tracePt t="6706" x="5438775" y="646113"/>
          <p14:tracePt t="6724" x="5634038" y="646113"/>
          <p14:tracePt t="6728" x="5745163" y="646113"/>
          <p14:tracePt t="6738" x="5846763" y="646113"/>
          <p14:tracePt t="6743" x="5957888" y="646113"/>
          <p14:tracePt t="6755" x="6076950" y="646113"/>
          <p14:tracePt t="6756" x="6169025" y="646113"/>
          <p14:tracePt t="6772" x="6229350" y="646113"/>
          <p14:tracePt t="6777" x="6237288" y="646113"/>
          <p14:tracePt t="6823" x="6237288" y="620713"/>
          <p14:tracePt t="6830" x="6211888" y="603250"/>
          <p14:tracePt t="6839" x="6194425" y="595313"/>
          <p14:tracePt t="6842" x="6169025" y="585788"/>
          <p14:tracePt t="6855" x="6127750" y="569913"/>
          <p14:tracePt t="6872" x="6008688" y="534988"/>
          <p14:tracePt t="6889" x="5821363" y="501650"/>
          <p14:tracePt t="6903" x="5575300" y="441325"/>
          <p14:tracePt t="6909" x="5446713" y="433388"/>
          <p14:tracePt t="6922" x="5294313" y="425450"/>
          <p14:tracePt t="6924" x="5149850" y="407988"/>
          <p14:tracePt t="6939" x="5022850" y="407988"/>
          <p14:tracePt t="6940" x="4886325" y="407988"/>
          <p14:tracePt t="6955" x="4741863" y="407988"/>
          <p14:tracePt t="6961" x="4605338" y="407988"/>
          <p14:tracePt t="6971" x="4478338" y="407988"/>
          <p14:tracePt t="6974" x="4351338" y="407988"/>
          <p14:tracePt t="6989" x="4249738" y="407988"/>
          <p14:tracePt t="6990" x="4164013" y="407988"/>
          <p14:tracePt t="7005" x="4095750" y="407988"/>
          <p14:tracePt t="7006" x="4011613" y="407988"/>
          <p14:tracePt t="7022" x="3917950" y="407988"/>
          <p14:tracePt t="7038" x="3875088" y="407988"/>
          <p14:tracePt t="7149" x="3867150" y="407988"/>
          <p14:tracePt t="7159" x="3849688" y="407988"/>
          <p14:tracePt t="7169" x="3832225" y="407988"/>
          <p14:tracePt t="7173" x="3790950" y="407988"/>
          <p14:tracePt t="7188" x="3763963" y="407988"/>
          <p14:tracePt t="7189" x="3713163" y="407988"/>
          <p14:tracePt t="7205" x="3552825" y="407988"/>
          <p14:tracePt t="7222" x="3373438" y="407988"/>
          <p14:tracePt t="7239" x="3160713" y="407988"/>
          <p14:tracePt t="7255" x="2957513" y="407988"/>
          <p14:tracePt t="7259" x="2889250" y="407988"/>
          <p14:tracePt t="7272" x="2805113" y="407988"/>
          <p14:tracePt t="7289" x="2701925" y="407988"/>
          <p14:tracePt t="7305" x="2643188" y="415925"/>
          <p14:tracePt t="7494" x="2633663" y="425450"/>
          <p14:tracePt t="7503" x="2633663" y="433388"/>
          <p14:tracePt t="7519" x="2633663" y="441325"/>
          <p14:tracePt t="7527" x="2660650" y="458788"/>
          <p14:tracePt t="7541" x="2676525" y="466725"/>
          <p14:tracePt t="7542" x="2719388" y="492125"/>
          <p14:tracePt t="7555" x="2770188" y="509588"/>
          <p14:tracePt t="7556" x="2813050" y="519113"/>
          <p14:tracePt t="7572" x="2881313" y="552450"/>
          <p14:tracePt t="7572" x="2922588" y="560388"/>
          <p14:tracePt t="7588" x="2982913" y="577850"/>
          <p14:tracePt t="7593" x="3000375" y="577850"/>
          <p14:tracePt t="7606" x="3041650" y="577850"/>
          <p14:tracePt t="7606" x="3101975" y="585788"/>
          <p14:tracePt t="7622" x="3144838" y="595313"/>
          <p14:tracePt t="7623" x="3221038" y="595313"/>
          <p14:tracePt t="7638" x="3263900" y="595313"/>
          <p14:tracePt t="7639" x="3340100" y="611188"/>
          <p14:tracePt t="7655" x="3459163" y="628650"/>
          <p14:tracePt t="7672" x="3502025" y="628650"/>
          <p14:tracePt t="7673" x="3543300" y="628650"/>
          <p14:tracePt t="7689" x="3552825" y="628650"/>
          <p14:tracePt t="7693" x="3560763" y="628650"/>
          <p14:tracePt t="7705" x="3568700" y="636588"/>
          <p14:tracePt t="7951" x="3578225" y="636588"/>
          <p14:tracePt t="7961" x="3594100" y="636588"/>
          <p14:tracePt t="7971" x="3619500" y="636588"/>
          <p14:tracePt t="7977" x="3646488" y="636588"/>
          <p14:tracePt t="7989" x="3687763" y="636588"/>
          <p14:tracePt t="8005" x="3773488" y="636588"/>
          <p14:tracePt t="8011" x="3867150" y="636588"/>
          <p14:tracePt t="8022" x="3986213" y="636588"/>
          <p14:tracePt t="8027" x="4105275" y="636588"/>
          <p14:tracePt t="8038" x="4197350" y="636588"/>
          <p14:tracePt t="8040" x="4283075" y="636588"/>
          <p14:tracePt t="8055" x="4368800" y="636588"/>
          <p14:tracePt t="8056" x="4402138" y="636588"/>
          <p14:tracePt t="8072" x="4419600" y="636588"/>
          <p14:tracePt t="8088" x="4427538" y="636588"/>
          <p14:tracePt t="8323" x="4435475" y="636588"/>
          <p14:tracePt t="8335" x="4452938" y="646113"/>
          <p14:tracePt t="8342" x="4486275" y="663575"/>
          <p14:tracePt t="8355" x="4564063" y="679450"/>
          <p14:tracePt t="8373" x="4665663" y="722313"/>
          <p14:tracePt t="8389" x="4827588" y="739775"/>
          <p14:tracePt t="8405" x="4911725" y="765175"/>
          <p14:tracePt t="8406" x="4972050" y="773113"/>
          <p14:tracePt t="8411" x="5048250" y="781050"/>
          <p14:tracePt t="8422" x="5106988" y="790575"/>
          <p14:tracePt t="8427" x="5149850" y="790575"/>
          <p14:tracePt t="8439" x="5157788" y="790575"/>
          <p14:tracePt t="8573" x="5157788" y="798513"/>
          <p14:tracePt t="8715" x="5200650" y="781050"/>
          <p14:tracePt t="8725" x="5208588" y="781050"/>
          <p14:tracePt t="8791" x="5208588" y="773113"/>
          <p14:tracePt t="8796" x="5218113" y="765175"/>
          <p14:tracePt t="9113" x="5226050" y="765175"/>
          <p14:tracePt t="9180" x="5192713" y="765175"/>
          <p14:tracePt t="9186" x="5157788" y="808038"/>
          <p14:tracePt t="9195" x="5099050" y="849313"/>
          <p14:tracePt t="9203" x="5030788" y="917575"/>
          <p14:tracePt t="9210" x="5005388" y="925513"/>
          <p14:tracePt t="9224" x="4972050" y="952500"/>
          <p14:tracePt t="9225" x="4878388" y="1011238"/>
          <p14:tracePt t="9238" x="4749800" y="1054100"/>
          <p14:tracePt t="9241" x="4605338" y="1104900"/>
          <p14:tracePt t="9255" x="4095750" y="1282700"/>
          <p14:tracePt t="9272" x="3806825" y="1368425"/>
          <p14:tracePt t="9275" x="3492500" y="1452563"/>
          <p14:tracePt t="9289" x="3238500" y="1520825"/>
          <p14:tracePt t="9291" x="2957513" y="1571625"/>
          <p14:tracePt t="9305" x="2498725" y="1614488"/>
          <p14:tracePt t="9322" x="2133600" y="1622425"/>
          <p14:tracePt t="9339" x="1895475" y="1649413"/>
          <p14:tracePt t="9355" x="1819275" y="1657350"/>
          <p14:tracePt t="9356" x="1776413" y="1657350"/>
          <p14:tracePt t="9361" x="1716088" y="1674813"/>
          <p14:tracePt t="9372" x="1690688" y="1682750"/>
          <p14:tracePt t="9376" x="1657350" y="1682750"/>
          <p14:tracePt t="9388" x="1649413" y="1682750"/>
          <p14:tracePt t="9405" x="1614488" y="1682750"/>
          <p14:tracePt t="9411" x="1597025" y="1682750"/>
          <p14:tracePt t="9422" x="1589088" y="1682750"/>
          <p14:tracePt t="9427" x="1563688" y="1682750"/>
          <p14:tracePt t="9438" x="1546225" y="1682750"/>
          <p14:tracePt t="9443" x="1530350" y="1682750"/>
          <p14:tracePt t="9455" x="1504950" y="1682750"/>
          <p14:tracePt t="9459" x="1477963" y="1682750"/>
          <p14:tracePt t="9483" x="1444625" y="1682750"/>
          <p14:tracePt t="9493" x="1427163" y="1674813"/>
          <p14:tracePt t="9505" x="1368425" y="1665288"/>
          <p14:tracePt t="9509" x="1325563" y="1657350"/>
          <p14:tracePt t="9522" x="1292225" y="1649413"/>
          <p14:tracePt t="9523" x="1241425" y="1622425"/>
          <p14:tracePt t="9538" x="1181100" y="1606550"/>
          <p14:tracePt t="9543" x="1122363" y="1589088"/>
          <p14:tracePt t="9555" x="1044575" y="1563688"/>
          <p14:tracePt t="9556" x="985838" y="1530350"/>
          <p14:tracePt t="9571" x="841375" y="1470025"/>
          <p14:tracePt t="9588" x="798513" y="1452563"/>
          <p14:tracePt t="9592" x="781050" y="1452563"/>
          <p14:tracePt t="9605" x="773113" y="1444625"/>
          <p14:tracePt t="9697" x="781050" y="1444625"/>
          <p14:tracePt t="9711" x="815975" y="1444625"/>
          <p14:tracePt t="9716" x="858838" y="1444625"/>
          <p14:tracePt t="9723" x="917575" y="1444625"/>
          <p14:tracePt t="9739" x="968375" y="1444625"/>
          <p14:tracePt t="9756" x="1044575" y="1444625"/>
          <p14:tracePt t="9772" x="1122363" y="1452563"/>
          <p14:tracePt t="9789" x="1181100" y="1462088"/>
          <p14:tracePt t="9792" x="1216025" y="1470025"/>
          <p14:tracePt t="9805" x="1241425" y="1470025"/>
          <p14:tracePt t="9810" x="1257300" y="1470025"/>
          <p14:tracePt t="9822" x="1266825" y="1470025"/>
          <p14:tracePt t="9839" x="1292225" y="1470025"/>
          <p14:tracePt t="9855" x="1300163" y="1470025"/>
          <p14:tracePt t="9872" x="1308100" y="1470025"/>
          <p14:tracePt t="9889" x="1317625" y="1470025"/>
          <p14:tracePt t="9911" x="1325563" y="1470025"/>
          <p14:tracePt t="9922" x="1333500" y="1470025"/>
          <p14:tracePt t="9939" x="1343025" y="1470025"/>
          <p14:tracePt t="9940" x="1360488" y="1470025"/>
          <p14:tracePt t="9955" x="1368425" y="1470025"/>
          <p14:tracePt t="9972" x="1376363" y="1470025"/>
          <p14:tracePt t="9976" x="1385888" y="1470025"/>
          <p14:tracePt t="9988" x="1393825" y="1470025"/>
          <p14:tracePt t="10005" x="1401763" y="1470025"/>
          <p14:tracePt t="10011" x="1411288" y="1470025"/>
          <p14:tracePt t="10021" x="1419225" y="1470025"/>
          <p14:tracePt t="10027" x="1427163" y="1470025"/>
          <p14:tracePt t="10054" x="1436688" y="1470025"/>
          <p14:tracePt t="10065" x="1444625" y="1470025"/>
          <p14:tracePt t="10087" x="1452563" y="1470025"/>
          <p14:tracePt t="10123" x="1462088" y="1470025"/>
          <p14:tracePt t="10152" x="1470025" y="1470025"/>
          <p14:tracePt t="10156" x="1477963" y="1470025"/>
          <p14:tracePt t="10169" x="1487488" y="1470025"/>
          <p14:tracePt t="10189" x="1495425" y="1470025"/>
          <p14:tracePt t="10209" x="1504950" y="1470025"/>
          <p14:tracePt t="10222" x="1520825" y="1470025"/>
          <p14:tracePt t="10239" x="1538288" y="1470025"/>
          <p14:tracePt t="10243" x="1546225" y="1470025"/>
          <p14:tracePt t="10265" x="1555750" y="1470025"/>
          <p14:tracePt t="10273" x="1563688" y="1470025"/>
          <p14:tracePt t="10289" x="1581150" y="1470025"/>
          <p14:tracePt t="10293" x="1589088" y="1470025"/>
          <p14:tracePt t="10325" x="1597025" y="1470025"/>
          <p14:tracePt t="10511" x="1606550" y="1470025"/>
          <p14:tracePt t="10557" x="1622425" y="1470025"/>
          <p14:tracePt t="10581" x="1631950" y="1470025"/>
          <p14:tracePt t="10619" x="1639888" y="1477963"/>
          <p14:tracePt t="10629" x="1649413" y="1487488"/>
          <p14:tracePt t="10683" x="1657350" y="1495425"/>
          <p14:tracePt t="10703" x="1665288" y="1495425"/>
          <p14:tracePt t="10717" x="1682750" y="1504950"/>
          <p14:tracePt t="11087" x="1725613" y="1504950"/>
          <p14:tracePt t="11097" x="1751013" y="1504950"/>
          <p14:tracePt t="11102" x="1776413" y="1504950"/>
          <p14:tracePt t="11111" x="1809750" y="1504950"/>
          <p14:tracePt t="11122" x="1827213" y="1504950"/>
          <p14:tracePt t="11127" x="1835150" y="1504950"/>
          <p14:tracePt t="11138" x="1852613" y="1504950"/>
          <p14:tracePt t="11155" x="1860550" y="1504950"/>
          <p14:tracePt t="11156" x="1870075" y="1504950"/>
          <p14:tracePt t="11575" x="1885950" y="1504950"/>
          <p14:tracePt t="11583" x="1903413" y="1504950"/>
          <p14:tracePt t="11592" x="1920875" y="1504950"/>
          <p14:tracePt t="11605" x="1946275" y="1504950"/>
          <p14:tracePt t="11622" x="1997075" y="1504950"/>
          <p14:tracePt t="11639" x="2005013" y="1504950"/>
          <p14:tracePt t="11641" x="2022475" y="1504950"/>
          <p14:tracePt t="11657" x="2030413" y="1504950"/>
          <p14:tracePt t="11767" x="2039938" y="1504950"/>
          <p14:tracePt t="12221" x="2047875" y="1504950"/>
          <p14:tracePt t="12656" x="2055813" y="1504950"/>
          <p14:tracePt t="12666" x="2073275" y="1504950"/>
          <p14:tracePt t="12674" x="2098675" y="1504950"/>
          <p14:tracePt t="12689" x="2141538" y="1504950"/>
          <p14:tracePt t="12705" x="2184400" y="1504950"/>
          <p14:tracePt t="12709" x="2200275" y="1504950"/>
          <p14:tracePt t="12722" x="2217738" y="1512888"/>
          <p14:tracePt t="12724" x="2243138" y="1512888"/>
          <p14:tracePt t="12738" x="2252663" y="1512888"/>
          <p14:tracePt t="12755" x="2268538" y="1520825"/>
          <p14:tracePt t="12775" x="2278063" y="1520825"/>
          <p14:tracePt t="12790" x="2286000" y="1530350"/>
          <p14:tracePt t="12851" x="2293938" y="1538288"/>
          <p14:tracePt t="12871" x="2303463" y="1546225"/>
          <p14:tracePt t="13034" x="2303463" y="1555750"/>
          <p14:tracePt t="13043" x="2303463" y="1563688"/>
          <p14:tracePt t="13053" x="2303463" y="1581150"/>
          <p14:tracePt t="13059" x="2303463" y="1589088"/>
          <p14:tracePt t="13072" x="2303463" y="1622425"/>
          <p14:tracePt t="13089" x="2303463" y="1690688"/>
          <p14:tracePt t="13093" x="2303463" y="1725613"/>
          <p14:tracePt t="13105" x="2303463" y="1776413"/>
          <p14:tracePt t="13109" x="2319338" y="1819275"/>
          <p14:tracePt t="13122" x="2328863" y="1895475"/>
          <p14:tracePt t="13123" x="2328863" y="1954213"/>
          <p14:tracePt t="13139" x="2328863" y="2065338"/>
          <p14:tracePt t="13155" x="2336800" y="2141538"/>
          <p14:tracePt t="13159" x="2336800" y="2149475"/>
          <p14:tracePt t="13172" x="2344738" y="2184400"/>
          <p14:tracePt t="13174" x="2344738" y="2200275"/>
          <p14:tracePt t="13189" x="2344738" y="2209800"/>
          <p14:tracePt t="13205" x="2344738" y="2227263"/>
          <p14:tracePt t="13238" x="2344738" y="2235200"/>
          <p14:tracePt t="13255" x="2344738" y="2243138"/>
          <p14:tracePt t="13260" x="2344738" y="2252663"/>
          <p14:tracePt t="13282" x="2344738" y="2260600"/>
          <p14:tracePt t="13291" x="2344738" y="2268538"/>
          <p14:tracePt t="13305" x="2344738" y="2303463"/>
          <p14:tracePt t="13322" x="2344738" y="2362200"/>
          <p14:tracePt t="13339" x="2344738" y="2387600"/>
          <p14:tracePt t="13341" x="2344738" y="2422525"/>
          <p14:tracePt t="13355" x="2344738" y="2506663"/>
          <p14:tracePt t="13361" x="2354263" y="2541588"/>
          <p14:tracePt t="13373" x="2362200" y="2582863"/>
          <p14:tracePt t="13390" x="2379663" y="2643188"/>
          <p14:tracePt t="13405" x="2397125" y="2693988"/>
          <p14:tracePt t="13422" x="2397125" y="2701925"/>
          <p14:tracePt t="13439" x="2405063" y="2711450"/>
          <p14:tracePt t="13470" x="2405063" y="2719388"/>
          <p14:tracePt t="14321" x="2413000" y="2719388"/>
          <p14:tracePt t="14331" x="2422525" y="2719388"/>
          <p14:tracePt t="14341" x="2430463" y="2719388"/>
          <p14:tracePt t="14355" x="2447925" y="2719388"/>
          <p14:tracePt t="14357" x="2463800" y="2701925"/>
          <p14:tracePt t="14372" x="2481263" y="2686050"/>
          <p14:tracePt t="14373" x="2481263" y="2676525"/>
          <p14:tracePt t="14388" x="2498725" y="2676525"/>
          <p14:tracePt t="14389" x="2506663" y="2660650"/>
          <p14:tracePt t="14406" x="2524125" y="2608263"/>
          <p14:tracePt t="14422" x="2541588" y="2557463"/>
          <p14:tracePt t="14438" x="2557463" y="2506663"/>
          <p14:tracePt t="14456" x="2557463" y="2481263"/>
          <p14:tracePt t="14456" x="2574925" y="2463800"/>
          <p14:tracePt t="14459" x="2582863" y="2430463"/>
          <p14:tracePt t="14471" x="2592388" y="2405063"/>
          <p14:tracePt t="14474" x="2600325" y="2371725"/>
          <p14:tracePt t="14488" x="2608263" y="2336800"/>
          <p14:tracePt t="14505" x="2625725" y="2286000"/>
          <p14:tracePt t="14509" x="2633663" y="2260600"/>
          <p14:tracePt t="14521" x="2633663" y="2217738"/>
          <p14:tracePt t="14525" x="2660650" y="2192338"/>
          <p14:tracePt t="14539" x="2676525" y="2124075"/>
          <p14:tracePt t="14556" x="2701925" y="2082800"/>
          <p14:tracePt t="14572" x="2711450" y="2073275"/>
          <p14:tracePt t="14575" x="2711450" y="2065338"/>
          <p14:tracePt t="14588" x="2719388" y="2055813"/>
          <p14:tracePt t="14682" x="2719388" y="2039938"/>
          <p14:tracePt t="14690" x="2719388" y="2030413"/>
          <p14:tracePt t="14706" x="2693988" y="2030413"/>
          <p14:tracePt t="14723" x="2651125" y="2014538"/>
          <p14:tracePt t="14739" x="2592388" y="2005013"/>
          <p14:tracePt t="14755" x="2557463" y="1989138"/>
          <p14:tracePt t="14756" x="2463800" y="1963738"/>
          <p14:tracePt t="14772" x="2379663" y="1954213"/>
          <p14:tracePt t="14773" x="2278063" y="1946275"/>
          <p14:tracePt t="14777" x="2166938" y="1928813"/>
          <p14:tracePt t="14788" x="2065338" y="1920875"/>
          <p14:tracePt t="14805" x="1911350" y="1920875"/>
          <p14:tracePt t="14826" x="1784350" y="1920875"/>
          <p14:tracePt t="14841" x="1776413" y="1920875"/>
          <p14:tracePt t="14843" x="1758950" y="1920875"/>
          <p14:tracePt t="14855" x="1751013" y="1920875"/>
          <p14:tracePt t="14857" x="1741488" y="1920875"/>
          <p14:tracePt t="14872" x="1733550" y="1928813"/>
          <p14:tracePt t="14888" x="1725613" y="1928813"/>
          <p14:tracePt t="14893" x="1716088" y="1938338"/>
          <p14:tracePt t="14939" x="1708150" y="1946275"/>
          <p14:tracePt t="14967" x="1700213" y="1946275"/>
          <p14:tracePt t="14977" x="1682750" y="1954213"/>
          <p14:tracePt t="14984" x="1682750" y="1963738"/>
          <p14:tracePt t="14989" x="1665288" y="1963738"/>
          <p14:tracePt t="15005" x="1639888" y="1971675"/>
          <p14:tracePt t="15022" x="1589088" y="2014538"/>
          <p14:tracePt t="15038" x="1571625" y="2022475"/>
          <p14:tracePt t="15041" x="1546225" y="2039938"/>
          <p14:tracePt t="15055" x="1452563" y="2073275"/>
          <p14:tracePt t="15061" x="1427163" y="2090738"/>
          <p14:tracePt t="15072" x="1385888" y="2116138"/>
          <p14:tracePt t="15089" x="1325563" y="2149475"/>
          <p14:tracePt t="15105" x="1300163" y="2166938"/>
          <p14:tracePt t="15121" x="1292225" y="2174875"/>
          <p14:tracePt t="15126" x="1282700" y="2174875"/>
          <p14:tracePt t="15157" x="1274763" y="2184400"/>
          <p14:tracePt t="15183" x="1274763" y="2200275"/>
          <p14:tracePt t="15197" x="1274763" y="2209800"/>
          <p14:tracePt t="15207" x="1274763" y="2217738"/>
          <p14:tracePt t="15221" x="1274763" y="2243138"/>
          <p14:tracePt t="15231" x="1274763" y="2260600"/>
          <p14:tracePt t="15241" x="1274763" y="2268538"/>
          <p14:tracePt t="15255" x="1300163" y="2286000"/>
          <p14:tracePt t="15256" x="1333500" y="2293938"/>
          <p14:tracePt t="15272" x="1360488" y="2303463"/>
          <p14:tracePt t="15277" x="1376363" y="2303463"/>
          <p14:tracePt t="15288" x="1385888" y="2303463"/>
          <p14:tracePt t="15322" x="1393825" y="2303463"/>
          <p14:tracePt t="15337" x="1411288" y="2293938"/>
          <p14:tracePt t="15348" x="1411288" y="2268538"/>
          <p14:tracePt t="15357" x="1411288" y="2235200"/>
          <p14:tracePt t="15372" x="1411288" y="2159000"/>
          <p14:tracePt t="15389" x="1411288" y="2098675"/>
          <p14:tracePt t="15393" x="1411288" y="2055813"/>
          <p14:tracePt t="15405" x="1385888" y="2005013"/>
          <p14:tracePt t="15409" x="1368425" y="1946275"/>
          <p14:tracePt t="15422" x="1308100" y="1878013"/>
          <p14:tracePt t="15439" x="1249363" y="1801813"/>
          <p14:tracePt t="15442" x="1231900" y="1793875"/>
          <p14:tracePt t="15455" x="1206500" y="1776413"/>
          <p14:tracePt t="15459" x="1198563" y="1758950"/>
          <p14:tracePt t="15472" x="1163638" y="1741488"/>
          <p14:tracePt t="15489" x="1147763" y="1725613"/>
          <p14:tracePt t="15505" x="1130300" y="1725613"/>
          <p14:tracePt t="15522" x="1122363" y="1708150"/>
          <p14:tracePt t="15539" x="1122363" y="1690688"/>
          <p14:tracePt t="15540" x="1104900" y="1674813"/>
          <p14:tracePt t="15555" x="1104900" y="1665288"/>
          <p14:tracePt t="15571" x="1104900" y="1649413"/>
          <p14:tracePt t="15576" x="1104900" y="1639888"/>
          <p14:tracePt t="15589" x="1104900" y="1631950"/>
          <p14:tracePt t="15605" x="1104900" y="1614488"/>
          <p14:tracePt t="15608" x="1104900" y="1597025"/>
          <p14:tracePt t="15622" x="1104900" y="1589088"/>
          <p14:tracePt t="15625" x="1104900" y="1581150"/>
          <p14:tracePt t="15638" x="1104900" y="1563688"/>
          <p14:tracePt t="15655" x="1104900" y="1546225"/>
          <p14:tracePt t="15761" x="1104900" y="1520825"/>
          <p14:tracePt t="15791" x="1112838" y="1512888"/>
          <p14:tracePt t="15805" x="1138238" y="1504950"/>
          <p14:tracePt t="15818" x="1147763" y="1504950"/>
          <p14:tracePt t="15826" x="1163638" y="1495425"/>
          <p14:tracePt t="15832" x="1181100" y="1487488"/>
          <p14:tracePt t="15856" x="1198563" y="1487488"/>
          <p14:tracePt t="15856" x="1216025" y="1487488"/>
          <p14:tracePt t="15861" x="1216025" y="1477963"/>
          <p14:tracePt t="15872" x="1223963" y="1462088"/>
          <p14:tracePt t="15877" x="1231900" y="1462088"/>
          <p14:tracePt t="16043" x="1241425" y="1462088"/>
          <p14:tracePt t="16053" x="1249363" y="1462088"/>
          <p14:tracePt t="16064" x="1257300" y="1462088"/>
          <p14:tracePt t="16077" x="1266825" y="1462088"/>
          <p14:tracePt t="16090" x="1282700" y="1462088"/>
          <p14:tracePt t="16105" x="1300163" y="1462088"/>
          <p14:tracePt t="16122" x="1308100" y="1462088"/>
          <p14:tracePt t="16139" x="1325563" y="1462088"/>
          <p14:tracePt t="16196" x="1333500" y="1462088"/>
          <p14:tracePt t="16218" x="1343025" y="1462088"/>
          <p14:tracePt t="16227" x="1350963" y="1462088"/>
          <p14:tracePt t="16233" x="1360488" y="1462088"/>
          <p14:tracePt t="16239" x="1368425" y="1462088"/>
          <p14:tracePt t="16261" x="1376363" y="1462088"/>
          <p14:tracePt t="16272" x="1385888" y="1462088"/>
          <p14:tracePt t="16275" x="1393825" y="1462088"/>
          <p14:tracePt t="16289" x="1401763" y="1462088"/>
          <p14:tracePt t="16305" x="1419225" y="1470025"/>
          <p14:tracePt t="16322" x="1427163" y="1470025"/>
          <p14:tracePt t="16339" x="1436688" y="1470025"/>
          <p14:tracePt t="16355" x="1452563" y="1470025"/>
          <p14:tracePt t="16362" x="1462088" y="1470025"/>
          <p14:tracePt t="16377" x="1470025" y="1470025"/>
          <p14:tracePt t="16437" x="1477963" y="1470025"/>
          <p14:tracePt t="16477" x="1487488" y="1470025"/>
          <p14:tracePt t="16482" x="1495425" y="1470025"/>
          <p14:tracePt t="16493" x="1504950" y="1470025"/>
          <p14:tracePt t="16505" x="1520825" y="1462088"/>
          <p14:tracePt t="16507" x="1563688" y="1462088"/>
          <p14:tracePt t="16522" x="1571625" y="1462088"/>
          <p14:tracePt t="16523" x="1597025" y="1452563"/>
          <p14:tracePt t="16538" x="1614488" y="1452563"/>
          <p14:tracePt t="16543" x="1631950" y="1452563"/>
          <p14:tracePt t="16555" x="1649413" y="1444625"/>
          <p14:tracePt t="16572" x="1674813" y="1444625"/>
          <p14:tracePt t="16577" x="1682750" y="1444625"/>
          <p14:tracePt t="16588" x="1690688" y="1444625"/>
          <p14:tracePt t="16593" x="1700213" y="1444625"/>
          <p14:tracePt t="16615" x="1708150" y="1444625"/>
          <p14:tracePt t="16624" x="1716088" y="1444625"/>
          <p14:tracePt t="16639" x="1741488" y="1444625"/>
          <p14:tracePt t="16643" x="1758950" y="1444625"/>
          <p14:tracePt t="16655" x="1776413" y="1444625"/>
          <p14:tracePt t="16659" x="1793875" y="1444625"/>
          <p14:tracePt t="16672" x="1801813" y="1444625"/>
          <p14:tracePt t="16689" x="1809750" y="1444625"/>
          <p14:tracePt t="16693" x="1819275" y="1444625"/>
          <p14:tracePt t="16709" x="1827213" y="1444625"/>
          <p14:tracePt t="16722" x="1835150" y="1444625"/>
          <p14:tracePt t="16725" x="1844675" y="1444625"/>
          <p14:tracePt t="16739" x="1860550" y="1444625"/>
          <p14:tracePt t="16755" x="1870075" y="1444625"/>
          <p14:tracePt t="16825" x="1878013" y="1444625"/>
          <p14:tracePt t="16961" x="1885950" y="1444625"/>
          <p14:tracePt t="17031" x="1885950" y="1436688"/>
          <p14:tracePt t="17491" x="1885950" y="1427163"/>
          <p14:tracePt t="17511" x="1911350" y="1427163"/>
          <p14:tracePt t="17520" x="1938338" y="1427163"/>
          <p14:tracePt t="17529" x="1963738" y="1427163"/>
          <p14:tracePt t="17530" x="1997075" y="1427163"/>
          <p14:tracePt t="17541" x="2022475" y="1427163"/>
          <p14:tracePt t="17555" x="2055813" y="1427163"/>
          <p14:tracePt t="17572" x="2065338" y="1427163"/>
          <p14:tracePt t="17743" x="2073275" y="1427163"/>
          <p14:tracePt t="17769" x="2082800" y="1427163"/>
          <p14:tracePt t="17789" x="2098675" y="1427163"/>
          <p14:tracePt t="17939" x="2108200" y="1427163"/>
          <p14:tracePt t="17955" x="2108200" y="1411288"/>
          <p14:tracePt t="18135" x="2116138" y="1411288"/>
          <p14:tracePt t="18161" x="2124075" y="1401763"/>
          <p14:tracePt t="18171" x="2133600" y="1401763"/>
          <p14:tracePt t="18201" x="2141538" y="1401763"/>
          <p14:tracePt t="18207" x="2149475" y="1393825"/>
          <p14:tracePt t="18661" x="2149475" y="1385888"/>
          <p14:tracePt t="18676" x="2141538" y="1385888"/>
          <p14:tracePt t="18686" x="2098675" y="1385888"/>
          <p14:tracePt t="18698" x="2082800" y="1385888"/>
          <p14:tracePt t="18707" x="2047875" y="1385888"/>
          <p14:tracePt t="18710" x="2022475" y="1385888"/>
          <p14:tracePt t="18721" x="1971675" y="1385888"/>
          <p14:tracePt t="18727" x="1946275" y="1385888"/>
          <p14:tracePt t="18739" x="1938338" y="1385888"/>
          <p14:tracePt t="18740" x="1903413" y="1385888"/>
          <p14:tracePt t="18755" x="1860550" y="1385888"/>
          <p14:tracePt t="18756" x="1819275" y="1385888"/>
          <p14:tracePt t="18772" x="1776413" y="1385888"/>
          <p14:tracePt t="18777" x="1725613" y="1385888"/>
          <p14:tracePt t="18788" x="1700213" y="1385888"/>
          <p14:tracePt t="18793" x="1657350" y="1376363"/>
          <p14:tracePt t="18805" x="1606550" y="1368425"/>
          <p14:tracePt t="18806" x="1546225" y="1368425"/>
          <p14:tracePt t="18822" x="1487488" y="1360488"/>
          <p14:tracePt t="18822" x="1419225" y="1333500"/>
          <p14:tracePt t="18838" x="1308100" y="1325563"/>
          <p14:tracePt t="18855" x="1274763" y="1317625"/>
          <p14:tracePt t="18856" x="1231900" y="1308100"/>
          <p14:tracePt t="18873" x="1189038" y="1308100"/>
          <p14:tracePt t="18876" x="1155700" y="1300163"/>
          <p14:tracePt t="18888" x="1130300" y="1300163"/>
          <p14:tracePt t="18903" x="1122363" y="1300163"/>
          <p14:tracePt t="18922" x="1096963" y="1300163"/>
          <p14:tracePt t="18926" x="1079500" y="1300163"/>
          <p14:tracePt t="18939" x="1054100" y="1300163"/>
          <p14:tracePt t="18942" x="1044575" y="1300163"/>
          <p14:tracePt t="18955" x="1036638" y="1300163"/>
          <p14:tracePt t="18958" x="1028700" y="1300163"/>
          <p14:tracePt t="18972" x="1011238" y="1292225"/>
          <p14:tracePt t="18989" x="985838" y="1292225"/>
          <p14:tracePt t="18992" x="960438" y="1282700"/>
          <p14:tracePt t="19004" x="935038" y="1282700"/>
          <p14:tracePt t="19009" x="909638" y="1282700"/>
          <p14:tracePt t="19022" x="884238" y="1274763"/>
          <p14:tracePt t="19022" x="858838" y="1266825"/>
          <p14:tracePt t="19039" x="849313" y="1257300"/>
          <p14:tracePt t="19039" x="833438" y="1257300"/>
          <p14:tracePt t="19055" x="808038" y="1249363"/>
          <p14:tracePt t="19071" x="781050" y="1241425"/>
          <p14:tracePt t="19075" x="773113" y="1241425"/>
          <p14:tracePt t="19103" x="765175" y="1231900"/>
          <p14:tracePt t="19257" x="755650" y="1216025"/>
          <p14:tracePt t="19287" x="765175" y="1216025"/>
          <p14:tracePt t="19292" x="773113" y="1216025"/>
          <p14:tracePt t="19302" x="781050" y="1206500"/>
          <p14:tracePt t="19307" x="798513" y="1198563"/>
          <p14:tracePt t="19322" x="823913" y="1198563"/>
          <p14:tracePt t="19327" x="849313" y="1189038"/>
          <p14:tracePt t="19338" x="858838" y="1181100"/>
          <p14:tracePt t="19343" x="884238" y="1173163"/>
          <p14:tracePt t="19355" x="909638" y="1173163"/>
          <p14:tracePt t="19358" x="942975" y="1155700"/>
          <p14:tracePt t="19372" x="952500" y="1155700"/>
          <p14:tracePt t="19373" x="960438" y="1155700"/>
          <p14:tracePt t="19389" x="977900" y="1155700"/>
          <p14:tracePt t="19389" x="985838" y="1155700"/>
          <p14:tracePt t="19405" x="993775" y="1155700"/>
          <p14:tracePt t="19407" x="1011238" y="1147763"/>
          <p14:tracePt t="19705" x="1028700" y="1147763"/>
          <p14:tracePt t="19715" x="1069975" y="1147763"/>
          <p14:tracePt t="19723" x="1147763" y="1147763"/>
          <p14:tracePt t="19738" x="1257300" y="1147763"/>
          <p14:tracePt t="19740" x="1385888" y="1147763"/>
          <p14:tracePt t="19755" x="1495425" y="1147763"/>
          <p14:tracePt t="19757" x="1606550" y="1147763"/>
          <p14:tracePt t="19761" x="1700213" y="1147763"/>
          <p14:tracePt t="19772" x="1766888" y="1147763"/>
          <p14:tracePt t="19789" x="1827213" y="1147763"/>
          <p14:tracePt t="19906" x="1835150" y="1147763"/>
          <p14:tracePt t="19917" x="1844675" y="1147763"/>
          <p14:tracePt t="19926" x="1852613" y="1147763"/>
          <p14:tracePt t="19939" x="1860550" y="1147763"/>
          <p14:tracePt t="19955" x="1870075" y="1147763"/>
          <p14:tracePt t="19982" x="1878013" y="1147763"/>
          <p14:tracePt t="19990" x="1895475" y="1147763"/>
          <p14:tracePt t="19993" x="1903413" y="1147763"/>
          <p14:tracePt t="20005" x="1911350" y="1147763"/>
          <p14:tracePt t="20009" x="1938338" y="1147763"/>
          <p14:tracePt t="20032" x="1963738" y="1147763"/>
          <p14:tracePt t="20043" x="1971675" y="1147763"/>
          <p14:tracePt t="20055" x="1979613" y="1147763"/>
          <p14:tracePt t="20071" x="1989138" y="1147763"/>
          <p14:tracePt t="20089" x="2005013" y="1147763"/>
          <p14:tracePt t="20108" x="2014538" y="1138238"/>
          <p14:tracePt t="20125" x="2022475" y="1138238"/>
          <p14:tracePt t="20479" x="2030413" y="1138238"/>
          <p14:tracePt t="20489" x="2039938" y="1130300"/>
          <p14:tracePt t="20502" x="2047875" y="1130300"/>
          <p14:tracePt t="20503" x="2065338" y="1122363"/>
          <p14:tracePt t="20513" x="2090738" y="1122363"/>
          <p14:tracePt t="20524" x="2116138" y="1122363"/>
          <p14:tracePt t="20539" x="2166938" y="1122363"/>
          <p14:tracePt t="20539" x="2200275" y="1122363"/>
          <p14:tracePt t="20555" x="2260600" y="1122363"/>
          <p14:tracePt t="20559" x="2293938" y="1122363"/>
          <p14:tracePt t="20572" x="2319338" y="1122363"/>
          <p14:tracePt t="20589" x="2354263" y="1122363"/>
          <p14:tracePt t="20605" x="2371725" y="1122363"/>
          <p14:tracePt t="20867" x="2379663" y="1112838"/>
          <p14:tracePt t="20877" x="2397125" y="1112838"/>
          <p14:tracePt t="20887" x="2405063" y="1112838"/>
          <p14:tracePt t="20893" x="2422525" y="1104900"/>
          <p14:tracePt t="20905" x="2438400" y="1104900"/>
          <p14:tracePt t="20906" x="2463800" y="1104900"/>
          <p14:tracePt t="20920" x="2481263" y="1096963"/>
          <p14:tracePt t="20925" x="2506663" y="1096963"/>
          <p14:tracePt t="20939" x="2524125" y="1096963"/>
          <p14:tracePt t="20943" x="2549525" y="1096963"/>
          <p14:tracePt t="20957" x="2557463" y="1096963"/>
          <p14:tracePt t="21017" x="2574925" y="1096963"/>
          <p14:tracePt t="21053" x="2574925" y="1104900"/>
          <p14:tracePt t="21077" x="2574925" y="1112838"/>
          <p14:tracePt t="21087" x="2574925" y="1122363"/>
          <p14:tracePt t="21119" x="2574925" y="1130300"/>
          <p14:tracePt t="21131" x="2582863" y="1155700"/>
          <p14:tracePt t="21137" x="2600325" y="1163638"/>
          <p14:tracePt t="21143" x="2600325" y="1173163"/>
          <p14:tracePt t="21155" x="2617788" y="1189038"/>
          <p14:tracePt t="21172" x="2633663" y="1216025"/>
          <p14:tracePt t="21188" x="2651125" y="1231900"/>
          <p14:tracePt t="21189" x="2668588" y="1241425"/>
          <p14:tracePt t="21193" x="2701925" y="1266825"/>
          <p14:tracePt t="21205" x="2727325" y="1292225"/>
          <p14:tracePt t="21209" x="2736850" y="1308100"/>
          <p14:tracePt t="21222" x="2744788" y="1317625"/>
          <p14:tracePt t="21239" x="2762250" y="1333500"/>
          <p14:tracePt t="21243" x="2770188" y="1333500"/>
          <p14:tracePt t="21259" x="2778125" y="1343025"/>
          <p14:tracePt t="21272" x="2778125" y="1350963"/>
          <p14:tracePt t="21275" x="2778125" y="1360488"/>
          <p14:tracePt t="21289" x="2787650" y="1360488"/>
          <p14:tracePt t="21321" x="2787650" y="1368425"/>
          <p14:tracePt t="21337" x="2787650" y="1376363"/>
          <p14:tracePt t="21349" x="2787650" y="1385888"/>
          <p14:tracePt t="21357" x="2787650" y="1393825"/>
          <p14:tracePt t="21372" x="2787650" y="1411288"/>
          <p14:tracePt t="21389" x="2787650" y="1419225"/>
          <p14:tracePt t="21405" x="2770188" y="1427163"/>
          <p14:tracePt t="21422" x="2752725" y="1444625"/>
          <p14:tracePt t="21439" x="2736850" y="1452563"/>
          <p14:tracePt t="21456" x="2727325" y="1462088"/>
          <p14:tracePt t="21461" x="2711450" y="1470025"/>
          <p14:tracePt t="21472" x="2701925" y="1477963"/>
          <p14:tracePt t="21505" x="2693988" y="1495425"/>
          <p14:tracePt t="21510" x="2686050" y="1504950"/>
          <p14:tracePt t="21524" x="2676525" y="1504950"/>
          <p14:tracePt t="21548" x="2668588" y="1504950"/>
          <p14:tracePt t="21557" x="2668588" y="1512888"/>
          <p14:tracePt t="21561" x="2660650" y="1512888"/>
          <p14:tracePt t="21574" x="2660650" y="1520825"/>
          <p14:tracePt t="21591" x="2651125" y="1520825"/>
          <p14:tracePt t="21605" x="2643188" y="1530350"/>
          <p14:tracePt t="21622" x="2633663" y="1530350"/>
          <p14:tracePt t="21638" x="2617788" y="1530350"/>
          <p14:tracePt t="21823" x="2625725" y="1530350"/>
          <p14:tracePt t="21852" x="2625725" y="1546225"/>
          <p14:tracePt t="21859" x="2625725" y="1555750"/>
          <p14:tracePt t="21883" x="2617788" y="1581150"/>
          <p14:tracePt t="21893" x="2608263" y="1581150"/>
          <p14:tracePt t="21907" x="2608263" y="1589088"/>
          <p14:tracePt t="21910" x="2600325" y="1606550"/>
          <p14:tracePt t="21925" x="2582863" y="1606550"/>
          <p14:tracePt t="21939" x="2549525" y="1622425"/>
          <p14:tracePt t="21955" x="2541588" y="1622425"/>
          <p14:tracePt t="21959" x="2532063" y="1631950"/>
          <p14:tracePt t="21972" x="2524125" y="1631950"/>
          <p14:tracePt t="21974" x="2516188" y="1639888"/>
          <p14:tracePt t="21999" x="2489200" y="1639888"/>
          <p14:tracePt t="22009" x="2481263" y="1639888"/>
          <p14:tracePt t="22022" x="2473325" y="1639888"/>
          <p14:tracePt t="22025" x="2463800" y="1639888"/>
          <p14:tracePt t="22038" x="2455863" y="1639888"/>
          <p14:tracePt t="22055" x="2438400" y="1639888"/>
          <p14:tracePt t="22082" x="2413000" y="1639888"/>
          <p14:tracePt t="22098" x="2405063" y="1639888"/>
          <p14:tracePt t="22106" x="2397125" y="1639888"/>
          <p14:tracePt t="22244" x="2387600" y="1639888"/>
          <p14:tracePt t="22253" x="2379663" y="1639888"/>
          <p14:tracePt t="22263" x="2362200" y="1639888"/>
          <p14:tracePt t="22293" x="2344738" y="1639888"/>
          <p14:tracePt t="22389" x="2336800" y="1639888"/>
          <p14:tracePt t="22399" x="2336800" y="1631950"/>
          <p14:tracePt t="22423" x="2328863" y="1631950"/>
          <p14:tracePt t="22433" x="2311400" y="1622425"/>
          <p14:tracePt t="22479" x="2303463" y="1622425"/>
          <p14:tracePt t="22489" x="2293938" y="1614488"/>
          <p14:tracePt t="22502" x="2293938" y="1606550"/>
          <p14:tracePt t="22511" x="2293938" y="1597025"/>
          <p14:tracePt t="22532" x="2286000" y="1597025"/>
          <p14:tracePt t="22549" x="2268538" y="1581150"/>
          <p14:tracePt t="22572" x="2268538" y="1571625"/>
          <p14:tracePt t="22589" x="2260600" y="1563688"/>
          <p14:tracePt t="22611" x="2252663" y="1555750"/>
          <p14:tracePt t="22622" x="2243138" y="1546225"/>
          <p14:tracePt t="22651" x="2243138" y="1538288"/>
          <p14:tracePt t="22663" x="2243138" y="1530350"/>
          <p14:tracePt t="22696" x="2243138" y="1512888"/>
          <p14:tracePt t="22705" x="2243138" y="1504950"/>
          <p14:tracePt t="22725" x="2243138" y="1495425"/>
          <p14:tracePt t="22730" x="2243138" y="1487488"/>
          <p14:tracePt t="22757" x="2243138" y="1477963"/>
          <p14:tracePt t="22763" x="2243138" y="1470025"/>
          <p14:tracePt t="22774" x="2243138" y="1462088"/>
          <p14:tracePt t="22776" x="2243138" y="1452563"/>
          <p14:tracePt t="22788" x="2252663" y="1436688"/>
          <p14:tracePt t="22793" x="2260600" y="1436688"/>
          <p14:tracePt t="22805" x="2268538" y="1436688"/>
          <p14:tracePt t="22822" x="2286000" y="1427163"/>
          <p14:tracePt t="22839" x="2311400" y="1419225"/>
          <p14:tracePt t="22843" x="2319338" y="1419225"/>
          <p14:tracePt t="22855" x="2328863" y="1401763"/>
          <p14:tracePt t="22860" x="2354263" y="1401763"/>
          <p14:tracePt t="22872" x="2362200" y="1401763"/>
          <p14:tracePt t="22874" x="2371725" y="1393825"/>
          <p14:tracePt t="22888" x="2397125" y="1385888"/>
          <p14:tracePt t="22890" x="2422525" y="1385888"/>
          <p14:tracePt t="22906" x="2438400" y="1376363"/>
          <p14:tracePt t="22920" x="2447925" y="1376363"/>
          <p14:tracePt t="22927" x="2455863" y="1376363"/>
          <p14:tracePt t="22939" x="2463800" y="1368425"/>
          <p14:tracePt t="22941" x="2473325" y="1368425"/>
          <p14:tracePt t="22977" x="2489200" y="1368425"/>
          <p14:tracePt t="22987" x="2498725" y="1368425"/>
          <p14:tracePt t="23007" x="2506663" y="1368425"/>
          <p14:tracePt t="23019" x="2516188" y="1368425"/>
          <p14:tracePt t="23032" x="2532063" y="1368425"/>
          <p14:tracePt t="23041" x="2541588" y="1376363"/>
          <p14:tracePt t="23055" x="2541588" y="1393825"/>
          <p14:tracePt t="23072" x="2557463" y="1411288"/>
          <p14:tracePt t="23089" x="2566988" y="1411288"/>
          <p14:tracePt t="23090" x="2566988" y="1419225"/>
          <p14:tracePt t="23105" x="2574925" y="1427163"/>
          <p14:tracePt t="23109" x="2574925" y="1444625"/>
          <p14:tracePt t="23122" x="2582863" y="1452563"/>
          <p14:tracePt t="23139" x="2582863" y="1462088"/>
          <p14:tracePt t="23155" x="2582863" y="1477963"/>
          <p14:tracePt t="23159" x="2582863" y="1487488"/>
          <p14:tracePt t="23172" x="2582863" y="1495425"/>
          <p14:tracePt t="23189" x="2582863" y="1504950"/>
          <p14:tracePt t="23211" x="2582863" y="1512888"/>
          <p14:tracePt t="23246" x="2582863" y="1520825"/>
          <p14:tracePt t="23255" x="2582863" y="1530350"/>
          <p14:tracePt t="23283" x="2582863" y="1546225"/>
          <p14:tracePt t="23291" x="2574925" y="1555750"/>
          <p14:tracePt t="23302" x="2566988" y="1555750"/>
          <p14:tracePt t="23312" x="2557463" y="1555750"/>
          <p14:tracePt t="23326" x="2541588" y="1563688"/>
          <p14:tracePt t="23340" x="2524125" y="1581150"/>
          <p14:tracePt t="23355" x="2473325" y="1589088"/>
          <p14:tracePt t="23371" x="2455863" y="1589088"/>
          <p14:tracePt t="23377" x="2447925" y="1589088"/>
          <p14:tracePt t="23389" x="2438400" y="1606550"/>
          <p14:tracePt t="23390" x="2413000" y="1606550"/>
          <p14:tracePt t="23405" x="2405063" y="1606550"/>
          <p14:tracePt t="23411" x="2387600" y="1606550"/>
          <p14:tracePt t="23422" x="2371725" y="1606550"/>
          <p14:tracePt t="23426" x="2362200" y="1606550"/>
          <p14:tracePt t="23438" x="2354263" y="1606550"/>
          <p14:tracePt t="23443" x="2344738" y="1606550"/>
          <p14:tracePt t="23455" x="2336800" y="1606550"/>
          <p14:tracePt t="23456" x="2319338" y="1606550"/>
          <p14:tracePt t="23472" x="2311400" y="1606550"/>
          <p14:tracePt t="23477" x="2293938" y="1606550"/>
          <p14:tracePt t="23488" x="2286000" y="1606550"/>
          <p14:tracePt t="23507" x="2278063" y="1606550"/>
          <p14:tracePt t="23522" x="2268538" y="1606550"/>
          <p14:tracePt t="23582" x="2260600" y="1606550"/>
          <p14:tracePt t="23654" x="2252663" y="1606550"/>
          <p14:tracePt t="23665" x="2243138" y="1606550"/>
          <p14:tracePt t="23709" x="2243138" y="1597025"/>
          <p14:tracePt t="23721" x="2243138" y="1589088"/>
          <p14:tracePt t="23733" x="2243138" y="1581150"/>
          <p14:tracePt t="23747" x="2243138" y="1563688"/>
          <p14:tracePt t="23782" x="2243138" y="1555750"/>
          <p14:tracePt t="23792" x="2243138" y="1546225"/>
          <p14:tracePt t="23802" x="2243138" y="1538288"/>
          <p14:tracePt t="23825" x="2243138" y="1530350"/>
          <p14:tracePt t="23836" x="2252663" y="1530350"/>
          <p14:tracePt t="23851" x="2260600" y="1512888"/>
          <p14:tracePt t="23861" x="2268538" y="1512888"/>
          <p14:tracePt t="23888" x="2278063" y="1504950"/>
          <p14:tracePt t="23901" x="2286000" y="1504950"/>
          <p14:tracePt t="23917" x="2293938" y="1495425"/>
          <p14:tracePt t="23925" x="2303463" y="1495425"/>
          <p14:tracePt t="23942" x="2319338" y="1487488"/>
          <p14:tracePt t="23949" x="2328863" y="1487488"/>
          <p14:tracePt t="23957" x="2344738" y="1487488"/>
          <p14:tracePt t="23971" x="2362200" y="1477963"/>
          <p14:tracePt t="23977" x="2371725" y="1477963"/>
          <p14:tracePt t="23989" x="2371725" y="1470025"/>
          <p14:tracePt t="24006" x="2405063" y="1452563"/>
          <p14:tracePt t="24022" x="2413000" y="1452563"/>
          <p14:tracePt t="24026" x="2422525" y="1452563"/>
          <p14:tracePt t="24048" x="2430463" y="1452563"/>
          <p14:tracePt t="24057" x="2438400" y="1452563"/>
          <p14:tracePt t="24072" x="2447925" y="1452563"/>
          <p14:tracePt t="24103" x="2455863" y="1452563"/>
          <p14:tracePt t="24115" x="2463800" y="1452563"/>
          <p14:tracePt t="24132" x="2473325" y="1452563"/>
          <p14:tracePt t="24140" x="2489200" y="1452563"/>
          <p14:tracePt t="24155" x="2498725" y="1452563"/>
          <p14:tracePt t="24172" x="2506663" y="1462088"/>
          <p14:tracePt t="24189" x="2516188" y="1462088"/>
          <p14:tracePt t="24205" x="2516188" y="1470025"/>
          <p14:tracePt t="24222" x="2524125" y="1470025"/>
          <p14:tracePt t="24224" x="2532063" y="1477963"/>
          <p14:tracePt t="24259" x="2541588" y="1487488"/>
          <p14:tracePt t="24279" x="2549525" y="1495425"/>
          <p14:tracePt t="24341" x="2549525" y="1504950"/>
          <p14:tracePt t="24349" x="2549525" y="1512888"/>
          <p14:tracePt t="24375" x="2549525" y="1520825"/>
          <p14:tracePt t="24425" x="2549525" y="1530350"/>
          <p14:tracePt t="24441" x="2549525" y="1538288"/>
          <p14:tracePt t="24456" x="2541588" y="1546225"/>
          <p14:tracePt t="24461" x="2541588" y="1555750"/>
          <p14:tracePt t="24482" x="2532063" y="1563688"/>
          <p14:tracePt t="24499" x="2524125" y="1563688"/>
          <p14:tracePt t="24519" x="2506663" y="1571625"/>
          <p14:tracePt t="24541" x="2498725" y="1581150"/>
          <p14:tracePt t="24553" x="2489200" y="1581150"/>
          <p14:tracePt t="24573" x="2481263" y="1581150"/>
          <p14:tracePt t="24577" x="2473325" y="1581150"/>
          <p14:tracePt t="24590" x="2463800" y="1589088"/>
          <p14:tracePt t="24605" x="2447925" y="1589088"/>
          <p14:tracePt t="24623" x="2430463" y="1589088"/>
          <p14:tracePt t="24638" x="2422525" y="1589088"/>
          <p14:tracePt t="24643" x="2413000" y="1589088"/>
          <p14:tracePt t="24656" x="2405063" y="1589088"/>
          <p14:tracePt t="24656" x="2397125" y="1589088"/>
          <p14:tracePt t="24672" x="2387600" y="1589088"/>
          <p14:tracePt t="24677" x="2371725" y="1589088"/>
          <p14:tracePt t="24698" x="2354263" y="1589088"/>
          <p14:tracePt t="24753" x="2344738" y="1589088"/>
          <p14:tracePt t="25104" x="2354263" y="1589088"/>
          <p14:tracePt t="25113" x="2362200" y="1589088"/>
          <p14:tracePt t="25127" x="2371725" y="1589088"/>
          <p14:tracePt t="25139" x="2379663" y="1589088"/>
          <p14:tracePt t="25159" x="2397125" y="1589088"/>
          <p14:tracePt t="25172" x="2405063" y="1589088"/>
          <p14:tracePt t="25193" x="2413000" y="1589088"/>
          <p14:tracePt t="25221" x="2422525" y="1589088"/>
          <p14:tracePt t="25239" x="2430463" y="1589088"/>
          <p14:tracePt t="25350" x="2405063" y="1597025"/>
          <p14:tracePt t="25366" x="2387600" y="1597025"/>
          <p14:tracePt t="25375" x="2379663" y="1597025"/>
          <p14:tracePt t="25389" x="2362200" y="1606550"/>
          <p14:tracePt t="25391" x="2344738" y="1606550"/>
          <p14:tracePt t="25415" x="2336800" y="1606550"/>
          <p14:tracePt t="25425" x="2328863" y="1606550"/>
          <p14:tracePt t="25440" x="2319338" y="1606550"/>
          <p14:tracePt t="25440" x="2303463" y="1606550"/>
          <p14:tracePt t="25461" x="2286000" y="1606550"/>
          <p14:tracePt t="25511" x="2278063" y="1606550"/>
          <p14:tracePt t="25557" x="2268538" y="1606550"/>
          <p14:tracePt t="25567" x="2268538" y="1589088"/>
          <p14:tracePt t="25593" x="2268538" y="1581150"/>
          <p14:tracePt t="25603" x="2268538" y="1563688"/>
          <p14:tracePt t="25623" x="2268538" y="1555750"/>
          <p14:tracePt t="25627" x="2268538" y="1546225"/>
          <p14:tracePt t="25640" x="2268538" y="1538288"/>
          <p14:tracePt t="25657" x="2268538" y="1530350"/>
          <p14:tracePt t="25673" x="2286000" y="1512888"/>
          <p14:tracePt t="25689" x="2311400" y="1512888"/>
          <p14:tracePt t="25705" x="2319338" y="1487488"/>
          <p14:tracePt t="25722" x="2336800" y="1487488"/>
          <p14:tracePt t="25739" x="2362200" y="1477963"/>
          <p14:tracePt t="25755" x="2379663" y="1462088"/>
          <p14:tracePt t="25761" x="2413000" y="1462088"/>
          <p14:tracePt t="25772" x="2422525" y="1462088"/>
          <p14:tracePt t="25788" x="2438400" y="1462088"/>
          <p14:tracePt t="25805" x="2455863" y="1462088"/>
          <p14:tracePt t="25822" x="2463800" y="1462088"/>
          <p14:tracePt t="25839" x="2481263" y="1462088"/>
          <p14:tracePt t="25855" x="2489200" y="1470025"/>
          <p14:tracePt t="25859" x="2506663" y="1487488"/>
          <p14:tracePt t="25883" x="2516188" y="1504950"/>
          <p14:tracePt t="25893" x="2524125" y="1512888"/>
          <p14:tracePt t="25909" x="2524125" y="1520825"/>
          <p14:tracePt t="25939" x="2524125" y="1530350"/>
          <p14:tracePt t="25999" x="2524125" y="1538288"/>
          <p14:tracePt t="26009" x="2524125" y="1555750"/>
          <p14:tracePt t="26030" x="2524125" y="1563688"/>
          <p14:tracePt t="26036" x="2506663" y="1571625"/>
          <p14:tracePt t="26046" x="2506663" y="1581150"/>
          <p14:tracePt t="26060" x="2481263" y="1581150"/>
          <p14:tracePt t="26075" x="2455863" y="1597025"/>
          <p14:tracePt t="26089" x="2438400" y="1614488"/>
          <p14:tracePt t="26105" x="2430463" y="1614488"/>
          <p14:tracePt t="26111" x="2405063" y="1622425"/>
          <p14:tracePt t="26122" x="2397125" y="1622425"/>
          <p14:tracePt t="26125" x="2387600" y="1622425"/>
          <p14:tracePt t="26139" x="2379663" y="1622425"/>
          <p14:tracePt t="26141" x="2371725" y="1622425"/>
          <p14:tracePt t="26155" x="2362200" y="1622425"/>
          <p14:tracePt t="26161" x="2354263" y="1622425"/>
          <p14:tracePt t="26191" x="2344738" y="1622425"/>
          <p14:tracePt t="26205" x="2336800" y="1622425"/>
          <p14:tracePt t="26206" x="2328863" y="1622425"/>
          <p14:tracePt t="26222" x="2319338" y="1622425"/>
          <p14:tracePt t="26227" x="2303463" y="1622425"/>
          <p14:tracePt t="26241" x="2293938" y="1622425"/>
          <p14:tracePt t="26255" x="2286000" y="1622425"/>
          <p14:tracePt t="26297" x="2278063" y="1622425"/>
          <p14:tracePt t="26303" x="2268538" y="1622425"/>
          <p14:tracePt t="26313" x="2268538" y="1614488"/>
          <p14:tracePt t="26327" x="2260600" y="1606550"/>
          <p14:tracePt t="26353" x="2260600" y="1597025"/>
          <p14:tracePt t="26371" x="2260600" y="1589088"/>
          <p14:tracePt t="26393" x="2260600" y="1571625"/>
          <p14:tracePt t="26403" x="2260600" y="1563688"/>
          <p14:tracePt t="26425" x="2260600" y="1555750"/>
          <p14:tracePt t="26430" x="2260600" y="1546225"/>
          <p14:tracePt t="26449" x="2268538" y="1538288"/>
          <p14:tracePt t="26471" x="2278063" y="1520825"/>
          <p14:tracePt t="26482" x="2293938" y="1512888"/>
          <p14:tracePt t="26490" x="2303463" y="1512888"/>
          <p14:tracePt t="26505" x="2311400" y="1512888"/>
          <p14:tracePt t="26509" x="2319338" y="1512888"/>
          <p14:tracePt t="26522" x="2328863" y="1504950"/>
          <p14:tracePt t="26525" x="2336800" y="1495425"/>
          <p14:tracePt t="26541" x="2344738" y="1487488"/>
          <p14:tracePt t="26565" x="2362200" y="1487488"/>
          <p14:tracePt t="26575" x="2371725" y="1487488"/>
          <p14:tracePt t="26598" x="2379663" y="1477963"/>
          <p14:tracePt t="26606" x="2387600" y="1477963"/>
          <p14:tracePt t="26621" x="2397125" y="1477963"/>
          <p14:tracePt t="26625" x="2405063" y="1477963"/>
          <p14:tracePt t="26654" x="2413000" y="1477963"/>
          <p14:tracePt t="26677" x="2422525" y="1477963"/>
          <p14:tracePt t="26687" x="2430463" y="1477963"/>
          <p14:tracePt t="26707" x="2447925" y="1477963"/>
          <p14:tracePt t="26721" x="2455863" y="1477963"/>
          <p14:tracePt t="26833" x="2463800" y="1477963"/>
          <p14:tracePt t="26848" x="2473325" y="1477963"/>
          <p14:tracePt t="27919" x="2473325" y="1487488"/>
          <p14:tracePt t="27993" x="2463800" y="1487488"/>
          <p14:tracePt t="28002" x="2455863" y="1487488"/>
          <p14:tracePt t="28014" x="2438400" y="1487488"/>
          <p14:tracePt t="28026" x="2430463" y="1487488"/>
          <p14:tracePt t="28040" x="2405063" y="1487488"/>
          <p14:tracePt t="28056" x="2371725" y="1487488"/>
          <p14:tracePt t="28073" x="2344738" y="1487488"/>
          <p14:tracePt t="28099" x="2336800" y="1487488"/>
          <p14:tracePt t="28108" x="2328863" y="1487488"/>
          <p14:tracePt t="28122" x="2319338" y="1487488"/>
          <p14:tracePt t="28142" x="2303463" y="1487488"/>
          <p14:tracePt t="28159" x="2293938" y="1487488"/>
          <p14:tracePt t="28172" x="2286000" y="1487488"/>
          <p14:tracePt t="28173" x="2278063" y="1487488"/>
          <p14:tracePt t="28189" x="2268538" y="1487488"/>
          <p14:tracePt t="28193" x="2260600" y="1487488"/>
          <p14:tracePt t="28205" x="2252663" y="1487488"/>
          <p14:tracePt t="28222" x="2227263" y="1487488"/>
          <p14:tracePt t="28239" x="2192338" y="1487488"/>
          <p14:tracePt t="28255" x="2149475" y="1487488"/>
          <p14:tracePt t="28259" x="2116138" y="1487488"/>
          <p14:tracePt t="28272" x="2098675" y="1487488"/>
          <p14:tracePt t="28289" x="2039938" y="1487488"/>
          <p14:tracePt t="28305" x="1971675" y="1487488"/>
          <p14:tracePt t="28309" x="1928813" y="1487488"/>
          <p14:tracePt t="28322" x="1911350" y="1487488"/>
          <p14:tracePt t="28325" x="1885950" y="1487488"/>
          <p14:tracePt t="28340" x="1827213" y="1487488"/>
          <p14:tracePt t="28355" x="1793875" y="1487488"/>
          <p14:tracePt t="28359" x="1784350" y="1487488"/>
          <p14:tracePt t="28372" x="1758950" y="1487488"/>
          <p14:tracePt t="28374" x="1733550" y="1487488"/>
          <p14:tracePt t="28389" x="1690688" y="1487488"/>
          <p14:tracePt t="28406" x="1674813" y="1487488"/>
          <p14:tracePt t="28423" x="1665288" y="1487488"/>
          <p14:tracePt t="28557" x="1674813" y="1487488"/>
          <p14:tracePt t="28565" x="1708150" y="1477963"/>
          <p14:tracePt t="28574" x="1725613" y="1477963"/>
          <p14:tracePt t="28588" x="1766888" y="1462088"/>
          <p14:tracePt t="28605" x="1835150" y="1462088"/>
          <p14:tracePt t="28611" x="1878013" y="1462088"/>
          <p14:tracePt t="28622" x="1903413" y="1462088"/>
          <p14:tracePt t="28627" x="1928813" y="1462088"/>
          <p14:tracePt t="28638" x="1971675" y="1462088"/>
          <p14:tracePt t="28643" x="2005013" y="1462088"/>
          <p14:tracePt t="28655" x="2039938" y="1462088"/>
          <p14:tracePt t="28672" x="2116138" y="1462088"/>
          <p14:tracePt t="28677" x="2149475" y="1462088"/>
          <p14:tracePt t="28689" x="2166938" y="1462088"/>
          <p14:tracePt t="28693" x="2192338" y="1462088"/>
          <p14:tracePt t="28706" x="2209800" y="1462088"/>
          <p14:tracePt t="28707" x="2217738" y="1462088"/>
          <p14:tracePt t="28722" x="2227263" y="1462088"/>
          <p14:tracePt t="28723" x="2235200" y="1462088"/>
          <p14:tracePt t="28738" x="2243138" y="1462088"/>
          <p14:tracePt t="28743" x="2260600" y="1462088"/>
          <p14:tracePt t="28759" x="2268538" y="1462088"/>
          <p14:tracePt t="28772" x="2278063" y="1462088"/>
          <p14:tracePt t="28789" x="2286000" y="1462088"/>
          <p14:tracePt t="28793" x="2303463" y="1462088"/>
          <p14:tracePt t="28805" x="2311400" y="1452563"/>
          <p14:tracePt t="28823" x="2319338" y="1452563"/>
          <p14:tracePt t="28839" x="2336800" y="1444625"/>
          <p14:tracePt t="28879" x="2344738" y="1444625"/>
          <p14:tracePt t="28886" x="2354263" y="1444625"/>
          <p14:tracePt t="28897" x="2354263" y="1436688"/>
          <p14:tracePt t="28910" x="2362200" y="1436688"/>
          <p14:tracePt t="28951" x="2371725" y="1436688"/>
          <p14:tracePt t="28971" x="2379663" y="1436688"/>
          <p14:tracePt t="28991" x="2387600" y="1436688"/>
          <p14:tracePt t="29003" x="2405063" y="1436688"/>
          <p14:tracePt t="29024" x="2413000" y="1436688"/>
          <p14:tracePt t="29030" x="2422525" y="1436688"/>
          <p14:tracePt t="29055" x="2430463" y="1427163"/>
          <p14:tracePt t="29061" x="2438400" y="1427163"/>
          <p14:tracePt t="29073" x="2447925" y="1419225"/>
          <p14:tracePt t="29098" x="2455863" y="1411288"/>
          <p14:tracePt t="29141" x="2463800" y="1401763"/>
          <p14:tracePt t="29243" x="2463800" y="1393825"/>
          <p14:tracePt t="29667" x="2463800" y="1411288"/>
          <p14:tracePt t="29675" x="2463800" y="1419225"/>
          <p14:tracePt t="29685" x="2463800" y="1427163"/>
          <p14:tracePt t="29687" x="2463800" y="1444625"/>
          <p14:tracePt t="29705" x="2463800" y="1462088"/>
          <p14:tracePt t="29707" x="2455863" y="1487488"/>
          <p14:tracePt t="29722" x="2455863" y="1512888"/>
          <p14:tracePt t="29723" x="2447925" y="1538288"/>
          <p14:tracePt t="29727" x="2447925" y="1555750"/>
          <p14:tracePt t="29739" x="2447925" y="1581150"/>
          <p14:tracePt t="29756" x="2438400" y="1622425"/>
          <p14:tracePt t="29772" x="2438400" y="1649413"/>
          <p14:tracePt t="29777" x="2438400" y="1657350"/>
          <p14:tracePt t="29790" x="2438400" y="1665288"/>
          <p14:tracePt t="29793" x="2438400" y="1700213"/>
          <p14:tracePt t="29805" x="2438400" y="1708150"/>
          <p14:tracePt t="29822" x="2438400" y="1716088"/>
          <p14:tracePt t="29839" x="2438400" y="1733550"/>
          <p14:tracePt t="29859" x="2438400" y="1741488"/>
          <p14:tracePt t="29872" x="2438400" y="1751013"/>
          <p14:tracePt t="29875" x="2438400" y="1758950"/>
          <p14:tracePt t="29899" x="2438400" y="1766888"/>
          <p14:tracePt t="29909" x="2438400" y="1776413"/>
          <p14:tracePt t="29920" x="2447925" y="1776413"/>
          <p14:tracePt t="29939" x="2447925" y="1784350"/>
          <p14:tracePt t="29955" x="2447925" y="1793875"/>
          <p14:tracePt t="29996" x="2455863" y="1801813"/>
          <p14:tracePt t="30137" x="2463800" y="1801813"/>
          <p14:tracePt t="30169" x="2473325" y="1801813"/>
          <p14:tracePt t="30174" x="2481263" y="1801813"/>
          <p14:tracePt t="30217" x="2489200" y="1801813"/>
          <p14:tracePt t="30317" x="2498725" y="1801813"/>
          <p14:tracePt t="30329" x="2506663" y="1801813"/>
          <p14:tracePt t="30349" x="2516188" y="1801813"/>
          <p14:tracePt t="30359" x="2524125" y="1801813"/>
          <p14:tracePt t="30371" x="2532063" y="1801813"/>
          <p14:tracePt t="30389" x="2541588" y="1801813"/>
          <p14:tracePt t="30405" x="2549525" y="1801813"/>
          <p14:tracePt t="30485" x="2557463" y="1801813"/>
          <p14:tracePt t="30589" x="2566988" y="1801813"/>
          <p14:tracePt t="30601" x="2574925" y="1793875"/>
          <p14:tracePt t="30633" x="2582863" y="1784350"/>
          <p14:tracePt t="30646" x="2582863" y="1776413"/>
          <p14:tracePt t="30661" x="2582863" y="1766888"/>
          <p14:tracePt t="30683" x="2592388" y="1758950"/>
          <p14:tracePt t="30717" x="2592388" y="1751013"/>
          <p14:tracePt t="30727" x="2600325" y="1741488"/>
          <p14:tracePt t="30777" x="2600325" y="1733550"/>
          <p14:tracePt t="30827" x="2600325" y="1725613"/>
          <p14:tracePt t="30857" x="2600325" y="1716088"/>
          <p14:tracePt t="30877" x="2600325" y="1708150"/>
          <p14:tracePt t="30888" x="2600325" y="1700213"/>
          <p14:tracePt t="30943" x="2600325" y="1690688"/>
          <p14:tracePt t="30954" x="2592388" y="1682750"/>
          <p14:tracePt t="30973" x="2582863" y="1682750"/>
          <p14:tracePt t="31019" x="2582863" y="1674813"/>
          <p14:tracePt t="31024" x="2582863" y="1665288"/>
          <p14:tracePt t="31059" x="2574925" y="1665288"/>
          <p14:tracePt t="31085" x="2566988" y="1657350"/>
          <p14:tracePt t="31155" x="2557463" y="1657350"/>
          <p14:tracePt t="31841" x="2549525" y="1657350"/>
          <p14:tracePt t="31861" x="2549525" y="1665288"/>
          <p14:tracePt t="31871" x="2549525" y="1674813"/>
          <p14:tracePt t="31880" x="2566988" y="1708150"/>
          <p14:tracePt t="31887" x="2566988" y="1716088"/>
          <p14:tracePt t="31894" x="2592388" y="1733550"/>
          <p14:tracePt t="31910" x="2600325" y="1733550"/>
          <p14:tracePt t="31911" x="2600325" y="1741488"/>
          <p14:tracePt t="31925" x="2608263" y="1758950"/>
          <p14:tracePt t="31939" x="2608263" y="1766888"/>
          <p14:tracePt t="31941" x="2617788" y="1776413"/>
          <p14:tracePt t="31956" x="2625725" y="1793875"/>
          <p14:tracePt t="31973" x="2625725" y="1801813"/>
          <p14:tracePt t="31989" x="2625725" y="1819275"/>
          <p14:tracePt t="32005" x="2625725" y="1835150"/>
          <p14:tracePt t="32023" x="2625725" y="1852613"/>
          <p14:tracePt t="32039" x="2625725" y="1870075"/>
          <p14:tracePt t="32043" x="2625725" y="1878013"/>
          <p14:tracePt t="32065" x="2625725" y="1885950"/>
          <p14:tracePt t="32074" x="2625725" y="1903413"/>
          <p14:tracePt t="32099" x="2633663" y="1920875"/>
          <p14:tracePt t="32109" x="2633663" y="1928813"/>
          <p14:tracePt t="32137" x="2633663" y="1946275"/>
          <p14:tracePt t="32167" x="2643188" y="1946275"/>
          <p14:tracePt t="32178" x="2643188" y="1954213"/>
          <p14:tracePt t="32184" x="2643188" y="1971675"/>
          <p14:tracePt t="32205" x="2651125" y="1989138"/>
          <p14:tracePt t="32209" x="2651125" y="2005013"/>
          <p14:tracePt t="32222" x="2668588" y="2022475"/>
          <p14:tracePt t="32225" x="2668588" y="2039938"/>
          <p14:tracePt t="32239" x="2668588" y="2065338"/>
          <p14:tracePt t="32240" x="2676525" y="2073275"/>
          <p14:tracePt t="32255" x="2701925" y="2108200"/>
          <p14:tracePt t="32272" x="2711450" y="2133600"/>
          <p14:tracePt t="32493" x="2719388" y="2133600"/>
          <p14:tracePt t="32527" x="2719388" y="2116138"/>
          <p14:tracePt t="32538" x="2727325" y="2108200"/>
          <p14:tracePt t="32549" x="2727325" y="2098675"/>
          <p14:tracePt t="32557" x="2727325" y="2090738"/>
          <p14:tracePt t="32572" x="2736850" y="2090738"/>
          <p14:tracePt t="32572" x="2736850" y="2082800"/>
          <p14:tracePt t="32589" x="2736850" y="2073275"/>
          <p14:tracePt t="32659" x="2736850" y="2065338"/>
          <p14:tracePt t="32699" x="2727325" y="2065338"/>
          <p14:tracePt t="32709" x="2719388" y="2065338"/>
          <p14:tracePt t="32716" x="2701925" y="2065338"/>
          <p14:tracePt t="32727" x="2693988" y="2065338"/>
          <p14:tracePt t="32740" x="2686050" y="2065338"/>
          <p14:tracePt t="32755" x="2676525" y="2065338"/>
          <p14:tracePt t="32796" x="2668588" y="2065338"/>
          <p14:tracePt t="33209" x="2660650" y="2065338"/>
          <p14:tracePt t="33225" x="2651125" y="2065338"/>
          <p14:tracePt t="33991" x="2643188" y="2065338"/>
          <p14:tracePt t="34177" x="2643188" y="2055813"/>
          <p14:tracePt t="34193" x="2651125" y="2055813"/>
          <p14:tracePt t="34203" x="2668588" y="2055813"/>
          <p14:tracePt t="34213" x="2701925" y="2055813"/>
          <p14:tracePt t="34225" x="2719388" y="2055813"/>
          <p14:tracePt t="34226" x="2744788" y="2055813"/>
          <p14:tracePt t="34239" x="2752725" y="2055813"/>
          <p14:tracePt t="34255" x="2770188" y="2055813"/>
          <p14:tracePt t="34259" x="2778125" y="2055813"/>
          <p14:tracePt t="34329" x="2787650" y="2055813"/>
          <p14:tracePt t="34491" x="2795588" y="2055813"/>
          <p14:tracePt t="34519" x="2805113" y="2047875"/>
          <p14:tracePt t="34541" x="2813050" y="2047875"/>
          <p14:tracePt t="34553" x="2820988" y="2047875"/>
          <p14:tracePt t="34560" x="2830513" y="2047875"/>
          <p14:tracePt t="34573" x="2838450" y="2047875"/>
          <p14:tracePt t="34697" x="2820988" y="2047875"/>
          <p14:tracePt t="34713" x="2813050" y="2047875"/>
          <p14:tracePt t="34721" x="2805113" y="2047875"/>
          <p14:tracePt t="34727" x="2795588" y="2047875"/>
          <p14:tracePt t="34738" x="2787650" y="2047875"/>
          <p14:tracePt t="34755" x="2752725" y="2047875"/>
          <p14:tracePt t="34772" x="2711450" y="2065338"/>
          <p14:tracePt t="34777" x="2701925" y="2065338"/>
          <p14:tracePt t="34793" x="2686050" y="2065338"/>
          <p14:tracePt t="34805" x="2660650" y="2073275"/>
          <p14:tracePt t="34846" x="2651125" y="2073275"/>
          <p14:tracePt t="34854" x="2643188" y="2073275"/>
          <p14:tracePt t="34862" x="2633663" y="2073275"/>
          <p14:tracePt t="34876" x="2625725" y="2073275"/>
          <p14:tracePt t="34890" x="2617788" y="2047875"/>
          <p14:tracePt t="34903" x="2617788" y="2039938"/>
          <p14:tracePt t="34907" x="2617788" y="2030413"/>
          <p14:tracePt t="34911" x="2617788" y="2005013"/>
          <p14:tracePt t="34922" x="2617788" y="1997075"/>
          <p14:tracePt t="34924" x="2617788" y="1989138"/>
          <p14:tracePt t="34948" x="2617788" y="1954213"/>
          <p14:tracePt t="34956" x="2617788" y="1946275"/>
          <p14:tracePt t="34960" x="2633663" y="1928813"/>
          <p14:tracePt t="34972" x="2660650" y="1920875"/>
          <p14:tracePt t="34988" x="2668588" y="1911350"/>
          <p14:tracePt t="35005" x="2676525" y="1911350"/>
          <p14:tracePt t="35006" x="2693988" y="1911350"/>
          <p14:tracePt t="35010" x="2719388" y="1911350"/>
          <p14:tracePt t="35022" x="2736850" y="1911350"/>
          <p14:tracePt t="35027" x="2744788" y="1911350"/>
          <p14:tracePt t="35038" x="2752725" y="1911350"/>
          <p14:tracePt t="35055" x="2795588" y="1920875"/>
          <p14:tracePt t="35061" x="2795588" y="1928813"/>
          <p14:tracePt t="35072" x="2813050" y="1946275"/>
          <p14:tracePt t="35077" x="2846388" y="1989138"/>
          <p14:tracePt t="35089" x="2855913" y="2005013"/>
          <p14:tracePt t="35090" x="2863850" y="2022475"/>
          <p14:tracePt t="35107" x="2871788" y="2030413"/>
          <p14:tracePt t="35122" x="2871788" y="2039938"/>
          <p14:tracePt t="35138" x="2871788" y="2047875"/>
          <p14:tracePt t="35155" x="2871788" y="2055813"/>
          <p14:tracePt t="35171" x="2871788" y="2065338"/>
          <p14:tracePt t="35172" x="2871788" y="2073275"/>
          <p14:tracePt t="35189" x="2871788" y="2082800"/>
          <p14:tracePt t="35189" x="2855913" y="2082800"/>
          <p14:tracePt t="35205" x="2846388" y="2082800"/>
          <p14:tracePt t="35209" x="2838450" y="2082800"/>
          <p14:tracePt t="35222" x="2820988" y="2082800"/>
          <p14:tracePt t="35222" x="2813050" y="2082800"/>
          <p14:tracePt t="35238" x="2795588" y="2082800"/>
          <p14:tracePt t="35239" x="2787650" y="2082800"/>
          <p14:tracePt t="35255" x="2762250" y="2082800"/>
          <p14:tracePt t="35272" x="2744788" y="2082800"/>
          <p14:tracePt t="35289" x="2736850" y="2082800"/>
          <p14:tracePt t="35305" x="2719388" y="2073275"/>
          <p14:tracePt t="35310" x="2719388" y="2065338"/>
          <p14:tracePt t="35321" x="2711450" y="2055813"/>
          <p14:tracePt t="35339" x="2711450" y="2047875"/>
          <p14:tracePt t="35340" x="2711450" y="2039938"/>
          <p14:tracePt t="35355" x="2711450" y="2022475"/>
          <p14:tracePt t="35391" x="2719388" y="2022475"/>
          <p14:tracePt t="35403" x="2744788" y="2022475"/>
          <p14:tracePt t="35408" x="2752725" y="2022475"/>
          <p14:tracePt t="35431" x="2762250" y="2022475"/>
          <p14:tracePt t="35440" x="2770188" y="2022475"/>
          <p14:tracePt t="35673" x="2762250" y="2014538"/>
          <p14:tracePt t="35693" x="2762250" y="2005013"/>
          <p14:tracePt t="35703" x="2762250" y="1997075"/>
          <p14:tracePt t="35711" x="2762250" y="1989138"/>
          <p14:tracePt t="35769" x="2770188" y="1989138"/>
          <p14:tracePt t="35780" x="2778125" y="1989138"/>
          <p14:tracePt t="35799" x="2795588" y="1989138"/>
          <p14:tracePt t="35821" x="2805113" y="1989138"/>
          <p14:tracePt t="35826" x="2813050" y="1989138"/>
          <p14:tracePt t="35839" x="2820988" y="1989138"/>
          <p14:tracePt t="35920" x="2813050" y="1997075"/>
          <p14:tracePt t="35928" x="2805113" y="1997075"/>
          <p14:tracePt t="35937" x="2795588" y="2005013"/>
          <p14:tracePt t="35941" x="2778125" y="2005013"/>
          <p14:tracePt t="35956" x="2762250" y="2005013"/>
          <p14:tracePt t="35982" x="2752725" y="2005013"/>
          <p14:tracePt t="36103" x="2762250" y="2014538"/>
          <p14:tracePt t="36121" x="2770188" y="2022475"/>
          <p14:tracePt t="36133" x="2778125" y="2022475"/>
          <p14:tracePt t="36245" x="2770188" y="2022475"/>
          <p14:tracePt t="36255" x="2762250" y="2022475"/>
          <p14:tracePt t="36269" x="2752725" y="2022475"/>
          <p14:tracePt t="36270" x="2744788" y="2022475"/>
          <p14:tracePt t="36280" x="2736850" y="2022475"/>
          <p14:tracePt t="36291" x="2727325" y="2022475"/>
          <p14:tracePt t="36305" x="2719388" y="2022475"/>
          <p14:tracePt t="36312" x="2701925" y="2022475"/>
          <p14:tracePt t="36325" x="2693988" y="2022475"/>
          <p14:tracePt t="36348" x="2686050" y="2022475"/>
          <p14:tracePt t="36600" x="2676525" y="2022475"/>
          <p14:tracePt t="36613" x="2668588" y="2022475"/>
          <p14:tracePt t="36630" x="2660650" y="2022475"/>
          <p14:tracePt t="36638" x="2643188" y="2022475"/>
          <p14:tracePt t="36679" x="2633663" y="2022475"/>
          <p14:tracePt t="36918" x="2651125" y="2022475"/>
          <p14:tracePt t="36927" x="2686050" y="2014538"/>
          <p14:tracePt t="36936" x="2701925" y="2005013"/>
          <p14:tracePt t="36941" x="2711450" y="2005013"/>
          <p14:tracePt t="36956" x="2727325" y="2005013"/>
          <p14:tracePt t="36956" x="2752725" y="2005013"/>
          <p14:tracePt t="37093" x="2762250" y="2005013"/>
          <p14:tracePt t="37109" x="2770188" y="2005013"/>
          <p14:tracePt t="37135" x="2778125" y="2005013"/>
          <p14:tracePt t="37147" x="2787650" y="2005013"/>
          <p14:tracePt t="37335" x="2778125" y="2005013"/>
          <p14:tracePt t="37349" x="2770188" y="2005013"/>
          <p14:tracePt t="37361" x="2762250" y="2005013"/>
          <p14:tracePt t="37372" x="2736850" y="2005013"/>
          <p14:tracePt t="37389" x="2727325" y="2005013"/>
          <p14:tracePt t="37390" x="2719388" y="2005013"/>
          <p14:tracePt t="37405" x="2711450" y="2005013"/>
          <p14:tracePt t="37441" x="2701925" y="2005013"/>
          <p14:tracePt t="37862" x="2693988" y="2005013"/>
          <p14:tracePt t="38019" x="2711450" y="2005013"/>
          <p14:tracePt t="38030" x="2762250" y="2005013"/>
          <p14:tracePt t="38033" x="2795588" y="1997075"/>
          <p14:tracePt t="38042" x="2805113" y="1997075"/>
          <p14:tracePt t="38055" x="2830513" y="1997075"/>
          <p14:tracePt t="38059" x="2855913" y="1997075"/>
          <p14:tracePt t="38072" x="2863850" y="1997075"/>
          <p14:tracePt t="38072" x="2871788" y="1997075"/>
          <p14:tracePt t="38089" x="2881313" y="1997075"/>
          <p14:tracePt t="38105" x="2889250" y="1997075"/>
          <p14:tracePt t="38109" x="2897188" y="1997075"/>
          <p14:tracePt t="38634" x="2897188" y="1989138"/>
          <p14:tracePt t="38735" x="2889250" y="1979613"/>
          <p14:tracePt t="38748" x="2863850" y="1954213"/>
          <p14:tracePt t="38759" x="2846388" y="1954213"/>
          <p14:tracePt t="38772" x="2838450" y="1946275"/>
          <p14:tracePt t="38791" x="2830513" y="1946275"/>
          <p14:tracePt t="38811" x="2820988" y="1946275"/>
          <p14:tracePt t="38832" x="2813050" y="1938338"/>
          <p14:tracePt t="38842" x="2805113" y="1938338"/>
          <p14:tracePt t="38855" x="2787650" y="1938338"/>
          <p14:tracePt t="38872" x="2744788" y="1938338"/>
          <p14:tracePt t="38889" x="2727325" y="1938338"/>
          <p14:tracePt t="38908" x="2719388" y="1938338"/>
          <p14:tracePt t="38910" x="2701925" y="1938338"/>
          <p14:tracePt t="38922" x="2686050" y="1938338"/>
          <p14:tracePt t="38927" x="2676525" y="1938338"/>
          <p14:tracePt t="38939" x="2660650" y="1938338"/>
          <p14:tracePt t="38955" x="2651125" y="1938338"/>
          <p14:tracePt t="38972" x="2643188" y="1938338"/>
          <p14:tracePt t="38977" x="2633663" y="1938338"/>
          <p14:tracePt t="38998" x="2625725" y="1938338"/>
          <p14:tracePt t="39077" x="2608263" y="1938338"/>
          <p14:tracePt t="39265" x="2617788" y="1938338"/>
          <p14:tracePt t="39276" x="2625725" y="1938338"/>
          <p14:tracePt t="39289" x="2633663" y="1938338"/>
          <p14:tracePt t="39304" x="2633663" y="1946275"/>
          <p14:tracePt t="39333" x="2643188" y="1954213"/>
          <p14:tracePt t="39346" x="2651125" y="1963738"/>
          <p14:tracePt t="39385" x="2651125" y="1971675"/>
          <p14:tracePt t="39411" x="2633663" y="1979613"/>
          <p14:tracePt t="39420" x="2625725" y="1989138"/>
          <p14:tracePt t="39429" x="2600325" y="2005013"/>
          <p14:tracePt t="39437" x="2574925" y="2005013"/>
          <p14:tracePt t="39443" x="2557463" y="2005013"/>
          <p14:tracePt t="39457" x="2549525" y="2005013"/>
          <p14:tracePt t="39462" x="2524125" y="2005013"/>
          <p14:tracePt t="39472" x="2506663" y="2005013"/>
          <p14:tracePt t="39489" x="2489200" y="2005013"/>
          <p14:tracePt t="39490" x="2481263" y="2005013"/>
          <p14:tracePt t="39505" x="2473325" y="2005013"/>
          <p14:tracePt t="39506" x="2455863" y="2005013"/>
          <p14:tracePt t="39522" x="2430463" y="2005013"/>
          <p14:tracePt t="39541" x="2422525" y="2005013"/>
          <p14:tracePt t="39555" x="2413000" y="2005013"/>
          <p14:tracePt t="39556" x="2405063" y="2005013"/>
          <p14:tracePt t="39687" x="2405063" y="1997075"/>
          <p14:tracePt t="39696" x="2405063" y="1989138"/>
          <p14:tracePt t="39706" x="2422525" y="1979613"/>
          <p14:tracePt t="39722" x="2489200" y="1938338"/>
          <p14:tracePt t="39739" x="2582863" y="1895475"/>
          <p14:tracePt t="39742" x="2633663" y="1878013"/>
          <p14:tracePt t="39755" x="2668588" y="1870075"/>
          <p14:tracePt t="39760" x="2693988" y="1860550"/>
          <p14:tracePt t="39772" x="2711450" y="1852613"/>
          <p14:tracePt t="39773" x="2744788" y="1852613"/>
          <p14:tracePt t="39788" x="2762250" y="1852613"/>
          <p14:tracePt t="39805" x="2770188" y="1852613"/>
          <p14:tracePt t="39808" x="2778125" y="1852613"/>
          <p14:tracePt t="39824" x="2787650" y="1852613"/>
          <p14:tracePt t="39839" x="2795588" y="1852613"/>
          <p14:tracePt t="39855" x="2813050" y="1852613"/>
          <p14:tracePt t="39858" x="2820988" y="1852613"/>
          <p14:tracePt t="39872" x="2830513" y="1852613"/>
          <p14:tracePt t="39889" x="2830513" y="1870075"/>
          <p14:tracePt t="39910" x="2830513" y="1878013"/>
          <p14:tracePt t="39922" x="2830513" y="1885950"/>
          <p14:tracePt t="39955" x="2830513" y="1895475"/>
          <p14:tracePt t="40057" x="2830513" y="1903413"/>
          <p14:tracePt t="40072" x="2830513" y="1911350"/>
          <p14:tracePt t="40077" x="2830513" y="1920875"/>
          <p14:tracePt t="40089" x="2830513" y="1928813"/>
          <p14:tracePt t="40105" x="2838450" y="1938338"/>
          <p14:tracePt t="40111" x="2846388" y="1938338"/>
          <p14:tracePt t="40122" x="2846388" y="1946275"/>
          <p14:tracePt t="40127" x="2855913" y="1954213"/>
          <p14:tracePt t="40139" x="2855913" y="1963738"/>
          <p14:tracePt t="40155" x="2855913" y="1979613"/>
          <p14:tracePt t="40156" x="2855913" y="1989138"/>
          <p14:tracePt t="40175" x="2863850" y="2005013"/>
          <p14:tracePt t="40177" x="2871788" y="2039938"/>
          <p14:tracePt t="40188" x="2881313" y="2055813"/>
          <p14:tracePt t="40193" x="2881313" y="2065338"/>
          <p14:tracePt t="40205" x="2889250" y="2098675"/>
          <p14:tracePt t="40206" x="2906713" y="2124075"/>
          <p14:tracePt t="40222" x="2906713" y="2149475"/>
          <p14:tracePt t="40223" x="2906713" y="2159000"/>
          <p14:tracePt t="40238" x="2906713" y="2184400"/>
          <p14:tracePt t="40255" x="2906713" y="2192338"/>
          <p14:tracePt t="40272" x="2906713" y="2200275"/>
          <p14:tracePt t="40299" x="2897188" y="2200275"/>
          <p14:tracePt t="40309" x="2889250" y="2200275"/>
          <p14:tracePt t="40322" x="2881313" y="2200275"/>
          <p14:tracePt t="40322" x="2871788" y="2200275"/>
          <p14:tracePt t="40339" x="2863850" y="2200275"/>
          <p14:tracePt t="40561" x="2855913" y="2200275"/>
          <p14:tracePt t="40576" x="2855913" y="2209800"/>
          <p14:tracePt t="40601" x="2855913" y="2227263"/>
          <p14:tracePt t="40619" x="2855913" y="2235200"/>
          <p14:tracePt t="40652" x="2855913" y="2243138"/>
          <p14:tracePt t="40671" x="2855913" y="2252663"/>
          <p14:tracePt t="40682" x="2855913" y="2260600"/>
          <p14:tracePt t="40704" x="2855913" y="2268538"/>
          <p14:tracePt t="40708" x="2855913" y="2278063"/>
          <p14:tracePt t="40727" x="2855913" y="2293938"/>
          <p14:tracePt t="40741" x="2863850" y="2303463"/>
          <p14:tracePt t="40756" x="2863850" y="2328863"/>
          <p14:tracePt t="40772" x="2889250" y="2354263"/>
          <p14:tracePt t="40789" x="2914650" y="2379663"/>
          <p14:tracePt t="40805" x="2914650" y="2387600"/>
          <p14:tracePt t="40822" x="2914650" y="2397125"/>
          <p14:tracePt t="40826" x="2914650" y="2405063"/>
          <p14:tracePt t="40843" x="2914650" y="2413000"/>
          <p14:tracePt t="40855" x="2914650" y="2422525"/>
          <p14:tracePt t="40872" x="2914650" y="2438400"/>
          <p14:tracePt t="40888" x="2897188" y="2438400"/>
          <p14:tracePt t="40893" x="2897188" y="2447925"/>
          <p14:tracePt t="40905" x="2889250" y="2447925"/>
          <p14:tracePt t="40922" x="2881313" y="2447925"/>
          <p14:tracePt t="40939" x="2863850" y="2447925"/>
          <p14:tracePt t="40939" x="2855913" y="2447925"/>
          <p14:tracePt t="40955" x="2838450" y="2447925"/>
          <p14:tracePt t="40973" x="2830513" y="2447925"/>
          <p14:tracePt t="40986" x="2820988" y="2447925"/>
          <p14:tracePt t="41005" x="2813050" y="2447925"/>
          <p14:tracePt t="41105" x="2820988" y="2430463"/>
          <p14:tracePt t="41115" x="2838450" y="2422525"/>
          <p14:tracePt t="41124" x="2863850" y="2413000"/>
          <p14:tracePt t="41125" x="2906713" y="2405063"/>
          <p14:tracePt t="41139" x="2940050" y="2397125"/>
          <p14:tracePt t="41156" x="2974975" y="2387600"/>
          <p14:tracePt t="41161" x="3008313" y="2379663"/>
          <p14:tracePt t="41172" x="3041650" y="2362200"/>
          <p14:tracePt t="41175" x="3076575" y="2344738"/>
          <p14:tracePt t="41192" x="3094038" y="2336800"/>
          <p14:tracePt t="41215" x="3101975" y="2336800"/>
          <p14:tracePt t="41277" x="3084513" y="2336800"/>
          <p14:tracePt t="41288" x="3067050" y="2336800"/>
          <p14:tracePt t="41298" x="3051175" y="2336800"/>
          <p14:tracePt t="41307" x="3041650" y="2336800"/>
          <p14:tracePt t="41323" x="3000375" y="2336800"/>
          <p14:tracePt t="41327" x="2949575" y="2336800"/>
          <p14:tracePt t="41338" x="2922588" y="2336800"/>
          <p14:tracePt t="41343" x="2906713" y="2336800"/>
          <p14:tracePt t="41355" x="2846388" y="2311400"/>
          <p14:tracePt t="41357" x="2795588" y="2293938"/>
          <p14:tracePt t="41372" x="2736850" y="2286000"/>
          <p14:tracePt t="41377" x="2693988" y="2286000"/>
          <p14:tracePt t="41388" x="2668588" y="2286000"/>
          <p14:tracePt t="41393" x="2625725" y="2286000"/>
          <p14:tracePt t="41405" x="2592388" y="2286000"/>
          <p14:tracePt t="41409" x="2532063" y="2278063"/>
          <p14:tracePt t="41422" x="2489200" y="2278063"/>
          <p14:tracePt t="41424" x="2447925" y="2278063"/>
          <p14:tracePt t="41438" x="2405063" y="2278063"/>
          <p14:tracePt t="41439" x="2371725" y="2278063"/>
          <p14:tracePt t="41455" x="2293938" y="2278063"/>
          <p14:tracePt t="41471" x="2243138" y="2278063"/>
          <p14:tracePt t="41474" x="2184400" y="2278063"/>
          <p14:tracePt t="41489" x="2124075" y="2278063"/>
          <p14:tracePt t="41505" x="2108200" y="2278063"/>
          <p14:tracePt t="41506" x="2098675" y="2278063"/>
          <p14:tracePt t="41603" x="2082800" y="2252663"/>
          <p14:tracePt t="41611" x="2055813" y="2243138"/>
          <p14:tracePt t="41621" x="2039938" y="2227263"/>
          <p14:tracePt t="41639" x="2022475" y="2217738"/>
          <p14:tracePt t="41642" x="2005013" y="2184400"/>
          <p14:tracePt t="41655" x="1989138" y="2174875"/>
          <p14:tracePt t="41659" x="1963738" y="2149475"/>
          <p14:tracePt t="41672" x="1928813" y="2124075"/>
          <p14:tracePt t="41674" x="1903413" y="2116138"/>
          <p14:tracePt t="41689" x="1903413" y="2108200"/>
          <p14:tracePt t="41721" x="1895475" y="2108200"/>
          <p14:tracePt t="41739" x="1885950" y="2108200"/>
          <p14:tracePt t="42087" x="1878013" y="2108200"/>
          <p14:tracePt t="42139" x="1870075" y="2108200"/>
          <p14:tracePt t="42147" x="1860550" y="2108200"/>
          <p14:tracePt t="42197" x="1860550" y="2116138"/>
          <p14:tracePt t="42387" x="1860550" y="2124075"/>
          <p14:tracePt t="42397" x="1870075" y="2133600"/>
          <p14:tracePt t="42407" x="1885950" y="2133600"/>
          <p14:tracePt t="42411" x="1903413" y="2141538"/>
          <p14:tracePt t="42422" x="1928813" y="2149475"/>
          <p14:tracePt t="42426" x="1963738" y="2149475"/>
          <p14:tracePt t="42438" x="1997075" y="2159000"/>
          <p14:tracePt t="42455" x="2030413" y="2174875"/>
          <p14:tracePt t="42461" x="2065338" y="2174875"/>
          <p14:tracePt t="42472" x="2073275" y="2184400"/>
          <p14:tracePt t="42477" x="2082800" y="2192338"/>
          <p14:tracePt t="42610" x="2090738" y="2192338"/>
          <p14:tracePt t="42620" x="2098675" y="2200275"/>
          <p14:tracePt t="42622" x="2108200" y="2200275"/>
          <p14:tracePt t="42636" x="2116138" y="2200275"/>
          <p14:tracePt t="42644" x="2124075" y="2200275"/>
          <p14:tracePt t="42659" x="2133600" y="2200275"/>
          <p14:tracePt t="42672" x="2149475" y="2200275"/>
          <p14:tracePt t="42689" x="2159000" y="2200275"/>
          <p14:tracePt t="42705" x="2174875" y="2200275"/>
          <p14:tracePt t="42722" x="2184400" y="2200275"/>
          <p14:tracePt t="42725" x="2192338" y="2200275"/>
          <p14:tracePt t="42740" x="2200275" y="2200275"/>
          <p14:tracePt t="42755" x="2217738" y="2209800"/>
          <p14:tracePt t="42759" x="2227263" y="2209800"/>
          <p14:tracePt t="42788" x="2235200" y="2227263"/>
          <p14:tracePt t="42798" x="2243138" y="2227263"/>
          <p14:tracePt t="42815" x="2252663" y="2235200"/>
          <p14:tracePt t="42837" x="2260600" y="2235200"/>
          <p14:tracePt t="42848" x="2268538" y="2243138"/>
          <p14:tracePt t="42857" x="2268538" y="2252663"/>
          <p14:tracePt t="42951" x="2268538" y="2260600"/>
          <p14:tracePt t="42977" x="2268538" y="2268538"/>
          <p14:tracePt t="43017" x="2268538" y="2278063"/>
          <p14:tracePt t="43037" x="2268538" y="2286000"/>
          <p14:tracePt t="43041" x="2268538" y="2293938"/>
          <p14:tracePt t="43677" x="2278063" y="2278063"/>
          <p14:tracePt t="43697" x="2278063" y="2268538"/>
          <p14:tracePt t="43705" x="2278063" y="2252663"/>
          <p14:tracePt t="43715" x="2278063" y="2235200"/>
          <p14:tracePt t="43719" x="2286000" y="2209800"/>
          <p14:tracePt t="43739" x="2286000" y="2166938"/>
          <p14:tracePt t="43743" x="2286000" y="2141538"/>
          <p14:tracePt t="43755" x="2293938" y="2124075"/>
          <p14:tracePt t="43772" x="2293938" y="2108200"/>
          <p14:tracePt t="43789" x="2293938" y="2090738"/>
          <p14:tracePt t="43971" x="2293938" y="2098675"/>
          <p14:tracePt t="43980" x="2293938" y="2133600"/>
          <p14:tracePt t="43990" x="2303463" y="2174875"/>
          <p14:tracePt t="43991" x="2311400" y="2200275"/>
          <p14:tracePt t="44005" x="2319338" y="2235200"/>
          <p14:tracePt t="44007" x="2354263" y="2268538"/>
          <p14:tracePt t="44022" x="2397125" y="2293938"/>
          <p14:tracePt t="44027" x="2413000" y="2328863"/>
          <p14:tracePt t="44039" x="2422525" y="2328863"/>
          <p14:tracePt t="44055" x="2422525" y="2336800"/>
          <p14:tracePt t="44168" x="2422525" y="2344738"/>
          <p14:tracePt t="44177" x="2422525" y="2354263"/>
          <p14:tracePt t="44198" x="2405063" y="2354263"/>
          <p14:tracePt t="44207" x="2387600" y="2354263"/>
          <p14:tracePt t="44223" x="2344738" y="2354263"/>
          <p14:tracePt t="44240" x="2286000" y="2362200"/>
          <p14:tracePt t="44255" x="2200275" y="2379663"/>
          <p14:tracePt t="44273" x="2159000" y="2379663"/>
          <p14:tracePt t="44289" x="2047875" y="2379663"/>
          <p14:tracePt t="44292" x="2005013" y="2379663"/>
          <p14:tracePt t="44305" x="1963738" y="2379663"/>
          <p14:tracePt t="44322" x="1885950" y="2379663"/>
          <p14:tracePt t="44339" x="1844675" y="2379663"/>
          <p14:tracePt t="44355" x="1809750" y="2379663"/>
          <p14:tracePt t="44391" x="1793875" y="2379663"/>
          <p14:tracePt t="44417" x="1793875" y="2371725"/>
          <p14:tracePt t="44467" x="1793875" y="2362200"/>
          <p14:tracePt t="44497" x="1801813" y="2362200"/>
          <p14:tracePt t="44618" x="1809750" y="2354263"/>
          <p14:tracePt t="44627" x="1809750" y="2344738"/>
          <p14:tracePt t="44637" x="1809750" y="2336800"/>
          <p14:tracePt t="44655" x="1809750" y="2303463"/>
          <p14:tracePt t="44672" x="1809750" y="2268538"/>
          <p14:tracePt t="44677" x="1809750" y="2260600"/>
          <p14:tracePt t="44689" x="1793875" y="2243138"/>
          <p14:tracePt t="44690" x="1793875" y="2209800"/>
          <p14:tracePt t="44705" x="1793875" y="2200275"/>
          <p14:tracePt t="44712" x="1793875" y="2184400"/>
          <p14:tracePt t="44722" x="1793875" y="2174875"/>
          <p14:tracePt t="44739" x="1801813" y="2149475"/>
          <p14:tracePt t="44755" x="1835150" y="2133600"/>
          <p14:tracePt t="44772" x="1920875" y="2133600"/>
          <p14:tracePt t="44776" x="1946275" y="2133600"/>
          <p14:tracePt t="44789" x="1971675" y="2133600"/>
          <p14:tracePt t="44790" x="2014538" y="2133600"/>
          <p14:tracePt t="44805" x="2030413" y="2133600"/>
          <p14:tracePt t="44806" x="2065338" y="2133600"/>
          <p14:tracePt t="44822" x="2098675" y="2141538"/>
          <p14:tracePt t="44827" x="2124075" y="2159000"/>
          <p14:tracePt t="44839" x="2124075" y="2166938"/>
          <p14:tracePt t="44842" x="2133600" y="2174875"/>
          <p14:tracePt t="44857" x="2141538" y="2200275"/>
          <p14:tracePt t="44872" x="2149475" y="2200275"/>
          <p14:tracePt t="44877" x="2149475" y="2209800"/>
          <p14:tracePt t="44898" x="2149475" y="2217738"/>
          <p14:tracePt t="44906" x="2149475" y="2227263"/>
          <p14:tracePt t="44920" x="2149475" y="2243138"/>
          <p14:tracePt t="44939" x="2149475" y="2260600"/>
          <p14:tracePt t="44942" x="2133600" y="2278063"/>
          <p14:tracePt t="44956" x="2124075" y="2286000"/>
          <p14:tracePt t="44972" x="2116138" y="2303463"/>
          <p14:tracePt t="44988" x="2108200" y="2303463"/>
          <p14:tracePt t="45005" x="2098675" y="2303463"/>
          <p14:tracePt t="45023" x="2090738" y="2303463"/>
          <p14:tracePt t="45039" x="2073275" y="2293938"/>
          <p14:tracePt t="45039" x="2065338" y="2278063"/>
          <p14:tracePt t="45055" x="2022475" y="2217738"/>
          <p14:tracePt t="45059" x="2005013" y="2192338"/>
          <p14:tracePt t="45072" x="2005013" y="2184400"/>
          <p14:tracePt t="45089" x="1997075" y="2166938"/>
          <p14:tracePt t="45161" x="2014538" y="2166938"/>
          <p14:tracePt t="45181" x="2039938" y="2166938"/>
          <p14:tracePt t="45189" x="2065338" y="2166938"/>
          <p14:tracePt t="45201" x="2124075" y="2166938"/>
          <p14:tracePt t="45211" x="2141538" y="2166938"/>
          <p14:tracePt t="45223" x="2184400" y="2166938"/>
          <p14:tracePt t="45226" x="2217738" y="2166938"/>
          <p14:tracePt t="45240" x="2252663" y="2166938"/>
          <p14:tracePt t="45241" x="2286000" y="2166938"/>
          <p14:tracePt t="45256" x="2293938" y="2166938"/>
          <p14:tracePt t="45261" x="2303463" y="2166938"/>
          <p14:tracePt t="45337" x="2311400" y="2166938"/>
          <p14:tracePt t="45377" x="2311400" y="2174875"/>
          <p14:tracePt t="45388" x="2311400" y="2184400"/>
          <p14:tracePt t="45543" x="2311400" y="2192338"/>
          <p14:tracePt t="45569" x="2319338" y="2192338"/>
          <p14:tracePt t="45581" x="2362200" y="2192338"/>
          <p14:tracePt t="45586" x="2397125" y="2192338"/>
          <p14:tracePt t="45605" x="2447925" y="2192338"/>
          <p14:tracePt t="45609" x="2489200" y="2192338"/>
          <p14:tracePt t="45622" x="2532063" y="2192338"/>
          <p14:tracePt t="45625" x="2582863" y="2192338"/>
          <p14:tracePt t="45639" x="2600325" y="2192338"/>
          <p14:tracePt t="45655" x="2633663" y="2192338"/>
          <p14:tracePt t="45675" x="2643188" y="2192338"/>
          <p14:tracePt t="45731" x="2651125" y="2192338"/>
          <p14:tracePt t="45742" x="2660650" y="2192338"/>
          <p14:tracePt t="45756" x="2676525" y="2192338"/>
          <p14:tracePt t="45766" x="2686050" y="2192338"/>
          <p14:tracePt t="45777" x="2701925" y="2192338"/>
          <p14:tracePt t="45788" x="2727325" y="2192338"/>
          <p14:tracePt t="45791" x="2736850" y="2184400"/>
          <p14:tracePt t="45805" x="2762250" y="2174875"/>
          <p14:tracePt t="45807" x="2778125" y="2174875"/>
          <p14:tracePt t="45822" x="2820988" y="2166938"/>
          <p14:tracePt t="45839" x="2846388" y="2159000"/>
          <p14:tracePt t="45951" x="2838450" y="2159000"/>
          <p14:tracePt t="45961" x="2830513" y="2159000"/>
          <p14:tracePt t="45972" x="2813050" y="2159000"/>
          <p14:tracePt t="45989" x="2805113" y="2159000"/>
          <p14:tracePt t="46034" x="2795588" y="2159000"/>
          <p14:tracePt t="46044" x="2787650" y="2149475"/>
          <p14:tracePt t="46079" x="2787650" y="2141538"/>
          <p14:tracePt t="46089" x="2778125" y="2141538"/>
          <p14:tracePt t="46169" x="2770188" y="2141538"/>
          <p14:tracePt t="46215" x="2770188" y="2133600"/>
          <p14:tracePt t="46381" x="2770188" y="2116138"/>
          <p14:tracePt t="46402" x="2778125" y="2116138"/>
          <p14:tracePt t="46417" x="2805113" y="2116138"/>
          <p14:tracePt t="46427" x="2813050" y="2108200"/>
          <p14:tracePt t="46438" x="2830513" y="2108200"/>
          <p14:tracePt t="46455" x="2838450" y="2098675"/>
          <p14:tracePt t="46461" x="2855913" y="2098675"/>
          <p14:tracePt t="46472" x="2863850" y="2098675"/>
          <p14:tracePt t="46477" x="2871788" y="2098675"/>
          <p14:tracePt t="46489" x="2881313" y="2098675"/>
          <p14:tracePt t="46505" x="2889250" y="2098675"/>
          <p14:tracePt t="46643" x="2881313" y="2098675"/>
          <p14:tracePt t="46652" x="2871788" y="2098675"/>
          <p14:tracePt t="46663" x="2863850" y="2098675"/>
          <p14:tracePt t="46674" x="2855913" y="2098675"/>
          <p14:tracePt t="46689" x="2846388" y="2090738"/>
          <p14:tracePt t="46705" x="2838450" y="2090738"/>
          <p14:tracePt t="46845" x="2820988" y="2090738"/>
          <p14:tracePt t="46855" x="2805113" y="2090738"/>
          <p14:tracePt t="46866" x="2795588" y="2090738"/>
          <p14:tracePt t="46882" x="2787650" y="2090738"/>
          <p14:tracePt t="46893" x="2778125" y="2090738"/>
          <p14:tracePt t="46903" x="2770188" y="2090738"/>
          <p14:tracePt t="46922" x="2762250" y="2090738"/>
          <p14:tracePt t="46940" x="2752725" y="2090738"/>
          <p14:tracePt t="46957" x="2744788" y="2090738"/>
          <p14:tracePt t="46972" x="2727325" y="2090738"/>
          <p14:tracePt t="47335" x="2719388" y="2090738"/>
          <p14:tracePt t="47344" x="2676525" y="2090738"/>
          <p14:tracePt t="47354" x="2651125" y="2090738"/>
          <p14:tracePt t="47359" x="2608263" y="2108200"/>
          <p14:tracePt t="47372" x="2582863" y="2124075"/>
          <p14:tracePt t="47374" x="2566988" y="2133600"/>
          <p14:tracePt t="47389" x="2532063" y="2149475"/>
          <p14:tracePt t="47390" x="2524125" y="2159000"/>
          <p14:tracePt t="47405" x="2481263" y="2200275"/>
          <p14:tracePt t="47422" x="2430463" y="2209800"/>
          <p14:tracePt t="47439" x="2422525" y="2209800"/>
          <p14:tracePt t="47455" x="2413000" y="2209800"/>
          <p14:tracePt t="47456" x="2405063" y="2209800"/>
          <p14:tracePt t="47461" x="2397125" y="2217738"/>
          <p14:tracePt t="47511" x="2387600" y="2217738"/>
          <p14:tracePt t="47526" x="2379663" y="2217738"/>
          <p14:tracePt t="47551" x="2371725" y="2227263"/>
          <p14:tracePt t="47587" x="2362200" y="2227263"/>
          <p14:tracePt t="47598" x="2354263" y="2227263"/>
          <p14:tracePt t="47689" x="2344738" y="2227263"/>
          <p14:tracePt t="47698" x="2336800" y="2243138"/>
          <p14:tracePt t="47891" x="2328863" y="2243138"/>
          <p14:tracePt t="47900" x="2319338" y="2243138"/>
          <p14:tracePt t="47912" x="2319338" y="2235200"/>
          <p14:tracePt t="47915" x="2319338" y="2227263"/>
          <p14:tracePt t="47938" x="2311400" y="2192338"/>
          <p14:tracePt t="47940" x="2303463" y="2174875"/>
          <p14:tracePt t="47955" x="2303463" y="2166938"/>
          <p14:tracePt t="47961" x="2303463" y="2159000"/>
          <p14:tracePt t="47972" x="2293938" y="2141538"/>
          <p14:tracePt t="48004" x="2293938" y="2133600"/>
          <p14:tracePt t="48037" x="2293938" y="2124075"/>
          <p14:tracePt t="48051" x="2293938" y="2116138"/>
          <p14:tracePt t="48071" x="2293938" y="2108200"/>
          <p14:tracePt t="48076" x="2293938" y="2098675"/>
          <p14:tracePt t="48089" x="2293938" y="2090738"/>
          <p14:tracePt t="48105" x="2293938" y="2073275"/>
          <p14:tracePt t="48122" x="2293938" y="2055813"/>
          <p14:tracePt t="48139" x="2293938" y="2047875"/>
          <p14:tracePt t="48155" x="2293938" y="2039938"/>
          <p14:tracePt t="48157" x="2303463" y="2030413"/>
          <p14:tracePt t="48249" x="2311400" y="2030413"/>
          <p14:tracePt t="48273" x="2311400" y="2039938"/>
          <p14:tracePt t="48287" x="2303463" y="2065338"/>
          <p14:tracePt t="48294" x="2286000" y="2098675"/>
          <p14:tracePt t="48307" x="2268538" y="2116138"/>
          <p14:tracePt t="48308" x="2243138" y="2141538"/>
          <p14:tracePt t="48322" x="2227263" y="2174875"/>
          <p14:tracePt t="48322" x="2227263" y="2184400"/>
          <p14:tracePt t="48339" x="2217738" y="2217738"/>
          <p14:tracePt t="48355" x="2217738" y="2227263"/>
          <p14:tracePt t="48449" x="2217738" y="2235200"/>
          <p14:tracePt t="48471" x="2217738" y="2243138"/>
          <p14:tracePt t="48581" x="2217738" y="2252663"/>
          <p14:tracePt t="48611" x="2227263" y="2278063"/>
          <p14:tracePt t="48627" x="2235200" y="2278063"/>
          <p14:tracePt t="48636" x="2235200" y="2286000"/>
          <p14:tracePt t="48654" x="2235200" y="2293938"/>
          <p14:tracePt t="48659" x="2243138" y="2303463"/>
          <p14:tracePt t="48823" x="2243138" y="2293938"/>
          <p14:tracePt t="48833" x="2243138" y="2286000"/>
          <p14:tracePt t="48843" x="2243138" y="2268538"/>
          <p14:tracePt t="48865" x="2243138" y="2260600"/>
          <p14:tracePt t="48945" x="2252663" y="2260600"/>
          <p14:tracePt t="48953" x="2252663" y="2252663"/>
          <p14:tracePt t="48966" x="2260600" y="2243138"/>
          <p14:tracePt t="48975" x="2268538" y="2243138"/>
          <p14:tracePt t="48990" x="2293938" y="2227263"/>
          <p14:tracePt t="49005" x="2354263" y="2217738"/>
          <p14:tracePt t="49022" x="2397125" y="2217738"/>
          <p14:tracePt t="49025" x="2422525" y="2217738"/>
          <p14:tracePt t="49039" x="2455863" y="2217738"/>
          <p14:tracePt t="49040" x="2516188" y="2217738"/>
          <p14:tracePt t="49055" x="2566988" y="2217738"/>
          <p14:tracePt t="49072" x="2643188" y="2217738"/>
          <p14:tracePt t="49089" x="2651125" y="2209800"/>
          <p14:tracePt t="49090" x="2651125" y="2200275"/>
          <p14:tracePt t="49231" x="2651125" y="2192338"/>
          <p14:tracePt t="49293" x="2660650" y="2192338"/>
          <p14:tracePt t="49304" x="2676525" y="2192338"/>
          <p14:tracePt t="49315" x="2686050" y="2192338"/>
          <p14:tracePt t="49324" x="2701925" y="2192338"/>
          <p14:tracePt t="49339" x="2736850" y="2192338"/>
          <p14:tracePt t="49343" x="2752725" y="2184400"/>
          <p14:tracePt t="49355" x="2762250" y="2184400"/>
          <p14:tracePt t="49372" x="2762250" y="2166938"/>
          <p14:tracePt t="49374" x="2770188" y="2159000"/>
          <p14:tracePt t="49391" x="2787650" y="2159000"/>
          <p14:tracePt t="49421" x="2787650" y="2141538"/>
          <p14:tracePt t="49432" x="2787650" y="2133600"/>
          <p14:tracePt t="49440" x="2770188" y="2108200"/>
          <p14:tracePt t="49455" x="2762250" y="2098675"/>
          <p14:tracePt t="49457" x="2744788" y="2090738"/>
          <p14:tracePt t="49461" x="2719388" y="2073275"/>
          <p14:tracePt t="49472" x="2711450" y="2073275"/>
          <p14:tracePt t="49477" x="2686050" y="2065338"/>
          <p14:tracePt t="49488" x="2660650" y="2065338"/>
          <p14:tracePt t="49506" x="2625725" y="2039938"/>
          <p14:tracePt t="49522" x="2617788" y="2022475"/>
          <p14:tracePt t="49527" x="2608263" y="2022475"/>
          <p14:tracePt t="49543" x="2600325" y="2022475"/>
          <p14:tracePt t="49555" x="2592388" y="2022475"/>
          <p14:tracePt t="49557" x="2582863" y="2014538"/>
          <p14:tracePt t="49572" x="2574925" y="2014538"/>
          <p14:tracePt t="49589" x="2566988" y="2005013"/>
          <p14:tracePt t="49589" x="2557463" y="1997075"/>
          <p14:tracePt t="49605" x="2557463" y="1989138"/>
          <p14:tracePt t="49609" x="2557463" y="1971675"/>
          <p14:tracePt t="49621" x="2557463" y="1963738"/>
          <p14:tracePt t="49625" x="2557463" y="1938338"/>
          <p14:tracePt t="49639" x="2557463" y="1911350"/>
          <p14:tracePt t="49655" x="2557463" y="1878013"/>
          <p14:tracePt t="49672" x="2557463" y="1870075"/>
          <p14:tracePt t="49675" x="2557463" y="1852613"/>
          <p14:tracePt t="49755" x="2574925" y="1860550"/>
          <p14:tracePt t="49761" x="2600325" y="1878013"/>
          <p14:tracePt t="49772" x="2643188" y="1895475"/>
          <p14:tracePt t="49775" x="2719388" y="1946275"/>
          <p14:tracePt t="49789" x="2795588" y="1989138"/>
          <p14:tracePt t="49805" x="2957513" y="2090738"/>
          <p14:tracePt t="49811" x="3008313" y="2116138"/>
          <p14:tracePt t="49822" x="3051175" y="2133600"/>
          <p14:tracePt t="49827" x="3059113" y="2133600"/>
          <p14:tracePt t="49838" x="3067050" y="2141538"/>
          <p14:tracePt t="49927" x="3051175" y="2141538"/>
          <p14:tracePt t="49939" x="3041650" y="2124075"/>
          <p14:tracePt t="49943" x="3025775" y="2124075"/>
          <p14:tracePt t="49957" x="3008313" y="2116138"/>
          <p14:tracePt t="49972" x="2974975" y="2098675"/>
          <p14:tracePt t="49989" x="2940050" y="2073275"/>
          <p14:tracePt t="50005" x="2914650" y="2055813"/>
          <p14:tracePt t="50011" x="2897188" y="2047875"/>
          <p14:tracePt t="50022" x="2881313" y="2039938"/>
          <p14:tracePt t="50025" x="2871788" y="2039938"/>
          <p14:tracePt t="50039" x="2863850" y="2039938"/>
          <p14:tracePt t="50040" x="2855913" y="2039938"/>
          <p14:tracePt t="50055" x="2855913" y="2030413"/>
          <p14:tracePt t="50056" x="2846388" y="2030413"/>
          <p14:tracePt t="50072" x="2838450" y="2030413"/>
          <p14:tracePt t="50077" x="2830513" y="2022475"/>
          <p14:tracePt t="50117" x="2820988" y="2022475"/>
          <p14:tracePt t="50243" x="2805113" y="2022475"/>
          <p14:tracePt t="50263" x="2795588" y="2022475"/>
          <p14:tracePt t="50273" x="2787650" y="2022475"/>
          <p14:tracePt t="50284" x="2778125" y="2022475"/>
          <p14:tracePt t="50292" x="2770188" y="2022475"/>
          <p14:tracePt t="50309" x="2727325" y="2022475"/>
          <p14:tracePt t="50323" x="2660650" y="2022475"/>
          <p14:tracePt t="50338" x="2643188" y="2022475"/>
          <p14:tracePt t="50339" x="2608263" y="2022475"/>
          <p14:tracePt t="50356" x="2532063" y="2022475"/>
          <p14:tracePt t="50358" x="2516188" y="2022475"/>
          <p14:tracePt t="50372" x="2489200" y="2022475"/>
          <p14:tracePt t="50389" x="2473325" y="2022475"/>
          <p14:tracePt t="50405" x="2455863" y="2030413"/>
          <p14:tracePt t="50501" x="2463800" y="2030413"/>
          <p14:tracePt t="50607" x="2455863" y="2047875"/>
          <p14:tracePt t="50618" x="2438400" y="2047875"/>
          <p14:tracePt t="50621" x="2422525" y="2047875"/>
          <p14:tracePt t="50631" x="2397125" y="2055813"/>
          <p14:tracePt t="50643" x="2371725" y="2055813"/>
          <p14:tracePt t="50648" x="2328863" y="2065338"/>
          <p14:tracePt t="50657" x="2293938" y="2073275"/>
          <p14:tracePt t="50660" x="2235200" y="2073275"/>
          <p14:tracePt t="50673" x="2227263" y="2073275"/>
          <p14:tracePt t="50677" x="2184400" y="2073275"/>
          <p14:tracePt t="50688" x="2133600" y="2082800"/>
          <p14:tracePt t="50706" x="2073275" y="2090738"/>
          <p14:tracePt t="50723" x="2022475" y="2124075"/>
          <p14:tracePt t="50754" x="2014538" y="2133600"/>
          <p14:tracePt t="50766" x="2005013" y="2141538"/>
          <p14:tracePt t="50789" x="2005013" y="2149475"/>
          <p14:tracePt t="50829" x="2005013" y="2166938"/>
          <p14:tracePt t="50840" x="2005013" y="2174875"/>
          <p14:tracePt t="50851" x="2014538" y="2174875"/>
          <p14:tracePt t="50859" x="2022475" y="2184400"/>
          <p14:tracePt t="50872" x="2030413" y="2184400"/>
          <p14:tracePt t="50875" x="2039938" y="2184400"/>
          <p14:tracePt t="50919" x="2047875" y="2192338"/>
          <p14:tracePt t="50995" x="2047875" y="2200275"/>
          <p14:tracePt t="51035" x="2039938" y="2209800"/>
          <p14:tracePt t="51142" x="2047875" y="2209800"/>
          <p14:tracePt t="51151" x="2073275" y="2192338"/>
          <p14:tracePt t="51160" x="2090738" y="2192338"/>
          <p14:tracePt t="51175" x="2116138" y="2174875"/>
          <p14:tracePt t="51190" x="2149475" y="2149475"/>
          <p14:tracePt t="51204" x="2174875" y="2141538"/>
          <p14:tracePt t="51209" x="2184400" y="2141538"/>
          <p14:tracePt t="51212" x="2200275" y="2141538"/>
          <p14:tracePt t="51224" x="2209800" y="2133600"/>
          <p14:tracePt t="51228" x="2217738" y="2133600"/>
          <p14:tracePt t="51241" x="2217738" y="2116138"/>
          <p14:tracePt t="51242" x="2227263" y="2116138"/>
          <p14:tracePt t="51255" x="2235200" y="2108200"/>
          <p14:tracePt t="51275" x="2235200" y="2098675"/>
          <p14:tracePt t="51293" x="2243138" y="2090738"/>
          <p14:tracePt t="51305" x="2252663" y="2090738"/>
          <p14:tracePt t="51329" x="2260600" y="2073275"/>
          <p14:tracePt t="51334" x="2260600" y="2065338"/>
          <p14:tracePt t="51344" x="2268538" y="2055813"/>
          <p14:tracePt t="51359" x="2268538" y="2039938"/>
          <p14:tracePt t="51373" x="2278063" y="2030413"/>
          <p14:tracePt t="51374" x="2278063" y="2014538"/>
          <p14:tracePt t="51389" x="2278063" y="2005013"/>
          <p14:tracePt t="51389" x="2278063" y="1997075"/>
          <p14:tracePt t="51405" x="2293938" y="1938338"/>
          <p14:tracePt t="51421" x="2311400" y="1895475"/>
          <p14:tracePt t="51439" x="2319338" y="1844675"/>
          <p14:tracePt t="51454" x="2319338" y="1819275"/>
          <p14:tracePt t="51457" x="2328863" y="1784350"/>
          <p14:tracePt t="51460" x="2336800" y="1776413"/>
          <p14:tracePt t="51472" x="2344738" y="1741488"/>
          <p14:tracePt t="51474" x="2344738" y="1725613"/>
          <p14:tracePt t="51489" x="2354263" y="1716088"/>
          <p14:tracePt t="51505" x="2354263" y="1690688"/>
          <p14:tracePt t="51511" x="2354263" y="1682750"/>
          <p14:tracePt t="51522" x="2354263" y="1674813"/>
          <p14:tracePt t="51539" x="2362200" y="1649413"/>
          <p14:tracePt t="51555" x="2371725" y="1614488"/>
          <p14:tracePt t="51561" x="2379663" y="1614488"/>
          <p14:tracePt t="51572" x="2379663" y="1606550"/>
          <p14:tracePt t="51576" x="2379663" y="1581150"/>
          <p14:tracePt t="51588" x="2379663" y="1571625"/>
          <p14:tracePt t="51590" x="2379663" y="1555750"/>
          <p14:tracePt t="51603" x="2387600" y="1546225"/>
          <p14:tracePt t="51611" x="2387600" y="1538288"/>
          <p14:tracePt t="51622" x="2387600" y="1530350"/>
          <p14:tracePt t="51627" x="2397125" y="1512888"/>
          <p14:tracePt t="51642" x="2397125" y="1504950"/>
          <p14:tracePt t="51654" x="2397125" y="1495425"/>
          <p14:tracePt t="51658" x="2397125" y="1487488"/>
          <p14:tracePt t="51674" x="2397125" y="1452563"/>
          <p14:tracePt t="51686" x="2397125" y="1444625"/>
          <p14:tracePt t="51691" x="2397125" y="1436688"/>
          <p14:tracePt t="51704" x="2397125" y="1427163"/>
          <p14:tracePt t="51708" x="2397125" y="1411288"/>
          <p14:tracePt t="51722" x="2397125" y="1401763"/>
          <p14:tracePt t="51724" x="2397125" y="1393825"/>
          <p14:tracePt t="51739" x="2397125" y="1385888"/>
          <p14:tracePt t="51753" x="2397125" y="1376363"/>
          <p14:tracePt t="51758" x="2397125" y="1368425"/>
          <p14:tracePt t="51771" x="2397125" y="1360488"/>
          <p14:tracePt t="51890" x="2413000" y="1360488"/>
          <p14:tracePt t="51909" x="2413000" y="1385888"/>
          <p14:tracePt t="51914" x="2413000" y="1411288"/>
          <p14:tracePt t="51928" x="2413000" y="1436688"/>
          <p14:tracePt t="51944" x="2430463" y="1538288"/>
          <p14:tracePt t="51958" x="2438400" y="1597025"/>
          <p14:tracePt t="51972" x="2438400" y="1657350"/>
          <p14:tracePt t="51975" x="2447925" y="1700213"/>
          <p14:tracePt t="51989" x="2447925" y="1784350"/>
          <p14:tracePt t="52005" x="2455863" y="1835150"/>
          <p14:tracePt t="52023" x="2455863" y="1852613"/>
          <p14:tracePt t="52039" x="2455863" y="1860550"/>
          <p14:tracePt t="52055" x="2455863" y="1870075"/>
          <p14:tracePt t="52061" x="2455863" y="1878013"/>
          <p14:tracePt t="52071" x="2455863" y="1885950"/>
          <p14:tracePt t="52088" x="2455863" y="1895475"/>
          <p14:tracePt t="52090" x="2455863" y="1903413"/>
          <p14:tracePt t="52105" x="2455863" y="1911350"/>
          <p14:tracePt t="52107" x="2455863" y="1920875"/>
          <p14:tracePt t="52122" x="2447925" y="1938338"/>
          <p14:tracePt t="52141" x="2422525" y="1946275"/>
          <p14:tracePt t="52155" x="2405063" y="1963738"/>
          <p14:tracePt t="52156" x="2397125" y="1963738"/>
          <p14:tracePt t="52172" x="2397125" y="1971675"/>
          <p14:tracePt t="52176" x="2387600" y="1971675"/>
          <p14:tracePt t="52188" x="2379663" y="1979613"/>
          <p14:tracePt t="52192" x="2371725" y="1989138"/>
          <p14:tracePt t="52219" x="2344738" y="1997075"/>
          <p14:tracePt t="52227" x="2336800" y="1997075"/>
          <p14:tracePt t="52238" x="2311400" y="2005013"/>
          <p14:tracePt t="52243" x="2293938" y="2005013"/>
          <p14:tracePt t="52255" x="2286000" y="2014538"/>
          <p14:tracePt t="52256" x="2278063" y="2014538"/>
          <p14:tracePt t="52273" x="2252663" y="2014538"/>
          <p14:tracePt t="52288" x="2235200" y="2014538"/>
          <p14:tracePt t="52289" x="2227263" y="2014538"/>
          <p14:tracePt t="52306" x="2209800" y="2014538"/>
          <p14:tracePt t="52309" x="2184400" y="2014538"/>
          <p14:tracePt t="52322" x="2166938" y="2014538"/>
          <p14:tracePt t="52340" x="2141538" y="2022475"/>
          <p14:tracePt t="52355" x="2133600" y="2022475"/>
          <p14:tracePt t="52382" x="2124075" y="2022475"/>
          <p14:tracePt t="52390" x="2108200" y="2022475"/>
          <p14:tracePt t="52405" x="2108200" y="2039938"/>
          <p14:tracePt t="52422" x="2090738" y="2047875"/>
          <p14:tracePt t="52439" x="2082800" y="2065338"/>
          <p14:tracePt t="52455" x="2082800" y="2073275"/>
          <p14:tracePt t="52458" x="2082800" y="2082800"/>
          <p14:tracePt t="52472" x="2082800" y="2090738"/>
          <p14:tracePt t="52474" x="2082800" y="2108200"/>
          <p14:tracePt t="52498" x="2082800" y="2124075"/>
          <p14:tracePt t="52511" x="2082800" y="2149475"/>
          <p14:tracePt t="52532" x="2082800" y="2159000"/>
          <p14:tracePt t="52540" x="2082800" y="2166938"/>
          <p14:tracePt t="52555" x="2082800" y="2174875"/>
          <p14:tracePt t="52657" x="2082800" y="2184400"/>
          <p14:tracePt t="53403" x="2082800" y="2192338"/>
          <p14:tracePt t="53423" x="2082800" y="2200275"/>
          <p14:tracePt t="53565" x="2073275" y="2200275"/>
          <p14:tracePt t="53582" x="2065338" y="2200275"/>
          <p14:tracePt t="53599" x="2055813" y="2200275"/>
          <p14:tracePt t="53773" x="2055813" y="2209800"/>
          <p14:tracePt t="53807" x="2055813" y="2217738"/>
          <p14:tracePt t="53827" x="2055813" y="2227263"/>
          <p14:tracePt t="53843" x="2047875" y="2227263"/>
          <p14:tracePt t="53853" x="2039938" y="2235200"/>
          <p14:tracePt t="53861" x="1997075" y="2260600"/>
          <p14:tracePt t="53882" x="1989138" y="2260600"/>
          <p14:tracePt t="53890" x="1979613" y="2260600"/>
          <p14:tracePt t="53908" x="1971675" y="2260600"/>
          <p14:tracePt t="53911" x="1954213" y="2260600"/>
          <p14:tracePt t="53932" x="1946275" y="2260600"/>
          <p14:tracePt t="53941" x="1938338" y="2260600"/>
          <p14:tracePt t="54227" x="1911350" y="2260600"/>
          <p14:tracePt t="54237" x="1870075" y="2260600"/>
          <p14:tracePt t="54247" x="1835150" y="2260600"/>
          <p14:tracePt t="54257" x="1809750" y="2260600"/>
          <p14:tracePt t="54272" x="1766888" y="2260600"/>
          <p14:tracePt t="54289" x="1758950" y="2260600"/>
          <p14:tracePt t="54565" x="1766888" y="2260600"/>
          <p14:tracePt t="54573" x="1784350" y="2260600"/>
          <p14:tracePt t="54582" x="1809750" y="2260600"/>
          <p14:tracePt t="54605" x="1819275" y="2260600"/>
          <p14:tracePt t="54606" x="1827213" y="2260600"/>
          <p14:tracePt t="54622" x="1835150" y="2260600"/>
          <p14:tracePt t="54850" x="1844675" y="2260600"/>
          <p14:tracePt t="54859" x="1852613" y="2260600"/>
          <p14:tracePt t="54869" x="1860550" y="2260600"/>
          <p14:tracePt t="54873" x="1870075" y="2260600"/>
          <p14:tracePt t="54889" x="1878013" y="2260600"/>
          <p14:tracePt t="54904" x="1885950" y="2260600"/>
          <p14:tracePt t="54922" x="1895475" y="2260600"/>
          <p14:tracePt t="54940" x="1903413" y="2260600"/>
          <p14:tracePt t="55081" x="1885950" y="2260600"/>
          <p14:tracePt t="55091" x="1870075" y="2252663"/>
          <p14:tracePt t="55101" x="1852613" y="2243138"/>
          <p14:tracePt t="55104" x="1844675" y="2243138"/>
          <p14:tracePt t="55111" x="1819275" y="2235200"/>
          <p14:tracePt t="55125" x="1809750" y="2235200"/>
          <p14:tracePt t="55141" x="1801813" y="2235200"/>
          <p14:tracePt t="55155" x="1793875" y="2227263"/>
          <p14:tracePt t="55287" x="1793875" y="2209800"/>
          <p14:tracePt t="55307" x="1819275" y="2209800"/>
          <p14:tracePt t="55313" x="1852613" y="2209800"/>
          <p14:tracePt t="55325" x="1870075" y="2209800"/>
          <p14:tracePt t="55339" x="1963738" y="2209800"/>
          <p14:tracePt t="55356" x="2039938" y="2209800"/>
          <p14:tracePt t="55373" x="2082800" y="2209800"/>
          <p14:tracePt t="55389" x="2124075" y="2209800"/>
          <p14:tracePt t="55393" x="2133600" y="2209800"/>
          <p14:tracePt t="55405" x="2141538" y="2209800"/>
          <p14:tracePt t="55576" x="2141538" y="2200275"/>
          <p14:tracePt t="55621" x="2141538" y="2192338"/>
          <p14:tracePt t="55817" x="2149475" y="2192338"/>
          <p14:tracePt t="55824" x="2166938" y="2192338"/>
          <p14:tracePt t="55841" x="2174875" y="2192338"/>
          <p14:tracePt t="55855" x="2184400" y="2192338"/>
          <p14:tracePt t="55872" x="2192338" y="2192338"/>
          <p14:tracePt t="56039" x="2184400" y="2192338"/>
          <p14:tracePt t="56083" x="2174875" y="2192338"/>
          <p14:tracePt t="56139" x="2166938" y="2192338"/>
          <p14:tracePt t="56149" x="2159000" y="2192338"/>
          <p14:tracePt t="56180" x="2149475" y="2192338"/>
          <p14:tracePt t="56331" x="2174875" y="2184400"/>
          <p14:tracePt t="56344" x="2227263" y="2149475"/>
          <p14:tracePt t="56353" x="2260600" y="2133600"/>
          <p14:tracePt t="56363" x="2286000" y="2124075"/>
          <p14:tracePt t="56369" x="2328863" y="2116138"/>
          <p14:tracePt t="56377" x="2371725" y="2108200"/>
          <p14:tracePt t="56393" x="2532063" y="2065338"/>
          <p14:tracePt t="56396" x="2608263" y="2039938"/>
          <p14:tracePt t="56409" x="2693988" y="2030413"/>
          <p14:tracePt t="56414" x="2744788" y="2022475"/>
          <p14:tracePt t="56424" x="2787650" y="2014538"/>
          <p14:tracePt t="56438" x="2805113" y="1997075"/>
          <p14:tracePt t="56555" x="2805113" y="1989138"/>
          <p14:tracePt t="56599" x="2795588" y="1989138"/>
          <p14:tracePt t="56614" x="2787650" y="1989138"/>
          <p14:tracePt t="56625" x="2778125" y="1989138"/>
          <p14:tracePt t="56638" x="2778125" y="1997075"/>
          <p14:tracePt t="56641" x="2770188" y="1997075"/>
          <p14:tracePt t="56761" x="2770188" y="2005013"/>
          <p14:tracePt t="56776" x="2778125" y="2005013"/>
          <p14:tracePt t="56787" x="2795588" y="2005013"/>
          <p14:tracePt t="56794" x="2805113" y="2005013"/>
          <p14:tracePt t="56857" x="2813050" y="2005013"/>
          <p14:tracePt t="56887" x="2813050" y="1997075"/>
          <p14:tracePt t="56898" x="2813050" y="1989138"/>
          <p14:tracePt t="56906" x="2813050" y="1979613"/>
          <p14:tracePt t="56923" x="2813050" y="1963738"/>
          <p14:tracePt t="56948" x="2805113" y="1946275"/>
          <p14:tracePt t="56957" x="2805113" y="1938338"/>
          <p14:tracePt t="56977" x="2795588" y="1938338"/>
          <p14:tracePt t="56988" x="2787650" y="1938338"/>
          <p14:tracePt t="57005" x="2770188" y="1928813"/>
          <p14:tracePt t="57022" x="2762250" y="1928813"/>
          <p14:tracePt t="57039" x="2752725" y="1928813"/>
          <p14:tracePt t="57043" x="2736850" y="1928813"/>
          <p14:tracePt t="57059" x="2719388" y="1928813"/>
          <p14:tracePt t="57073" x="2711450" y="1928813"/>
          <p14:tracePt t="57088" x="2701925" y="1928813"/>
          <p14:tracePt t="57093" x="2693988" y="1928813"/>
          <p14:tracePt t="57115" x="2686050" y="1928813"/>
          <p14:tracePt t="57138" x="2676525" y="1928813"/>
          <p14:tracePt t="57149" x="2668588" y="1928813"/>
          <p14:tracePt t="57159" x="2660650" y="1928813"/>
          <p14:tracePt t="57172" x="2651125" y="1928813"/>
          <p14:tracePt t="57175" x="2643188" y="1928813"/>
          <p14:tracePt t="57189" x="2633663" y="1938338"/>
          <p14:tracePt t="57205" x="2625725" y="1946275"/>
          <p14:tracePt t="57209" x="2625725" y="1954213"/>
          <p14:tracePt t="57224" x="2625725" y="1963738"/>
          <p14:tracePt t="57248" x="2625725" y="1971675"/>
          <p14:tracePt t="57257" x="2625725" y="1979613"/>
          <p14:tracePt t="57262" x="2625725" y="1997075"/>
          <p14:tracePt t="57272" x="2625725" y="2005013"/>
          <p14:tracePt t="57275" x="2625725" y="2014538"/>
          <p14:tracePt t="57289" x="2625725" y="2030413"/>
          <p14:tracePt t="57291" x="2651125" y="2047875"/>
          <p14:tracePt t="57311" x="2668588" y="2055813"/>
          <p14:tracePt t="57322" x="2676525" y="2055813"/>
          <p14:tracePt t="57327" x="2686050" y="2055813"/>
          <p14:tracePt t="57339" x="2693988" y="2055813"/>
          <p14:tracePt t="57356" x="2701925" y="2055813"/>
          <p14:tracePt t="57372" x="2719388" y="2055813"/>
          <p14:tracePt t="57391" x="2736850" y="2047875"/>
          <p14:tracePt t="57408" x="2736850" y="1997075"/>
          <p14:tracePt t="57411" x="2736850" y="1971675"/>
          <p14:tracePt t="57424" x="2736850" y="1946275"/>
          <p14:tracePt t="57439" x="2736850" y="1920875"/>
          <p14:tracePt t="57455" x="2736850" y="1911350"/>
          <p14:tracePt t="57517" x="2736850" y="1920875"/>
          <p14:tracePt t="57527" x="2744788" y="1946275"/>
          <p14:tracePt t="57543" x="2752725" y="1963738"/>
          <p14:tracePt t="57550" x="2762250" y="1989138"/>
          <p14:tracePt t="57561" x="2762250" y="1997075"/>
          <p14:tracePt t="57574" x="2787650" y="2055813"/>
          <p14:tracePt t="57589" x="2813050" y="2098675"/>
          <p14:tracePt t="57605" x="2830513" y="2133600"/>
          <p14:tracePt t="57609" x="2846388" y="2159000"/>
          <p14:tracePt t="57625" x="2863850" y="2166938"/>
          <p14:tracePt t="57639" x="2863850" y="2184400"/>
          <p14:tracePt t="57655" x="2863850" y="2192338"/>
          <p14:tracePt t="57673" x="2863850" y="2200275"/>
          <p14:tracePt t="57689" x="2863850" y="2209800"/>
          <p14:tracePt t="57705" x="2863850" y="2217738"/>
          <p14:tracePt t="57706" x="2863850" y="2235200"/>
          <p14:tracePt t="57721" x="2846388" y="2235200"/>
          <p14:tracePt t="57738" x="2830513" y="2235200"/>
          <p14:tracePt t="57741" x="2813050" y="2243138"/>
          <p14:tracePt t="57755" x="2795588" y="2252663"/>
          <p14:tracePt t="57756" x="2787650" y="2252663"/>
          <p14:tracePt t="57772" x="2752725" y="2278063"/>
          <p14:tracePt t="57788" x="2744788" y="2278063"/>
          <p14:tracePt t="57805" x="2727325" y="2286000"/>
          <p14:tracePt t="57857" x="2727325" y="2293938"/>
          <p14:tracePt t="57868" x="2727325" y="2303463"/>
          <p14:tracePt t="57882" x="2727325" y="2311400"/>
          <p14:tracePt t="57892" x="2752725" y="2319338"/>
          <p14:tracePt t="57903" x="2770188" y="2336800"/>
          <p14:tracePt t="57985" x="2770188" y="2344738"/>
          <p14:tracePt t="57992" x="2770188" y="2354263"/>
          <p14:tracePt t="58011" x="2762250" y="2354263"/>
          <p14:tracePt t="58022" x="2744788" y="2354263"/>
          <p14:tracePt t="58025" x="2719388" y="2354263"/>
          <p14:tracePt t="58038" x="2701925" y="2354263"/>
          <p14:tracePt t="58041" x="2693988" y="2354263"/>
          <p14:tracePt t="58056" x="2676525" y="2354263"/>
          <p14:tracePt t="58062" x="2660650" y="2354263"/>
          <p14:tracePt t="58072" x="2651125" y="2362200"/>
          <p14:tracePt t="58449" x="2660650" y="2362200"/>
          <p14:tracePt t="58460" x="2668588" y="2362200"/>
          <p14:tracePt t="58468" x="2676525" y="2362200"/>
          <p14:tracePt t="58478" x="2686050" y="2362200"/>
          <p14:tracePt t="58480" x="2693988" y="2362200"/>
          <p14:tracePt t="58498" x="2711450" y="2362200"/>
          <p14:tracePt t="58506" x="2719388" y="2362200"/>
          <p14:tracePt t="58522" x="2727325" y="2362200"/>
          <p14:tracePt t="58538" x="2744788" y="2362200"/>
          <p14:tracePt t="58555" x="2752725" y="2362200"/>
          <p14:tracePt t="58572" x="2762250" y="2362200"/>
          <p14:tracePt t="58589" x="2770188" y="2354263"/>
          <p14:tracePt t="58605" x="2778125" y="2354263"/>
          <p14:tracePt t="58622" x="2795588" y="2354263"/>
          <p14:tracePt t="58643" x="2805113" y="2354263"/>
          <p14:tracePt t="58655" x="2813050" y="2354263"/>
          <p14:tracePt t="58656" x="2820988" y="2354263"/>
          <p14:tracePt t="58672" x="2830513" y="2354263"/>
          <p14:tracePt t="58677" x="2846388" y="2354263"/>
          <p14:tracePt t="58688" x="2846388" y="2344738"/>
          <p14:tracePt t="58707" x="2855913" y="2336800"/>
          <p14:tracePt t="58739" x="2863850" y="2336800"/>
          <p14:tracePt t="58783" x="2871788" y="2336800"/>
          <p14:tracePt t="58802" x="2881313" y="2328863"/>
          <p14:tracePt t="58814" x="2889250" y="2328863"/>
          <p14:tracePt t="58823" x="2889250" y="2319338"/>
          <p14:tracePt t="58915" x="2906713" y="2319338"/>
          <p14:tracePt t="59091" x="2914650" y="2303463"/>
          <p14:tracePt t="59101" x="2922588" y="2293938"/>
          <p14:tracePt t="59111" x="2940050" y="2293938"/>
          <p14:tracePt t="59123" x="2949575" y="2286000"/>
          <p14:tracePt t="59138" x="2957513" y="2286000"/>
          <p14:tracePt t="59157" x="2965450" y="2278063"/>
          <p14:tracePt t="59193" x="2974975" y="2268538"/>
          <p14:tracePt t="59218" x="2982913" y="2252663"/>
          <p14:tracePt t="59229" x="2990850" y="2252663"/>
          <p14:tracePt t="59236" x="2990850" y="2243138"/>
          <p14:tracePt t="59257" x="2990850" y="2235200"/>
          <p14:tracePt t="59282" x="2990850" y="2227263"/>
          <p14:tracePt t="59293" x="2990850" y="2217738"/>
          <p14:tracePt t="59323" x="2990850" y="2200275"/>
          <p14:tracePt t="59338" x="2982913" y="2192338"/>
          <p14:tracePt t="59349" x="2974975" y="2192338"/>
          <p14:tracePt t="59371" x="2965450" y="2184400"/>
          <p14:tracePt t="59382" x="2949575" y="2174875"/>
          <p14:tracePt t="59425" x="2940050" y="2174875"/>
          <p14:tracePt t="59433" x="2932113" y="2166938"/>
          <p14:tracePt t="59449" x="2932113" y="2159000"/>
          <p14:tracePt t="59457" x="2922588" y="2159000"/>
          <p14:tracePt t="59472" x="2906713" y="2159000"/>
          <p14:tracePt t="59489" x="2871788" y="2159000"/>
          <p14:tracePt t="59506" x="2838450" y="2159000"/>
          <p14:tracePt t="59522" x="2820988" y="2159000"/>
          <p14:tracePt t="59538" x="2813050" y="2159000"/>
          <p14:tracePt t="59555" x="2795588" y="2159000"/>
          <p14:tracePt t="59572" x="2787650" y="2159000"/>
          <p14:tracePt t="59575" x="2778125" y="2159000"/>
          <p14:tracePt t="59591" x="2770188" y="2159000"/>
          <p14:tracePt t="59605" x="2744788" y="2174875"/>
          <p14:tracePt t="59622" x="2727325" y="2184400"/>
          <p14:tracePt t="59639" x="2711450" y="2192338"/>
          <p14:tracePt t="59655" x="2711450" y="2200275"/>
          <p14:tracePt t="59687" x="2711450" y="2209800"/>
          <p14:tracePt t="59707" x="2711450" y="2217738"/>
          <p14:tracePt t="59711" x="2711450" y="2227263"/>
          <p14:tracePt t="59724" x="2711450" y="2252663"/>
          <p14:tracePt t="59738" x="2727325" y="2268538"/>
          <p14:tracePt t="59755" x="2744788" y="2268538"/>
          <p14:tracePt t="59761" x="2762250" y="2268538"/>
          <p14:tracePt t="59772" x="2770188" y="2278063"/>
          <p14:tracePt t="59789" x="2795588" y="2286000"/>
          <p14:tracePt t="59887" x="2787650" y="2286000"/>
          <p14:tracePt t="59899" x="2778125" y="2286000"/>
          <p14:tracePt t="59904" x="2736850" y="2286000"/>
          <p14:tracePt t="59913" x="2686050" y="2286000"/>
          <p14:tracePt t="59925" x="2643188" y="2286000"/>
          <p14:tracePt t="59939" x="2541588" y="2286000"/>
          <p14:tracePt t="59942" x="2481263" y="2293938"/>
          <p14:tracePt t="59955" x="2438400" y="2303463"/>
          <p14:tracePt t="59973" x="2397125" y="2311400"/>
          <p14:tracePt t="59988" x="2387600" y="2319338"/>
          <p14:tracePt t="60111" x="2371725" y="2319338"/>
          <p14:tracePt t="60145" x="2371725" y="2311400"/>
          <p14:tracePt t="60150" x="2362200" y="2293938"/>
          <p14:tracePt t="60183" x="2354263" y="2293938"/>
          <p14:tracePt t="60237" x="2344738" y="2286000"/>
          <p14:tracePt t="60261" x="2344738" y="2278063"/>
          <p14:tracePt t="60283" x="2336800" y="2278063"/>
          <p14:tracePt t="60307" x="2328863" y="2260600"/>
          <p14:tracePt t="60327" x="2319338" y="2252663"/>
          <p14:tracePt t="60453" x="2319338" y="2243138"/>
          <p14:tracePt t="60559" x="2319338" y="2268538"/>
          <p14:tracePt t="60570" x="2319338" y="2278063"/>
          <p14:tracePt t="60582" x="2319338" y="2286000"/>
          <p14:tracePt t="60605" x="2328863" y="2293938"/>
          <p14:tracePt t="60725" x="2336800" y="2293938"/>
          <p14:tracePt t="60741" x="2344738" y="2278063"/>
          <p14:tracePt t="60753" x="2362200" y="2252663"/>
          <p14:tracePt t="60760" x="2362200" y="2243138"/>
          <p14:tracePt t="60773" x="2362200" y="2235200"/>
          <p14:tracePt t="60775" x="2371725" y="2227263"/>
          <p14:tracePt t="60791" x="2371725" y="2217738"/>
          <p14:tracePt t="60877" x="2379663" y="2217738"/>
          <p14:tracePt t="60887" x="2397125" y="2235200"/>
          <p14:tracePt t="60903" x="2397125" y="2243138"/>
          <p14:tracePt t="60909" x="2397125" y="2260600"/>
          <p14:tracePt t="60923" x="2405063" y="2268538"/>
          <p14:tracePt t="61007" x="2413000" y="2268538"/>
          <p14:tracePt t="61027" x="2413000" y="2252663"/>
          <p14:tracePt t="61043" x="2422525" y="2227263"/>
          <p14:tracePt t="61059" x="2422525" y="2217738"/>
          <p14:tracePt t="61070" x="2422525" y="2200275"/>
          <p14:tracePt t="61093" x="2430463" y="2200275"/>
          <p14:tracePt t="61103" x="2438400" y="2200275"/>
          <p14:tracePt t="61130" x="2447925" y="2200275"/>
          <p14:tracePt t="61143" x="2463800" y="2200275"/>
          <p14:tracePt t="61153" x="2481263" y="2200275"/>
          <p14:tracePt t="61161" x="2524125" y="2200275"/>
          <p14:tracePt t="61176" x="2566988" y="2200275"/>
          <p14:tracePt t="61190" x="2617788" y="2200275"/>
          <p14:tracePt t="61205" x="2625725" y="2200275"/>
          <p14:tracePt t="61209" x="2643188" y="2200275"/>
          <p14:tracePt t="61238" x="2660650" y="2217738"/>
          <p14:tracePt t="61249" x="2676525" y="2227263"/>
          <p14:tracePt t="61285" x="2693988" y="2235200"/>
          <p14:tracePt t="61311" x="2701925" y="2252663"/>
          <p14:tracePt t="61351" x="2701925" y="2260600"/>
          <p14:tracePt t="61363" x="2701925" y="2268538"/>
          <p14:tracePt t="61371" x="2701925" y="2278063"/>
          <p14:tracePt t="61389" x="2701925" y="2293938"/>
          <p14:tracePt t="61461" x="2711450" y="2303463"/>
          <p14:tracePt t="61472" x="2727325" y="2303463"/>
          <p14:tracePt t="61501" x="2736850" y="2303463"/>
          <p14:tracePt t="61573" x="2744788" y="2303463"/>
          <p14:tracePt t="61776" x="2752725" y="2303463"/>
          <p14:tracePt t="61784" x="2762250" y="2303463"/>
          <p14:tracePt t="61792" x="2778125" y="2303463"/>
          <p14:tracePt t="61806" x="2805113" y="2303463"/>
          <p14:tracePt t="61811" x="2820988" y="2303463"/>
          <p14:tracePt t="61822" x="2830513" y="2311400"/>
          <p14:tracePt t="61838" x="2838450" y="2311400"/>
          <p14:tracePt t="61957" x="2820988" y="2311400"/>
          <p14:tracePt t="61968" x="2813050" y="2311400"/>
          <p14:tracePt t="61977" x="2795588" y="2311400"/>
          <p14:tracePt t="61992" x="2787650" y="2311400"/>
          <p14:tracePt t="61993" x="2770188" y="2311400"/>
          <p14:tracePt t="62005" x="2744788" y="2319338"/>
          <p14:tracePt t="62006" x="2727325" y="2336800"/>
          <p14:tracePt t="62022" x="2701925" y="2344738"/>
          <p14:tracePt t="62027" x="2660650" y="2379663"/>
          <p14:tracePt t="62038" x="2625725" y="2413000"/>
          <p14:tracePt t="62043" x="2600325" y="2422525"/>
          <p14:tracePt t="62055" x="2549525" y="2455863"/>
          <p14:tracePt t="62056" x="2516188" y="2481263"/>
          <p14:tracePt t="62072" x="2498725" y="2489200"/>
          <p14:tracePt t="62072" x="2455863" y="2506663"/>
          <p14:tracePt t="62088" x="2397125" y="2541588"/>
          <p14:tracePt t="62089" x="2328863" y="2566988"/>
          <p14:tracePt t="62105" x="2286000" y="2592388"/>
          <p14:tracePt t="62108" x="2235200" y="2625725"/>
          <p14:tracePt t="62121" x="2166938" y="2660650"/>
          <p14:tracePt t="62122" x="2124075" y="2693988"/>
          <p14:tracePt t="62138" x="2073275" y="2711450"/>
          <p14:tracePt t="62139" x="2022475" y="2719388"/>
          <p14:tracePt t="62155" x="1989138" y="2719388"/>
          <p14:tracePt t="62172" x="1971675" y="2719388"/>
          <p14:tracePt t="62173" x="1963738" y="2719388"/>
          <p14:tracePt t="62188" x="1954213" y="2719388"/>
          <p14:tracePt t="62205" x="1946275" y="2719388"/>
          <p14:tracePt t="62225" x="1938338" y="2719388"/>
          <p14:tracePt t="62239" x="1920875" y="2727325"/>
          <p14:tracePt t="62255" x="1903413" y="2727325"/>
          <p14:tracePt t="62271" x="1878013" y="2727325"/>
          <p14:tracePt t="62275" x="1870075" y="2727325"/>
          <p14:tracePt t="62288" x="1844675" y="2719388"/>
          <p14:tracePt t="62289" x="1819275" y="2711450"/>
          <p14:tracePt t="62305" x="1784350" y="2701925"/>
          <p14:tracePt t="62306" x="1751013" y="2693988"/>
          <p14:tracePt t="62322" x="1700213" y="2676525"/>
          <p14:tracePt t="62338" x="1649413" y="2668588"/>
          <p14:tracePt t="62355" x="1606550" y="2668588"/>
          <p14:tracePt t="62360" x="1589088" y="2668588"/>
          <p14:tracePt t="62372" x="1581150" y="2668588"/>
          <p14:tracePt t="62388" x="1520825" y="2668588"/>
          <p14:tracePt t="62405" x="1504950" y="2668588"/>
          <p14:tracePt t="62409" x="1487488" y="2668588"/>
          <p14:tracePt t="62422" x="1462088" y="2668588"/>
          <p14:tracePt t="62424" x="1444625" y="2668588"/>
          <p14:tracePt t="62439" x="1419225" y="2668588"/>
          <p14:tracePt t="62455" x="1411288" y="2668588"/>
          <p14:tracePt t="62793" x="1444625" y="2668588"/>
          <p14:tracePt t="62803" x="1487488" y="2668588"/>
          <p14:tracePt t="62810" x="1520825" y="2668588"/>
          <p14:tracePt t="62823" x="1563688" y="2660650"/>
          <p14:tracePt t="62838" x="1622425" y="2643188"/>
          <p14:tracePt t="62843" x="1639888" y="2633663"/>
          <p14:tracePt t="62855" x="1657350" y="2633663"/>
          <p14:tracePt t="62858" x="1682750" y="2633663"/>
          <p14:tracePt t="62872" x="1690688" y="2633663"/>
          <p14:tracePt t="62886" x="1708150" y="2633663"/>
          <p14:tracePt t="62905" x="1725613" y="2633663"/>
          <p14:tracePt t="62908" x="1733550" y="2633663"/>
          <p14:tracePt t="62922" x="1741488" y="2633663"/>
          <p14:tracePt t="62924" x="1751013" y="2625725"/>
          <p14:tracePt t="62948" x="1758950" y="2625725"/>
          <p14:tracePt t="62971" x="1766888" y="2625725"/>
          <p14:tracePt t="62975" x="1776413" y="2625725"/>
          <p14:tracePt t="62990" x="1784350" y="2625725"/>
          <p14:tracePt t="63005" x="1801813" y="2625725"/>
          <p14:tracePt t="63131" x="1809750" y="2625725"/>
          <p14:tracePt t="63140" x="1819275" y="2625725"/>
          <p14:tracePt t="63150" x="1835150" y="2625725"/>
          <p14:tracePt t="63157" x="1844675" y="2625725"/>
          <p14:tracePt t="63161" x="1852613" y="2625725"/>
          <p14:tracePt t="63172" x="1860550" y="2625725"/>
          <p14:tracePt t="63177" x="1878013" y="2625725"/>
          <p14:tracePt t="63199" x="1885950" y="2625725"/>
          <p14:tracePt t="63555" x="1895475" y="2625725"/>
          <p14:tracePt t="63563" x="1903413" y="2625725"/>
          <p14:tracePt t="63573" x="1920875" y="2625725"/>
          <p14:tracePt t="63575" x="1928813" y="2625725"/>
          <p14:tracePt t="63589" x="1946275" y="2625725"/>
          <p14:tracePt t="63605" x="1989138" y="2625725"/>
          <p14:tracePt t="63612" x="2005013" y="2625725"/>
          <p14:tracePt t="63622" x="2014538" y="2625725"/>
          <p14:tracePt t="63641" x="2030413" y="2625725"/>
          <p14:tracePt t="63655" x="2047875" y="2625725"/>
          <p14:tracePt t="63671" x="2065338" y="2625725"/>
          <p14:tracePt t="63691" x="2082800" y="2625725"/>
          <p14:tracePt t="63705" x="2090738" y="2625725"/>
          <p14:tracePt t="63722" x="2108200" y="2625725"/>
          <p14:tracePt t="63739" x="2116138" y="2625725"/>
          <p14:tracePt t="63756" x="2124075" y="2625725"/>
          <p14:tracePt t="63756" x="2133600" y="2617788"/>
          <p14:tracePt t="63772" x="2141538" y="2617788"/>
          <p14:tracePt t="63788" x="2149475" y="2617788"/>
          <p14:tracePt t="64119" x="2159000" y="2617788"/>
          <p14:tracePt t="64132" x="2166938" y="2617788"/>
          <p14:tracePt t="64137" x="2184400" y="2617788"/>
          <p14:tracePt t="64155" x="2209800" y="2617788"/>
          <p14:tracePt t="64158" x="2227263" y="2617788"/>
          <p14:tracePt t="64172" x="2235200" y="2617788"/>
          <p14:tracePt t="64175" x="2252663" y="2608263"/>
          <p14:tracePt t="64188" x="2278063" y="2608263"/>
          <p14:tracePt t="64191" x="2303463" y="2608263"/>
          <p14:tracePt t="64205" x="2311400" y="2608263"/>
          <p14:tracePt t="64211" x="2319338" y="2608263"/>
          <p14:tracePt t="64222" x="2328863" y="2592388"/>
          <p14:tracePt t="64225" x="2336800" y="2592388"/>
          <p14:tracePt t="64239" x="2354263" y="2592388"/>
          <p14:tracePt t="64255" x="2362200" y="2592388"/>
          <p14:tracePt t="64261" x="2379663" y="2592388"/>
          <p14:tracePt t="64272" x="2387600" y="2592388"/>
          <p14:tracePt t="64276" x="2397125" y="2592388"/>
          <p14:tracePt t="64288" x="2413000" y="2592388"/>
          <p14:tracePt t="64290" x="2422525" y="2592388"/>
          <p14:tracePt t="64305" x="2438400" y="2592388"/>
          <p14:tracePt t="64306" x="2463800" y="2582863"/>
          <p14:tracePt t="64326" x="2481263" y="2582863"/>
          <p14:tracePt t="64338" x="2506663" y="2582863"/>
          <p14:tracePt t="64340" x="2506663" y="2574925"/>
          <p14:tracePt t="64355" x="2532063" y="2574925"/>
          <p14:tracePt t="64356" x="2541588" y="2574925"/>
          <p14:tracePt t="64371" x="2557463" y="2566988"/>
          <p14:tracePt t="64376" x="2566988" y="2557463"/>
          <p14:tracePt t="64388" x="2574925" y="2557463"/>
          <p14:tracePt t="64405" x="2582863" y="2549525"/>
          <p14:tracePt t="64407" x="2592388" y="2549525"/>
          <p14:tracePt t="64422" x="2617788" y="2532063"/>
          <p14:tracePt t="64438" x="2625725" y="2532063"/>
          <p14:tracePt t="64442" x="2625725" y="2516188"/>
          <p14:tracePt t="64455" x="2633663" y="2516188"/>
          <p14:tracePt t="64456" x="2643188" y="2506663"/>
          <p14:tracePt t="64472" x="2651125" y="2489200"/>
          <p14:tracePt t="64473" x="2651125" y="2473325"/>
          <p14:tracePt t="64489" x="2660650" y="2463800"/>
          <p14:tracePt t="64493" x="2660650" y="2455863"/>
          <p14:tracePt t="64507" x="2668588" y="2447925"/>
          <p14:tracePt t="64526" x="2686050" y="2430463"/>
          <p14:tracePt t="64539" x="2686050" y="2413000"/>
          <p14:tracePt t="64556" x="2693988" y="2413000"/>
          <p14:tracePt t="64572" x="2711450" y="2387600"/>
          <p14:tracePt t="64590" x="2719388" y="2379663"/>
          <p14:tracePt t="64605" x="2727325" y="2362200"/>
          <p14:tracePt t="64871" x="2719388" y="2362200"/>
          <p14:tracePt t="64888" x="2711450" y="2362200"/>
          <p14:tracePt t="64907" x="2701925" y="2362200"/>
          <p14:tracePt t="64913" x="2693988" y="2362200"/>
          <p14:tracePt t="64957" x="2686050" y="2362200"/>
          <p14:tracePt t="64968" x="2676525" y="2362200"/>
          <p14:tracePt t="64973" x="2668588" y="2362200"/>
          <p14:tracePt t="64988" x="2668588" y="2371725"/>
          <p14:tracePt t="64993" x="2660650" y="2371725"/>
          <p14:tracePt t="65583" x="2651125" y="2371725"/>
          <p14:tracePt t="65845" x="2660650" y="2371725"/>
          <p14:tracePt t="65855" x="2668588" y="2371725"/>
          <p14:tracePt t="65867" x="2686050" y="2371725"/>
          <p14:tracePt t="65870" x="2701925" y="2371725"/>
          <p14:tracePt t="65880" x="2711450" y="2371725"/>
          <p14:tracePt t="65891" x="2719388" y="2371725"/>
          <p14:tracePt t="65903" x="2727325" y="2371725"/>
          <p14:tracePt t="65908" x="2736850" y="2371725"/>
          <p14:tracePt t="65911" x="2744788" y="2371725"/>
          <p14:tracePt t="65922" x="2752725" y="2371725"/>
          <p14:tracePt t="65925" x="2762250" y="2371725"/>
          <p14:tracePt t="65939" x="2770188" y="2371725"/>
          <p14:tracePt t="65955" x="2787650" y="2371725"/>
          <p14:tracePt t="65972" x="2795588" y="2371725"/>
          <p14:tracePt t="65975" x="2820988" y="2371725"/>
          <p14:tracePt t="65989" x="2838450" y="2371725"/>
          <p14:tracePt t="66005" x="2863850" y="2362200"/>
          <p14:tracePt t="66011" x="2871788" y="2362200"/>
          <p14:tracePt t="66025" x="2881313" y="2354263"/>
          <p14:tracePt t="66039" x="2889250" y="2354263"/>
          <p14:tracePt t="66040" x="2906713" y="2344738"/>
          <p14:tracePt t="66061" x="2922588" y="2336800"/>
          <p14:tracePt t="66077" x="2932113" y="2328863"/>
          <p14:tracePt t="66107" x="2940050" y="2311400"/>
          <p14:tracePt t="66119" x="2940050" y="2303463"/>
          <p14:tracePt t="66131" x="2949575" y="2303463"/>
          <p14:tracePt t="66140" x="2949575" y="2293938"/>
          <p14:tracePt t="66155" x="2949575" y="2278063"/>
          <p14:tracePt t="66172" x="2949575" y="2252663"/>
          <p14:tracePt t="66190" x="2949575" y="2217738"/>
          <p14:tracePt t="66205" x="2949575" y="2192338"/>
          <p14:tracePt t="66209" x="2949575" y="2184400"/>
          <p14:tracePt t="66246" x="2949575" y="2174875"/>
          <p14:tracePt t="66253" x="2940050" y="2166938"/>
          <p14:tracePt t="66262" x="2932113" y="2166938"/>
          <p14:tracePt t="66276" x="2922588" y="2166938"/>
          <p14:tracePt t="66290" x="2914650" y="2159000"/>
          <p14:tracePt t="66305" x="2897188" y="2141538"/>
          <p14:tracePt t="66322" x="2889250" y="2141538"/>
          <p14:tracePt t="66338" x="2881313" y="2141538"/>
          <p14:tracePt t="66355" x="2871788" y="2141538"/>
          <p14:tracePt t="66372" x="2863850" y="2141538"/>
          <p14:tracePt t="66375" x="2855913" y="2141538"/>
          <p14:tracePt t="66388" x="2838450" y="2141538"/>
          <p14:tracePt t="66405" x="2820988" y="2141538"/>
          <p14:tracePt t="66411" x="2813050" y="2141538"/>
          <p14:tracePt t="66422" x="2805113" y="2141538"/>
          <p14:tracePt t="66424" x="2795588" y="2159000"/>
          <p14:tracePt t="66441" x="2787650" y="2159000"/>
          <p14:tracePt t="66455" x="2770188" y="2166938"/>
          <p14:tracePt t="66471" x="2762250" y="2174875"/>
          <p14:tracePt t="66476" x="2752725" y="2184400"/>
          <p14:tracePt t="66488" x="2744788" y="2192338"/>
          <p14:tracePt t="66505" x="2736850" y="2192338"/>
          <p14:tracePt t="66511" x="2736850" y="2200275"/>
          <p14:tracePt t="66526" x="2727325" y="2200275"/>
          <p14:tracePt t="66627" x="2727325" y="2209800"/>
          <p14:tracePt t="66637" x="2727325" y="2217738"/>
          <p14:tracePt t="66649" x="2727325" y="2227263"/>
          <p14:tracePt t="66657" x="2727325" y="2235200"/>
          <p14:tracePt t="66672" x="2727325" y="2243138"/>
          <p14:tracePt t="66677" x="2727325" y="2252663"/>
          <p14:tracePt t="66693" x="2727325" y="2268538"/>
          <p14:tracePt t="66705" x="2736850" y="2278063"/>
          <p14:tracePt t="66722" x="2736850" y="2303463"/>
          <p14:tracePt t="66780" x="2736850" y="2311400"/>
          <p14:tracePt t="66791" x="2736850" y="2319338"/>
          <p14:tracePt t="66795" x="2744788" y="2328863"/>
          <p14:tracePt t="66808" x="2752725" y="2328863"/>
          <p14:tracePt t="66822" x="2770188" y="2354263"/>
          <p14:tracePt t="66839" x="2805113" y="2354263"/>
          <p14:tracePt t="66855" x="2881313" y="2362200"/>
          <p14:tracePt t="66859" x="2897188" y="2362200"/>
          <p14:tracePt t="66872" x="2922588" y="2362200"/>
          <p14:tracePt t="66888" x="2965450" y="2362200"/>
          <p14:tracePt t="66905" x="2974975" y="2362200"/>
          <p14:tracePt t="66922" x="2982913" y="2362200"/>
          <p14:tracePt t="66948" x="2990850" y="2362200"/>
          <p14:tracePt t="66961" x="3000375" y="2362200"/>
          <p14:tracePt t="67015" x="3000375" y="2354263"/>
          <p14:tracePt t="67469" x="3000375" y="2344738"/>
          <p14:tracePt t="67496" x="3000375" y="2336800"/>
          <p14:tracePt t="67505" x="3000375" y="2328863"/>
          <p14:tracePt t="67517" x="2990850" y="2303463"/>
          <p14:tracePt t="67527" x="2990850" y="2293938"/>
          <p14:tracePt t="67541" x="2982913" y="2286000"/>
          <p14:tracePt t="67557" x="2965450" y="2286000"/>
          <p14:tracePt t="67934" x="2957513" y="2278063"/>
          <p14:tracePt t="67943" x="2949575" y="2260600"/>
          <p14:tracePt t="67952" x="2940050" y="2260600"/>
          <p14:tracePt t="67959" x="2914650" y="2260600"/>
          <p14:tracePt t="67972" x="2914650" y="2252663"/>
          <p14:tracePt t="67974" x="2906713" y="2243138"/>
          <p14:tracePt t="67989" x="2889250" y="2235200"/>
          <p14:tracePt t="68009" x="2881313" y="2235200"/>
          <p14:tracePt t="68021" x="2863850" y="2235200"/>
          <p14:tracePt t="68039" x="2838450" y="2227263"/>
          <p14:tracePt t="68070" x="2830513" y="2227263"/>
          <p14:tracePt t="68082" x="2813050" y="2227263"/>
          <p14:tracePt t="68098" x="2805113" y="2227263"/>
          <p14:tracePt t="68109" x="2795588" y="2227263"/>
          <p14:tracePt t="68122" x="2762250" y="2243138"/>
          <p14:tracePt t="68140" x="2744788" y="2260600"/>
          <p14:tracePt t="68153" x="2727325" y="2303463"/>
          <p14:tracePt t="68159" x="2719388" y="2303463"/>
          <p14:tracePt t="68172" x="2711450" y="2311400"/>
          <p14:tracePt t="68174" x="2711450" y="2336800"/>
          <p14:tracePt t="68189" x="2686050" y="2379663"/>
          <p14:tracePt t="68205" x="2686050" y="2387600"/>
          <p14:tracePt t="68208" x="2686050" y="2397125"/>
          <p14:tracePt t="68225" x="2686050" y="2413000"/>
          <p14:tracePt t="68239" x="2686050" y="2422525"/>
          <p14:tracePt t="68241" x="2701925" y="2422525"/>
          <p14:tracePt t="68255" x="2736850" y="2422525"/>
          <p14:tracePt t="68272" x="2787650" y="2422525"/>
          <p14:tracePt t="68288" x="2820988" y="2422525"/>
          <p14:tracePt t="68291" x="2846388" y="2422525"/>
          <p14:tracePt t="68305" x="2914650" y="2422525"/>
          <p14:tracePt t="68321" x="2922588" y="2422525"/>
          <p14:tracePt t="68338" x="2949575" y="2422525"/>
          <p14:tracePt t="68355" x="2949575" y="2413000"/>
          <p14:tracePt t="68356" x="2949575" y="2405063"/>
          <p14:tracePt t="68360" x="2949575" y="2387600"/>
          <p14:tracePt t="68372" x="2949575" y="2371725"/>
          <p14:tracePt t="68388" x="2949575" y="2336800"/>
          <p14:tracePt t="68405" x="2940050" y="2319338"/>
          <p14:tracePt t="68410" x="2932113" y="2293938"/>
          <p14:tracePt t="68423" x="2914650" y="2286000"/>
          <p14:tracePt t="68426" x="2889250" y="2268538"/>
          <p14:tracePt t="68438" x="2838450" y="2227263"/>
          <p14:tracePt t="68455" x="2813050" y="2227263"/>
          <p14:tracePt t="68472" x="2787650" y="2227263"/>
          <p14:tracePt t="68476" x="2762250" y="2227263"/>
          <p14:tracePt t="68504" x="2752725" y="2227263"/>
          <p14:tracePt t="68515" x="2744788" y="2227263"/>
          <p14:tracePt t="68523" x="2736850" y="2227263"/>
          <p14:tracePt t="69527" x="2727325" y="2227263"/>
          <p14:tracePt t="69785" x="2727325" y="2217738"/>
          <p14:tracePt t="69799" x="2736850" y="2217738"/>
          <p14:tracePt t="69809" x="2762250" y="2217738"/>
          <p14:tracePt t="69822" x="2778125" y="2217738"/>
          <p14:tracePt t="69825" x="2795588" y="2217738"/>
          <p14:tracePt t="69839" x="2820988" y="2217738"/>
          <p14:tracePt t="69855" x="2830513" y="2217738"/>
          <p14:tracePt t="69992" x="2813050" y="2217738"/>
          <p14:tracePt t="70002" x="2787650" y="2217738"/>
          <p14:tracePt t="70004" x="2778125" y="2217738"/>
          <p14:tracePt t="70017" x="2770188" y="2217738"/>
          <p14:tracePt t="70025" x="2752725" y="2217738"/>
          <p14:tracePt t="70041" x="2711450" y="2217738"/>
          <p14:tracePt t="70055" x="2701925" y="2217738"/>
          <p14:tracePt t="70056" x="2693988" y="2217738"/>
          <p14:tracePt t="70082" x="2686050" y="2217738"/>
          <p14:tracePt t="70157" x="2676525" y="2217738"/>
          <p14:tracePt t="70165" x="2668588" y="2217738"/>
          <p14:tracePt t="70177" x="2660650" y="2227263"/>
          <p14:tracePt t="70188" x="2651125" y="2235200"/>
          <p14:tracePt t="70207" x="2643188" y="2235200"/>
          <p14:tracePt t="70516" x="2676525" y="2235200"/>
          <p14:tracePt t="70522" x="2736850" y="2235200"/>
          <p14:tracePt t="70532" x="2762250" y="2235200"/>
          <p14:tracePt t="70535" x="2795588" y="2235200"/>
          <p14:tracePt t="70555" x="2871788" y="2252663"/>
          <p14:tracePt t="70560" x="2889250" y="2252663"/>
          <p14:tracePt t="70575" x="2897188" y="2252663"/>
          <p14:tracePt t="70965" x="2906713" y="2252663"/>
          <p14:tracePt t="70979" x="2897188" y="2252663"/>
          <p14:tracePt t="70996" x="2889250" y="2252663"/>
          <p14:tracePt t="71005" x="2871788" y="2252663"/>
          <p14:tracePt t="71013" x="2855913" y="2252663"/>
          <p14:tracePt t="71021" x="2838450" y="2252663"/>
          <p14:tracePt t="71040" x="2770188" y="2252663"/>
          <p14:tracePt t="71055" x="2676525" y="2252663"/>
          <p14:tracePt t="71059" x="2651125" y="2252663"/>
          <p14:tracePt t="71073" x="2625725" y="2252663"/>
          <p14:tracePt t="71075" x="2600325" y="2252663"/>
          <p14:tracePt t="71089" x="2574925" y="2252663"/>
          <p14:tracePt t="71090" x="2549525" y="2252663"/>
          <p14:tracePt t="71105" x="2524125" y="2252663"/>
          <p14:tracePt t="71111" x="2516188" y="2252663"/>
          <p14:tracePt t="71122" x="2489200" y="2252663"/>
          <p14:tracePt t="71125" x="2463800" y="2235200"/>
          <p14:tracePt t="71140" x="2438400" y="2235200"/>
          <p14:tracePt t="71140" x="2430463" y="2235200"/>
          <p14:tracePt t="71155" x="2397125" y="2235200"/>
          <p14:tracePt t="71173" x="2362200" y="2235200"/>
          <p14:tracePt t="71221" x="2354263" y="2235200"/>
          <p14:tracePt t="71261" x="2354263" y="2243138"/>
          <p14:tracePt t="71271" x="2354263" y="2252663"/>
          <p14:tracePt t="71283" x="2362200" y="2260600"/>
          <p14:tracePt t="71291" x="2379663" y="2260600"/>
          <p14:tracePt t="71305" x="2430463" y="2278063"/>
          <p14:tracePt t="71322" x="2438400" y="2278063"/>
          <p14:tracePt t="71327" x="2447925" y="2286000"/>
          <p14:tracePt t="71407" x="2455863" y="2293938"/>
          <p14:tracePt t="71435" x="2463800" y="2293938"/>
          <p14:tracePt t="71453" x="2473325" y="2293938"/>
          <p14:tracePt t="71465" x="2481263" y="2303463"/>
          <p14:tracePt t="71503" x="2498725" y="2303463"/>
          <p14:tracePt t="71530" x="2506663" y="2303463"/>
          <p14:tracePt t="71539" x="2516188" y="2303463"/>
          <p14:tracePt t="71547" x="2524125" y="2303463"/>
          <p14:tracePt t="71560" x="2549525" y="2303463"/>
          <p14:tracePt t="71573" x="2600325" y="2303463"/>
          <p14:tracePt t="71590" x="2651125" y="2303463"/>
          <p14:tracePt t="71606" x="2711450" y="2303463"/>
          <p14:tracePt t="71609" x="2736850" y="2303463"/>
          <p14:tracePt t="71622" x="2770188" y="2303463"/>
          <p14:tracePt t="71757" x="2770188" y="2311400"/>
          <p14:tracePt t="71768" x="2752725" y="2319338"/>
          <p14:tracePt t="71773" x="2719388" y="2336800"/>
          <p14:tracePt t="71789" x="2693988" y="2344738"/>
          <p14:tracePt t="71793" x="2676525" y="2354263"/>
          <p14:tracePt t="71805" x="2660650" y="2354263"/>
          <p14:tracePt t="71806" x="2643188" y="2354263"/>
          <p14:tracePt t="71822" x="2633663" y="2354263"/>
          <p14:tracePt t="71823" x="2617788" y="2354263"/>
          <p14:tracePt t="71838" x="2600325" y="2362200"/>
          <p14:tracePt t="71843" x="2600325" y="2371725"/>
          <p14:tracePt t="72079" x="2617788" y="2371725"/>
          <p14:tracePt t="72089" x="2625725" y="2371725"/>
          <p14:tracePt t="72100" x="2633663" y="2371725"/>
          <p14:tracePt t="72105" x="2651125" y="2371725"/>
          <p14:tracePt t="72122" x="2668588" y="2371725"/>
          <p14:tracePt t="72132" x="2676525" y="2371725"/>
          <p14:tracePt t="72149" x="2693988" y="2371725"/>
          <p14:tracePt t="72287" x="2686050" y="2371725"/>
          <p14:tracePt t="72307" x="2676525" y="2371725"/>
          <p14:tracePt t="72331" x="2668588" y="2371725"/>
          <p14:tracePt t="72666" x="2693988" y="2371725"/>
          <p14:tracePt t="72675" x="2719388" y="2371725"/>
          <p14:tracePt t="72682" x="2762250" y="2371725"/>
          <p14:tracePt t="72691" x="2770188" y="2371725"/>
          <p14:tracePt t="72706" x="2805113" y="2362200"/>
          <p14:tracePt t="72913" x="2813050" y="2354263"/>
          <p14:tracePt t="72923" x="2820988" y="2354263"/>
          <p14:tracePt t="72933" x="2846388" y="2344738"/>
          <p14:tracePt t="72937" x="2846388" y="2336800"/>
          <p14:tracePt t="72941" x="2881313" y="2328863"/>
          <p14:tracePt t="72956" x="2889250" y="2328863"/>
          <p14:tracePt t="72972" x="2932113" y="2328863"/>
          <p14:tracePt t="72989" x="2940050" y="2328863"/>
          <p14:tracePt t="73457" x="2949575" y="2328863"/>
          <p14:tracePt t="73467" x="2965450" y="2319338"/>
          <p14:tracePt t="73474" x="2982913" y="2311400"/>
          <p14:tracePt t="73489" x="3008313" y="2278063"/>
          <p14:tracePt t="73505" x="3008313" y="2268538"/>
          <p14:tracePt t="73507" x="3008313" y="2260600"/>
          <p14:tracePt t="73522" x="3016250" y="2243138"/>
          <p14:tracePt t="73527" x="3016250" y="2227263"/>
          <p14:tracePt t="73538" x="3016250" y="2217738"/>
          <p14:tracePt t="73555" x="3016250" y="2209800"/>
          <p14:tracePt t="73571" x="3016250" y="2200275"/>
          <p14:tracePt t="73577" x="3016250" y="2174875"/>
          <p14:tracePt t="73592" x="3008313" y="2159000"/>
          <p14:tracePt t="73605" x="3000375" y="2159000"/>
          <p14:tracePt t="73622" x="2974975" y="2141538"/>
          <p14:tracePt t="73639" x="2922588" y="2141538"/>
          <p14:tracePt t="73642" x="2906713" y="2141538"/>
          <p14:tracePt t="73655" x="2889250" y="2141538"/>
          <p14:tracePt t="73659" x="2871788" y="2141538"/>
          <p14:tracePt t="73672" x="2855913" y="2141538"/>
          <p14:tracePt t="73689" x="2846388" y="2149475"/>
          <p14:tracePt t="73705" x="2846388" y="2159000"/>
          <p14:tracePt t="73709" x="2846388" y="2166938"/>
          <p14:tracePt t="73722" x="2846388" y="2174875"/>
          <p14:tracePt t="73724" x="2846388" y="2184400"/>
          <p14:tracePt t="73742" x="2846388" y="2200275"/>
          <p14:tracePt t="73755" x="2846388" y="2209800"/>
          <p14:tracePt t="73758" x="2846388" y="2217738"/>
          <p14:tracePt t="73772" x="2846388" y="2227263"/>
          <p14:tracePt t="73789" x="2846388" y="2235200"/>
          <p14:tracePt t="73792" x="2855913" y="2235200"/>
          <p14:tracePt t="73820" x="2863850" y="2235200"/>
          <p14:tracePt t="73839" x="2871788" y="2235200"/>
          <p14:tracePt t="73909" x="2855913" y="2235200"/>
          <p14:tracePt t="73920" x="2846388" y="2235200"/>
          <p14:tracePt t="73932" x="2830513" y="2235200"/>
          <p14:tracePt t="73941" x="2787650" y="2235200"/>
          <p14:tracePt t="73955" x="2643188" y="2268538"/>
          <p14:tracePt t="73961" x="2557463" y="2278063"/>
          <p14:tracePt t="73972" x="2455863" y="2278063"/>
          <p14:tracePt t="73975" x="2354263" y="2278063"/>
          <p14:tracePt t="73988" x="2227263" y="2278063"/>
          <p14:tracePt t="73991" x="2133600" y="2278063"/>
          <p14:tracePt t="74005" x="2047875" y="2278063"/>
          <p14:tracePt t="74011" x="1971675" y="2278063"/>
          <p14:tracePt t="74022" x="1946275" y="2278063"/>
          <p14:tracePt t="74101" x="1938338" y="2278063"/>
          <p14:tracePt t="74233" x="1938338" y="2268538"/>
          <p14:tracePt t="74243" x="1938338" y="2260600"/>
          <p14:tracePt t="74257" x="1928813" y="2243138"/>
          <p14:tracePt t="74271" x="1920875" y="2227263"/>
          <p14:tracePt t="74276" x="1911350" y="2217738"/>
          <p14:tracePt t="74289" x="1895475" y="2209800"/>
          <p14:tracePt t="74305" x="1885950" y="2192338"/>
          <p14:tracePt t="74309" x="1878013" y="2184400"/>
          <p14:tracePt t="74322" x="1870075" y="2166938"/>
          <p14:tracePt t="74421" x="1870075" y="2159000"/>
          <p14:tracePt t="74432" x="1870075" y="2149475"/>
          <p14:tracePt t="74436" x="1903413" y="2149475"/>
          <p14:tracePt t="74442" x="1938338" y="2149475"/>
          <p14:tracePt t="74456" x="1971675" y="2149475"/>
          <p14:tracePt t="74461" x="1997075" y="2149475"/>
          <p14:tracePt t="74472" x="2022475" y="2149475"/>
          <p14:tracePt t="74475" x="2055813" y="2149475"/>
          <p14:tracePt t="74489" x="2098675" y="2149475"/>
          <p14:tracePt t="74490" x="2133600" y="2149475"/>
          <p14:tracePt t="74505" x="2159000" y="2149475"/>
          <p14:tracePt t="74506" x="2174875" y="2149475"/>
          <p14:tracePt t="74522" x="2192338" y="2149475"/>
          <p14:tracePt t="74664" x="2184400" y="2159000"/>
          <p14:tracePt t="74672" x="2174875" y="2159000"/>
          <p14:tracePt t="74682" x="2166938" y="2166938"/>
          <p14:tracePt t="74689" x="2159000" y="2174875"/>
          <p14:tracePt t="74693" x="2159000" y="2184400"/>
          <p14:tracePt t="74705" x="2149475" y="2184400"/>
          <p14:tracePt t="74710" x="2124075" y="2200275"/>
          <p14:tracePt t="74722" x="2124075" y="2209800"/>
          <p14:tracePt t="74739" x="2098675" y="2243138"/>
          <p14:tracePt t="74743" x="2090738" y="2268538"/>
          <p14:tracePt t="74755" x="2073275" y="2303463"/>
          <p14:tracePt t="74759" x="2055813" y="2311400"/>
          <p14:tracePt t="74772" x="2055813" y="2336800"/>
          <p14:tracePt t="74777" x="2039938" y="2371725"/>
          <p14:tracePt t="74789" x="2022475" y="2405063"/>
          <p14:tracePt t="74790" x="2005013" y="2438400"/>
          <p14:tracePt t="74805" x="2005013" y="2489200"/>
          <p14:tracePt t="74806" x="1989138" y="2549525"/>
          <p14:tracePt t="74823" x="1971675" y="2608263"/>
          <p14:tracePt t="74838" x="1963738" y="2625725"/>
          <p14:tracePt t="74841" x="1954213" y="2651125"/>
          <p14:tracePt t="74855" x="1928813" y="2668588"/>
          <p14:tracePt t="74873" x="1920875" y="2676525"/>
          <p14:tracePt t="74873" x="1903413" y="2676525"/>
          <p14:tracePt t="74892" x="1885950" y="2676525"/>
          <p14:tracePt t="74903" x="1878013" y="2676525"/>
          <p14:tracePt t="74908" x="1852613" y="2676525"/>
          <p14:tracePt t="74910" x="1827213" y="2676525"/>
          <p14:tracePt t="74923" x="1801813" y="2676525"/>
          <p14:tracePt t="74939" x="1733550" y="2676525"/>
          <p14:tracePt t="74955" x="1631950" y="2676525"/>
          <p14:tracePt t="74972" x="1597025" y="2676525"/>
          <p14:tracePt t="74972" x="1563688" y="2676525"/>
          <p14:tracePt t="74988" x="1538288" y="2676525"/>
          <p14:tracePt t="74989" x="1520825" y="2676525"/>
          <p14:tracePt t="74992" x="1512888" y="2676525"/>
          <p14:tracePt t="75015" x="1504950" y="2676525"/>
          <p14:tracePt t="75201" x="1504950" y="2693988"/>
          <p14:tracePt t="75211" x="1530350" y="2701925"/>
          <p14:tracePt t="75221" x="1581150" y="2711450"/>
          <p14:tracePt t="75227" x="1622425" y="2719388"/>
          <p14:tracePt t="75238" x="1657350" y="2719388"/>
          <p14:tracePt t="75255" x="1708150" y="2719388"/>
          <p14:tracePt t="75261" x="1741488" y="2719388"/>
          <p14:tracePt t="75272" x="1776413" y="2719388"/>
          <p14:tracePt t="75277" x="1793875" y="2719388"/>
          <p14:tracePt t="75357" x="1784350" y="2719388"/>
          <p14:tracePt t="75367" x="1766888" y="2719388"/>
          <p14:tracePt t="75374" x="1758950" y="2719388"/>
          <p14:tracePt t="75388" x="1741488" y="2719388"/>
          <p14:tracePt t="75393" x="1725613" y="2727325"/>
          <p14:tracePt t="75415" x="1716088" y="2727325"/>
          <p14:tracePt t="75423" x="1708150" y="2727325"/>
          <p14:tracePt t="75449" x="1700213" y="2736850"/>
          <p14:tracePt t="75457" x="1690688" y="2736850"/>
          <p14:tracePt t="75472" x="1682750" y="2736850"/>
          <p14:tracePt t="75473" x="1665288" y="2744788"/>
          <p14:tracePt t="75489" x="1657350" y="2744788"/>
          <p14:tracePt t="75493" x="1649413" y="2762250"/>
          <p14:tracePt t="75509" x="1614488" y="2762250"/>
          <p14:tracePt t="75523" x="1597025" y="2762250"/>
          <p14:tracePt t="75538" x="1589088" y="2762250"/>
          <p14:tracePt t="75555" x="1571625" y="2762250"/>
          <p14:tracePt t="75572" x="1563688" y="2762250"/>
          <p14:tracePt t="75589" x="1546225" y="2762250"/>
          <p14:tracePt t="75605" x="1530350" y="2762250"/>
          <p14:tracePt t="75609" x="1520825" y="2762250"/>
          <p14:tracePt t="75622" x="1512888" y="2762250"/>
          <p14:tracePt t="75639" x="1495425" y="2762250"/>
          <p14:tracePt t="75656" x="1452563" y="2762250"/>
          <p14:tracePt t="75672" x="1436688" y="2752725"/>
          <p14:tracePt t="75689" x="1427163" y="2752725"/>
          <p14:tracePt t="75705" x="1427163" y="2744788"/>
          <p14:tracePt t="75722" x="1419225" y="2744788"/>
          <p14:tracePt t="75749" x="1411288" y="2744788"/>
          <p14:tracePt t="75756" x="1401763" y="2744788"/>
          <p14:tracePt t="75831" x="1401763" y="2736850"/>
          <p14:tracePt t="75973" x="1411288" y="2736850"/>
          <p14:tracePt t="75983" x="1444625" y="2711450"/>
          <p14:tracePt t="75992" x="1504950" y="2711450"/>
          <p14:tracePt t="76006" x="1606550" y="2711450"/>
          <p14:tracePt t="76022" x="1700213" y="2701925"/>
          <p14:tracePt t="76039" x="1733550" y="2701925"/>
          <p14:tracePt t="76042" x="1758950" y="2701925"/>
          <p14:tracePt t="76055" x="1766888" y="2701925"/>
          <p14:tracePt t="76072" x="1793875" y="2693988"/>
          <p14:tracePt t="76088" x="1801813" y="2693988"/>
          <p14:tracePt t="76093" x="1809750" y="2693988"/>
          <p14:tracePt t="76146" x="1819275" y="2693988"/>
          <p14:tracePt t="76159" x="1827213" y="2693988"/>
          <p14:tracePt t="76169" x="1835150" y="2693988"/>
          <p14:tracePt t="76182" x="1860550" y="2693988"/>
          <p14:tracePt t="76190" x="1878013" y="2686050"/>
          <p14:tracePt t="76205" x="1885950" y="2676525"/>
          <p14:tracePt t="76222" x="1895475" y="2676525"/>
          <p14:tracePt t="76224" x="1903413" y="2676525"/>
          <p14:tracePt t="76239" x="1920875" y="2668588"/>
          <p14:tracePt t="76255" x="1928813" y="2668588"/>
          <p14:tracePt t="76272" x="1938338" y="2660650"/>
          <p14:tracePt t="76599" x="1946275" y="2660650"/>
          <p14:tracePt t="76609" x="1963738" y="2660650"/>
          <p14:tracePt t="76617" x="1971675" y="2651125"/>
          <p14:tracePt t="76623" x="1979613" y="2651125"/>
          <p14:tracePt t="76639" x="2014538" y="2651125"/>
          <p14:tracePt t="76655" x="2039938" y="2651125"/>
          <p14:tracePt t="76672" x="2047875" y="2651125"/>
          <p14:tracePt t="77557" x="2073275" y="2651125"/>
          <p14:tracePt t="77566" x="2090738" y="2651125"/>
          <p14:tracePt t="77574" x="2108200" y="2651125"/>
          <p14:tracePt t="77589" x="2133600" y="2651125"/>
          <p14:tracePt t="77591" x="2141538" y="2643188"/>
          <p14:tracePt t="77605" x="2149475" y="2643188"/>
          <p14:tracePt t="77607" x="2159000" y="2643188"/>
          <p14:tracePt t="77627" x="2174875" y="2643188"/>
          <p14:tracePt t="77638" x="2184400" y="2633663"/>
          <p14:tracePt t="77677" x="2192338" y="2625725"/>
          <p14:tracePt t="77694" x="2200275" y="2617788"/>
          <p14:tracePt t="77704" x="2209800" y="2617788"/>
          <p14:tracePt t="77717" x="2209800" y="2600325"/>
          <p14:tracePt t="77738" x="2209800" y="2592388"/>
          <p14:tracePt t="77748" x="2217738" y="2592388"/>
          <p14:tracePt t="77756" x="2217738" y="2582863"/>
          <p14:tracePt t="77772" x="2217738" y="2566988"/>
          <p14:tracePt t="77777" x="2217738" y="2549525"/>
          <p14:tracePt t="77793" x="2217738" y="2541588"/>
          <p14:tracePt t="77823" x="2217738" y="2532063"/>
          <p14:tracePt t="77833" x="2217738" y="2524125"/>
          <p14:tracePt t="78247" x="2209800" y="2524125"/>
          <p14:tracePt t="78273" x="2209800" y="2532063"/>
          <p14:tracePt t="78286" x="2217738" y="2541588"/>
          <p14:tracePt t="78293" x="2227263" y="2549525"/>
          <p14:tracePt t="78307" x="2235200" y="2549525"/>
          <p14:tracePt t="78322" x="2235200" y="2557463"/>
          <p14:tracePt t="78349" x="2243138" y="2557463"/>
          <p14:tracePt t="78365" x="2252663" y="2566988"/>
          <p14:tracePt t="78375" x="2252663" y="2574925"/>
          <p14:tracePt t="78399" x="2252663" y="2592388"/>
          <p14:tracePt t="78409" x="2260600" y="2592388"/>
          <p14:tracePt t="78422" x="2278063" y="2600325"/>
          <p14:tracePt t="78467" x="2278063" y="2608263"/>
          <p14:tracePt t="78476" x="2286000" y="2625725"/>
          <p14:tracePt t="78485" x="2293938" y="2625725"/>
          <p14:tracePt t="78495" x="2303463" y="2643188"/>
          <p14:tracePt t="78502" x="2311400" y="2651125"/>
          <p14:tracePt t="78511" x="2328863" y="2651125"/>
          <p14:tracePt t="78517" x="2344738" y="2660650"/>
          <p14:tracePt t="78525" x="2354263" y="2668588"/>
          <p14:tracePt t="78540" x="2362200" y="2668588"/>
          <p14:tracePt t="78555" x="2379663" y="2668588"/>
          <p14:tracePt t="78572" x="2387600" y="2668588"/>
          <p14:tracePt t="78589" x="2397125" y="2668588"/>
          <p14:tracePt t="78605" x="2405063" y="2676525"/>
          <p14:tracePt t="78622" x="2430463" y="2693988"/>
          <p14:tracePt t="78642" x="2438400" y="2693988"/>
          <p14:tracePt t="78655" x="2447925" y="2701925"/>
          <p14:tracePt t="78703" x="2463800" y="2701925"/>
          <p14:tracePt t="78708" x="2473325" y="2701925"/>
          <p14:tracePt t="78906" x="2481263" y="2701925"/>
          <p14:tracePt t="78915" x="2498725" y="2711450"/>
          <p14:tracePt t="78924" x="2506663" y="2711450"/>
          <p14:tracePt t="78949" x="2516188" y="2711450"/>
          <p14:tracePt t="78965" x="2524125" y="2711450"/>
          <p14:tracePt t="79101" x="2524125" y="2719388"/>
          <p14:tracePt t="79121" x="2524125" y="2727325"/>
          <p14:tracePt t="79495" x="2524125" y="2736850"/>
          <p14:tracePt t="79506" x="2524125" y="2744788"/>
          <p14:tracePt t="79521" x="2524125" y="2752725"/>
          <p14:tracePt t="79546" x="2524125" y="2762250"/>
          <p14:tracePt t="79555" x="2524125" y="2770188"/>
          <p14:tracePt t="79582" x="2524125" y="2778125"/>
          <p14:tracePt t="79588" x="2516188" y="2778125"/>
          <p14:tracePt t="79598" x="2516188" y="2787650"/>
          <p14:tracePt t="80062" x="2506663" y="2795588"/>
          <p14:tracePt t="80070" x="2498725" y="2805113"/>
          <p14:tracePt t="80078" x="2489200" y="2813050"/>
          <p14:tracePt t="80105" x="2481263" y="2820988"/>
          <p14:tracePt t="80171" x="2481263" y="2830513"/>
          <p14:tracePt t="80368" x="2489200" y="2820988"/>
          <p14:tracePt t="80409" x="2498725" y="2820988"/>
          <p14:tracePt t="80423" x="2506663" y="2820988"/>
          <p14:tracePt t="80433" x="2524125" y="2820988"/>
          <p14:tracePt t="80443" x="2532063" y="2813050"/>
          <p14:tracePt t="80454" x="2549525" y="2813050"/>
          <p14:tracePt t="80457" x="2566988" y="2805113"/>
          <p14:tracePt t="80472" x="2574925" y="2795588"/>
          <p14:tracePt t="80473" x="2592388" y="2787650"/>
          <p14:tracePt t="80488" x="2600325" y="2787650"/>
          <p14:tracePt t="80511" x="2600325" y="2778125"/>
          <p14:tracePt t="80532" x="2600325" y="2762250"/>
          <p14:tracePt t="80541" x="2608263" y="2752725"/>
          <p14:tracePt t="80555" x="2608263" y="2744788"/>
          <p14:tracePt t="80556" x="2608263" y="2727325"/>
          <p14:tracePt t="80572" x="2608263" y="2686050"/>
          <p14:tracePt t="80589" x="2608263" y="2651125"/>
          <p14:tracePt t="80590" x="2608263" y="2633663"/>
          <p14:tracePt t="80605" x="2608263" y="2600325"/>
          <p14:tracePt t="80606" x="2600325" y="2566988"/>
          <p14:tracePt t="80623" x="2600325" y="2498725"/>
          <p14:tracePt t="80626" x="2592388" y="2481263"/>
          <p14:tracePt t="80638" x="2582863" y="2463800"/>
          <p14:tracePt t="80655" x="2574925" y="2447925"/>
          <p14:tracePt t="80703" x="2574925" y="2438400"/>
          <p14:tracePt t="80709" x="2574925" y="2430463"/>
          <p14:tracePt t="80735" x="2592388" y="2405063"/>
          <p14:tracePt t="80748" x="2600325" y="2405063"/>
          <p14:tracePt t="80757" x="2608263" y="2405063"/>
          <p14:tracePt t="80761" x="2617788" y="2397125"/>
          <p14:tracePt t="80772" x="2625725" y="2379663"/>
          <p14:tracePt t="80775" x="2643188" y="2379663"/>
          <p14:tracePt t="80788" x="2651125" y="2371725"/>
          <p14:tracePt t="80805" x="2693988" y="2362200"/>
          <p14:tracePt t="80811" x="2719388" y="2344738"/>
          <p14:tracePt t="80822" x="2752725" y="2319338"/>
          <p14:tracePt t="80827" x="2762250" y="2311400"/>
          <p14:tracePt t="80838" x="2770188" y="2293938"/>
          <p14:tracePt t="80855" x="2778125" y="2286000"/>
          <p14:tracePt t="80857" x="2787650" y="2286000"/>
          <p14:tracePt t="80871" x="2787650" y="2278063"/>
          <p14:tracePt t="80876" x="2787650" y="2268538"/>
          <p14:tracePt t="80888" x="2795588" y="2260600"/>
          <p14:tracePt t="80903" x="2813050" y="2252663"/>
          <p14:tracePt t="80909" x="2830513" y="2243138"/>
          <p14:tracePt t="80932" x="2830513" y="2235200"/>
          <p14:tracePt t="80985" x="2830513" y="2227263"/>
          <p14:tracePt t="80989" x="2830513" y="2217738"/>
          <p14:tracePt t="80999" x="2830513" y="2200275"/>
          <p14:tracePt t="81011" x="2830513" y="2192338"/>
          <p14:tracePt t="81021" x="2830513" y="2184400"/>
          <p14:tracePt t="81038" x="2830513" y="2174875"/>
          <p14:tracePt t="81055" x="2830513" y="2149475"/>
          <p14:tracePt t="81061" x="2830513" y="2141538"/>
          <p14:tracePt t="81072" x="2820988" y="2141538"/>
          <p14:tracePt t="81075" x="2813050" y="2133600"/>
          <p14:tracePt t="81089" x="2805113" y="2133600"/>
          <p14:tracePt t="81090" x="2778125" y="2124075"/>
          <p14:tracePt t="81105" x="2770188" y="2108200"/>
          <p14:tracePt t="81107" x="2744788" y="2108200"/>
          <p14:tracePt t="81121" x="2727325" y="2108200"/>
          <p14:tracePt t="81127" x="2711450" y="2108200"/>
          <p14:tracePt t="81139" x="2701925" y="2108200"/>
          <p14:tracePt t="81140" x="2693988" y="2108200"/>
          <p14:tracePt t="81155" x="2686050" y="2108200"/>
          <p14:tracePt t="81157" x="2676525" y="2108200"/>
          <p14:tracePt t="81172" x="2651125" y="2108200"/>
          <p14:tracePt t="81189" x="2643188" y="2108200"/>
          <p14:tracePt t="81339" x="2643188" y="2090738"/>
          <p14:tracePt t="81399" x="2643188" y="2082800"/>
          <p14:tracePt t="81423" x="2651125" y="2082800"/>
          <p14:tracePt t="81432" x="2668588" y="2073275"/>
          <p14:tracePt t="81443" x="2676525" y="2073275"/>
          <p14:tracePt t="81455" x="2676525" y="2065338"/>
          <p14:tracePt t="81472" x="2693988" y="2065338"/>
          <p14:tracePt t="81499" x="2701925" y="2065338"/>
          <p14:tracePt t="81506" x="2711450" y="2055813"/>
          <p14:tracePt t="81522" x="2719388" y="2047875"/>
          <p14:tracePt t="81549" x="2736850" y="2039938"/>
          <p14:tracePt t="81565" x="2744788" y="2030413"/>
          <p14:tracePt t="81582" x="2752725" y="2022475"/>
          <p14:tracePt t="81631" x="2762250" y="2022475"/>
          <p14:tracePt t="81652" x="2778125" y="2022475"/>
          <p14:tracePt t="81671" x="2813050" y="2005013"/>
          <p14:tracePt t="81682" x="2820988" y="2005013"/>
          <p14:tracePt t="81699" x="2830513" y="2005013"/>
          <p14:tracePt t="81791" x="2830513" y="1997075"/>
          <p14:tracePt t="81802" x="2830513" y="1979613"/>
          <p14:tracePt t="81811" x="2805113" y="1979613"/>
          <p14:tracePt t="81814" x="2770188" y="1979613"/>
          <p14:tracePt t="81824" x="2744788" y="1971675"/>
          <p14:tracePt t="81838" x="2668588" y="1971675"/>
          <p14:tracePt t="81855" x="2625725" y="1963738"/>
          <p14:tracePt t="81872" x="2592388" y="1954213"/>
          <p14:tracePt t="81874" x="2557463" y="1954213"/>
          <p14:tracePt t="81877" x="2532063" y="1954213"/>
          <p14:tracePt t="81890" x="2506663" y="1954213"/>
          <p14:tracePt t="81893" x="2473325" y="1954213"/>
          <p14:tracePt t="81906" x="2455863" y="1954213"/>
          <p14:tracePt t="81922" x="2413000" y="1954213"/>
          <p14:tracePt t="81939" x="2362200" y="1954213"/>
          <p14:tracePt t="81942" x="2328863" y="1954213"/>
          <p14:tracePt t="81955" x="2286000" y="1954213"/>
          <p14:tracePt t="81959" x="2252663" y="1963738"/>
          <p14:tracePt t="81972" x="2192338" y="1971675"/>
          <p14:tracePt t="81974" x="2141538" y="2005013"/>
          <p14:tracePt t="81989" x="2047875" y="2022475"/>
          <p14:tracePt t="82005" x="1997075" y="2039938"/>
          <p14:tracePt t="82009" x="1954213" y="2039938"/>
          <p14:tracePt t="82022" x="1911350" y="2047875"/>
          <p14:tracePt t="82025" x="1878013" y="2065338"/>
          <p14:tracePt t="82039" x="1835150" y="2073275"/>
          <p14:tracePt t="82055" x="1776413" y="2090738"/>
          <p14:tracePt t="82072" x="1690688" y="2108200"/>
          <p14:tracePt t="82089" x="1657350" y="2124075"/>
          <p14:tracePt t="82091" x="1631950" y="2141538"/>
          <p14:tracePt t="82105" x="1589088" y="2166938"/>
          <p14:tracePt t="82111" x="1563688" y="2184400"/>
          <p14:tracePt t="82122" x="1546225" y="2192338"/>
          <p14:tracePt t="82139" x="1520825" y="2209800"/>
          <p14:tracePt t="82155" x="1470025" y="2268538"/>
          <p14:tracePt t="82161" x="1444625" y="2286000"/>
          <p14:tracePt t="82172" x="1436688" y="2303463"/>
          <p14:tracePt t="82177" x="1411288" y="2328863"/>
          <p14:tracePt t="82188" x="1360488" y="2362200"/>
          <p14:tracePt t="82190" x="1333500" y="2379663"/>
          <p14:tracePt t="82205" x="1317625" y="2405063"/>
          <p14:tracePt t="82211" x="1300163" y="2438400"/>
          <p14:tracePt t="82222" x="1300163" y="2447925"/>
          <p14:tracePt t="82227" x="1292225" y="2455863"/>
          <p14:tracePt t="82238" x="1292225" y="2473325"/>
          <p14:tracePt t="82241" x="1274763" y="2489200"/>
          <p14:tracePt t="82255" x="1274763" y="2498725"/>
          <p14:tracePt t="82256" x="1274763" y="2506663"/>
          <p14:tracePt t="82273" x="1274763" y="2541588"/>
          <p14:tracePt t="82289" x="1274763" y="2549525"/>
          <p14:tracePt t="82291" x="1274763" y="2557463"/>
          <p14:tracePt t="82305" x="1274763" y="2566988"/>
          <p14:tracePt t="82306" x="1274763" y="2608263"/>
          <p14:tracePt t="82322" x="1300163" y="2625725"/>
          <p14:tracePt t="82323" x="1308100" y="2633663"/>
          <p14:tracePt t="82339" x="1360488" y="2686050"/>
          <p14:tracePt t="82355" x="1411288" y="2727325"/>
          <p14:tracePt t="82372" x="1444625" y="2736850"/>
          <p14:tracePt t="82373" x="1477963" y="2744788"/>
          <p14:tracePt t="82377" x="1512888" y="2762250"/>
          <p14:tracePt t="82388" x="1538288" y="2778125"/>
          <p14:tracePt t="82393" x="1555750" y="2778125"/>
          <p14:tracePt t="82405" x="1581150" y="2787650"/>
          <p14:tracePt t="82421" x="1589088" y="2795588"/>
          <p14:tracePt t="82423" x="1597025" y="2795588"/>
          <p14:tracePt t="82438" x="1606550" y="2805113"/>
          <p14:tracePt t="82465" x="1606550" y="2813050"/>
          <p14:tracePt t="82487" x="1606550" y="2820988"/>
          <p14:tracePt t="82498" x="1606550" y="2830513"/>
          <p14:tracePt t="82506" x="1606550" y="2846388"/>
          <p14:tracePt t="82509" x="1597025" y="2863850"/>
          <p14:tracePt t="82522" x="1581150" y="2871788"/>
          <p14:tracePt t="82523" x="1546225" y="2881313"/>
          <p14:tracePt t="82539" x="1487488" y="2881313"/>
          <p14:tracePt t="82555" x="1436688" y="2881313"/>
          <p14:tracePt t="82560" x="1393825" y="2881313"/>
          <p14:tracePt t="82572" x="1350963" y="2881313"/>
          <p14:tracePt t="82575" x="1317625" y="2881313"/>
          <p14:tracePt t="82589" x="1241425" y="2881313"/>
          <p14:tracePt t="82605" x="1198563" y="2881313"/>
          <p14:tracePt t="82622" x="1173163" y="2881313"/>
          <p14:tracePt t="82639" x="1163638" y="2881313"/>
          <p14:tracePt t="82665" x="1155700" y="2881313"/>
          <p14:tracePt t="82715" x="1147763" y="2881313"/>
          <p14:tracePt t="82727" x="1122363" y="2881313"/>
          <p14:tracePt t="82747" x="1104900" y="2881313"/>
          <p14:tracePt t="82797" x="1096963" y="2881313"/>
          <p14:tracePt t="82847" x="1087438" y="2881313"/>
          <p14:tracePt t="82960" x="1079500" y="2881313"/>
          <p14:tracePt t="82986" x="1069975" y="2881313"/>
          <p14:tracePt t="83039" x="1069975" y="2906713"/>
          <p14:tracePt t="83053" x="1079500" y="2906713"/>
          <p14:tracePt t="83066" x="1087438" y="2922588"/>
          <p14:tracePt t="83075" x="1122363" y="2922588"/>
          <p14:tracePt t="83089" x="1189038" y="2932113"/>
          <p14:tracePt t="83094" x="1216025" y="2932113"/>
          <p14:tracePt t="83105" x="1231900" y="2932113"/>
          <p14:tracePt t="83109" x="1257300" y="2932113"/>
          <p14:tracePt t="83122" x="1292225" y="2932113"/>
          <p14:tracePt t="83139" x="1376363" y="2932113"/>
          <p14:tracePt t="83155" x="1470025" y="2932113"/>
          <p14:tracePt t="83159" x="1512888" y="2932113"/>
          <p14:tracePt t="83172" x="1571625" y="2940050"/>
          <p14:tracePt t="83174" x="1581150" y="2940050"/>
          <p14:tracePt t="83189" x="1597025" y="2940050"/>
          <p14:tracePt t="83190" x="1614488" y="2940050"/>
          <p14:tracePt t="83205" x="1622425" y="2940050"/>
          <p14:tracePt t="83347" x="1614488" y="2940050"/>
          <p14:tracePt t="83357" x="1597025" y="2957513"/>
          <p14:tracePt t="83366" x="1589088" y="2957513"/>
          <p14:tracePt t="83370" x="1581150" y="2965450"/>
          <p14:tracePt t="83377" x="1546225" y="2974975"/>
          <p14:tracePt t="83388" x="1538288" y="2974975"/>
          <p14:tracePt t="83406" x="1487488" y="2974975"/>
          <p14:tracePt t="83411" x="1462088" y="2974975"/>
          <p14:tracePt t="83422" x="1436688" y="2974975"/>
          <p14:tracePt t="83427" x="1411288" y="2974975"/>
          <p14:tracePt t="83438" x="1376363" y="2974975"/>
          <p14:tracePt t="83443" x="1350963" y="2974975"/>
          <p14:tracePt t="83455" x="1325563" y="2974975"/>
          <p14:tracePt t="83456" x="1292225" y="2974975"/>
          <p14:tracePt t="83471" x="1249363" y="2965450"/>
          <p14:tracePt t="83477" x="1216025" y="2957513"/>
          <p14:tracePt t="83488" x="1189038" y="2949575"/>
          <p14:tracePt t="83492" x="1173163" y="2940050"/>
          <p14:tracePt t="83505" x="1155700" y="2940050"/>
          <p14:tracePt t="83506" x="1147763" y="2940050"/>
          <p14:tracePt t="83522" x="1138238" y="2940050"/>
          <p14:tracePt t="83539" x="1130300" y="2940050"/>
          <p14:tracePt t="83559" x="1122363" y="2940050"/>
          <p14:tracePt t="83572" x="1112838" y="2940050"/>
          <p14:tracePt t="83695" x="1104900" y="2940050"/>
          <p14:tracePt t="83717" x="1096963" y="2940050"/>
          <p14:tracePt t="83805" x="1130300" y="2957513"/>
          <p14:tracePt t="83814" x="1138238" y="2965450"/>
          <p14:tracePt t="83825" x="1147763" y="2965450"/>
          <p14:tracePt t="83838" x="1173163" y="2965450"/>
          <p14:tracePt t="83841" x="1198563" y="2965450"/>
          <p14:tracePt t="83855" x="1249363" y="2965450"/>
          <p14:tracePt t="83872" x="1317625" y="2965450"/>
          <p14:tracePt t="83888" x="1368425" y="2965450"/>
          <p14:tracePt t="83903" x="1411288" y="2965450"/>
          <p14:tracePt t="83907" x="1436688" y="2965450"/>
          <p14:tracePt t="83910" x="1477963" y="2965450"/>
          <p14:tracePt t="83922" x="1512888" y="2965450"/>
          <p14:tracePt t="83926" x="1555750" y="2965450"/>
          <p14:tracePt t="83939" x="1597025" y="2965450"/>
          <p14:tracePt t="83943" x="1614488" y="2965450"/>
          <p14:tracePt t="83955" x="1657350" y="2965450"/>
          <p14:tracePt t="83972" x="1716088" y="2965450"/>
          <p14:tracePt t="83988" x="1758950" y="2965450"/>
          <p14:tracePt t="83993" x="1793875" y="2965450"/>
          <p14:tracePt t="84005" x="1809750" y="2965450"/>
          <p14:tracePt t="84006" x="1835150" y="2965450"/>
          <p14:tracePt t="84021" x="1852613" y="2965450"/>
          <p14:tracePt t="84022" x="1870075" y="2965450"/>
          <p14:tracePt t="84039" x="1878013" y="2965450"/>
          <p14:tracePt t="84043" x="1895475" y="2965450"/>
          <p14:tracePt t="84055" x="1911350" y="2965450"/>
          <p14:tracePt t="84059" x="1938338" y="2965450"/>
          <p14:tracePt t="84072" x="1963738" y="2965450"/>
          <p14:tracePt t="84089" x="2014538" y="2965450"/>
          <p14:tracePt t="84106" x="2073275" y="2974975"/>
          <p14:tracePt t="84122" x="2098675" y="2974975"/>
          <p14:tracePt t="84123" x="2133600" y="2982913"/>
          <p14:tracePt t="84138" x="2141538" y="2982913"/>
          <p14:tracePt t="84139" x="2200275" y="2982913"/>
          <p14:tracePt t="84155" x="2278063" y="2982913"/>
          <p14:tracePt t="84172" x="2354263" y="2982913"/>
          <p14:tracePt t="84189" x="2422525" y="2982913"/>
          <p14:tracePt t="84205" x="2463800" y="2982913"/>
          <p14:tracePt t="84212" x="2489200" y="2982913"/>
          <p14:tracePt t="84227" x="2516188" y="2982913"/>
          <p14:tracePt t="84238" x="2524125" y="2982913"/>
          <p14:tracePt t="84243" x="2541588" y="2982913"/>
          <p14:tracePt t="84255" x="2574925" y="2982913"/>
          <p14:tracePt t="84258" x="2600325" y="2982913"/>
          <p14:tracePt t="84272" x="2617788" y="2982913"/>
          <p14:tracePt t="84273" x="2660650" y="2982913"/>
          <p14:tracePt t="84288" x="2686050" y="2982913"/>
          <p14:tracePt t="84305" x="2727325" y="2982913"/>
          <p14:tracePt t="84309" x="2736850" y="2982913"/>
          <p14:tracePt t="84322" x="2744788" y="2982913"/>
          <p14:tracePt t="84324" x="2770188" y="2982913"/>
          <p14:tracePt t="84339" x="2778125" y="2982913"/>
          <p14:tracePt t="84340" x="2787650" y="2982913"/>
          <p14:tracePt t="84355" x="2805113" y="2982913"/>
          <p14:tracePt t="84371" x="2830513" y="2982913"/>
          <p14:tracePt t="84374" x="2838450" y="2982913"/>
          <p14:tracePt t="84391" x="2846388" y="2982913"/>
          <p14:tracePt t="84405" x="2863850" y="2982913"/>
          <p14:tracePt t="84455" x="2871788" y="2982913"/>
          <p14:tracePt t="84497" x="2871788" y="2974975"/>
          <p14:tracePt t="84518" x="2871788" y="2965450"/>
          <p14:tracePt t="84531" x="2881313" y="2965450"/>
          <p14:tracePt t="84548" x="2881313" y="2957513"/>
          <p14:tracePt t="84561" x="2889250" y="2949575"/>
          <p14:tracePt t="84572" x="2906713" y="2949575"/>
          <p14:tracePt t="84588" x="2906713" y="2932113"/>
          <p14:tracePt t="84605" x="2914650" y="2914650"/>
          <p14:tracePt t="84606" x="2914650" y="2906713"/>
          <p14:tracePt t="84622" x="2914650" y="2897188"/>
          <p14:tracePt t="84623" x="2922588" y="2881313"/>
          <p14:tracePt t="84627" x="2932113" y="2863850"/>
          <p14:tracePt t="84639" x="2932113" y="2855913"/>
          <p14:tracePt t="84655" x="2940050" y="2820988"/>
          <p14:tracePt t="84672" x="2949575" y="2795588"/>
          <p14:tracePt t="84689" x="2949575" y="2762250"/>
          <p14:tracePt t="84692" x="2949575" y="2727325"/>
          <p14:tracePt t="84705" x="2949575" y="2711450"/>
          <p14:tracePt t="84709" x="2949575" y="2686050"/>
          <p14:tracePt t="84723" x="2949575" y="2668588"/>
          <p14:tracePt t="84739" x="2949575" y="2600325"/>
          <p14:tracePt t="84742" x="2949575" y="2574925"/>
          <p14:tracePt t="84755" x="2949575" y="2549525"/>
          <p14:tracePt t="84758" x="2949575" y="2516188"/>
          <p14:tracePt t="84772" x="2949575" y="2463800"/>
          <p14:tracePt t="84788" x="2949575" y="2447925"/>
          <p14:tracePt t="84789" x="2949575" y="2430463"/>
          <p14:tracePt t="84805" x="2949575" y="2422525"/>
          <p14:tracePt t="84808" x="2949575" y="2405063"/>
          <p14:tracePt t="84822" x="2949575" y="2397125"/>
          <p14:tracePt t="84838" x="2949575" y="2379663"/>
          <p14:tracePt t="84855" x="2949575" y="2344738"/>
          <p14:tracePt t="84872" x="2949575" y="2328863"/>
          <p14:tracePt t="84889" x="2949575" y="2319338"/>
          <p14:tracePt t="84889" x="2949575" y="2303463"/>
          <p14:tracePt t="84906" x="2949575" y="2293938"/>
          <p14:tracePt t="84909" x="2949575" y="2278063"/>
          <p14:tracePt t="84925" x="2949575" y="2268538"/>
          <p14:tracePt t="84939" x="2949575" y="2252663"/>
          <p14:tracePt t="84941" x="2949575" y="2235200"/>
          <p14:tracePt t="84955" x="2949575" y="2217738"/>
          <p14:tracePt t="84972" x="2949575" y="2174875"/>
          <p14:tracePt t="84988" x="2949575" y="2159000"/>
          <p14:tracePt t="85005" x="2949575" y="2124075"/>
          <p14:tracePt t="85022" x="2949575" y="2108200"/>
          <p14:tracePt t="85027" x="2949575" y="2090738"/>
          <p14:tracePt t="85038" x="2949575" y="2082800"/>
          <p14:tracePt t="85055" x="2949575" y="2065338"/>
          <p14:tracePt t="85072" x="2949575" y="2047875"/>
          <p14:tracePt t="85077" x="2940050" y="2047875"/>
          <p14:tracePt t="85088" x="2932113" y="2039938"/>
          <p14:tracePt t="85105" x="2932113" y="2030413"/>
          <p14:tracePt t="85107" x="2922588" y="2022475"/>
          <p14:tracePt t="85138" x="2914650" y="2014538"/>
          <p14:tracePt t="85142" x="2906713" y="2014538"/>
          <p14:tracePt t="85157" x="2906713" y="2005013"/>
          <p14:tracePt t="85172" x="2889250" y="1997075"/>
          <p14:tracePt t="85189" x="2881313" y="1997075"/>
          <p14:tracePt t="85193" x="2863850" y="1989138"/>
          <p14:tracePt t="85205" x="2846388" y="1989138"/>
          <p14:tracePt t="85207" x="2805113" y="1963738"/>
          <p14:tracePt t="85221" x="2787650" y="1963738"/>
          <p14:tracePt t="85222" x="2762250" y="1954213"/>
          <p14:tracePt t="85239" x="2676525" y="1946275"/>
          <p14:tracePt t="85255" x="2651125" y="1946275"/>
          <p14:tracePt t="85259" x="2608263" y="1946275"/>
          <p14:tracePt t="85272" x="2566988" y="1946275"/>
          <p14:tracePt t="85272" x="2506663" y="1946275"/>
          <p14:tracePt t="85276" x="2438400" y="1946275"/>
          <p14:tracePt t="85288" x="2371725" y="1946275"/>
          <p14:tracePt t="85305" x="2227263" y="1946275"/>
          <p14:tracePt t="85322" x="2055813" y="1946275"/>
          <p14:tracePt t="85338" x="1997075" y="1946275"/>
          <p14:tracePt t="85339" x="1911350" y="1946275"/>
          <p14:tracePt t="85342" x="1870075" y="1946275"/>
          <p14:tracePt t="85355" x="1819275" y="1946275"/>
          <p14:tracePt t="85358" x="1776413" y="1946275"/>
          <p14:tracePt t="85372" x="1733550" y="1946275"/>
          <p14:tracePt t="85388" x="1674813" y="1946275"/>
          <p14:tracePt t="85392" x="1639888" y="1946275"/>
          <p14:tracePt t="85405" x="1606550" y="1946275"/>
          <p14:tracePt t="85408" x="1589088" y="1946275"/>
          <p14:tracePt t="85422" x="1546225" y="1946275"/>
          <p14:tracePt t="85425" x="1495425" y="1946275"/>
          <p14:tracePt t="85439" x="1444625" y="1954213"/>
          <p14:tracePt t="85455" x="1401763" y="1954213"/>
          <p14:tracePt t="85459" x="1368425" y="1963738"/>
          <p14:tracePt t="85472" x="1333500" y="1963738"/>
          <p14:tracePt t="85474" x="1308100" y="1963738"/>
          <p14:tracePt t="85488" x="1282700" y="1963738"/>
          <p14:tracePt t="85489" x="1249363" y="1963738"/>
          <p14:tracePt t="85505" x="1181100" y="1963738"/>
          <p14:tracePt t="85521" x="1130300" y="1963738"/>
          <p14:tracePt t="85538" x="1112838" y="1963738"/>
          <p14:tracePt t="85545" x="1104900" y="1963738"/>
          <p14:tracePt t="85555" x="1096963" y="1963738"/>
          <p14:tracePt t="85561" x="1087438" y="1963738"/>
          <p14:tracePt t="85572" x="1079500" y="1963738"/>
          <p14:tracePt t="85588" x="1069975" y="1963738"/>
          <p14:tracePt t="85605" x="1062038" y="1963738"/>
          <p14:tracePt t="85621" x="1044575" y="1971675"/>
          <p14:tracePt t="85641" x="1044575" y="1979613"/>
          <p14:tracePt t="85656" x="1036638" y="1989138"/>
          <p14:tracePt t="85671" x="1036638" y="2005013"/>
          <p14:tracePt t="85688" x="1036638" y="2014538"/>
          <p14:tracePt t="85690" x="1036638" y="2039938"/>
          <p14:tracePt t="85705" x="1019175" y="2073275"/>
          <p14:tracePt t="85706" x="1019175" y="2098675"/>
          <p14:tracePt t="85710" x="1019175" y="2149475"/>
          <p14:tracePt t="85722" x="1011238" y="2184400"/>
          <p14:tracePt t="85738" x="1011238" y="2303463"/>
          <p14:tracePt t="85755" x="1011238" y="2354263"/>
          <p14:tracePt t="85771" x="1011238" y="2413000"/>
          <p14:tracePt t="85772" x="1011238" y="2473325"/>
          <p14:tracePt t="85776" x="1011238" y="2524125"/>
          <p14:tracePt t="85788" x="1011238" y="2582863"/>
          <p14:tracePt t="85793" x="1011238" y="2617788"/>
          <p14:tracePt t="85805" x="1011238" y="2651125"/>
          <p14:tracePt t="85823" x="1011238" y="2676525"/>
          <p14:tracePt t="85827" x="1011238" y="2686050"/>
          <p14:tracePt t="85839" x="1011238" y="2693988"/>
          <p14:tracePt t="85859" x="1011238" y="2701925"/>
          <p14:tracePt t="85872" x="1011238" y="2711450"/>
          <p14:tracePt t="85872" x="1011238" y="2719388"/>
          <p14:tracePt t="85888" x="1011238" y="2727325"/>
          <p14:tracePt t="85893" x="1011238" y="2736850"/>
          <p14:tracePt t="85906" x="1011238" y="2752725"/>
          <p14:tracePt t="85909" x="1011238" y="2770188"/>
          <p14:tracePt t="85922" x="1019175" y="2795588"/>
          <p14:tracePt t="85949" x="1054100" y="2830513"/>
          <p14:tracePt t="85959" x="1079500" y="2846388"/>
          <p14:tracePt t="85971" x="1104900" y="2881313"/>
          <p14:tracePt t="85974" x="1130300" y="2897188"/>
          <p14:tracePt t="85989" x="1206500" y="2914650"/>
          <p14:tracePt t="86005" x="1257300" y="2914650"/>
          <p14:tracePt t="86009" x="1333500" y="2914650"/>
          <p14:tracePt t="86022" x="1444625" y="2914650"/>
          <p14:tracePt t="86025" x="1530350" y="2914650"/>
          <p14:tracePt t="86038" x="1631950" y="2914650"/>
          <p14:tracePt t="86039" x="1725613" y="2914650"/>
          <p14:tracePt t="86055" x="1903413" y="2914650"/>
          <p14:tracePt t="86072" x="2005013" y="2914650"/>
          <p14:tracePt t="86089" x="2030413" y="2914650"/>
          <p14:tracePt t="86090" x="2065338" y="2914650"/>
          <p14:tracePt t="86105" x="2124075" y="2914650"/>
          <p14:tracePt t="86110" x="2133600" y="2914650"/>
          <p14:tracePt t="86122" x="2141538" y="2914650"/>
          <p14:tracePt t="86139" x="2200275" y="2914650"/>
          <p14:tracePt t="86155" x="2303463" y="2906713"/>
          <p14:tracePt t="86161" x="2371725" y="2881313"/>
          <p14:tracePt t="86172" x="2413000" y="2871788"/>
          <p14:tracePt t="86175" x="2463800" y="2863850"/>
          <p14:tracePt t="86188" x="2524125" y="2846388"/>
          <p14:tracePt t="86190" x="2608263" y="2838450"/>
          <p14:tracePt t="86205" x="2727325" y="2805113"/>
          <p14:tracePt t="86210" x="2830513" y="2778125"/>
          <p14:tracePt t="86221" x="2922588" y="2770188"/>
          <p14:tracePt t="86226" x="3000375" y="2736850"/>
          <p14:tracePt t="86238" x="3008313" y="2727325"/>
          <p14:tracePt t="86240" x="3016250" y="2719388"/>
          <p14:tracePt t="86255" x="3025775" y="2711450"/>
          <p14:tracePt t="86423" x="3025775" y="2701925"/>
          <p14:tracePt t="86433" x="3033713" y="2701925"/>
          <p14:tracePt t="86443" x="3051175" y="2701925"/>
          <p14:tracePt t="86456" x="3076575" y="2701925"/>
          <p14:tracePt t="86459" x="3101975" y="2701925"/>
          <p14:tracePt t="86472" x="3127375" y="2701925"/>
          <p14:tracePt t="86472" x="3186113" y="2701925"/>
          <p14:tracePt t="86488" x="3221038" y="2701925"/>
          <p14:tracePt t="86489" x="3271838" y="2701925"/>
          <p14:tracePt t="86505" x="3322638" y="2693988"/>
          <p14:tracePt t="86521" x="3355975" y="2686050"/>
          <p14:tracePt t="86525" x="3382963" y="2676525"/>
          <p14:tracePt t="86538" x="3390900" y="2676525"/>
          <p14:tracePt t="86640" x="3390900" y="2686050"/>
          <p14:tracePt t="86650" x="3390900" y="2693988"/>
          <p14:tracePt t="86658" x="3382963" y="2693988"/>
          <p14:tracePt t="86671" x="3373438" y="2701925"/>
          <p14:tracePt t="86675" x="3355975" y="2701925"/>
          <p14:tracePt t="86688" x="3348038" y="2701925"/>
          <p14:tracePt t="86691" x="3297238" y="2711450"/>
          <p14:tracePt t="86705" x="3289300" y="2711450"/>
          <p14:tracePt t="86706" x="3263900" y="2711450"/>
          <p14:tracePt t="86713" x="3254375" y="2711450"/>
          <p14:tracePt t="86722" x="3228975" y="2711450"/>
          <p14:tracePt t="86738" x="3195638" y="2711450"/>
          <p14:tracePt t="86755" x="3152775" y="2711450"/>
          <p14:tracePt t="86761" x="3135313" y="2711450"/>
          <p14:tracePt t="86772" x="3109913" y="2711450"/>
          <p14:tracePt t="86777" x="3101975" y="2711450"/>
          <p14:tracePt t="86790" x="3076575" y="2701925"/>
          <p14:tracePt t="86793" x="3059113" y="2676525"/>
          <p14:tracePt t="86805" x="3033713" y="2660650"/>
          <p14:tracePt t="86823" x="3016250" y="2651125"/>
          <p14:tracePt t="86827" x="3000375" y="2625725"/>
          <p14:tracePt t="86838" x="2990850" y="2608263"/>
          <p14:tracePt t="86842" x="2982913" y="2592388"/>
          <p14:tracePt t="86855" x="2982913" y="2574925"/>
          <p14:tracePt t="86856" x="2965450" y="2541588"/>
          <p14:tracePt t="86872" x="2957513" y="2524125"/>
          <p14:tracePt t="86873" x="2957513" y="2481263"/>
          <p14:tracePt t="86888" x="2957513" y="2447925"/>
          <p14:tracePt t="86892" x="2957513" y="2438400"/>
          <p14:tracePt t="86904" x="2957513" y="2413000"/>
          <p14:tracePt t="86910" x="2957513" y="2397125"/>
          <p14:tracePt t="86923" x="2982913" y="2336800"/>
          <p14:tracePt t="86939" x="3016250" y="2311400"/>
          <p14:tracePt t="86955" x="3051175" y="2278063"/>
          <p14:tracePt t="86972" x="3076575" y="2278063"/>
          <p14:tracePt t="86974" x="3101975" y="2260600"/>
          <p14:tracePt t="86988" x="3127375" y="2260600"/>
          <p14:tracePt t="86989" x="3135313" y="2260600"/>
          <p14:tracePt t="86992" x="3170238" y="2260600"/>
          <p14:tracePt t="87005" x="3203575" y="2260600"/>
          <p14:tracePt t="87022" x="3246438" y="2260600"/>
          <p14:tracePt t="87038" x="3330575" y="2328863"/>
          <p14:tracePt t="87055" x="3433763" y="2422525"/>
          <p14:tracePt t="87058" x="3449638" y="2438400"/>
          <p14:tracePt t="87071" x="3475038" y="2447925"/>
          <p14:tracePt t="87074" x="3517900" y="2473325"/>
          <p14:tracePt t="87088" x="3568700" y="2498725"/>
          <p14:tracePt t="87105" x="3603625" y="2506663"/>
          <p14:tracePt t="87109" x="3619500" y="2506663"/>
          <p14:tracePt t="87122" x="3629025" y="2506663"/>
          <p14:tracePt t="87171" x="3636963" y="2506663"/>
          <p14:tracePt t="87184" x="3636963" y="2498725"/>
          <p14:tracePt t="87191" x="3636963" y="2481263"/>
          <p14:tracePt t="87205" x="3636963" y="2473325"/>
          <p14:tracePt t="87211" x="3619500" y="2438400"/>
          <p14:tracePt t="87222" x="3611563" y="2422525"/>
          <p14:tracePt t="87225" x="3603625" y="2413000"/>
          <p14:tracePt t="87238" x="3586163" y="2405063"/>
          <p14:tracePt t="87241" x="3560763" y="2379663"/>
          <p14:tracePt t="87255" x="3552825" y="2362200"/>
          <p14:tracePt t="87256" x="3543300" y="2354263"/>
          <p14:tracePt t="87271" x="3502025" y="2328863"/>
          <p14:tracePt t="87288" x="3484563" y="2319338"/>
          <p14:tracePt t="87290" x="3467100" y="2319338"/>
          <p14:tracePt t="87305" x="3433763" y="2311400"/>
          <p14:tracePt t="87306" x="3416300" y="2311400"/>
          <p14:tracePt t="87311" x="3390900" y="2311400"/>
          <p14:tracePt t="87322" x="3373438" y="2311400"/>
          <p14:tracePt t="87338" x="3330575" y="2311400"/>
          <p14:tracePt t="87355" x="3305175" y="2311400"/>
          <p14:tracePt t="87371" x="3289300" y="2311400"/>
          <p14:tracePt t="87372" x="3279775" y="2311400"/>
          <p14:tracePt t="87377" x="3254375" y="2311400"/>
          <p14:tracePt t="87389" x="3228975" y="2311400"/>
          <p14:tracePt t="87393" x="3211513" y="2319338"/>
          <p14:tracePt t="87405" x="3195638" y="2319338"/>
          <p14:tracePt t="87422" x="3160713" y="2336800"/>
          <p14:tracePt t="87426" x="3152775" y="2354263"/>
          <p14:tracePt t="87438" x="3135313" y="2387600"/>
          <p14:tracePt t="87442" x="3109913" y="2413000"/>
          <p14:tracePt t="87455" x="3101975" y="2422525"/>
          <p14:tracePt t="87458" x="3084513" y="2455863"/>
          <p14:tracePt t="87472" x="3084513" y="2473325"/>
          <p14:tracePt t="87472" x="3076575" y="2516188"/>
          <p14:tracePt t="87488" x="3076575" y="2541588"/>
          <p14:tracePt t="87492" x="3076575" y="2557463"/>
          <p14:tracePt t="87504" x="3076575" y="2582863"/>
          <p14:tracePt t="87509" x="3076575" y="2600325"/>
          <p14:tracePt t="87524" x="3076575" y="2633663"/>
          <p14:tracePt t="87539" x="3084513" y="2643188"/>
          <p14:tracePt t="87555" x="3160713" y="2651125"/>
          <p14:tracePt t="87571" x="3203575" y="2651125"/>
          <p14:tracePt t="87589" x="3254375" y="2651125"/>
          <p14:tracePt t="87605" x="3289300" y="2651125"/>
          <p14:tracePt t="87605" x="3330575" y="2625725"/>
          <p14:tracePt t="87610" x="3373438" y="2592388"/>
          <p14:tracePt t="87621" x="3398838" y="2557463"/>
          <p14:tracePt t="87638" x="3441700" y="2506663"/>
          <p14:tracePt t="87655" x="3484563" y="2473325"/>
          <p14:tracePt t="87661" x="3484563" y="2447925"/>
          <p14:tracePt t="87672" x="3484563" y="2430463"/>
          <p14:tracePt t="87689" x="3484563" y="2379663"/>
          <p14:tracePt t="87705" x="3484563" y="2336800"/>
          <p14:tracePt t="87710" x="3484563" y="2319338"/>
          <p14:tracePt t="87723" x="3484563" y="2311400"/>
          <p14:tracePt t="87724" x="3484563" y="2293938"/>
          <p14:tracePt t="87738" x="3475038" y="2286000"/>
          <p14:tracePt t="87741" x="3467100" y="2286000"/>
          <p14:tracePt t="87755" x="3433763" y="2260600"/>
          <p14:tracePt t="87756" x="3398838" y="2260600"/>
          <p14:tracePt t="87772" x="3330575" y="2260600"/>
          <p14:tracePt t="87788" x="3263900" y="2260600"/>
          <p14:tracePt t="87790" x="3186113" y="2260600"/>
          <p14:tracePt t="87804" x="3101975" y="2260600"/>
          <p14:tracePt t="87806" x="3051175" y="2260600"/>
          <p14:tracePt t="87821" x="2990850" y="2260600"/>
          <p14:tracePt t="87822" x="2957513" y="2260600"/>
          <p14:tracePt t="87838" x="2897188" y="2303463"/>
          <p14:tracePt t="87857" x="2889250" y="2319338"/>
          <p14:tracePt t="87871" x="2889250" y="2336800"/>
          <p14:tracePt t="87872" x="2889250" y="2371725"/>
          <p14:tracePt t="87888" x="2889250" y="2387600"/>
          <p14:tracePt t="87892" x="2889250" y="2397125"/>
          <p14:tracePt t="87905" x="2897188" y="2397125"/>
          <p14:tracePt t="87922" x="2982913" y="2422525"/>
          <p14:tracePt t="87938" x="3059113" y="2422525"/>
          <p14:tracePt t="87942" x="3101975" y="2422525"/>
          <p14:tracePt t="87955" x="3135313" y="2422525"/>
          <p14:tracePt t="87958" x="3152775" y="2422525"/>
          <p14:tracePt t="87971" x="3178175" y="2422525"/>
          <p14:tracePt t="87972" x="3195638" y="2422525"/>
          <p14:tracePt t="87988" x="3203575" y="2422525"/>
          <p14:tracePt t="87990" x="3221038" y="2413000"/>
          <p14:tracePt t="88005" x="3228975" y="2405063"/>
          <p14:tracePt t="88021" x="3228975" y="2397125"/>
          <p14:tracePt t="88027" x="3228975" y="2387600"/>
          <p14:tracePt t="88039" x="3228975" y="2362200"/>
          <p14:tracePt t="88040" x="3228975" y="2354263"/>
          <p14:tracePt t="88055" x="3228975" y="2344738"/>
          <p14:tracePt t="88061" x="3228975" y="2336800"/>
          <p14:tracePt t="88073" x="3228975" y="2319338"/>
          <p14:tracePt t="88089" x="3228975" y="2303463"/>
          <p14:tracePt t="88105" x="3228975" y="2293938"/>
          <p14:tracePt t="88517" x="3221038" y="2293938"/>
          <p14:tracePt t="88657" x="3228975" y="2293938"/>
          <p14:tracePt t="88667" x="3246438" y="2311400"/>
          <p14:tracePt t="88674" x="3246438" y="2328863"/>
          <p14:tracePt t="88688" x="3254375" y="2328863"/>
          <p14:tracePt t="88693" x="3263900" y="2328863"/>
          <p14:tracePt t="88705" x="3271838" y="2336800"/>
          <p14:tracePt t="88722" x="3289300" y="2336800"/>
          <p14:tracePt t="88743" x="3297238" y="2336800"/>
          <p14:tracePt t="88855" x="3305175" y="2336800"/>
          <p14:tracePt t="88866" x="3314700" y="2336800"/>
          <p14:tracePt t="88868" x="3322638" y="2336800"/>
          <p14:tracePt t="88884" x="3340100" y="2336800"/>
          <p14:tracePt t="88896" x="3348038" y="2336800"/>
          <p14:tracePt t="88922" x="3355975" y="2336800"/>
          <p14:tracePt t="88932" x="3365500" y="2336800"/>
          <p14:tracePt t="88949" x="3373438" y="2336800"/>
          <p14:tracePt t="88965" x="3390900" y="2336800"/>
          <p14:tracePt t="89097" x="3373438" y="2319338"/>
          <p14:tracePt t="89107" x="3348038" y="2319338"/>
          <p14:tracePt t="89116" x="3330575" y="2319338"/>
          <p14:tracePt t="89121" x="3305175" y="2319338"/>
          <p14:tracePt t="89138" x="3254375" y="2319338"/>
          <p14:tracePt t="89155" x="3203575" y="2319338"/>
          <p14:tracePt t="89161" x="3195638" y="2319338"/>
          <p14:tracePt t="89172" x="3160713" y="2319338"/>
          <p14:tracePt t="89177" x="3144838" y="2319338"/>
          <p14:tracePt t="89188" x="3135313" y="2319338"/>
          <p14:tracePt t="89193" x="3119438" y="2319338"/>
          <p14:tracePt t="89205" x="3101975" y="2328863"/>
          <p14:tracePt t="89222" x="3094038" y="2328863"/>
          <p14:tracePt t="89227" x="3076575" y="2336800"/>
          <p14:tracePt t="89238" x="3067050" y="2336800"/>
          <p14:tracePt t="89242" x="3051175" y="2344738"/>
          <p14:tracePt t="89255" x="3025775" y="2371725"/>
          <p14:tracePt t="89256" x="3025775" y="2379663"/>
          <p14:tracePt t="89272" x="3008313" y="2379663"/>
          <p14:tracePt t="89277" x="2990850" y="2397125"/>
          <p14:tracePt t="89289" x="2974975" y="2413000"/>
          <p14:tracePt t="89293" x="2974975" y="2422525"/>
          <p14:tracePt t="89306" x="2974975" y="2438400"/>
          <p14:tracePt t="89308" x="2965450" y="2447925"/>
          <p14:tracePt t="89321" x="2957513" y="2447925"/>
          <p14:tracePt t="89325" x="2940050" y="2473325"/>
          <p14:tracePt t="89338" x="2940050" y="2498725"/>
          <p14:tracePt t="89339" x="2932113" y="2524125"/>
          <p14:tracePt t="89355" x="2906713" y="2566988"/>
          <p14:tracePt t="89372" x="2906713" y="2582863"/>
          <p14:tracePt t="89375" x="2897188" y="2608263"/>
          <p14:tracePt t="89388" x="2897188" y="2633663"/>
          <p14:tracePt t="89389" x="2897188" y="2668588"/>
          <p14:tracePt t="89405" x="2897188" y="2701925"/>
          <p14:tracePt t="89421" x="2897188" y="2744788"/>
          <p14:tracePt t="89439" x="2897188" y="2762250"/>
          <p14:tracePt t="89455" x="2897188" y="2770188"/>
          <p14:tracePt t="89455" x="2906713" y="2770188"/>
          <p14:tracePt t="89460" x="2922588" y="2770188"/>
          <p14:tracePt t="89471" x="2940050" y="2770188"/>
          <p14:tracePt t="89488" x="2949575" y="2770188"/>
          <p14:tracePt t="89505" x="2974975" y="2770188"/>
          <p14:tracePt t="89511" x="3008313" y="2770188"/>
          <p14:tracePt t="89521" x="3025775" y="2770188"/>
          <p14:tracePt t="89541" x="3033713" y="2770188"/>
          <p14:tracePt t="89555" x="3041650" y="2770188"/>
          <p14:tracePt t="89993" x="3059113" y="2770188"/>
          <p14:tracePt t="90000" x="3076575" y="2770188"/>
          <p14:tracePt t="90003" x="3076575" y="2752725"/>
          <p14:tracePt t="90023" x="3076575" y="2744788"/>
          <p14:tracePt t="90026" x="3076575" y="2727325"/>
          <p14:tracePt t="90038" x="3084513" y="2719388"/>
          <p14:tracePt t="90043" x="3094038" y="2711450"/>
          <p14:tracePt t="90055" x="3094038" y="2686050"/>
          <p14:tracePt t="90073" x="3094038" y="2633663"/>
          <p14:tracePt t="90086" x="3094038" y="2608263"/>
          <p14:tracePt t="90105" x="3094038" y="2541588"/>
          <p14:tracePt t="90109" x="3094038" y="2524125"/>
          <p14:tracePt t="90123" x="3094038" y="2481263"/>
          <p14:tracePt t="90139" x="3094038" y="2473325"/>
          <p14:tracePt t="90155" x="3094038" y="2463800"/>
          <p14:tracePt t="90173" x="3084513" y="2447925"/>
          <p14:tracePt t="90199" x="3076575" y="2438400"/>
          <p14:tracePt t="90215" x="3067050" y="2438400"/>
          <p14:tracePt t="90225" x="3059113" y="2438400"/>
          <p14:tracePt t="90239" x="3041650" y="2438400"/>
          <p14:tracePt t="90240" x="3016250" y="2438400"/>
          <p14:tracePt t="90255" x="2982913" y="2438400"/>
          <p14:tracePt t="90271" x="2957513" y="2438400"/>
          <p14:tracePt t="90288" x="2922588" y="2438400"/>
          <p14:tracePt t="90291" x="2889250" y="2438400"/>
          <p14:tracePt t="90305" x="2855913" y="2438400"/>
          <p14:tracePt t="90311" x="2846388" y="2438400"/>
          <p14:tracePt t="90321" x="2820988" y="2438400"/>
          <p14:tracePt t="90339" x="2795588" y="2438400"/>
          <p14:tracePt t="90355" x="2787650" y="2438400"/>
          <p14:tracePt t="90361" x="2778125" y="2447925"/>
          <p14:tracePt t="90431" x="2778125" y="2455863"/>
          <p14:tracePt t="90446" x="2795588" y="2455863"/>
          <p14:tracePt t="90459" x="2805113" y="2463800"/>
          <p14:tracePt t="90464" x="2830513" y="2473325"/>
          <p14:tracePt t="90475" x="2838450" y="2489200"/>
          <p14:tracePt t="90489" x="2863850" y="2506663"/>
          <p14:tracePt t="90505" x="2881313" y="2524125"/>
          <p14:tracePt t="90521" x="2889250" y="2541588"/>
          <p14:tracePt t="90522" x="2906713" y="2549525"/>
          <p14:tracePt t="90538" x="2922588" y="2574925"/>
          <p14:tracePt t="90539" x="2932113" y="2592388"/>
          <p14:tracePt t="90542" x="2949575" y="2625725"/>
          <p14:tracePt t="90555" x="2957513" y="2651125"/>
          <p14:tracePt t="90572" x="2965450" y="2701925"/>
          <p14:tracePt t="90589" x="2982913" y="2795588"/>
          <p14:tracePt t="90592" x="2982913" y="2838450"/>
          <p14:tracePt t="90605" x="2982913" y="2897188"/>
          <p14:tracePt t="90609" x="2982913" y="2932113"/>
          <p14:tracePt t="90622" x="2990850" y="2965450"/>
          <p14:tracePt t="90624" x="2990850" y="3008313"/>
          <p14:tracePt t="90638" x="2990850" y="3033713"/>
          <p14:tracePt t="90655" x="2990850" y="3051175"/>
          <p14:tracePt t="90659" x="2990850" y="3059113"/>
          <p14:tracePt t="90701" x="2990850" y="3067050"/>
          <p14:tracePt t="90711" x="2965450" y="3067050"/>
          <p14:tracePt t="90721" x="2922588" y="3067050"/>
          <p14:tracePt t="90729" x="2897188" y="3067050"/>
          <p14:tracePt t="90741" x="2813050" y="3067050"/>
          <p14:tracePt t="90755" x="2770188" y="3067050"/>
          <p14:tracePt t="90761" x="2693988" y="3067050"/>
          <p14:tracePt t="90771" x="2660650" y="3067050"/>
          <p14:tracePt t="90775" x="2617788" y="3067050"/>
          <p14:tracePt t="90788" x="2592388" y="3067050"/>
          <p14:tracePt t="90791" x="2574925" y="3067050"/>
          <p14:tracePt t="90805" x="2566988" y="3067050"/>
          <p14:tracePt t="90811" x="2557463" y="3067050"/>
          <p14:tracePt t="90831" x="2549525" y="3067050"/>
          <p14:tracePt t="90841" x="2541588" y="3067050"/>
          <p14:tracePt t="90855" x="2516188" y="3067050"/>
          <p14:tracePt t="90856" x="2506663" y="3067050"/>
          <p14:tracePt t="90860" x="2489200" y="3067050"/>
          <p14:tracePt t="90871" x="2447925" y="3051175"/>
          <p14:tracePt t="90889" x="2422525" y="3051175"/>
          <p14:tracePt t="90891" x="2413000" y="3033713"/>
          <p14:tracePt t="90903" x="2387600" y="3033713"/>
          <p14:tracePt t="90909" x="2354263" y="3025775"/>
          <p14:tracePt t="90922" x="2286000" y="3025775"/>
          <p14:tracePt t="90939" x="2192338" y="3025775"/>
          <p14:tracePt t="90955" x="2149475" y="3025775"/>
          <p14:tracePt t="90956" x="2124075" y="3025775"/>
          <p14:tracePt t="90971" x="2108200" y="3025775"/>
          <p14:tracePt t="90972" x="2073275" y="3025775"/>
          <p14:tracePt t="90976" x="2030413" y="3025775"/>
          <p14:tracePt t="90988" x="2005013" y="3025775"/>
          <p14:tracePt t="91005" x="1928813" y="3025775"/>
          <p14:tracePt t="91021" x="1844675" y="3025775"/>
          <p14:tracePt t="91027" x="1827213" y="3025775"/>
          <p14:tracePt t="91239" x="1827213" y="3016250"/>
          <p14:tracePt t="91250" x="1835150" y="3016250"/>
          <p14:tracePt t="91271" x="1852613" y="3016250"/>
          <p14:tracePt t="91287" x="1860550" y="3008313"/>
          <p14:tracePt t="91317" x="1870075" y="3000375"/>
          <p14:tracePt t="91325" x="1870075" y="2990850"/>
          <p14:tracePt t="91334" x="1870075" y="2982913"/>
          <p14:tracePt t="91355" x="1870075" y="2957513"/>
          <p14:tracePt t="91360" x="1852613" y="2940050"/>
          <p14:tracePt t="91372" x="1835150" y="2922588"/>
          <p14:tracePt t="91374" x="1819275" y="2922588"/>
          <p14:tracePt t="91388" x="1809750" y="2906713"/>
          <p14:tracePt t="91405" x="1776413" y="2889250"/>
          <p14:tracePt t="91411" x="1751013" y="2863850"/>
          <p14:tracePt t="91422" x="1733550" y="2863850"/>
          <p14:tracePt t="91427" x="1716088" y="2855913"/>
          <p14:tracePt t="91438" x="1690688" y="2846388"/>
          <p14:tracePt t="91440" x="1665288" y="2838450"/>
          <p14:tracePt t="91455" x="1649413" y="2838450"/>
          <p14:tracePt t="91471" x="1614488" y="2838450"/>
          <p14:tracePt t="91477" x="1606550" y="2830513"/>
          <p14:tracePt t="91488" x="1581150" y="2830513"/>
          <p14:tracePt t="91491" x="1563688" y="2813050"/>
          <p14:tracePt t="91506" x="1538288" y="2805113"/>
          <p14:tracePt t="91521" x="1512888" y="2795588"/>
          <p14:tracePt t="91522" x="1487488" y="2795588"/>
          <p14:tracePt t="91538" x="1427163" y="2778125"/>
          <p14:tracePt t="91555" x="1401763" y="2778125"/>
          <p14:tracePt t="91557" x="1368425" y="2778125"/>
          <p14:tracePt t="91572" x="1360488" y="2770188"/>
          <p14:tracePt t="91572" x="1333500" y="2762250"/>
          <p14:tracePt t="91576" x="1317625" y="2762250"/>
          <p14:tracePt t="91588" x="1300163" y="2762250"/>
          <p14:tracePt t="91605" x="1292225" y="2762250"/>
          <p14:tracePt t="91622" x="1274763" y="2762250"/>
          <p14:tracePt t="91638" x="1266825" y="2762250"/>
          <p14:tracePt t="91642" x="1257300" y="2762250"/>
          <p14:tracePt t="91673" x="1249363" y="2762250"/>
          <p14:tracePt t="91693" x="1241425" y="2762250"/>
          <p14:tracePt t="91835" x="1257300" y="2762250"/>
          <p14:tracePt t="91845" x="1274763" y="2762250"/>
          <p14:tracePt t="91855" x="1282700" y="2762250"/>
          <p14:tracePt t="91863" x="1317625" y="2762250"/>
          <p14:tracePt t="91871" x="1350963" y="2762250"/>
          <p14:tracePt t="91874" x="1376363" y="2762250"/>
          <p14:tracePt t="91889" x="1385888" y="2762250"/>
          <p14:tracePt t="91891" x="1411288" y="2762250"/>
          <p14:tracePt t="91906" x="1419225" y="2762250"/>
          <p14:tracePt t="91907" x="1444625" y="2762250"/>
          <p14:tracePt t="91923" x="1477963" y="2762250"/>
          <p14:tracePt t="91938" x="1504950" y="2762250"/>
          <p14:tracePt t="91940" x="1512888" y="2762250"/>
          <p14:tracePt t="91955" x="1538288" y="2744788"/>
          <p14:tracePt t="91957" x="1555750" y="2744788"/>
          <p14:tracePt t="91962" x="1571625" y="2744788"/>
          <p14:tracePt t="91972" x="1606550" y="2744788"/>
          <p14:tracePt t="91988" x="1657350" y="2744788"/>
          <p14:tracePt t="92005" x="1700213" y="2744788"/>
          <p14:tracePt t="92011" x="1725613" y="2744788"/>
          <p14:tracePt t="92022" x="1741488" y="2744788"/>
          <p14:tracePt t="92027" x="1766888" y="2736850"/>
          <p14:tracePt t="92039" x="1793875" y="2736850"/>
          <p14:tracePt t="92043" x="1801813" y="2736850"/>
          <p14:tracePt t="92055" x="1809750" y="2727325"/>
          <p14:tracePt t="92058" x="1827213" y="2727325"/>
          <p14:tracePt t="92073" x="1835150" y="2727325"/>
          <p14:tracePt t="92149" x="1844675" y="2727325"/>
          <p14:tracePt t="92163" x="1860550" y="2727325"/>
          <p14:tracePt t="92175" x="1870075" y="2727325"/>
          <p14:tracePt t="92189" x="1878013" y="2727325"/>
          <p14:tracePt t="92190" x="1903413" y="2727325"/>
          <p14:tracePt t="92205" x="1920875" y="2727325"/>
          <p14:tracePt t="92222" x="1946275" y="2727325"/>
          <p14:tracePt t="92391" x="1954213" y="2727325"/>
          <p14:tracePt t="92527" x="1963738" y="2727325"/>
          <p14:tracePt t="92543" x="1979613" y="2727325"/>
          <p14:tracePt t="92553" x="1989138" y="2727325"/>
          <p14:tracePt t="92563" x="2014538" y="2727325"/>
          <p14:tracePt t="92574" x="2047875" y="2727325"/>
          <p14:tracePt t="92577" x="2073275" y="2727325"/>
          <p14:tracePt t="92588" x="2082800" y="2727325"/>
          <p14:tracePt t="92593" x="2098675" y="2727325"/>
          <p14:tracePt t="92605" x="2108200" y="2727325"/>
          <p14:tracePt t="93217" x="2116138" y="2727325"/>
          <p14:tracePt t="93232" x="2133600" y="2727325"/>
          <p14:tracePt t="93243" x="2166938" y="2727325"/>
          <p14:tracePt t="93255" x="2174875" y="2727325"/>
          <p14:tracePt t="93259" x="2200275" y="2711450"/>
          <p14:tracePt t="93273" x="2227263" y="2686050"/>
          <p14:tracePt t="93288" x="2252663" y="2676525"/>
          <p14:tracePt t="93289" x="2278063" y="2676525"/>
          <p14:tracePt t="93309" x="2286000" y="2676525"/>
          <p14:tracePt t="93713" x="2293938" y="2676525"/>
          <p14:tracePt t="93723" x="2319338" y="2676525"/>
          <p14:tracePt t="93735" x="2362200" y="2676525"/>
          <p14:tracePt t="93737" x="2387600" y="2676525"/>
          <p14:tracePt t="93746" x="2422525" y="2676525"/>
          <p14:tracePt t="93758" x="2473325" y="2676525"/>
          <p14:tracePt t="93771" x="2506663" y="2676525"/>
          <p14:tracePt t="93773" x="2541588" y="2676525"/>
          <p14:tracePt t="93777" x="2549525" y="2676525"/>
          <p14:tracePt t="93788" x="2557463" y="2676525"/>
          <p14:tracePt t="94172" x="2557463" y="2686050"/>
          <p14:tracePt t="94179" x="2557463" y="2719388"/>
          <p14:tracePt t="94189" x="2557463" y="2744788"/>
          <p14:tracePt t="94207" x="2557463" y="2805113"/>
          <p14:tracePt t="94212" x="2557463" y="2846388"/>
          <p14:tracePt t="94226" x="2557463" y="2906713"/>
          <p14:tracePt t="94226" x="2549525" y="2965450"/>
          <p14:tracePt t="94241" x="2506663" y="3041650"/>
          <p14:tracePt t="94255" x="2489200" y="3094038"/>
          <p14:tracePt t="94256" x="2463800" y="3119438"/>
          <p14:tracePt t="94271" x="2447925" y="3127375"/>
          <p14:tracePt t="94277" x="2422525" y="3152775"/>
          <p14:tracePt t="94288" x="2405063" y="3160713"/>
          <p14:tracePt t="94293" x="2379663" y="3178175"/>
          <p14:tracePt t="94305" x="2354263" y="3178175"/>
          <p14:tracePt t="94306" x="2336800" y="3178175"/>
          <p14:tracePt t="94321" x="2303463" y="3178175"/>
          <p14:tracePt t="94322" x="2268538" y="3178175"/>
          <p14:tracePt t="94338" x="2217738" y="3178175"/>
          <p14:tracePt t="94339" x="2200275" y="3178175"/>
          <p14:tracePt t="94355" x="2098675" y="3178175"/>
          <p14:tracePt t="94371" x="1946275" y="3178175"/>
          <p14:tracePt t="94389" x="1819275" y="3178175"/>
          <p14:tracePt t="94405" x="1758950" y="3178175"/>
          <p14:tracePt t="94406" x="1700213" y="3178175"/>
          <p14:tracePt t="94410" x="1657350" y="3178175"/>
          <p14:tracePt t="94421" x="1622425" y="3178175"/>
          <p14:tracePt t="94426" x="1597025" y="3178175"/>
          <p14:tracePt t="94438" x="1581150" y="3178175"/>
          <p14:tracePt t="94455" x="1546225" y="3178175"/>
          <p14:tracePt t="94460" x="1530350" y="3178175"/>
          <p14:tracePt t="94471" x="1520825" y="3178175"/>
          <p14:tracePt t="94476" x="1504950" y="3178175"/>
          <p14:tracePt t="94488" x="1487488" y="3178175"/>
          <p14:tracePt t="94504" x="1477963" y="3178175"/>
          <p14:tracePt t="94506" x="1470025" y="3178175"/>
          <p14:tracePt t="94521" x="1462088" y="3178175"/>
          <p14:tracePt t="94538" x="1452563" y="3178175"/>
          <p14:tracePt t="94543" x="1444625" y="3178175"/>
          <p14:tracePt t="94554" x="1436688" y="3178175"/>
          <p14:tracePt t="94572" x="1427163" y="3178175"/>
          <p14:tracePt t="94613" x="1427163" y="3186113"/>
          <p14:tracePt t="94624" x="1419225" y="3195638"/>
          <p14:tracePt t="94775" x="1419225" y="3211513"/>
          <p14:tracePt t="94809" x="1411288" y="3221038"/>
          <p14:tracePt t="94830" x="1401763" y="3228975"/>
          <p14:tracePt t="94839" x="1393825" y="3228975"/>
          <p14:tracePt t="94868" x="1393825" y="3238500"/>
          <p14:tracePt t="95024" x="1393825" y="3246438"/>
          <p14:tracePt t="95047" x="1401763" y="3246438"/>
          <p14:tracePt t="95057" x="1427163" y="3246438"/>
          <p14:tracePt t="95066" x="1436688" y="3246438"/>
          <p14:tracePt t="95077" x="1470025" y="3246438"/>
          <p14:tracePt t="95090" x="1530350" y="3246438"/>
          <p14:tracePt t="95105" x="1614488" y="3246438"/>
          <p14:tracePt t="95122" x="1649413" y="3246438"/>
          <p14:tracePt t="95122" x="1665288" y="3246438"/>
          <p14:tracePt t="95139" x="1733550" y="3246438"/>
          <p14:tracePt t="95143" x="1751013" y="3246438"/>
          <p14:tracePt t="95155" x="1776413" y="3246438"/>
          <p14:tracePt t="95172" x="1801813" y="3246438"/>
          <p14:tracePt t="95189" x="1835150" y="3246438"/>
          <p14:tracePt t="95205" x="1870075" y="3246438"/>
          <p14:tracePt t="95209" x="1885950" y="3246438"/>
          <p14:tracePt t="95222" x="1903413" y="3246438"/>
          <p14:tracePt t="95222" x="1911350" y="3246438"/>
          <p14:tracePt t="95249" x="1920875" y="3246438"/>
          <p14:tracePt t="95265" x="1938338" y="3246438"/>
          <p14:tracePt t="95301" x="1946275" y="3246438"/>
          <p14:tracePt t="95311" x="1954213" y="3246438"/>
          <p14:tracePt t="95320" x="1963738" y="3246438"/>
          <p14:tracePt t="95336" x="1971675" y="3246438"/>
          <p14:tracePt t="95348" x="1979613" y="3246438"/>
          <p14:tracePt t="95357" x="1989138" y="3246438"/>
          <p14:tracePt t="95360" x="1997075" y="3246438"/>
          <p14:tracePt t="95375" x="2005013" y="3246438"/>
          <p14:tracePt t="95391" x="2014538" y="3246438"/>
          <p14:tracePt t="95405" x="2030413" y="3246438"/>
          <p14:tracePt t="95407" x="2047875" y="3246438"/>
          <p14:tracePt t="95422" x="2055813" y="3246438"/>
          <p14:tracePt t="95439" x="2065338" y="3246438"/>
          <p14:tracePt t="95826" x="2073275" y="3246438"/>
          <p14:tracePt t="95839" x="2082800" y="3246438"/>
          <p14:tracePt t="95849" x="2108200" y="3246438"/>
          <p14:tracePt t="95859" x="2116138" y="3246438"/>
          <p14:tracePt t="95871" x="2124075" y="3246438"/>
          <p14:tracePt t="95889" x="2149475" y="3246438"/>
          <p14:tracePt t="96157" x="2166938" y="3246438"/>
          <p14:tracePt t="96166" x="2192338" y="3254375"/>
          <p14:tracePt t="96175" x="2200275" y="3254375"/>
          <p14:tracePt t="96188" x="2235200" y="3297238"/>
          <p14:tracePt t="96205" x="2260600" y="3340100"/>
          <p14:tracePt t="96222" x="2268538" y="3348038"/>
          <p14:tracePt t="96223" x="2278063" y="3365500"/>
          <p14:tracePt t="96238" x="2286000" y="3398838"/>
          <p14:tracePt t="96239" x="2286000" y="3424238"/>
          <p14:tracePt t="96243" x="2286000" y="3449638"/>
          <p14:tracePt t="96255" x="2286000" y="3459163"/>
          <p14:tracePt t="96272" x="2286000" y="3475038"/>
          <p14:tracePt t="96288" x="2286000" y="3484563"/>
          <p14:tracePt t="96290" x="2286000" y="3502025"/>
          <p14:tracePt t="96293" x="2268538" y="3502025"/>
          <p14:tracePt t="96305" x="2260600" y="3517900"/>
          <p14:tracePt t="96309" x="2252663" y="3517900"/>
          <p14:tracePt t="96322" x="2243138" y="3535363"/>
          <p14:tracePt t="96339" x="2184400" y="3552825"/>
          <p14:tracePt t="96355" x="2133600" y="3560763"/>
          <p14:tracePt t="96358" x="2082800" y="3586163"/>
          <p14:tracePt t="96372" x="2073275" y="3594100"/>
          <p14:tracePt t="96375" x="2055813" y="3603625"/>
          <p14:tracePt t="96389" x="2014538" y="3619500"/>
          <p14:tracePt t="96389" x="1971675" y="3619500"/>
          <p14:tracePt t="96404" x="1963738" y="3619500"/>
          <p14:tracePt t="96409" x="1938338" y="3629025"/>
          <p14:tracePt t="96422" x="1928813" y="3636963"/>
          <p14:tracePt t="96425" x="1920875" y="3636963"/>
          <p14:tracePt t="96438" x="1885950" y="3662363"/>
          <p14:tracePt t="96455" x="1870075" y="3671888"/>
          <p14:tracePt t="96472" x="1852613" y="3679825"/>
          <p14:tracePt t="96488" x="1844675" y="3679825"/>
          <p14:tracePt t="96490" x="1827213" y="3687763"/>
          <p14:tracePt t="96505" x="1784350" y="3713163"/>
          <p14:tracePt t="96510" x="1741488" y="3713163"/>
          <p14:tracePt t="96521" x="1700213" y="3722688"/>
          <p14:tracePt t="96538" x="1622425" y="3730625"/>
          <p14:tracePt t="96555" x="1546225" y="3738563"/>
          <p14:tracePt t="96560" x="1512888" y="3738563"/>
          <p14:tracePt t="96571" x="1477963" y="3738563"/>
          <p14:tracePt t="96576" x="1427163" y="3738563"/>
          <p14:tracePt t="96588" x="1350963" y="3738563"/>
          <p14:tracePt t="96590" x="1266825" y="3738563"/>
          <p14:tracePt t="96606" x="1173163" y="3738563"/>
          <p14:tracePt t="96611" x="1087438" y="3738563"/>
          <p14:tracePt t="96622" x="1011238" y="3738563"/>
          <p14:tracePt t="96626" x="925513" y="3713163"/>
          <p14:tracePt t="96638" x="866775" y="3705225"/>
          <p14:tracePt t="96640" x="815975" y="3687763"/>
          <p14:tracePt t="96655" x="781050" y="3671888"/>
          <p14:tracePt t="96656" x="765175" y="3671888"/>
          <p14:tracePt t="96671" x="747713" y="3646488"/>
          <p14:tracePt t="96688" x="747713" y="3629025"/>
          <p14:tracePt t="96693" x="747713" y="3594100"/>
          <p14:tracePt t="96704" x="739775" y="3578225"/>
          <p14:tracePt t="96706" x="739775" y="3552825"/>
          <p14:tracePt t="96721" x="739775" y="3509963"/>
          <p14:tracePt t="96738" x="739775" y="3475038"/>
          <p14:tracePt t="96743" x="755650" y="3441700"/>
          <p14:tracePt t="96755" x="765175" y="3433763"/>
          <p14:tracePt t="96756" x="781050" y="3408363"/>
          <p14:tracePt t="96772" x="798513" y="3390900"/>
          <p14:tracePt t="96772" x="823913" y="3373438"/>
          <p14:tracePt t="96789" x="866775" y="3330575"/>
          <p14:tracePt t="96805" x="935038" y="3314700"/>
          <p14:tracePt t="96822" x="960438" y="3305175"/>
          <p14:tracePt t="96822" x="993775" y="3297238"/>
          <p14:tracePt t="96826" x="1062038" y="3263900"/>
          <p14:tracePt t="96839" x="1079500" y="3263900"/>
          <p14:tracePt t="96842" x="1104900" y="3263900"/>
          <p14:tracePt t="96855" x="1155700" y="3263900"/>
          <p14:tracePt t="96872" x="1292225" y="3263900"/>
          <p14:tracePt t="96888" x="1462088" y="3238500"/>
          <p14:tracePt t="96892" x="1563688" y="3228975"/>
          <p14:tracePt t="96904" x="1674813" y="3228975"/>
          <p14:tracePt t="96909" x="1758950" y="3221038"/>
          <p14:tracePt t="96922" x="1844675" y="3211513"/>
          <p14:tracePt t="96923" x="1938338" y="3195638"/>
          <p14:tracePt t="96939" x="1989138" y="3195638"/>
          <p14:tracePt t="96955" x="2108200" y="3195638"/>
          <p14:tracePt t="96959" x="2149475" y="3195638"/>
          <p14:tracePt t="96973" x="2184400" y="3195638"/>
          <p14:tracePt t="96974" x="2217738" y="3195638"/>
          <p14:tracePt t="96989" x="2278063" y="3195638"/>
          <p14:tracePt t="97005" x="2336800" y="3195638"/>
          <p14:tracePt t="97024" x="2379663" y="3195638"/>
          <p14:tracePt t="97038" x="2387600" y="3195638"/>
          <p14:tracePt t="97041" x="2422525" y="3211513"/>
          <p14:tracePt t="97055" x="2447925" y="3221038"/>
          <p14:tracePt t="97073" x="2524125" y="3254375"/>
          <p14:tracePt t="97089" x="2582863" y="3279775"/>
          <p14:tracePt t="97105" x="2651125" y="3322638"/>
          <p14:tracePt t="97110" x="2676525" y="3340100"/>
          <p14:tracePt t="97121" x="2701925" y="3365500"/>
          <p14:tracePt t="97126" x="2719388" y="3390900"/>
          <p14:tracePt t="97138" x="2744788" y="3408363"/>
          <p14:tracePt t="97155" x="2778125" y="3449638"/>
          <p14:tracePt t="97161" x="2795588" y="3467100"/>
          <p14:tracePt t="97171" x="2820988" y="3492500"/>
          <p14:tracePt t="97174" x="2830513" y="3517900"/>
          <p14:tracePt t="97188" x="2846388" y="3535363"/>
          <p14:tracePt t="97190" x="2871788" y="3560763"/>
          <p14:tracePt t="97205" x="2881313" y="3578225"/>
          <p14:tracePt t="97211" x="2881313" y="3594100"/>
          <p14:tracePt t="97222" x="2889250" y="3611563"/>
          <p14:tracePt t="97226" x="2897188" y="3629025"/>
          <p14:tracePt t="97241" x="2914650" y="3646488"/>
          <p14:tracePt t="97255" x="2914650" y="3671888"/>
          <p14:tracePt t="97271" x="2914650" y="3679825"/>
          <p14:tracePt t="97276" x="2914650" y="3687763"/>
          <p14:tracePt t="97288" x="2914650" y="3697288"/>
          <p14:tracePt t="97292" x="2914650" y="3705225"/>
          <p14:tracePt t="97305" x="2914650" y="3713163"/>
          <p14:tracePt t="97337" x="2914650" y="3722688"/>
          <p14:tracePt t="97359" x="2914650" y="3730625"/>
          <p14:tracePt t="97393" x="2906713" y="3730625"/>
          <p14:tracePt t="98201" x="2906713" y="3748088"/>
          <p14:tracePt t="98221" x="2889250" y="3756025"/>
          <p14:tracePt t="98226" x="2881313" y="3756025"/>
          <p14:tracePt t="98241" x="2855913" y="3763963"/>
          <p14:tracePt t="98255" x="2846388" y="3763963"/>
          <p14:tracePt t="98271" x="2838450" y="3773488"/>
          <p14:tracePt t="98274" x="2830513" y="3773488"/>
          <p14:tracePt t="98289" x="2820988" y="3773488"/>
          <p14:tracePt t="98290" x="2813050" y="3773488"/>
          <p14:tracePt t="98305" x="2805113" y="3781425"/>
          <p14:tracePt t="98321" x="2787650" y="3790950"/>
          <p14:tracePt t="98341" x="2778125" y="3790950"/>
          <p14:tracePt t="98523" x="2778125" y="3806825"/>
          <p14:tracePt t="98538" x="2762250" y="3816350"/>
          <p14:tracePt t="98548" x="2744788" y="3816350"/>
          <p14:tracePt t="98557" x="2719388" y="3824288"/>
          <p14:tracePt t="98572" x="2660650" y="3832225"/>
          <p14:tracePt t="98589" x="2625725" y="3832225"/>
          <p14:tracePt t="98590" x="2592388" y="3832225"/>
          <p14:tracePt t="98592" x="2566988" y="3832225"/>
          <p14:tracePt t="98605" x="2524125" y="3832225"/>
          <p14:tracePt t="98609" x="2473325" y="3832225"/>
          <p14:tracePt t="98621" x="2405063" y="3832225"/>
          <p14:tracePt t="98639" x="2286000" y="3832225"/>
          <p14:tracePt t="98643" x="2217738" y="3832225"/>
          <p14:tracePt t="98655" x="2133600" y="3832225"/>
          <p14:tracePt t="98659" x="2047875" y="3832225"/>
          <p14:tracePt t="98672" x="1963738" y="3832225"/>
          <p14:tracePt t="98675" x="1895475" y="3832225"/>
          <p14:tracePt t="98688" x="1844675" y="3832225"/>
          <p14:tracePt t="98689" x="1776413" y="3832225"/>
          <p14:tracePt t="98705" x="1741488" y="3841750"/>
          <p14:tracePt t="98709" x="1700213" y="3857625"/>
          <p14:tracePt t="98722" x="1665288" y="3857625"/>
          <p14:tracePt t="98725" x="1631950" y="3857625"/>
          <p14:tracePt t="98739" x="1581150" y="3867150"/>
          <p14:tracePt t="98756" x="1530350" y="3883025"/>
          <p14:tracePt t="98772" x="1487488" y="3883025"/>
          <p14:tracePt t="98788" x="1477963" y="3892550"/>
          <p14:tracePt t="98789" x="1452563" y="3892550"/>
          <p14:tracePt t="98805" x="1427163" y="3900488"/>
          <p14:tracePt t="98811" x="1411288" y="3908425"/>
          <p14:tracePt t="98822" x="1401763" y="3908425"/>
          <p14:tracePt t="98839" x="1385888" y="3908425"/>
          <p14:tracePt t="98855" x="1368425" y="3908425"/>
          <p14:tracePt t="98861" x="1360488" y="3908425"/>
          <p14:tracePt t="98872" x="1350963" y="3908425"/>
          <p14:tracePt t="98889" x="1343025" y="3908425"/>
          <p14:tracePt t="98890" x="1325563" y="3908425"/>
          <p14:tracePt t="98948" x="1317625" y="3908425"/>
          <p14:tracePt t="98958" x="1308100" y="3908425"/>
          <p14:tracePt t="98972" x="1300163" y="3908425"/>
          <p14:tracePt t="98988" x="1292225" y="3908425"/>
          <p14:tracePt t="99011" x="1282700" y="3908425"/>
          <p14:tracePt t="99030" x="1274763" y="3908425"/>
          <p14:tracePt t="99291" x="1308100" y="3908425"/>
          <p14:tracePt t="99299" x="1350963" y="3908425"/>
          <p14:tracePt t="99307" x="1376363" y="3908425"/>
          <p14:tracePt t="99311" x="1419225" y="3908425"/>
          <p14:tracePt t="99322" x="1427163" y="3908425"/>
          <p14:tracePt t="99338" x="1546225" y="3908425"/>
          <p14:tracePt t="99355" x="1690688" y="3908425"/>
          <p14:tracePt t="99361" x="1758950" y="3908425"/>
          <p14:tracePt t="99372" x="1819275" y="3908425"/>
          <p14:tracePt t="99376" x="1885950" y="3908425"/>
          <p14:tracePt t="99388" x="1928813" y="3908425"/>
          <p14:tracePt t="99390" x="1971675" y="3908425"/>
          <p14:tracePt t="99405" x="1989138" y="3908425"/>
          <p14:tracePt t="99411" x="1997075" y="3908425"/>
          <p14:tracePt t="99579" x="2005013" y="3908425"/>
          <p14:tracePt t="99589" x="2014538" y="3908425"/>
          <p14:tracePt t="99603" x="2030413" y="3908425"/>
          <p14:tracePt t="99613" x="2047875" y="3908425"/>
          <p14:tracePt t="99625" x="2055813" y="3908425"/>
          <p14:tracePt t="99639" x="2073275" y="3908425"/>
          <p14:tracePt t="99655" x="2082800" y="3908425"/>
          <p14:tracePt t="99777" x="2065338" y="3908425"/>
          <p14:tracePt t="99787" x="2047875" y="3908425"/>
          <p14:tracePt t="99795" x="2014538" y="3908425"/>
          <p14:tracePt t="99807" x="1997075" y="3908425"/>
          <p14:tracePt t="99808" x="1979613" y="3908425"/>
          <p14:tracePt t="99822" x="1946275" y="3908425"/>
          <p14:tracePt t="99823" x="1911350" y="3908425"/>
          <p14:tracePt t="99838" x="1878013" y="3908425"/>
          <p14:tracePt t="99843" x="1860550" y="3908425"/>
          <p14:tracePt t="99855" x="1819275" y="3908425"/>
          <p14:tracePt t="99859" x="1793875" y="3908425"/>
          <p14:tracePt t="99872" x="1741488" y="3908425"/>
          <p14:tracePt t="99874" x="1708150" y="3908425"/>
          <p14:tracePt t="99889" x="1682750" y="3908425"/>
          <p14:tracePt t="99889" x="1665288" y="3908425"/>
          <p14:tracePt t="99905" x="1622425" y="3908425"/>
          <p14:tracePt t="99924" x="1614488" y="3908425"/>
          <p14:tracePt t="99939" x="1606550" y="3908425"/>
          <p14:tracePt t="99955" x="1597025" y="3908425"/>
          <p14:tracePt t="99972" x="1589088" y="3908425"/>
          <p14:tracePt t="99988" x="1571625" y="3908425"/>
          <p14:tracePt t="100007" x="1546225" y="3908425"/>
          <p14:tracePt t="100026" x="1538288" y="3908425"/>
          <p14:tracePt t="100038" x="1530350" y="3908425"/>
          <p14:tracePt t="100069" x="1520825" y="3908425"/>
          <p14:tracePt t="100077" x="1512888" y="3908425"/>
          <p14:tracePt t="100088" x="1504950" y="3908425"/>
          <p14:tracePt t="100104" x="1495425" y="3908425"/>
          <p14:tracePt t="100106" x="1487488" y="3908425"/>
          <p14:tracePt t="100122" x="1470025" y="3908425"/>
          <p14:tracePt t="100148" x="1462088" y="3908425"/>
          <p14:tracePt t="100165" x="1436688" y="3900488"/>
          <p14:tracePt t="100173" x="1427163" y="3892550"/>
          <p14:tracePt t="100189" x="1411288" y="3875088"/>
          <p14:tracePt t="100192" x="1393825" y="3857625"/>
          <p14:tracePt t="100220" x="1393825" y="3849688"/>
          <p14:tracePt t="100232" x="1385888" y="3832225"/>
          <p14:tracePt t="100240" x="1376363" y="3824288"/>
          <p14:tracePt t="100258" x="1376363" y="3816350"/>
          <p14:tracePt t="100272" x="1376363" y="3806825"/>
          <p14:tracePt t="100657" x="1385888" y="3806825"/>
          <p14:tracePt t="100666" x="1419225" y="3806825"/>
          <p14:tracePt t="100674" x="1462088" y="3806825"/>
          <p14:tracePt t="100688" x="1512888" y="3806825"/>
          <p14:tracePt t="100705" x="1571625" y="3806825"/>
          <p14:tracePt t="100709" x="1597025" y="3816350"/>
          <p14:tracePt t="100722" x="1649413" y="3816350"/>
          <p14:tracePt t="100725" x="1690688" y="3816350"/>
          <p14:tracePt t="100739" x="1751013" y="3816350"/>
          <p14:tracePt t="100755" x="1766888" y="3816350"/>
          <p14:tracePt t="100772" x="1776413" y="3806825"/>
          <p14:tracePt t="100911" x="1793875" y="3806825"/>
          <p14:tracePt t="100916" x="1827213" y="3798888"/>
          <p14:tracePt t="100925" x="1852613" y="3798888"/>
          <p14:tracePt t="100939" x="1878013" y="3798888"/>
          <p14:tracePt t="100941" x="1903413" y="3798888"/>
          <p14:tracePt t="100956" x="2014538" y="3798888"/>
          <p14:tracePt t="100973" x="2116138" y="3798888"/>
          <p14:tracePt t="100988" x="2174875" y="3798888"/>
          <p14:tracePt t="100990" x="2184400" y="3798888"/>
          <p14:tracePt t="101007" x="2192338" y="3798888"/>
          <p14:tracePt t="101253" x="2200275" y="3798888"/>
          <p14:tracePt t="101260" x="2209800" y="3798888"/>
          <p14:tracePt t="101270" x="2217738" y="3798888"/>
          <p14:tracePt t="101289" x="2260600" y="3798888"/>
          <p14:tracePt t="101293" x="2286000" y="3798888"/>
          <p14:tracePt t="101305" x="2311400" y="3790950"/>
          <p14:tracePt t="101309" x="2362200" y="3790950"/>
          <p14:tracePt t="101322" x="2371725" y="3773488"/>
          <p14:tracePt t="101325" x="2405063" y="3763963"/>
          <p14:tracePt t="101339" x="2481263" y="3748088"/>
          <p14:tracePt t="101355" x="2532063" y="3730625"/>
          <p14:tracePt t="101359" x="2566988" y="3713163"/>
          <p14:tracePt t="101372" x="2600325" y="3697288"/>
          <p14:tracePt t="101375" x="2617788" y="3687763"/>
          <p14:tracePt t="101389" x="2643188" y="3671888"/>
          <p14:tracePt t="101406" x="2651125" y="3654425"/>
          <p14:tracePt t="101411" x="2651125" y="3636963"/>
          <p14:tracePt t="101423" x="2660650" y="3636963"/>
          <p14:tracePt t="101427" x="2660650" y="3629025"/>
          <p14:tracePt t="101438" x="2660650" y="3619500"/>
          <p14:tracePt t="101455" x="2660650" y="3568700"/>
          <p14:tracePt t="101473" x="2660650" y="3527425"/>
          <p14:tracePt t="101477" x="2660650" y="3509963"/>
          <p14:tracePt t="101488" x="2660650" y="3502025"/>
          <p14:tracePt t="101493" x="2660650" y="3475038"/>
          <p14:tracePt t="101505" x="2660650" y="3459163"/>
          <p14:tracePt t="101506" x="2643188" y="3449638"/>
          <p14:tracePt t="101521" x="2643188" y="3441700"/>
          <p14:tracePt t="101539" x="2643188" y="3424238"/>
          <p14:tracePt t="101555" x="2617788" y="3416300"/>
          <p14:tracePt t="101572" x="2608263" y="3416300"/>
          <p14:tracePt t="101575" x="2600325" y="3408363"/>
          <p14:tracePt t="101589" x="2582863" y="3398838"/>
          <p14:tracePt t="101605" x="2506663" y="3390900"/>
          <p14:tracePt t="101622" x="2422525" y="3382963"/>
          <p14:tracePt t="101638" x="2397125" y="3382963"/>
          <p14:tracePt t="101640" x="2354263" y="3382963"/>
          <p14:tracePt t="101655" x="2303463" y="3382963"/>
          <p14:tracePt t="101661" x="2293938" y="3382963"/>
          <p14:tracePt t="101682" x="2278063" y="3382963"/>
          <p14:tracePt t="101703" x="2268538" y="3382963"/>
          <p14:tracePt t="101755" x="2268538" y="3390900"/>
          <p14:tracePt t="101766" x="2278063" y="3390900"/>
          <p14:tracePt t="101771" x="2293938" y="3408363"/>
          <p14:tracePt t="102043" x="2303463" y="3408363"/>
          <p14:tracePt t="102053" x="2303463" y="3416300"/>
          <p14:tracePt t="102060" x="2303463" y="3424238"/>
          <p14:tracePt t="102074" x="2303463" y="3441700"/>
          <p14:tracePt t="102089" x="2303463" y="3484563"/>
          <p14:tracePt t="102093" x="2303463" y="3517900"/>
          <p14:tracePt t="102105" x="2303463" y="3543300"/>
          <p14:tracePt t="102109" x="2303463" y="3560763"/>
          <p14:tracePt t="102122" x="2303463" y="3603625"/>
          <p14:tracePt t="102125" x="2311400" y="3636963"/>
          <p14:tracePt t="102138" x="2319338" y="3722688"/>
          <p14:tracePt t="102140" x="2328863" y="3781425"/>
          <p14:tracePt t="102155" x="2371725" y="3892550"/>
          <p14:tracePt t="102172" x="2387600" y="3908425"/>
          <p14:tracePt t="102174" x="2397125" y="3935413"/>
          <p14:tracePt t="102188" x="2413000" y="3960813"/>
          <p14:tracePt t="102205" x="2422525" y="3960813"/>
          <p14:tracePt t="102211" x="2430463" y="3960813"/>
          <p14:tracePt t="102393" x="2430463" y="3968750"/>
          <p14:tracePt t="102403" x="2430463" y="3976688"/>
          <p14:tracePt t="102419" x="2430463" y="3994150"/>
          <p14:tracePt t="102427" x="2430463" y="4011613"/>
          <p14:tracePt t="102442" x="2430463" y="4027488"/>
          <p14:tracePt t="102455" x="2430463" y="4037013"/>
          <p14:tracePt t="102472" x="2430463" y="4052888"/>
          <p14:tracePt t="102488" x="2438400" y="4062413"/>
          <p14:tracePt t="102489" x="2447925" y="4062413"/>
          <p14:tracePt t="102505" x="2463800" y="4062413"/>
          <p14:tracePt t="102509" x="2498725" y="4062413"/>
          <p14:tracePt t="102522" x="2524125" y="4070350"/>
          <p14:tracePt t="102522" x="2541588" y="4070350"/>
          <p14:tracePt t="102539" x="2574925" y="4070350"/>
          <p14:tracePt t="102539" x="2617788" y="4070350"/>
          <p14:tracePt t="102555" x="2719388" y="4070350"/>
          <p14:tracePt t="102572" x="2778125" y="4070350"/>
          <p14:tracePt t="102589" x="2889250" y="4070350"/>
          <p14:tracePt t="102605" x="2914650" y="4070350"/>
          <p14:tracePt t="102609" x="2922588" y="4070350"/>
          <p14:tracePt t="102622" x="2932113" y="4062413"/>
          <p14:tracePt t="102639" x="2932113" y="4044950"/>
          <p14:tracePt t="102655" x="2897188" y="3994150"/>
          <p14:tracePt t="102659" x="2889250" y="3976688"/>
          <p14:tracePt t="102671" x="2871788" y="3960813"/>
          <p14:tracePt t="102675" x="2820988" y="3925888"/>
          <p14:tracePt t="102689" x="2762250" y="3917950"/>
          <p14:tracePt t="102690" x="2736850" y="3908425"/>
          <p14:tracePt t="102704" x="2701925" y="3900488"/>
          <p14:tracePt t="102708" x="2651125" y="3892550"/>
          <p14:tracePt t="102721" x="2566988" y="3867150"/>
          <p14:tracePt t="102725" x="2481263" y="3857625"/>
          <p14:tracePt t="102741" x="2328863" y="3816350"/>
          <p14:tracePt t="102755" x="2319338" y="3816350"/>
          <p14:tracePt t="102931" x="2319338" y="3806825"/>
          <p14:tracePt t="102942" x="2319338" y="3790950"/>
          <p14:tracePt t="102947" x="2319338" y="3781425"/>
          <p14:tracePt t="102961" x="2311400" y="3781425"/>
          <p14:tracePt t="102974" x="2303463" y="3763963"/>
          <p14:tracePt t="103059" x="2319338" y="3756025"/>
          <p14:tracePt t="103065" x="2319338" y="3748088"/>
          <p14:tracePt t="103076" x="2344738" y="3730625"/>
          <p14:tracePt t="103090" x="2387600" y="3722688"/>
          <p14:tracePt t="103107" x="2455863" y="3713163"/>
          <p14:tracePt t="103123" x="2516188" y="3705225"/>
          <p14:tracePt t="103139" x="2574925" y="3697288"/>
          <p14:tracePt t="103143" x="2574925" y="3687763"/>
          <p14:tracePt t="103155" x="2608263" y="3679825"/>
          <p14:tracePt t="103172" x="2617788" y="3671888"/>
          <p14:tracePt t="103235" x="2633663" y="3671888"/>
          <p14:tracePt t="103239" x="2633663" y="3662363"/>
          <p14:tracePt t="103467" x="2633663" y="3654425"/>
          <p14:tracePt t="103481" x="2633663" y="3671888"/>
          <p14:tracePt t="103504" x="2633663" y="3687763"/>
          <p14:tracePt t="103509" x="2625725" y="3697288"/>
          <p14:tracePt t="103523" x="2617788" y="3730625"/>
          <p14:tracePt t="103539" x="2600325" y="3748088"/>
          <p14:tracePt t="103543" x="2592388" y="3773488"/>
          <p14:tracePt t="103555" x="2592388" y="3798888"/>
          <p14:tracePt t="103557" x="2592388" y="3824288"/>
          <p14:tracePt t="103572" x="2582863" y="3857625"/>
          <p14:tracePt t="103572" x="2574925" y="3892550"/>
          <p14:tracePt t="103589" x="2574925" y="3925888"/>
          <p14:tracePt t="103605" x="2574925" y="3976688"/>
          <p14:tracePt t="103622" x="2574925" y="3994150"/>
          <p14:tracePt t="103623" x="2574925" y="4002088"/>
          <p14:tracePt t="103639" x="2574925" y="4011613"/>
          <p14:tracePt t="103643" x="2574925" y="4019550"/>
          <p14:tracePt t="103655" x="2574925" y="4027488"/>
          <p14:tracePt t="103713" x="2574925" y="4037013"/>
          <p14:tracePt t="103746" x="2574925" y="4044950"/>
          <p14:tracePt t="103769" x="2566988" y="4052888"/>
          <p14:tracePt t="103782" x="2557463" y="4052888"/>
          <p14:tracePt t="103800" x="2557463" y="4062413"/>
          <p14:tracePt t="103808" x="2557463" y="4070350"/>
          <p14:tracePt t="103809" x="2549525" y="4087813"/>
          <p14:tracePt t="103823" x="2532063" y="4095750"/>
          <p14:tracePt t="103839" x="2532063" y="4105275"/>
          <p14:tracePt t="103856" x="2524125" y="4121150"/>
          <p14:tracePt t="103861" x="2524125" y="4138613"/>
          <p14:tracePt t="103874" x="2524125" y="4146550"/>
          <p14:tracePt t="103887" x="2524125" y="4156075"/>
          <p14:tracePt t="103907" x="2524125" y="4164013"/>
          <p14:tracePt t="103911" x="2524125" y="4181475"/>
          <p14:tracePt t="103924" x="2524125" y="4197350"/>
          <p14:tracePt t="103941" x="2524125" y="4224338"/>
          <p14:tracePt t="103955" x="2541588" y="4232275"/>
          <p14:tracePt t="103971" x="2541588" y="4249738"/>
          <p14:tracePt t="103976" x="2541588" y="4257675"/>
          <p14:tracePt t="103990" x="2541588" y="4275138"/>
          <p14:tracePt t="104005" x="2541588" y="4283075"/>
          <p14:tracePt t="104027" x="2541588" y="4300538"/>
          <p14:tracePt t="104137" x="2541588" y="4308475"/>
          <p14:tracePt t="104193" x="2541588" y="4316413"/>
          <p14:tracePt t="104208" x="2532063" y="4325938"/>
          <p14:tracePt t="104229" x="2516188" y="4341813"/>
          <p14:tracePt t="104252" x="2506663" y="4359275"/>
          <p14:tracePt t="104256" x="2498725" y="4368800"/>
          <p14:tracePt t="104296" x="2498725" y="4376738"/>
          <p14:tracePt t="104653" x="2498725" y="4384675"/>
          <p14:tracePt t="104703" x="2498725" y="4394200"/>
          <p14:tracePt t="104715" x="2498725" y="4410075"/>
          <p14:tracePt t="104733" x="2506663" y="4410075"/>
          <p14:tracePt t="104773" x="2516188" y="4410075"/>
          <p14:tracePt t="104843" x="2524125" y="4419600"/>
          <p14:tracePt t="104866" x="2524125" y="4427538"/>
          <p14:tracePt t="104875" x="2524125" y="4435475"/>
          <p14:tracePt t="104899" x="2516188" y="4452938"/>
          <p14:tracePt t="104910" x="2506663" y="4460875"/>
          <p14:tracePt t="104922" x="2489200" y="4470400"/>
          <p14:tracePt t="104925" x="2489200" y="4478338"/>
          <p14:tracePt t="104939" x="2473325" y="4486275"/>
          <p14:tracePt t="104956" x="2413000" y="4486275"/>
          <p14:tracePt t="104959" x="2387600" y="4495800"/>
          <p14:tracePt t="104972" x="2354263" y="4503738"/>
          <p14:tracePt t="104975" x="2336800" y="4503738"/>
          <p14:tracePt t="104989" x="2303463" y="4503738"/>
          <p14:tracePt t="105006" x="2286000" y="4521200"/>
          <p14:tracePt t="105021" x="2278063" y="4529138"/>
          <p14:tracePt t="105025" x="2260600" y="4529138"/>
          <p14:tracePt t="105038" x="2252663" y="4529138"/>
          <p14:tracePt t="105040" x="2235200" y="4529138"/>
          <p14:tracePt t="105055" x="2217738" y="4538663"/>
          <p14:tracePt t="105075" x="2166938" y="4546600"/>
          <p14:tracePt t="105090" x="2149475" y="4554538"/>
          <p14:tracePt t="105106" x="2133600" y="4554538"/>
          <p14:tracePt t="105122" x="2116138" y="4564063"/>
          <p14:tracePt t="105140" x="2108200" y="4564063"/>
          <p14:tracePt t="105155" x="2098675" y="4564063"/>
          <p14:tracePt t="105177" x="2082800" y="4572000"/>
          <p14:tracePt t="105188" x="2073275" y="4572000"/>
          <p14:tracePt t="105230" x="2073275" y="4579938"/>
          <p14:tracePt t="105299" x="2108200" y="4579938"/>
          <p14:tracePt t="105309" x="2141538" y="4579938"/>
          <p14:tracePt t="105318" x="2184400" y="4579938"/>
          <p14:tracePt t="105323" x="2209800" y="4579938"/>
          <p14:tracePt t="105339" x="2354263" y="4579938"/>
          <p14:tracePt t="105355" x="2438400" y="4579938"/>
          <p14:tracePt t="105359" x="2541588" y="4579938"/>
          <p14:tracePt t="105372" x="2633663" y="4579938"/>
          <p14:tracePt t="105375" x="2719388" y="4579938"/>
          <p14:tracePt t="105389" x="2813050" y="4579938"/>
          <p14:tracePt t="105405" x="2820988" y="4579938"/>
          <p14:tracePt t="105446" x="2830513" y="4579938"/>
          <p14:tracePt t="105453" x="2838450" y="4579938"/>
          <p14:tracePt t="105472" x="2846388" y="4579938"/>
          <p14:tracePt t="105482" x="2855913" y="4579938"/>
          <p14:tracePt t="105504" x="2855913" y="4589463"/>
          <p14:tracePt t="105511" x="2863850" y="4589463"/>
          <p14:tracePt t="105522" x="2871788" y="4589463"/>
          <p14:tracePt t="105525" x="2881313" y="4589463"/>
          <p14:tracePt t="105538" x="2897188" y="4589463"/>
          <p14:tracePt t="105541" x="2914650" y="4589463"/>
          <p14:tracePt t="105555" x="2932113" y="4597400"/>
          <p14:tracePt t="105561" x="2965450" y="4597400"/>
          <p14:tracePt t="105571" x="3008313" y="4605338"/>
          <p14:tracePt t="105575" x="3033713" y="4605338"/>
          <p14:tracePt t="105588" x="3059113" y="4614863"/>
          <p14:tracePt t="105591" x="3067050" y="4614863"/>
          <p14:tracePt t="105605" x="3076575" y="4614863"/>
          <p14:tracePt t="105611" x="3084513" y="4614863"/>
          <p14:tracePt t="105711" x="3094038" y="4614863"/>
          <p14:tracePt t="105747" x="3084513" y="4597400"/>
          <p14:tracePt t="105754" x="3067050" y="4597400"/>
          <p14:tracePt t="105764" x="3051175" y="4597400"/>
          <p14:tracePt t="105769" x="3033713" y="4579938"/>
          <p14:tracePt t="105789" x="3000375" y="4572000"/>
          <p14:tracePt t="105793" x="2982913" y="4564063"/>
          <p14:tracePt t="105807" x="2974975" y="4564063"/>
          <p14:tracePt t="105832" x="2957513" y="4554538"/>
          <p14:tracePt t="105873" x="2949575" y="4554538"/>
          <p14:tracePt t="105903" x="2940050" y="4554538"/>
          <p14:tracePt t="105909" x="2914650" y="4554538"/>
          <p14:tracePt t="105959" x="2906713" y="4554538"/>
          <p14:tracePt t="105971" x="2897188" y="4554538"/>
          <p14:tracePt t="105989" x="2889250" y="4554538"/>
          <p14:tracePt t="106005" x="2881313" y="4554538"/>
          <p14:tracePt t="106021" x="2871788" y="4554538"/>
          <p14:tracePt t="106101" x="2871788" y="4564063"/>
          <p14:tracePt t="106114" x="2863850" y="4564063"/>
          <p14:tracePt t="106121" x="2855913" y="4564063"/>
          <p14:tracePt t="106141" x="2855913" y="4579938"/>
          <p14:tracePt t="106191" x="2846388" y="4589463"/>
          <p14:tracePt t="106203" x="2838450" y="4589463"/>
          <p14:tracePt t="106215" x="2830513" y="4589463"/>
          <p14:tracePt t="106320" x="2830513" y="4597400"/>
          <p14:tracePt t="106330" x="2838450" y="4597400"/>
          <p14:tracePt t="106340" x="2855913" y="4597400"/>
          <p14:tracePt t="106340" x="2889250" y="4597400"/>
          <p14:tracePt t="106355" x="2974975" y="4597400"/>
          <p14:tracePt t="106373" x="3076575" y="4597400"/>
          <p14:tracePt t="106389" x="3094038" y="4597400"/>
          <p14:tracePt t="106391" x="3127375" y="4589463"/>
          <p14:tracePt t="106405" x="3160713" y="4579938"/>
          <p14:tracePt t="106407" x="3170238" y="4564063"/>
          <p14:tracePt t="106411" x="3195638" y="4554538"/>
          <p14:tracePt t="106422" x="3211513" y="4546600"/>
          <p14:tracePt t="106438" x="3211513" y="4538663"/>
          <p14:tracePt t="106455" x="3211513" y="4513263"/>
          <p14:tracePt t="106461" x="3211513" y="4495800"/>
          <p14:tracePt t="106471" x="3203575" y="4486275"/>
          <p14:tracePt t="106477" x="3195638" y="4486275"/>
          <p14:tracePt t="106488" x="3178175" y="4460875"/>
          <p14:tracePt t="106490" x="3135313" y="4435475"/>
          <p14:tracePt t="106505" x="3109913" y="4427538"/>
          <p14:tracePt t="106506" x="3059113" y="4410075"/>
          <p14:tracePt t="106521" x="3000375" y="4384675"/>
          <p14:tracePt t="106526" x="2965450" y="4384675"/>
          <p14:tracePt t="106538" x="2932113" y="4376738"/>
          <p14:tracePt t="106542" x="2897188" y="4376738"/>
          <p14:tracePt t="106555" x="2871788" y="4376738"/>
          <p14:tracePt t="106557" x="2863850" y="4376738"/>
          <p14:tracePt t="106571" x="2846388" y="4376738"/>
          <p14:tracePt t="106572" x="2813050" y="4394200"/>
          <p14:tracePt t="106588" x="2813050" y="4402138"/>
          <p14:tracePt t="106592" x="2805113" y="4402138"/>
          <p14:tracePt t="106623" x="2805113" y="4410075"/>
          <p14:tracePt t="106642" x="2813050" y="4419600"/>
          <p14:tracePt t="106653" x="2830513" y="4419600"/>
          <p14:tracePt t="106663" x="2855913" y="4419600"/>
          <p14:tracePt t="106682" x="2889250" y="4419600"/>
          <p14:tracePt t="106692" x="2914650" y="4419600"/>
          <p14:tracePt t="106705" x="2922588" y="4419600"/>
          <p14:tracePt t="106709" x="2932113" y="4419600"/>
          <p14:tracePt t="106722" x="2940050" y="4419600"/>
          <p14:tracePt t="106739" x="2940050" y="4410075"/>
          <p14:tracePt t="106755" x="2940050" y="4402138"/>
          <p14:tracePt t="106759" x="2940050" y="4376738"/>
          <p14:tracePt t="106771" x="2940050" y="4359275"/>
          <p14:tracePt t="106774" x="2940050" y="4325938"/>
          <p14:tracePt t="106789" x="2940050" y="4300538"/>
          <p14:tracePt t="106805" x="2897188" y="4240213"/>
          <p14:tracePt t="106822" x="2838450" y="4171950"/>
          <p14:tracePt t="106839" x="2795588" y="4138613"/>
          <p14:tracePt t="106840" x="2778125" y="4121150"/>
          <p14:tracePt t="106855" x="2676525" y="4062413"/>
          <p14:tracePt t="106860" x="2617788" y="4027488"/>
          <p14:tracePt t="106871" x="2566988" y="4011613"/>
          <p14:tracePt t="106889" x="2506663" y="3994150"/>
          <p14:tracePt t="106988" x="2516188" y="3994150"/>
          <p14:tracePt t="106997" x="2557463" y="3994150"/>
          <p14:tracePt t="107002" x="2582863" y="3994150"/>
          <p14:tracePt t="107008" x="2617788" y="3994150"/>
          <p14:tracePt t="107022" x="2660650" y="3994150"/>
          <p14:tracePt t="107026" x="2719388" y="3994150"/>
          <p14:tracePt t="107038" x="2787650" y="3994150"/>
          <p14:tracePt t="107041" x="2846388" y="3994150"/>
          <p14:tracePt t="107055" x="2932113" y="3994150"/>
          <p14:tracePt t="107057" x="3033713" y="4011613"/>
          <p14:tracePt t="107072" x="3195638" y="4062413"/>
          <p14:tracePt t="107088" x="3390900" y="4121150"/>
          <p14:tracePt t="107103" x="3459163" y="4156075"/>
          <p14:tracePt t="107109" x="3552825" y="4197350"/>
          <p14:tracePt t="107123" x="3619500" y="4240213"/>
          <p14:tracePt t="107123" x="3679825" y="4275138"/>
          <p14:tracePt t="107126" x="3705225" y="4300538"/>
          <p14:tracePt t="107138" x="3738563" y="4325938"/>
          <p14:tracePt t="107155" x="3790950" y="4384675"/>
          <p14:tracePt t="107171" x="3816350" y="4445000"/>
          <p14:tracePt t="107176" x="3824288" y="4478338"/>
          <p14:tracePt t="107188" x="3832225" y="4513263"/>
          <p14:tracePt t="107192" x="3841750" y="4521200"/>
          <p14:tracePt t="107205" x="3849688" y="4546600"/>
          <p14:tracePt t="107209" x="3849688" y="4572000"/>
          <p14:tracePt t="107222" x="3849688" y="4579938"/>
          <p14:tracePt t="107238" x="3857625" y="4630738"/>
          <p14:tracePt t="107242" x="3857625" y="4640263"/>
          <p14:tracePt t="107255" x="3857625" y="4648200"/>
          <p14:tracePt t="107258" x="3857625" y="4673600"/>
          <p14:tracePt t="107272" x="3857625" y="4691063"/>
          <p14:tracePt t="107272" x="3857625" y="4699000"/>
          <p14:tracePt t="107288" x="3857625" y="4708525"/>
          <p14:tracePt t="107289" x="3857625" y="4733925"/>
          <p14:tracePt t="107306" x="3857625" y="4749800"/>
          <p14:tracePt t="107309" x="3857625" y="4759325"/>
          <p14:tracePt t="107322" x="3849688" y="4792663"/>
          <p14:tracePt t="107324" x="3841750" y="4802188"/>
          <p14:tracePt t="107339" x="3824288" y="4818063"/>
          <p14:tracePt t="107355" x="3816350" y="4843463"/>
          <p14:tracePt t="107372" x="3798888" y="4852988"/>
          <p14:tracePt t="107374" x="3763963" y="4860925"/>
          <p14:tracePt t="107389" x="3738563" y="4878388"/>
          <p14:tracePt t="107389" x="3713163" y="4886325"/>
          <p14:tracePt t="107405" x="3671888" y="4894263"/>
          <p14:tracePt t="107422" x="3603625" y="4911725"/>
          <p14:tracePt t="107439" x="3509963" y="4929188"/>
          <p14:tracePt t="107455" x="3433763" y="4937125"/>
          <p14:tracePt t="107461" x="3398838" y="4946650"/>
          <p14:tracePt t="107472" x="3382963" y="4954588"/>
          <p14:tracePt t="107475" x="3365500" y="4954588"/>
          <p14:tracePt t="107489" x="3348038" y="4954588"/>
          <p14:tracePt t="107505" x="3305175" y="4962525"/>
          <p14:tracePt t="107511" x="3279775" y="4962525"/>
          <p14:tracePt t="107522" x="3254375" y="4962525"/>
          <p14:tracePt t="107525" x="3246438" y="4962525"/>
          <p14:tracePt t="107538" x="3221038" y="4962525"/>
          <p14:tracePt t="107541" x="3195638" y="4972050"/>
          <p14:tracePt t="107555" x="3186113" y="4972050"/>
          <p14:tracePt t="107556" x="3160713" y="4972050"/>
          <p14:tracePt t="107572" x="3152775" y="4972050"/>
          <p14:tracePt t="107577" x="3135313" y="4972050"/>
          <p14:tracePt t="107588" x="3127375" y="4979988"/>
          <p14:tracePt t="107590" x="3119438" y="4979988"/>
          <p14:tracePt t="107604" x="3109913" y="4979988"/>
          <p14:tracePt t="107606" x="3094038" y="4979988"/>
          <p14:tracePt t="107622" x="3084513" y="4979988"/>
          <p14:tracePt t="107638" x="3067050" y="4979988"/>
          <p14:tracePt t="107654" x="3041650" y="4979988"/>
          <p14:tracePt t="107656" x="3033713" y="4979988"/>
          <p14:tracePt t="107671" x="3008313" y="4987925"/>
          <p14:tracePt t="107672" x="2974975" y="4987925"/>
          <p14:tracePt t="107688" x="2914650" y="4987925"/>
          <p14:tracePt t="107705" x="2889250" y="4987925"/>
          <p14:tracePt t="107706" x="2846388" y="4987925"/>
          <p14:tracePt t="107722" x="2813050" y="4987925"/>
          <p14:tracePt t="107723" x="2795588" y="4987925"/>
          <p14:tracePt t="107726" x="2762250" y="4987925"/>
          <p14:tracePt t="107739" x="2727325" y="4987925"/>
          <p14:tracePt t="107755" x="2686050" y="4987925"/>
          <p14:tracePt t="107772" x="2633663" y="4987925"/>
          <p14:tracePt t="107789" x="2600325" y="4987925"/>
          <p14:tracePt t="107792" x="2582863" y="4987925"/>
          <p14:tracePt t="107805" x="2557463" y="4987925"/>
          <p14:tracePt t="107808" x="2549525" y="4987925"/>
          <p14:tracePt t="107822" x="2516188" y="4987925"/>
          <p14:tracePt t="107838" x="2463800" y="4987925"/>
          <p14:tracePt t="107855" x="2455863" y="4987925"/>
          <p14:tracePt t="107859" x="2447925" y="4987925"/>
          <p14:tracePt t="107871" x="2438400" y="4987925"/>
          <p14:tracePt t="107905" x="2430463" y="4997450"/>
          <p14:tracePt t="107995" x="2422525" y="4997450"/>
          <p14:tracePt t="108021" x="2413000" y="5005388"/>
          <p14:tracePt t="108032" x="2405063" y="5005388"/>
          <p14:tracePt t="108041" x="2397125" y="5005388"/>
          <p14:tracePt t="108056" x="2379663" y="5005388"/>
          <p14:tracePt t="108071" x="2328863" y="5013325"/>
          <p14:tracePt t="108088" x="2293938" y="5013325"/>
          <p14:tracePt t="108091" x="2278063" y="5013325"/>
          <p14:tracePt t="108105" x="2260600" y="5013325"/>
          <p14:tracePt t="108107" x="2243138" y="5013325"/>
          <p14:tracePt t="108121" x="2235200" y="5013325"/>
          <p14:tracePt t="108138" x="2227263" y="5013325"/>
          <p14:tracePt t="108277" x="2227263" y="5022850"/>
          <p14:tracePt t="108349" x="2235200" y="5022850"/>
          <p14:tracePt t="108359" x="2243138" y="5022850"/>
          <p14:tracePt t="108367" x="2278063" y="5022850"/>
          <p14:tracePt t="108373" x="2303463" y="5022850"/>
          <p14:tracePt t="108389" x="2379663" y="5022850"/>
          <p14:tracePt t="108405" x="2422525" y="5022850"/>
          <p14:tracePt t="108422" x="2498725" y="5022850"/>
          <p14:tracePt t="108439" x="2582863" y="5022850"/>
          <p14:tracePt t="108442" x="2592388" y="5022850"/>
          <p14:tracePt t="108455" x="2608263" y="5022850"/>
          <p14:tracePt t="108459" x="2617788" y="5022850"/>
          <p14:tracePt t="108482" x="2625725" y="5022850"/>
          <p14:tracePt t="108711" x="2617788" y="5022850"/>
          <p14:tracePt t="108949" x="2625725" y="5022850"/>
          <p14:tracePt t="108961" x="2643188" y="5022850"/>
          <p14:tracePt t="108970" x="2676525" y="5022850"/>
          <p14:tracePt t="108974" x="2701925" y="5022850"/>
          <p14:tracePt t="108986" x="2727325" y="5022850"/>
          <p14:tracePt t="108994" x="2762250" y="5022850"/>
          <p14:tracePt t="109007" x="2813050" y="5022850"/>
          <p14:tracePt t="109009" x="2855913" y="5022850"/>
          <p14:tracePt t="109022" x="2906713" y="5022850"/>
          <p14:tracePt t="109022" x="2914650" y="5022850"/>
          <p14:tracePt t="109040" x="2922588" y="5022850"/>
          <p14:tracePt t="109129" x="2914650" y="5022850"/>
          <p14:tracePt t="109143" x="2906713" y="5022850"/>
          <p14:tracePt t="109151" x="2889250" y="5022850"/>
          <p14:tracePt t="109155" x="2881313" y="5022850"/>
          <p14:tracePt t="109163" x="2855913" y="5022850"/>
          <p14:tracePt t="109176" x="2846388" y="5022850"/>
          <p14:tracePt t="109190" x="2795588" y="5022850"/>
          <p14:tracePt t="109205" x="2762250" y="5022850"/>
          <p14:tracePt t="109211" x="2727325" y="5022850"/>
          <p14:tracePt t="109222" x="2711450" y="5030788"/>
          <p14:tracePt t="109225" x="2686050" y="5030788"/>
          <p14:tracePt t="109239" x="2651125" y="5030788"/>
          <p14:tracePt t="109240" x="2643188" y="5030788"/>
          <p14:tracePt t="109255" x="2625725" y="5030788"/>
          <p14:tracePt t="109261" x="2617788" y="5030788"/>
          <p14:tracePt t="109275" x="2608263" y="5030788"/>
          <p14:tracePt t="109437" x="2617788" y="5030788"/>
          <p14:tracePt t="109447" x="2643188" y="5030788"/>
          <p14:tracePt t="109457" x="2693988" y="5030788"/>
          <p14:tracePt t="109471" x="2711450" y="5030788"/>
          <p14:tracePt t="109477" x="2752725" y="5030788"/>
          <p14:tracePt t="109488" x="2795588" y="5030788"/>
          <p14:tracePt t="109493" x="2855913" y="5030788"/>
          <p14:tracePt t="109505" x="2897188" y="5030788"/>
          <p14:tracePt t="109522" x="2906713" y="5030788"/>
          <p14:tracePt t="109522" x="2914650" y="5030788"/>
          <p14:tracePt t="109659" x="2922588" y="5030788"/>
          <p14:tracePt t="109676" x="2940050" y="5030788"/>
          <p14:tracePt t="109696" x="2949575" y="5030788"/>
          <p14:tracePt t="109704" x="2957513" y="5030788"/>
          <p14:tracePt t="109717" x="2965450" y="5005388"/>
          <p14:tracePt t="109729" x="2974975" y="5005388"/>
          <p14:tracePt t="109737" x="2982913" y="5005388"/>
          <p14:tracePt t="109744" x="2990850" y="5005388"/>
          <p14:tracePt t="109749" x="3008313" y="5005388"/>
          <p14:tracePt t="109759" x="3025775" y="4997450"/>
          <p14:tracePt t="109774" x="3025775" y="4987925"/>
          <p14:tracePt t="109774" x="3051175" y="4987925"/>
          <p14:tracePt t="109788" x="3059113" y="4987925"/>
          <p14:tracePt t="110007" x="3059113" y="4979988"/>
          <p14:tracePt t="110017" x="3067050" y="4979988"/>
          <p14:tracePt t="110027" x="3076575" y="4979988"/>
          <p14:tracePt t="110048" x="3094038" y="4972050"/>
          <p14:tracePt t="110057" x="3101975" y="4972050"/>
          <p14:tracePt t="110072" x="3135313" y="4972050"/>
          <p14:tracePt t="110089" x="3170238" y="4954588"/>
          <p14:tracePt t="110093" x="3195638" y="4954588"/>
          <p14:tracePt t="110105" x="3211513" y="4946650"/>
          <p14:tracePt t="110122" x="3221038" y="4946650"/>
          <p14:tracePt t="110138" x="3228975" y="4937125"/>
          <p14:tracePt t="110225" x="3228975" y="4929188"/>
          <p14:tracePt t="110356" x="3238500" y="4929188"/>
          <p14:tracePt t="110365" x="3254375" y="4929188"/>
          <p14:tracePt t="110374" x="3263900" y="4929188"/>
          <p14:tracePt t="110389" x="3271838" y="4919663"/>
          <p14:tracePt t="110390" x="3279775" y="4911725"/>
          <p14:tracePt t="110405" x="3289300" y="4911725"/>
          <p14:tracePt t="110406" x="3289300" y="4894263"/>
          <p14:tracePt t="110422" x="3289300" y="4868863"/>
          <p14:tracePt t="110438" x="3297238" y="4810125"/>
          <p14:tracePt t="110440" x="3297238" y="4767263"/>
          <p14:tracePt t="110455" x="3297238" y="4733925"/>
          <p14:tracePt t="110456" x="3297238" y="4683125"/>
          <p14:tracePt t="110461" x="3289300" y="4622800"/>
          <p14:tracePt t="110472" x="3279775" y="4605338"/>
          <p14:tracePt t="110488" x="3221038" y="4495800"/>
          <p14:tracePt t="110505" x="3109913" y="4368800"/>
          <p14:tracePt t="110511" x="3041650" y="4300538"/>
          <p14:tracePt t="110522" x="2949575" y="4224338"/>
          <p14:tracePt t="110538" x="2770188" y="4070350"/>
          <p14:tracePt t="110543" x="2693988" y="4027488"/>
          <p14:tracePt t="110555" x="2643188" y="3986213"/>
          <p14:tracePt t="110559" x="2600325" y="3968750"/>
          <p14:tracePt t="110581" x="2592388" y="3960813"/>
          <p14:tracePt t="110639" x="2600325" y="3960813"/>
          <p14:tracePt t="110650" x="2617788" y="3960813"/>
          <p14:tracePt t="110655" x="2633663" y="3960813"/>
          <p14:tracePt t="110672" x="2693988" y="3960813"/>
          <p14:tracePt t="110689" x="2727325" y="3960813"/>
          <p14:tracePt t="110689" x="2762250" y="3960813"/>
          <p14:tracePt t="110706" x="2889250" y="3960813"/>
          <p14:tracePt t="110709" x="2957513" y="3960813"/>
          <p14:tracePt t="110722" x="3059113" y="3960813"/>
          <p14:tracePt t="110738" x="3203575" y="3960813"/>
          <p14:tracePt t="110755" x="3330575" y="3960813"/>
          <p14:tracePt t="110761" x="3373438" y="3960813"/>
          <p14:tracePt t="110772" x="3382963" y="3960813"/>
          <p14:tracePt t="110774" x="3398838" y="3960813"/>
          <p14:tracePt t="110789" x="3416300" y="3960813"/>
          <p14:tracePt t="110805" x="3433763" y="3960813"/>
          <p14:tracePt t="110811" x="3449638" y="3960813"/>
          <p14:tracePt t="110822" x="3459163" y="3976688"/>
          <p14:tracePt t="110825" x="3475038" y="3986213"/>
          <p14:tracePt t="110838" x="3492500" y="4002088"/>
          <p14:tracePt t="110840" x="3502025" y="4011613"/>
          <p14:tracePt t="110855" x="3535363" y="4087813"/>
          <p14:tracePt t="110872" x="3543300" y="4130675"/>
          <p14:tracePt t="110889" x="3552825" y="4181475"/>
          <p14:tracePt t="110891" x="3560763" y="4206875"/>
          <p14:tracePt t="110903" x="3560763" y="4224338"/>
          <p14:tracePt t="110909" x="3560763" y="4265613"/>
          <p14:tracePt t="110911" x="3560763" y="4283075"/>
          <p14:tracePt t="110923" x="3560763" y="4316413"/>
          <p14:tracePt t="110939" x="3560763" y="4351338"/>
          <p14:tracePt t="110943" x="3560763" y="4384675"/>
          <p14:tracePt t="110955" x="3552825" y="4419600"/>
          <p14:tracePt t="110974" x="3552825" y="4452938"/>
          <p14:tracePt t="110990" x="3552825" y="4478338"/>
          <p14:tracePt t="110994" x="3552825" y="4521200"/>
          <p14:tracePt t="111015" x="3552825" y="4538663"/>
          <p14:tracePt t="111024" x="3552825" y="4546600"/>
          <p14:tracePt t="111049" x="3552825" y="4572000"/>
          <p14:tracePt t="111071" x="3552825" y="4579938"/>
          <p14:tracePt t="111082" x="3568700" y="4579938"/>
          <p14:tracePt t="111091" x="3578225" y="4579938"/>
          <p14:tracePt t="111106" x="3594100" y="4597400"/>
          <p14:tracePt t="111111" x="3619500" y="4597400"/>
          <p14:tracePt t="111123" x="3654425" y="4597400"/>
          <p14:tracePt t="111126" x="3671888" y="4597400"/>
          <p14:tracePt t="111139" x="3705225" y="4597400"/>
          <p14:tracePt t="111143" x="3722688" y="4597400"/>
          <p14:tracePt t="111155" x="3763963" y="4597400"/>
          <p14:tracePt t="111158" x="3781425" y="4597400"/>
          <p14:tracePt t="111176" x="3806825" y="4597400"/>
          <p14:tracePt t="111177" x="3832225" y="4597400"/>
          <p14:tracePt t="111190" x="3849688" y="4597400"/>
          <p14:tracePt t="111192" x="3867150" y="4597400"/>
          <p14:tracePt t="111205" x="3900488" y="4597400"/>
          <p14:tracePt t="111206" x="3925888" y="4597400"/>
          <p14:tracePt t="111225" x="3943350" y="4597400"/>
          <p14:tracePt t="111241" x="3951288" y="4597400"/>
          <p14:tracePt t="111256" x="3960813" y="4597400"/>
          <p14:tracePt t="111272" x="3976688" y="4597400"/>
          <p14:tracePt t="111292" x="4002088" y="4597400"/>
          <p14:tracePt t="111309" x="4011613" y="4597400"/>
          <p14:tracePt t="111324" x="4019550" y="4597400"/>
          <p14:tracePt t="111340" x="4027488" y="4597400"/>
          <p14:tracePt t="111355" x="4052888" y="4597400"/>
          <p14:tracePt t="111359" x="4062413" y="4597400"/>
          <p14:tracePt t="111371" x="4070350" y="4597400"/>
          <p14:tracePt t="111389" x="4095750" y="4605338"/>
          <p14:tracePt t="111405" x="4130675" y="4640263"/>
          <p14:tracePt t="111409" x="4146550" y="4648200"/>
          <p14:tracePt t="111421" x="4156075" y="4648200"/>
          <p14:tracePt t="111439" x="4181475" y="4691063"/>
          <p14:tracePt t="111452" x="4206875" y="4716463"/>
          <p14:tracePt t="111461" x="4206875" y="4724400"/>
          <p14:tracePt t="111472" x="4206875" y="4733925"/>
          <p14:tracePt t="111488" x="4214813" y="4741863"/>
          <p14:tracePt t="111548" x="4224338" y="4741863"/>
          <p14:tracePt t="111663" x="4232275" y="4741863"/>
          <p14:tracePt t="111688" x="4240213" y="4741863"/>
          <p14:tracePt t="111699" x="4257675" y="4741863"/>
          <p14:tracePt t="111709" x="4275138" y="4741863"/>
          <p14:tracePt t="111722" x="4283075" y="4741863"/>
          <p14:tracePt t="111724" x="4291013" y="4741863"/>
          <p14:tracePt t="111740" x="4325938" y="4741863"/>
          <p14:tracePt t="111772" x="4325938" y="4759325"/>
          <p14:tracePt t="111778" x="4325938" y="4775200"/>
          <p14:tracePt t="111793" x="4265613" y="4860925"/>
          <p14:tracePt t="111807" x="4206875" y="4878388"/>
          <p14:tracePt t="111821" x="4146550" y="4886325"/>
          <p14:tracePt t="111824" x="4062413" y="4903788"/>
          <p14:tracePt t="111839" x="3976688" y="4919663"/>
          <p14:tracePt t="111840" x="3867150" y="4954588"/>
          <p14:tracePt t="111852" x="3738563" y="4979988"/>
          <p14:tracePt t="111857" x="3636963" y="5005388"/>
          <p14:tracePt t="111870" x="3552825" y="5013325"/>
          <p14:tracePt t="111873" x="3484563" y="5013325"/>
          <p14:tracePt t="111889" x="3340100" y="5013325"/>
          <p14:tracePt t="111903" x="3279775" y="5013325"/>
          <p14:tracePt t="111909" x="3263900" y="5013325"/>
          <p14:tracePt t="111911" x="3211513" y="5005388"/>
          <p14:tracePt t="111927" x="3127375" y="4962525"/>
          <p14:tracePt t="111942" x="3059113" y="4937125"/>
          <p14:tracePt t="111955" x="2906713" y="4878388"/>
          <p14:tracePt t="111972" x="2752725" y="4835525"/>
          <p14:tracePt t="111976" x="2676525" y="4818063"/>
          <p14:tracePt t="111988" x="2608263" y="4810125"/>
          <p14:tracePt t="111992" x="2532063" y="4810125"/>
          <p14:tracePt t="112005" x="2506663" y="4802188"/>
          <p14:tracePt t="112006" x="2498725" y="4802188"/>
          <p14:tracePt t="112073" x="2516188" y="4818063"/>
          <p14:tracePt t="112084" x="2516188" y="4835525"/>
          <p14:tracePt t="112089" x="2557463" y="4860925"/>
          <p14:tracePt t="112105" x="2651125" y="4894263"/>
          <p14:tracePt t="112122" x="2701925" y="4919663"/>
          <p14:tracePt t="112123" x="2736850" y="4937125"/>
          <p14:tracePt t="112139" x="2805113" y="4979988"/>
          <p14:tracePt t="112155" x="2830513" y="4997450"/>
          <p14:tracePt t="112189" x="2838450" y="5005388"/>
          <p14:tracePt t="112219" x="2838450" y="5022850"/>
          <p14:tracePt t="112231" x="2838450" y="5030788"/>
          <p14:tracePt t="112237" x="2830513" y="5038725"/>
          <p14:tracePt t="112256" x="2795588" y="5048250"/>
          <p14:tracePt t="112261" x="2744788" y="5064125"/>
          <p14:tracePt t="112273" x="2701925" y="5073650"/>
          <p14:tracePt t="112277" x="2651125" y="5099050"/>
          <p14:tracePt t="112289" x="2633663" y="5099050"/>
          <p14:tracePt t="112290" x="2592388" y="5099050"/>
          <p14:tracePt t="112305" x="2549525" y="5099050"/>
          <p14:tracePt t="112307" x="2489200" y="5099050"/>
          <p14:tracePt t="112322" x="2447925" y="5099050"/>
          <p14:tracePt t="112327" x="2371725" y="5099050"/>
          <p14:tracePt t="112338" x="2328863" y="5091113"/>
          <p14:tracePt t="112341" x="2286000" y="5091113"/>
          <p14:tracePt t="112355" x="2268538" y="5081588"/>
          <p14:tracePt t="112356" x="2252663" y="5081588"/>
          <p14:tracePt t="112372" x="2243138" y="5073650"/>
          <p14:tracePt t="112372" x="2243138" y="5064125"/>
          <p14:tracePt t="112388" x="2227263" y="5030788"/>
          <p14:tracePt t="112405" x="2227263" y="5022850"/>
          <p14:tracePt t="112422" x="2227263" y="5013325"/>
          <p14:tracePt t="112422" x="2227263" y="4997450"/>
          <p14:tracePt t="112439" x="2268538" y="4962525"/>
          <p14:tracePt t="112455" x="2293938" y="4954588"/>
          <p14:tracePt t="112458" x="2362200" y="4946650"/>
          <p14:tracePt t="112472" x="2455863" y="4946650"/>
          <p14:tracePt t="112472" x="2582863" y="4946650"/>
          <p14:tracePt t="112489" x="2855913" y="4946650"/>
          <p14:tracePt t="112505" x="3076575" y="4946650"/>
          <p14:tracePt t="112522" x="3271838" y="4946650"/>
          <p14:tracePt t="112539" x="3416300" y="4946650"/>
          <p14:tracePt t="112555" x="3509963" y="4946650"/>
          <p14:tracePt t="112559" x="3517900" y="4946650"/>
          <p14:tracePt t="112571" x="3535363" y="4946650"/>
          <p14:tracePt t="112589" x="3568700" y="4946650"/>
          <p14:tracePt t="112604" x="3603625" y="4946650"/>
          <p14:tracePt t="112610" x="3629025" y="4946650"/>
          <p14:tracePt t="112621" x="3654425" y="4946650"/>
          <p14:tracePt t="112638" x="3671888" y="4946650"/>
          <p14:tracePt t="112665" x="3679825" y="4946650"/>
          <p14:tracePt t="112674" x="3687763" y="4946650"/>
          <p14:tracePt t="112690" x="3697288" y="4946650"/>
          <p14:tracePt t="112719" x="3697288" y="4911725"/>
          <p14:tracePt t="112732" x="3697288" y="4886325"/>
          <p14:tracePt t="112741" x="3697288" y="4860925"/>
          <p14:tracePt t="112758" x="3687763" y="4818063"/>
          <p14:tracePt t="112773" x="3646488" y="4759325"/>
          <p14:tracePt t="112788" x="3578225" y="4708525"/>
          <p14:tracePt t="112791" x="3568700" y="4708525"/>
          <p14:tracePt t="112805" x="3543300" y="4699000"/>
          <p14:tracePt t="112807" x="3509963" y="4683125"/>
          <p14:tracePt t="112811" x="3484563" y="4673600"/>
          <p14:tracePt t="112823" x="3449638" y="4673600"/>
          <p14:tracePt t="112838" x="3348038" y="4665663"/>
          <p14:tracePt t="112855" x="3263900" y="4665663"/>
          <p14:tracePt t="112871" x="3221038" y="4665663"/>
          <p14:tracePt t="112872" x="3152775" y="4665663"/>
          <p14:tracePt t="112877" x="3094038" y="4665663"/>
          <p14:tracePt t="112888" x="3025775" y="4665663"/>
          <p14:tracePt t="112905" x="2889250" y="4665663"/>
          <p14:tracePt t="112919" x="2762250" y="4665663"/>
          <p14:tracePt t="112927" x="2693988" y="4665663"/>
          <p14:tracePt t="112938" x="2651125" y="4665663"/>
          <p14:tracePt t="112942" x="2592388" y="4665663"/>
          <p14:tracePt t="112955" x="2557463" y="4665663"/>
          <p14:tracePt t="112958" x="2524125" y="4673600"/>
          <p14:tracePt t="112972" x="2489200" y="4683125"/>
          <p14:tracePt t="112972" x="2455863" y="4699000"/>
          <p14:tracePt t="112988" x="2430463" y="4708525"/>
          <p14:tracePt t="112993" x="2413000" y="4724400"/>
          <p14:tracePt t="113005" x="2387600" y="4741863"/>
          <p14:tracePt t="113009" x="2371725" y="4759325"/>
          <p14:tracePt t="113021" x="2344738" y="4775200"/>
          <p14:tracePt t="113022" x="2336800" y="4784725"/>
          <p14:tracePt t="113038" x="2336800" y="4802188"/>
          <p14:tracePt t="113039" x="2311400" y="4835525"/>
          <p14:tracePt t="113055" x="2286000" y="4860925"/>
          <p14:tracePt t="113072" x="2278063" y="4886325"/>
          <p14:tracePt t="113089" x="2268538" y="4911725"/>
          <p14:tracePt t="113105" x="2268538" y="4946650"/>
          <p14:tracePt t="113121" x="2268538" y="4972050"/>
          <p14:tracePt t="113139" x="2268538" y="4979988"/>
          <p14:tracePt t="113155" x="2268538" y="5005388"/>
          <p14:tracePt t="113182" x="2278063" y="5005388"/>
          <p14:tracePt t="113191" x="2303463" y="5005388"/>
          <p14:tracePt t="113205" x="2371725" y="5005388"/>
          <p14:tracePt t="113208" x="2473325" y="5005388"/>
          <p14:tracePt t="113222" x="2566988" y="5005388"/>
          <p14:tracePt t="113224" x="2693988" y="5005388"/>
          <p14:tracePt t="113239" x="2820988" y="5005388"/>
          <p14:tracePt t="113255" x="3119438" y="5005388"/>
          <p14:tracePt t="113261" x="3246438" y="5005388"/>
          <p14:tracePt t="113271" x="3348038" y="5005388"/>
          <p14:tracePt t="113274" x="3433763" y="5005388"/>
          <p14:tracePt t="113289" x="3517900" y="5005388"/>
          <p14:tracePt t="113290" x="3568700" y="5005388"/>
          <p14:tracePt t="113305" x="3654425" y="4997450"/>
          <p14:tracePt t="113321" x="3662363" y="4997450"/>
          <p14:tracePt t="113326" x="3679825" y="4997450"/>
          <p14:tracePt t="113338" x="3687763" y="4997450"/>
          <p14:tracePt t="113507" x="3687763" y="4987925"/>
          <p14:tracePt t="113516" x="3697288" y="4987925"/>
          <p14:tracePt t="113527" x="3705225" y="4987925"/>
          <p14:tracePt t="113538" x="3713163" y="4987925"/>
          <p14:tracePt t="113543" x="3738563" y="4987925"/>
          <p14:tracePt t="113555" x="3748088" y="4987925"/>
          <p14:tracePt t="113559" x="3773488" y="4987925"/>
          <p14:tracePt t="113571" x="3781425" y="4987925"/>
          <p14:tracePt t="113716" x="3756025" y="4987925"/>
          <p14:tracePt t="113725" x="3738563" y="4987925"/>
          <p14:tracePt t="113735" x="3671888" y="4987925"/>
          <p14:tracePt t="113755" x="3568700" y="4987925"/>
          <p14:tracePt t="113759" x="3535363" y="4987925"/>
          <p14:tracePt t="113773" x="3484563" y="4987925"/>
          <p14:tracePt t="113774" x="3433763" y="4987925"/>
          <p14:tracePt t="113790" x="3408363" y="4987925"/>
          <p14:tracePt t="113805" x="3340100" y="4987925"/>
          <p14:tracePt t="113812" x="3297238" y="4987925"/>
          <p14:tracePt t="113823" x="3271838" y="4987925"/>
          <p14:tracePt t="113825" x="3228975" y="4987925"/>
          <p14:tracePt t="113839" x="3221038" y="4987925"/>
          <p14:tracePt t="113840" x="3211513" y="4987925"/>
          <p14:tracePt t="113855" x="3203575" y="4987925"/>
          <p14:tracePt t="113871" x="3195638" y="4987925"/>
          <p14:tracePt t="113889" x="3186113" y="4987925"/>
          <p14:tracePt t="113906" x="3170238" y="4987925"/>
          <p14:tracePt t="114024" x="3178175" y="4987925"/>
          <p14:tracePt t="114034" x="3211513" y="4987925"/>
          <p14:tracePt t="114037" x="3238500" y="4987925"/>
          <p14:tracePt t="114057" x="3365500" y="4987925"/>
          <p14:tracePt t="114072" x="3560763" y="4987925"/>
          <p14:tracePt t="114077" x="3646488" y="4987925"/>
          <p14:tracePt t="114088" x="3730625" y="4987925"/>
          <p14:tracePt t="114093" x="3773488" y="4987925"/>
          <p14:tracePt t="114105" x="3781425" y="4987925"/>
          <p14:tracePt t="114109" x="3790950" y="4987925"/>
          <p14:tracePt t="114335" x="3798888" y="4987925"/>
          <p14:tracePt t="114348" x="3824288" y="4987925"/>
          <p14:tracePt t="114355" x="3832225" y="4987925"/>
          <p14:tracePt t="114359" x="3867150" y="4987925"/>
          <p14:tracePt t="114372" x="3908425" y="4987925"/>
          <p14:tracePt t="114389" x="3968750" y="4987925"/>
          <p14:tracePt t="114406" x="4087813" y="4962525"/>
          <p14:tracePt t="114411" x="4130675" y="4954588"/>
          <p14:tracePt t="114422" x="4138613" y="4954588"/>
          <p14:tracePt t="114619" x="4164013" y="4954588"/>
          <p14:tracePt t="114630" x="4189413" y="4954588"/>
          <p14:tracePt t="114633" x="4206875" y="4954588"/>
          <p14:tracePt t="114643" x="4240213" y="4954588"/>
          <p14:tracePt t="114655" x="4308475" y="4954588"/>
          <p14:tracePt t="114659" x="4394200" y="4954588"/>
          <p14:tracePt t="114672" x="4503738" y="4954588"/>
          <p14:tracePt t="114672" x="4614863" y="4954588"/>
          <p14:tracePt t="114689" x="4733925" y="4954588"/>
          <p14:tracePt t="114705" x="4954588" y="4937125"/>
          <p14:tracePt t="114709" x="5056188" y="4919663"/>
          <p14:tracePt t="114722" x="5132388" y="4903788"/>
          <p14:tracePt t="114722" x="5208588" y="4886325"/>
          <p14:tracePt t="114739" x="5235575" y="4868863"/>
          <p14:tracePt t="114755" x="5243513" y="4860925"/>
          <p14:tracePt t="114772" x="5251450" y="4860925"/>
          <p14:tracePt t="114947" x="5251450" y="4852988"/>
          <p14:tracePt t="114957" x="5260975" y="4843463"/>
          <p14:tracePt t="114982" x="5276850" y="4843463"/>
          <p14:tracePt t="114999" x="5286375" y="4843463"/>
          <p14:tracePt t="115007" x="5311775" y="4835525"/>
          <p14:tracePt t="115023" x="5345113" y="4835525"/>
          <p14:tracePt t="115026" x="5370513" y="4827588"/>
          <p14:tracePt t="115038" x="5387975" y="4818063"/>
          <p14:tracePt t="115043" x="5405438" y="4818063"/>
          <p14:tracePt t="115355" x="5421313" y="4818063"/>
          <p14:tracePt t="115363" x="5430838" y="4818063"/>
          <p14:tracePt t="115372" x="5446713" y="4818063"/>
          <p14:tracePt t="115451" x="5456238" y="4818063"/>
          <p14:tracePt t="115463" x="5456238" y="4810125"/>
          <p14:tracePt t="115470" x="5456238" y="4802188"/>
          <p14:tracePt t="115477" x="5456238" y="4775200"/>
          <p14:tracePt t="115488" x="5456238" y="4749800"/>
          <p14:tracePt t="115505" x="5446713" y="4716463"/>
          <p14:tracePt t="115522" x="5421313" y="4691063"/>
          <p14:tracePt t="115526" x="5413375" y="4665663"/>
          <p14:tracePt t="115538" x="5413375" y="4648200"/>
          <p14:tracePt t="115542" x="5395913" y="4622800"/>
          <p14:tracePt t="115555" x="5387975" y="4589463"/>
          <p14:tracePt t="115572" x="5387975" y="4572000"/>
          <p14:tracePt t="115576" x="5387975" y="4564063"/>
          <p14:tracePt t="115643" x="5387975" y="4554538"/>
          <p14:tracePt t="115669" x="5413375" y="4554538"/>
          <p14:tracePt t="115674" x="5446713" y="4554538"/>
          <p14:tracePt t="115683" x="5464175" y="4554538"/>
          <p14:tracePt t="115693" x="5481638" y="4554538"/>
          <p14:tracePt t="115705" x="5532438" y="4554538"/>
          <p14:tracePt t="115707" x="5591175" y="4554538"/>
          <p14:tracePt t="115723" x="5668963" y="4554538"/>
          <p14:tracePt t="115738" x="5694363" y="4554538"/>
          <p14:tracePt t="115739" x="5719763" y="4554538"/>
          <p14:tracePt t="115755" x="5761038" y="4554538"/>
          <p14:tracePt t="115813" x="5753100" y="4554538"/>
          <p14:tracePt t="115824" x="5727700" y="4554538"/>
          <p14:tracePt t="115838" x="5702300" y="4554538"/>
          <p14:tracePt t="115843" x="5659438" y="4554538"/>
          <p14:tracePt t="115857" x="5583238" y="4554538"/>
          <p14:tracePt t="115871" x="5540375" y="4554538"/>
          <p14:tracePt t="115874" x="5514975" y="4554538"/>
          <p14:tracePt t="115889" x="5430838" y="4554538"/>
          <p14:tracePt t="115906" x="5370513" y="4554538"/>
          <p14:tracePt t="115925" x="5345113" y="4554538"/>
          <p14:tracePt t="115940" x="5327650" y="4538663"/>
          <p14:tracePt t="115955" x="5327650" y="4529138"/>
          <p14:tracePt t="115961" x="5319713" y="4503738"/>
          <p14:tracePt t="115972" x="5319713" y="4495800"/>
          <p14:tracePt t="115975" x="5319713" y="4460875"/>
          <p14:tracePt t="115988" x="5319713" y="4435475"/>
          <p14:tracePt t="116005" x="5319713" y="4394200"/>
          <p14:tracePt t="116011" x="5319713" y="4376738"/>
          <p14:tracePt t="116021" x="5319713" y="4368800"/>
          <p14:tracePt t="116025" x="5327650" y="4333875"/>
          <p14:tracePt t="116038" x="5345113" y="4316413"/>
          <p14:tracePt t="116041" x="5370513" y="4316413"/>
          <p14:tracePt t="116055" x="5456238" y="4275138"/>
          <p14:tracePt t="116071" x="5489575" y="4265613"/>
          <p14:tracePt t="116077" x="5532438" y="4257675"/>
          <p14:tracePt t="116088" x="5591175" y="4249738"/>
          <p14:tracePt t="116090" x="5626100" y="4240213"/>
          <p14:tracePt t="116105" x="5651500" y="4240213"/>
          <p14:tracePt t="116106" x="5694363" y="4240213"/>
          <p14:tracePt t="116122" x="5753100" y="4240213"/>
          <p14:tracePt t="116139" x="5813425" y="4240213"/>
          <p14:tracePt t="116155" x="5829300" y="4240213"/>
          <p14:tracePt t="116157" x="5864225" y="4240213"/>
          <p14:tracePt t="116171" x="5905500" y="4249738"/>
          <p14:tracePt t="116172" x="5973763" y="4257675"/>
          <p14:tracePt t="116176" x="6034088" y="4275138"/>
          <p14:tracePt t="116189" x="6076950" y="4300538"/>
          <p14:tracePt t="116192" x="6143625" y="4316413"/>
          <p14:tracePt t="116205" x="6178550" y="4333875"/>
          <p14:tracePt t="116221" x="6272213" y="4394200"/>
          <p14:tracePt t="116242" x="6365875" y="4452938"/>
          <p14:tracePt t="116389" x="6365875" y="4460875"/>
          <p14:tracePt t="116425" x="6373813" y="4460875"/>
          <p14:tracePt t="116436" x="6381750" y="4460875"/>
          <p14:tracePt t="116449" x="6391275" y="4460875"/>
          <p14:tracePt t="116456" x="6399213" y="4452938"/>
          <p14:tracePt t="116462" x="6407150" y="4445000"/>
          <p14:tracePt t="116475" x="6407150" y="4435475"/>
          <p14:tracePt t="116571" x="6407150" y="4427538"/>
          <p14:tracePt t="116591" x="6399213" y="4427538"/>
          <p14:tracePt t="116604" x="6381750" y="4427538"/>
          <p14:tracePt t="116616" x="6365875" y="4427538"/>
          <p14:tracePt t="116626" x="6348413" y="4435475"/>
          <p14:tracePt t="116638" x="6313488" y="4460875"/>
          <p14:tracePt t="116640" x="6288088" y="4486275"/>
          <p14:tracePt t="116655" x="6280150" y="4513263"/>
          <p14:tracePt t="116659" x="6262688" y="4538663"/>
          <p14:tracePt t="116671" x="6246813" y="4579938"/>
          <p14:tracePt t="116673" x="6229350" y="4597400"/>
          <p14:tracePt t="116688" x="6221413" y="4597400"/>
          <p14:tracePt t="116689" x="6203950" y="4640263"/>
          <p14:tracePt t="116705" x="6194425" y="4665663"/>
          <p14:tracePt t="116709" x="6194425" y="4673600"/>
          <p14:tracePt t="116722" x="6178550" y="4708525"/>
          <p14:tracePt t="116722" x="6161088" y="4716463"/>
          <p14:tracePt t="116738" x="6143625" y="4733925"/>
          <p14:tracePt t="116739" x="6127750" y="4767263"/>
          <p14:tracePt t="116755" x="6110288" y="4784725"/>
          <p14:tracePt t="116772" x="6084888" y="4784725"/>
          <p14:tracePt t="116789" x="6059488" y="4784725"/>
          <p14:tracePt t="116805" x="6024563" y="4784725"/>
          <p14:tracePt t="116808" x="6008688" y="4784725"/>
          <p14:tracePt t="116822" x="5973763" y="4767263"/>
          <p14:tracePt t="116838" x="5922963" y="4724400"/>
          <p14:tracePt t="116855" x="5872163" y="4683125"/>
          <p14:tracePt t="116861" x="5864225" y="4665663"/>
          <p14:tracePt t="116872" x="5846763" y="4648200"/>
          <p14:tracePt t="116876" x="5829300" y="4622800"/>
          <p14:tracePt t="116889" x="5829300" y="4614863"/>
          <p14:tracePt t="116892" x="5821363" y="4605338"/>
          <p14:tracePt t="116993" x="5821363" y="4622800"/>
          <p14:tracePt t="117003" x="5821363" y="4648200"/>
          <p14:tracePt t="117013" x="5821363" y="4673600"/>
          <p14:tracePt t="117026" x="5821363" y="4767263"/>
          <p14:tracePt t="117039" x="5821363" y="4843463"/>
          <p14:tracePt t="117055" x="5821363" y="4878388"/>
          <p14:tracePt t="117059" x="5821363" y="4911725"/>
          <p14:tracePt t="117072" x="5821363" y="4962525"/>
          <p14:tracePt t="117072" x="5829300" y="4997450"/>
          <p14:tracePt t="117089" x="5829300" y="5056188"/>
          <p14:tracePt t="117090" x="5838825" y="5099050"/>
          <p14:tracePt t="117105" x="5838825" y="5106988"/>
          <p14:tracePt t="117105" x="5838825" y="5116513"/>
          <p14:tracePt t="117122" x="5838825" y="5124450"/>
          <p14:tracePt t="117124" x="5838825" y="5141913"/>
          <p14:tracePt t="117241" x="5846763" y="5141913"/>
          <p14:tracePt t="117254" x="5854700" y="5141913"/>
          <p14:tracePt t="117268" x="5854700" y="5132388"/>
          <p14:tracePt t="117280" x="5854700" y="5116513"/>
          <p14:tracePt t="117291" x="5854700" y="5091113"/>
          <p14:tracePt t="117306" x="5854700" y="5056188"/>
          <p14:tracePt t="117311" x="5864225" y="5038725"/>
          <p14:tracePt t="117322" x="5864225" y="5022850"/>
          <p14:tracePt t="117325" x="5864225" y="4997450"/>
          <p14:tracePt t="117348" x="5864225" y="4972050"/>
          <p14:tracePt t="117357" x="5829300" y="4972050"/>
          <p14:tracePt t="117362" x="5803900" y="4972050"/>
          <p14:tracePt t="117371" x="5745163" y="4972050"/>
          <p14:tracePt t="117377" x="5668963" y="4894263"/>
          <p14:tracePt t="117683" x="5668963" y="4886325"/>
          <p14:tracePt t="117693" x="5676900" y="4868863"/>
          <p14:tracePt t="117705" x="5694363" y="4852988"/>
          <p14:tracePt t="117709" x="5702300" y="4843463"/>
          <p14:tracePt t="117791" x="5710238" y="4843463"/>
          <p14:tracePt t="117804" x="5727700" y="4852988"/>
          <p14:tracePt t="117832" x="5727700" y="4860925"/>
          <p14:tracePt t="117842" x="5727700" y="4878388"/>
          <p14:tracePt t="117858" x="5745163" y="4919663"/>
          <p14:tracePt t="117863" x="5753100" y="4929188"/>
          <p14:tracePt t="117876" x="5778500" y="4954588"/>
          <p14:tracePt t="117891" x="5854700" y="5022850"/>
          <p14:tracePt t="117906" x="5932488" y="5091113"/>
          <p14:tracePt t="117912" x="5991225" y="5124450"/>
          <p14:tracePt t="117923" x="6024563" y="5157788"/>
          <p14:tracePt t="117927" x="6059488" y="5183188"/>
          <p14:tracePt t="117939" x="6084888" y="5192713"/>
          <p14:tracePt t="117940" x="6084888" y="5200650"/>
          <p14:tracePt t="117955" x="6092825" y="5208588"/>
          <p14:tracePt t="118007" x="6092825" y="5218113"/>
          <p14:tracePt t="118018" x="6102350" y="5235575"/>
          <p14:tracePt t="118023" x="6110288" y="5235575"/>
          <p14:tracePt t="118038" x="6110288" y="5243513"/>
          <p14:tracePt t="118043" x="6110288" y="5251450"/>
          <p14:tracePt t="118054" x="6110288" y="5260975"/>
          <p14:tracePt t="118059" x="6118225" y="5268913"/>
          <p14:tracePt t="118072" x="6135688" y="5286375"/>
          <p14:tracePt t="118089" x="6153150" y="5294313"/>
          <p14:tracePt t="118093" x="6161088" y="5302250"/>
          <p14:tracePt t="118105" x="6169025" y="5311775"/>
          <p14:tracePt t="118122" x="6169025" y="5319713"/>
          <p14:tracePt t="124367" x="6178550" y="5327650"/>
          <p14:tracePt t="124378" x="6229350" y="5380038"/>
          <p14:tracePt t="124388" x="6288088" y="5421313"/>
          <p14:tracePt t="124393" x="6313488" y="5438775"/>
          <p14:tracePt t="124405" x="6365875" y="5446713"/>
          <p14:tracePt t="124408" x="6416675" y="5472113"/>
          <p14:tracePt t="124423" x="6500813" y="5497513"/>
          <p14:tracePt t="124439" x="6561138" y="5524500"/>
          <p14:tracePt t="124443" x="6619875" y="5540375"/>
          <p14:tracePt t="124455" x="6688138" y="5575300"/>
          <p14:tracePt t="124459" x="6746875" y="5591175"/>
          <p14:tracePt t="124471" x="6772275" y="5600700"/>
          <p14:tracePt t="124472" x="6799263" y="5608638"/>
          <p14:tracePt t="124489" x="6840538" y="5608638"/>
          <p14:tracePt t="124505" x="6883400" y="5616575"/>
          <p14:tracePt t="124521" x="6900863" y="5616575"/>
          <p14:tracePt t="124524" x="6926263" y="5634038"/>
          <p14:tracePt t="124539" x="7019925" y="5676900"/>
          <p14:tracePt t="124555" x="7035800" y="5676900"/>
          <p14:tracePt t="124555" x="7088188" y="5702300"/>
          <p14:tracePt t="124572" x="7197725" y="5761038"/>
          <p14:tracePt t="124588" x="7324725" y="5821363"/>
          <p14:tracePt t="124605" x="7410450" y="5897563"/>
          <p14:tracePt t="124608" x="7461250" y="5940425"/>
          <p14:tracePt t="124622" x="7504113" y="5983288"/>
          <p14:tracePt t="124625" x="7529513" y="6016625"/>
          <p14:tracePt t="124639" x="7554913" y="6049963"/>
          <p14:tracePt t="124655" x="7588250" y="6102350"/>
          <p14:tracePt t="124660" x="7605713" y="6135688"/>
          <p14:tracePt t="124672" x="7605713" y="6161088"/>
          <p14:tracePt t="124674" x="7605713" y="6178550"/>
          <p14:tracePt t="124688" x="7605713" y="6194425"/>
          <p14:tracePt t="124690" x="7631113" y="6254750"/>
          <p14:tracePt t="124705" x="7639050" y="6323013"/>
          <p14:tracePt t="124722" x="7648575" y="6365875"/>
          <p14:tracePt t="124724" x="7648575" y="6399213"/>
          <p14:tracePt t="124738" x="7648575" y="6424613"/>
          <p14:tracePt t="124741" x="7648575" y="6442075"/>
          <p14:tracePt t="124754" x="7648575" y="6467475"/>
          <p14:tracePt t="124756" x="7648575" y="6500813"/>
          <p14:tracePt t="124772" x="7648575" y="6518275"/>
          <p14:tracePt t="124788" x="7656513" y="6526213"/>
          <p14:tracePt t="124804" x="7656513" y="6535738"/>
          <p14:tracePt t="124822" x="7656513" y="6551613"/>
          <p14:tracePt t="124838" x="7656513" y="6577013"/>
          <p14:tracePt t="124856" x="7656513" y="6586538"/>
          <p14:tracePt t="124872" x="7656513" y="6602413"/>
          <p14:tracePt t="124886" x="7656513" y="6627813"/>
          <p14:tracePt t="124893" x="7656513" y="6637338"/>
          <p14:tracePt t="124906" x="7656513" y="6645275"/>
          <p14:tracePt t="124922" x="7656513" y="6662738"/>
          <p14:tracePt t="124939" x="7656513" y="6696075"/>
          <p14:tracePt t="124955" x="7656513" y="6731000"/>
          <p14:tracePt t="124959" x="7656513" y="6746875"/>
          <p14:tracePt t="124972" x="7656513" y="6764338"/>
          <p14:tracePt t="124972" x="7656513" y="6789738"/>
          <p14:tracePt t="124976" x="7648575" y="6815138"/>
          <p14:tracePt t="124989" x="7648575" y="6824663"/>
          <p14:tracePt t="125005" x="7623175" y="6832600"/>
          <p14:tracePt t="125021" x="7623175" y="6850063"/>
          <p14:tracePt t="125222" x="7623175" y="6832600"/>
          <p14:tracePt t="125231" x="7623175" y="6815138"/>
          <p14:tracePt t="125241" x="7623175" y="6764338"/>
          <p14:tracePt t="125255" x="7623175" y="6738938"/>
          <p14:tracePt t="125261" x="7623175" y="6705600"/>
          <p14:tracePt t="125272" x="7648575" y="6680200"/>
          <p14:tracePt t="125275" x="7691438" y="6627813"/>
          <p14:tracePt t="125288" x="7716838" y="6611938"/>
          <p14:tracePt t="125291" x="7758113" y="6602413"/>
          <p14:tracePt t="125305" x="7783513" y="6586538"/>
          <p14:tracePt t="125322" x="7793038" y="6586538"/>
          <p14:tracePt t="125327" x="7810500" y="6586538"/>
          <p14:tracePt t="125341" x="7818438" y="6586538"/>
          <p14:tracePt t="125357" x="7826375" y="6586538"/>
          <p14:tracePt t="125372" x="7851775" y="6586538"/>
          <p14:tracePt t="125389" x="7869238" y="6586538"/>
          <p14:tracePt t="125405" x="7886700" y="6586538"/>
          <p14:tracePt t="125411" x="7894638" y="6594475"/>
          <p14:tracePt t="125423" x="7902575" y="6594475"/>
          <p14:tracePt t="125427" x="7954963" y="6602413"/>
          <p14:tracePt t="125438" x="7970838" y="6602413"/>
          <p14:tracePt t="125455" x="8013700" y="6611938"/>
          <p14:tracePt t="125472" x="8089900" y="6627813"/>
          <p14:tracePt t="125476" x="8132763" y="6637338"/>
          <p14:tracePt t="125490" x="8175625" y="6637338"/>
          <p14:tracePt t="125492" x="8191500" y="6637338"/>
          <p14:tracePt t="125505" x="8226425" y="6637338"/>
          <p14:tracePt t="125507" x="8243888" y="6637338"/>
          <p14:tracePt t="125521" x="8251825" y="6637338"/>
          <p14:tracePt t="125538" x="8269288" y="6637338"/>
          <p14:tracePt t="125634" x="8269288" y="6645275"/>
          <p14:tracePt t="125643" x="8269288" y="6662738"/>
          <p14:tracePt t="125659" x="8269288" y="6696075"/>
          <p14:tracePt t="125673" x="8251825" y="6713538"/>
          <p14:tracePt t="125675" x="8234363" y="6721475"/>
          <p14:tracePt t="125689" x="8208963" y="6756400"/>
          <p14:tracePt t="125705" x="8132763" y="6807200"/>
          <p14:tracePt t="125709" x="8074025" y="6840538"/>
          <p14:tracePt t="125723" x="8047038" y="6850063"/>
          <p14:tracePt t="125835" x="6815138" y="6738938"/>
          <p14:tracePt t="125848" x="6807200" y="6696075"/>
          <p14:tracePt t="125856" x="6799263" y="6662738"/>
          <p14:tracePt t="125862" x="6799263" y="6619875"/>
          <p14:tracePt t="125872" x="6799263" y="6561138"/>
          <p14:tracePt t="125877" x="6799263" y="6475413"/>
          <p14:tracePt t="125889" x="6799263" y="6391275"/>
          <p14:tracePt t="125903" x="6799263" y="6186488"/>
          <p14:tracePt t="125911" x="6799263" y="6102350"/>
          <p14:tracePt t="125922" x="6799263" y="5991225"/>
          <p14:tracePt t="125926" x="6815138" y="5889625"/>
          <p14:tracePt t="125939" x="6865938" y="5770563"/>
          <p14:tracePt t="125940" x="6908800" y="5659438"/>
          <p14:tracePt t="125955" x="6959600" y="5540375"/>
          <p14:tracePt t="125956" x="7027863" y="5430838"/>
          <p14:tracePt t="125971" x="7078663" y="5370513"/>
          <p14:tracePt t="125977" x="7164388" y="5302250"/>
          <p14:tracePt t="125988" x="7240588" y="5260975"/>
          <p14:tracePt t="125992" x="7299325" y="5235575"/>
          <p14:tracePt t="126005" x="7385050" y="5218113"/>
          <p14:tracePt t="126007" x="7443788" y="5200650"/>
          <p14:tracePt t="126022" x="7521575" y="5200650"/>
          <p14:tracePt t="126023" x="7572375" y="5200650"/>
          <p14:tracePt t="126038" x="7648575" y="5200650"/>
          <p14:tracePt t="126039" x="7707313" y="5226050"/>
          <p14:tracePt t="126055" x="7826375" y="5311775"/>
          <p14:tracePt t="126073" x="7970838" y="5421313"/>
          <p14:tracePt t="126087" x="8056563" y="5489575"/>
          <p14:tracePt t="126091" x="8166100" y="5557838"/>
          <p14:tracePt t="126092" x="8269288" y="5591175"/>
          <p14:tracePt t="126106" x="8388350" y="5634038"/>
          <p14:tracePt t="126123" x="8599488" y="5684838"/>
          <p14:tracePt t="126138" x="8847138" y="5710238"/>
          <p14:tracePt t="126152" x="8931275" y="5710238"/>
          <p14:tracePt t="126157" x="8999538" y="5710238"/>
          <p14:tracePt t="126158" x="9042400" y="5710238"/>
          <p14:tracePt t="126173" x="9075738" y="5710238"/>
          <p14:tracePt t="126188" x="9085263" y="5710238"/>
          <p14:tracePt t="126205" x="9085263" y="5684838"/>
          <p14:tracePt t="126211" x="9085263" y="5641975"/>
          <p14:tracePt t="126223" x="9085263" y="5616575"/>
          <p14:tracePt t="126227" x="9067800" y="5600700"/>
          <p14:tracePt t="126240" x="9024938" y="5549900"/>
          <p14:tracePt t="126241" x="8991600" y="5514975"/>
          <p14:tracePt t="126255" x="8913813" y="5464175"/>
          <p14:tracePt t="126261" x="8821738" y="5387975"/>
          <p14:tracePt t="126273" x="8718550" y="5327650"/>
          <p14:tracePt t="126276" x="8599488" y="5286375"/>
          <p14:tracePt t="126288" x="8455025" y="5243513"/>
          <p14:tracePt t="126292" x="8310563" y="5226050"/>
          <p14:tracePt t="126305" x="8166100" y="5200650"/>
          <p14:tracePt t="126308" x="8039100" y="5183188"/>
          <p14:tracePt t="126322" x="7902575" y="5183188"/>
          <p14:tracePt t="126323" x="7793038" y="5183188"/>
          <p14:tracePt t="126338" x="7673975" y="5183188"/>
          <p14:tracePt t="126340" x="7580313" y="5183188"/>
          <p14:tracePt t="126355" x="7427913" y="5251450"/>
          <p14:tracePt t="126374" x="7283450" y="5380038"/>
          <p14:tracePt t="126388" x="7223125" y="5456238"/>
          <p14:tracePt t="126389" x="7180263" y="5514975"/>
          <p14:tracePt t="126405" x="7096125" y="5668963"/>
          <p14:tracePt t="126422" x="7002463" y="5880100"/>
          <p14:tracePt t="126438" x="6943725" y="6067425"/>
          <p14:tracePt t="126455" x="6900863" y="6272213"/>
          <p14:tracePt t="126458" x="6875463" y="6365875"/>
          <p14:tracePt t="126471" x="6865938" y="6475413"/>
          <p14:tracePt t="126474" x="6865938" y="6561138"/>
          <p14:tracePt t="126488" x="6865938" y="6645275"/>
          <p14:tracePt t="126505" x="6865938" y="6815138"/>
          <p14:tracePt t="126669" x="8540750" y="6756400"/>
          <p14:tracePt t="126670" x="8574088" y="6688138"/>
          <p14:tracePt t="126677" x="8599488" y="6619875"/>
          <p14:tracePt t="126693" x="8634413" y="6535738"/>
          <p14:tracePt t="126697" x="8642350" y="6483350"/>
          <p14:tracePt t="126708" x="8659813" y="6416675"/>
          <p14:tracePt t="126710" x="8659813" y="6356350"/>
          <p14:tracePt t="126723" x="8659813" y="6323013"/>
          <p14:tracePt t="126726" x="8659813" y="6272213"/>
          <p14:tracePt t="126740" x="8659813" y="6229350"/>
          <p14:tracePt t="126743" x="8642350" y="6178550"/>
          <p14:tracePt t="126757" x="8616950" y="6118225"/>
          <p14:tracePt t="126758" x="8548688" y="6059488"/>
          <p14:tracePt t="126772" x="8480425" y="5991225"/>
          <p14:tracePt t="126778" x="8404225" y="5922963"/>
          <p14:tracePt t="126793" x="8302625" y="5880100"/>
          <p14:tracePt t="126794" x="8183563" y="5821363"/>
          <p14:tracePt t="126797" x="8047038" y="5778500"/>
          <p14:tracePt t="126808" x="7902575" y="5710238"/>
          <p14:tracePt t="126825" x="7572375" y="5608638"/>
          <p14:tracePt t="126839" x="7291388" y="5549900"/>
          <p14:tracePt t="126855" x="7172325" y="5524500"/>
          <p14:tracePt t="126859" x="7070725" y="5524500"/>
          <p14:tracePt t="126872" x="7002463" y="5514975"/>
          <p14:tracePt t="126873" x="6959600" y="5514975"/>
          <p14:tracePt t="126889" x="6891338" y="5514975"/>
          <p14:tracePt t="126903" x="6883400" y="5514975"/>
          <p14:tracePt t="126906" x="6875463" y="5549900"/>
          <p14:tracePt t="126923" x="6850063" y="5641975"/>
          <p14:tracePt t="126939" x="6840538" y="5676900"/>
          <p14:tracePt t="126939" x="6815138" y="5735638"/>
          <p14:tracePt t="126955" x="6789738" y="5915025"/>
          <p14:tracePt t="126959" x="6764338" y="6016625"/>
          <p14:tracePt t="126971" x="6738938" y="6127750"/>
          <p14:tracePt t="126989" x="6705600" y="6373813"/>
          <p14:tracePt t="127005" x="6705600" y="6561138"/>
          <p14:tracePt t="127008" x="6705600" y="6645275"/>
          <p14:tracePt t="127022" x="6705600" y="6738938"/>
          <p14:tracePt t="127025" x="6764338" y="6824663"/>
          <p14:tracePt t="127199" x="8591550" y="6799263"/>
          <p14:tracePt t="127201" x="8599488" y="6705600"/>
          <p14:tracePt t="127211" x="8616950" y="6662738"/>
          <p14:tracePt t="127224" x="8616950" y="6594475"/>
          <p14:tracePt t="127227" x="8616950" y="6535738"/>
          <p14:tracePt t="127240" x="8609013" y="6450013"/>
          <p14:tracePt t="127241" x="8591550" y="6381750"/>
          <p14:tracePt t="127255" x="8558213" y="6338888"/>
          <p14:tracePt t="127261" x="8515350" y="6262688"/>
          <p14:tracePt t="127273" x="8447088" y="6178550"/>
          <p14:tracePt t="127277" x="8378825" y="6084888"/>
          <p14:tracePt t="127290" x="8285163" y="6016625"/>
          <p14:tracePt t="127293" x="8191500" y="5940425"/>
          <p14:tracePt t="127306" x="8089900" y="5864225"/>
          <p14:tracePt t="127307" x="7954963" y="5778500"/>
          <p14:tracePt t="127322" x="7810500" y="5702300"/>
          <p14:tracePt t="127324" x="7699375" y="5659438"/>
          <p14:tracePt t="127338" x="7562850" y="5600700"/>
          <p14:tracePt t="127343" x="7418388" y="5549900"/>
          <p14:tracePt t="127355" x="7291388" y="5514975"/>
          <p14:tracePt t="127356" x="7172325" y="5481638"/>
          <p14:tracePt t="127372" x="7088188" y="5456238"/>
          <p14:tracePt t="127372" x="6994525" y="5446713"/>
          <p14:tracePt t="127391" x="6875463" y="5438775"/>
          <p14:tracePt t="127405" x="6789738" y="5438775"/>
          <p14:tracePt t="127421" x="6772275" y="5438775"/>
          <p14:tracePt t="127422" x="6731000" y="5464175"/>
          <p14:tracePt t="127438" x="6705600" y="5489575"/>
          <p14:tracePt t="127439" x="6662738" y="5557838"/>
          <p14:tracePt t="127442" x="6611938" y="5626100"/>
          <p14:tracePt t="127455" x="6561138" y="5702300"/>
          <p14:tracePt t="127472" x="6467475" y="5897563"/>
          <p14:tracePt t="127489" x="6416675" y="6110288"/>
          <p14:tracePt t="127505" x="6381750" y="6313488"/>
          <p14:tracePt t="127509" x="6373813" y="6381750"/>
          <p14:tracePt t="127522" x="6373813" y="6467475"/>
          <p14:tracePt t="127524" x="6373813" y="6543675"/>
          <p14:tracePt t="127538" x="6373813" y="6627813"/>
          <p14:tracePt t="127540" x="6399213" y="6680200"/>
          <p14:tracePt t="127555" x="6424613" y="6738938"/>
          <p14:tracePt t="127561" x="6483350" y="6789738"/>
          <p14:tracePt t="127572" x="6551613" y="6815138"/>
          <p14:tracePt t="127574" x="6645275" y="6850063"/>
          <p14:tracePt t="127681" x="7588250" y="6840538"/>
          <p14:tracePt t="127689" x="7588250" y="6832600"/>
          <p14:tracePt t="127705" x="7588250" y="6824663"/>
          <p14:tracePt t="127711" x="7588250" y="6815138"/>
          <p14:tracePt t="127722" x="7588250" y="6781800"/>
          <p14:tracePt t="127727" x="7588250" y="6772275"/>
          <p14:tracePt t="127742" x="7588250" y="6764338"/>
          <p14:tracePt t="127755" x="7588250" y="6756400"/>
          <p14:tracePt t="127772" x="7588250" y="6746875"/>
          <p14:tracePt t="128005" x="7588250" y="6731000"/>
          <p14:tracePt t="128095" x="7580313" y="6731000"/>
          <p14:tracePt t="128206" x="7572375" y="6731000"/>
          <p14:tracePt t="128333" x="7562850" y="6731000"/>
          <p14:tracePt t="128437" x="7554913" y="6731000"/>
          <p14:tracePt t="128447" x="7546975" y="6731000"/>
          <p14:tracePt t="128473" x="7529513" y="6731000"/>
          <p14:tracePt t="128483" x="7521575" y="6738938"/>
          <p14:tracePt t="128491" x="7504113" y="6746875"/>
          <p14:tracePt t="128505" x="7478713" y="6756400"/>
          <p14:tracePt t="128523" x="7435850" y="6781800"/>
          <p14:tracePt t="128538" x="7410450" y="6789738"/>
          <p14:tracePt t="128539" x="7392988" y="6807200"/>
          <p14:tracePt t="128555" x="7308850" y="6824663"/>
          <p14:tracePt t="128572" x="7248525" y="6840538"/>
          <p14:tracePt t="128589" x="7045325" y="6840538"/>
          <p14:tracePt t="128605" x="6662738" y="6840538"/>
          <p14:tracePt t="128611" x="6457950" y="6840538"/>
          <p14:tracePt t="128622" x="6169025" y="6840538"/>
          <p14:tracePt t="128625" x="5880100" y="6840538"/>
          <p14:tracePt t="128639" x="5583238" y="6815138"/>
          <p14:tracePt t="128655" x="4997450" y="6713538"/>
          <p14:tracePt t="128663" x="4683125" y="6627813"/>
          <p14:tracePt t="128673" x="4394200" y="6543675"/>
          <p14:tracePt t="128674" x="4156075" y="6457950"/>
          <p14:tracePt t="128689" x="3935413" y="6365875"/>
          <p14:tracePt t="128690" x="3798888" y="6330950"/>
          <p14:tracePt t="128705" x="3527425" y="6194425"/>
          <p14:tracePt t="128722" x="3408363" y="6143625"/>
          <p14:tracePt t="128725" x="3305175" y="6067425"/>
          <p14:tracePt t="128739" x="3135313" y="5948363"/>
          <p14:tracePt t="128755" x="2974975" y="5813425"/>
          <p14:tracePt t="128772" x="2805113" y="5659438"/>
          <p14:tracePt t="128789" x="2617788" y="5507038"/>
          <p14:tracePt t="128806" x="2413000" y="5337175"/>
          <p14:tracePt t="128811" x="2311400" y="5260975"/>
          <p14:tracePt t="128822" x="2209800" y="5183188"/>
          <p14:tracePt t="128839" x="2065338" y="5099050"/>
          <p14:tracePt t="128855" x="2055813" y="5081588"/>
          <p14:tracePt t="128872" x="2055813" y="5073650"/>
          <p14:tracePt t="128889" x="2047875" y="5073650"/>
          <p14:tracePt t="128951" x="2047875" y="5056188"/>
          <p14:tracePt t="128956" x="2047875" y="5048250"/>
          <p14:tracePt t="128977" x="2055813" y="5038725"/>
          <p14:tracePt t="128986" x="2065338" y="5030788"/>
          <p14:tracePt t="128994" x="2073275" y="5030788"/>
          <p14:tracePt t="129008" x="2082800" y="5022850"/>
          <p14:tracePt t="129022" x="2108200" y="4997450"/>
          <p14:tracePt t="129028" x="2133600" y="4979988"/>
          <p14:tracePt t="129038" x="2149475" y="4954588"/>
          <p14:tracePt t="129043" x="2174875" y="4929188"/>
          <p14:tracePt t="129055" x="2200275" y="4919663"/>
          <p14:tracePt t="129056" x="2243138" y="4903788"/>
          <p14:tracePt t="129072" x="2311400" y="4860925"/>
          <p14:tracePt t="129073" x="2397125" y="4843463"/>
          <p14:tracePt t="129088" x="2489200" y="4784725"/>
          <p14:tracePt t="129092" x="2566988" y="4741863"/>
          <p14:tracePt t="129104" x="2617788" y="4699000"/>
          <p14:tracePt t="129106" x="2686050" y="4657725"/>
          <p14:tracePt t="129122" x="2719388" y="4605338"/>
          <p14:tracePt t="129123" x="2762250" y="4579938"/>
          <p14:tracePt t="129138" x="2787650" y="4538663"/>
          <p14:tracePt t="129139" x="2813050" y="4513263"/>
          <p14:tracePt t="129156" x="2813050" y="4495800"/>
          <p14:tracePt t="129172" x="2813050" y="4486275"/>
          <p14:tracePt t="129259" x="2813050" y="4478338"/>
          <p14:tracePt t="129267" x="2820988" y="4470400"/>
          <p14:tracePt t="129277" x="2830513" y="4470400"/>
          <p14:tracePt t="129291" x="2838450" y="4460875"/>
          <p14:tracePt t="129305" x="2855913" y="4445000"/>
          <p14:tracePt t="129309" x="2863850" y="4435475"/>
          <p14:tracePt t="129322" x="2871788" y="4419600"/>
          <p14:tracePt t="129325" x="2881313" y="4402138"/>
          <p14:tracePt t="129339" x="2889250" y="4402138"/>
          <p14:tracePt t="129355" x="2897188" y="4384675"/>
          <p14:tracePt t="129371" x="2897188" y="4376738"/>
          <p14:tracePt t="129653" x="2889250" y="4376738"/>
          <p14:tracePt t="129665" x="2881313" y="4376738"/>
          <p14:tracePt t="129677" x="2871788" y="4376738"/>
          <p14:tracePt t="129688" x="2855913" y="4376738"/>
          <p14:tracePt t="129709" x="2846388" y="4376738"/>
          <p14:tracePt t="129825" x="2838450" y="4376738"/>
          <p14:tracePt t="129840" x="2855913" y="4384675"/>
          <p14:tracePt t="129855" x="2855913" y="4394200"/>
          <p14:tracePt t="129859" x="2863850" y="4394200"/>
          <p14:tracePt t="129991" x="2871788" y="4394200"/>
          <p14:tracePt t="130006" x="2881313" y="4419600"/>
          <p14:tracePt t="130017" x="2889250" y="4427538"/>
          <p14:tracePt t="130025" x="2906713" y="4427538"/>
          <p14:tracePt t="130039" x="2940050" y="4445000"/>
          <p14:tracePt t="130040" x="2974975" y="4445000"/>
          <p14:tracePt t="130055" x="2982913" y="4452938"/>
          <p14:tracePt t="130056" x="2990850" y="4460875"/>
          <p14:tracePt t="130063" x="3025775" y="4470400"/>
          <p14:tracePt t="130073" x="3041650" y="4470400"/>
          <p14:tracePt t="130089" x="3067050" y="4478338"/>
          <p14:tracePt t="130105" x="3084513" y="4486275"/>
          <p14:tracePt t="130112" x="3094038" y="4486275"/>
          <p14:tracePt t="130207" x="3101975" y="4495800"/>
          <p14:tracePt t="130215" x="3119438" y="4495800"/>
          <p14:tracePt t="130225" x="3119438" y="4503738"/>
          <p14:tracePt t="130226" x="3135313" y="4503738"/>
          <p14:tracePt t="130238" x="3152775" y="4513263"/>
          <p14:tracePt t="130255" x="3170238" y="4513263"/>
          <p14:tracePt t="130272" x="3178175" y="4513263"/>
          <p14:tracePt t="130470" x="3170238" y="4513263"/>
          <p14:tracePt t="130480" x="3160713" y="4513263"/>
          <p14:tracePt t="130491" x="3152775" y="4513263"/>
          <p14:tracePt t="130506" x="3135313" y="4513263"/>
          <p14:tracePt t="130508" x="3109913" y="4513263"/>
          <p14:tracePt t="130532" x="3076575" y="4513263"/>
          <p14:tracePt t="130548" x="3051175" y="4513263"/>
          <p14:tracePt t="130557" x="3025775" y="4513263"/>
          <p14:tracePt t="130561" x="3000375" y="4513263"/>
          <p14:tracePt t="130571" x="2974975" y="4513263"/>
          <p14:tracePt t="130574" x="2932113" y="4513263"/>
          <p14:tracePt t="130589" x="2889250" y="4513263"/>
          <p14:tracePt t="130590" x="2855913" y="4513263"/>
          <p14:tracePt t="130605" x="2838450" y="4513263"/>
          <p14:tracePt t="130611" x="2787650" y="4513263"/>
          <p14:tracePt t="130622" x="2770188" y="4513263"/>
          <p14:tracePt t="130627" x="2711450" y="4486275"/>
          <p14:tracePt t="130638" x="2676525" y="4478338"/>
          <p14:tracePt t="130640" x="2633663" y="4470400"/>
          <p14:tracePt t="130655" x="2592388" y="4470400"/>
          <p14:tracePt t="130656" x="2557463" y="4460875"/>
          <p14:tracePt t="130672" x="2489200" y="4460875"/>
          <p14:tracePt t="130688" x="2463800" y="4460875"/>
          <p14:tracePt t="130690" x="2405063" y="4452938"/>
          <p14:tracePt t="130705" x="2371725" y="4452938"/>
          <p14:tracePt t="130706" x="2319338" y="4445000"/>
          <p14:tracePt t="130710" x="2278063" y="4435475"/>
          <p14:tracePt t="130722" x="2184400" y="4419600"/>
          <p14:tracePt t="130739" x="2065338" y="4394200"/>
          <p14:tracePt t="130755" x="1946275" y="4376738"/>
          <p14:tracePt t="130760" x="1903413" y="4368800"/>
          <p14:tracePt t="130773" x="1844675" y="4359275"/>
          <p14:tracePt t="130776" x="1809750" y="4351338"/>
          <p14:tracePt t="130788" x="1776413" y="4341813"/>
          <p14:tracePt t="130793" x="1751013" y="4341813"/>
          <p14:tracePt t="130805" x="1741488" y="4341813"/>
          <p14:tracePt t="130822" x="1708150" y="4325938"/>
          <p14:tracePt t="130839" x="1700213" y="4316413"/>
          <p14:tracePt t="130842" x="1690688" y="4316413"/>
          <p14:tracePt t="130855" x="1682750" y="4316413"/>
          <p14:tracePt t="130883" x="1674813" y="4316413"/>
          <p14:tracePt t="131069" x="1682750" y="4316413"/>
          <p14:tracePt t="131079" x="1700213" y="4316413"/>
          <p14:tracePt t="131089" x="1725613" y="4316413"/>
          <p14:tracePt t="131090" x="1741488" y="4316413"/>
          <p14:tracePt t="131105" x="1766888" y="4316413"/>
          <p14:tracePt t="131111" x="1793875" y="4316413"/>
          <p14:tracePt t="131122" x="1809750" y="4316413"/>
          <p14:tracePt t="131153" x="1819275" y="4316413"/>
          <p14:tracePt t="131162" x="1827213" y="4316413"/>
          <p14:tracePt t="131172" x="1835150" y="4316413"/>
          <p14:tracePt t="131189" x="1852613" y="4316413"/>
          <p14:tracePt t="131205" x="1860550" y="4316413"/>
          <p14:tracePt t="131207" x="1870075" y="4316413"/>
          <p14:tracePt t="131223" x="1878013" y="4316413"/>
          <p14:tracePt t="132165" x="1878013" y="4351338"/>
          <p14:tracePt t="132175" x="1878013" y="4402138"/>
          <p14:tracePt t="132180" x="1878013" y="4445000"/>
          <p14:tracePt t="132193" x="1878013" y="4460875"/>
          <p14:tracePt t="132207" x="1878013" y="4503738"/>
          <p14:tracePt t="132222" x="1860550" y="4622800"/>
          <p14:tracePt t="132239" x="1860550" y="4708525"/>
          <p14:tracePt t="132241" x="1860550" y="4792663"/>
          <p14:tracePt t="132255" x="1860550" y="4962525"/>
          <p14:tracePt t="132261" x="1860550" y="5048250"/>
          <p14:tracePt t="132272" x="1860550" y="5116513"/>
          <p14:tracePt t="132289" x="1878013" y="5235575"/>
          <p14:tracePt t="132305" x="1885950" y="5327650"/>
          <p14:tracePt t="132311" x="1895475" y="5353050"/>
          <p14:tracePt t="132322" x="1895475" y="5380038"/>
          <p14:tracePt t="132324" x="1895475" y="5387975"/>
          <p14:tracePt t="132339" x="1895475" y="5405438"/>
          <p14:tracePt t="132341" x="1895475" y="5413375"/>
          <p14:tracePt t="132355" x="1895475" y="5438775"/>
          <p14:tracePt t="132382" x="1895475" y="5446713"/>
          <p14:tracePt t="132391" x="1895475" y="5456238"/>
          <p14:tracePt t="132406" x="1895475" y="5464175"/>
          <p14:tracePt t="132422" x="1895475" y="5489575"/>
          <p14:tracePt t="132438" x="1895475" y="5497513"/>
          <p14:tracePt t="132441" x="1885950" y="5507038"/>
          <p14:tracePt t="132456" x="1878013" y="5524500"/>
          <p14:tracePt t="132472" x="1860550" y="5532438"/>
          <p14:tracePt t="132489" x="1835150" y="5557838"/>
          <p14:tracePt t="132505" x="1809750" y="5616575"/>
          <p14:tracePt t="132522" x="1793875" y="5626100"/>
          <p14:tracePt t="132522" x="1784350" y="5651500"/>
          <p14:tracePt t="132526" x="1766888" y="5684838"/>
          <p14:tracePt t="132538" x="1751013" y="5719763"/>
          <p14:tracePt t="132542" x="1716088" y="5761038"/>
          <p14:tracePt t="132555" x="1708150" y="5795963"/>
          <p14:tracePt t="132558" x="1690688" y="5813425"/>
          <p14:tracePt t="132572" x="1674813" y="5864225"/>
          <p14:tracePt t="132588" x="1639888" y="5905500"/>
          <p14:tracePt t="132592" x="1639888" y="5932488"/>
          <p14:tracePt t="132605" x="1631950" y="5965825"/>
          <p14:tracePt t="132609" x="1614488" y="5983288"/>
          <p14:tracePt t="132622" x="1597025" y="5991225"/>
          <p14:tracePt t="132624" x="1581150" y="5999163"/>
          <p14:tracePt t="132638" x="1581150" y="6008688"/>
          <p14:tracePt t="132771" x="1571625" y="6008688"/>
          <p14:tracePt t="132776" x="1563688" y="6008688"/>
          <p14:tracePt t="132786" x="1555750" y="5991225"/>
          <p14:tracePt t="132806" x="1538288" y="5932488"/>
          <p14:tracePt t="132811" x="1530350" y="5897563"/>
          <p14:tracePt t="132822" x="1512888" y="5864225"/>
          <p14:tracePt t="132827" x="1512888" y="5838825"/>
          <p14:tracePt t="132838" x="1487488" y="5788025"/>
          <p14:tracePt t="132855" x="1487488" y="5770563"/>
          <p14:tracePt t="132856" x="1487488" y="5753100"/>
          <p14:tracePt t="132883" x="1487488" y="5735638"/>
          <p14:tracePt t="132894" x="1487488" y="5727700"/>
          <p14:tracePt t="132905" x="1495425" y="5727700"/>
          <p14:tracePt t="132921" x="1504950" y="5710238"/>
          <p14:tracePt t="132939" x="1512888" y="5710238"/>
          <p14:tracePt t="132955" x="1512888" y="5702300"/>
          <p14:tracePt t="133009" x="1512888" y="5694363"/>
          <p14:tracePt t="133023" x="1512888" y="5684838"/>
          <p14:tracePt t="133037" x="1504950" y="5676900"/>
          <p14:tracePt t="133043" x="1462088" y="5676900"/>
          <p14:tracePt t="133055" x="1427163" y="5659438"/>
          <p14:tracePt t="133059" x="1419225" y="5651500"/>
          <p14:tracePt t="133072" x="1385888" y="5651500"/>
          <p14:tracePt t="133073" x="1350963" y="5641975"/>
          <p14:tracePt t="133089" x="1300163" y="5641975"/>
          <p14:tracePt t="133105" x="1241425" y="5641975"/>
          <p14:tracePt t="133122" x="1231900" y="5641975"/>
          <p14:tracePt t="133123" x="1198563" y="5641975"/>
          <p14:tracePt t="133139" x="1163638" y="5641975"/>
          <p14:tracePt t="133143" x="1138238" y="5641975"/>
          <p14:tracePt t="133155" x="1096963" y="5641975"/>
          <p14:tracePt t="133172" x="1069975" y="5641975"/>
          <p14:tracePt t="133189" x="1054100" y="5641975"/>
          <p14:tracePt t="133205" x="1019175" y="5641975"/>
          <p14:tracePt t="133209" x="985838" y="5641975"/>
          <p14:tracePt t="133222" x="977900" y="5641975"/>
          <p14:tracePt t="133224" x="960438" y="5641975"/>
          <p14:tracePt t="133239" x="935038" y="5641975"/>
          <p14:tracePt t="133255" x="900113" y="5641975"/>
          <p14:tracePt t="133258" x="892175" y="5641975"/>
          <p14:tracePt t="133272" x="866775" y="5641975"/>
          <p14:tracePt t="133275" x="841375" y="5641975"/>
          <p14:tracePt t="133288" x="823913" y="5641975"/>
          <p14:tracePt t="133290" x="808038" y="5641975"/>
          <p14:tracePt t="133305" x="747713" y="5641975"/>
          <p14:tracePt t="133322" x="739775" y="5641975"/>
          <p14:tracePt t="133324" x="722313" y="5641975"/>
          <p14:tracePt t="133338" x="714375" y="5641975"/>
          <p14:tracePt t="133341" x="696913" y="5641975"/>
          <p14:tracePt t="133355" x="679450" y="5641975"/>
          <p14:tracePt t="133371" x="654050" y="5641975"/>
          <p14:tracePt t="133388" x="636588" y="5641975"/>
          <p14:tracePt t="133405" x="628650" y="5641975"/>
          <p14:tracePt t="133406" x="620713" y="5641975"/>
          <p14:tracePt t="133422" x="611188" y="5641975"/>
          <p14:tracePt t="133426" x="595313" y="5641975"/>
          <p14:tracePt t="133438" x="585788" y="5659438"/>
          <p14:tracePt t="133455" x="569913" y="5676900"/>
          <p14:tracePt t="133462" x="552450" y="5676900"/>
          <p14:tracePt t="133472" x="544513" y="5694363"/>
          <p14:tracePt t="133476" x="527050" y="5710238"/>
          <p14:tracePt t="133488" x="509588" y="5719763"/>
          <p14:tracePt t="133505" x="484188" y="5745163"/>
          <p14:tracePt t="133522" x="466725" y="5778500"/>
          <p14:tracePt t="133538" x="458788" y="5788025"/>
          <p14:tracePt t="133543" x="450850" y="5795963"/>
          <p14:tracePt t="133556" x="450850" y="5803900"/>
          <p14:tracePt t="133558" x="433388" y="5821363"/>
          <p14:tracePt t="133572" x="433388" y="5829300"/>
          <p14:tracePt t="133589" x="425450" y="5829300"/>
          <p14:tracePt t="133606" x="425450" y="5838825"/>
          <p14:tracePt t="133608" x="415925" y="5846763"/>
          <p14:tracePt t="133622" x="415925" y="5854700"/>
          <p14:tracePt t="133657" x="415925" y="5872163"/>
          <p14:tracePt t="133667" x="407988" y="5880100"/>
          <p14:tracePt t="133697" x="407988" y="5889625"/>
          <p14:tracePt t="133709" x="407988" y="5897563"/>
          <p14:tracePt t="133719" x="407988" y="5905500"/>
          <p14:tracePt t="133727" x="407988" y="5922963"/>
          <p14:tracePt t="133740" x="407988" y="5932488"/>
          <p14:tracePt t="133742" x="407988" y="5940425"/>
          <p14:tracePt t="133755" x="407988" y="5957888"/>
          <p14:tracePt t="133759" x="407988" y="5965825"/>
          <p14:tracePt t="133772" x="407988" y="5983288"/>
          <p14:tracePt t="133772" x="407988" y="5991225"/>
          <p14:tracePt t="133788" x="407988" y="6008688"/>
          <p14:tracePt t="133792" x="407988" y="6024563"/>
          <p14:tracePt t="133805" x="407988" y="6042025"/>
          <p14:tracePt t="133809" x="407988" y="6049963"/>
          <p14:tracePt t="133821" x="407988" y="6059488"/>
          <p14:tracePt t="133824" x="407988" y="6067425"/>
          <p14:tracePt t="133839" x="407988" y="6092825"/>
          <p14:tracePt t="133855" x="433388" y="6118225"/>
          <p14:tracePt t="133872" x="450850" y="6135688"/>
          <p14:tracePt t="133872" x="458788" y="6135688"/>
          <p14:tracePt t="133888" x="476250" y="6169025"/>
          <p14:tracePt t="133889" x="501650" y="6186488"/>
          <p14:tracePt t="133905" x="569913" y="6203950"/>
          <p14:tracePt t="133918" x="585788" y="6229350"/>
          <p14:tracePt t="133923" x="603250" y="6237288"/>
          <p14:tracePt t="133939" x="663575" y="6254750"/>
          <p14:tracePt t="133955" x="704850" y="6272213"/>
          <p14:tracePt t="133961" x="739775" y="6280150"/>
          <p14:tracePt t="133972" x="773113" y="6288088"/>
          <p14:tracePt t="133974" x="798513" y="6297613"/>
          <p14:tracePt t="133989" x="833438" y="6305550"/>
          <p14:tracePt t="134005" x="858838" y="6305550"/>
          <p14:tracePt t="134011" x="884238" y="6305550"/>
          <p14:tracePt t="134022" x="917575" y="6305550"/>
          <p14:tracePt t="134024" x="952500" y="6305550"/>
          <p14:tracePt t="134038" x="977900" y="6305550"/>
          <p14:tracePt t="134040" x="1019175" y="6305550"/>
          <p14:tracePt t="134055" x="1122363" y="6305550"/>
          <p14:tracePt t="134072" x="1147763" y="6305550"/>
          <p14:tracePt t="134074" x="1181100" y="6305550"/>
          <p14:tracePt t="134088" x="1241425" y="6313488"/>
          <p14:tracePt t="134090" x="1292225" y="6313488"/>
          <p14:tracePt t="134105" x="1350963" y="6323013"/>
          <p14:tracePt t="134106" x="1401763" y="6323013"/>
          <p14:tracePt t="134122" x="1470025" y="6323013"/>
          <p14:tracePt t="134138" x="1512888" y="6323013"/>
          <p14:tracePt t="134155" x="1530350" y="6323013"/>
          <p14:tracePt t="134172" x="1538288" y="6323013"/>
          <p14:tracePt t="134275" x="1546225" y="6323013"/>
          <p14:tracePt t="134291" x="1555750" y="6323013"/>
          <p14:tracePt t="134306" x="1563688" y="6323013"/>
          <p14:tracePt t="134316" x="1581150" y="6323013"/>
          <p14:tracePt t="134325" x="1597025" y="6323013"/>
          <p14:tracePt t="134339" x="1622425" y="6323013"/>
          <p14:tracePt t="134355" x="1665288" y="6288088"/>
          <p14:tracePt t="134371" x="1674813" y="6280150"/>
          <p14:tracePt t="134372" x="1682750" y="6272213"/>
          <p14:tracePt t="134389" x="1716088" y="6254750"/>
          <p14:tracePt t="134405" x="1725613" y="6246813"/>
          <p14:tracePt t="134408" x="1733550" y="6237288"/>
          <p14:tracePt t="134422" x="1741488" y="6229350"/>
          <p14:tracePt t="134423" x="1758950" y="6221413"/>
          <p14:tracePt t="134439" x="1766888" y="6203950"/>
          <p14:tracePt t="134455" x="1776413" y="6194425"/>
          <p14:tracePt t="134473" x="1776413" y="6153150"/>
          <p14:tracePt t="134489" x="1776413" y="6118225"/>
          <p14:tracePt t="134505" x="1776413" y="6102350"/>
          <p14:tracePt t="134509" x="1776413" y="6084888"/>
          <p14:tracePt t="134522" x="1776413" y="6059488"/>
          <p14:tracePt t="134525" x="1776413" y="6049963"/>
          <p14:tracePt t="134548" x="1776413" y="6024563"/>
          <p14:tracePt t="134557" x="1758950" y="6016625"/>
          <p14:tracePt t="134572" x="1751013" y="6008688"/>
          <p14:tracePt t="134575" x="1741488" y="5999163"/>
          <p14:tracePt t="134671" x="1741488" y="5991225"/>
          <p14:tracePt t="134681" x="1741488" y="5973763"/>
          <p14:tracePt t="134690" x="1751013" y="5973763"/>
          <p14:tracePt t="134705" x="1776413" y="5965825"/>
          <p14:tracePt t="134711" x="1784350" y="5948363"/>
          <p14:tracePt t="134722" x="1801813" y="5948363"/>
          <p14:tracePt t="134739" x="1809750" y="5940425"/>
          <p14:tracePt t="134755" x="1827213" y="5932488"/>
          <p14:tracePt t="134773" x="1835150" y="5932488"/>
          <p14:tracePt t="134830" x="1844675" y="5922963"/>
          <p14:tracePt t="134839" x="1844675" y="5915025"/>
          <p14:tracePt t="134858" x="1844675" y="5897563"/>
          <p14:tracePt t="134867" x="1844675" y="5889625"/>
          <p14:tracePt t="134875" x="1844675" y="5872163"/>
          <p14:tracePt t="134889" x="1758950" y="5795963"/>
          <p14:tracePt t="134905" x="1690688" y="5735638"/>
          <p14:tracePt t="134908" x="1639888" y="5702300"/>
          <p14:tracePt t="134922" x="1581150" y="5668963"/>
          <p14:tracePt t="134925" x="1555750" y="5651500"/>
          <p14:tracePt t="134939" x="1512888" y="5626100"/>
          <p14:tracePt t="134956" x="1495425" y="5600700"/>
          <p14:tracePt t="134982" x="1487488" y="5591175"/>
          <p14:tracePt t="134990" x="1487488" y="5583238"/>
          <p14:tracePt t="135005" x="1495425" y="5575300"/>
          <p14:tracePt t="135009" x="1512888" y="5549900"/>
          <p14:tracePt t="135022" x="1546225" y="5549900"/>
          <p14:tracePt t="135039" x="1649413" y="5549900"/>
          <p14:tracePt t="135045" x="1674813" y="5549900"/>
          <p14:tracePt t="135055" x="1690688" y="5549900"/>
          <p14:tracePt t="135059" x="1725613" y="5549900"/>
          <p14:tracePt t="135072" x="1758950" y="5549900"/>
          <p14:tracePt t="135074" x="1801813" y="5549900"/>
          <p14:tracePt t="135089" x="1903413" y="5549900"/>
          <p14:tracePt t="135105" x="1963738" y="5549900"/>
          <p14:tracePt t="135109" x="2022475" y="5549900"/>
          <p14:tracePt t="135121" x="2090738" y="5557838"/>
          <p14:tracePt t="135124" x="2141538" y="5575300"/>
          <p14:tracePt t="135138" x="2200275" y="5583238"/>
          <p14:tracePt t="135140" x="2235200" y="5600700"/>
          <p14:tracePt t="135155" x="2278063" y="5608638"/>
          <p14:tracePt t="135172" x="2293938" y="5626100"/>
          <p14:tracePt t="135174" x="2303463" y="5626100"/>
          <p14:tracePt t="135261" x="2303463" y="5634038"/>
          <p14:tracePt t="135267" x="2303463" y="5641975"/>
          <p14:tracePt t="135291" x="2303463" y="5651500"/>
          <p14:tracePt t="135301" x="2303463" y="5659438"/>
          <p14:tracePt t="135309" x="2303463" y="5668963"/>
          <p14:tracePt t="135322" x="2303463" y="5702300"/>
          <p14:tracePt t="135338" x="2303463" y="5719763"/>
          <p14:tracePt t="135343" x="2303463" y="5735638"/>
          <p14:tracePt t="135355" x="2286000" y="5753100"/>
          <p14:tracePt t="135356" x="2268538" y="5761038"/>
          <p14:tracePt t="135372" x="2268538" y="5770563"/>
          <p14:tracePt t="135393" x="2260600" y="5778500"/>
          <p14:tracePt t="135419" x="2260600" y="5788025"/>
          <p14:tracePt t="135438" x="2260600" y="5795963"/>
          <p14:tracePt t="135454" x="2260600" y="5803900"/>
          <p14:tracePt t="135458" x="2260600" y="5813425"/>
          <p14:tracePt t="135575" x="2252663" y="5813425"/>
          <p14:tracePt t="135585" x="2227263" y="5813425"/>
          <p14:tracePt t="135594" x="2192338" y="5803900"/>
          <p14:tracePt t="135608" x="2174875" y="5795963"/>
          <p14:tracePt t="135608" x="2124075" y="5761038"/>
          <p14:tracePt t="135622" x="2047875" y="5745163"/>
          <p14:tracePt t="135625" x="1979613" y="5719763"/>
          <p14:tracePt t="135639" x="1870075" y="5668963"/>
          <p14:tracePt t="135655" x="1819275" y="5651500"/>
          <p14:tracePt t="135659" x="1784350" y="5626100"/>
          <p14:tracePt t="135672" x="1758950" y="5608638"/>
          <p14:tracePt t="135674" x="1741488" y="5591175"/>
          <p14:tracePt t="135812" x="1741488" y="5608638"/>
          <p14:tracePt t="135821" x="1751013" y="5608638"/>
          <p14:tracePt t="135861" x="1751013" y="5616575"/>
          <p14:tracePt t="135887" x="1741488" y="5626100"/>
          <p14:tracePt t="135891" x="1716088" y="5626100"/>
          <p14:tracePt t="135906" x="1708150" y="5634038"/>
          <p14:tracePt t="135911" x="1682750" y="5634038"/>
          <p14:tracePt t="135922" x="1665288" y="5634038"/>
          <p14:tracePt t="135927" x="1631950" y="5641975"/>
          <p14:tracePt t="135939" x="1589088" y="5641975"/>
          <p14:tracePt t="135943" x="1563688" y="5668963"/>
          <p14:tracePt t="135955" x="1520825" y="5668963"/>
          <p14:tracePt t="135957" x="1477963" y="5676900"/>
          <p14:tracePt t="135971" x="1427163" y="5684838"/>
          <p14:tracePt t="135972" x="1411288" y="5694363"/>
          <p14:tracePt t="135989" x="1393825" y="5694363"/>
          <p14:tracePt t="135994" x="1385888" y="5694363"/>
          <p14:tracePt t="136005" x="1376363" y="5694363"/>
          <p14:tracePt t="136093" x="1393825" y="5694363"/>
          <p14:tracePt t="136109" x="1401763" y="5694363"/>
          <p14:tracePt t="136116" x="1411288" y="5694363"/>
          <p14:tracePt t="136128" x="1444625" y="5694363"/>
          <p14:tracePt t="136130" x="1470025" y="5694363"/>
          <p14:tracePt t="136140" x="1512888" y="5684838"/>
          <p14:tracePt t="136155" x="1546225" y="5684838"/>
          <p14:tracePt t="136172" x="1614488" y="5684838"/>
          <p14:tracePt t="136189" x="1700213" y="5684838"/>
          <p14:tracePt t="136205" x="1766888" y="5684838"/>
          <p14:tracePt t="136208" x="1793875" y="5684838"/>
          <p14:tracePt t="136222" x="1809750" y="5684838"/>
          <p14:tracePt t="136239" x="1835150" y="5676900"/>
          <p14:tracePt t="136255" x="1870075" y="5676900"/>
          <p14:tracePt t="136258" x="1885950" y="5676900"/>
          <p14:tracePt t="136272" x="1920875" y="5676900"/>
          <p14:tracePt t="136289" x="1938338" y="5676900"/>
          <p14:tracePt t="136290" x="1954213" y="5676900"/>
          <p14:tracePt t="136305" x="1971675" y="5676900"/>
          <p14:tracePt t="136322" x="1979613" y="5668963"/>
          <p14:tracePt t="136411" x="1989138" y="5668963"/>
          <p14:tracePt t="136420" x="1989138" y="5659438"/>
          <p14:tracePt t="136438" x="1997075" y="5659438"/>
          <p14:tracePt t="136448" x="2005013" y="5659438"/>
          <p14:tracePt t="136457" x="2014538" y="5651500"/>
          <p14:tracePt t="136472" x="2030413" y="5651500"/>
          <p14:tracePt t="136489" x="2047875" y="5651500"/>
          <p14:tracePt t="136508" x="2073275" y="5651500"/>
          <p14:tracePt t="136522" x="2098675" y="5651500"/>
          <p14:tracePt t="136522" x="2124075" y="5651500"/>
          <p14:tracePt t="136538" x="2141538" y="5651500"/>
          <p14:tracePt t="136539" x="2159000" y="5651500"/>
          <p14:tracePt t="136555" x="2166938" y="5634038"/>
          <p14:tracePt t="136572" x="2174875" y="5626100"/>
          <p14:tracePt t="136573" x="2184400" y="5626100"/>
          <p14:tracePt t="136589" x="2200275" y="5626100"/>
          <p14:tracePt t="136605" x="2209800" y="5626100"/>
          <p14:tracePt t="136632" x="2217738" y="5626100"/>
          <p14:tracePt t="136907" x="2227263" y="5626100"/>
          <p14:tracePt t="136917" x="2235200" y="5634038"/>
          <p14:tracePt t="136933" x="2252663" y="5641975"/>
          <p14:tracePt t="136943" x="2293938" y="5641975"/>
          <p14:tracePt t="136955" x="2319338" y="5651500"/>
          <p14:tracePt t="136959" x="2328863" y="5651500"/>
          <p14:tracePt t="136972" x="2344738" y="5651500"/>
          <p14:tracePt t="136973" x="2354263" y="5651500"/>
          <p14:tracePt t="136989" x="2362200" y="5651500"/>
          <p14:tracePt t="136989" x="2371725" y="5651500"/>
          <p14:tracePt t="137009" x="2379663" y="5651500"/>
          <p14:tracePt t="137032" x="2387600" y="5651500"/>
          <p14:tracePt t="137048" x="2397125" y="5651500"/>
          <p14:tracePt t="137070" x="2397125" y="5634038"/>
          <p14:tracePt t="137082" x="2397125" y="5626100"/>
          <p14:tracePt t="137092" x="2397125" y="5616575"/>
          <p14:tracePt t="137105" x="2371725" y="5608638"/>
          <p14:tracePt t="137108" x="2362200" y="5600700"/>
          <p14:tracePt t="137122" x="2336800" y="5600700"/>
          <p14:tracePt t="137124" x="2328863" y="5600700"/>
          <p14:tracePt t="137139" x="2319338" y="5600700"/>
          <p14:tracePt t="137155" x="2303463" y="5600700"/>
          <p14:tracePt t="137171" x="2293938" y="5583238"/>
          <p14:tracePt t="137174" x="2286000" y="5583238"/>
          <p14:tracePt t="137265" x="2286000" y="5575300"/>
          <p14:tracePt t="137291" x="2293938" y="5565775"/>
          <p14:tracePt t="137302" x="2311400" y="5549900"/>
          <p14:tracePt t="137391" x="2303463" y="5549900"/>
          <p14:tracePt t="137400" x="2293938" y="5549900"/>
          <p14:tracePt t="137410" x="2268538" y="5549900"/>
          <p14:tracePt t="137410" x="2217738" y="5575300"/>
          <p14:tracePt t="137423" x="2166938" y="5575300"/>
          <p14:tracePt t="137439" x="2073275" y="5575300"/>
          <p14:tracePt t="137455" x="1903413" y="5575300"/>
          <p14:tracePt t="137472" x="1793875" y="5575300"/>
          <p14:tracePt t="137473" x="1690688" y="5575300"/>
          <p14:tracePt t="137477" x="1597025" y="5575300"/>
          <p14:tracePt t="137488" x="1512888" y="5575300"/>
          <p14:tracePt t="137493" x="1436688" y="5575300"/>
          <p14:tracePt t="137505" x="1427163" y="5565775"/>
          <p14:tracePt t="137523" x="1411288" y="5540375"/>
          <p14:tracePt t="137539" x="1411288" y="5532438"/>
          <p14:tracePt t="137555" x="1411288" y="5524500"/>
          <p14:tracePt t="137556" x="1411288" y="5507038"/>
          <p14:tracePt t="137589" x="1419225" y="5507038"/>
          <p14:tracePt t="137599" x="1436688" y="5507038"/>
          <p14:tracePt t="137607" x="1462088" y="5507038"/>
          <p14:tracePt t="137622" x="1530350" y="5507038"/>
          <p14:tracePt t="137638" x="1571625" y="5507038"/>
          <p14:tracePt t="137639" x="1606550" y="5507038"/>
          <p14:tracePt t="137642" x="1622425" y="5549900"/>
          <p14:tracePt t="137655" x="1639888" y="5583238"/>
          <p14:tracePt t="137658" x="1665288" y="5608638"/>
          <p14:tracePt t="137672" x="1674813" y="5626100"/>
          <p14:tracePt t="137688" x="1733550" y="5710238"/>
          <p14:tracePt t="137705" x="1758950" y="5795963"/>
          <p14:tracePt t="137709" x="1766888" y="5838825"/>
          <p14:tracePt t="137722" x="1766888" y="5880100"/>
          <p14:tracePt t="137724" x="1766888" y="5915025"/>
          <p14:tracePt t="137739" x="1784350" y="5999163"/>
          <p14:tracePt t="137755" x="1784350" y="6024563"/>
          <p14:tracePt t="137758" x="1784350" y="6042025"/>
          <p14:tracePt t="137772" x="1784350" y="6049963"/>
          <p14:tracePt t="137808" x="1784350" y="6059488"/>
          <p14:tracePt t="137829" x="1784350" y="6067425"/>
          <p14:tracePt t="137885" x="1776413" y="6067425"/>
          <p14:tracePt t="137899" x="1758950" y="6067425"/>
          <p14:tracePt t="137909" x="1751013" y="6067425"/>
          <p14:tracePt t="137922" x="1741488" y="6067425"/>
          <p14:tracePt t="137924" x="1733550" y="6067425"/>
          <p14:tracePt t="138051" x="1733550" y="6076950"/>
          <p14:tracePt t="138061" x="1741488" y="6092825"/>
          <p14:tracePt t="138071" x="1741488" y="6110288"/>
          <p14:tracePt t="138077" x="1758950" y="6118225"/>
          <p14:tracePt t="138089" x="1776413" y="6127750"/>
          <p14:tracePt t="138105" x="1809750" y="6178550"/>
          <p14:tracePt t="138122" x="1835150" y="6221413"/>
          <p14:tracePt t="138139" x="1885950" y="6246813"/>
          <p14:tracePt t="138142" x="1895475" y="6254750"/>
          <p14:tracePt t="138155" x="1903413" y="6280150"/>
          <p14:tracePt t="138159" x="1911350" y="6280150"/>
          <p14:tracePt t="138172" x="1911350" y="6288088"/>
          <p14:tracePt t="138189" x="1911350" y="6297613"/>
          <p14:tracePt t="138229" x="1911350" y="6305550"/>
          <p14:tracePt t="138299" x="1903413" y="6305550"/>
          <p14:tracePt t="138308" x="1885950" y="6305550"/>
          <p14:tracePt t="138395" x="1878013" y="6313488"/>
          <p14:tracePt t="138411" x="1878013" y="6323013"/>
          <p14:tracePt t="138421" x="1895475" y="6323013"/>
          <p14:tracePt t="138430" x="1911350" y="6323013"/>
          <p14:tracePt t="138442" x="1938338" y="6323013"/>
          <p14:tracePt t="138456" x="2005013" y="6323013"/>
          <p14:tracePt t="138461" x="2030413" y="6323013"/>
          <p14:tracePt t="138472" x="2055813" y="6323013"/>
          <p14:tracePt t="138475" x="2073275" y="6323013"/>
          <p14:tracePt t="138489" x="2090738" y="6323013"/>
          <p14:tracePt t="138490" x="2108200" y="6323013"/>
          <p14:tracePt t="138511" x="2116138" y="6323013"/>
          <p14:tracePt t="138525" x="2116138" y="6305550"/>
          <p14:tracePt t="138539" x="2116138" y="6262688"/>
          <p14:tracePt t="138541" x="2116138" y="6246813"/>
          <p14:tracePt t="138555" x="2090738" y="6178550"/>
          <p14:tracePt t="138572" x="2055813" y="6118225"/>
          <p14:tracePt t="138589" x="2039938" y="6092825"/>
          <p14:tracePt t="138590" x="2022475" y="6067425"/>
          <p14:tracePt t="138605" x="2005013" y="6042025"/>
          <p14:tracePt t="138611" x="1989138" y="6034088"/>
          <p14:tracePt t="138622" x="1989138" y="6024563"/>
          <p14:tracePt t="138639" x="1989138" y="6016625"/>
          <p14:tracePt t="138677" x="1989138" y="6008688"/>
          <p14:tracePt t="138693" x="2005013" y="6008688"/>
          <p14:tracePt t="138702" x="2047875" y="6008688"/>
          <p14:tracePt t="138712" x="2073275" y="6008688"/>
          <p14:tracePt t="138724" x="2124075" y="6008688"/>
          <p14:tracePt t="138726" x="2149475" y="6008688"/>
          <p14:tracePt t="138738" x="2166938" y="6008688"/>
          <p14:tracePt t="138743" x="2227263" y="6008688"/>
          <p14:tracePt t="138755" x="2286000" y="5999163"/>
          <p14:tracePt t="138756" x="2328863" y="5999163"/>
          <p14:tracePt t="138772" x="2379663" y="5999163"/>
          <p14:tracePt t="138773" x="2413000" y="5999163"/>
          <p14:tracePt t="138788" x="2438400" y="5999163"/>
          <p14:tracePt t="138879" x="2422525" y="5983288"/>
          <p14:tracePt t="138890" x="2413000" y="5983288"/>
          <p14:tracePt t="138899" x="2405063" y="5973763"/>
          <p14:tracePt t="138906" x="2397125" y="5973763"/>
          <p14:tracePt t="138915" x="2387600" y="5957888"/>
          <p14:tracePt t="138919" x="2379663" y="5957888"/>
          <p14:tracePt t="138932" x="2362200" y="5940425"/>
          <p14:tracePt t="138940" x="2354263" y="5940425"/>
          <p14:tracePt t="138955" x="2354263" y="5932488"/>
          <p14:tracePt t="138959" x="2354263" y="5915025"/>
          <p14:tracePt t="138972" x="2354263" y="5905500"/>
          <p14:tracePt t="138975" x="2354263" y="5897563"/>
          <p14:tracePt t="138989" x="2354263" y="5880100"/>
          <p14:tracePt t="139005" x="2354263" y="5864225"/>
          <p14:tracePt t="139022" x="2354263" y="5838825"/>
          <p14:tracePt t="139025" x="2379663" y="5813425"/>
          <p14:tracePt t="139038" x="2397125" y="5803900"/>
          <p14:tracePt t="139040" x="2422525" y="5795963"/>
          <p14:tracePt t="139055" x="2498725" y="5778500"/>
          <p14:tracePt t="139072" x="2524125" y="5770563"/>
          <p14:tracePt t="139074" x="2557463" y="5770563"/>
          <p14:tracePt t="139089" x="2592388" y="5761038"/>
          <p14:tracePt t="139105" x="2651125" y="5761038"/>
          <p14:tracePt t="139122" x="2686050" y="5761038"/>
          <p14:tracePt t="139139" x="2711450" y="5770563"/>
          <p14:tracePt t="139139" x="2752725" y="5795963"/>
          <p14:tracePt t="139155" x="2805113" y="5813425"/>
          <p14:tracePt t="139158" x="2830513" y="5838825"/>
          <p14:tracePt t="139172" x="2863850" y="5854700"/>
          <p14:tracePt t="139189" x="2957513" y="5897563"/>
          <p14:tracePt t="139205" x="3016250" y="5922963"/>
          <p14:tracePt t="139210" x="3033713" y="5932488"/>
          <p14:tracePt t="139222" x="3041650" y="5940425"/>
          <p14:tracePt t="139224" x="3051175" y="5948363"/>
          <p14:tracePt t="139238" x="3059113" y="5948363"/>
          <p14:tracePt t="139240" x="3067050" y="5948363"/>
          <p14:tracePt t="139271" x="3076575" y="5948363"/>
          <p14:tracePt t="139288" x="3094038" y="5948363"/>
          <p14:tracePt t="139292" x="3101975" y="5948363"/>
          <p14:tracePt t="139306" x="3109913" y="5948363"/>
          <p14:tracePt t="139312" x="3144838" y="5948363"/>
          <p14:tracePt t="139322" x="3160713" y="5948363"/>
          <p14:tracePt t="139327" x="3170238" y="5948363"/>
          <p14:tracePt t="139338" x="3178175" y="5948363"/>
          <p14:tracePt t="139341" x="3203575" y="5948363"/>
          <p14:tracePt t="139356" x="3211513" y="5948363"/>
          <p14:tracePt t="139453" x="3203575" y="5948363"/>
          <p14:tracePt t="139463" x="3170238" y="5957888"/>
          <p14:tracePt t="139470" x="3109913" y="5965825"/>
          <p14:tracePt t="139477" x="3084513" y="5983288"/>
          <p14:tracePt t="139488" x="3059113" y="5983288"/>
          <p14:tracePt t="139493" x="3008313" y="5991225"/>
          <p14:tracePt t="139505" x="2932113" y="5999163"/>
          <p14:tracePt t="139509" x="2830513" y="6024563"/>
          <p14:tracePt t="139522" x="2736850" y="6034088"/>
          <p14:tracePt t="139522" x="2643188" y="6059488"/>
          <p14:tracePt t="139539" x="2541588" y="6067425"/>
          <p14:tracePt t="139542" x="2438400" y="6092825"/>
          <p14:tracePt t="139556" x="2354263" y="6102350"/>
          <p14:tracePt t="139559" x="2268538" y="6127750"/>
          <p14:tracePt t="139572" x="2166938" y="6143625"/>
          <p14:tracePt t="139573" x="2047875" y="6161088"/>
          <p14:tracePt t="139589" x="1903413" y="6178550"/>
          <p14:tracePt t="139606" x="1784350" y="6186488"/>
          <p14:tracePt t="139622" x="1758950" y="6186488"/>
          <p14:tracePt t="139624" x="1716088" y="6186488"/>
          <p14:tracePt t="139639" x="1622425" y="6186488"/>
          <p14:tracePt t="139655" x="1538288" y="6186488"/>
          <p14:tracePt t="139672" x="1452563" y="6186488"/>
          <p14:tracePt t="139689" x="1360488" y="6186488"/>
          <p14:tracePt t="139705" x="1274763" y="6186488"/>
          <p14:tracePt t="139708" x="1216025" y="6169025"/>
          <p14:tracePt t="139722" x="1163638" y="6161088"/>
          <p14:tracePt t="139724" x="1122363" y="6135688"/>
          <p14:tracePt t="139738" x="1062038" y="6127750"/>
          <p14:tracePt t="139755" x="960438" y="6102350"/>
          <p14:tracePt t="139761" x="917575" y="6092825"/>
          <p14:tracePt t="139772" x="874713" y="6092825"/>
          <p14:tracePt t="139774" x="823913" y="6084888"/>
          <p14:tracePt t="139788" x="781050" y="6084888"/>
          <p14:tracePt t="139790" x="755650" y="6084888"/>
          <p14:tracePt t="139806" x="696913" y="6084888"/>
          <p14:tracePt t="139822" x="671513" y="6084888"/>
          <p14:tracePt t="139838" x="654050" y="6084888"/>
          <p14:tracePt t="139855" x="646113" y="6084888"/>
          <p14:tracePt t="140089" x="646113" y="6076950"/>
          <p14:tracePt t="140096" x="671513" y="6042025"/>
          <p14:tracePt t="140105" x="704850" y="6024563"/>
          <p14:tracePt t="140109" x="730250" y="6016625"/>
          <p14:tracePt t="140122" x="773113" y="5991225"/>
          <p14:tracePt t="140139" x="866775" y="5957888"/>
          <p14:tracePt t="140142" x="909638" y="5940425"/>
          <p14:tracePt t="140156" x="942975" y="5922963"/>
          <p14:tracePt t="140158" x="993775" y="5889625"/>
          <p14:tracePt t="140171" x="1036638" y="5880100"/>
          <p14:tracePt t="140175" x="1069975" y="5872163"/>
          <p14:tracePt t="140189" x="1163638" y="5854700"/>
          <p14:tracePt t="140205" x="1189038" y="5854700"/>
          <p14:tracePt t="140209" x="1216025" y="5854700"/>
          <p14:tracePt t="140222" x="1249363" y="5846763"/>
          <p14:tracePt t="140224" x="1266825" y="5846763"/>
          <p14:tracePt t="140239" x="1292225" y="5846763"/>
          <p14:tracePt t="140255" x="1308100" y="5838825"/>
          <p14:tracePt t="140331" x="1317625" y="5838825"/>
          <p14:tracePt t="140342" x="1325563" y="5838825"/>
          <p14:tracePt t="140353" x="1325563" y="5829300"/>
          <p14:tracePt t="140375" x="1333500" y="5829300"/>
          <p14:tracePt t="140391" x="1350963" y="5821363"/>
          <p14:tracePt t="140417" x="1350963" y="5813425"/>
          <p14:tracePt t="140481" x="1360488" y="5813425"/>
          <p14:tracePt t="140496" x="1360488" y="5803900"/>
          <p14:tracePt t="140504" x="1360488" y="5795963"/>
          <p14:tracePt t="140514" x="1368425" y="5795963"/>
          <p14:tracePt t="140561" x="1376363" y="5788025"/>
          <p14:tracePt t="140585" x="1385888" y="5770563"/>
          <p14:tracePt t="140595" x="1393825" y="5770563"/>
          <p14:tracePt t="140600" x="1401763" y="5770563"/>
          <p14:tracePt t="140607" x="1419225" y="5770563"/>
          <p14:tracePt t="140622" x="1444625" y="5770563"/>
          <p14:tracePt t="140623" x="1495425" y="5753100"/>
          <p14:tracePt t="140639" x="1581150" y="5753100"/>
          <p14:tracePt t="140655" x="1622425" y="5753100"/>
          <p14:tracePt t="140657" x="1649413" y="5753100"/>
          <p14:tracePt t="140672" x="1682750" y="5753100"/>
          <p14:tracePt t="140672" x="1708150" y="5753100"/>
          <p14:tracePt t="140689" x="1793875" y="5753100"/>
          <p14:tracePt t="140705" x="1911350" y="5753100"/>
          <p14:tracePt t="140722" x="1928813" y="5753100"/>
          <p14:tracePt t="140723" x="1989138" y="5753100"/>
          <p14:tracePt t="140727" x="2014538" y="5753100"/>
          <p14:tracePt t="140738" x="2047875" y="5753100"/>
          <p14:tracePt t="140743" x="2082800" y="5761038"/>
          <p14:tracePt t="140755" x="2108200" y="5778500"/>
          <p14:tracePt t="140772" x="2116138" y="5788025"/>
          <p14:tracePt t="140789" x="2133600" y="5813425"/>
          <p14:tracePt t="140793" x="2141538" y="5829300"/>
          <p14:tracePt t="140806" x="2141538" y="5838825"/>
          <p14:tracePt t="140809" x="2159000" y="5872163"/>
          <p14:tracePt t="140822" x="2159000" y="5897563"/>
          <p14:tracePt t="140839" x="2200275" y="5957888"/>
          <p14:tracePt t="140843" x="2243138" y="6008688"/>
          <p14:tracePt t="140855" x="2260600" y="6034088"/>
          <p14:tracePt t="140858" x="2268538" y="6059488"/>
          <p14:tracePt t="140872" x="2278063" y="6084888"/>
          <p14:tracePt t="140874" x="2286000" y="6084888"/>
          <p14:tracePt t="140889" x="2286000" y="6102350"/>
          <p14:tracePt t="140991" x="2293938" y="6102350"/>
          <p14:tracePt t="141001" x="2311400" y="6110288"/>
          <p14:tracePt t="141017" x="2336800" y="6110288"/>
          <p14:tracePt t="141025" x="2354263" y="6110288"/>
          <p14:tracePt t="141038" x="2371725" y="6110288"/>
          <p14:tracePt t="141055" x="2387600" y="6110288"/>
          <p14:tracePt t="141061" x="2405063" y="6110288"/>
          <p14:tracePt t="141072" x="2413000" y="6110288"/>
          <p14:tracePt t="141077" x="2422525" y="6110288"/>
          <p14:tracePt t="141349" x="2430463" y="6110288"/>
          <p14:tracePt t="141359" x="2447925" y="6110288"/>
          <p14:tracePt t="141375" x="2463800" y="6110288"/>
          <p14:tracePt t="141389" x="2489200" y="6110288"/>
          <p14:tracePt t="141405" x="2541588" y="6110288"/>
          <p14:tracePt t="141409" x="2582863" y="6110288"/>
          <p14:tracePt t="141422" x="2617788" y="6110288"/>
          <p14:tracePt t="141425" x="2660650" y="6110288"/>
          <p14:tracePt t="141439" x="2719388" y="6110288"/>
          <p14:tracePt t="141456" x="2795588" y="6110288"/>
          <p14:tracePt t="141471" x="2813050" y="6110288"/>
          <p14:tracePt t="141488" x="2820988" y="6110288"/>
          <p14:tracePt t="141490" x="2830513" y="6110288"/>
          <p14:tracePt t="141505" x="2846388" y="6118225"/>
          <p14:tracePt t="141522" x="2871788" y="6161088"/>
          <p14:tracePt t="141539" x="2906713" y="6178550"/>
          <p14:tracePt t="141555" x="2932113" y="6211888"/>
          <p14:tracePt t="141561" x="2949575" y="6221413"/>
          <p14:tracePt t="141572" x="2965450" y="6254750"/>
          <p14:tracePt t="141577" x="2965450" y="6262688"/>
          <p14:tracePt t="141590" x="2990850" y="6280150"/>
          <p14:tracePt t="141605" x="3033713" y="6305550"/>
          <p14:tracePt t="141622" x="3041650" y="6313488"/>
          <p14:tracePt t="141626" x="3051175" y="6313488"/>
          <p14:tracePt t="141640" x="3059113" y="6313488"/>
          <p14:tracePt t="141757" x="3067050" y="6313488"/>
          <p14:tracePt t="141793" x="3067050" y="6305550"/>
          <p14:tracePt t="141813" x="3067050" y="6280150"/>
          <p14:tracePt t="141839" x="3067050" y="6272213"/>
          <p14:tracePt t="141903" x="3067050" y="6262688"/>
          <p14:tracePt t="141914" x="3076575" y="6262688"/>
          <p14:tracePt t="141932" x="3094038" y="6262688"/>
          <p14:tracePt t="141941" x="3119438" y="6262688"/>
          <p14:tracePt t="141955" x="3160713" y="6262688"/>
          <p14:tracePt t="141972" x="3221038" y="6262688"/>
          <p14:tracePt t="141989" x="3246438" y="6254750"/>
          <p14:tracePt t="142005" x="3271838" y="6229350"/>
          <p14:tracePt t="142022" x="3289300" y="6221413"/>
          <p14:tracePt t="142038" x="3289300" y="6211888"/>
          <p14:tracePt t="142065" x="3289300" y="6203950"/>
          <p14:tracePt t="142073" x="3289300" y="6186488"/>
          <p14:tracePt t="142089" x="3289300" y="6169025"/>
          <p14:tracePt t="142105" x="3289300" y="6161088"/>
          <p14:tracePt t="142132" x="3289300" y="6153150"/>
          <p14:tracePt t="142201" x="3289300" y="6143625"/>
          <p14:tracePt t="142221" x="3297238" y="6135688"/>
          <p14:tracePt t="142871" x="3297238" y="6143625"/>
          <p14:tracePt t="142879" x="3297238" y="6161088"/>
          <p14:tracePt t="142888" x="3289300" y="6178550"/>
          <p14:tracePt t="142905" x="3289300" y="6194425"/>
          <p14:tracePt t="142906" x="3279775" y="6203950"/>
          <p14:tracePt t="142923" x="3271838" y="6203950"/>
          <p14:tracePt t="142924" x="3263900" y="6211888"/>
          <p14:tracePt t="142938" x="3263900" y="6221413"/>
          <p14:tracePt t="142943" x="3246438" y="6229350"/>
          <p14:tracePt t="142955" x="3238500" y="6229350"/>
          <p14:tracePt t="142956" x="3238500" y="6237288"/>
          <p14:tracePt t="142972" x="3228975" y="6237288"/>
          <p14:tracePt t="142977" x="3211513" y="6237288"/>
          <p14:tracePt t="142988" x="3211513" y="6246813"/>
          <p14:tracePt t="142993" x="3195638" y="6246813"/>
          <p14:tracePt t="143008" x="3186113" y="6246813"/>
          <p14:tracePt t="143022" x="3186113" y="6254750"/>
          <p14:tracePt t="143039" x="3170238" y="6254750"/>
          <p14:tracePt t="143055" x="3160713" y="6262688"/>
          <p14:tracePt t="143055" x="3144838" y="6262688"/>
          <p14:tracePt t="143072" x="3127375" y="6288088"/>
          <p14:tracePt t="143074" x="3119438" y="6288088"/>
          <p14:tracePt t="143089" x="3109913" y="6288088"/>
          <p14:tracePt t="143105" x="3101975" y="6288088"/>
          <p14:tracePt t="143136" x="3094038" y="6288088"/>
          <p14:tracePt t="143141" x="3076575" y="6297613"/>
          <p14:tracePt t="143155" x="3041650" y="6305550"/>
          <p14:tracePt t="143172" x="3016250" y="6313488"/>
          <p14:tracePt t="143189" x="2982913" y="6323013"/>
          <p14:tracePt t="143205" x="2949575" y="6348413"/>
          <p14:tracePt t="143208" x="2932113" y="6348413"/>
          <p14:tracePt t="143221" x="2932113" y="6356350"/>
          <p14:tracePt t="143224" x="2906713" y="6365875"/>
          <p14:tracePt t="143238" x="2897188" y="6373813"/>
          <p14:tracePt t="143255" x="2871788" y="6373813"/>
          <p14:tracePt t="143282" x="2863850" y="6373813"/>
          <p14:tracePt t="143290" x="2855913" y="6373813"/>
          <p14:tracePt t="143306" x="2830513" y="6373813"/>
          <p14:tracePt t="143322" x="2813050" y="6373813"/>
          <p14:tracePt t="143338" x="2805113" y="6373813"/>
          <p14:tracePt t="143340" x="2795588" y="6373813"/>
          <p14:tracePt t="143356" x="2787650" y="6373813"/>
          <p14:tracePt t="143372" x="2770188" y="6373813"/>
          <p14:tracePt t="143388" x="2744788" y="6373813"/>
          <p14:tracePt t="143405" x="2719388" y="6373813"/>
          <p14:tracePt t="143406" x="2711450" y="6373813"/>
          <p14:tracePt t="143422" x="2701925" y="6373813"/>
          <p14:tracePt t="143439" x="2686050" y="6373813"/>
          <p14:tracePt t="143455" x="2643188" y="6373813"/>
          <p14:tracePt t="143472" x="2617788" y="6373813"/>
          <p14:tracePt t="143472" x="2574925" y="6373813"/>
          <p14:tracePt t="143476" x="2549525" y="6373813"/>
          <p14:tracePt t="143489" x="2541588" y="6373813"/>
          <p14:tracePt t="143492" x="2516188" y="6373813"/>
          <p14:tracePt t="143505" x="2481263" y="6365875"/>
          <p14:tracePt t="143522" x="2455863" y="6348413"/>
          <p14:tracePt t="143539" x="2447925" y="6348413"/>
          <p14:tracePt t="143542" x="2438400" y="6348413"/>
          <p14:tracePt t="143555" x="2422525" y="6338888"/>
          <p14:tracePt t="143572" x="2413000" y="6338888"/>
          <p14:tracePt t="143588" x="2387600" y="6323013"/>
          <p14:tracePt t="143592" x="2371725" y="6323013"/>
          <p14:tracePt t="143606" x="2371725" y="6313488"/>
          <p14:tracePt t="143609" x="2362200" y="6297613"/>
          <p14:tracePt t="143622" x="2344738" y="6280150"/>
          <p14:tracePt t="143623" x="2328863" y="6262688"/>
          <p14:tracePt t="143638" x="2311400" y="6246813"/>
          <p14:tracePt t="143655" x="2286000" y="6211888"/>
          <p14:tracePt t="143658" x="2260600" y="6194425"/>
          <p14:tracePt t="143672" x="2252663" y="6186488"/>
          <p14:tracePt t="143688" x="2243138" y="6161088"/>
          <p14:tracePt t="143705" x="2227263" y="6143625"/>
          <p14:tracePt t="143722" x="2227263" y="6135688"/>
          <p14:tracePt t="143739" x="2227263" y="6127750"/>
          <p14:tracePt t="143739" x="2227263" y="6110288"/>
          <p14:tracePt t="143755" x="2227263" y="6092825"/>
          <p14:tracePt t="143772" x="2227263" y="6067425"/>
          <p14:tracePt t="143789" x="2227263" y="6042025"/>
          <p14:tracePt t="143805" x="2227263" y="6016625"/>
          <p14:tracePt t="143811" x="2227263" y="5999163"/>
          <p14:tracePt t="143821" x="2227263" y="5983288"/>
          <p14:tracePt t="143839" x="2227263" y="5973763"/>
          <p14:tracePt t="143840" x="2217738" y="5957888"/>
          <p14:tracePt t="143856" x="2217738" y="5940425"/>
          <p14:tracePt t="143872" x="2209800" y="5932488"/>
          <p14:tracePt t="143888" x="2209800" y="5915025"/>
          <p14:tracePt t="143890" x="2200275" y="5915025"/>
          <p14:tracePt t="143915" x="2192338" y="5915025"/>
          <p14:tracePt t="143993" x="2192338" y="5905500"/>
          <p14:tracePt t="144019" x="2209800" y="5905500"/>
          <p14:tracePt t="144024" x="2217738" y="5905500"/>
          <p14:tracePt t="144033" x="2252663" y="5905500"/>
          <p14:tracePt t="144043" x="2293938" y="5905500"/>
          <p14:tracePt t="144055" x="2328863" y="5905500"/>
          <p14:tracePt t="144059" x="2362200" y="5905500"/>
          <p14:tracePt t="144072" x="2405063" y="5922963"/>
          <p14:tracePt t="144073" x="2506663" y="5932488"/>
          <p14:tracePt t="144089" x="2693988" y="5965825"/>
          <p14:tracePt t="144105" x="2889250" y="5973763"/>
          <p14:tracePt t="144122" x="2974975" y="5973763"/>
          <p14:tracePt t="144124" x="3033713" y="5973763"/>
          <p14:tracePt t="144139" x="3109913" y="5973763"/>
          <p14:tracePt t="144155" x="3119438" y="5973763"/>
          <p14:tracePt t="144173" x="3127375" y="5973763"/>
          <p14:tracePt t="144198" x="3152775" y="5973763"/>
          <p14:tracePt t="144216" x="3152775" y="5957888"/>
          <p14:tracePt t="144225" x="3160713" y="5948363"/>
          <p14:tracePt t="144241" x="3160713" y="5940425"/>
          <p14:tracePt t="144255" x="3160713" y="5932488"/>
          <p14:tracePt t="144259" x="3160713" y="5915025"/>
          <p14:tracePt t="144272" x="3160713" y="5889625"/>
          <p14:tracePt t="144275" x="3160713" y="5880100"/>
          <p14:tracePt t="144289" x="3160713" y="5846763"/>
          <p14:tracePt t="144290" x="3160713" y="5829300"/>
          <p14:tracePt t="144305" x="3160713" y="5821363"/>
          <p14:tracePt t="144322" x="3144838" y="5778500"/>
          <p14:tracePt t="144339" x="3135313" y="5778500"/>
          <p14:tracePt t="144340" x="3127375" y="5761038"/>
          <p14:tracePt t="144356" x="3109913" y="5745163"/>
          <p14:tracePt t="144363" x="3067050" y="5719763"/>
          <p14:tracePt t="144372" x="3025775" y="5719763"/>
          <p14:tracePt t="144389" x="2974975" y="5702300"/>
          <p14:tracePt t="144405" x="2889250" y="5676900"/>
          <p14:tracePt t="144411" x="2871788" y="5676900"/>
          <p14:tracePt t="144422" x="2830513" y="5676900"/>
          <p14:tracePt t="144427" x="2795588" y="5676900"/>
          <p14:tracePt t="144438" x="2744788" y="5676900"/>
          <p14:tracePt t="144440" x="2711450" y="5676900"/>
          <p14:tracePt t="144455" x="2668588" y="5676900"/>
          <p14:tracePt t="144462" x="2625725" y="5676900"/>
          <p14:tracePt t="144472" x="2592388" y="5676900"/>
          <p14:tracePt t="144477" x="2557463" y="5676900"/>
          <p14:tracePt t="144488" x="2541588" y="5676900"/>
          <p14:tracePt t="144492" x="2506663" y="5676900"/>
          <p14:tracePt t="144506" x="2481263" y="5676900"/>
          <p14:tracePt t="144506" x="2473325" y="5676900"/>
          <p14:tracePt t="144522" x="2463800" y="5676900"/>
          <p14:tracePt t="144527" x="2455863" y="5676900"/>
          <p14:tracePt t="144538" x="2447925" y="5676900"/>
          <p14:tracePt t="144555" x="2430463" y="5676900"/>
          <p14:tracePt t="144556" x="2422525" y="5676900"/>
          <p14:tracePt t="144571" x="2405063" y="5676900"/>
          <p14:tracePt t="144572" x="2379663" y="5676900"/>
          <p14:tracePt t="144589" x="2354263" y="5676900"/>
          <p14:tracePt t="144592" x="2336800" y="5676900"/>
          <p14:tracePt t="144605" x="2319338" y="5676900"/>
          <p14:tracePt t="144606" x="2303463" y="5676900"/>
          <p14:tracePt t="144624" x="2278063" y="5676900"/>
          <p14:tracePt t="144639" x="2260600" y="5676900"/>
          <p14:tracePt t="144655" x="2243138" y="5676900"/>
          <p14:tracePt t="144672" x="2227263" y="5676900"/>
          <p14:tracePt t="144689" x="2209800" y="5684838"/>
          <p14:tracePt t="144821" x="2209800" y="5694363"/>
          <p14:tracePt t="144832" x="2209800" y="5702300"/>
          <p14:tracePt t="144835" x="2209800" y="5710238"/>
          <p14:tracePt t="144848" x="2209800" y="5719763"/>
          <p14:tracePt t="144856" x="2217738" y="5719763"/>
          <p14:tracePt t="144861" x="2235200" y="5719763"/>
          <p14:tracePt t="144872" x="2243138" y="5719763"/>
          <p14:tracePt t="145028" x="2252663" y="5727700"/>
          <p14:tracePt t="145038" x="2268538" y="5753100"/>
          <p14:tracePt t="145048" x="2278063" y="5761038"/>
          <p14:tracePt t="145053" x="2303463" y="5788025"/>
          <p14:tracePt t="145063" x="2319338" y="5788025"/>
          <p14:tracePt t="145070" x="2344738" y="5803900"/>
          <p14:tracePt t="145077" x="2354263" y="5803900"/>
          <p14:tracePt t="145091" x="2371725" y="5813425"/>
          <p14:tracePt t="145092" x="2397125" y="5829300"/>
          <p14:tracePt t="145105" x="2405063" y="5829300"/>
          <p14:tracePt t="145106" x="2430463" y="5864225"/>
          <p14:tracePt t="145179" x="2430463" y="5872163"/>
          <p14:tracePt t="145193" x="2430463" y="5880100"/>
          <p14:tracePt t="145203" x="2430463" y="5889625"/>
          <p14:tracePt t="145221" x="2405063" y="5897563"/>
          <p14:tracePt t="145225" x="2387600" y="5897563"/>
          <p14:tracePt t="145239" x="2379663" y="5897563"/>
          <p14:tracePt t="145255" x="2328863" y="5897563"/>
          <p14:tracePt t="145259" x="2311400" y="5897563"/>
          <p14:tracePt t="145272" x="2293938" y="5897563"/>
          <p14:tracePt t="145274" x="2278063" y="5897563"/>
          <p14:tracePt t="145289" x="2268538" y="5897563"/>
          <p14:tracePt t="145306" x="2260600" y="5897563"/>
          <p14:tracePt t="145309" x="2252663" y="5897563"/>
          <p14:tracePt t="145332" x="2243138" y="5897563"/>
          <p14:tracePt t="145341" x="2235200" y="5897563"/>
          <p14:tracePt t="145375" x="2227263" y="5897563"/>
          <p14:tracePt t="145388" x="2217738" y="5897563"/>
          <p14:tracePt t="145425" x="2217738" y="5905500"/>
          <p14:tracePt t="145432" x="2217738" y="5915025"/>
          <p14:tracePt t="145449" x="2217738" y="5932488"/>
          <p14:tracePt t="145458" x="2217738" y="5957888"/>
          <p14:tracePt t="145473" x="2217738" y="5965825"/>
          <p14:tracePt t="145489" x="2217738" y="5973763"/>
          <p14:tracePt t="145506" x="2217738" y="5991225"/>
          <p14:tracePt t="145541" x="2200275" y="5999163"/>
          <p14:tracePt t="145567" x="2192338" y="5999163"/>
          <p14:tracePt t="145587" x="2166938" y="5983288"/>
          <p14:tracePt t="145591" x="2159000" y="5965825"/>
          <p14:tracePt t="145602" x="2141538" y="5922963"/>
          <p14:tracePt t="145607" x="2124075" y="5905500"/>
          <p14:tracePt t="145622" x="2124075" y="5864225"/>
          <p14:tracePt t="145626" x="2116138" y="5838825"/>
          <p14:tracePt t="145641" x="2116138" y="5788025"/>
          <p14:tracePt t="145656" x="2116138" y="5770563"/>
          <p14:tracePt t="145656" x="2116138" y="5761038"/>
          <p14:tracePt t="145672" x="2116138" y="5735638"/>
          <p14:tracePt t="145672" x="2116138" y="5719763"/>
          <p14:tracePt t="145689" x="2116138" y="5710238"/>
          <p14:tracePt t="145705" x="2149475" y="5702300"/>
          <p14:tracePt t="145722" x="2200275" y="5694363"/>
          <p14:tracePt t="145724" x="2227263" y="5676900"/>
          <p14:tracePt t="145738" x="2286000" y="5676900"/>
          <p14:tracePt t="145739" x="2311400" y="5676900"/>
          <p14:tracePt t="145755" x="2413000" y="5694363"/>
          <p14:tracePt t="145772" x="2592388" y="5753100"/>
          <p14:tracePt t="145788" x="2855913" y="5838825"/>
          <p14:tracePt t="145806" x="3109913" y="5905500"/>
          <p14:tracePt t="145808" x="3211513" y="5940425"/>
          <p14:tracePt t="145822" x="3271838" y="5965825"/>
          <p14:tracePt t="145824" x="3330575" y="5973763"/>
          <p14:tracePt t="145838" x="3340100" y="5973763"/>
          <p14:tracePt t="145855" x="3348038" y="5983288"/>
          <p14:tracePt t="145951" x="3348038" y="5973763"/>
          <p14:tracePt t="145961" x="3348038" y="5965825"/>
          <p14:tracePt t="146153" x="3348038" y="5948363"/>
          <p14:tracePt t="146162" x="3348038" y="5940425"/>
          <p14:tracePt t="146171" x="3348038" y="5932488"/>
          <p14:tracePt t="146172" x="3348038" y="5922963"/>
          <p14:tracePt t="146189" x="3348038" y="5905500"/>
          <p14:tracePt t="146205" x="3348038" y="5889625"/>
          <p14:tracePt t="146208" x="3348038" y="5854700"/>
          <p14:tracePt t="146222" x="3348038" y="5803900"/>
          <p14:tracePt t="146223" x="3322638" y="5778500"/>
          <p14:tracePt t="146239" x="3254375" y="5702300"/>
          <p14:tracePt t="146255" x="3228975" y="5676900"/>
          <p14:tracePt t="146256" x="3178175" y="5651500"/>
          <p14:tracePt t="146261" x="3119438" y="5626100"/>
          <p14:tracePt t="146272" x="3016250" y="5591175"/>
          <p14:tracePt t="146276" x="2897188" y="5565775"/>
          <p14:tracePt t="146288" x="2787650" y="5557838"/>
          <p14:tracePt t="146305" x="2541588" y="5549900"/>
          <p14:tracePt t="146322" x="2344738" y="5549900"/>
          <p14:tracePt t="146326" x="2336800" y="5549900"/>
          <p14:tracePt t="146338" x="2311400" y="5557838"/>
          <p14:tracePt t="146342" x="2286000" y="5600700"/>
          <p14:tracePt t="146355" x="2268538" y="5616575"/>
          <p14:tracePt t="146356" x="2268538" y="5626100"/>
          <p14:tracePt t="146372" x="2268538" y="5659438"/>
          <p14:tracePt t="146376" x="2268538" y="5684838"/>
          <p14:tracePt t="146388" x="2268538" y="5727700"/>
          <p14:tracePt t="146392" x="2268538" y="5745163"/>
          <p14:tracePt t="146405" x="2268538" y="5753100"/>
          <p14:tracePt t="146406" x="2268538" y="5788025"/>
          <p14:tracePt t="146421" x="2268538" y="5803900"/>
          <p14:tracePt t="146422" x="2286000" y="5829300"/>
          <p14:tracePt t="146438" x="2311400" y="5864225"/>
          <p14:tracePt t="146439" x="2336800" y="5889625"/>
          <p14:tracePt t="146455" x="2371725" y="5915025"/>
          <p14:tracePt t="146459" x="2397125" y="5922963"/>
          <p14:tracePt t="146471" x="2430463" y="5932488"/>
          <p14:tracePt t="146472" x="2473325" y="5940425"/>
          <p14:tracePt t="146489" x="2633663" y="5965825"/>
          <p14:tracePt t="146506" x="2805113" y="5965825"/>
          <p14:tracePt t="146522" x="2906713" y="5965825"/>
          <p14:tracePt t="146539" x="2932113" y="5965825"/>
          <p14:tracePt t="146555" x="2940050" y="5957888"/>
          <p14:tracePt t="146572" x="2940050" y="5922963"/>
          <p14:tracePt t="146589" x="2940050" y="5915025"/>
          <p14:tracePt t="146605" x="2940050" y="5880100"/>
          <p14:tracePt t="146609" x="2940050" y="5864225"/>
          <p14:tracePt t="146622" x="2940050" y="5854700"/>
          <p14:tracePt t="146638" x="2922588" y="5838825"/>
          <p14:tracePt t="146657" x="2897188" y="5838825"/>
          <p14:tracePt t="146672" x="2881313" y="5821363"/>
          <p14:tracePt t="146674" x="2855913" y="5813425"/>
          <p14:tracePt t="146691" x="2846388" y="5813425"/>
          <p14:tracePt t="146705" x="2838450" y="5813425"/>
          <p14:tracePt t="146710" x="2830513" y="5813425"/>
          <p14:tracePt t="146724" x="2820988" y="5813425"/>
          <p14:tracePt t="146767" x="2820988" y="5829300"/>
          <p14:tracePt t="146787" x="2830513" y="5846763"/>
          <p14:tracePt t="146798" x="2838450" y="5846763"/>
          <p14:tracePt t="146803" x="2881313" y="5854700"/>
          <p14:tracePt t="146811" x="2932113" y="5854700"/>
          <p14:tracePt t="146823" x="2949575" y="5864225"/>
          <p14:tracePt t="146827" x="2990850" y="5872163"/>
          <p14:tracePt t="146839" x="3033713" y="5872163"/>
          <p14:tracePt t="146840" x="3059113" y="5872163"/>
          <p14:tracePt t="146855" x="3067050" y="5872163"/>
          <p14:tracePt t="146967" x="3051175" y="5872163"/>
          <p14:tracePt t="146987" x="3041650" y="5872163"/>
          <p14:tracePt t="146993" x="3033713" y="5872163"/>
          <p14:tracePt t="147005" x="3016250" y="5872163"/>
          <p14:tracePt t="147009" x="3000375" y="5872163"/>
          <p14:tracePt t="147033" x="2982913" y="5872163"/>
          <p14:tracePt t="147043" x="2974975" y="5872163"/>
          <p14:tracePt t="147059" x="2965450" y="5872163"/>
          <p14:tracePt t="147072" x="2957513" y="5872163"/>
          <p14:tracePt t="147073" x="2957513" y="5880100"/>
          <p14:tracePt t="147089" x="2957513" y="5897563"/>
          <p14:tracePt t="147105" x="2957513" y="5922963"/>
          <p14:tracePt t="147108" x="2957513" y="5948363"/>
          <p14:tracePt t="147122" x="2957513" y="5973763"/>
          <p14:tracePt t="147124" x="2974975" y="5999163"/>
          <p14:tracePt t="147138" x="3008313" y="6016625"/>
          <p14:tracePt t="147139" x="3041650" y="6024563"/>
          <p14:tracePt t="147155" x="3186113" y="6042025"/>
          <p14:tracePt t="147170" x="3289300" y="6049963"/>
          <p14:tracePt t="147171" x="3416300" y="6067425"/>
          <p14:tracePt t="147189" x="3646488" y="6067425"/>
          <p14:tracePt t="147206" x="3756025" y="6067425"/>
          <p14:tracePt t="147206" x="3849688" y="6067425"/>
          <p14:tracePt t="147210" x="3951288" y="6059488"/>
          <p14:tracePt t="147222" x="4011613" y="6042025"/>
          <p14:tracePt t="147238" x="4095750" y="6008688"/>
          <p14:tracePt t="147255" x="4121150" y="5991225"/>
          <p14:tracePt t="147260" x="4130675" y="5957888"/>
          <p14:tracePt t="147272" x="4138613" y="5948363"/>
          <p14:tracePt t="147274" x="4138613" y="5940425"/>
          <p14:tracePt t="147288" x="4138613" y="5922963"/>
          <p14:tracePt t="147305" x="4156075" y="5915025"/>
          <p14:tracePt t="147311" x="4156075" y="5897563"/>
          <p14:tracePt t="147341" x="4156075" y="5889625"/>
          <p14:tracePt t="147442" x="4164013" y="5889625"/>
          <p14:tracePt t="147449" x="4171950" y="5889625"/>
          <p14:tracePt t="147458" x="4181475" y="5889625"/>
          <p14:tracePt t="147472" x="4206875" y="5889625"/>
          <p14:tracePt t="147489" x="4249738" y="5889625"/>
          <p14:tracePt t="147505" x="4257675" y="5889625"/>
          <p14:tracePt t="147506" x="4300538" y="5889625"/>
          <p14:tracePt t="147522" x="4359275" y="5889625"/>
          <p14:tracePt t="147523" x="4445000" y="5889625"/>
          <p14:tracePt t="147526" x="4503738" y="5889625"/>
          <p14:tracePt t="147539" x="4572000" y="5889625"/>
          <p14:tracePt t="147555" x="4597400" y="5889625"/>
          <p14:tracePt t="147643" x="4597400" y="5880100"/>
          <p14:tracePt t="147659" x="4597400" y="5872163"/>
          <p14:tracePt t="147674" x="4597400" y="5854700"/>
          <p14:tracePt t="147689" x="4597400" y="5846763"/>
          <p14:tracePt t="147700" x="4597400" y="5821363"/>
          <p14:tracePt t="147715" x="4597400" y="5813425"/>
          <p14:tracePt t="147725" x="4597400" y="5795963"/>
          <p14:tracePt t="147739" x="4597400" y="5778500"/>
          <p14:tracePt t="147755" x="4589463" y="5770563"/>
          <p14:tracePt t="147772" x="4579938" y="5770563"/>
          <p14:tracePt t="147775" x="4579938" y="5761038"/>
          <p14:tracePt t="147789" x="4572000" y="5745163"/>
          <p14:tracePt t="147806" x="4554538" y="5727700"/>
          <p14:tracePt t="147809" x="4554538" y="5719763"/>
          <p14:tracePt t="147824" x="4546600" y="5710238"/>
          <p14:tracePt t="147824" x="4546600" y="5702300"/>
          <p14:tracePt t="147838" x="4538663" y="5694363"/>
          <p14:tracePt t="147925" x="4538663" y="5727700"/>
          <p14:tracePt t="147939" x="4538663" y="5745163"/>
          <p14:tracePt t="147948" x="4538663" y="5803900"/>
          <p14:tracePt t="147958" x="4538663" y="5854700"/>
          <p14:tracePt t="147962" x="4538663" y="5932488"/>
          <p14:tracePt t="147972" x="4538663" y="5999163"/>
          <p14:tracePt t="147977" x="4538663" y="6102350"/>
          <p14:tracePt t="147988" x="4554538" y="6203950"/>
          <p14:tracePt t="147991" x="4564063" y="6305550"/>
          <p14:tracePt t="148006" x="4564063" y="6416675"/>
          <p14:tracePt t="148006" x="4572000" y="6518275"/>
          <p14:tracePt t="148022" x="4589463" y="6627813"/>
          <p14:tracePt t="148027" x="4589463" y="6713538"/>
          <p14:tracePt t="148038" x="4589463" y="6789738"/>
          <p14:tracePt t="148042" x="4589463" y="6840538"/>
          <p14:tracePt t="148390" x="3611563" y="6832600"/>
          <p14:tracePt t="148399" x="3552825" y="6807200"/>
          <p14:tracePt t="148405" x="3492500" y="6807200"/>
          <p14:tracePt t="148411" x="3459163" y="6799263"/>
          <p14:tracePt t="148422" x="3449638" y="6799263"/>
          <p14:tracePt t="148557" x="3449638" y="6789738"/>
          <p14:tracePt t="148587" x="3459163" y="6789738"/>
          <p14:tracePt t="148613" x="3467100" y="6789738"/>
          <p14:tracePt t="148708" x="3492500" y="6789738"/>
          <p14:tracePt t="148717" x="3509963" y="6789738"/>
          <p14:tracePt t="148727" x="3535363" y="6789738"/>
          <p14:tracePt t="148730" x="3560763" y="6789738"/>
          <p14:tracePt t="148741" x="3586163" y="6789738"/>
          <p14:tracePt t="148755" x="3679825" y="6807200"/>
          <p14:tracePt t="148772" x="3798888" y="6807200"/>
          <p14:tracePt t="148789" x="3900488" y="6807200"/>
          <p14:tracePt t="148793" x="3935413" y="6807200"/>
          <p14:tracePt t="148805" x="3943350" y="6807200"/>
          <p14:tracePt t="148808" x="3951288" y="6807200"/>
          <p14:tracePt t="148936" x="3951288" y="6815138"/>
          <p14:tracePt t="149107" x="3986213" y="6815138"/>
          <p14:tracePt t="149117" x="4027488" y="6815138"/>
          <p14:tracePt t="149124" x="4052888" y="6815138"/>
          <p14:tracePt t="149138" x="4105275" y="6815138"/>
          <p14:tracePt t="149140" x="4156075" y="6815138"/>
          <p14:tracePt t="149155" x="4206875" y="6815138"/>
          <p14:tracePt t="149156" x="4257675" y="6815138"/>
          <p14:tracePt t="149172" x="4265613" y="6815138"/>
          <p14:tracePt t="149353" x="4275138" y="6815138"/>
          <p14:tracePt t="149373" x="4283075" y="6815138"/>
          <p14:tracePt t="149380" x="4300538" y="6815138"/>
          <p14:tracePt t="149391" x="4308475" y="6815138"/>
          <p14:tracePt t="149393" x="4333875" y="6815138"/>
          <p14:tracePt t="149405" x="4351338" y="6807200"/>
          <p14:tracePt t="149422" x="4376738" y="6799263"/>
          <p14:tracePt t="149439" x="4384675" y="6799263"/>
          <p14:tracePt t="149651" x="4394200" y="6799263"/>
          <p14:tracePt t="149959" x="4394200" y="6807200"/>
          <p14:tracePt t="149989" x="4402138" y="6815138"/>
          <p14:tracePt t="149995" x="4410075" y="6815138"/>
          <p14:tracePt t="150005" x="4460875" y="6832600"/>
          <p14:tracePt t="150009" x="4470400" y="6850063"/>
          <p14:tracePt t="150757" x="4521200" y="6840538"/>
          <p14:tracePt t="150766" x="4546600" y="6840538"/>
          <p14:tracePt t="150771" x="4589463" y="6832600"/>
          <p14:tracePt t="150777" x="4622800" y="6832600"/>
          <p14:tracePt t="150789" x="4630738" y="6832600"/>
          <p14:tracePt t="150793" x="4640263" y="6832600"/>
          <p14:tracePt t="150805" x="4648200" y="6832600"/>
          <p14:tracePt t="150993" x="4640263" y="6832600"/>
          <p14:tracePt t="151070" x="4640263" y="6850063"/>
          <p14:tracePt t="151225" x="5276850" y="6807200"/>
          <p14:tracePt t="151233" x="5276850" y="6772275"/>
          <p14:tracePt t="151241" x="5286375" y="6721475"/>
          <p14:tracePt t="151255" x="5286375" y="6680200"/>
          <p14:tracePt t="151257" x="5286375" y="6619875"/>
          <p14:tracePt t="151272" x="5286375" y="6551613"/>
          <p14:tracePt t="151289" x="5286375" y="6407150"/>
          <p14:tracePt t="151305" x="5286375" y="6323013"/>
          <p14:tracePt t="151307" x="5251450" y="6221413"/>
          <p14:tracePt t="151311" x="5200650" y="6118225"/>
          <p14:tracePt t="151322" x="5149850" y="6024563"/>
          <p14:tracePt t="151327" x="5099050" y="5922963"/>
          <p14:tracePt t="151338" x="5056188" y="5846763"/>
          <p14:tracePt t="151356" x="4997450" y="5719763"/>
          <p14:tracePt t="151372" x="4962525" y="5684838"/>
          <p14:tracePt t="151377" x="4954588" y="5659438"/>
          <p14:tracePt t="151389" x="4937125" y="5641975"/>
          <p14:tracePt t="151391" x="4937125" y="5634038"/>
          <p14:tracePt t="151406" x="4929188" y="5634038"/>
          <p14:tracePt t="151421" x="4911725" y="5626100"/>
          <p14:tracePt t="151427" x="4903788" y="5626100"/>
          <p14:tracePt t="151438" x="4878388" y="5626100"/>
          <p14:tracePt t="151456" x="4818063" y="5626100"/>
          <p14:tracePt t="151472" x="4733925" y="5626100"/>
          <p14:tracePt t="151476" x="4691063" y="5626100"/>
          <p14:tracePt t="151488" x="4648200" y="5626100"/>
          <p14:tracePt t="151492" x="4614863" y="5626100"/>
          <p14:tracePt t="151505" x="4589463" y="5641975"/>
          <p14:tracePt t="151508" x="4546600" y="5659438"/>
          <p14:tracePt t="151522" x="4495800" y="5684838"/>
          <p14:tracePt t="151538" x="4376738" y="5735638"/>
          <p14:tracePt t="151542" x="4300538" y="5761038"/>
          <p14:tracePt t="151555" x="4249738" y="5803900"/>
          <p14:tracePt t="151558" x="4197350" y="5829300"/>
          <p14:tracePt t="151572" x="4164013" y="5854700"/>
          <p14:tracePt t="151572" x="4156075" y="5880100"/>
          <p14:tracePt t="151589" x="4130675" y="5897563"/>
          <p14:tracePt t="151646" x="4121150" y="5905500"/>
          <p14:tracePt t="151655" x="4113213" y="5905500"/>
          <p14:tracePt t="151671" x="4105275" y="5905500"/>
          <p14:tracePt t="151682" x="4087813" y="5905500"/>
          <p14:tracePt t="151692" x="4079875" y="5905500"/>
          <p14:tracePt t="151708" x="4019550" y="5880100"/>
          <p14:tracePt t="151709" x="3968750" y="5838825"/>
          <p14:tracePt t="151722" x="3917950" y="5821363"/>
          <p14:tracePt t="151724" x="3900488" y="5803900"/>
          <p14:tracePt t="151739" x="3849688" y="5770563"/>
          <p14:tracePt t="151755" x="3671888" y="5702300"/>
          <p14:tracePt t="151760" x="3578225" y="5659438"/>
          <p14:tracePt t="151772" x="3492500" y="5626100"/>
          <p14:tracePt t="151774" x="3398838" y="5591175"/>
          <p14:tracePt t="151788" x="3340100" y="5565775"/>
          <p14:tracePt t="151790" x="3263900" y="5549900"/>
          <p14:tracePt t="151805" x="3160713" y="5532438"/>
          <p14:tracePt t="151821" x="3127375" y="5532438"/>
          <p14:tracePt t="151824" x="3094038" y="5532438"/>
          <p14:tracePt t="151838" x="3084513" y="5532438"/>
          <p14:tracePt t="151840" x="3067050" y="5532438"/>
          <p14:tracePt t="151855" x="3059113" y="5532438"/>
          <p14:tracePt t="151856" x="3041650" y="5532438"/>
          <p14:tracePt t="151872" x="3008313" y="5532438"/>
          <p14:tracePt t="151889" x="2957513" y="5524500"/>
          <p14:tracePt t="151903" x="2932113" y="5514975"/>
          <p14:tracePt t="151908" x="2922588" y="5514975"/>
          <p14:tracePt t="151910" x="2906713" y="5514975"/>
          <p14:tracePt t="151926" x="2881313" y="5514975"/>
          <p14:tracePt t="152123" x="2914650" y="5514975"/>
          <p14:tracePt t="152133" x="2949575" y="5514975"/>
          <p14:tracePt t="152142" x="2974975" y="5514975"/>
          <p14:tracePt t="152156" x="3094038" y="5514975"/>
          <p14:tracePt t="152172" x="3195638" y="5514975"/>
          <p14:tracePt t="152173" x="3314700" y="5514975"/>
          <p14:tracePt t="152189" x="3484563" y="5549900"/>
          <p14:tracePt t="152205" x="3646488" y="5557838"/>
          <p14:tracePt t="152222" x="3705225" y="5565775"/>
          <p14:tracePt t="152239" x="3730625" y="5565775"/>
          <p14:tracePt t="152381" x="3738563" y="5565775"/>
          <p14:tracePt t="152391" x="3748088" y="5565775"/>
          <p14:tracePt t="152401" x="3773488" y="5565775"/>
          <p14:tracePt t="152405" x="3798888" y="5565775"/>
          <p14:tracePt t="152412" x="3849688" y="5565775"/>
          <p14:tracePt t="152422" x="3883025" y="5565775"/>
          <p14:tracePt t="152439" x="3986213" y="5565775"/>
          <p14:tracePt t="152455" x="4130675" y="5565775"/>
          <p14:tracePt t="152461" x="4214813" y="5565775"/>
          <p14:tracePt t="152472" x="4283075" y="5565775"/>
          <p14:tracePt t="152477" x="4325938" y="5565775"/>
          <p14:tracePt t="152489" x="4333875" y="5565775"/>
          <p14:tracePt t="152683" x="4341813" y="5557838"/>
          <p14:tracePt t="152693" x="4351338" y="5549900"/>
          <p14:tracePt t="152702" x="4368800" y="5549900"/>
          <p14:tracePt t="152709" x="4376738" y="5540375"/>
          <p14:tracePt t="152724" x="4394200" y="5532438"/>
          <p14:tracePt t="152731" x="4402138" y="5532438"/>
          <p14:tracePt t="152755" x="4410075" y="5532438"/>
          <p14:tracePt t="152759" x="4410075" y="5524500"/>
          <p14:tracePt t="152839" x="4394200" y="5524500"/>
          <p14:tracePt t="152851" x="4376738" y="5532438"/>
          <p14:tracePt t="152858" x="4368800" y="5532438"/>
          <p14:tracePt t="152872" x="4333875" y="5549900"/>
          <p14:tracePt t="152874" x="4325938" y="5557838"/>
          <p14:tracePt t="152889" x="4265613" y="5557838"/>
          <p14:tracePt t="152902" x="4232275" y="5557838"/>
          <p14:tracePt t="152908" x="4189413" y="5557838"/>
          <p14:tracePt t="152922" x="4164013" y="5557838"/>
          <p14:tracePt t="152925" x="4146550" y="5557838"/>
          <p14:tracePt t="152939" x="4113213" y="5557838"/>
          <p14:tracePt t="152955" x="4095750" y="5557838"/>
          <p14:tracePt t="153037" x="4105275" y="5557838"/>
          <p14:tracePt t="153046" x="4113213" y="5557838"/>
          <p14:tracePt t="153057" x="4146550" y="5540375"/>
          <p14:tracePt t="153061" x="4171950" y="5532438"/>
          <p14:tracePt t="153072" x="4214813" y="5514975"/>
          <p14:tracePt t="153077" x="4240213" y="5514975"/>
          <p14:tracePt t="153089" x="4300538" y="5507038"/>
          <p14:tracePt t="153105" x="4333875" y="5507038"/>
          <p14:tracePt t="153122" x="4351338" y="5481638"/>
          <p14:tracePt t="153127" x="4368800" y="5481638"/>
          <p14:tracePt t="153139" x="4376738" y="5481638"/>
          <p14:tracePt t="153142" x="4394200" y="5472113"/>
          <p14:tracePt t="153155" x="4402138" y="5472113"/>
          <p14:tracePt t="153187" x="4410075" y="5472113"/>
          <p14:tracePt t="153253" x="4419600" y="5472113"/>
          <p14:tracePt t="153263" x="4427538" y="5472113"/>
          <p14:tracePt t="153283" x="4435475" y="5472113"/>
          <p14:tracePt t="153293" x="4445000" y="5472113"/>
          <p14:tracePt t="153305" x="4452938" y="5472113"/>
          <p14:tracePt t="153309" x="4478338" y="5472113"/>
          <p14:tracePt t="153322" x="4495800" y="5472113"/>
          <p14:tracePt t="153325" x="4538663" y="5472113"/>
          <p14:tracePt t="153339" x="4564063" y="5472113"/>
          <p14:tracePt t="153342" x="4597400" y="5472113"/>
          <p14:tracePt t="153355" x="4640263" y="5481638"/>
          <p14:tracePt t="153359" x="4699000" y="5489575"/>
          <p14:tracePt t="153373" x="4741863" y="5497513"/>
          <p14:tracePt t="153374" x="4792663" y="5514975"/>
          <p14:tracePt t="153390" x="4878388" y="5549900"/>
          <p14:tracePt t="153405" x="4962525" y="5600700"/>
          <p14:tracePt t="153422" x="4987925" y="5608638"/>
          <p14:tracePt t="153424" x="5030788" y="5634038"/>
          <p14:tracePt t="153439" x="5081588" y="5668963"/>
          <p14:tracePt t="153455" x="5124450" y="5727700"/>
          <p14:tracePt t="153472" x="5149850" y="5778500"/>
          <p14:tracePt t="153488" x="5183188" y="5846763"/>
          <p14:tracePt t="153505" x="5200650" y="5905500"/>
          <p14:tracePt t="153511" x="5218113" y="5940425"/>
          <p14:tracePt t="153522" x="5235575" y="5965825"/>
          <p14:tracePt t="153525" x="5235575" y="5983288"/>
          <p14:tracePt t="153538" x="5235575" y="6024563"/>
          <p14:tracePt t="153556" x="5235575" y="6110288"/>
          <p14:tracePt t="153561" x="5235575" y="6153150"/>
          <p14:tracePt t="153572" x="5235575" y="6211888"/>
          <p14:tracePt t="153577" x="5235575" y="6254750"/>
          <p14:tracePt t="153588" x="5235575" y="6330950"/>
          <p14:tracePt t="153591" x="5235575" y="6399213"/>
          <p14:tracePt t="153606" x="5235575" y="6500813"/>
          <p14:tracePt t="153622" x="5235575" y="6535738"/>
          <p14:tracePt t="153627" x="5235575" y="6577013"/>
          <p14:tracePt t="153638" x="5235575" y="6627813"/>
          <p14:tracePt t="153641" x="5235575" y="6662738"/>
          <p14:tracePt t="153655" x="5235575" y="6680200"/>
          <p14:tracePt t="153656" x="5235575" y="6713538"/>
          <p14:tracePt t="153672" x="5235575" y="6764338"/>
          <p14:tracePt t="153690" x="5226050" y="6832600"/>
          <p14:tracePt t="153705" x="5226050" y="6840538"/>
          <p14:tracePt t="153894" x="4291013" y="6799263"/>
          <p14:tracePt t="153907" x="4240213" y="6781800"/>
          <p14:tracePt t="153908" x="4181475" y="6764338"/>
          <p14:tracePt t="153922" x="4164013" y="6746875"/>
          <p14:tracePt t="153924" x="4156075" y="6738938"/>
          <p14:tracePt t="153939" x="4138613" y="6731000"/>
          <p14:tracePt t="153955" x="4130675" y="6721475"/>
          <p14:tracePt t="153988" x="4121150" y="6713538"/>
          <p14:tracePt t="153999" x="4121150" y="6705600"/>
          <p14:tracePt t="154009" x="4121150" y="6696075"/>
          <p14:tracePt t="154022" x="4121150" y="6688138"/>
          <p14:tracePt t="154025" x="4121150" y="6680200"/>
          <p14:tracePt t="154039" x="4121150" y="6670675"/>
          <p14:tracePt t="154055" x="4121150" y="6654800"/>
          <p14:tracePt t="154560" x="4121150" y="6645275"/>
          <p14:tracePt t="154575" x="4130675" y="6645275"/>
          <p14:tracePt t="154580" x="4146550" y="6619875"/>
          <p14:tracePt t="154594" x="4197350" y="6594475"/>
          <p14:tracePt t="154607" x="4265613" y="6543675"/>
          <p14:tracePt t="154622" x="4445000" y="6424613"/>
          <p14:tracePt t="154639" x="4579938" y="6338888"/>
          <p14:tracePt t="154641" x="4716463" y="6288088"/>
          <p14:tracePt t="154655" x="5048250" y="6127750"/>
          <p14:tracePt t="154661" x="5208588" y="6049963"/>
          <p14:tracePt t="154672" x="5327650" y="5973763"/>
          <p14:tracePt t="154689" x="5549900" y="5846763"/>
          <p14:tracePt t="154705" x="5694363" y="5735638"/>
          <p14:tracePt t="154711" x="5745163" y="5702300"/>
          <p14:tracePt t="154722" x="5788025" y="5659438"/>
          <p14:tracePt t="154726" x="5813425" y="5626100"/>
          <p14:tracePt t="154738" x="5838825" y="5575300"/>
          <p14:tracePt t="154740" x="5864225" y="5524500"/>
          <p14:tracePt t="154756" x="5880100" y="5472113"/>
          <p14:tracePt t="154761" x="5905500" y="5430838"/>
          <p14:tracePt t="154773" x="5932488" y="5353050"/>
          <p14:tracePt t="154778" x="5973763" y="5276850"/>
          <p14:tracePt t="154789" x="6016625" y="5183188"/>
          <p14:tracePt t="154790" x="6049963" y="5099050"/>
          <p14:tracePt t="154805" x="6084888" y="4997450"/>
          <p14:tracePt t="154807" x="6118225" y="4903788"/>
          <p14:tracePt t="154822" x="6143625" y="4699000"/>
          <p14:tracePt t="154839" x="6143625" y="4589463"/>
          <p14:tracePt t="154840" x="6143625" y="4478338"/>
          <p14:tracePt t="154855" x="6143625" y="4368800"/>
          <p14:tracePt t="154856" x="6143625" y="4249738"/>
          <p14:tracePt t="154860" x="6143625" y="4121150"/>
          <p14:tracePt t="154872" x="6143625" y="3986213"/>
          <p14:tracePt t="154889" x="6143625" y="3756025"/>
          <p14:tracePt t="154902" x="6118225" y="3629025"/>
          <p14:tracePt t="154905" x="6084888" y="3543300"/>
          <p14:tracePt t="154922" x="6059488" y="3441700"/>
          <p14:tracePt t="154923" x="6042025" y="3340100"/>
          <p14:tracePt t="154926" x="6016625" y="3238500"/>
          <p14:tracePt t="154939" x="6008688" y="3119438"/>
          <p14:tracePt t="154943" x="5991225" y="3016250"/>
          <p14:tracePt t="154955" x="5991225" y="2906713"/>
          <p14:tracePt t="154972" x="5965825" y="2566988"/>
          <p14:tracePt t="154988" x="5905500" y="2022475"/>
          <p14:tracePt t="155005" x="5770563" y="1419225"/>
          <p14:tracePt t="155008" x="5702300" y="1163638"/>
          <p14:tracePt t="155022" x="5659438" y="917575"/>
          <p14:tracePt t="155024" x="5575300" y="679450"/>
          <p14:tracePt t="155039" x="5438775" y="339725"/>
          <p14:tracePt t="155055" x="5362575" y="203200"/>
          <p14:tracePt t="155058" x="5311775" y="93663"/>
          <p14:tracePt t="155071" x="5243513" y="33338"/>
          <p14:tracePt t="155170" x="4860925" y="33338"/>
          <p14:tracePt t="155180" x="4827588" y="58738"/>
          <p14:tracePt t="155191" x="4810125" y="93663"/>
          <p14:tracePt t="155205" x="4767263" y="144463"/>
          <p14:tracePt t="155211" x="4749800" y="169863"/>
          <p14:tracePt t="155222" x="4733925" y="203200"/>
          <p14:tracePt t="155227" x="4716463" y="246063"/>
          <p14:tracePt t="155238" x="4699000" y="314325"/>
          <p14:tracePt t="155240" x="4673600" y="374650"/>
          <p14:tracePt t="155255" x="4665663" y="433388"/>
          <p14:tracePt t="155272" x="4630738" y="577850"/>
          <p14:tracePt t="155276" x="4622800" y="636588"/>
          <p14:tracePt t="155288" x="4622800" y="722313"/>
          <p14:tracePt t="155292" x="4622800" y="808038"/>
          <p14:tracePt t="155305" x="4622800" y="909638"/>
          <p14:tracePt t="155307" x="4622800" y="993775"/>
          <p14:tracePt t="155322" x="4622800" y="1096963"/>
          <p14:tracePt t="155322" x="4622800" y="1181100"/>
          <p14:tracePt t="155339" x="4622800" y="1350963"/>
          <p14:tracePt t="155355" x="4622800" y="1419225"/>
          <p14:tracePt t="155358" x="4622800" y="1462088"/>
          <p14:tracePt t="155372" x="4622800" y="1504950"/>
          <p14:tracePt t="155374" x="4622800" y="1555750"/>
          <p14:tracePt t="155389" x="4630738" y="1639888"/>
          <p14:tracePt t="155406" x="4630738" y="1682750"/>
          <p14:tracePt t="155422" x="4630738" y="1700213"/>
          <p14:tracePt t="155461" x="4630738" y="1708150"/>
          <p14:tracePt t="155537" x="4614863" y="1716088"/>
          <p14:tracePt t="155547" x="4605338" y="1733550"/>
          <p14:tracePt t="155617" x="4597400" y="1733550"/>
          <p14:tracePt t="155628" x="4579938" y="1733550"/>
          <p14:tracePt t="155643" x="4572000" y="1733550"/>
          <p14:tracePt t="155749" x="4579938" y="1733550"/>
          <p14:tracePt t="155758" x="4614863" y="1733550"/>
          <p14:tracePt t="155770" x="4733925" y="1725613"/>
          <p14:tracePt t="155789" x="4835525" y="1725613"/>
          <p14:tracePt t="155806" x="4919663" y="1716088"/>
          <p14:tracePt t="155808" x="4954588" y="1708150"/>
          <p14:tracePt t="155823" x="4962525" y="1708150"/>
          <p14:tracePt t="155839" x="4972050" y="1708150"/>
          <p14:tracePt t="155925" x="4954588" y="1700213"/>
          <p14:tracePt t="155936" x="4937125" y="1682750"/>
          <p14:tracePt t="155948" x="4903788" y="1674813"/>
          <p14:tracePt t="155957" x="4852988" y="1665288"/>
          <p14:tracePt t="155961" x="4835525" y="1657350"/>
          <p14:tracePt t="155972" x="4818063" y="1649413"/>
          <p14:tracePt t="155975" x="4792663" y="1639888"/>
          <p14:tracePt t="155988" x="4775200" y="1639888"/>
          <p14:tracePt t="155990" x="4759325" y="1631950"/>
          <p14:tracePt t="156005" x="4741863" y="1606550"/>
          <p14:tracePt t="156006" x="4733925" y="1606550"/>
          <p14:tracePt t="156022" x="4724400" y="1597025"/>
          <p14:tracePt t="156027" x="4716463" y="1589088"/>
          <p14:tracePt t="156039" x="4691063" y="1581150"/>
          <p14:tracePt t="156055" x="4683125" y="1571625"/>
          <p14:tracePt t="156056" x="4673600" y="1563688"/>
          <p14:tracePt t="156072" x="4657725" y="1563688"/>
          <p14:tracePt t="156077" x="4648200" y="1563688"/>
          <p14:tracePt t="156089" x="4640263" y="1563688"/>
          <p14:tracePt t="156090" x="4640263" y="1555750"/>
          <p14:tracePt t="156105" x="4622800" y="1555750"/>
          <p14:tracePt t="156106" x="4614863" y="1546225"/>
          <p14:tracePt t="156122" x="4597400" y="1546225"/>
          <p14:tracePt t="156139" x="4589463" y="1546225"/>
          <p14:tracePt t="156143" x="4572000" y="1546225"/>
          <p14:tracePt t="156157" x="4564063" y="1546225"/>
          <p14:tracePt t="156172" x="4554538" y="1546225"/>
          <p14:tracePt t="156198" x="4546600" y="1546225"/>
          <p14:tracePt t="156283" x="4538663" y="1546225"/>
          <p14:tracePt t="156481" x="4529138" y="1530350"/>
          <p14:tracePt t="156491" x="4521200" y="1530350"/>
          <p14:tracePt t="156503" x="4513263" y="1530350"/>
          <p14:tracePt t="156504" x="4486275" y="1530350"/>
          <p14:tracePt t="156513" x="4460875" y="1530350"/>
          <p14:tracePt t="156526" x="4445000" y="1530350"/>
          <p14:tracePt t="156540" x="4394200" y="1530350"/>
          <p14:tracePt t="156555" x="4376738" y="1520825"/>
          <p14:tracePt t="156561" x="4368800" y="1520825"/>
          <p14:tracePt t="156572" x="4359275" y="1520825"/>
          <p14:tracePt t="156591" x="4351338" y="1520825"/>
          <p14:tracePt t="156605" x="4333875" y="1520825"/>
          <p14:tracePt t="156763" x="4359275" y="1504950"/>
          <p14:tracePt t="156773" x="4376738" y="1504950"/>
          <p14:tracePt t="156777" x="4410075" y="1504950"/>
          <p14:tracePt t="156786" x="4452938" y="1504950"/>
          <p14:tracePt t="156805" x="4513263" y="1504950"/>
          <p14:tracePt t="156822" x="4546600" y="1504950"/>
          <p14:tracePt t="156840" x="4579938" y="1512888"/>
          <p14:tracePt t="156843" x="4605338" y="1512888"/>
          <p14:tracePt t="156865" x="4614863" y="1512888"/>
          <p14:tracePt t="156882" x="4622800" y="1512888"/>
          <p14:tracePt t="157373" x="4630738" y="1512888"/>
          <p14:tracePt t="157393" x="4648200" y="1512888"/>
          <p14:tracePt t="157403" x="4665663" y="1512888"/>
          <p14:tracePt t="157413" x="4699000" y="1495425"/>
          <p14:tracePt t="157427" x="4708525" y="1495425"/>
          <p14:tracePt t="157441" x="4759325" y="1487488"/>
          <p14:tracePt t="157455" x="4784725" y="1477963"/>
          <p14:tracePt t="157472" x="4802188" y="1470025"/>
          <p14:tracePt t="157489" x="4802188" y="1462088"/>
          <p14:tracePt t="157636" x="4802188" y="1452563"/>
          <p14:tracePt t="157647" x="4802188" y="1444625"/>
          <p14:tracePt t="157656" x="4802188" y="1427163"/>
          <p14:tracePt t="157672" x="4792663" y="1419225"/>
          <p14:tracePt t="157675" x="4784725" y="1411288"/>
          <p14:tracePt t="157698" x="4784725" y="1401763"/>
          <p14:tracePt t="157707" x="4775200" y="1393825"/>
          <p14:tracePt t="157711" x="4775200" y="1385888"/>
          <p14:tracePt t="157722" x="4767263" y="1376363"/>
          <p14:tracePt t="157738" x="4767263" y="1368425"/>
          <p14:tracePt t="157741" x="4759325" y="1368425"/>
          <p14:tracePt t="157761" x="4759325" y="1360488"/>
          <p14:tracePt t="157772" x="4749800" y="1350963"/>
          <p14:tracePt t="157798" x="4749800" y="1343025"/>
          <p14:tracePt t="157807" x="4741863" y="1333500"/>
          <p14:tracePt t="157822" x="4733925" y="1325563"/>
          <p14:tracePt t="157848" x="4733925" y="1317625"/>
          <p14:tracePt t="157861" x="4724400" y="1317625"/>
          <p14:tracePt t="157874" x="4716463" y="1308100"/>
          <p14:tracePt t="157893" x="4699000" y="1308100"/>
          <p14:tracePt t="157906" x="4683125" y="1308100"/>
          <p14:tracePt t="157922" x="4665663" y="1300163"/>
          <p14:tracePt t="157938" x="4648200" y="1300163"/>
          <p14:tracePt t="157942" x="4640263" y="1300163"/>
          <p14:tracePt t="157955" x="4630738" y="1300163"/>
          <p14:tracePt t="157956" x="4614863" y="1300163"/>
          <p14:tracePt t="157971" x="4605338" y="1300163"/>
          <p14:tracePt t="157972" x="4579938" y="1300163"/>
          <p14:tracePt t="157988" x="4572000" y="1300163"/>
          <p14:tracePt t="157993" x="4564063" y="1300163"/>
          <p14:tracePt t="158005" x="4546600" y="1300163"/>
          <p14:tracePt t="158008" x="4529138" y="1300163"/>
          <p14:tracePt t="158022" x="4513263" y="1300163"/>
          <p14:tracePt t="158022" x="4503738" y="1300163"/>
          <p14:tracePt t="158038" x="4478338" y="1300163"/>
          <p14:tracePt t="158039" x="4460875" y="1300163"/>
          <p14:tracePt t="158055" x="4427538" y="1300163"/>
          <p14:tracePt t="158071" x="4419600" y="1300163"/>
          <p14:tracePt t="158089" x="4402138" y="1300163"/>
          <p14:tracePt t="158105" x="4368800" y="1300163"/>
          <p14:tracePt t="158122" x="4359275" y="1300163"/>
          <p14:tracePt t="158139" x="4333875" y="1300163"/>
          <p14:tracePt t="158165" x="4325938" y="1308100"/>
          <p14:tracePt t="158175" x="4316413" y="1317625"/>
          <p14:tracePt t="158190" x="4308475" y="1317625"/>
          <p14:tracePt t="158205" x="4308475" y="1325563"/>
          <p14:tracePt t="158221" x="4291013" y="1343025"/>
          <p14:tracePt t="158239" x="4283075" y="1343025"/>
          <p14:tracePt t="158255" x="4275138" y="1350963"/>
          <p14:tracePt t="158271" x="4265613" y="1350963"/>
          <p14:tracePt t="158288" x="4257675" y="1350963"/>
          <p14:tracePt t="158311" x="4257675" y="1360488"/>
          <p14:tracePt t="158351" x="4257675" y="1368425"/>
          <p14:tracePt t="158453" x="4257675" y="1376363"/>
          <p14:tracePt t="158463" x="4257675" y="1385888"/>
          <p14:tracePt t="158473" x="4257675" y="1393825"/>
          <p14:tracePt t="158498" x="4257675" y="1401763"/>
          <p14:tracePt t="158507" x="4257675" y="1411288"/>
          <p14:tracePt t="158523" x="4257675" y="1419225"/>
          <p14:tracePt t="158539" x="4257675" y="1436688"/>
          <p14:tracePt t="158556" x="4257675" y="1452563"/>
          <p14:tracePt t="158572" x="4265613" y="1462088"/>
          <p14:tracePt t="158589" x="4275138" y="1470025"/>
          <p14:tracePt t="158605" x="4291013" y="1470025"/>
          <p14:tracePt t="158610" x="4316413" y="1470025"/>
          <p14:tracePt t="158623" x="4325938" y="1487488"/>
          <p14:tracePt t="158639" x="4351338" y="1487488"/>
          <p14:tracePt t="158655" x="4384675" y="1487488"/>
          <p14:tracePt t="158672" x="4410075" y="1487488"/>
          <p14:tracePt t="158689" x="4435475" y="1487488"/>
          <p14:tracePt t="158705" x="4470400" y="1487488"/>
          <p14:tracePt t="158724" x="4495800" y="1477963"/>
          <p14:tracePt t="158749" x="4495800" y="1470025"/>
          <p14:tracePt t="158759" x="4495800" y="1462088"/>
          <p14:tracePt t="158787" x="4495800" y="1452563"/>
          <p14:tracePt t="158797" x="4495800" y="1444625"/>
          <p14:tracePt t="158809" x="4495800" y="1427163"/>
          <p14:tracePt t="158811" x="4495800" y="1419225"/>
          <p14:tracePt t="158822" x="4495800" y="1401763"/>
          <p14:tracePt t="158824" x="4495800" y="1393825"/>
          <p14:tracePt t="158839" x="4495800" y="1385888"/>
          <p14:tracePt t="158856" x="4495800" y="1368425"/>
          <p14:tracePt t="158937" x="4495800" y="1360488"/>
          <p14:tracePt t="158947" x="4495800" y="1350963"/>
          <p14:tracePt t="158957" x="4495800" y="1343025"/>
          <p14:tracePt t="158961" x="4495800" y="1333500"/>
          <p14:tracePt t="158988" x="4503738" y="1325563"/>
          <p14:tracePt t="159007" x="4513263" y="1317625"/>
          <p14:tracePt t="159023" x="4538663" y="1317625"/>
          <p14:tracePt t="159027" x="4546600" y="1308100"/>
          <p14:tracePt t="159038" x="4554538" y="1308100"/>
          <p14:tracePt t="159055" x="4564063" y="1308100"/>
          <p14:tracePt t="159056" x="4564063" y="1300163"/>
          <p14:tracePt t="159083" x="4572000" y="1300163"/>
          <p14:tracePt t="159104" x="4579938" y="1300163"/>
          <p14:tracePt t="159137" x="4589463" y="1300163"/>
          <p14:tracePt t="159435" x="4597400" y="1300163"/>
          <p14:tracePt t="159604" x="4589463" y="1300163"/>
          <p14:tracePt t="159613" x="4579938" y="1300163"/>
          <p14:tracePt t="159623" x="4564063" y="1300163"/>
          <p14:tracePt t="159627" x="4554538" y="1300163"/>
          <p14:tracePt t="159638" x="4538663" y="1300163"/>
          <p14:tracePt t="159656" x="4529138" y="1300163"/>
          <p14:tracePt t="159672" x="4503738" y="1300163"/>
          <p14:tracePt t="159677" x="4486275" y="1300163"/>
          <p14:tracePt t="159688" x="4470400" y="1300163"/>
          <p14:tracePt t="159693" x="4452938" y="1300163"/>
          <p14:tracePt t="159705" x="4427538" y="1300163"/>
          <p14:tracePt t="159709" x="4419600" y="1300163"/>
          <p14:tracePt t="159722" x="4402138" y="1300163"/>
          <p14:tracePt t="159739" x="4351338" y="1282700"/>
          <p14:tracePt t="159743" x="4341813" y="1266825"/>
          <p14:tracePt t="159755" x="4333875" y="1266825"/>
          <p14:tracePt t="159759" x="4325938" y="1249363"/>
          <p14:tracePt t="159773" x="4316413" y="1241425"/>
          <p14:tracePt t="159788" x="4308475" y="1223963"/>
          <p14:tracePt t="159793" x="4308475" y="1216025"/>
          <p14:tracePt t="159807" x="4308475" y="1206500"/>
          <p14:tracePt t="159809" x="4308475" y="1198563"/>
          <p14:tracePt t="159822" x="4308475" y="1189038"/>
          <p14:tracePt t="159824" x="4308475" y="1181100"/>
          <p14:tracePt t="159839" x="4308475" y="1163638"/>
          <p14:tracePt t="159855" x="4308475" y="1155700"/>
          <p14:tracePt t="159871" x="4316413" y="1155700"/>
          <p14:tracePt t="159874" x="4333875" y="1147763"/>
          <p14:tracePt t="159889" x="4368800" y="1130300"/>
          <p14:tracePt t="159902" x="4384675" y="1130300"/>
          <p14:tracePt t="159908" x="4394200" y="1130300"/>
          <p14:tracePt t="159923" x="4402138" y="1130300"/>
          <p14:tracePt t="160002" x="4410075" y="1130300"/>
          <p14:tracePt t="160425" x="4394200" y="1112838"/>
          <p14:tracePt t="160535" x="4394200" y="1104900"/>
          <p14:tracePt t="160555" x="4394200" y="1096963"/>
          <p14:tracePt t="160571" x="4394200" y="1087438"/>
          <p14:tracePt t="160582" x="4402138" y="1087438"/>
          <p14:tracePt t="160610" x="4410075" y="1087438"/>
          <p14:tracePt t="160623" x="4427538" y="1087438"/>
          <p14:tracePt t="160630" x="4435475" y="1069975"/>
          <p14:tracePt t="160641" x="4445000" y="1054100"/>
          <p14:tracePt t="160655" x="4470400" y="1044575"/>
          <p14:tracePt t="160661" x="4486275" y="1044575"/>
          <p14:tracePt t="160672" x="4503738" y="1044575"/>
          <p14:tracePt t="160677" x="4513263" y="1044575"/>
          <p14:tracePt t="160688" x="4521200" y="1044575"/>
          <p14:tracePt t="160691" x="4529138" y="1044575"/>
          <p14:tracePt t="160719" x="4538663" y="1044575"/>
          <p14:tracePt t="161035" x="4538663" y="1036638"/>
          <p14:tracePt t="161049" x="4554538" y="1036638"/>
          <p14:tracePt t="161061" x="4554538" y="1028700"/>
          <p14:tracePt t="161072" x="4589463" y="1028700"/>
          <p14:tracePt t="161075" x="4597400" y="1019175"/>
          <p14:tracePt t="161089" x="4630738" y="1019175"/>
          <p14:tracePt t="161105" x="4665663" y="1019175"/>
          <p14:tracePt t="161122" x="4683125" y="1019175"/>
          <p14:tracePt t="161125" x="4716463" y="1019175"/>
          <p14:tracePt t="161139" x="4749800" y="1019175"/>
          <p14:tracePt t="161140" x="4792663" y="1019175"/>
          <p14:tracePt t="161155" x="4827588" y="1019175"/>
          <p14:tracePt t="161172" x="4860925" y="1019175"/>
          <p14:tracePt t="161189" x="4911725" y="1054100"/>
          <p14:tracePt t="161205" x="4929188" y="1062038"/>
          <p14:tracePt t="161223" x="4937125" y="1112838"/>
          <p14:tracePt t="161226" x="4954588" y="1122363"/>
          <p14:tracePt t="161238" x="4954588" y="1138238"/>
          <p14:tracePt t="161243" x="4962525" y="1155700"/>
          <p14:tracePt t="161255" x="4972050" y="1163638"/>
          <p14:tracePt t="161271" x="4972050" y="1173163"/>
          <p14:tracePt t="161298" x="4972050" y="1189038"/>
          <p14:tracePt t="161334" x="4962525" y="1189038"/>
          <p14:tracePt t="161343" x="4954588" y="1189038"/>
          <p14:tracePt t="161353" x="4946650" y="1189038"/>
          <p14:tracePt t="161399" x="4937125" y="1189038"/>
          <p14:tracePt t="161486" x="4937125" y="1198563"/>
          <p14:tracePt t="161495" x="4937125" y="1223963"/>
          <p14:tracePt t="161505" x="4946650" y="1223963"/>
          <p14:tracePt t="161509" x="4954588" y="1223963"/>
          <p14:tracePt t="161522" x="4962525" y="1241425"/>
          <p14:tracePt t="161524" x="4979988" y="1257300"/>
          <p14:tracePt t="161538" x="4987925" y="1257300"/>
          <p14:tracePt t="161540" x="4997450" y="1274763"/>
          <p14:tracePt t="161555" x="4997450" y="1282700"/>
          <p14:tracePt t="161572" x="4997450" y="1308100"/>
          <p14:tracePt t="161591" x="4997450" y="1333500"/>
          <p14:tracePt t="161605" x="4997450" y="1343025"/>
          <p14:tracePt t="161611" x="4997450" y="1360488"/>
          <p14:tracePt t="161639" x="4997450" y="1368425"/>
          <p14:tracePt t="161655" x="4997450" y="1385888"/>
          <p14:tracePt t="161943" x="5005388" y="1385888"/>
          <p14:tracePt t="161959" x="5013325" y="1385888"/>
          <p14:tracePt t="162272" x="5022850" y="1393825"/>
          <p14:tracePt t="162281" x="5022850" y="1401763"/>
          <p14:tracePt t="162290" x="5030788" y="1419225"/>
          <p14:tracePt t="162305" x="5030788" y="1427163"/>
          <p14:tracePt t="162307" x="5038725" y="1452563"/>
          <p14:tracePt t="162311" x="5038725" y="1462088"/>
          <p14:tracePt t="162322" x="5038725" y="1470025"/>
          <p14:tracePt t="162327" x="5038725" y="1477963"/>
          <p14:tracePt t="162349" x="5038725" y="1495425"/>
          <p14:tracePt t="162397" x="5038725" y="1504950"/>
          <p14:tracePt t="162413" x="5038725" y="1520825"/>
          <p14:tracePt t="162473" x="5022850" y="1520825"/>
          <p14:tracePt t="162503" x="5013325" y="1520825"/>
          <p14:tracePt t="162519" x="4997450" y="1520825"/>
          <p14:tracePt t="162533" x="4979988" y="1520825"/>
          <p14:tracePt t="162549" x="4962525" y="1495425"/>
          <p14:tracePt t="162559" x="4946650" y="1487488"/>
          <p14:tracePt t="162573" x="4919663" y="1470025"/>
          <p14:tracePt t="162589" x="4886325" y="1444625"/>
          <p14:tracePt t="162605" x="4868863" y="1436688"/>
          <p14:tracePt t="162609" x="4868863" y="1427163"/>
          <p14:tracePt t="162622" x="4852988" y="1427163"/>
          <p14:tracePt t="162624" x="4843463" y="1419225"/>
          <p14:tracePt t="162638" x="4843463" y="1411288"/>
          <p14:tracePt t="162696" x="4827588" y="1385888"/>
          <p14:tracePt t="162942" x="4818063" y="1385888"/>
          <p14:tracePt t="162953" x="4810125" y="1385888"/>
          <p14:tracePt t="162964" x="4802188" y="1376363"/>
          <p14:tracePt t="164421" x="4802188" y="1385888"/>
          <p14:tracePt t="164431" x="4802188" y="1411288"/>
          <p14:tracePt t="164438" x="4802188" y="1436688"/>
          <p14:tracePt t="164455" x="4818063" y="1470025"/>
          <p14:tracePt t="164456" x="4818063" y="1477963"/>
          <p14:tracePt t="164462" x="4827588" y="1504950"/>
          <p14:tracePt t="164472" x="4827588" y="1530350"/>
          <p14:tracePt t="164489" x="4843463" y="1606550"/>
          <p14:tracePt t="164493" x="4843463" y="1665288"/>
          <p14:tracePt t="164505" x="4843463" y="1674813"/>
          <p14:tracePt t="164508" x="4843463" y="1716088"/>
          <p14:tracePt t="164522" x="4843463" y="1741488"/>
          <p14:tracePt t="164539" x="4852988" y="1801813"/>
          <p14:tracePt t="164543" x="4860925" y="1819275"/>
          <p14:tracePt t="164555" x="4860925" y="1827213"/>
          <p14:tracePt t="164572" x="4860925" y="1835150"/>
          <p14:tracePt t="164588" x="4860925" y="1852613"/>
          <p14:tracePt t="164589" x="4860925" y="1860550"/>
          <p14:tracePt t="164605" x="4860925" y="1878013"/>
          <p14:tracePt t="164622" x="4860925" y="1911350"/>
          <p14:tracePt t="164639" x="4860925" y="1928813"/>
          <p14:tracePt t="164655" x="4860925" y="1938338"/>
          <p14:tracePt t="164661" x="4860925" y="1963738"/>
          <p14:tracePt t="164672" x="4860925" y="1971675"/>
          <p14:tracePt t="164689" x="4860925" y="1979613"/>
          <p14:tracePt t="164691" x="4860925" y="1989138"/>
          <p14:tracePt t="164705" x="4852988" y="1997075"/>
          <p14:tracePt t="164722" x="4843463" y="2014538"/>
          <p14:tracePt t="164739" x="4818063" y="2030413"/>
          <p14:tracePt t="164755" x="4775200" y="2030413"/>
          <p14:tracePt t="164761" x="4759325" y="2030413"/>
          <p14:tracePt t="164772" x="4724400" y="2030413"/>
          <p14:tracePt t="164777" x="4699000" y="2030413"/>
          <p14:tracePt t="164788" x="4665663" y="2030413"/>
          <p14:tracePt t="164805" x="4579938" y="2030413"/>
          <p14:tracePt t="164813" x="4529138" y="2030413"/>
          <p14:tracePt t="164822" x="4470400" y="2030413"/>
          <p14:tracePt t="164827" x="4435475" y="2030413"/>
          <p14:tracePt t="164838" x="4394200" y="2030413"/>
          <p14:tracePt t="164841" x="4359275" y="2030413"/>
          <p14:tracePt t="164855" x="4316413" y="2030413"/>
          <p14:tracePt t="164872" x="4300538" y="2030413"/>
          <p14:tracePt t="164890" x="4291013" y="2039938"/>
          <p14:tracePt t="164893" x="4283075" y="2065338"/>
          <p14:tracePt t="164905" x="4275138" y="2065338"/>
          <p14:tracePt t="164908" x="4275138" y="2090738"/>
          <p14:tracePt t="164922" x="4257675" y="2116138"/>
          <p14:tracePt t="164922" x="4257675" y="2133600"/>
          <p14:tracePt t="164939" x="4249738" y="2227263"/>
          <p14:tracePt t="164955" x="4249738" y="2243138"/>
          <p14:tracePt t="164958" x="4249738" y="2260600"/>
          <p14:tracePt t="164972" x="4249738" y="2303463"/>
          <p14:tracePt t="164972" x="4249738" y="2336800"/>
          <p14:tracePt t="164988" x="4249738" y="2379663"/>
          <p14:tracePt t="164989" x="4257675" y="2422525"/>
          <p14:tracePt t="165005" x="4265613" y="2516188"/>
          <p14:tracePt t="165022" x="4275138" y="2608263"/>
          <p14:tracePt t="165038" x="4283075" y="2651125"/>
          <p14:tracePt t="165039" x="4283075" y="2686050"/>
          <p14:tracePt t="165055" x="4283075" y="2778125"/>
          <p14:tracePt t="165059" x="4283075" y="2820988"/>
          <p14:tracePt t="165072" x="4283075" y="2881313"/>
          <p14:tracePt t="165089" x="4283075" y="3000375"/>
          <p14:tracePt t="165105" x="4283075" y="3109913"/>
          <p14:tracePt t="165108" x="4283075" y="3170238"/>
          <p14:tracePt t="165122" x="4283075" y="3211513"/>
          <p14:tracePt t="165124" x="4283075" y="3246438"/>
          <p14:tracePt t="165139" x="4283075" y="3289300"/>
          <p14:tracePt t="165140" x="4275138" y="3322638"/>
          <p14:tracePt t="165155" x="4275138" y="3340100"/>
          <p14:tracePt t="165160" x="4265613" y="3365500"/>
          <p14:tracePt t="165172" x="4265613" y="3390900"/>
          <p14:tracePt t="165174" x="4265613" y="3398838"/>
          <p14:tracePt t="165189" x="4257675" y="3408363"/>
          <p14:tracePt t="165190" x="4257675" y="3424238"/>
          <p14:tracePt t="165453" x="4257675" y="3398838"/>
          <p14:tracePt t="165463" x="4257675" y="3355975"/>
          <p14:tracePt t="165473" x="4257675" y="3314700"/>
          <p14:tracePt t="165490" x="4257675" y="3228975"/>
          <p14:tracePt t="165493" x="4265613" y="3152775"/>
          <p14:tracePt t="165505" x="4291013" y="3067050"/>
          <p14:tracePt t="165509" x="4300538" y="2982913"/>
          <p14:tracePt t="165522" x="4351338" y="2889250"/>
          <p14:tracePt t="165538" x="4427538" y="2711450"/>
          <p14:tracePt t="165555" x="4521200" y="2566988"/>
          <p14:tracePt t="165559" x="4564063" y="2506663"/>
          <p14:tracePt t="165572" x="4622800" y="2438400"/>
          <p14:tracePt t="165574" x="4673600" y="2371725"/>
          <p14:tracePt t="165589" x="4724400" y="2311400"/>
          <p14:tracePt t="165590" x="4784725" y="2260600"/>
          <p14:tracePt t="165605" x="4810125" y="2217738"/>
          <p14:tracePt t="165606" x="4827588" y="2200275"/>
          <p14:tracePt t="165622" x="4843463" y="2184400"/>
          <p14:tracePt t="165626" x="4843463" y="2174875"/>
          <p14:tracePt t="165747" x="4843463" y="2166938"/>
          <p14:tracePt t="165767" x="4835525" y="2166938"/>
          <p14:tracePt t="165777" x="4827588" y="2166938"/>
          <p14:tracePt t="165788" x="4818063" y="2166938"/>
          <p14:tracePt t="165793" x="4802188" y="2166938"/>
          <p14:tracePt t="165805" x="4792663" y="2166938"/>
          <p14:tracePt t="165999" x="4784725" y="2166938"/>
          <p14:tracePt t="166011" x="4775200" y="2149475"/>
          <p14:tracePt t="166021" x="4775200" y="2124075"/>
          <p14:tracePt t="166037" x="4759325" y="2022475"/>
          <p14:tracePt t="166038" x="4733925" y="1963738"/>
          <p14:tracePt t="166051" x="4724400" y="1885950"/>
          <p14:tracePt t="166061" x="4708525" y="1801813"/>
          <p14:tracePt t="166067" x="4683125" y="1733550"/>
          <p14:tracePt t="166076" x="4648200" y="1665288"/>
          <p14:tracePt t="166091" x="4605338" y="1555750"/>
          <p14:tracePt t="166105" x="4572000" y="1495425"/>
          <p14:tracePt t="166122" x="4564063" y="1477963"/>
          <p14:tracePt t="166123" x="4554538" y="1470025"/>
          <p14:tracePt t="166138" x="4546600" y="1462088"/>
          <p14:tracePt t="166223" x="4538663" y="1462088"/>
          <p14:tracePt t="166231" x="4529138" y="1462088"/>
          <p14:tracePt t="166249" x="4529138" y="1477963"/>
          <p14:tracePt t="166256" x="4529138" y="1487488"/>
          <p14:tracePt t="166273" x="4529138" y="1495425"/>
          <p14:tracePt t="166290" x="4529138" y="1512888"/>
          <p14:tracePt t="166305" x="4538663" y="1512888"/>
          <p14:tracePt t="166310" x="4554538" y="1512888"/>
          <p14:tracePt t="166424" x="4546600" y="1512888"/>
          <p14:tracePt t="166433" x="4521200" y="1495425"/>
          <p14:tracePt t="166443" x="4486275" y="1487488"/>
          <p14:tracePt t="166456" x="4460875" y="1477963"/>
          <p14:tracePt t="166472" x="4427538" y="1470025"/>
          <p14:tracePt t="166477" x="4419600" y="1470025"/>
          <p14:tracePt t="166488" x="4410075" y="1470025"/>
          <p14:tracePt t="166505" x="4384675" y="1470025"/>
          <p14:tracePt t="166509" x="4368800" y="1470025"/>
          <p14:tracePt t="166522" x="4351338" y="1470025"/>
          <p14:tracePt t="166627" x="4341813" y="1470025"/>
          <p14:tracePt t="166653" x="4341813" y="1477963"/>
          <p14:tracePt t="166673" x="4341813" y="1487488"/>
          <p14:tracePt t="166680" x="4341813" y="1495425"/>
          <p14:tracePt t="166690" x="4359275" y="1495425"/>
          <p14:tracePt t="166693" x="4384675" y="1504950"/>
          <p14:tracePt t="166705" x="4410075" y="1530350"/>
          <p14:tracePt t="166722" x="4445000" y="1530350"/>
          <p14:tracePt t="166738" x="4486275" y="1530350"/>
          <p14:tracePt t="166743" x="4503738" y="1530350"/>
          <p14:tracePt t="166755" x="4513263" y="1530350"/>
          <p14:tracePt t="166758" x="4521200" y="1530350"/>
          <p14:tracePt t="166772" x="4538663" y="1530350"/>
          <p14:tracePt t="166774" x="4564063" y="1530350"/>
          <p14:tracePt t="166788" x="4597400" y="1530350"/>
          <p14:tracePt t="166805" x="4648200" y="1530350"/>
          <p14:tracePt t="166809" x="4673600" y="1530350"/>
          <p14:tracePt t="166822" x="4683125" y="1530350"/>
          <p14:tracePt t="166839" x="4691063" y="1530350"/>
          <p14:tracePt t="167021" x="4708525" y="1530350"/>
          <p14:tracePt t="167031" x="4741863" y="1530350"/>
          <p14:tracePt t="167041" x="4775200" y="1520825"/>
          <p14:tracePt t="167055" x="4818063" y="1504950"/>
          <p14:tracePt t="167061" x="4860925" y="1477963"/>
          <p14:tracePt t="167072" x="4878388" y="1477963"/>
          <p14:tracePt t="167077" x="4903788" y="1462088"/>
          <p14:tracePt t="167088" x="4911725" y="1452563"/>
          <p14:tracePt t="167092" x="4929188" y="1436688"/>
          <p14:tracePt t="167105" x="4937125" y="1436688"/>
          <p14:tracePt t="167106" x="4946650" y="1393825"/>
          <p14:tracePt t="167122" x="4962525" y="1368425"/>
          <p14:tracePt t="167127" x="4962525" y="1343025"/>
          <p14:tracePt t="167138" x="4979988" y="1308100"/>
          <p14:tracePt t="167143" x="4987925" y="1257300"/>
          <p14:tracePt t="167155" x="5005388" y="1231900"/>
          <p14:tracePt t="167156" x="5013325" y="1206500"/>
          <p14:tracePt t="167172" x="5013325" y="1189038"/>
          <p14:tracePt t="167172" x="5013325" y="1155700"/>
          <p14:tracePt t="167188" x="5013325" y="1130300"/>
          <p14:tracePt t="167189" x="5013325" y="1122363"/>
          <p14:tracePt t="167205" x="5013325" y="1112838"/>
          <p14:tracePt t="167206" x="5013325" y="1104900"/>
          <p14:tracePt t="167221" x="5013325" y="1096963"/>
          <p14:tracePt t="167223" x="5013325" y="1079500"/>
          <p14:tracePt t="167238" x="5013325" y="1069975"/>
          <p14:tracePt t="167239" x="5013325" y="1062038"/>
          <p14:tracePt t="167255" x="4979988" y="1062038"/>
          <p14:tracePt t="167272" x="4954588" y="1062038"/>
          <p14:tracePt t="167272" x="4903788" y="1062038"/>
          <p14:tracePt t="167288" x="4878388" y="1062038"/>
          <p14:tracePt t="167289" x="4827588" y="1062038"/>
          <p14:tracePt t="167292" x="4775200" y="1062038"/>
          <p14:tracePt t="167305" x="4749800" y="1062038"/>
          <p14:tracePt t="167322" x="4657725" y="1096963"/>
          <p14:tracePt t="167339" x="4554538" y="1138238"/>
          <p14:tracePt t="167355" x="4513263" y="1181100"/>
          <p14:tracePt t="167359" x="4470400" y="1206500"/>
          <p14:tracePt t="167372" x="4460875" y="1231900"/>
          <p14:tracePt t="167374" x="4435475" y="1257300"/>
          <p14:tracePt t="167389" x="4435475" y="1266825"/>
          <p14:tracePt t="167405" x="4427538" y="1317625"/>
          <p14:tracePt t="167409" x="4427538" y="1360488"/>
          <p14:tracePt t="167421" x="4427538" y="1385888"/>
          <p14:tracePt t="167424" x="4435475" y="1401763"/>
          <p14:tracePt t="167439" x="4460875" y="1462088"/>
          <p14:tracePt t="167440" x="4486275" y="1477963"/>
          <p14:tracePt t="167455" x="4546600" y="1520825"/>
          <p14:tracePt t="167471" x="4579938" y="1530350"/>
          <p14:tracePt t="167474" x="4648200" y="1538288"/>
          <p14:tracePt t="167488" x="4708525" y="1555750"/>
          <p14:tracePt t="167490" x="4784725" y="1563688"/>
          <p14:tracePt t="167505" x="4886325" y="1581150"/>
          <p14:tracePt t="167521" x="4894263" y="1581150"/>
          <p14:tracePt t="167548" x="4903788" y="1581150"/>
          <p14:tracePt t="167557" x="4903788" y="1571625"/>
          <p14:tracePt t="167572" x="4903788" y="1555750"/>
          <p14:tracePt t="167589" x="4878388" y="1504950"/>
          <p14:tracePt t="167605" x="4852988" y="1487488"/>
          <p14:tracePt t="167606" x="4810125" y="1444625"/>
          <p14:tracePt t="167610" x="4759325" y="1436688"/>
          <p14:tracePt t="167622" x="4733925" y="1427163"/>
          <p14:tracePt t="167626" x="4683125" y="1427163"/>
          <p14:tracePt t="167638" x="4579938" y="1419225"/>
          <p14:tracePt t="167655" x="4359275" y="1419225"/>
          <p14:tracePt t="167672" x="4062413" y="1419225"/>
          <p14:tracePt t="167676" x="3908425" y="1419225"/>
          <p14:tracePt t="167688" x="3763963" y="1419225"/>
          <p14:tracePt t="167692" x="3636963" y="1419225"/>
          <p14:tracePt t="167705" x="3527425" y="1419225"/>
          <p14:tracePt t="167706" x="3441700" y="1419225"/>
          <p14:tracePt t="167721" x="3355975" y="1419225"/>
          <p14:tracePt t="167726" x="3297238" y="1436688"/>
          <p14:tracePt t="167738" x="3238500" y="1444625"/>
          <p14:tracePt t="167742" x="3211513" y="1444625"/>
          <p14:tracePt t="167754" x="3178175" y="1444625"/>
          <p14:tracePt t="167756" x="3160713" y="1452563"/>
          <p14:tracePt t="167772" x="3152775" y="1452563"/>
          <p14:tracePt t="167772" x="3135313" y="1452563"/>
          <p14:tracePt t="167792" x="3119438" y="1452563"/>
          <p14:tracePt t="168197" x="3119438" y="1444625"/>
          <p14:tracePt t="168208" x="3127375" y="1444625"/>
          <p14:tracePt t="168213" x="3152775" y="1436688"/>
          <p14:tracePt t="168226" x="3170238" y="1436688"/>
          <p14:tracePt t="168240" x="3211513" y="1436688"/>
          <p14:tracePt t="168255" x="3246438" y="1436688"/>
          <p14:tracePt t="168261" x="3289300" y="1436688"/>
          <p14:tracePt t="168273" x="3314700" y="1436688"/>
          <p14:tracePt t="168277" x="3322638" y="1436688"/>
          <p14:tracePt t="168383" x="3314700" y="1436688"/>
          <p14:tracePt t="168393" x="3289300" y="1436688"/>
          <p14:tracePt t="168402" x="3246438" y="1444625"/>
          <p14:tracePt t="168409" x="3211513" y="1444625"/>
          <p14:tracePt t="168422" x="3170238" y="1444625"/>
          <p14:tracePt t="168423" x="3144838" y="1444625"/>
          <p14:tracePt t="168439" x="3084513" y="1444625"/>
          <p14:tracePt t="168440" x="3016250" y="1444625"/>
          <p14:tracePt t="168455" x="2778125" y="1444625"/>
          <p14:tracePt t="168472" x="2668588" y="1444625"/>
          <p14:tracePt t="168473" x="2541588" y="1444625"/>
          <p14:tracePt t="168489" x="2311400" y="1436688"/>
          <p14:tracePt t="168505" x="2166938" y="1427163"/>
          <p14:tracePt t="168522" x="2116138" y="1419225"/>
          <p14:tracePt t="168671" x="2108200" y="1419225"/>
          <p14:tracePt t="168682" x="2090738" y="1419225"/>
          <p14:tracePt t="168684" x="2065338" y="1411288"/>
          <p14:tracePt t="168698" x="2022475" y="1393825"/>
          <p14:tracePt t="168706" x="1997075" y="1376363"/>
          <p14:tracePt t="168711" x="1954213" y="1376363"/>
          <p14:tracePt t="168721" x="1928813" y="1376363"/>
          <p14:tracePt t="168727" x="1903413" y="1368425"/>
          <p14:tracePt t="168738" x="1844675" y="1350963"/>
          <p14:tracePt t="168740" x="1793875" y="1343025"/>
          <p14:tracePt t="168755" x="1716088" y="1333500"/>
          <p14:tracePt t="168756" x="1657350" y="1325563"/>
          <p14:tracePt t="168771" x="1571625" y="1317625"/>
          <p14:tracePt t="168777" x="1487488" y="1300163"/>
          <p14:tracePt t="168788" x="1401763" y="1292225"/>
          <p14:tracePt t="168790" x="1325563" y="1292225"/>
          <p14:tracePt t="168805" x="1257300" y="1292225"/>
          <p14:tracePt t="168806" x="1198563" y="1292225"/>
          <p14:tracePt t="168821" x="1155700" y="1292225"/>
          <p14:tracePt t="168822" x="1147763" y="1292225"/>
          <p14:tracePt t="168839" x="1130300" y="1292225"/>
          <p14:tracePt t="168892" x="1138238" y="1317625"/>
          <p14:tracePt t="168897" x="1163638" y="1333500"/>
          <p14:tracePt t="168911" x="1198563" y="1360488"/>
          <p14:tracePt t="168913" x="1216025" y="1385888"/>
          <p14:tracePt t="168925" x="1241425" y="1401763"/>
          <p14:tracePt t="168942" x="1325563" y="1427163"/>
          <p14:tracePt t="168949" x="1360488" y="1444625"/>
          <p14:tracePt t="168957" x="1411288" y="1477963"/>
          <p14:tracePt t="168971" x="1436688" y="1487488"/>
          <p14:tracePt t="168973" x="1462088" y="1487488"/>
          <p14:tracePt t="169069" x="1462088" y="1495425"/>
          <p14:tracePt t="169089" x="1452563" y="1504950"/>
          <p14:tracePt t="169100" x="1452563" y="1512888"/>
          <p14:tracePt t="169271" x="1436688" y="1512888"/>
          <p14:tracePt t="169284" x="1427163" y="1512888"/>
          <p14:tracePt t="169307" x="1419225" y="1512888"/>
          <p14:tracePt t="169311" x="1401763" y="1512888"/>
          <p14:tracePt t="169327" x="1393825" y="1512888"/>
          <p14:tracePt t="169338" x="1385888" y="1512888"/>
          <p14:tracePt t="169356" x="1360488" y="1512888"/>
          <p14:tracePt t="169372" x="1350963" y="1512888"/>
          <p14:tracePt t="169388" x="1333500" y="1504950"/>
          <p14:tracePt t="169405" x="1308100" y="1487488"/>
          <p14:tracePt t="169421" x="1274763" y="1487488"/>
          <p14:tracePt t="169423" x="1257300" y="1487488"/>
          <p14:tracePt t="169427" x="1231900" y="1462088"/>
          <p14:tracePt t="169438" x="1216025" y="1452563"/>
          <p14:tracePt t="169442" x="1189038" y="1444625"/>
          <p14:tracePt t="169455" x="1173163" y="1436688"/>
          <p14:tracePt t="169471" x="1130300" y="1427163"/>
          <p14:tracePt t="169476" x="1122363" y="1427163"/>
          <p14:tracePt t="169489" x="1104900" y="1427163"/>
          <p14:tracePt t="169492" x="1096963" y="1427163"/>
          <p14:tracePt t="169508" x="1087438" y="1427163"/>
          <p14:tracePt t="169522" x="1079500" y="1419225"/>
          <p14:tracePt t="169659" x="1087438" y="1419225"/>
          <p14:tracePt t="169669" x="1096963" y="1419225"/>
          <p14:tracePt t="169680" x="1104900" y="1419225"/>
          <p14:tracePt t="169692" x="1138238" y="1419225"/>
          <p14:tracePt t="169705" x="1155700" y="1419225"/>
          <p14:tracePt t="169709" x="1163638" y="1419225"/>
          <p14:tracePt t="169722" x="1181100" y="1427163"/>
          <p14:tracePt t="169739" x="1206500" y="1436688"/>
          <p14:tracePt t="169755" x="1241425" y="1436688"/>
          <p14:tracePt t="169907" x="1241425" y="1444625"/>
          <p14:tracePt t="170111" x="1257300" y="1444625"/>
          <p14:tracePt t="170120" x="1274763" y="1444625"/>
          <p14:tracePt t="170130" x="1317625" y="1444625"/>
          <p14:tracePt t="170136" x="1350963" y="1452563"/>
          <p14:tracePt t="170143" x="1401763" y="1470025"/>
          <p14:tracePt t="170157" x="1444625" y="1470025"/>
          <p14:tracePt t="170161" x="1477963" y="1477963"/>
          <p14:tracePt t="170171" x="1504950" y="1477963"/>
          <p14:tracePt t="170174" x="1520825" y="1477963"/>
          <p14:tracePt t="170189" x="1530350" y="1477963"/>
          <p14:tracePt t="170311" x="1538288" y="1477963"/>
          <p14:tracePt t="170320" x="1555750" y="1477963"/>
          <p14:tracePt t="170339" x="1571625" y="1477963"/>
          <p14:tracePt t="170344" x="1581150" y="1477963"/>
          <p14:tracePt t="170357" x="1614488" y="1477963"/>
          <p14:tracePt t="170372" x="1622425" y="1477963"/>
          <p14:tracePt t="170377" x="1649413" y="1477963"/>
          <p14:tracePt t="170388" x="1657350" y="1477963"/>
          <p14:tracePt t="170405" x="1674813" y="1477963"/>
          <p14:tracePt t="170422" x="1682750" y="1477963"/>
          <p14:tracePt t="170565" x="1708150" y="1477963"/>
          <p14:tracePt t="170575" x="1716088" y="1477963"/>
          <p14:tracePt t="170599" x="1741488" y="1477963"/>
          <p14:tracePt t="170609" x="1751013" y="1477963"/>
          <p14:tracePt t="170622" x="1766888" y="1477963"/>
          <p14:tracePt t="170639" x="1776413" y="1477963"/>
          <p14:tracePt t="170655" x="1784350" y="1477963"/>
          <p14:tracePt t="170673" x="1793875" y="1477963"/>
          <p14:tracePt t="170699" x="1801813" y="1477963"/>
          <p14:tracePt t="170715" x="1809750" y="1477963"/>
          <p14:tracePt t="170732" x="1819275" y="1477963"/>
          <p14:tracePt t="170749" x="1827213" y="1477963"/>
          <p14:tracePt t="170759" x="1835150" y="1477963"/>
          <p14:tracePt t="170775" x="1860550" y="1477963"/>
          <p14:tracePt t="170789" x="1870075" y="1477963"/>
          <p14:tracePt t="170805" x="1911350" y="1477963"/>
          <p14:tracePt t="170825" x="1920875" y="1477963"/>
          <p14:tracePt t="170839" x="1928813" y="1477963"/>
          <p14:tracePt t="170855" x="1938338" y="1470025"/>
          <p14:tracePt t="170925" x="1946275" y="1470025"/>
          <p14:tracePt t="170941" x="1954213" y="1470025"/>
          <p14:tracePt t="171314" x="1963738" y="1470025"/>
          <p14:tracePt t="171319" x="1971675" y="1470025"/>
          <p14:tracePt t="171331" x="1979613" y="1470025"/>
          <p14:tracePt t="171343" x="2014538" y="1470025"/>
          <p14:tracePt t="171356" x="2055813" y="1470025"/>
          <p14:tracePt t="171359" x="2082800" y="1470025"/>
          <p14:tracePt t="171372" x="2133600" y="1470025"/>
          <p14:tracePt t="171375" x="2174875" y="1470025"/>
          <p14:tracePt t="171389" x="2209800" y="1470025"/>
          <p14:tracePt t="171406" x="2268538" y="1470025"/>
          <p14:tracePt t="171422" x="2278063" y="1470025"/>
          <p14:tracePt t="171601" x="2260600" y="1470025"/>
          <p14:tracePt t="171903" x="2252663" y="1470025"/>
          <p14:tracePt t="171939" x="2243138" y="1470025"/>
          <p14:tracePt t="171950" x="2235200" y="1470025"/>
          <p14:tracePt t="171959" x="2227263" y="1470025"/>
          <p14:tracePt t="171975" x="2217738" y="1477963"/>
          <p14:tracePt t="171991" x="2209800" y="1487488"/>
          <p14:tracePt t="172005" x="2200275" y="1495425"/>
          <p14:tracePt t="172009" x="2192338" y="1495425"/>
          <p14:tracePt t="172022" x="2174875" y="1495425"/>
          <p14:tracePt t="172038" x="2166938" y="1512888"/>
          <p14:tracePt t="172241" x="2174875" y="1512888"/>
          <p14:tracePt t="172268" x="2184400" y="1512888"/>
          <p14:tracePt t="172287" x="2200275" y="1512888"/>
          <p14:tracePt t="172304" x="2209800" y="1512888"/>
          <p14:tracePt t="172308" x="2217738" y="1512888"/>
          <p14:tracePt t="172322" x="2227263" y="1512888"/>
          <p14:tracePt t="172327" x="2235200" y="1512888"/>
          <p14:tracePt t="172342" x="2243138" y="1512888"/>
          <p14:tracePt t="172473" x="2252663" y="1512888"/>
          <p14:tracePt t="172480" x="2260600" y="1512888"/>
          <p14:tracePt t="172498" x="2268538" y="1512888"/>
          <p14:tracePt t="172506" x="2278063" y="1512888"/>
          <p14:tracePt t="172509" x="2286000" y="1504950"/>
          <p14:tracePt t="172521" x="2286000" y="1495425"/>
          <p14:tracePt t="172538" x="2319338" y="1462088"/>
          <p14:tracePt t="172555" x="2319338" y="1452563"/>
          <p14:tracePt t="172572" x="2319338" y="1444625"/>
          <p14:tracePt t="172589" x="2319338" y="1436688"/>
          <p14:tracePt t="172605" x="2319338" y="1427163"/>
          <p14:tracePt t="172622" x="2319338" y="1401763"/>
          <p14:tracePt t="172639" x="2319338" y="1376363"/>
          <p14:tracePt t="172655" x="2235200" y="1333500"/>
          <p14:tracePt t="172661" x="2200275" y="1333500"/>
          <p14:tracePt t="172672" x="2159000" y="1317625"/>
          <p14:tracePt t="172674" x="2082800" y="1317625"/>
          <p14:tracePt t="172688" x="1997075" y="1308100"/>
          <p14:tracePt t="172705" x="1801813" y="1308100"/>
          <p14:tracePt t="172711" x="1700213" y="1308100"/>
          <p14:tracePt t="172722" x="1614488" y="1308100"/>
          <p14:tracePt t="172724" x="1546225" y="1308100"/>
          <p14:tracePt t="172739" x="1470025" y="1308100"/>
          <p14:tracePt t="172741" x="1427163" y="1308100"/>
          <p14:tracePt t="172755" x="1393825" y="1308100"/>
          <p14:tracePt t="172756" x="1385888" y="1308100"/>
          <p14:tracePt t="172771" x="1368425" y="1308100"/>
          <p14:tracePt t="172777" x="1360488" y="1317625"/>
          <p14:tracePt t="172798" x="1350963" y="1325563"/>
          <p14:tracePt t="172807" x="1350963" y="1333500"/>
          <p14:tracePt t="172822" x="1343025" y="1343025"/>
          <p14:tracePt t="172838" x="1343025" y="1350963"/>
          <p14:tracePt t="172855" x="1343025" y="1360488"/>
          <p14:tracePt t="172857" x="1343025" y="1376363"/>
          <p14:tracePt t="172860" x="1343025" y="1385888"/>
          <p14:tracePt t="172872" x="1368425" y="1401763"/>
          <p14:tracePt t="172876" x="1411288" y="1411288"/>
          <p14:tracePt t="172888" x="1462088" y="1419225"/>
          <p14:tracePt t="172904" x="1487488" y="1419225"/>
          <p14:tracePt t="172906" x="1538288" y="1436688"/>
          <p14:tracePt t="172922" x="1700213" y="1470025"/>
          <p14:tracePt t="172926" x="1784350" y="1477963"/>
          <p14:tracePt t="172939" x="1844675" y="1495425"/>
          <p14:tracePt t="172942" x="1903413" y="1504950"/>
          <p14:tracePt t="172955" x="1963738" y="1520825"/>
          <p14:tracePt t="172956" x="2005013" y="1520825"/>
          <p14:tracePt t="172972" x="2014538" y="1520825"/>
          <p14:tracePt t="172988" x="2065338" y="1520825"/>
          <p14:tracePt t="172992" x="2073275" y="1520825"/>
          <p14:tracePt t="173007" x="2082800" y="1520825"/>
          <p14:tracePt t="173031" x="2090738" y="1520825"/>
          <p14:tracePt t="173048" x="2090738" y="1504950"/>
          <p14:tracePt t="173070" x="2090738" y="1495425"/>
          <p14:tracePt t="173074" x="2090738" y="1487488"/>
          <p14:tracePt t="173088" x="2090738" y="1470025"/>
          <p14:tracePt t="173105" x="2090738" y="1462088"/>
          <p14:tracePt t="173108" x="2082800" y="1452563"/>
          <p14:tracePt t="173122" x="2073275" y="1452563"/>
          <p14:tracePt t="173191" x="2090738" y="1452563"/>
          <p14:tracePt t="173197" x="2108200" y="1477963"/>
          <p14:tracePt t="173208" x="2159000" y="1520825"/>
          <p14:tracePt t="173210" x="2166938" y="1546225"/>
          <p14:tracePt t="173224" x="2209800" y="1571625"/>
          <p14:tracePt t="173240" x="2328863" y="1649413"/>
          <p14:tracePt t="173255" x="2498725" y="1758950"/>
          <p14:tracePt t="173260" x="2592388" y="1819275"/>
          <p14:tracePt t="173273" x="2660650" y="1885950"/>
          <p14:tracePt t="173276" x="2719388" y="1911350"/>
          <p14:tracePt t="173289" x="2762250" y="1963738"/>
          <p14:tracePt t="173290" x="2787650" y="2005013"/>
          <p14:tracePt t="173305" x="2813050" y="2047875"/>
          <p14:tracePt t="173306" x="2820988" y="2082800"/>
          <p14:tracePt t="173322" x="2820988" y="2124075"/>
          <p14:tracePt t="173326" x="2820988" y="2141538"/>
          <p14:tracePt t="173338" x="2820988" y="2174875"/>
          <p14:tracePt t="173355" x="2820988" y="2184400"/>
          <p14:tracePt t="173372" x="2820988" y="2192338"/>
          <p14:tracePt t="173376" x="2820988" y="2200275"/>
          <p14:tracePt t="173388" x="2813050" y="2209800"/>
          <p14:tracePt t="173405" x="2805113" y="2227263"/>
          <p14:tracePt t="173422" x="2787650" y="2243138"/>
          <p14:tracePt t="173442" x="2778125" y="2243138"/>
          <p14:tracePt t="173455" x="2770188" y="2243138"/>
          <p14:tracePt t="173472" x="2752725" y="2243138"/>
          <p14:tracePt t="173488" x="2744788" y="2252663"/>
          <p14:tracePt t="173490" x="2736850" y="2252663"/>
          <p14:tracePt t="173565" x="2762250" y="2252663"/>
          <p14:tracePt t="173575" x="2787650" y="2252663"/>
          <p14:tracePt t="173585" x="2813050" y="2252663"/>
          <p14:tracePt t="173593" x="2863850" y="2252663"/>
          <p14:tracePt t="173605" x="2922588" y="2252663"/>
          <p14:tracePt t="173607" x="3008313" y="2252663"/>
          <p14:tracePt t="173621" x="3094038" y="2252663"/>
          <p14:tracePt t="173623" x="3135313" y="2252663"/>
          <p14:tracePt t="173639" x="3178175" y="2252663"/>
          <p14:tracePt t="173743" x="3178175" y="2235200"/>
          <p14:tracePt t="173751" x="3178175" y="2227263"/>
          <p14:tracePt t="173760" x="3178175" y="2217738"/>
          <p14:tracePt t="173773" x="3178175" y="2192338"/>
          <p14:tracePt t="173775" x="3178175" y="2184400"/>
          <p14:tracePt t="173789" x="3144838" y="2124075"/>
          <p14:tracePt t="173805" x="3119438" y="2090738"/>
          <p14:tracePt t="173809" x="3101975" y="2065338"/>
          <p14:tracePt t="173822" x="3084513" y="2055813"/>
          <p14:tracePt t="173824" x="3067050" y="2022475"/>
          <p14:tracePt t="173839" x="3033713" y="1989138"/>
          <p14:tracePt t="173855" x="3025775" y="1963738"/>
          <p14:tracePt t="173872" x="3008313" y="1946275"/>
          <p14:tracePt t="173888" x="3008313" y="1938338"/>
          <p14:tracePt t="173890" x="3000375" y="1920875"/>
          <p14:tracePt t="173903" x="3000375" y="1911350"/>
          <p14:tracePt t="173911" x="2990850" y="1903413"/>
          <p14:tracePt t="173922" x="2982913" y="1895475"/>
          <p14:tracePt t="173941" x="2974975" y="1878013"/>
          <p14:tracePt t="173957" x="2974975" y="1860550"/>
          <p14:tracePt t="173971" x="2974975" y="1852613"/>
          <p14:tracePt t="173988" x="2965450" y="1852613"/>
          <p14:tracePt t="173992" x="2965450" y="1844675"/>
          <p14:tracePt t="174005" x="2957513" y="1835150"/>
          <p14:tracePt t="174299" x="2957513" y="1827213"/>
          <p14:tracePt t="174317" x="2949575" y="1827213"/>
          <p14:tracePt t="174325" x="2949575" y="1809750"/>
          <p14:tracePt t="174348" x="2940050" y="1809750"/>
          <p14:tracePt t="174537" x="2940050" y="1819275"/>
          <p14:tracePt t="174548" x="2940050" y="1844675"/>
          <p14:tracePt t="174551" x="2940050" y="1885950"/>
          <p14:tracePt t="174561" x="2940050" y="1911350"/>
          <p14:tracePt t="174572" x="2940050" y="1971675"/>
          <p14:tracePt t="174577" x="2940050" y="1989138"/>
          <p14:tracePt t="174589" x="2949575" y="2022475"/>
          <p14:tracePt t="174592" x="2965450" y="2082800"/>
          <p14:tracePt t="174605" x="2990850" y="2124075"/>
          <p14:tracePt t="174622" x="3033713" y="2252663"/>
          <p14:tracePt t="174627" x="3051175" y="2303463"/>
          <p14:tracePt t="174638" x="3059113" y="2362200"/>
          <p14:tracePt t="174643" x="3067050" y="2405063"/>
          <p14:tracePt t="174655" x="3076575" y="2438400"/>
          <p14:tracePt t="174657" x="3076575" y="2481263"/>
          <p14:tracePt t="174671" x="3076575" y="2524125"/>
          <p14:tracePt t="174673" x="3076575" y="2557463"/>
          <p14:tracePt t="174688" x="3076575" y="2608263"/>
          <p14:tracePt t="174693" x="3076575" y="2651125"/>
          <p14:tracePt t="174705" x="3076575" y="2686050"/>
          <p14:tracePt t="174709" x="3076575" y="2727325"/>
          <p14:tracePt t="174722" x="3076575" y="2770188"/>
          <p14:tracePt t="174722" x="3076575" y="2805113"/>
          <p14:tracePt t="174738" x="3076575" y="2838450"/>
          <p14:tracePt t="174739" x="3076575" y="2881313"/>
          <p14:tracePt t="174755" x="3076575" y="2914650"/>
          <p14:tracePt t="174772" x="3076575" y="2940050"/>
          <p14:tracePt t="174772" x="3076575" y="2957513"/>
          <p14:tracePt t="174788" x="3076575" y="2974975"/>
          <p14:tracePt t="174805" x="3076575" y="3008313"/>
          <p14:tracePt t="174822" x="3076575" y="3016250"/>
          <p14:tracePt t="174839" x="3076575" y="3033713"/>
          <p14:tracePt t="174858" x="3076575" y="3041650"/>
          <p14:tracePt t="174883" x="3076575" y="3051175"/>
          <p14:tracePt t="174891" x="3076575" y="3059113"/>
          <p14:tracePt t="174907" x="3076575" y="3067050"/>
          <p14:tracePt t="174955" x="3076575" y="3076575"/>
          <p14:tracePt t="174965" x="3067050" y="3076575"/>
          <p14:tracePt t="174982" x="3059113" y="3084513"/>
          <p14:tracePt t="175005" x="3051175" y="3084513"/>
          <p14:tracePt t="175017" x="3041650" y="3084513"/>
          <p14:tracePt t="175026" x="3033713" y="3084513"/>
          <p14:tracePt t="175054" x="3025775" y="3084513"/>
          <p14:tracePt t="175067" x="3016250" y="3084513"/>
          <p14:tracePt t="175077" x="3008313" y="3084513"/>
          <p14:tracePt t="175099" x="3000375" y="3084513"/>
          <p14:tracePt t="175107" x="3000375" y="3094038"/>
          <p14:tracePt t="175121" x="2990850" y="3094038"/>
          <p14:tracePt t="175141" x="2982913" y="3094038"/>
          <p14:tracePt t="175193" x="2965450" y="3094038"/>
          <p14:tracePt t="175213" x="2957513" y="3109913"/>
          <p14:tracePt t="175248" x="2949575" y="3109913"/>
          <p14:tracePt t="175252" x="2940050" y="3109913"/>
          <p14:tracePt t="175271" x="2932113" y="3109913"/>
          <p14:tracePt t="175288" x="2914650" y="3109913"/>
          <p14:tracePt t="175292" x="2906713" y="3109913"/>
          <p14:tracePt t="175306" x="2889250" y="3109913"/>
          <p14:tracePt t="175309" x="2881313" y="3109913"/>
          <p14:tracePt t="175322" x="2855913" y="3109913"/>
          <p14:tracePt t="175339" x="2830513" y="3119438"/>
          <p14:tracePt t="175342" x="2805113" y="3119438"/>
          <p14:tracePt t="175355" x="2770188" y="3119438"/>
          <p14:tracePt t="175359" x="2744788" y="3119438"/>
          <p14:tracePt t="175371" x="2701925" y="3119438"/>
          <p14:tracePt t="175372" x="2668588" y="3119438"/>
          <p14:tracePt t="175389" x="2592388" y="3119438"/>
          <p14:tracePt t="175405" x="2557463" y="3119438"/>
          <p14:tracePt t="175409" x="2506663" y="3119438"/>
          <p14:tracePt t="175421" x="2481263" y="3119438"/>
          <p14:tracePt t="175424" x="2463800" y="3119438"/>
          <p14:tracePt t="175439" x="2362200" y="3119438"/>
          <p14:tracePt t="175455" x="2227263" y="3109913"/>
          <p14:tracePt t="175472" x="2073275" y="3109913"/>
          <p14:tracePt t="175489" x="1989138" y="3094038"/>
          <p14:tracePt t="175489" x="1911350" y="3094038"/>
          <p14:tracePt t="175505" x="1793875" y="3084513"/>
          <p14:tracePt t="175510" x="1751013" y="3084513"/>
          <p14:tracePt t="175522" x="1708150" y="3084513"/>
          <p14:tracePt t="175540" x="1639888" y="3084513"/>
          <p14:tracePt t="175555" x="1589088" y="3084513"/>
          <p14:tracePt t="175560" x="1563688" y="3084513"/>
          <p14:tracePt t="175572" x="1555750" y="3084513"/>
          <p14:tracePt t="175574" x="1530350" y="3084513"/>
          <p14:tracePt t="175588" x="1495425" y="3084513"/>
          <p14:tracePt t="175590" x="1477963" y="3084513"/>
          <p14:tracePt t="175605" x="1462088" y="3084513"/>
          <p14:tracePt t="175610" x="1436688" y="3084513"/>
          <p14:tracePt t="175622" x="1419225" y="3084513"/>
          <p14:tracePt t="175626" x="1401763" y="3076575"/>
          <p14:tracePt t="175638" x="1376363" y="3076575"/>
          <p14:tracePt t="175641" x="1368425" y="3076575"/>
          <p14:tracePt t="175655" x="1343025" y="3067050"/>
          <p14:tracePt t="175656" x="1317625" y="3051175"/>
          <p14:tracePt t="175671" x="1292225" y="3051175"/>
          <p14:tracePt t="175689" x="1266825" y="3051175"/>
          <p14:tracePt t="175690" x="1249363" y="3041650"/>
          <p14:tracePt t="175705" x="1241425" y="3041650"/>
          <p14:tracePt t="175722" x="1231900" y="3033713"/>
          <p14:tracePt t="175722" x="1223963" y="3025775"/>
          <p14:tracePt t="175738" x="1216025" y="3025775"/>
          <p14:tracePt t="175740" x="1198563" y="3025775"/>
          <p14:tracePt t="175769" x="1189038" y="3025775"/>
          <p14:tracePt t="175775" x="1181100" y="3016250"/>
          <p14:tracePt t="175788" x="1181100" y="3008313"/>
          <p14:tracePt t="175806" x="1163638" y="3000375"/>
          <p14:tracePt t="175822" x="1155700" y="3000375"/>
          <p14:tracePt t="175826" x="1155700" y="2990850"/>
          <p14:tracePt t="175839" x="1147763" y="2974975"/>
          <p14:tracePt t="175865" x="1138238" y="2965450"/>
          <p14:tracePt t="175873" x="1138238" y="2957513"/>
          <p14:tracePt t="175888" x="1130300" y="2949575"/>
          <p14:tracePt t="175892" x="1130300" y="2940050"/>
          <p14:tracePt t="175908" x="1122363" y="2922588"/>
          <p14:tracePt t="175932" x="1147763" y="2922588"/>
          <p14:tracePt t="175942" x="1198563" y="2914650"/>
          <p14:tracePt t="175955" x="1223963" y="2897188"/>
          <p14:tracePt t="175959" x="1231900" y="2881313"/>
          <p14:tracePt t="175971" x="1231900" y="2846388"/>
          <p14:tracePt t="175975" x="1231900" y="2805113"/>
          <p14:tracePt t="175989" x="1231900" y="2719388"/>
          <p14:tracePt t="176005" x="1231900" y="2625725"/>
          <p14:tracePt t="176022" x="1231900" y="2582863"/>
          <p14:tracePt t="176024" x="1231900" y="2532063"/>
          <p14:tracePt t="176038" x="1231900" y="2473325"/>
          <p14:tracePt t="176039" x="1231900" y="2413000"/>
          <p14:tracePt t="176060" x="1231900" y="2336800"/>
          <p14:tracePt t="176073" x="1231900" y="2252663"/>
          <p14:tracePt t="176089" x="1231900" y="2243138"/>
          <p14:tracePt t="176105" x="1231900" y="2217738"/>
          <p14:tracePt t="176110" x="1231900" y="2200275"/>
          <p14:tracePt t="176121" x="1231900" y="2192338"/>
          <p14:tracePt t="176148" x="1231900" y="2184400"/>
          <p14:tracePt t="176156" x="1241425" y="2184400"/>
          <p14:tracePt t="176160" x="1257300" y="2174875"/>
          <p14:tracePt t="176172" x="1292225" y="2166938"/>
          <p14:tracePt t="176188" x="1360488" y="2159000"/>
          <p14:tracePt t="176205" x="1452563" y="2159000"/>
          <p14:tracePt t="176211" x="1495425" y="2149475"/>
          <p14:tracePt t="176222" x="1530350" y="2149475"/>
          <p14:tracePt t="176226" x="1571625" y="2149475"/>
          <p14:tracePt t="176238" x="1606550" y="2149475"/>
          <p14:tracePt t="176240" x="1631950" y="2149475"/>
          <p14:tracePt t="176255" x="1674813" y="2149475"/>
          <p14:tracePt t="176260" x="1716088" y="2149475"/>
          <p14:tracePt t="176271" x="1751013" y="2149475"/>
          <p14:tracePt t="176276" x="1776413" y="2149475"/>
          <p14:tracePt t="176288" x="1819275" y="2149475"/>
          <p14:tracePt t="176290" x="1852613" y="2149475"/>
          <p14:tracePt t="176305" x="1911350" y="2149475"/>
          <p14:tracePt t="176307" x="1954213" y="2149475"/>
          <p14:tracePt t="176322" x="2030413" y="2141538"/>
          <p14:tracePt t="176323" x="2098675" y="2141538"/>
          <p14:tracePt t="176338" x="2149475" y="2141538"/>
          <p14:tracePt t="176342" x="2217738" y="2141538"/>
          <p14:tracePt t="176355" x="2260600" y="2133600"/>
          <p14:tracePt t="176356" x="2311400" y="2108200"/>
          <p14:tracePt t="176372" x="2328863" y="2108200"/>
          <p14:tracePt t="176372" x="2362200" y="2098675"/>
          <p14:tracePt t="176388" x="2379663" y="2055813"/>
          <p14:tracePt t="176404" x="2387600" y="2039938"/>
          <p14:tracePt t="176406" x="2397125" y="2039938"/>
          <p14:tracePt t="176421" x="2405063" y="2030413"/>
          <p14:tracePt t="176438" x="2413000" y="2022475"/>
          <p14:tracePt t="176442" x="2430463" y="2014538"/>
          <p14:tracePt t="176455" x="2438400" y="2005013"/>
          <p14:tracePt t="176456" x="2455863" y="2005013"/>
          <p14:tracePt t="176472" x="2481263" y="2005013"/>
          <p14:tracePt t="176472" x="2524125" y="2005013"/>
          <p14:tracePt t="176489" x="2541588" y="2005013"/>
          <p14:tracePt t="176489" x="2600325" y="2005013"/>
          <p14:tracePt t="176505" x="2625725" y="2005013"/>
          <p14:tracePt t="176508" x="2668588" y="2005013"/>
          <p14:tracePt t="176522" x="2727325" y="2005013"/>
          <p14:tracePt t="176524" x="2762250" y="2005013"/>
          <p14:tracePt t="176538" x="2813050" y="2014538"/>
          <p14:tracePt t="176538" x="2830513" y="2014538"/>
          <p14:tracePt t="176555" x="2846388" y="2014538"/>
          <p14:tracePt t="176665" x="2846388" y="2022475"/>
          <p14:tracePt t="176967" x="2846388" y="2030413"/>
          <p14:tracePt t="176978" x="2881313" y="2039938"/>
          <p14:tracePt t="176984" x="2906713" y="2047875"/>
          <p14:tracePt t="176993" x="2949575" y="2073275"/>
          <p14:tracePt t="177005" x="3041650" y="2108200"/>
          <p14:tracePt t="177006" x="3119438" y="2159000"/>
          <p14:tracePt t="177023" x="3211513" y="2217738"/>
          <p14:tracePt t="177023" x="3314700" y="2278063"/>
          <p14:tracePt t="177038" x="3408363" y="2336800"/>
          <p14:tracePt t="177042" x="3484563" y="2405063"/>
          <p14:tracePt t="177055" x="3560763" y="2455863"/>
          <p14:tracePt t="177059" x="3636963" y="2516188"/>
          <p14:tracePt t="177074" x="3748088" y="2617788"/>
          <p14:tracePt t="177088" x="3748088" y="2633663"/>
          <p14:tracePt t="177089" x="3763963" y="2643188"/>
          <p14:tracePt t="177105" x="3763963" y="2651125"/>
          <p14:tracePt t="177155" x="3763963" y="2660650"/>
          <p14:tracePt t="177168" x="3748088" y="2651125"/>
          <p14:tracePt t="177182" x="3730625" y="2633663"/>
          <p14:tracePt t="177190" x="3705225" y="2600325"/>
          <p14:tracePt t="177205" x="3654425" y="2557463"/>
          <p14:tracePt t="177210" x="3636963" y="2549525"/>
          <p14:tracePt t="177222" x="3629025" y="2532063"/>
          <p14:tracePt t="177271" x="3662363" y="2532063"/>
          <p14:tracePt t="177282" x="3697288" y="2532063"/>
          <p14:tracePt t="177291" x="3722688" y="2532063"/>
          <p14:tracePt t="177305" x="3824288" y="2557463"/>
          <p14:tracePt t="177311" x="3917950" y="2592388"/>
          <p14:tracePt t="177322" x="4019550" y="2625725"/>
          <p14:tracePt t="177339" x="4291013" y="2676525"/>
          <p14:tracePt t="177355" x="4640263" y="2727325"/>
          <p14:tracePt t="177361" x="4802188" y="2752725"/>
          <p14:tracePt t="177372" x="4946650" y="2762250"/>
          <p14:tracePt t="177376" x="5073650" y="2787650"/>
          <p14:tracePt t="177389" x="5183188" y="2813050"/>
          <p14:tracePt t="177390" x="5286375" y="2820988"/>
          <p14:tracePt t="177405" x="5362575" y="2820988"/>
          <p14:tracePt t="177411" x="5405438" y="2830513"/>
          <p14:tracePt t="177421" x="5413375" y="2830513"/>
          <p14:tracePt t="177563" x="5421313" y="2830513"/>
          <p14:tracePt t="177571" x="5438775" y="2830513"/>
          <p14:tracePt t="177583" x="5446713" y="2830513"/>
          <p14:tracePt t="177586" x="5456238" y="2830513"/>
          <p14:tracePt t="177594" x="5472113" y="2830513"/>
          <p14:tracePt t="177713" x="5446713" y="2830513"/>
          <p14:tracePt t="177721" x="5430838" y="2830513"/>
          <p14:tracePt t="177733" x="5395913" y="2830513"/>
          <p14:tracePt t="177744" x="5380038" y="2830513"/>
          <p14:tracePt t="177746" x="5362575" y="2830513"/>
          <p14:tracePt t="177757" x="5327650" y="2830513"/>
          <p14:tracePt t="177758" x="5302250" y="2830513"/>
          <p14:tracePt t="177772" x="5276850" y="2830513"/>
          <p14:tracePt t="177789" x="5218113" y="2830513"/>
          <p14:tracePt t="177805" x="5183188" y="2820988"/>
          <p14:tracePt t="177808" x="5157788" y="2813050"/>
          <p14:tracePt t="177822" x="5141913" y="2805113"/>
          <p14:tracePt t="177839" x="5132388" y="2805113"/>
          <p14:tracePt t="177840" x="5124450" y="2805113"/>
          <p14:tracePt t="177856" x="5116513" y="2795588"/>
          <p14:tracePt t="177861" x="5106988" y="2787650"/>
          <p14:tracePt t="177872" x="5091113" y="2787650"/>
          <p14:tracePt t="177875" x="5073650" y="2778125"/>
          <p14:tracePt t="177889" x="5048250" y="2752725"/>
          <p14:tracePt t="177891" x="5022850" y="2752725"/>
          <p14:tracePt t="177903" x="4997450" y="2744788"/>
          <p14:tracePt t="177911" x="4979988" y="2736850"/>
          <p14:tracePt t="177922" x="4954588" y="2727325"/>
          <p14:tracePt t="177926" x="4929188" y="2719388"/>
          <p14:tracePt t="177940" x="4911725" y="2693988"/>
          <p14:tracePt t="177940" x="4903788" y="2686050"/>
          <p14:tracePt t="177956" x="4894263" y="2686050"/>
          <p14:tracePt t="177960" x="4886325" y="2686050"/>
          <p14:tracePt t="177972" x="4886325" y="2676525"/>
          <p14:tracePt t="177977" x="4878388" y="2676525"/>
          <p14:tracePt t="178003" x="4868863" y="2668588"/>
          <p14:tracePt t="178023" x="4868863" y="2660650"/>
          <p14:tracePt t="178039" x="4860925" y="2660650"/>
          <p14:tracePt t="178046" x="4860925" y="2651125"/>
          <p14:tracePt t="178065" x="4852988" y="2643188"/>
          <p14:tracePt t="178073" x="4843463" y="2643188"/>
          <p14:tracePt t="178089" x="4835525" y="2643188"/>
          <p14:tracePt t="178193" x="4852988" y="2643188"/>
          <p14:tracePt t="178199" x="4860925" y="2643188"/>
          <p14:tracePt t="178208" x="4919663" y="2643188"/>
          <p14:tracePt t="178223" x="4972050" y="2643188"/>
          <p14:tracePt t="178239" x="5073650" y="2643188"/>
          <p14:tracePt t="178255" x="5200650" y="2643188"/>
          <p14:tracePt t="178271" x="5243513" y="2643188"/>
          <p14:tracePt t="178272" x="5276850" y="2643188"/>
          <p14:tracePt t="178371" x="5286375" y="2643188"/>
          <p14:tracePt t="178402" x="5286375" y="2651125"/>
          <p14:tracePt t="178415" x="5286375" y="2660650"/>
          <p14:tracePt t="178425" x="5286375" y="2676525"/>
          <p14:tracePt t="178440" x="5286375" y="2686050"/>
          <p14:tracePt t="178455" x="5286375" y="2701925"/>
          <p14:tracePt t="178471" x="5286375" y="2727325"/>
          <p14:tracePt t="178491" x="5286375" y="2736850"/>
          <p14:tracePt t="178511" x="5276850" y="2744788"/>
          <p14:tracePt t="178522" x="5268913" y="2752725"/>
          <p14:tracePt t="178541" x="5251450" y="2752725"/>
          <p14:tracePt t="178555" x="5243513" y="2762250"/>
          <p14:tracePt t="178572" x="5218113" y="2762250"/>
          <p14:tracePt t="178589" x="5192713" y="2762250"/>
          <p14:tracePt t="178605" x="5183188" y="2762250"/>
          <p14:tracePt t="178606" x="5167313" y="2762250"/>
          <p14:tracePt t="178611" x="5157788" y="2762250"/>
          <p14:tracePt t="178622" x="5149850" y="2762250"/>
          <p14:tracePt t="178638" x="5141913" y="2762250"/>
          <p14:tracePt t="178769" x="5175250" y="2762250"/>
          <p14:tracePt t="178780" x="5200650" y="2762250"/>
          <p14:tracePt t="178788" x="5235575" y="2762250"/>
          <p14:tracePt t="178793" x="5276850" y="2752725"/>
          <p14:tracePt t="178805" x="5345113" y="2744788"/>
          <p14:tracePt t="178808" x="5438775" y="2736850"/>
          <p14:tracePt t="178822" x="5524500" y="2736850"/>
          <p14:tracePt t="178824" x="5591175" y="2736850"/>
          <p14:tracePt t="178839" x="5694363" y="2736850"/>
          <p14:tracePt t="178855" x="5821363" y="2736850"/>
          <p14:tracePt t="178859" x="5880100" y="2736850"/>
          <p14:tracePt t="178872" x="5940425" y="2736850"/>
          <p14:tracePt t="178874" x="5965825" y="2736850"/>
          <p14:tracePt t="178890" x="6024563" y="2736850"/>
          <p14:tracePt t="179389" x="6016625" y="2736850"/>
          <p14:tracePt t="179399" x="6008688" y="2736850"/>
          <p14:tracePt t="179405" x="5973763" y="2736850"/>
          <p14:tracePt t="179422" x="5940425" y="2736850"/>
          <p14:tracePt t="179439" x="5872163" y="2736850"/>
          <p14:tracePt t="179455" x="5813425" y="2736850"/>
          <p14:tracePt t="179459" x="5770563" y="2736850"/>
          <p14:tracePt t="179472" x="5753100" y="2736850"/>
          <p14:tracePt t="179489" x="5668963" y="2736850"/>
          <p14:tracePt t="179505" x="5549900" y="2736850"/>
          <p14:tracePt t="179508" x="5481638" y="2736850"/>
          <p14:tracePt t="179522" x="5438775" y="2727325"/>
          <p14:tracePt t="179524" x="5405438" y="2719388"/>
          <p14:tracePt t="179539" x="5380038" y="2719388"/>
          <p14:tracePt t="179558" x="5370513" y="2719388"/>
          <p14:tracePt t="179601" x="5353050" y="2711450"/>
          <p14:tracePt t="179630" x="5353050" y="2701925"/>
          <p14:tracePt t="179657" x="5353050" y="2693988"/>
          <p14:tracePt t="179671" x="5345113" y="2693988"/>
          <p14:tracePt t="179675" x="5337175" y="2676525"/>
          <p14:tracePt t="179688" x="5337175" y="2668588"/>
          <p14:tracePt t="179705" x="5276850" y="2633663"/>
          <p14:tracePt t="179711" x="5268913" y="2633663"/>
          <p14:tracePt t="179722" x="5260975" y="2625725"/>
          <p14:tracePt t="179727" x="5243513" y="2617788"/>
          <p14:tracePt t="179738" x="5235575" y="2617788"/>
          <p14:tracePt t="179740" x="5226050" y="2617788"/>
          <p14:tracePt t="179761" x="5218113" y="2608263"/>
          <p14:tracePt t="179771" x="5208588" y="2608263"/>
          <p14:tracePt t="179776" x="5200650" y="2608263"/>
          <p14:tracePt t="179792" x="5192713" y="2608263"/>
          <p14:tracePt t="179806" x="5183188" y="2608263"/>
          <p14:tracePt t="179823" x="5167313" y="2608263"/>
          <p14:tracePt t="179838" x="5149850" y="2600325"/>
          <p14:tracePt t="179842" x="5132388" y="2600325"/>
          <p14:tracePt t="179854" x="5124450" y="2600325"/>
          <p14:tracePt t="179856" x="5124450" y="2592388"/>
          <p14:tracePt t="179872" x="5116513" y="2592388"/>
          <p14:tracePt t="179872" x="5106988" y="2592388"/>
          <p14:tracePt t="179963" x="5099050" y="2582863"/>
          <p14:tracePt t="179989" x="5116513" y="2574925"/>
          <p14:tracePt t="180000" x="5124450" y="2557463"/>
          <p14:tracePt t="180015" x="5141913" y="2549525"/>
          <p14:tracePt t="180024" x="5149850" y="2549525"/>
          <p14:tracePt t="180039" x="5175250" y="2541588"/>
          <p14:tracePt t="180055" x="5192713" y="2524125"/>
          <p14:tracePt t="180215" x="5208588" y="2524125"/>
          <p14:tracePt t="180225" x="5218113" y="2524125"/>
          <p14:tracePt t="180235" x="5226050" y="2524125"/>
          <p14:tracePt t="180241" x="5268913" y="2524125"/>
          <p14:tracePt t="180255" x="5286375" y="2524125"/>
          <p14:tracePt t="180256" x="5302250" y="2524125"/>
          <p14:tracePt t="180261" x="5311775" y="2524125"/>
          <p14:tracePt t="180272" x="5327650" y="2524125"/>
          <p14:tracePt t="180289" x="5353050" y="2524125"/>
          <p14:tracePt t="180305" x="5362575" y="2524125"/>
          <p14:tracePt t="180322" x="5370513" y="2524125"/>
          <p14:tracePt t="180327" x="5380038" y="2524125"/>
          <p14:tracePt t="180387" x="5387975" y="2532063"/>
          <p14:tracePt t="180407" x="5387975" y="2549525"/>
          <p14:tracePt t="180564" x="5387975" y="2557463"/>
          <p14:tracePt t="180579" x="5380038" y="2566988"/>
          <p14:tracePt t="180587" x="5370513" y="2566988"/>
          <p14:tracePt t="180601" x="5370513" y="2574925"/>
          <p14:tracePt t="180630" x="5370513" y="2582863"/>
          <p14:tracePt t="180665" x="5370513" y="2592388"/>
          <p14:tracePt t="180680" x="5370513" y="2600325"/>
          <p14:tracePt t="180775" x="5370513" y="2608263"/>
          <p14:tracePt t="180997" x="5370513" y="2592388"/>
          <p14:tracePt t="181007" x="5370513" y="2582863"/>
          <p14:tracePt t="181018" x="5370513" y="2557463"/>
          <p14:tracePt t="181029" x="5370513" y="2549525"/>
          <p14:tracePt t="181030" x="5370513" y="2541588"/>
          <p14:tracePt t="181042" x="5370513" y="2524125"/>
          <p14:tracePt t="181055" x="5370513" y="2473325"/>
          <p14:tracePt t="181072" x="5370513" y="2413000"/>
          <p14:tracePt t="181077" x="5370513" y="2379663"/>
          <p14:tracePt t="181089" x="5370513" y="2328863"/>
          <p14:tracePt t="181093" x="5370513" y="2268538"/>
          <p14:tracePt t="181105" x="5370513" y="2252663"/>
          <p14:tracePt t="181109" x="5362575" y="2200275"/>
          <p14:tracePt t="181122" x="5353050" y="2174875"/>
          <p14:tracePt t="181140" x="5319713" y="2098675"/>
          <p14:tracePt t="181142" x="5319713" y="2090738"/>
          <p14:tracePt t="181154" x="5311775" y="2055813"/>
          <p14:tracePt t="181158" x="5294313" y="2039938"/>
          <p14:tracePt t="181172" x="5294313" y="2030413"/>
          <p14:tracePt t="181188" x="5286375" y="2014538"/>
          <p14:tracePt t="181411" x="5276850" y="2014538"/>
          <p14:tracePt t="181420" x="5260975" y="2005013"/>
          <p14:tracePt t="181431" x="5208588" y="1997075"/>
          <p14:tracePt t="181437" x="5157788" y="1989138"/>
          <p14:tracePt t="181444" x="5141913" y="1989138"/>
          <p14:tracePt t="181459" x="5013325" y="1963738"/>
          <p14:tracePt t="181473" x="4919663" y="1946275"/>
          <p14:tracePt t="181477" x="4792663" y="1920875"/>
          <p14:tracePt t="181489" x="4683125" y="1911350"/>
          <p14:tracePt t="181492" x="4554538" y="1895475"/>
          <p14:tracePt t="181505" x="4410075" y="1885950"/>
          <p14:tracePt t="181509" x="4300538" y="1878013"/>
          <p14:tracePt t="181522" x="4197350" y="1878013"/>
          <p14:tracePt t="181523" x="4095750" y="1878013"/>
          <p14:tracePt t="181539" x="3960813" y="1878013"/>
          <p14:tracePt t="181555" x="3900488" y="1878013"/>
          <p14:tracePt t="181572" x="3892550" y="1878013"/>
          <p14:tracePt t="181589" x="3883025" y="1878013"/>
          <p14:tracePt t="181726" x="3883025" y="1895475"/>
          <p14:tracePt t="181735" x="3883025" y="1911350"/>
          <p14:tracePt t="181743" x="3883025" y="1928813"/>
          <p14:tracePt t="181756" x="3883025" y="1979613"/>
          <p14:tracePt t="181772" x="3892550" y="2005013"/>
          <p14:tracePt t="181775" x="3892550" y="2065338"/>
          <p14:tracePt t="181790" x="3892550" y="2090738"/>
          <p14:tracePt t="181791" x="3892550" y="2124075"/>
          <p14:tracePt t="181805" x="3892550" y="2243138"/>
          <p14:tracePt t="181822" x="3908425" y="2387600"/>
          <p14:tracePt t="181839" x="3960813" y="2498725"/>
          <p14:tracePt t="181855" x="3960813" y="2516188"/>
          <p14:tracePt t="181856" x="3968750" y="2532063"/>
          <p14:tracePt t="181861" x="3976688" y="2541588"/>
          <p14:tracePt t="181875" x="3976688" y="2549525"/>
          <p14:tracePt t="181891" x="3986213" y="2557463"/>
          <p14:tracePt t="181921" x="3994150" y="2557463"/>
          <p14:tracePt t="181957" x="4002088" y="2557463"/>
          <p14:tracePt t="181969" x="4011613" y="2557463"/>
          <p14:tracePt t="181982" x="4044950" y="2557463"/>
          <p14:tracePt t="181992" x="4062413" y="2557463"/>
          <p14:tracePt t="182005" x="4095750" y="2557463"/>
          <p14:tracePt t="182006" x="4138613" y="2557463"/>
          <p14:tracePt t="182023" x="4164013" y="2557463"/>
          <p14:tracePt t="182023" x="4181475" y="2557463"/>
          <p14:tracePt t="182039" x="4283075" y="2557463"/>
          <p14:tracePt t="182055" x="4368800" y="2566988"/>
          <p14:tracePt t="182059" x="4452938" y="2566988"/>
          <p14:tracePt t="182071" x="4538663" y="2566988"/>
          <p14:tracePt t="182072" x="4640263" y="2566988"/>
          <p14:tracePt t="182089" x="4792663" y="2566988"/>
          <p14:tracePt t="182105" x="4954588" y="2566988"/>
          <p14:tracePt t="182122" x="5038725" y="2566988"/>
          <p14:tracePt t="182139" x="5056188" y="2566988"/>
          <p14:tracePt t="182209" x="5064125" y="2566988"/>
          <p14:tracePt t="182230" x="5064125" y="2557463"/>
          <p14:tracePt t="182238" x="5048250" y="2541588"/>
          <p14:tracePt t="182247" x="5038725" y="2524125"/>
          <p14:tracePt t="182252" x="5022850" y="2506663"/>
          <p14:tracePt t="182261" x="5013325" y="2473325"/>
          <p14:tracePt t="182275" x="4972050" y="2413000"/>
          <p14:tracePt t="182289" x="4972050" y="2371725"/>
          <p14:tracePt t="182305" x="4972050" y="2362200"/>
          <p14:tracePt t="182309" x="4972050" y="2328863"/>
          <p14:tracePt t="182322" x="4972050" y="2303463"/>
          <p14:tracePt t="182325" x="4972050" y="2268538"/>
          <p14:tracePt t="182338" x="4987925" y="2227263"/>
          <p14:tracePt t="182341" x="5005388" y="2166938"/>
          <p14:tracePt t="182355" x="5038725" y="2055813"/>
          <p14:tracePt t="182372" x="5073650" y="2022475"/>
          <p14:tracePt t="182389" x="5081588" y="1989138"/>
          <p14:tracePt t="182390" x="5106988" y="1946275"/>
          <p14:tracePt t="182405" x="5149850" y="1885950"/>
          <p14:tracePt t="182411" x="5167313" y="1878013"/>
          <p14:tracePt t="182422" x="5208588" y="1844675"/>
          <p14:tracePt t="182439" x="5226050" y="1827213"/>
          <p14:tracePt t="182455" x="5243513" y="1819275"/>
          <p14:tracePt t="182573" x="5235575" y="1819275"/>
          <p14:tracePt t="182583" x="5218113" y="1819275"/>
          <p14:tracePt t="182592" x="5192713" y="1819275"/>
          <p14:tracePt t="182605" x="5116513" y="1784350"/>
          <p14:tracePt t="182622" x="5064125" y="1758950"/>
          <p14:tracePt t="182623" x="5013325" y="1725613"/>
          <p14:tracePt t="182639" x="4937125" y="1665288"/>
          <p14:tracePt t="182643" x="4929188" y="1649413"/>
          <p14:tracePt t="182655" x="4911725" y="1639888"/>
          <p14:tracePt t="182672" x="4886325" y="1614488"/>
          <p14:tracePt t="182689" x="4860925" y="1597025"/>
          <p14:tracePt t="182705" x="4852988" y="1589088"/>
          <p14:tracePt t="182725" x="4852988" y="1581150"/>
          <p14:tracePt t="182738" x="4843463" y="1563688"/>
          <p14:tracePt t="182831" x="4835525" y="1555750"/>
          <p14:tracePt t="182840" x="4827588" y="1555750"/>
          <p14:tracePt t="182911" x="4827588" y="1563688"/>
          <p14:tracePt t="182916" x="4818063" y="1563688"/>
          <p14:tracePt t="182987" x="4810125" y="1563688"/>
          <p14:tracePt t="182997" x="4802188" y="1563688"/>
          <p14:tracePt t="183005" x="4784725" y="1555750"/>
          <p14:tracePt t="183032" x="4775200" y="1546225"/>
          <p14:tracePt t="183055" x="4759325" y="1546225"/>
          <p14:tracePt t="183066" x="4749800" y="1546225"/>
          <p14:tracePt t="183074" x="4741863" y="1546225"/>
          <p14:tracePt t="183077" x="4733925" y="1546225"/>
          <p14:tracePt t="183088" x="4724400" y="1546225"/>
          <p14:tracePt t="183093" x="4716463" y="1546225"/>
          <p14:tracePt t="183105" x="4699000" y="1546225"/>
          <p14:tracePt t="183108" x="4691063" y="1546225"/>
          <p14:tracePt t="183121" x="4683125" y="1546225"/>
          <p14:tracePt t="183139" x="4665663" y="1546225"/>
          <p14:tracePt t="183143" x="4657725" y="1546225"/>
          <p14:tracePt t="183155" x="4640263" y="1538288"/>
          <p14:tracePt t="183159" x="4630738" y="1538288"/>
          <p14:tracePt t="183172" x="4605338" y="1538288"/>
          <p14:tracePt t="183175" x="4597400" y="1538288"/>
          <p14:tracePt t="183189" x="4589463" y="1538288"/>
          <p14:tracePt t="183190" x="4572000" y="1530350"/>
          <p14:tracePt t="183207" x="4538663" y="1530350"/>
          <p14:tracePt t="183227" x="4521200" y="1530350"/>
          <p14:tracePt t="183249" x="4503738" y="1530350"/>
          <p14:tracePt t="183267" x="4486275" y="1530350"/>
          <p14:tracePt t="183274" x="4470400" y="1512888"/>
          <p14:tracePt t="183289" x="4427538" y="1495425"/>
          <p14:tracePt t="183305" x="4402138" y="1487488"/>
          <p14:tracePt t="183307" x="4376738" y="1487488"/>
          <p14:tracePt t="183322" x="4359275" y="1477963"/>
          <p14:tracePt t="183323" x="4351338" y="1477963"/>
          <p14:tracePt t="183326" x="4341813" y="1477963"/>
          <p14:tracePt t="183338" x="4325938" y="1470025"/>
          <p14:tracePt t="183355" x="4308475" y="1470025"/>
          <p14:tracePt t="183372" x="4291013" y="1462088"/>
          <p14:tracePt t="183388" x="4283075" y="1444625"/>
          <p14:tracePt t="183389" x="4275138" y="1444625"/>
          <p14:tracePt t="183405" x="4265613" y="1444625"/>
          <p14:tracePt t="183601" x="4275138" y="1444625"/>
          <p14:tracePt t="183609" x="4300538" y="1444625"/>
          <p14:tracePt t="183619" x="4325938" y="1444625"/>
          <p14:tracePt t="183620" x="4341813" y="1444625"/>
          <p14:tracePt t="183639" x="4368800" y="1444625"/>
          <p14:tracePt t="183640" x="4384675" y="1444625"/>
          <p14:tracePt t="183656" x="4460875" y="1444625"/>
          <p14:tracePt t="183661" x="4486275" y="1444625"/>
          <p14:tracePt t="183672" x="4521200" y="1444625"/>
          <p14:tracePt t="183689" x="4579938" y="1444625"/>
          <p14:tracePt t="183706" x="4605338" y="1452563"/>
          <p14:tracePt t="183721" x="4614863" y="1452563"/>
          <p14:tracePt t="183761" x="4622800" y="1452563"/>
          <p14:tracePt t="183796" x="4630738" y="1452563"/>
          <p14:tracePt t="183806" x="4640263" y="1452563"/>
          <p14:tracePt t="183843" x="4657725" y="1452563"/>
          <p14:tracePt t="183863" x="4673600" y="1444625"/>
          <p14:tracePt t="183993" x="4683125" y="1444625"/>
          <p14:tracePt t="184003" x="4691063" y="1444625"/>
          <p14:tracePt t="184012" x="4691063" y="1436688"/>
          <p14:tracePt t="184025" x="4699000" y="1436688"/>
          <p14:tracePt t="184038" x="4708525" y="1436688"/>
          <p14:tracePt t="184043" x="4724400" y="1436688"/>
          <p14:tracePt t="184055" x="4733925" y="1436688"/>
          <p14:tracePt t="184059" x="4741863" y="1436688"/>
          <p14:tracePt t="184072" x="4749800" y="1436688"/>
          <p14:tracePt t="184595" x="4749800" y="1444625"/>
          <p14:tracePt t="184609" x="4741863" y="1444625"/>
          <p14:tracePt t="185034" x="4733925" y="1444625"/>
          <p14:tracePt t="185048" x="4724400" y="1452563"/>
          <p14:tracePt t="185056" x="4708525" y="1462088"/>
          <p14:tracePt t="185199" x="4699000" y="1462088"/>
          <p14:tracePt t="185205" x="4683125" y="1444625"/>
          <p14:tracePt t="185218" x="4683125" y="1436688"/>
          <p14:tracePt t="185219" x="4665663" y="1419225"/>
          <p14:tracePt t="185230" x="4640263" y="1401763"/>
          <p14:tracePt t="185241" x="4622800" y="1376363"/>
          <p14:tracePt t="185256" x="4605338" y="1368425"/>
          <p14:tracePt t="185259" x="4597400" y="1360488"/>
          <p14:tracePt t="185271" x="4589463" y="1350963"/>
          <p14:tracePt t="185289" x="4554538" y="1333500"/>
          <p14:tracePt t="185305" x="4546600" y="1325563"/>
          <p14:tracePt t="185332" x="4538663" y="1317625"/>
          <p14:tracePt t="185341" x="4538663" y="1308100"/>
          <p14:tracePt t="185405" x="4538663" y="1300163"/>
          <p14:tracePt t="185416" x="4538663" y="1292225"/>
          <p14:tracePt t="185421" x="4538663" y="1282700"/>
          <p14:tracePt t="185439" x="4538663" y="1257300"/>
          <p14:tracePt t="185455" x="4538663" y="1249363"/>
          <p14:tracePt t="185457" x="4554538" y="1241425"/>
          <p14:tracePt t="185461" x="4564063" y="1231900"/>
          <p14:tracePt t="185472" x="4572000" y="1223963"/>
          <p14:tracePt t="185477" x="4589463" y="1216025"/>
          <p14:tracePt t="185489" x="4597400" y="1206500"/>
          <p14:tracePt t="185505" x="4614863" y="1189038"/>
          <p14:tracePt t="185510" x="4630738" y="1189038"/>
          <p14:tracePt t="185543" x="4640263" y="1189038"/>
          <p14:tracePt t="185634" x="4648200" y="1189038"/>
          <p14:tracePt t="185643" x="4657725" y="1189038"/>
          <p14:tracePt t="185659" x="4665663" y="1189038"/>
          <p14:tracePt t="185743" x="4665663" y="1181100"/>
          <p14:tracePt t="185753" x="4657725" y="1155700"/>
          <p14:tracePt t="185760" x="4648200" y="1155700"/>
          <p14:tracePt t="185773" x="4605338" y="1147763"/>
          <p14:tracePt t="185788" x="4572000" y="1138238"/>
          <p14:tracePt t="185805" x="4529138" y="1130300"/>
          <p14:tracePt t="185809" x="4521200" y="1130300"/>
          <p14:tracePt t="185826" x="4513263" y="1130300"/>
          <p14:tracePt t="185839" x="4503738" y="1130300"/>
          <p14:tracePt t="185925" x="4503738" y="1122363"/>
          <p14:tracePt t="185955" x="4503738" y="1112838"/>
          <p14:tracePt t="186001" x="4513263" y="1112838"/>
          <p14:tracePt t="186008" x="4521200" y="1112838"/>
          <p14:tracePt t="186018" x="4538663" y="1112838"/>
          <p14:tracePt t="186027" x="4572000" y="1112838"/>
          <p14:tracePt t="186038" x="4597400" y="1112838"/>
          <p14:tracePt t="186043" x="4657725" y="1112838"/>
          <p14:tracePt t="186055" x="4691063" y="1112838"/>
          <p14:tracePt t="186056" x="4724400" y="1130300"/>
          <p14:tracePt t="186072" x="4784725" y="1155700"/>
          <p14:tracePt t="186072" x="4835525" y="1173163"/>
          <p14:tracePt t="186089" x="4929188" y="1223963"/>
          <p14:tracePt t="186105" x="4997450" y="1257300"/>
          <p14:tracePt t="186122" x="5022850" y="1292225"/>
          <p14:tracePt t="186139" x="5030788" y="1300163"/>
          <p14:tracePt t="186140" x="5038725" y="1308100"/>
          <p14:tracePt t="186198" x="5038725" y="1317625"/>
          <p14:tracePt t="186243" x="5030788" y="1325563"/>
          <p14:tracePt t="186257" x="5022850" y="1325563"/>
          <p14:tracePt t="186271" x="5013325" y="1325563"/>
          <p14:tracePt t="186276" x="5005388" y="1325563"/>
          <p14:tracePt t="186289" x="4997450" y="1325563"/>
          <p14:tracePt t="186292" x="4979988" y="1325563"/>
          <p14:tracePt t="186305" x="4972050" y="1325563"/>
          <p14:tracePt t="186306" x="4962525" y="1325563"/>
          <p14:tracePt t="186321" x="4954588" y="1325563"/>
          <p14:tracePt t="186322" x="4946650" y="1325563"/>
          <p14:tracePt t="186338" x="4937125" y="1325563"/>
          <p14:tracePt t="186429" x="4929188" y="1343025"/>
          <p14:tracePt t="186473" x="4929188" y="1350963"/>
          <p14:tracePt t="186489" x="4937125" y="1360488"/>
          <p14:tracePt t="186566" x="4937125" y="1368425"/>
          <p14:tracePt t="186597" x="4929188" y="1368425"/>
          <p14:tracePt t="186605" x="4903788" y="1368425"/>
          <p14:tracePt t="186618" x="4886325" y="1368425"/>
          <p14:tracePt t="186619" x="4860925" y="1368425"/>
          <p14:tracePt t="186628" x="4835525" y="1368425"/>
          <p14:tracePt t="186641" x="4810125" y="1368425"/>
          <p14:tracePt t="186656" x="4792663" y="1360488"/>
          <p14:tracePt t="186657" x="4784725" y="1350963"/>
          <p14:tracePt t="186672" x="4775200" y="1343025"/>
          <p14:tracePt t="186676" x="4775200" y="1333500"/>
          <p14:tracePt t="186688" x="4767263" y="1333500"/>
          <p14:tracePt t="186693" x="4749800" y="1333500"/>
          <p14:tracePt t="186705" x="4749800" y="1325563"/>
          <p14:tracePt t="186722" x="4749800" y="1317625"/>
          <p14:tracePt t="186739" x="4749800" y="1292225"/>
          <p14:tracePt t="186756" x="4749800" y="1282700"/>
          <p14:tracePt t="186772" x="4749800" y="1274763"/>
          <p14:tracePt t="186772" x="4749800" y="1266825"/>
          <p14:tracePt t="186776" x="4759325" y="1266825"/>
          <p14:tracePt t="186789" x="4784725" y="1257300"/>
          <p14:tracePt t="186806" x="4827588" y="1249363"/>
          <p14:tracePt t="186822" x="4903788" y="1249363"/>
          <p14:tracePt t="186838" x="4929188" y="1249363"/>
          <p14:tracePt t="186839" x="4962525" y="1249363"/>
          <p14:tracePt t="186842" x="4987925" y="1249363"/>
          <p14:tracePt t="186855" x="5013325" y="1249363"/>
          <p14:tracePt t="186872" x="5038725" y="1249363"/>
          <p14:tracePt t="186965" x="5030788" y="1249363"/>
          <p14:tracePt t="186974" x="5013325" y="1249363"/>
          <p14:tracePt t="186985" x="4954588" y="1249363"/>
          <p14:tracePt t="187005" x="4886325" y="1206500"/>
          <p14:tracePt t="187009" x="4827588" y="1189038"/>
          <p14:tracePt t="187022" x="4818063" y="1189038"/>
          <p14:tracePt t="187024" x="4792663" y="1181100"/>
          <p14:tracePt t="187039" x="4784725" y="1155700"/>
          <p14:tracePt t="187055" x="4775200" y="1155700"/>
          <p14:tracePt t="187072" x="4767263" y="1155700"/>
          <p14:tracePt t="187135" x="4767263" y="1147763"/>
          <p14:tracePt t="187171" x="4775200" y="1147763"/>
          <p14:tracePt t="187182" x="4792663" y="1147763"/>
          <p14:tracePt t="187191" x="4810125" y="1147763"/>
          <p14:tracePt t="187205" x="4843463" y="1147763"/>
          <p14:tracePt t="187207" x="4868863" y="1147763"/>
          <p14:tracePt t="187210" x="4878388" y="1147763"/>
          <p14:tracePt t="187224" x="4886325" y="1147763"/>
          <p14:tracePt t="187238" x="4903788" y="1147763"/>
          <p14:tracePt t="187240" x="4919663" y="1155700"/>
          <p14:tracePt t="187255" x="4929188" y="1155700"/>
          <p14:tracePt t="187261" x="4937125" y="1163638"/>
          <p14:tracePt t="187303" x="4937125" y="1173163"/>
          <p14:tracePt t="187315" x="4962525" y="1189038"/>
          <p14:tracePt t="187333" x="4962525" y="1206500"/>
          <p14:tracePt t="187343" x="4954588" y="1216025"/>
          <p14:tracePt t="187355" x="4946650" y="1216025"/>
          <p14:tracePt t="187356" x="4929188" y="1223963"/>
          <p14:tracePt t="187372" x="4894263" y="1223963"/>
          <p14:tracePt t="187373" x="4868863" y="1231900"/>
          <p14:tracePt t="187389" x="4802188" y="1231900"/>
          <p14:tracePt t="187405" x="4741863" y="1231900"/>
          <p14:tracePt t="187422" x="4708525" y="1231900"/>
          <p14:tracePt t="187423" x="4699000" y="1241425"/>
          <p14:tracePt t="187439" x="4691063" y="1249363"/>
          <p14:tracePt t="187439" x="4683125" y="1249363"/>
          <p14:tracePt t="187596" x="4683125" y="1266825"/>
          <p14:tracePt t="187609" x="4683125" y="1274763"/>
          <p14:tracePt t="187619" x="4683125" y="1292225"/>
          <p14:tracePt t="187625" x="4691063" y="1292225"/>
          <p14:tracePt t="187639" x="4691063" y="1300163"/>
          <p14:tracePt t="187655" x="4691063" y="1325563"/>
          <p14:tracePt t="187661" x="4691063" y="1333500"/>
          <p14:tracePt t="187672" x="4691063" y="1343025"/>
          <p14:tracePt t="187675" x="4691063" y="1350963"/>
          <p14:tracePt t="187689" x="4691063" y="1368425"/>
          <p14:tracePt t="187691" x="4691063" y="1376363"/>
          <p14:tracePt t="187705" x="4683125" y="1393825"/>
          <p14:tracePt t="187706" x="4657725" y="1401763"/>
          <p14:tracePt t="187722" x="4589463" y="1427163"/>
          <p14:tracePt t="187739" x="4564063" y="1427163"/>
          <p14:tracePt t="187740" x="4538663" y="1436688"/>
          <p14:tracePt t="187755" x="4503738" y="1436688"/>
          <p14:tracePt t="187756" x="4460875" y="1452563"/>
          <p14:tracePt t="187771" x="4410075" y="1462088"/>
          <p14:tracePt t="187772" x="4394200" y="1470025"/>
          <p14:tracePt t="187789" x="4265613" y="1477963"/>
          <p14:tracePt t="187805" x="4052888" y="1487488"/>
          <p14:tracePt t="187822" x="3925888" y="1487488"/>
          <p14:tracePt t="187823" x="3798888" y="1487488"/>
          <p14:tracePt t="187827" x="3671888" y="1487488"/>
          <p14:tracePt t="187838" x="3560763" y="1487488"/>
          <p14:tracePt t="187843" x="3459163" y="1487488"/>
          <p14:tracePt t="187855" x="3355975" y="1487488"/>
          <p14:tracePt t="187872" x="3271838" y="1487488"/>
          <p14:tracePt t="187889" x="3195638" y="1487488"/>
          <p14:tracePt t="187892" x="3160713" y="1487488"/>
          <p14:tracePt t="187905" x="3144838" y="1487488"/>
          <p14:tracePt t="187909" x="3109913" y="1487488"/>
          <p14:tracePt t="187923" x="3094038" y="1487488"/>
          <p14:tracePt t="187939" x="3067050" y="1487488"/>
          <p14:tracePt t="187942" x="3059113" y="1487488"/>
          <p14:tracePt t="187955" x="3051175" y="1487488"/>
          <p14:tracePt t="187958" x="3025775" y="1487488"/>
          <p14:tracePt t="187972" x="3008313" y="1487488"/>
          <p14:tracePt t="187972" x="2982913" y="1487488"/>
          <p14:tracePt t="187988" x="2949575" y="1487488"/>
          <p14:tracePt t="187989" x="2932113" y="1487488"/>
          <p14:tracePt t="188005" x="2881313" y="1487488"/>
          <p14:tracePt t="188021" x="2863850" y="1487488"/>
          <p14:tracePt t="188024" x="2820988" y="1487488"/>
          <p14:tracePt t="188038" x="2770188" y="1487488"/>
          <p14:tracePt t="188039" x="2752725" y="1487488"/>
          <p14:tracePt t="188056" x="2693988" y="1487488"/>
          <p14:tracePt t="188072" x="2643188" y="1487488"/>
          <p14:tracePt t="188088" x="2582863" y="1487488"/>
          <p14:tracePt t="188105" x="2532063" y="1487488"/>
          <p14:tracePt t="188110" x="2506663" y="1487488"/>
          <p14:tracePt t="188122" x="2463800" y="1487488"/>
          <p14:tracePt t="188124" x="2438400" y="1487488"/>
          <p14:tracePt t="188138" x="2413000" y="1487488"/>
          <p14:tracePt t="188155" x="2371725" y="1487488"/>
          <p14:tracePt t="188161" x="2336800" y="1487488"/>
          <p14:tracePt t="188171" x="2319338" y="1487488"/>
          <p14:tracePt t="188301" x="2311400" y="1487488"/>
          <p14:tracePt t="188319" x="2311400" y="1462088"/>
          <p14:tracePt t="188332" x="2293938" y="1452563"/>
          <p14:tracePt t="188348" x="2293938" y="1436688"/>
          <p14:tracePt t="188356" x="2278063" y="1419225"/>
          <p14:tracePt t="188361" x="2278063" y="1411288"/>
          <p14:tracePt t="188371" x="2252663" y="1401763"/>
          <p14:tracePt t="188375" x="2243138" y="1401763"/>
          <p14:tracePt t="188388" x="2235200" y="1401763"/>
          <p14:tracePt t="188390" x="2200275" y="1393825"/>
          <p14:tracePt t="188405" x="2174875" y="1393825"/>
          <p14:tracePt t="188411" x="2166938" y="1393825"/>
          <p14:tracePt t="188422" x="2159000" y="1393825"/>
          <p14:tracePt t="188427" x="2133600" y="1401763"/>
          <p14:tracePt t="188438" x="2124075" y="1419225"/>
          <p14:tracePt t="188440" x="2116138" y="1452563"/>
          <p14:tracePt t="188455" x="2116138" y="1462088"/>
          <p14:tracePt t="188456" x="2116138" y="1487488"/>
          <p14:tracePt t="188471" x="2116138" y="1538288"/>
          <p14:tracePt t="188489" x="2124075" y="1546225"/>
          <p14:tracePt t="188490" x="2141538" y="1555750"/>
          <p14:tracePt t="188505" x="2174875" y="1563688"/>
          <p14:tracePt t="188506" x="2192338" y="1563688"/>
          <p14:tracePt t="188511" x="2235200" y="1571625"/>
          <p14:tracePt t="188521" x="2293938" y="1581150"/>
          <p14:tracePt t="188539" x="2397125" y="1581150"/>
          <p14:tracePt t="188555" x="2489200" y="1581150"/>
          <p14:tracePt t="188571" x="2498725" y="1581150"/>
          <p14:tracePt t="188572" x="2506663" y="1581150"/>
          <p14:tracePt t="188576" x="2524125" y="1581150"/>
          <p14:tracePt t="188588" x="2541588" y="1581150"/>
          <p14:tracePt t="188615" x="2541588" y="1546225"/>
          <p14:tracePt t="188623" x="2541588" y="1512888"/>
          <p14:tracePt t="188626" x="2541588" y="1495425"/>
          <p14:tracePt t="188639" x="2541588" y="1462088"/>
          <p14:tracePt t="188642" x="2541588" y="1452563"/>
          <p14:tracePt t="188655" x="2541588" y="1444625"/>
          <p14:tracePt t="188658" x="2541588" y="1436688"/>
          <p14:tracePt t="188671" x="2541588" y="1427163"/>
          <p14:tracePt t="188674" x="2516188" y="1419225"/>
          <p14:tracePt t="188689" x="2447925" y="1401763"/>
          <p14:tracePt t="188705" x="2413000" y="1401763"/>
          <p14:tracePt t="188709" x="2405063" y="1401763"/>
          <p14:tracePt t="188722" x="2387600" y="1401763"/>
          <p14:tracePt t="188724" x="2371725" y="1401763"/>
          <p14:tracePt t="188738" x="2354263" y="1401763"/>
          <p14:tracePt t="188739" x="2344738" y="1411288"/>
          <p14:tracePt t="188755" x="2344738" y="1427163"/>
          <p14:tracePt t="188772" x="2344738" y="1436688"/>
          <p14:tracePt t="188774" x="2344738" y="1444625"/>
          <p14:tracePt t="188789" x="2344738" y="1477963"/>
          <p14:tracePt t="188806" x="2371725" y="1504950"/>
          <p14:tracePt t="188823" x="2405063" y="1520825"/>
          <p14:tracePt t="188824" x="2463800" y="1538288"/>
          <p14:tracePt t="188838" x="2524125" y="1571625"/>
          <p14:tracePt t="188840" x="2617788" y="1597025"/>
          <p14:tracePt t="188855" x="2846388" y="1657350"/>
          <p14:tracePt t="188872" x="3170238" y="1716088"/>
          <p14:tracePt t="188888" x="3424238" y="1751013"/>
          <p14:tracePt t="188903" x="3543300" y="1758950"/>
          <p14:tracePt t="188908" x="3646488" y="1776413"/>
          <p14:tracePt t="188910" x="3713163" y="1784350"/>
          <p14:tracePt t="188922" x="3773488" y="1793875"/>
          <p14:tracePt t="188926" x="3816350" y="1793875"/>
          <p14:tracePt t="188938" x="3816350" y="1801813"/>
          <p14:tracePt t="189047" x="3832225" y="1801813"/>
          <p14:tracePt t="189057" x="3849688" y="1801813"/>
          <p14:tracePt t="189067" x="3867150" y="1809750"/>
          <p14:tracePt t="189073" x="3917950" y="1827213"/>
          <p14:tracePt t="189089" x="4002088" y="1835150"/>
          <p14:tracePt t="189106" x="4164013" y="1870075"/>
          <p14:tracePt t="189122" x="4275138" y="1878013"/>
          <p14:tracePt t="189123" x="4394200" y="1885950"/>
          <p14:tracePt t="189139" x="4503738" y="1885950"/>
          <p14:tracePt t="189139" x="4630738" y="1885950"/>
          <p14:tracePt t="189142" x="4741863" y="1885950"/>
          <p14:tracePt t="189155" x="4852988" y="1885950"/>
          <p14:tracePt t="189172" x="5064125" y="1885950"/>
          <p14:tracePt t="189188" x="5116513" y="1885950"/>
          <p14:tracePt t="189193" x="5141913" y="1885950"/>
          <p14:tracePt t="189259" x="5141913" y="1878013"/>
          <p14:tracePt t="189316" x="5149850" y="1870075"/>
          <p14:tracePt t="189325" x="5157788" y="1870075"/>
          <p14:tracePt t="189335" x="5167313" y="1860550"/>
          <p14:tracePt t="189341" x="5175250" y="1852613"/>
          <p14:tracePt t="189355" x="5218113" y="1844675"/>
          <p14:tracePt t="189372" x="5260975" y="1819275"/>
          <p14:tracePt t="189388" x="5276850" y="1809750"/>
          <p14:tracePt t="189405" x="5286375" y="1801813"/>
          <p14:tracePt t="189451" x="5286375" y="1793875"/>
          <p14:tracePt t="189455" x="5286375" y="1784350"/>
          <p14:tracePt t="189467" x="5286375" y="1766888"/>
          <p14:tracePt t="189471" x="5268913" y="1751013"/>
          <p14:tracePt t="189488" x="5235575" y="1733550"/>
          <p14:tracePt t="189491" x="5175250" y="1725613"/>
          <p14:tracePt t="189505" x="5157788" y="1708150"/>
          <p14:tracePt t="189506" x="5124450" y="1690688"/>
          <p14:tracePt t="189510" x="5081588" y="1682750"/>
          <p14:tracePt t="189521" x="5048250" y="1674813"/>
          <p14:tracePt t="189539" x="4954588" y="1649413"/>
          <p14:tracePt t="189555" x="4929188" y="1649413"/>
          <p14:tracePt t="189572" x="4919663" y="1649413"/>
          <p14:tracePt t="189633" x="4903788" y="1639888"/>
          <p14:tracePt t="189645" x="4903788" y="1631950"/>
          <p14:tracePt t="189668" x="4903788" y="1622425"/>
          <p14:tracePt t="189682" x="4894263" y="1606550"/>
          <p14:tracePt t="189693" x="4894263" y="1589088"/>
          <p14:tracePt t="189705" x="4894263" y="1571625"/>
          <p14:tracePt t="189722" x="4894263" y="1555750"/>
          <p14:tracePt t="189739" x="4886325" y="1555750"/>
          <p14:tracePt t="189739" x="4878388" y="1530350"/>
          <p14:tracePt t="189755" x="4878388" y="1520825"/>
          <p14:tracePt t="189772" x="4860925" y="1512888"/>
          <p14:tracePt t="189789" x="4852988" y="1504950"/>
          <p14:tracePt t="189792" x="4843463" y="1504950"/>
          <p14:tracePt t="189805" x="4835525" y="1504950"/>
          <p14:tracePt t="189809" x="4827588" y="1504950"/>
          <p14:tracePt t="189821" x="4792663" y="1495425"/>
          <p14:tracePt t="189839" x="4784725" y="1495425"/>
          <p14:tracePt t="189840" x="4767263" y="1495425"/>
          <p14:tracePt t="189861" x="4759325" y="1495425"/>
          <p14:tracePt t="189911" x="4749800" y="1477963"/>
          <p14:tracePt t="189926" x="4767263" y="1470025"/>
          <p14:tracePt t="189937" x="4792663" y="1462088"/>
          <p14:tracePt t="189946" x="4810125" y="1452563"/>
          <p14:tracePt t="189955" x="4843463" y="1436688"/>
          <p14:tracePt t="189961" x="4868863" y="1427163"/>
          <p14:tracePt t="189974" x="4886325" y="1419225"/>
          <p14:tracePt t="189976" x="4929188" y="1393825"/>
          <p14:tracePt t="189989" x="4962525" y="1376363"/>
          <p14:tracePt t="189990" x="4979988" y="1376363"/>
          <p14:tracePt t="190005" x="4987925" y="1360488"/>
          <p14:tracePt t="190006" x="5005388" y="1350963"/>
          <p14:tracePt t="190022" x="5005388" y="1343025"/>
          <p14:tracePt t="190038" x="5005388" y="1333500"/>
          <p14:tracePt t="190043" x="5005388" y="1325563"/>
          <p14:tracePt t="190057" x="5005388" y="1317625"/>
          <p14:tracePt t="190073" x="5005388" y="1292225"/>
          <p14:tracePt t="190089" x="4979988" y="1292225"/>
          <p14:tracePt t="190105" x="4919663" y="1292225"/>
          <p14:tracePt t="190121" x="4903788" y="1292225"/>
          <p14:tracePt t="190122" x="4886325" y="1292225"/>
          <p14:tracePt t="190126" x="4843463" y="1292225"/>
          <p14:tracePt t="190139" x="4810125" y="1292225"/>
          <p14:tracePt t="190142" x="4759325" y="1325563"/>
          <p14:tracePt t="190155" x="4733925" y="1360488"/>
          <p14:tracePt t="190172" x="4716463" y="1376363"/>
          <p14:tracePt t="190176" x="4699000" y="1385888"/>
          <p14:tracePt t="190188" x="4699000" y="1401763"/>
          <p14:tracePt t="190192" x="4699000" y="1427163"/>
          <p14:tracePt t="190205" x="4699000" y="1452563"/>
          <p14:tracePt t="190208" x="4699000" y="1487488"/>
          <p14:tracePt t="190222" x="4699000" y="1495425"/>
          <p14:tracePt t="190223" x="4699000" y="1520825"/>
          <p14:tracePt t="190238" x="4716463" y="1563688"/>
          <p14:tracePt t="190242" x="4733925" y="1581150"/>
          <p14:tracePt t="190255" x="4767263" y="1597025"/>
          <p14:tracePt t="190259" x="4818063" y="1606550"/>
          <p14:tracePt t="190272" x="4843463" y="1606550"/>
          <p14:tracePt t="190273" x="4878388" y="1606550"/>
          <p14:tracePt t="190288" x="4911725" y="1606550"/>
          <p14:tracePt t="190289" x="4954588" y="1606550"/>
          <p14:tracePt t="190305" x="4997450" y="1606550"/>
          <p14:tracePt t="190322" x="5013325" y="1606550"/>
          <p14:tracePt t="190324" x="5022850" y="1606550"/>
          <p14:tracePt t="190338" x="5030788" y="1606550"/>
          <p14:tracePt t="190339" x="5038725" y="1606550"/>
          <p14:tracePt t="190355" x="5056188" y="1563688"/>
          <p14:tracePt t="190372" x="5056188" y="1546225"/>
          <p14:tracePt t="190388" x="5056188" y="1538288"/>
          <p14:tracePt t="190390" x="5056188" y="1530350"/>
          <p14:tracePt t="190395" x="5056188" y="1512888"/>
          <p14:tracePt t="190410" x="5056188" y="1487488"/>
          <p14:tracePt t="190421" x="5056188" y="1477963"/>
          <p14:tracePt t="190438" x="5013325" y="1452563"/>
          <p14:tracePt t="190454" x="4972050" y="1436688"/>
          <p14:tracePt t="190461" x="4911725" y="1427163"/>
          <p14:tracePt t="190471" x="4886325" y="1427163"/>
          <p14:tracePt t="190474" x="4843463" y="1427163"/>
          <p14:tracePt t="190488" x="4802188" y="1427163"/>
          <p14:tracePt t="190490" x="4767263" y="1427163"/>
          <p14:tracePt t="190505" x="4741863" y="1427163"/>
          <p14:tracePt t="190510" x="4724400" y="1427163"/>
          <p14:tracePt t="190521" x="4716463" y="1427163"/>
          <p14:tracePt t="190526" x="4699000" y="1427163"/>
          <p14:tracePt t="190538" x="4691063" y="1427163"/>
          <p14:tracePt t="190540" x="4683125" y="1427163"/>
          <p14:tracePt t="190673" x="4683125" y="1436688"/>
          <p14:tracePt t="190697" x="4683125" y="1444625"/>
          <p14:tracePt t="190843" x="4673600" y="1444625"/>
          <p14:tracePt t="190900" x="4673600" y="1452563"/>
          <p14:tracePt t="190915" x="4673600" y="1462088"/>
          <p14:tracePt t="190932" x="4708525" y="1470025"/>
          <p14:tracePt t="190941" x="4733925" y="1470025"/>
          <p14:tracePt t="190955" x="4792663" y="1477963"/>
          <p14:tracePt t="190959" x="4827588" y="1477963"/>
          <p14:tracePt t="190972" x="4868863" y="1477963"/>
          <p14:tracePt t="190975" x="4911725" y="1477963"/>
          <p14:tracePt t="190988" x="4962525" y="1477963"/>
          <p14:tracePt t="191005" x="5005388" y="1477963"/>
          <p14:tracePt t="191055" x="5013325" y="1477963"/>
          <p14:tracePt t="191083" x="5013325" y="1470025"/>
          <p14:tracePt t="191097" x="4997450" y="1444625"/>
          <p14:tracePt t="191106" x="4972050" y="1444625"/>
          <p14:tracePt t="191116" x="4919663" y="1444625"/>
          <p14:tracePt t="191121" x="4886325" y="1436688"/>
          <p14:tracePt t="191127" x="4843463" y="1419225"/>
          <p14:tracePt t="191139" x="4818063" y="1419225"/>
          <p14:tracePt t="191155" x="4749800" y="1419225"/>
          <p14:tracePt t="191161" x="4741863" y="1419225"/>
          <p14:tracePt t="191172" x="4716463" y="1419225"/>
          <p14:tracePt t="191177" x="4708525" y="1419225"/>
          <p14:tracePt t="191243" x="4733925" y="1419225"/>
          <p14:tracePt t="191255" x="4759325" y="1419225"/>
          <p14:tracePt t="191266" x="4792663" y="1419225"/>
          <p14:tracePt t="191277" x="4868863" y="1444625"/>
          <p14:tracePt t="191290" x="4903788" y="1444625"/>
          <p14:tracePt t="191292" x="4919663" y="1444625"/>
          <p14:tracePt t="191305" x="4972050" y="1462088"/>
          <p14:tracePt t="191309" x="4979988" y="1462088"/>
          <p14:tracePt t="191455" x="4962525" y="1462088"/>
          <p14:tracePt t="191471" x="4954588" y="1462088"/>
          <p14:tracePt t="191631" x="4946650" y="1462088"/>
          <p14:tracePt t="192484" x="4937125" y="1462088"/>
          <p14:tracePt t="192493" x="4929188" y="1462088"/>
          <p14:tracePt t="192509" x="4919663" y="1462088"/>
          <p14:tracePt t="192523" x="4868863" y="1462088"/>
          <p14:tracePt t="192538" x="4852988" y="1462088"/>
          <p14:tracePt t="192539" x="4835525" y="1462088"/>
          <p14:tracePt t="192555" x="4784725" y="1462088"/>
          <p14:tracePt t="192571" x="4749800" y="1462088"/>
          <p14:tracePt t="192575" x="4741863" y="1462088"/>
          <p14:tracePt t="192589" x="4665663" y="1462088"/>
          <p14:tracePt t="192593" x="4622800" y="1462088"/>
          <p14:tracePt t="192605" x="4579938" y="1462088"/>
          <p14:tracePt t="192622" x="4503738" y="1462088"/>
          <p14:tracePt t="192638" x="4427538" y="1462088"/>
          <p14:tracePt t="192655" x="4376738" y="1444625"/>
          <p14:tracePt t="192658" x="4351338" y="1444625"/>
          <p14:tracePt t="192672" x="4333875" y="1436688"/>
          <p14:tracePt t="192674" x="4325938" y="1436688"/>
          <p14:tracePt t="192688" x="4308475" y="1436688"/>
          <p14:tracePt t="192705" x="4291013" y="1436688"/>
          <p14:tracePt t="192724" x="4283075" y="1427163"/>
          <p14:tracePt t="192748" x="4275138" y="1427163"/>
          <p14:tracePt t="192785" x="4257675" y="1427163"/>
          <p14:tracePt t="192800" x="4249738" y="1427163"/>
          <p14:tracePt t="192821" x="4240213" y="1427163"/>
          <p14:tracePt t="192832" x="4232275" y="1427163"/>
          <p14:tracePt t="192840" x="4224338" y="1427163"/>
          <p14:tracePt t="192988" x="4232275" y="1427163"/>
          <p14:tracePt t="192997" x="4265613" y="1419225"/>
          <p14:tracePt t="193007" x="4308475" y="1401763"/>
          <p14:tracePt t="193022" x="4333875" y="1401763"/>
          <p14:tracePt t="193027" x="4376738" y="1401763"/>
          <p14:tracePt t="193038" x="4410075" y="1401763"/>
          <p14:tracePt t="193042" x="4427538" y="1401763"/>
          <p14:tracePt t="193055" x="4460875" y="1401763"/>
          <p14:tracePt t="193059" x="4478338" y="1401763"/>
          <p14:tracePt t="193072" x="4495800" y="1401763"/>
          <p14:tracePt t="193072" x="4521200" y="1401763"/>
          <p14:tracePt t="193088" x="4538663" y="1401763"/>
          <p14:tracePt t="193209" x="4521200" y="1401763"/>
          <p14:tracePt t="193219" x="4503738" y="1401763"/>
          <p14:tracePt t="193231" x="4495800" y="1401763"/>
          <p14:tracePt t="193239" x="4486275" y="1401763"/>
          <p14:tracePt t="193255" x="4486275" y="1411288"/>
          <p14:tracePt t="193271" x="4478338" y="1419225"/>
          <p14:tracePt t="193371" x="4503738" y="1419225"/>
          <p14:tracePt t="193382" x="4529138" y="1419225"/>
          <p14:tracePt t="193390" x="4546600" y="1419225"/>
          <p14:tracePt t="193405" x="4589463" y="1419225"/>
          <p14:tracePt t="193411" x="4597400" y="1419225"/>
          <p14:tracePt t="193421" x="4614863" y="1419225"/>
          <p14:tracePt t="193438" x="4622800" y="1419225"/>
          <p14:tracePt t="193524" x="4622800" y="1436688"/>
          <p14:tracePt t="193629" x="4630738" y="1436688"/>
          <p14:tracePt t="193637" x="4640263" y="1436688"/>
          <p14:tracePt t="193646" x="4657725" y="1436688"/>
          <p14:tracePt t="193652" x="4683125" y="1436688"/>
          <p14:tracePt t="193660" x="4699000" y="1436688"/>
          <p14:tracePt t="193674" x="4733925" y="1436688"/>
          <p14:tracePt t="193675" x="4775200" y="1436688"/>
          <p14:tracePt t="193691" x="4860925" y="1419225"/>
          <p14:tracePt t="193704" x="4886325" y="1419225"/>
          <p14:tracePt t="193709" x="4903788" y="1419225"/>
          <p14:tracePt t="193721" x="4919663" y="1419225"/>
          <p14:tracePt t="193771" x="4929188" y="1419225"/>
          <p14:tracePt t="194067" x="4937125" y="1419225"/>
          <p14:tracePt t="194093" x="4946650" y="1419225"/>
          <p14:tracePt t="194103" x="4954588" y="1419225"/>
          <p14:tracePt t="194113" x="4962525" y="1419225"/>
          <p14:tracePt t="194507" x="4962525" y="1436688"/>
          <p14:tracePt t="194516" x="4962525" y="1452563"/>
          <p14:tracePt t="194527" x="4962525" y="1462088"/>
          <p14:tracePt t="194538" x="4962525" y="1477963"/>
          <p14:tracePt t="194543" x="4962525" y="1487488"/>
          <p14:tracePt t="194554" x="4962525" y="1504950"/>
          <p14:tracePt t="194556" x="4962525" y="1520825"/>
          <p14:tracePt t="194571" x="4962525" y="1530350"/>
          <p14:tracePt t="194572" x="4962525" y="1555750"/>
          <p14:tracePt t="194589" x="4962525" y="1589088"/>
          <p14:tracePt t="194605" x="4972050" y="1639888"/>
          <p14:tracePt t="194622" x="4979988" y="1700213"/>
          <p14:tracePt t="194639" x="4997450" y="1776413"/>
          <p14:tracePt t="194655" x="4997450" y="1784350"/>
          <p14:tracePt t="194656" x="5005388" y="1819275"/>
          <p14:tracePt t="194661" x="5005388" y="1835150"/>
          <p14:tracePt t="194672" x="5013325" y="1835150"/>
          <p14:tracePt t="194677" x="5013325" y="1852613"/>
          <p14:tracePt t="194688" x="5022850" y="1878013"/>
          <p14:tracePt t="194705" x="5030788" y="1885950"/>
          <p14:tracePt t="194711" x="5030788" y="1895475"/>
          <p14:tracePt t="194721" x="5030788" y="1903413"/>
          <p14:tracePt t="194727" x="5048250" y="1911350"/>
          <p14:tracePt t="194738" x="5056188" y="1938338"/>
          <p14:tracePt t="194777" x="5056188" y="1946275"/>
          <p14:tracePt t="194787" x="5064125" y="1946275"/>
          <p14:tracePt t="194795" x="5081588" y="1954213"/>
          <p14:tracePt t="194808" x="5081588" y="1963738"/>
          <p14:tracePt t="194822" x="5124450" y="1989138"/>
          <p14:tracePt t="194827" x="5132388" y="2005013"/>
          <p14:tracePt t="194838" x="5149850" y="2005013"/>
          <p14:tracePt t="194843" x="5175250" y="2022475"/>
          <p14:tracePt t="194855" x="5175250" y="2030413"/>
          <p14:tracePt t="194856" x="5200650" y="2030413"/>
          <p14:tracePt t="194871" x="5218113" y="2047875"/>
          <p14:tracePt t="194889" x="5226050" y="2047875"/>
          <p14:tracePt t="194892" x="5243513" y="2047875"/>
          <p14:tracePt t="194905" x="5251450" y="2047875"/>
          <p14:tracePt t="194922" x="5268913" y="2047875"/>
          <p14:tracePt t="194926" x="5276850" y="2047875"/>
          <p14:tracePt t="194939" x="5286375" y="2047875"/>
          <p14:tracePt t="194942" x="5302250" y="2055813"/>
          <p14:tracePt t="194955" x="5302250" y="2065338"/>
          <p14:tracePt t="194958" x="5311775" y="2073275"/>
          <p14:tracePt t="194989" x="5319713" y="2073275"/>
          <p14:tracePt t="194998" x="5327650" y="2082800"/>
          <p14:tracePt t="195015" x="5327650" y="2090738"/>
          <p14:tracePt t="195037" x="5327650" y="2108200"/>
          <p14:tracePt t="195042" x="5327650" y="2124075"/>
          <p14:tracePt t="195055" x="5327650" y="2141538"/>
          <p14:tracePt t="195075" x="5327650" y="2166938"/>
          <p14:tracePt t="195089" x="5327650" y="2192338"/>
          <p14:tracePt t="195105" x="5311775" y="2227263"/>
          <p14:tracePt t="195122" x="5286375" y="2243138"/>
          <p14:tracePt t="195138" x="5268913" y="2252663"/>
          <p14:tracePt t="195155" x="5260975" y="2260600"/>
          <p14:tracePt t="195321" x="5251450" y="2260600"/>
          <p14:tracePt t="195331" x="5243513" y="2260600"/>
          <p14:tracePt t="195348" x="5226050" y="2260600"/>
          <p14:tracePt t="195357" x="5218113" y="2235200"/>
          <p14:tracePt t="195372" x="5208588" y="2227263"/>
          <p14:tracePt t="195388" x="5200650" y="2209800"/>
          <p14:tracePt t="195392" x="5183188" y="2192338"/>
          <p14:tracePt t="195405" x="5175250" y="2159000"/>
          <p14:tracePt t="195406" x="5167313" y="2149475"/>
          <p14:tracePt t="195422" x="5149850" y="2149475"/>
          <p14:tracePt t="195423" x="5116513" y="2124075"/>
          <p14:tracePt t="195438" x="5081588" y="2090738"/>
          <p14:tracePt t="195455" x="5073650" y="2082800"/>
          <p14:tracePt t="195471" x="5064125" y="2073275"/>
          <p14:tracePt t="195585" x="5073650" y="2073275"/>
          <p14:tracePt t="195596" x="5099050" y="2073275"/>
          <p14:tracePt t="195598" x="5124450" y="2073275"/>
          <p14:tracePt t="195609" x="5141913" y="2073275"/>
          <p14:tracePt t="195621" x="5167313" y="2073275"/>
          <p14:tracePt t="195625" x="5200650" y="2073275"/>
          <p14:tracePt t="195639" x="5251450" y="2073275"/>
          <p14:tracePt t="195655" x="5260975" y="2073275"/>
          <p14:tracePt t="195659" x="5268913" y="2082800"/>
          <p14:tracePt t="195771" x="5268913" y="2090738"/>
          <p14:tracePt t="195791" x="5268913" y="2098675"/>
          <p14:tracePt t="195833" x="5260975" y="2098675"/>
          <p14:tracePt t="195846" x="5260975" y="2108200"/>
          <p14:tracePt t="195873" x="5251450" y="2108200"/>
          <p14:tracePt t="195883" x="5243513" y="2116138"/>
          <p14:tracePt t="195888" x="5235575" y="2116138"/>
          <p14:tracePt t="195902" x="5218113" y="2116138"/>
          <p14:tracePt t="195908" x="5208588" y="2116138"/>
          <p14:tracePt t="195922" x="5200650" y="2116138"/>
          <p14:tracePt t="195923" x="5183188" y="2116138"/>
          <p14:tracePt t="195939" x="5175250" y="2116138"/>
          <p14:tracePt t="195955" x="5167313" y="2116138"/>
          <p14:tracePt t="195959" x="5157788" y="2116138"/>
          <p14:tracePt t="195989" x="5149850" y="2116138"/>
          <p14:tracePt t="195999" x="5141913" y="2116138"/>
          <p14:tracePt t="196021" x="5132388" y="2116138"/>
          <p14:tracePt t="196069" x="5124450" y="2116138"/>
          <p14:tracePt t="196241" x="5132388" y="2116138"/>
          <p14:tracePt t="196250" x="5141913" y="2116138"/>
          <p14:tracePt t="196258" x="5175250" y="2116138"/>
          <p14:tracePt t="196272" x="5235575" y="2108200"/>
          <p14:tracePt t="196288" x="5276850" y="2098675"/>
          <p14:tracePt t="196290" x="5302250" y="2090738"/>
          <p14:tracePt t="196305" x="5413375" y="2073275"/>
          <p14:tracePt t="196311" x="5421313" y="2073275"/>
          <p14:tracePt t="196321" x="5430838" y="2065338"/>
          <p14:tracePt t="196433" x="5413375" y="2065338"/>
          <p14:tracePt t="196443" x="5395913" y="2065338"/>
          <p14:tracePt t="196452" x="5370513" y="2065338"/>
          <p14:tracePt t="196456" x="5337175" y="2065338"/>
          <p14:tracePt t="196471" x="5319713" y="2065338"/>
          <p14:tracePt t="196473" x="5286375" y="2065338"/>
          <p14:tracePt t="196489" x="5235575" y="2065338"/>
          <p14:tracePt t="196505" x="5183188" y="2065338"/>
          <p14:tracePt t="196521" x="5175250" y="2065338"/>
          <p14:tracePt t="196522" x="5167313" y="2065338"/>
          <p14:tracePt t="196539" x="5157788" y="2065338"/>
          <p14:tracePt t="196579" x="5149850" y="2065338"/>
          <p14:tracePt t="196586" x="5141913" y="2065338"/>
          <p14:tracePt t="196596" x="5132388" y="2065338"/>
          <p14:tracePt t="196608" x="5116513" y="2065338"/>
          <p14:tracePt t="196621" x="5106988" y="2065338"/>
          <p14:tracePt t="196624" x="5099050" y="2047875"/>
          <p14:tracePt t="196639" x="5091113" y="2039938"/>
          <p14:tracePt t="196643" x="5081588" y="2030413"/>
          <p14:tracePt t="196655" x="5081588" y="2022475"/>
          <p14:tracePt t="196672" x="5073650" y="1997075"/>
          <p14:tracePt t="196688" x="5073650" y="1963738"/>
          <p14:tracePt t="196705" x="5056188" y="1928813"/>
          <p14:tracePt t="196708" x="5048250" y="1911350"/>
          <p14:tracePt t="196722" x="5048250" y="1903413"/>
          <p14:tracePt t="196738" x="5038725" y="1895475"/>
          <p14:tracePt t="196755" x="5038725" y="1878013"/>
          <p14:tracePt t="196931" x="5038725" y="1885950"/>
          <p14:tracePt t="196941" x="5048250" y="1920875"/>
          <p14:tracePt t="196951" x="5048250" y="1928813"/>
          <p14:tracePt t="196957" x="5064125" y="1946275"/>
          <p14:tracePt t="196961" x="5073650" y="1954213"/>
          <p14:tracePt t="196973" x="5081588" y="1979613"/>
          <p14:tracePt t="196988" x="5091113" y="2005013"/>
          <p14:tracePt t="197005" x="5116513" y="2030413"/>
          <p14:tracePt t="197186" x="5116513" y="2022475"/>
          <p14:tracePt t="197192" x="5106988" y="1989138"/>
          <p14:tracePt t="197203" x="5099050" y="1963738"/>
          <p14:tracePt t="197209" x="5081588" y="1946275"/>
          <p14:tracePt t="197221" x="5081588" y="1938338"/>
          <p14:tracePt t="197238" x="5073650" y="1920875"/>
          <p14:tracePt t="197239" x="5073650" y="1911350"/>
          <p14:tracePt t="197255" x="5064125" y="1911350"/>
          <p14:tracePt t="197271" x="5056188" y="1903413"/>
          <p14:tracePt t="197303" x="5048250" y="1903413"/>
          <p14:tracePt t="197311" x="5038725" y="1903413"/>
          <p14:tracePt t="197428" x="5048250" y="1903413"/>
          <p14:tracePt t="197637" x="5081588" y="1903413"/>
          <p14:tracePt t="197653" x="5124450" y="1903413"/>
          <p14:tracePt t="197665" x="5141913" y="1920875"/>
          <p14:tracePt t="197673" x="5167313" y="1920875"/>
          <p14:tracePt t="197688" x="5200650" y="1920875"/>
          <p14:tracePt t="197689" x="5243513" y="1920875"/>
          <p14:tracePt t="197692" x="5251450" y="1920875"/>
          <p14:tracePt t="197705" x="5268913" y="1920875"/>
          <p14:tracePt t="197708" x="5286375" y="1928813"/>
          <p14:tracePt t="197789" x="5286375" y="1938338"/>
          <p14:tracePt t="197798" x="5286375" y="1946275"/>
          <p14:tracePt t="197846" x="5286375" y="1954213"/>
          <p14:tracePt t="197852" x="5294313" y="1971675"/>
          <p14:tracePt t="197867" x="5302250" y="1971675"/>
          <p14:tracePt t="197876" x="5319713" y="1979613"/>
          <p14:tracePt t="197908" x="5327650" y="1979613"/>
          <p14:tracePt t="197920" x="5337175" y="1979613"/>
          <p14:tracePt t="197925" x="5345113" y="1989138"/>
          <p14:tracePt t="198015" x="5345113" y="1997075"/>
          <p14:tracePt t="198057" x="5345113" y="2005013"/>
          <p14:tracePt t="198071" x="5345113" y="2014538"/>
          <p14:tracePt t="198101" x="5345113" y="2022475"/>
          <p14:tracePt t="198111" x="5345113" y="2030413"/>
          <p14:tracePt t="198163" x="5345113" y="2039938"/>
          <p14:tracePt t="198177" x="5345113" y="2047875"/>
          <p14:tracePt t="198196" x="5353050" y="2055813"/>
          <p14:tracePt t="198203" x="5353050" y="2065338"/>
          <p14:tracePt t="198213" x="5370513" y="2082800"/>
          <p14:tracePt t="198239" x="5370513" y="2090738"/>
          <p14:tracePt t="198369" x="5353050" y="2090738"/>
          <p14:tracePt t="198409" x="5345113" y="2090738"/>
          <p14:tracePt t="198415" x="5337175" y="2090738"/>
          <p14:tracePt t="198651" x="5319713" y="2090738"/>
          <p14:tracePt t="198661" x="5286375" y="2090738"/>
          <p14:tracePt t="198671" x="5243513" y="2090738"/>
          <p14:tracePt t="198676" x="5226050" y="2090738"/>
          <p14:tracePt t="198688" x="5167313" y="2090738"/>
          <p14:tracePt t="198693" x="5116513" y="2073275"/>
          <p14:tracePt t="198706" x="5091113" y="2073275"/>
          <p14:tracePt t="198723" x="5056188" y="2065338"/>
          <p14:tracePt t="198738" x="5030788" y="2055813"/>
          <p14:tracePt t="198787" x="5022850" y="2055813"/>
          <p14:tracePt t="198798" x="5022850" y="2047875"/>
          <p14:tracePt t="198823" x="5038725" y="2039938"/>
          <p14:tracePt t="198833" x="5048250" y="2039938"/>
          <p14:tracePt t="198841" x="5048250" y="2030413"/>
          <p14:tracePt t="198855" x="5073650" y="2022475"/>
          <p14:tracePt t="198859" x="5106988" y="2022475"/>
          <p14:tracePt t="198872" x="5141913" y="2022475"/>
          <p14:tracePt t="198873" x="5200650" y="2022475"/>
          <p14:tracePt t="198889" x="5260975" y="2022475"/>
          <p14:tracePt t="198903" x="5302250" y="2022475"/>
          <p14:tracePt t="198905" x="5327650" y="2022475"/>
          <p14:tracePt t="198922" x="5337175" y="2022475"/>
          <p14:tracePt t="198961" x="5345113" y="2022475"/>
          <p14:tracePt t="198997" x="5327650" y="2022475"/>
          <p14:tracePt t="199003" x="5327650" y="2030413"/>
          <p14:tracePt t="199013" x="5319713" y="2030413"/>
          <p14:tracePt t="199024" x="5311775" y="2030413"/>
          <p14:tracePt t="199039" x="5294313" y="2039938"/>
          <p14:tracePt t="199039" x="5276850" y="2039938"/>
          <p14:tracePt t="199055" x="5260975" y="2039938"/>
          <p14:tracePt t="199175" x="5268913" y="2039938"/>
          <p14:tracePt t="199184" x="5294313" y="2039938"/>
          <p14:tracePt t="199194" x="5319713" y="2039938"/>
          <p14:tracePt t="199311" x="5302250" y="2039938"/>
          <p14:tracePt t="199321" x="5294313" y="2039938"/>
          <p14:tracePt t="199330" x="5276850" y="2039938"/>
          <p14:tracePt t="199457" x="5286375" y="2039938"/>
          <p14:tracePt t="199649" x="5276850" y="2039938"/>
          <p14:tracePt t="199669" x="5276850" y="2030413"/>
          <p14:tracePt t="199937" x="5268913" y="2014538"/>
          <p14:tracePt t="199957" x="5251450" y="2014538"/>
          <p14:tracePt t="199969" x="5243513" y="2014538"/>
          <p14:tracePt t="199976" x="5226050" y="2014538"/>
          <p14:tracePt t="199991" x="5208588" y="2014538"/>
          <p14:tracePt t="200005" x="5200650" y="2014538"/>
          <p14:tracePt t="200022" x="5192713" y="2014538"/>
          <p14:tracePt t="200097" x="5192713" y="2022475"/>
          <p14:tracePt t="200107" x="5200650" y="2030413"/>
          <p14:tracePt t="200113" x="5235575" y="2073275"/>
          <p14:tracePt t="200125" x="5260975" y="2098675"/>
          <p14:tracePt t="200139" x="5302250" y="2141538"/>
          <p14:tracePt t="200155" x="5345113" y="2184400"/>
          <p14:tracePt t="200172" x="5380038" y="2235200"/>
          <p14:tracePt t="200174" x="5387975" y="2235200"/>
          <p14:tracePt t="200189" x="5395913" y="2286000"/>
          <p14:tracePt t="200192" x="5395913" y="2293938"/>
          <p14:tracePt t="200205" x="5395913" y="2311400"/>
          <p14:tracePt t="200223" x="5395913" y="2336800"/>
          <p14:tracePt t="200248" x="5395913" y="2354263"/>
          <p14:tracePt t="200256" x="5395913" y="2362200"/>
          <p14:tracePt t="200259" x="5395913" y="2371725"/>
          <p14:tracePt t="200271" x="5395913" y="2397125"/>
          <p14:tracePt t="200289" x="5387975" y="2422525"/>
          <p14:tracePt t="200305" x="5345113" y="2473325"/>
          <p14:tracePt t="200310" x="5319713" y="2498725"/>
          <p14:tracePt t="200321" x="5294313" y="2532063"/>
          <p14:tracePt t="200325" x="5276850" y="2541588"/>
          <p14:tracePt t="200338" x="5243513" y="2566988"/>
          <p14:tracePt t="200340" x="5235575" y="2574925"/>
          <p14:tracePt t="200355" x="5208588" y="2600325"/>
          <p14:tracePt t="200361" x="5200650" y="2617788"/>
          <p14:tracePt t="200373" x="5183188" y="2625725"/>
          <p14:tracePt t="200375" x="5167313" y="2633663"/>
          <p14:tracePt t="200389" x="5157788" y="2643188"/>
          <p14:tracePt t="200390" x="5124450" y="2660650"/>
          <p14:tracePt t="200405" x="5099050" y="2676525"/>
          <p14:tracePt t="200422" x="5056188" y="2693988"/>
          <p14:tracePt t="200438" x="5048250" y="2693988"/>
          <p14:tracePt t="200440" x="5030788" y="2701925"/>
          <p14:tracePt t="200455" x="5005388" y="2727325"/>
          <p14:tracePt t="200460" x="4997450" y="2727325"/>
          <p14:tracePt t="200481" x="4987925" y="2736850"/>
          <p14:tracePt t="200489" x="4972050" y="2752725"/>
          <p14:tracePt t="200505" x="4954588" y="2787650"/>
          <p14:tracePt t="200511" x="4937125" y="2795588"/>
          <p14:tracePt t="200521" x="4903788" y="2820988"/>
          <p14:tracePt t="200526" x="4894263" y="2830513"/>
          <p14:tracePt t="200538" x="4878388" y="2855913"/>
          <p14:tracePt t="200543" x="4860925" y="2871788"/>
          <p14:tracePt t="200555" x="4860925" y="2889250"/>
          <p14:tracePt t="200571" x="4827588" y="2922588"/>
          <p14:tracePt t="200576" x="4827588" y="2932113"/>
          <p14:tracePt t="200588" x="4810125" y="2949575"/>
          <p14:tracePt t="200605" x="4810125" y="2965450"/>
          <p14:tracePt t="200622" x="4810125" y="2974975"/>
          <p14:tracePt t="200622" x="4802188" y="2990850"/>
          <p14:tracePt t="200663" x="4802188" y="3000375"/>
          <p14:tracePt t="200992" x="4802188" y="2974975"/>
          <p14:tracePt t="201000" x="4802188" y="2965450"/>
          <p14:tracePt t="201008" x="4802188" y="2940050"/>
          <p14:tracePt t="201022" x="4802188" y="2889250"/>
          <p14:tracePt t="201038" x="4810125" y="2863850"/>
          <p14:tracePt t="201041" x="4810125" y="2838450"/>
          <p14:tracePt t="201055" x="4818063" y="2813050"/>
          <p14:tracePt t="201057" x="4827588" y="2787650"/>
          <p14:tracePt t="201061" x="4835525" y="2770188"/>
          <p14:tracePt t="201072" x="4835525" y="2762250"/>
          <p14:tracePt t="201088" x="4835525" y="2744788"/>
          <p14:tracePt t="201106" x="4843463" y="2719388"/>
          <p14:tracePt t="201313" x="4852988" y="2701925"/>
          <p14:tracePt t="201325" x="4852988" y="2693988"/>
          <p14:tracePt t="201339" x="4860925" y="2668588"/>
          <p14:tracePt t="201355" x="4860925" y="2643188"/>
          <p14:tracePt t="201372" x="4886325" y="2633663"/>
          <p14:tracePt t="201388" x="4894263" y="2600325"/>
          <p14:tracePt t="201392" x="4894263" y="2592388"/>
          <p14:tracePt t="201405" x="4894263" y="2582863"/>
          <p14:tracePt t="201409" x="4894263" y="2574925"/>
          <p14:tracePt t="201422" x="4894263" y="2566988"/>
          <p14:tracePt t="201439" x="4894263" y="2549525"/>
          <p14:tracePt t="201455" x="4894263" y="2541588"/>
          <p14:tracePt t="201458" x="4894263" y="2532063"/>
          <p14:tracePt t="201471" x="4903788" y="2524125"/>
          <p14:tracePt t="201474" x="4903788" y="2516188"/>
          <p14:tracePt t="201488" x="4911725" y="2516188"/>
          <p14:tracePt t="201505" x="4919663" y="2489200"/>
          <p14:tracePt t="201642" x="4919663" y="2481263"/>
          <p14:tracePt t="201681" x="4919663" y="2473325"/>
          <p14:tracePt t="201753" x="4919663" y="2463800"/>
          <p14:tracePt t="201995" x="4929188" y="2463800"/>
          <p14:tracePt t="202009" x="4937125" y="2463800"/>
          <p14:tracePt t="202025" x="4946650" y="2463800"/>
          <p14:tracePt t="202040" x="4954588" y="2473325"/>
          <p14:tracePt t="202053" x="4954588" y="2489200"/>
          <p14:tracePt t="202060" x="4954588" y="2498725"/>
          <p14:tracePt t="202073" x="4954588" y="2557463"/>
          <p14:tracePt t="202088" x="4954588" y="2566988"/>
          <p14:tracePt t="202090" x="4954588" y="2592388"/>
          <p14:tracePt t="202105" x="4954588" y="2617788"/>
          <p14:tracePt t="202111" x="4954588" y="2633663"/>
          <p14:tracePt t="202122" x="4954588" y="2643188"/>
          <p14:tracePt t="202139" x="4954588" y="2676525"/>
          <p14:tracePt t="202155" x="4954588" y="2693988"/>
          <p14:tracePt t="202161" x="4954588" y="2701925"/>
          <p14:tracePt t="202187" x="4954588" y="2711450"/>
          <p14:tracePt t="202192" x="4954588" y="2727325"/>
          <p14:tracePt t="202205" x="4954588" y="2736850"/>
          <p14:tracePt t="202211" x="4954588" y="2752725"/>
          <p14:tracePt t="202238" x="4954588" y="2762250"/>
          <p14:tracePt t="202241" x="4954588" y="2770188"/>
          <p14:tracePt t="202255" x="4954588" y="2778125"/>
          <p14:tracePt t="202261" x="4954588" y="2787650"/>
          <p14:tracePt t="202273" x="4954588" y="2795588"/>
          <p14:tracePt t="202313" x="4954588" y="2805113"/>
          <p14:tracePt t="202327" x="4954588" y="2813050"/>
          <p14:tracePt t="202343" x="4954588" y="2820988"/>
          <p14:tracePt t="202359" x="4954588" y="2830513"/>
          <p14:tracePt t="202364" x="4946650" y="2838450"/>
          <p14:tracePt t="202382" x="4937125" y="2838450"/>
          <p14:tracePt t="202399" x="4937125" y="2846388"/>
          <p14:tracePt t="202615" x="4937125" y="2838450"/>
          <p14:tracePt t="202623" x="4937125" y="2830513"/>
          <p14:tracePt t="202632" x="4937125" y="2820988"/>
          <p14:tracePt t="202634" x="4919663" y="2787650"/>
          <p14:tracePt t="202655" x="4911725" y="2770188"/>
          <p14:tracePt t="202661" x="4911725" y="2762250"/>
          <p14:tracePt t="202672" x="4894263" y="2752725"/>
          <p14:tracePt t="202688" x="4886325" y="2744788"/>
          <p14:tracePt t="202705" x="4886325" y="2736850"/>
          <p14:tracePt t="202710" x="4878388" y="2727325"/>
          <p14:tracePt t="202817" x="4868863" y="2727325"/>
          <p14:tracePt t="202828" x="4860925" y="2727325"/>
          <p14:tracePt t="202831" x="4852988" y="2727325"/>
          <p14:tracePt t="202838" x="4835525" y="2727325"/>
          <p14:tracePt t="202855" x="4818063" y="2727325"/>
          <p14:tracePt t="202856" x="4802188" y="2727325"/>
          <p14:tracePt t="202872" x="4775200" y="2727325"/>
          <p14:tracePt t="202873" x="4759325" y="2727325"/>
          <p14:tracePt t="202877" x="4699000" y="2727325"/>
          <p14:tracePt t="202890" x="4640263" y="2727325"/>
          <p14:tracePt t="202903" x="4554538" y="2727325"/>
          <p14:tracePt t="202906" x="4486275" y="2727325"/>
          <p14:tracePt t="202922" x="4359275" y="2727325"/>
          <p14:tracePt t="202927" x="4316413" y="2727325"/>
          <p14:tracePt t="202939" x="4300538" y="2727325"/>
          <p14:tracePt t="202989" x="4291013" y="2727325"/>
          <p14:tracePt t="203013" x="4300538" y="2727325"/>
          <p14:tracePt t="203025" x="4325938" y="2736850"/>
          <p14:tracePt t="203030" x="4376738" y="2744788"/>
          <p14:tracePt t="203043" x="4419600" y="2744788"/>
          <p14:tracePt t="203047" x="4445000" y="2744788"/>
          <p14:tracePt t="203057" x="4513263" y="2770188"/>
          <p14:tracePt t="203059" x="4572000" y="2778125"/>
          <p14:tracePt t="203071" x="4630738" y="2787650"/>
          <p14:tracePt t="203089" x="4724400" y="2805113"/>
          <p14:tracePt t="203111" x="4733925" y="2805113"/>
          <p14:tracePt t="203141" x="4759325" y="2813050"/>
          <p14:tracePt t="203167" x="4759325" y="2820988"/>
          <p14:tracePt t="203185" x="4759325" y="2838450"/>
          <p14:tracePt t="203195" x="4759325" y="2846388"/>
          <p14:tracePt t="203203" x="4759325" y="2863850"/>
          <p14:tracePt t="203207" x="4759325" y="2881313"/>
          <p14:tracePt t="203222" x="4759325" y="2906713"/>
          <p14:tracePt t="203239" x="4767263" y="2906713"/>
          <p14:tracePt t="203243" x="4767263" y="2922588"/>
          <p14:tracePt t="203255" x="4767263" y="2940050"/>
          <p14:tracePt t="203257" x="4767263" y="2965450"/>
          <p14:tracePt t="203272" x="4767263" y="2974975"/>
          <p14:tracePt t="203276" x="4775200" y="2990850"/>
          <p14:tracePt t="203379" x="4784725" y="2990850"/>
          <p14:tracePt t="203405" x="4792663" y="2990850"/>
          <p14:tracePt t="203409" x="4802188" y="2965450"/>
          <p14:tracePt t="203421" x="4810125" y="2949575"/>
          <p14:tracePt t="203423" x="4810125" y="2932113"/>
          <p14:tracePt t="203438" x="4818063" y="2906713"/>
          <p14:tracePt t="203442" x="4827588" y="2881313"/>
          <p14:tracePt t="203454" x="4827588" y="2863850"/>
          <p14:tracePt t="203459" x="4827588" y="2830513"/>
          <p14:tracePt t="203471" x="4827588" y="2787650"/>
          <p14:tracePt t="203475" x="4827588" y="2744788"/>
          <p14:tracePt t="203489" x="4827588" y="2625725"/>
          <p14:tracePt t="203506" x="4827588" y="2524125"/>
          <p14:tracePt t="203522" x="4827588" y="2506663"/>
          <p14:tracePt t="203525" x="4827588" y="2489200"/>
          <p14:tracePt t="203539" x="4827588" y="2473325"/>
          <p14:tracePt t="203555" x="4827588" y="2463800"/>
          <p14:tracePt t="203671" x="4827588" y="2473325"/>
          <p14:tracePt t="203681" x="4827588" y="2498725"/>
          <p14:tracePt t="203690" x="4827588" y="2506663"/>
          <p14:tracePt t="203704" x="4827588" y="2532063"/>
          <p14:tracePt t="203709" x="4827588" y="2549525"/>
          <p14:tracePt t="203722" x="4818063" y="2549525"/>
          <p14:tracePt t="203722" x="4810125" y="2566988"/>
          <p14:tracePt t="203739" x="4749800" y="2566988"/>
          <p14:tracePt t="203755" x="4665663" y="2566988"/>
          <p14:tracePt t="203772" x="4554538" y="2566988"/>
          <p14:tracePt t="203789" x="4341813" y="2549525"/>
          <p14:tracePt t="203793" x="4197350" y="2541588"/>
          <p14:tracePt t="203805" x="4044950" y="2516188"/>
          <p14:tracePt t="203811" x="3875088" y="2473325"/>
          <p14:tracePt t="203822" x="3748088" y="2463800"/>
          <p14:tracePt t="203824" x="3646488" y="2438400"/>
          <p14:tracePt t="203838" x="3552825" y="2422525"/>
          <p14:tracePt t="203855" x="3492500" y="2387600"/>
          <p14:tracePt t="203860" x="3467100" y="2379663"/>
          <p14:tracePt t="203872" x="3449638" y="2371725"/>
          <p14:tracePt t="203874" x="3449638" y="2362200"/>
          <p14:tracePt t="203888" x="3433763" y="2344738"/>
          <p14:tracePt t="203890" x="3408363" y="2344738"/>
          <p14:tracePt t="203902" x="3408363" y="2336800"/>
          <p14:tracePt t="203908" x="3390900" y="2319338"/>
          <p14:tracePt t="203922" x="3365500" y="2303463"/>
          <p14:tracePt t="203926" x="3348038" y="2303463"/>
          <p14:tracePt t="203938" x="3348038" y="2293938"/>
          <p14:tracePt t="203982" x="3340100" y="2293938"/>
          <p14:tracePt t="203993" x="3330575" y="2293938"/>
          <p14:tracePt t="204037" x="3314700" y="2293938"/>
          <p14:tracePt t="204048" x="3305175" y="2293938"/>
          <p14:tracePt t="204053" x="3289300" y="2293938"/>
          <p14:tracePt t="204071" x="3246438" y="2293938"/>
          <p14:tracePt t="204072" x="3203575" y="2293938"/>
          <p14:tracePt t="204076" x="3152775" y="2303463"/>
          <p14:tracePt t="204089" x="3094038" y="2319338"/>
          <p14:tracePt t="204093" x="3059113" y="2319338"/>
          <p14:tracePt t="204105" x="3025775" y="2319338"/>
          <p14:tracePt t="204122" x="2982913" y="2336800"/>
          <p14:tracePt t="204138" x="2949575" y="2336800"/>
          <p14:tracePt t="204143" x="2932113" y="2336800"/>
          <p14:tracePt t="204155" x="2906713" y="2336800"/>
          <p14:tracePt t="204159" x="2906713" y="2344738"/>
          <p14:tracePt t="204172" x="2897188" y="2344738"/>
          <p14:tracePt t="204213" x="2889250" y="2344738"/>
          <p14:tracePt t="204224" x="2889250" y="2354263"/>
          <p14:tracePt t="204345" x="2881313" y="2354263"/>
          <p14:tracePt t="204355" x="2863850" y="2354263"/>
          <p14:tracePt t="204369" x="2846388" y="2362200"/>
          <p14:tracePt t="204383" x="2830513" y="2379663"/>
          <p14:tracePt t="204391" x="2820988" y="2387600"/>
          <p14:tracePt t="204405" x="2778125" y="2397125"/>
          <p14:tracePt t="204410" x="2744788" y="2405063"/>
          <p14:tracePt t="204421" x="2727325" y="2405063"/>
          <p14:tracePt t="204439" x="2625725" y="2413000"/>
          <p14:tracePt t="204455" x="2498725" y="2413000"/>
          <p14:tracePt t="204461" x="2397125" y="2413000"/>
          <p14:tracePt t="204472" x="2311400" y="2413000"/>
          <p14:tracePt t="204474" x="2252663" y="2413000"/>
          <p14:tracePt t="204489" x="2209800" y="2405063"/>
          <p14:tracePt t="204490" x="2159000" y="2387600"/>
          <p14:tracePt t="204511" x="2149475" y="2379663"/>
          <p14:tracePt t="204522" x="2149475" y="2371725"/>
          <p14:tracePt t="204538" x="2141538" y="2371725"/>
          <p14:tracePt t="204565" x="2141538" y="2362200"/>
          <p14:tracePt t="204576" x="2141538" y="2344738"/>
          <p14:tracePt t="204603" x="2141538" y="2328863"/>
          <p14:tracePt t="204608" x="2141538" y="2319338"/>
          <p14:tracePt t="204621" x="2141538" y="2293938"/>
          <p14:tracePt t="204627" x="2149475" y="2286000"/>
          <p14:tracePt t="204638" x="2159000" y="2278063"/>
          <p14:tracePt t="204643" x="2159000" y="2252663"/>
          <p14:tracePt t="204655" x="2159000" y="2235200"/>
          <p14:tracePt t="204656" x="2159000" y="2227263"/>
          <p14:tracePt t="204672" x="2159000" y="2209800"/>
          <p14:tracePt t="204676" x="2159000" y="2184400"/>
          <p14:tracePt t="204688" x="2159000" y="2174875"/>
          <p14:tracePt t="204693" x="2159000" y="2166938"/>
          <p14:tracePt t="204705" x="2159000" y="2159000"/>
          <p14:tracePt t="204750" x="2149475" y="2159000"/>
          <p14:tracePt t="204755" x="2133600" y="2159000"/>
          <p14:tracePt t="204768" x="2108200" y="2159000"/>
          <p14:tracePt t="204769" x="2090738" y="2159000"/>
          <p14:tracePt t="204780" x="2082800" y="2159000"/>
          <p14:tracePt t="204791" x="2065338" y="2159000"/>
          <p14:tracePt t="204805" x="2039938" y="2159000"/>
          <p14:tracePt t="204810" x="2022475" y="2159000"/>
          <p14:tracePt t="204821" x="2014538" y="2159000"/>
          <p14:tracePt t="204838" x="2005013" y="2159000"/>
          <p14:tracePt t="204855" x="1997075" y="2159000"/>
          <p14:tracePt t="204976" x="2005013" y="2159000"/>
          <p14:tracePt t="204990" x="2014538" y="2149475"/>
          <p14:tracePt t="205002" x="2014538" y="2141538"/>
          <p14:tracePt t="205030" x="2014538" y="2124075"/>
          <p14:tracePt t="205036" x="2014538" y="2116138"/>
          <p14:tracePt t="205056" x="2014538" y="2108200"/>
          <p14:tracePt t="205070" x="2005013" y="2108200"/>
          <p14:tracePt t="205075" x="1997075" y="2108200"/>
          <p14:tracePt t="205088" x="1979613" y="2108200"/>
          <p14:tracePt t="205105" x="1938338" y="2108200"/>
          <p14:tracePt t="205108" x="1903413" y="2124075"/>
          <p14:tracePt t="205121" x="1895475" y="2133600"/>
          <p14:tracePt t="205124" x="1895475" y="2141538"/>
          <p14:tracePt t="205138" x="1895475" y="2149475"/>
          <p14:tracePt t="205140" x="1895475" y="2166938"/>
          <p14:tracePt t="205155" x="1895475" y="2184400"/>
          <p14:tracePt t="205156" x="1895475" y="2200275"/>
          <p14:tracePt t="205172" x="1971675" y="2217738"/>
          <p14:tracePt t="205188" x="2030413" y="2227263"/>
          <p14:tracePt t="205190" x="2055813" y="2235200"/>
          <p14:tracePt t="205205" x="2082800" y="2235200"/>
          <p14:tracePt t="205206" x="2124075" y="2235200"/>
          <p14:tracePt t="205210" x="2159000" y="2235200"/>
          <p14:tracePt t="205221" x="2166938" y="2235200"/>
          <p14:tracePt t="205239" x="2192338" y="2235200"/>
          <p14:tracePt t="205255" x="2209800" y="2217738"/>
          <p14:tracePt t="205281" x="2209800" y="2209800"/>
          <p14:tracePt t="205289" x="2217738" y="2200275"/>
          <p14:tracePt t="205292" x="2235200" y="2192338"/>
          <p14:tracePt t="205305" x="2252663" y="2192338"/>
          <p14:tracePt t="205308" x="2303463" y="2192338"/>
          <p14:tracePt t="205322" x="2362200" y="2192338"/>
          <p14:tracePt t="205338" x="2455863" y="2217738"/>
          <p14:tracePt t="205342" x="2532063" y="2252663"/>
          <p14:tracePt t="205354" x="2633663" y="2293938"/>
          <p14:tracePt t="205358" x="2762250" y="2344738"/>
          <p14:tracePt t="205372" x="2932113" y="2413000"/>
          <p14:tracePt t="205374" x="3195638" y="2489200"/>
          <p14:tracePt t="205389" x="3722688" y="2633663"/>
          <p14:tracePt t="205405" x="3976688" y="2719388"/>
          <p14:tracePt t="205408" x="4171950" y="2744788"/>
          <p14:tracePt t="205421" x="4316413" y="2770188"/>
          <p14:tracePt t="205425" x="4427538" y="2795588"/>
          <p14:tracePt t="205439" x="4589463" y="2830513"/>
          <p14:tracePt t="205455" x="4665663" y="2846388"/>
          <p14:tracePt t="205472" x="4691063" y="2846388"/>
          <p14:tracePt t="205653" x="4699000" y="2846388"/>
          <p14:tracePt t="205663" x="4716463" y="2846388"/>
          <p14:tracePt t="205668" x="4724400" y="2846388"/>
          <p14:tracePt t="205677" x="4749800" y="2846388"/>
          <p14:tracePt t="205689" x="4759325" y="2846388"/>
          <p14:tracePt t="205693" x="4792663" y="2855913"/>
          <p14:tracePt t="205705" x="4818063" y="2863850"/>
          <p14:tracePt t="205706" x="4843463" y="2863850"/>
          <p14:tracePt t="205722" x="4852988" y="2871788"/>
          <p14:tracePt t="205738" x="4860925" y="2881313"/>
          <p14:tracePt t="206137" x="4860925" y="2855913"/>
          <p14:tracePt t="206146" x="4860925" y="2813050"/>
          <p14:tracePt t="206157" x="4860925" y="2787650"/>
          <p14:tracePt t="206160" x="4852988" y="2752725"/>
          <p14:tracePt t="206172" x="4835525" y="2676525"/>
          <p14:tracePt t="206189" x="4749800" y="2481263"/>
          <p14:tracePt t="206192" x="4733925" y="2397125"/>
          <p14:tracePt t="206205" x="4708525" y="2293938"/>
          <p14:tracePt t="206222" x="4657725" y="2141538"/>
          <p14:tracePt t="206239" x="4614863" y="1997075"/>
          <p14:tracePt t="206243" x="4589463" y="1946275"/>
          <p14:tracePt t="206255" x="4564063" y="1885950"/>
          <p14:tracePt t="206260" x="4546600" y="1835150"/>
          <p14:tracePt t="206272" x="4538663" y="1819275"/>
          <p14:tracePt t="206292" x="4529138" y="1784350"/>
          <p14:tracePt t="206305" x="4529138" y="1776413"/>
          <p14:tracePt t="206308" x="4529138" y="1751013"/>
          <p14:tracePt t="206322" x="4521200" y="1741488"/>
          <p14:tracePt t="206325" x="4521200" y="1725613"/>
          <p14:tracePt t="206339" x="4513263" y="1716088"/>
          <p14:tracePt t="206355" x="4513263" y="1690688"/>
          <p14:tracePt t="206371" x="4503738" y="1682750"/>
          <p14:tracePt t="206375" x="4503738" y="1665288"/>
          <p14:tracePt t="206389" x="4495800" y="1639888"/>
          <p14:tracePt t="206405" x="4478338" y="1606550"/>
          <p14:tracePt t="206422" x="4470400" y="1589088"/>
          <p14:tracePt t="206439" x="4435475" y="1530350"/>
          <p14:tracePt t="206456" x="4410075" y="1504950"/>
          <p14:tracePt t="206472" x="4376738" y="1444625"/>
          <p14:tracePt t="206489" x="4359275" y="1411288"/>
          <p14:tracePt t="206505" x="4341813" y="1376363"/>
          <p14:tracePt t="206511" x="4333875" y="1368425"/>
          <p14:tracePt t="206521" x="4333875" y="1350963"/>
          <p14:tracePt t="206524" x="4325938" y="1333500"/>
          <p14:tracePt t="206553" x="4325938" y="1325563"/>
          <p14:tracePt t="206565" x="4325938" y="1317625"/>
          <p14:tracePt t="206591" x="4325938" y="1300163"/>
          <p14:tracePt t="206603" x="4325938" y="1292225"/>
          <p14:tracePt t="206637" x="4333875" y="1282700"/>
          <p14:tracePt t="206641" x="4341813" y="1274763"/>
          <p14:tracePt t="206652" x="4351338" y="1266825"/>
          <p14:tracePt t="206661" x="4402138" y="1257300"/>
          <p14:tracePt t="206672" x="4419600" y="1241425"/>
          <p14:tracePt t="206677" x="4452938" y="1241425"/>
          <p14:tracePt t="206688" x="4503738" y="1241425"/>
          <p14:tracePt t="206693" x="4521200" y="1241425"/>
          <p14:tracePt t="206705" x="4546600" y="1241425"/>
          <p14:tracePt t="206706" x="4564063" y="1241425"/>
          <p14:tracePt t="206747" x="4579938" y="1241425"/>
          <p14:tracePt t="206760" x="4589463" y="1241425"/>
          <p14:tracePt t="206769" x="4589463" y="1257300"/>
          <p14:tracePt t="206780" x="4589463" y="1266825"/>
          <p14:tracePt t="206793" x="4589463" y="1274763"/>
          <p14:tracePt t="206809" x="4589463" y="1282700"/>
          <p14:tracePt t="206822" x="4589463" y="1292225"/>
          <p14:tracePt t="206839" x="4589463" y="1300163"/>
          <p14:tracePt t="206839" x="4589463" y="1308100"/>
          <p14:tracePt t="206855" x="4579938" y="1325563"/>
          <p14:tracePt t="206872" x="4572000" y="1333500"/>
          <p14:tracePt t="206875" x="4564063" y="1333500"/>
          <p14:tracePt t="206889" x="4546600" y="1343025"/>
          <p14:tracePt t="206902" x="4538663" y="1350963"/>
          <p14:tracePt t="206906" x="4521200" y="1360488"/>
          <p14:tracePt t="206922" x="4495800" y="1360488"/>
          <p14:tracePt t="206924" x="4470400" y="1368425"/>
          <p14:tracePt t="206939" x="4445000" y="1368425"/>
          <p14:tracePt t="206955" x="4419600" y="1368425"/>
          <p14:tracePt t="206972" x="4394200" y="1368425"/>
          <p14:tracePt t="207233" x="4410075" y="1368425"/>
          <p14:tracePt t="207244" x="4445000" y="1376363"/>
          <p14:tracePt t="207250" x="4478338" y="1393825"/>
          <p14:tracePt t="207257" x="4538663" y="1411288"/>
          <p14:tracePt t="207272" x="4579938" y="1419225"/>
          <p14:tracePt t="207272" x="4605338" y="1419225"/>
          <p14:tracePt t="207288" x="4708525" y="1436688"/>
          <p14:tracePt t="207305" x="4749800" y="1444625"/>
          <p14:tracePt t="207306" x="4784725" y="1462088"/>
          <p14:tracePt t="207409" x="4784725" y="1470025"/>
          <p14:tracePt t="207439" x="4775200" y="1477963"/>
          <p14:tracePt t="207489" x="4775200" y="1487488"/>
          <p14:tracePt t="207503" x="4775200" y="1495425"/>
          <p14:tracePt t="207529" x="4767263" y="1495425"/>
          <p14:tracePt t="207569" x="4767263" y="1512888"/>
          <p14:tracePt t="207575" x="4759325" y="1520825"/>
          <p14:tracePt t="207599" x="4749800" y="1520825"/>
          <p14:tracePt t="207621" x="4741863" y="1520825"/>
          <p14:tracePt t="207632" x="4724400" y="1520825"/>
          <p14:tracePt t="207640" x="4708525" y="1520825"/>
          <p14:tracePt t="207655" x="4665663" y="1520825"/>
          <p14:tracePt t="207672" x="4622800" y="1520825"/>
          <p14:tracePt t="207689" x="4554538" y="1512888"/>
          <p14:tracePt t="207705" x="4513263" y="1495425"/>
          <p14:tracePt t="207707" x="4495800" y="1487488"/>
          <p14:tracePt t="207708" x="4460875" y="1487488"/>
          <p14:tracePt t="207721" x="4445000" y="1477963"/>
          <p14:tracePt t="207724" x="4435475" y="1477963"/>
          <p14:tracePt t="207749" x="4427538" y="1477963"/>
          <p14:tracePt t="208043" x="4427538" y="1470025"/>
          <p14:tracePt t="208053" x="4427538" y="1452563"/>
          <p14:tracePt t="208060" x="4445000" y="1436688"/>
          <p14:tracePt t="208074" x="4486275" y="1427163"/>
          <p14:tracePt t="208089" x="4495800" y="1411288"/>
          <p14:tracePt t="208092" x="4503738" y="1401763"/>
          <p14:tracePt t="208134" x="4513263" y="1401763"/>
          <p14:tracePt t="208143" x="4521200" y="1401763"/>
          <p14:tracePt t="208152" x="4538663" y="1411288"/>
          <p14:tracePt t="208159" x="4554538" y="1436688"/>
          <p14:tracePt t="208172" x="4597400" y="1470025"/>
          <p14:tracePt t="208174" x="4630738" y="1495425"/>
          <p14:tracePt t="208189" x="4691063" y="1589088"/>
          <p14:tracePt t="208206" x="4716463" y="1639888"/>
          <p14:tracePt t="208222" x="4733925" y="1708150"/>
          <p14:tracePt t="208224" x="4749800" y="1776413"/>
          <p14:tracePt t="208239" x="4759325" y="1852613"/>
          <p14:tracePt t="208240" x="4767263" y="1938338"/>
          <p14:tracePt t="208255" x="4792663" y="2082800"/>
          <p14:tracePt t="208271" x="4792663" y="2184400"/>
          <p14:tracePt t="208289" x="4792663" y="2260600"/>
          <p14:tracePt t="208305" x="4802188" y="2328863"/>
          <p14:tracePt t="208312" x="4810125" y="2362200"/>
          <p14:tracePt t="208322" x="4810125" y="2379663"/>
          <p14:tracePt t="208324" x="4810125" y="2413000"/>
          <p14:tracePt t="208338" x="4818063" y="2430463"/>
          <p14:tracePt t="208355" x="4827588" y="2481263"/>
          <p14:tracePt t="208361" x="4827588" y="2498725"/>
          <p14:tracePt t="208372" x="4827588" y="2524125"/>
          <p14:tracePt t="208377" x="4827588" y="2532063"/>
          <p14:tracePt t="208388" x="4827588" y="2557463"/>
          <p14:tracePt t="208391" x="4827588" y="2582863"/>
          <p14:tracePt t="208405" x="4835525" y="2582863"/>
          <p14:tracePt t="208406" x="4852988" y="2600325"/>
          <p14:tracePt t="208421" x="4852988" y="2608263"/>
          <p14:tracePt t="208438" x="4852988" y="2617788"/>
          <p14:tracePt t="208441" x="4852988" y="2633663"/>
          <p14:tracePt t="208461" x="4852988" y="2643188"/>
          <p14:tracePt t="208472" x="4852988" y="2651125"/>
          <p14:tracePt t="208490" x="4852988" y="2660650"/>
          <p14:tracePt t="208491" x="4860925" y="2676525"/>
          <p14:tracePt t="208505" x="4860925" y="2686050"/>
          <p14:tracePt t="208507" x="4868863" y="2711450"/>
          <p14:tracePt t="208522" x="4878388" y="2727325"/>
          <p14:tracePt t="208523" x="4894263" y="2752725"/>
          <p14:tracePt t="208538" x="4903788" y="2762250"/>
          <p14:tracePt t="208542" x="4919663" y="2787650"/>
          <p14:tracePt t="208555" x="4946650" y="2805113"/>
          <p14:tracePt t="208556" x="4972050" y="2830513"/>
          <p14:tracePt t="208571" x="4987925" y="2855913"/>
          <p14:tracePt t="208572" x="4997450" y="2871788"/>
          <p14:tracePt t="208589" x="5013325" y="2932113"/>
          <p14:tracePt t="208605" x="5022850" y="2957513"/>
          <p14:tracePt t="208621" x="5022850" y="2982913"/>
          <p14:tracePt t="208638" x="5022850" y="2990850"/>
          <p14:tracePt t="208655" x="5022850" y="3000375"/>
          <p14:tracePt t="208682" x="5022850" y="3008313"/>
          <p14:tracePt t="208771" x="5013325" y="3008313"/>
          <p14:tracePt t="208791" x="5005388" y="3008313"/>
          <p14:tracePt t="208796" x="4979988" y="3008313"/>
          <p14:tracePt t="208811" x="4972050" y="3008313"/>
          <p14:tracePt t="208823" x="4972050" y="2990850"/>
          <p14:tracePt t="208839" x="4954588" y="2982913"/>
          <p14:tracePt t="208855" x="4946650" y="2965450"/>
          <p14:tracePt t="208859" x="4937125" y="2965450"/>
          <p14:tracePt t="208872" x="4937125" y="2957513"/>
          <p14:tracePt t="208874" x="4929188" y="2940050"/>
          <p14:tracePt t="208889" x="4929188" y="2932113"/>
          <p14:tracePt t="208903" x="4929188" y="2914650"/>
          <p14:tracePt t="208924" x="4929188" y="2897188"/>
          <p14:tracePt t="208925" x="4929188" y="2881313"/>
          <p14:tracePt t="208939" x="4929188" y="2846388"/>
          <p14:tracePt t="208955" x="4929188" y="2838450"/>
          <p14:tracePt t="208959" x="4929188" y="2830513"/>
          <p14:tracePt t="208971" x="4929188" y="2820988"/>
          <p14:tracePt t="208974" x="4929188" y="2805113"/>
          <p14:tracePt t="208988" x="4929188" y="2795588"/>
          <p14:tracePt t="208990" x="4954588" y="2778125"/>
          <p14:tracePt t="209005" x="4997450" y="2752725"/>
          <p14:tracePt t="209022" x="5013325" y="2727325"/>
          <p14:tracePt t="209038" x="5013325" y="2711450"/>
          <p14:tracePt t="209040" x="5022850" y="2701925"/>
          <p14:tracePt t="209056" x="5030788" y="2676525"/>
          <p14:tracePt t="209060" x="5030788" y="2660650"/>
          <p14:tracePt t="209072" x="5038725" y="2633663"/>
          <p14:tracePt t="209088" x="5038725" y="2600325"/>
          <p14:tracePt t="209105" x="5038725" y="2557463"/>
          <p14:tracePt t="209111" x="5038725" y="2541588"/>
          <p14:tracePt t="209121" x="5038725" y="2516188"/>
          <p14:tracePt t="209126" x="5038725" y="2498725"/>
          <p14:tracePt t="209138" x="5030788" y="2481263"/>
          <p14:tracePt t="209140" x="5030788" y="2455863"/>
          <p14:tracePt t="209160" x="5022850" y="2447925"/>
          <p14:tracePt t="209172" x="5013325" y="2438400"/>
          <p14:tracePt t="209188" x="5005388" y="2438400"/>
          <p14:tracePt t="209192" x="4997450" y="2438400"/>
          <p14:tracePt t="209206" x="4987925" y="2430463"/>
          <p14:tracePt t="209221" x="4979988" y="2430463"/>
          <p14:tracePt t="209238" x="4979988" y="2422525"/>
          <p14:tracePt t="209239" x="4972050" y="2413000"/>
          <p14:tracePt t="209255" x="4962525" y="2405063"/>
          <p14:tracePt t="209271" x="4954588" y="2397125"/>
          <p14:tracePt t="209289" x="4946650" y="2387600"/>
          <p14:tracePt t="209305" x="4937125" y="2371725"/>
          <p14:tracePt t="209308" x="4937125" y="2362200"/>
          <p14:tracePt t="209321" x="4929188" y="2354263"/>
          <p14:tracePt t="209339" x="4919663" y="2336800"/>
          <p14:tracePt t="209355" x="4911725" y="2319338"/>
          <p14:tracePt t="209372" x="4911725" y="2311400"/>
          <p14:tracePt t="209417" x="4894263" y="2311400"/>
          <p14:tracePt t="209430" x="4886325" y="2311400"/>
          <p14:tracePt t="209455" x="4878388" y="2311400"/>
          <p14:tracePt t="209471" x="4868863" y="2311400"/>
          <p14:tracePt t="209482" x="4860925" y="2311400"/>
          <p14:tracePt t="209499" x="4860925" y="2328863"/>
          <p14:tracePt t="209507" x="4852988" y="2336800"/>
          <p14:tracePt t="209522" x="4835525" y="2371725"/>
          <p14:tracePt t="209539" x="4835525" y="2405063"/>
          <p14:tracePt t="209555" x="4835525" y="2438400"/>
          <p14:tracePt t="209561" x="4835525" y="2481263"/>
          <p14:tracePt t="209572" x="4835525" y="2506663"/>
          <p14:tracePt t="209576" x="4835525" y="2541588"/>
          <p14:tracePt t="209588" x="4835525" y="2566988"/>
          <p14:tracePt t="209605" x="4835525" y="2660650"/>
          <p14:tracePt t="209611" x="4835525" y="2693988"/>
          <p14:tracePt t="209622" x="4835525" y="2719388"/>
          <p14:tracePt t="209627" x="4835525" y="2752725"/>
          <p14:tracePt t="209638" x="4835525" y="2787650"/>
          <p14:tracePt t="209643" x="4835525" y="2830513"/>
          <p14:tracePt t="209655" x="4835525" y="2871788"/>
          <p14:tracePt t="209656" x="4835525" y="2897188"/>
          <p14:tracePt t="209672" x="4843463" y="2940050"/>
          <p14:tracePt t="209672" x="4852988" y="2974975"/>
          <p14:tracePt t="209688" x="4860925" y="3000375"/>
          <p14:tracePt t="209692" x="4868863" y="3025775"/>
          <p14:tracePt t="209705" x="4878388" y="3059113"/>
          <p14:tracePt t="209708" x="4878388" y="3076575"/>
          <p14:tracePt t="209721" x="4886325" y="3084513"/>
          <p14:tracePt t="209722" x="4894263" y="3101975"/>
          <p14:tracePt t="209738" x="4894263" y="3109913"/>
          <p14:tracePt t="209739" x="4903788" y="3119438"/>
          <p14:tracePt t="209755" x="4911725" y="3127375"/>
          <p14:tracePt t="209772" x="4919663" y="3127375"/>
          <p14:tracePt t="209774" x="4937125" y="3127375"/>
          <p14:tracePt t="209798" x="4946650" y="3127375"/>
          <p14:tracePt t="209806" x="4954588" y="3127375"/>
          <p14:tracePt t="209811" x="4962525" y="3109913"/>
          <p14:tracePt t="209821" x="4979988" y="3109913"/>
          <p14:tracePt t="209838" x="4997450" y="3067050"/>
          <p14:tracePt t="209855" x="5005388" y="3041650"/>
          <p14:tracePt t="209861" x="5005388" y="3025775"/>
          <p14:tracePt t="209872" x="5005388" y="3000375"/>
          <p14:tracePt t="209877" x="5005388" y="2965450"/>
          <p14:tracePt t="209888" x="5005388" y="2914650"/>
          <p14:tracePt t="209891" x="5005388" y="2889250"/>
          <p14:tracePt t="209903" x="5005388" y="2846388"/>
          <p14:tracePt t="209912" x="5005388" y="2813050"/>
          <p14:tracePt t="209922" x="4997450" y="2778125"/>
          <p14:tracePt t="209927" x="4997450" y="2752725"/>
          <p14:tracePt t="209938" x="4987925" y="2701925"/>
          <p14:tracePt t="209942" x="4972050" y="2668588"/>
          <p14:tracePt t="209955" x="4962525" y="2633663"/>
          <p14:tracePt t="209959" x="4954588" y="2617788"/>
          <p14:tracePt t="209971" x="4946650" y="2592388"/>
          <p14:tracePt t="209973" x="4929188" y="2566988"/>
          <p14:tracePt t="209988" x="4929188" y="2557463"/>
          <p14:tracePt t="209989" x="4911725" y="2541588"/>
          <p14:tracePt t="210005" x="4903788" y="2516188"/>
          <p14:tracePt t="210022" x="4894263" y="2506663"/>
          <p14:tracePt t="210039" x="4886325" y="2498725"/>
          <p14:tracePt t="210055" x="4886325" y="2489200"/>
          <p14:tracePt t="210075" x="4886325" y="2473325"/>
          <p14:tracePt t="210089" x="4878388" y="2463800"/>
          <p14:tracePt t="210105" x="4878388" y="2447925"/>
          <p14:tracePt t="210113" x="4878388" y="2438400"/>
          <p14:tracePt t="210125" x="4868863" y="2422525"/>
          <p14:tracePt t="210139" x="4868863" y="2413000"/>
          <p14:tracePt t="210155" x="4868863" y="2397125"/>
          <p14:tracePt t="210171" x="4868863" y="2387600"/>
          <p14:tracePt t="210174" x="4868863" y="2362200"/>
          <p14:tracePt t="210189" x="4860925" y="2362200"/>
          <p14:tracePt t="210190" x="4860925" y="2344738"/>
          <p14:tracePt t="210205" x="4852988" y="2344738"/>
          <p14:tracePt t="210206" x="4852988" y="2336800"/>
          <p14:tracePt t="210243" x="4852988" y="2328863"/>
          <p14:tracePt t="210268" x="4852988" y="2319338"/>
          <p14:tracePt t="210287" x="4852988" y="2311400"/>
          <p14:tracePt t="210304" x="4852988" y="2303463"/>
          <p14:tracePt t="210315" x="4852988" y="2293938"/>
          <p14:tracePt t="210326" x="4852988" y="2286000"/>
          <p14:tracePt t="210339" x="4852988" y="2278063"/>
          <p14:tracePt t="210359" x="4852988" y="2260600"/>
          <p14:tracePt t="210372" x="4852988" y="2252663"/>
          <p14:tracePt t="210409" x="4852988" y="2243138"/>
          <p14:tracePt t="210419" x="4852988" y="2235200"/>
          <p14:tracePt t="210439" x="4852988" y="2227263"/>
          <p14:tracePt t="210443" x="4852988" y="2200275"/>
          <p14:tracePt t="210465" x="4852988" y="2192338"/>
          <p14:tracePt t="210473" x="4852988" y="2174875"/>
          <p14:tracePt t="210489" x="4852988" y="2159000"/>
          <p14:tracePt t="210509" x="4852988" y="2149475"/>
          <p14:tracePt t="210522" x="4843463" y="2133600"/>
          <p14:tracePt t="210549" x="4835525" y="2124075"/>
          <p14:tracePt t="210556" x="4835525" y="2116138"/>
          <p14:tracePt t="210558" x="4827588" y="2098675"/>
          <p14:tracePt t="210572" x="4827588" y="2090738"/>
          <p14:tracePt t="210589" x="4827588" y="2082800"/>
          <p14:tracePt t="210605" x="4827588" y="2065338"/>
          <p14:tracePt t="210622" x="4827588" y="2055813"/>
          <p14:tracePt t="210625" x="4818063" y="2047875"/>
          <p14:tracePt t="210638" x="4818063" y="2030413"/>
          <p14:tracePt t="210655" x="4818063" y="2014538"/>
          <p14:tracePt t="210672" x="4818063" y="1989138"/>
          <p14:tracePt t="210689" x="4818063" y="1971675"/>
          <p14:tracePt t="210706" x="4818063" y="1954213"/>
          <p14:tracePt t="210711" x="4818063" y="1938338"/>
          <p14:tracePt t="210727" x="4827588" y="1928813"/>
          <p14:tracePt t="210741" x="4835525" y="1920875"/>
          <p14:tracePt t="210755" x="4843463" y="1920875"/>
          <p14:tracePt t="210782" x="4860925" y="1920875"/>
          <p14:tracePt t="210791" x="4868863" y="1911350"/>
          <p14:tracePt t="210848" x="4886325" y="1911350"/>
          <p14:tracePt t="210863" x="4894263" y="1938338"/>
          <p14:tracePt t="210873" x="4903788" y="1954213"/>
          <p14:tracePt t="210885" x="4911725" y="1963738"/>
          <p14:tracePt t="210886" x="4919663" y="1963738"/>
          <p14:tracePt t="210902" x="4929188" y="1971675"/>
          <p14:tracePt t="210904" x="4929188" y="1979613"/>
          <p14:tracePt t="210913" x="4929188" y="1997075"/>
          <p14:tracePt t="210926" x="4929188" y="2014538"/>
          <p14:tracePt t="210949" x="4929188" y="2022475"/>
          <p14:tracePt t="211003" x="4929188" y="2030413"/>
          <p14:tracePt t="211029" x="4911725" y="2022475"/>
          <p14:tracePt t="211037" x="4911725" y="2014538"/>
          <p14:tracePt t="211052" x="4903788" y="1997075"/>
          <p14:tracePt t="211067" x="4894263" y="1989138"/>
          <p14:tracePt t="211087" x="4886325" y="1979613"/>
          <p14:tracePt t="211099" x="4886325" y="1971675"/>
          <p14:tracePt t="211121" x="4886325" y="1963738"/>
          <p14:tracePt t="211132" x="4886325" y="1946275"/>
          <p14:tracePt t="211140" x="4894263" y="1946275"/>
          <p14:tracePt t="211155" x="4919663" y="1938338"/>
          <p14:tracePt t="211162" x="4929188" y="1928813"/>
          <p14:tracePt t="211172" x="4937125" y="1928813"/>
          <p14:tracePt t="211189" x="4954588" y="1928813"/>
          <p14:tracePt t="211205" x="4962525" y="1928813"/>
          <p14:tracePt t="211222" x="4972050" y="1928813"/>
          <p14:tracePt t="211463" x="4997450" y="1946275"/>
          <p14:tracePt t="211470" x="5022850" y="1954213"/>
          <p14:tracePt t="211480" x="5056188" y="1971675"/>
          <p14:tracePt t="211488" x="5116513" y="1997075"/>
          <p14:tracePt t="211495" x="5132388" y="2014538"/>
          <p14:tracePt t="211509" x="5243513" y="2090738"/>
          <p14:tracePt t="211526" x="5302250" y="2141538"/>
          <p14:tracePt t="211530" x="5370513" y="2184400"/>
          <p14:tracePt t="211540" x="5405438" y="2217738"/>
          <p14:tracePt t="211543" x="5438775" y="2260600"/>
          <p14:tracePt t="211555" x="5446713" y="2286000"/>
          <p14:tracePt t="211559" x="5456238" y="2293938"/>
          <p14:tracePt t="211571" x="5464175" y="2311400"/>
          <p14:tracePt t="211630" x="5464175" y="2319338"/>
          <p14:tracePt t="211852" x="5456238" y="2319338"/>
          <p14:tracePt t="212073" x="5481638" y="2354263"/>
          <p14:tracePt t="212083" x="5497513" y="2371725"/>
          <p14:tracePt t="212093" x="5507038" y="2379663"/>
          <p14:tracePt t="212109" x="5507038" y="2387600"/>
          <p14:tracePt t="212122" x="5507038" y="2422525"/>
          <p14:tracePt t="212123" x="5507038" y="2438400"/>
          <p14:tracePt t="212139" x="5507038" y="2455863"/>
          <p14:tracePt t="212139" x="5507038" y="2489200"/>
          <p14:tracePt t="212155" x="5489575" y="2557463"/>
          <p14:tracePt t="212172" x="5456238" y="2600325"/>
          <p14:tracePt t="212173" x="5421313" y="2643188"/>
          <p14:tracePt t="212189" x="5345113" y="2752725"/>
          <p14:tracePt t="212194" x="5319713" y="2762250"/>
          <p14:tracePt t="212205" x="5302250" y="2778125"/>
          <p14:tracePt t="212222" x="5268913" y="2805113"/>
          <p14:tracePt t="212239" x="5243513" y="2805113"/>
          <p14:tracePt t="212256" x="5235575" y="2805113"/>
          <p14:tracePt t="212272" x="5226050" y="2805113"/>
          <p14:tracePt t="212290" x="5200650" y="2805113"/>
          <p14:tracePt t="212305" x="5183188" y="2805113"/>
          <p14:tracePt t="212310" x="5157788" y="2805113"/>
          <p14:tracePt t="212321" x="5149850" y="2787650"/>
          <p14:tracePt t="212339" x="5132388" y="2778125"/>
          <p14:tracePt t="212355" x="5124450" y="2762250"/>
          <p14:tracePt t="212363" x="5116513" y="2752725"/>
          <p14:tracePt t="212372" x="5116513" y="2744788"/>
          <p14:tracePt t="212374" x="5106988" y="2736850"/>
          <p14:tracePt t="212388" x="5106988" y="2719388"/>
          <p14:tracePt t="212405" x="5099050" y="2711450"/>
          <p14:tracePt t="212406" x="5091113" y="2701925"/>
          <p14:tracePt t="212411" x="5081588" y="2686050"/>
          <p14:tracePt t="212422" x="5073650" y="2676525"/>
          <p14:tracePt t="212426" x="5048250" y="2668588"/>
          <p14:tracePt t="212438" x="5038725" y="2668588"/>
          <p14:tracePt t="212455" x="5022850" y="2651125"/>
          <p14:tracePt t="212472" x="5005388" y="2643188"/>
          <p14:tracePt t="212477" x="4997450" y="2643188"/>
          <p14:tracePt t="212488" x="4987925" y="2643188"/>
          <p14:tracePt t="212505" x="4972050" y="2643188"/>
          <p14:tracePt t="212522" x="4946650" y="2643188"/>
          <p14:tracePt t="212541" x="4929188" y="2660650"/>
          <p14:tracePt t="212555" x="4911725" y="2676525"/>
          <p14:tracePt t="212571" x="4903788" y="2693988"/>
          <p14:tracePt t="212588" x="4903788" y="2701925"/>
          <p14:tracePt t="212604" x="4903788" y="2711450"/>
          <p14:tracePt t="212611" x="4903788" y="2719388"/>
          <p14:tracePt t="212621" x="4903788" y="2727325"/>
          <p14:tracePt t="212626" x="4903788" y="2736850"/>
          <p14:tracePt t="212638" x="4903788" y="2744788"/>
          <p14:tracePt t="212655" x="4903788" y="2752725"/>
          <p14:tracePt t="212737" x="4919663" y="2736850"/>
          <p14:tracePt t="212746" x="4929188" y="2711450"/>
          <p14:tracePt t="212754" x="4954588" y="2686050"/>
          <p14:tracePt t="212771" x="4954588" y="2676525"/>
          <p14:tracePt t="212773" x="4972050" y="2660650"/>
          <p14:tracePt t="212789" x="4987925" y="2608263"/>
          <p14:tracePt t="212792" x="4987925" y="2592388"/>
          <p14:tracePt t="212805" x="4997450" y="2566988"/>
          <p14:tracePt t="212822" x="5005388" y="2532063"/>
          <p14:tracePt t="212838" x="5013325" y="2473325"/>
          <p14:tracePt t="212842" x="5013325" y="2455863"/>
          <p14:tracePt t="212855" x="5013325" y="2447925"/>
          <p14:tracePt t="212859" x="5013325" y="2438400"/>
          <p14:tracePt t="212871" x="5013325" y="2422525"/>
          <p14:tracePt t="212875" x="5013325" y="2397125"/>
          <p14:tracePt t="212888" x="5013325" y="2379663"/>
          <p14:tracePt t="212902" x="5013325" y="2344738"/>
          <p14:tracePt t="212909" x="5013325" y="2336800"/>
          <p14:tracePt t="212925" x="4997450" y="2319338"/>
          <p14:tracePt t="212939" x="4987925" y="2293938"/>
          <p14:tracePt t="212955" x="4972050" y="2268538"/>
          <p14:tracePt t="212958" x="4962525" y="2260600"/>
          <p14:tracePt t="212972" x="4954588" y="2243138"/>
          <p14:tracePt t="212974" x="4946650" y="2243138"/>
          <p14:tracePt t="212989" x="4937125" y="2235200"/>
          <p14:tracePt t="213015" x="4929188" y="2235200"/>
          <p14:tracePt t="213023" x="4919663" y="2235200"/>
          <p14:tracePt t="213081" x="4911725" y="2235200"/>
          <p14:tracePt t="213102" x="4903788" y="2235200"/>
          <p14:tracePt t="213135" x="4894263" y="2235200"/>
          <p14:tracePt t="213161" x="4886325" y="2235200"/>
          <p14:tracePt t="213170" x="4878388" y="2235200"/>
          <p14:tracePt t="213179" x="4868863" y="2235200"/>
          <p14:tracePt t="213192" x="4860925" y="2235200"/>
          <p14:tracePt t="213205" x="4852988" y="2243138"/>
          <p14:tracePt t="213222" x="4827588" y="2260600"/>
          <p14:tracePt t="213227" x="4827588" y="2268538"/>
          <p14:tracePt t="213248" x="4818063" y="2286000"/>
          <p14:tracePt t="213265" x="4810125" y="2293938"/>
          <p14:tracePt t="213283" x="4802188" y="2293938"/>
          <p14:tracePt t="213292" x="4802188" y="2303463"/>
          <p14:tracePt t="213298" x="4802188" y="2311400"/>
          <p14:tracePt t="213306" x="4802188" y="2319338"/>
          <p14:tracePt t="213322" x="4792663" y="2319338"/>
          <p14:tracePt t="213322" x="4784725" y="2344738"/>
          <p14:tracePt t="213326" x="4775200" y="2344738"/>
          <p14:tracePt t="213338" x="4767263" y="2362200"/>
          <p14:tracePt t="213343" x="4767263" y="2379663"/>
          <p14:tracePt t="213365" x="4749800" y="2405063"/>
          <p14:tracePt t="213374" x="4749800" y="2422525"/>
          <p14:tracePt t="213388" x="4741863" y="2455863"/>
          <p14:tracePt t="213405" x="4724400" y="2498725"/>
          <p14:tracePt t="213409" x="4724400" y="2506663"/>
          <p14:tracePt t="213422" x="4724400" y="2541588"/>
          <p14:tracePt t="213424" x="4724400" y="2566988"/>
          <p14:tracePt t="213439" x="4708525" y="2608263"/>
          <p14:tracePt t="213455" x="4699000" y="2633663"/>
          <p14:tracePt t="213459" x="4699000" y="2660650"/>
          <p14:tracePt t="213472" x="4699000" y="2676525"/>
          <p14:tracePt t="213475" x="4699000" y="2693988"/>
          <p14:tracePt t="213488" x="4699000" y="2727325"/>
          <p14:tracePt t="213491" x="4699000" y="2736850"/>
          <p14:tracePt t="213505" x="4699000" y="2770188"/>
          <p14:tracePt t="213522" x="4699000" y="2787650"/>
          <p14:tracePt t="213538" x="4699000" y="2795588"/>
          <p14:tracePt t="213541" x="4699000" y="2805113"/>
          <p14:tracePt t="213557" x="4699000" y="2838450"/>
          <p14:tracePt t="213560" x="4699000" y="2855913"/>
          <p14:tracePt t="213572" x="4699000" y="2863850"/>
          <p14:tracePt t="213588" x="4699000" y="2897188"/>
          <p14:tracePt t="213605" x="4699000" y="2914650"/>
          <p14:tracePt t="213622" x="4699000" y="2940050"/>
          <p14:tracePt t="213639" x="4699000" y="2949575"/>
          <p14:tracePt t="213641" x="4699000" y="2957513"/>
          <p14:tracePt t="213655" x="4699000" y="2965450"/>
          <p14:tracePt t="213677" x="4699000" y="2974975"/>
          <p14:tracePt t="213693" x="4699000" y="2982913"/>
          <p14:tracePt t="213704" x="4699000" y="2990850"/>
          <p14:tracePt t="213706" x="4699000" y="3000375"/>
          <p14:tracePt t="213722" x="4708525" y="3008313"/>
          <p14:tracePt t="213724" x="4716463" y="3016250"/>
          <p14:tracePt t="213739" x="4724400" y="3016250"/>
          <p14:tracePt t="213755" x="4733925" y="3016250"/>
          <p14:tracePt t="213761" x="4741863" y="3016250"/>
          <p14:tracePt t="213771" x="4759325" y="3016250"/>
          <p14:tracePt t="213774" x="4767263" y="3016250"/>
          <p14:tracePt t="213788" x="4775200" y="3016250"/>
          <p14:tracePt t="213790" x="4792663" y="3016250"/>
          <p14:tracePt t="213805" x="4810125" y="3016250"/>
          <p14:tracePt t="213810" x="4818063" y="3016250"/>
          <p14:tracePt t="213821" x="4827588" y="3008313"/>
          <p14:tracePt t="213824" x="4827588" y="3000375"/>
          <p14:tracePt t="213838" x="4827588" y="2990850"/>
          <p14:tracePt t="213840" x="4843463" y="2974975"/>
          <p14:tracePt t="213855" x="4843463" y="2949575"/>
          <p14:tracePt t="213861" x="4843463" y="2922588"/>
          <p14:tracePt t="213872" x="4843463" y="2881313"/>
          <p14:tracePt t="213876" x="4843463" y="2863850"/>
          <p14:tracePt t="213888" x="4843463" y="2846388"/>
          <p14:tracePt t="213892" x="4843463" y="2805113"/>
          <p14:tracePt t="213902" x="4843463" y="2770188"/>
          <p14:tracePt t="213909" x="4843463" y="2744788"/>
          <p14:tracePt t="213923" x="4843463" y="2719388"/>
          <p14:tracePt t="213939" x="4827588" y="2693988"/>
          <p14:tracePt t="213955" x="4818063" y="2686050"/>
          <p14:tracePt t="213972" x="4810125" y="2686050"/>
          <p14:tracePt t="213989" x="4802188" y="2686050"/>
          <p14:tracePt t="213989" x="4784725" y="2686050"/>
          <p14:tracePt t="214005" x="4775200" y="2686050"/>
          <p14:tracePt t="214008" x="4733925" y="2686050"/>
          <p14:tracePt t="214021" x="4683125" y="2686050"/>
          <p14:tracePt t="214024" x="4657725" y="2693988"/>
          <p14:tracePt t="214038" x="4630738" y="2693988"/>
          <p14:tracePt t="214038" x="4589463" y="2693988"/>
          <p14:tracePt t="214055" x="4427538" y="2693988"/>
          <p14:tracePt t="214071" x="4257675" y="2693988"/>
          <p14:tracePt t="214088" x="4146550" y="2693988"/>
          <p14:tracePt t="214089" x="4070350" y="2686050"/>
          <p14:tracePt t="214105" x="3986213" y="2668588"/>
          <p14:tracePt t="214105" x="3875088" y="2660650"/>
          <p14:tracePt t="214108" x="3773488" y="2633663"/>
          <p14:tracePt t="214121" x="3671888" y="2617788"/>
          <p14:tracePt t="214139" x="3449638" y="2582863"/>
          <p14:tracePt t="214155" x="3221038" y="2549525"/>
          <p14:tracePt t="214160" x="3109913" y="2524125"/>
          <p14:tracePt t="214171" x="2990850" y="2498725"/>
          <p14:tracePt t="214174" x="2897188" y="2489200"/>
          <p14:tracePt t="214188" x="2805113" y="2481263"/>
          <p14:tracePt t="214190" x="2752725" y="2481263"/>
          <p14:tracePt t="214205" x="2693988" y="2481263"/>
          <p14:tracePt t="214210" x="2660650" y="2481263"/>
          <p14:tracePt t="214221" x="2643188" y="2481263"/>
          <p14:tracePt t="214225" x="2617788" y="2481263"/>
          <p14:tracePt t="214238" x="2608263" y="2481263"/>
          <p14:tracePt t="214241" x="2600325" y="2489200"/>
          <p14:tracePt t="214255" x="2592388" y="2506663"/>
          <p14:tracePt t="214291" x="2582863" y="2516188"/>
          <p14:tracePt t="214341" x="2574925" y="2524125"/>
          <p14:tracePt t="214368" x="2566988" y="2524125"/>
          <p14:tracePt t="214383" x="2549525" y="2524125"/>
          <p14:tracePt t="214393" x="2541588" y="2524125"/>
          <p14:tracePt t="214405" x="2498725" y="2524125"/>
          <p14:tracePt t="214406" x="2473325" y="2524125"/>
          <p14:tracePt t="214422" x="2430463" y="2506663"/>
          <p14:tracePt t="214423" x="2354263" y="2473325"/>
          <p14:tracePt t="214440" x="2278063" y="2455863"/>
          <p14:tracePt t="214444" x="2184400" y="2422525"/>
          <p14:tracePt t="214455" x="2116138" y="2397125"/>
          <p14:tracePt t="214456" x="2047875" y="2379663"/>
          <p14:tracePt t="214471" x="2014538" y="2362200"/>
          <p14:tracePt t="214489" x="1979613" y="2328863"/>
          <p14:tracePt t="214521" x="1963738" y="2328863"/>
          <p14:tracePt t="214559" x="1954213" y="2319338"/>
          <p14:tracePt t="214569" x="1954213" y="2311400"/>
          <p14:tracePt t="214582" x="1946275" y="2303463"/>
          <p14:tracePt t="214590" x="1938338" y="2286000"/>
          <p14:tracePt t="214605" x="1920875" y="2268538"/>
          <p14:tracePt t="214623" x="1885950" y="2217738"/>
          <p14:tracePt t="214639" x="1878013" y="2209800"/>
          <p14:tracePt t="214640" x="1878013" y="2192338"/>
          <p14:tracePt t="214655" x="1852613" y="2166938"/>
          <p14:tracePt t="214705" x="1852613" y="2159000"/>
          <p14:tracePt t="214715" x="1860550" y="2159000"/>
          <p14:tracePt t="214724" x="1878013" y="2159000"/>
          <p14:tracePt t="214738" x="1903413" y="2159000"/>
          <p14:tracePt t="214739" x="1954213" y="2159000"/>
          <p14:tracePt t="214755" x="2014538" y="2159000"/>
          <p14:tracePt t="214772" x="2098675" y="2159000"/>
          <p14:tracePt t="214788" x="2166938" y="2159000"/>
          <p14:tracePt t="214804" x="2174875" y="2159000"/>
          <p14:tracePt t="214822" x="2192338" y="2159000"/>
          <p14:tracePt t="214838" x="2200275" y="2149475"/>
          <p14:tracePt t="214858" x="2200275" y="2133600"/>
          <p14:tracePt t="214872" x="2200275" y="2108200"/>
          <p14:tracePt t="214888" x="2200275" y="2073275"/>
          <p14:tracePt t="214890" x="2192338" y="2073275"/>
          <p14:tracePt t="214905" x="2166938" y="2039938"/>
          <p14:tracePt t="214908" x="2141538" y="2014538"/>
          <p14:tracePt t="214909" x="2124075" y="1971675"/>
          <p14:tracePt t="214922" x="2098675" y="1963738"/>
          <p14:tracePt t="214939" x="2055813" y="1938338"/>
          <p14:tracePt t="214956" x="1963738" y="1895475"/>
          <p14:tracePt t="214961" x="1928813" y="1878013"/>
          <p14:tracePt t="214972" x="1878013" y="1870075"/>
          <p14:tracePt t="214976" x="1835150" y="1860550"/>
          <p14:tracePt t="214989" x="1793875" y="1860550"/>
          <p14:tracePt t="214992" x="1758950" y="1860550"/>
          <p14:tracePt t="215005" x="1741488" y="1860550"/>
          <p14:tracePt t="215006" x="1700213" y="1860550"/>
          <p14:tracePt t="215021" x="1690688" y="1860550"/>
          <p14:tracePt t="215022" x="1665288" y="1860550"/>
          <p14:tracePt t="215038" x="1665288" y="1870075"/>
          <p14:tracePt t="215055" x="1657350" y="1885950"/>
          <p14:tracePt t="215071" x="1657350" y="1903413"/>
          <p14:tracePt t="215076" x="1657350" y="1911350"/>
          <p14:tracePt t="215089" x="1657350" y="1920875"/>
          <p14:tracePt t="215092" x="1657350" y="1954213"/>
          <p14:tracePt t="215105" x="1657350" y="1971675"/>
          <p14:tracePt t="215122" x="1733550" y="2030413"/>
          <p14:tracePt t="215139" x="1793875" y="2047875"/>
          <p14:tracePt t="215142" x="1809750" y="2065338"/>
          <p14:tracePt t="215155" x="1860550" y="2082800"/>
          <p14:tracePt t="215159" x="1928813" y="2108200"/>
          <p14:tracePt t="215172" x="2005013" y="2124075"/>
          <p14:tracePt t="215173" x="2108200" y="2159000"/>
          <p14:tracePt t="215189" x="2209800" y="2184400"/>
          <p14:tracePt t="215205" x="2455863" y="2192338"/>
          <p14:tracePt t="215208" x="2566988" y="2209800"/>
          <p14:tracePt t="215221" x="2676525" y="2217738"/>
          <p14:tracePt t="215225" x="2795588" y="2217738"/>
          <p14:tracePt t="215239" x="2965450" y="2217738"/>
          <p14:tracePt t="215255" x="3051175" y="2217738"/>
          <p14:tracePt t="215271" x="3094038" y="2217738"/>
          <p14:tracePt t="215274" x="3127375" y="2217738"/>
          <p14:tracePt t="215288" x="3170238" y="2217738"/>
          <p14:tracePt t="215290" x="3211513" y="2217738"/>
          <p14:tracePt t="215305" x="3271838" y="2217738"/>
          <p14:tracePt t="215322" x="3340100" y="2217738"/>
          <p14:tracePt t="215339" x="3433763" y="2209800"/>
          <p14:tracePt t="215355" x="3502025" y="2209800"/>
          <p14:tracePt t="215360" x="3517900" y="2209800"/>
          <p14:tracePt t="215372" x="3552825" y="2209800"/>
          <p14:tracePt t="215374" x="3578225" y="2209800"/>
          <p14:tracePt t="215388" x="3603625" y="2209800"/>
          <p14:tracePt t="215405" x="3671888" y="2209800"/>
          <p14:tracePt t="215411" x="3705225" y="2209800"/>
          <p14:tracePt t="215421" x="3730625" y="2209800"/>
          <p14:tracePt t="215424" x="3756025" y="2217738"/>
          <p14:tracePt t="215438" x="3798888" y="2235200"/>
          <p14:tracePt t="215440" x="3816350" y="2252663"/>
          <p14:tracePt t="215455" x="3832225" y="2268538"/>
          <p14:tracePt t="215456" x="3849688" y="2278063"/>
          <p14:tracePt t="215472" x="3875088" y="2303463"/>
          <p14:tracePt t="215476" x="3900488" y="2319338"/>
          <p14:tracePt t="215488" x="3917950" y="2336800"/>
          <p14:tracePt t="215491" x="3960813" y="2379663"/>
          <p14:tracePt t="215505" x="3994150" y="2397125"/>
          <p14:tracePt t="215506" x="4011613" y="2422525"/>
          <p14:tracePt t="215521" x="4062413" y="2455863"/>
          <p14:tracePt t="215522" x="4113213" y="2473325"/>
          <p14:tracePt t="215538" x="4197350" y="2532063"/>
          <p14:tracePt t="215555" x="4232275" y="2541588"/>
          <p14:tracePt t="215556" x="4265613" y="2557463"/>
          <p14:tracePt t="215560" x="4316413" y="2574925"/>
          <p14:tracePt t="215571" x="4341813" y="2582863"/>
          <p14:tracePt t="215577" x="4394200" y="2592388"/>
          <p14:tracePt t="215588" x="4419600" y="2600325"/>
          <p14:tracePt t="215605" x="4470400" y="2608263"/>
          <p14:tracePt t="215622" x="4513263" y="2608263"/>
          <p14:tracePt t="215638" x="4529138" y="2608263"/>
          <p14:tracePt t="215639" x="4554538" y="2608263"/>
          <p14:tracePt t="215642" x="4572000" y="2608263"/>
          <p14:tracePt t="215655" x="4597400" y="2608263"/>
          <p14:tracePt t="215658" x="4605338" y="2608263"/>
          <p14:tracePt t="215671" x="4640263" y="2608263"/>
          <p14:tracePt t="215676" x="4673600" y="2608263"/>
          <p14:tracePt t="215688" x="4708525" y="2608263"/>
          <p14:tracePt t="215692" x="4759325" y="2600325"/>
          <p14:tracePt t="215705" x="4792663" y="2600325"/>
          <p14:tracePt t="215708" x="4818063" y="2600325"/>
          <p14:tracePt t="215721" x="4843463" y="2592388"/>
          <p14:tracePt t="215722" x="4843463" y="2582863"/>
          <p14:tracePt t="215758" x="4843463" y="2574925"/>
          <p14:tracePt t="215769" x="4843463" y="2549525"/>
          <p14:tracePt t="215782" x="4835525" y="2541588"/>
          <p14:tracePt t="215793" x="4802188" y="2524125"/>
          <p14:tracePt t="215805" x="4767263" y="2516188"/>
          <p14:tracePt t="215809" x="4749800" y="2516188"/>
          <p14:tracePt t="215822" x="4716463" y="2516188"/>
          <p14:tracePt t="215839" x="4605338" y="2516188"/>
          <p14:tracePt t="215855" x="4402138" y="2516188"/>
          <p14:tracePt t="215858" x="4291013" y="2516188"/>
          <p14:tracePt t="215871" x="4189413" y="2516188"/>
          <p14:tracePt t="215874" x="4095750" y="2516188"/>
          <p14:tracePt t="215889" x="3968750" y="2516188"/>
          <p14:tracePt t="215902" x="3892550" y="2516188"/>
          <p14:tracePt t="215910" x="3849688" y="2516188"/>
          <p14:tracePt t="215922" x="3790950" y="2516188"/>
          <p14:tracePt t="215925" x="3748088" y="2516188"/>
          <p14:tracePt t="215939" x="3713163" y="2516188"/>
          <p14:tracePt t="215940" x="3671888" y="2516188"/>
          <p14:tracePt t="215955" x="3611563" y="2516188"/>
          <p14:tracePt t="215971" x="3568700" y="2516188"/>
          <p14:tracePt t="215988" x="3543300" y="2516188"/>
          <p14:tracePt t="215991" x="3535363" y="2516188"/>
          <p14:tracePt t="216004" x="3527425" y="2516188"/>
          <p14:tracePt t="216006" x="3517900" y="2516188"/>
          <p14:tracePt t="216021" x="3509963" y="2516188"/>
          <p14:tracePt t="216026" x="3492500" y="2516188"/>
          <p14:tracePt t="216038" x="3484563" y="2516188"/>
          <p14:tracePt t="216041" x="3475038" y="2516188"/>
          <p14:tracePt t="216055" x="3459163" y="2516188"/>
          <p14:tracePt t="216061" x="3416300" y="2532063"/>
          <p14:tracePt t="216072" x="3390900" y="2549525"/>
          <p14:tracePt t="216076" x="3365500" y="2549525"/>
          <p14:tracePt t="216088" x="3322638" y="2557463"/>
          <p14:tracePt t="216090" x="3289300" y="2557463"/>
          <p14:tracePt t="216105" x="3263900" y="2557463"/>
          <p14:tracePt t="216106" x="3228975" y="2557463"/>
          <p14:tracePt t="216122" x="3195638" y="2557463"/>
          <p14:tracePt t="216122" x="3152775" y="2557463"/>
          <p14:tracePt t="216139" x="3109913" y="2557463"/>
          <p14:tracePt t="216142" x="3084513" y="2557463"/>
          <p14:tracePt t="216156" x="3033713" y="2557463"/>
          <p14:tracePt t="216174" x="3008313" y="2541588"/>
          <p14:tracePt t="216189" x="2974975" y="2506663"/>
          <p14:tracePt t="216206" x="2914650" y="2473325"/>
          <p14:tracePt t="216222" x="2897188" y="2463800"/>
          <p14:tracePt t="216222" x="2871788" y="2430463"/>
          <p14:tracePt t="216226" x="2863850" y="2430463"/>
          <p14:tracePt t="216238" x="2855913" y="2422525"/>
          <p14:tracePt t="216242" x="2846388" y="2413000"/>
          <p14:tracePt t="216265" x="2820988" y="2405063"/>
          <p14:tracePt t="216282" x="2805113" y="2387600"/>
          <p14:tracePt t="216290" x="2787650" y="2387600"/>
          <p14:tracePt t="216305" x="2744788" y="2379663"/>
          <p14:tracePt t="216322" x="2736850" y="2379663"/>
          <p14:tracePt t="216323" x="2719388" y="2371725"/>
          <p14:tracePt t="216339" x="2701925" y="2371725"/>
          <p14:tracePt t="216339" x="2676525" y="2362200"/>
          <p14:tracePt t="216343" x="2668588" y="2362200"/>
          <p14:tracePt t="216355" x="2660650" y="2362200"/>
          <p14:tracePt t="216372" x="2651125" y="2362200"/>
          <p14:tracePt t="216637" x="2643188" y="2354263"/>
          <p14:tracePt t="216671" x="2643188" y="2344738"/>
          <p14:tracePt t="216677" x="2633663" y="2336800"/>
          <p14:tracePt t="216753" x="2643188" y="2336800"/>
          <p14:tracePt t="216773" x="2668588" y="2336800"/>
          <p14:tracePt t="216779" x="2693988" y="2336800"/>
          <p14:tracePt t="216791" x="2719388" y="2336800"/>
          <p14:tracePt t="216792" x="2736850" y="2336800"/>
          <p14:tracePt t="216805" x="2752725" y="2336800"/>
          <p14:tracePt t="216822" x="2778125" y="2336800"/>
          <p14:tracePt t="216823" x="2787650" y="2336800"/>
          <p14:tracePt t="216839" x="2795588" y="2336800"/>
          <p14:tracePt t="216945" x="2805113" y="2336800"/>
          <p14:tracePt t="216954" x="2813050" y="2336800"/>
          <p14:tracePt t="216969" x="2846388" y="2336800"/>
          <p14:tracePt t="216980" x="2855913" y="2336800"/>
          <p14:tracePt t="216991" x="2881313" y="2336800"/>
          <p14:tracePt t="217005" x="2897188" y="2336800"/>
          <p14:tracePt t="217021" x="2906713" y="2336800"/>
          <p14:tracePt t="217039" x="2914650" y="2336800"/>
          <p14:tracePt t="217105" x="2922588" y="2328863"/>
          <p14:tracePt t="217121" x="2922588" y="2319338"/>
          <p14:tracePt t="217141" x="2922588" y="2311400"/>
          <p14:tracePt t="217251" x="2932113" y="2311400"/>
          <p14:tracePt t="217261" x="2940050" y="2311400"/>
          <p14:tracePt t="217271" x="2957513" y="2311400"/>
          <p14:tracePt t="217277" x="2974975" y="2311400"/>
          <p14:tracePt t="217288" x="3025775" y="2311400"/>
          <p14:tracePt t="217293" x="3051175" y="2311400"/>
          <p14:tracePt t="217305" x="3094038" y="2311400"/>
          <p14:tracePt t="217306" x="3186113" y="2311400"/>
          <p14:tracePt t="217322" x="3322638" y="2328863"/>
          <p14:tracePt t="217323" x="3459163" y="2362200"/>
          <p14:tracePt t="217339" x="3697288" y="2422525"/>
          <p14:tracePt t="217355" x="3781425" y="2430463"/>
          <p14:tracePt t="217357" x="3867150" y="2455863"/>
          <p14:tracePt t="217372" x="3925888" y="2463800"/>
          <p14:tracePt t="217373" x="3976688" y="2473325"/>
          <p14:tracePt t="217389" x="4002088" y="2473325"/>
          <p14:tracePt t="217405" x="4002088" y="2481263"/>
          <p14:tracePt t="217409" x="4011613" y="2481263"/>
          <p14:tracePt t="217423" x="4027488" y="2481263"/>
          <p14:tracePt t="217439" x="4044950" y="2481263"/>
          <p14:tracePt t="217455" x="4062413" y="2481263"/>
          <p14:tracePt t="217471" x="4079875" y="2481263"/>
          <p14:tracePt t="217472" x="4121150" y="2473325"/>
          <p14:tracePt t="217489" x="4164013" y="2455863"/>
          <p14:tracePt t="217505" x="4181475" y="2438400"/>
          <p14:tracePt t="217506" x="4206875" y="2430463"/>
          <p14:tracePt t="217522" x="4240213" y="2422525"/>
          <p14:tracePt t="217538" x="4291013" y="2397125"/>
          <p14:tracePt t="217555" x="4325938" y="2362200"/>
          <p14:tracePt t="217558" x="4359275" y="2344738"/>
          <p14:tracePt t="217572" x="4394200" y="2336800"/>
          <p14:tracePt t="217574" x="4419600" y="2328863"/>
          <p14:tracePt t="217588" x="4427538" y="2328863"/>
          <p14:tracePt t="217606" x="4452938" y="2319338"/>
          <p14:tracePt t="217609" x="4478338" y="2319338"/>
          <p14:tracePt t="217622" x="4486275" y="2319338"/>
          <p14:tracePt t="217624" x="4513263" y="2319338"/>
          <p14:tracePt t="217639" x="4521200" y="2319338"/>
          <p14:tracePt t="217640" x="4546600" y="2319338"/>
          <p14:tracePt t="217655" x="4597400" y="2319338"/>
          <p14:tracePt t="217672" x="4648200" y="2328863"/>
          <p14:tracePt t="217675" x="4708525" y="2354263"/>
          <p14:tracePt t="217688" x="4775200" y="2362200"/>
          <p14:tracePt t="217690" x="4835525" y="2371725"/>
          <p14:tracePt t="217705" x="4972050" y="2397125"/>
          <p14:tracePt t="217722" x="5048250" y="2413000"/>
          <p14:tracePt t="217738" x="5056188" y="2413000"/>
          <p14:tracePt t="217837" x="5064125" y="2413000"/>
          <p14:tracePt t="217877" x="5064125" y="2422525"/>
          <p14:tracePt t="217888" x="5064125" y="2438400"/>
          <p14:tracePt t="217908" x="5064125" y="2447925"/>
          <p14:tracePt t="217920" x="5064125" y="2455863"/>
          <p14:tracePt t="217939" x="5064125" y="2463800"/>
          <p14:tracePt t="217946" x="5064125" y="2473325"/>
          <p14:tracePt t="217958" x="5073650" y="2481263"/>
          <p14:tracePt t="217972" x="5073650" y="2489200"/>
          <p14:tracePt t="217977" x="5073650" y="2498725"/>
          <p14:tracePt t="218105" x="5073650" y="2506663"/>
          <p14:tracePt t="218139" x="5073650" y="2498725"/>
          <p14:tracePt t="218146" x="5073650" y="2489200"/>
          <p14:tracePt t="218165" x="5064125" y="2489200"/>
          <p14:tracePt t="218175" x="5056188" y="2489200"/>
          <p14:tracePt t="218189" x="5030788" y="2481263"/>
          <p14:tracePt t="218190" x="5022850" y="2473325"/>
          <p14:tracePt t="218205" x="5013325" y="2463800"/>
          <p14:tracePt t="218211" x="5005388" y="2463800"/>
          <p14:tracePt t="218221" x="4987925" y="2455863"/>
          <p14:tracePt t="218238" x="4987925" y="2447925"/>
          <p14:tracePt t="218241" x="4972050" y="2447925"/>
          <p14:tracePt t="218255" x="4962525" y="2438400"/>
          <p14:tracePt t="218262" x="4962525" y="2430463"/>
          <p14:tracePt t="218272" x="4954588" y="2430463"/>
          <p14:tracePt t="218291" x="4946650" y="2422525"/>
          <p14:tracePt t="218305" x="4946650" y="2413000"/>
          <p14:tracePt t="218322" x="4937125" y="2405063"/>
          <p14:tracePt t="218327" x="4937125" y="2387600"/>
          <p14:tracePt t="218338" x="4929188" y="2371725"/>
          <p14:tracePt t="218355" x="4929188" y="2362200"/>
          <p14:tracePt t="218356" x="4929188" y="2354263"/>
          <p14:tracePt t="218373" x="4929188" y="2336800"/>
          <p14:tracePt t="218388" x="4929188" y="2311400"/>
          <p14:tracePt t="218405" x="4919663" y="2303463"/>
          <p14:tracePt t="218423" x="4919663" y="2278063"/>
          <p14:tracePt t="218438" x="4911725" y="2252663"/>
          <p14:tracePt t="218443" x="4903788" y="2252663"/>
          <p14:tracePt t="218457" x="4903788" y="2243138"/>
          <p14:tracePt t="218472" x="4903788" y="2235200"/>
          <p14:tracePt t="218472" x="4894263" y="2227263"/>
          <p14:tracePt t="218523" x="4878388" y="2217738"/>
          <p14:tracePt t="218563" x="4868863" y="2217738"/>
          <p14:tracePt t="218574" x="4860925" y="2217738"/>
          <p14:tracePt t="218580" x="4852988" y="2217738"/>
          <p14:tracePt t="218592" x="4843463" y="2217738"/>
          <p14:tracePt t="218605" x="4802188" y="2252663"/>
          <p14:tracePt t="218624" x="4792663" y="2286000"/>
          <p14:tracePt t="218639" x="4784725" y="2344738"/>
          <p14:tracePt t="218655" x="4784725" y="2379663"/>
          <p14:tracePt t="218659" x="4784725" y="2413000"/>
          <p14:tracePt t="218671" x="4784725" y="2422525"/>
          <p14:tracePt t="218689" x="4792663" y="2447925"/>
          <p14:tracePt t="218705" x="4818063" y="2463800"/>
          <p14:tracePt t="218711" x="4827588" y="2463800"/>
          <p14:tracePt t="218725" x="4835525" y="2463800"/>
          <p14:tracePt t="218738" x="4843463" y="2463800"/>
          <p14:tracePt t="218755" x="4852988" y="2463800"/>
          <p14:tracePt t="218771" x="4860925" y="2463800"/>
          <p14:tracePt t="218776" x="4868863" y="2463800"/>
          <p14:tracePt t="218788" x="4868863" y="2455863"/>
          <p14:tracePt t="218805" x="4868863" y="2447925"/>
          <p14:tracePt t="218810" x="4868863" y="2422525"/>
          <p14:tracePt t="218822" x="4868863" y="2413000"/>
          <p14:tracePt t="218826" x="4868863" y="2405063"/>
          <p14:tracePt t="218839" x="4868863" y="2397125"/>
          <p14:tracePt t="218840" x="4868863" y="2387600"/>
          <p14:tracePt t="218854" x="4860925" y="2379663"/>
          <p14:tracePt t="218871" x="4852988" y="2379663"/>
          <p14:tracePt t="218876" x="4843463" y="2379663"/>
          <p14:tracePt t="218892" x="4835525" y="2379663"/>
          <p14:tracePt t="218904" x="4827588" y="2379663"/>
          <p14:tracePt t="218921" x="4827588" y="2387600"/>
          <p14:tracePt t="218926" x="4827588" y="2422525"/>
          <p14:tracePt t="218948" x="4827588" y="2438400"/>
          <p14:tracePt t="218956" x="4827588" y="2447925"/>
          <p14:tracePt t="218971" x="4827588" y="2473325"/>
          <p14:tracePt t="218972" x="4827588" y="2481263"/>
          <p14:tracePt t="218988" x="4835525" y="2481263"/>
          <p14:tracePt t="218989" x="4843463" y="2481263"/>
          <p14:tracePt t="219005" x="4852988" y="2489200"/>
          <p14:tracePt t="219009" x="4860925" y="2489200"/>
          <p14:tracePt t="219022" x="4868863" y="2498725"/>
          <p14:tracePt t="219038" x="4886325" y="2498725"/>
          <p14:tracePt t="219096" x="4886325" y="2481263"/>
          <p14:tracePt t="219107" x="4886325" y="2473325"/>
          <p14:tracePt t="219125" x="4886325" y="2455863"/>
          <p14:tracePt t="219131" x="4886325" y="2447925"/>
          <p14:tracePt t="219142" x="4886325" y="2430463"/>
          <p14:tracePt t="219155" x="4886325" y="2422525"/>
          <p14:tracePt t="219207" x="4878388" y="2422525"/>
          <p14:tracePt t="219237" x="4878388" y="2438400"/>
          <p14:tracePt t="219248" x="4878388" y="2455863"/>
          <p14:tracePt t="219253" x="4878388" y="2481263"/>
          <p14:tracePt t="219272" x="4878388" y="2489200"/>
          <p14:tracePt t="219288" x="4894263" y="2516188"/>
          <p14:tracePt t="219305" x="4903788" y="2541588"/>
          <p14:tracePt t="219311" x="4919663" y="2549525"/>
          <p14:tracePt t="219321" x="4929188" y="2557463"/>
          <p14:tracePt t="219512" x="4937125" y="2566988"/>
          <p14:tracePt t="219527" x="4937125" y="2582863"/>
          <p14:tracePt t="219536" x="4962525" y="2608263"/>
          <p14:tracePt t="219551" x="4962525" y="2625725"/>
          <p14:tracePt t="219561" x="4972050" y="2633663"/>
          <p14:tracePt t="219572" x="4972050" y="2643188"/>
          <p14:tracePt t="219577" x="4972050" y="2651125"/>
          <p14:tracePt t="219592" x="4972050" y="2660650"/>
          <p14:tracePt t="219667" x="4979988" y="2660650"/>
          <p14:tracePt t="219709" x="4979988" y="2643188"/>
          <p14:tracePt t="219723" x="4979988" y="2617788"/>
          <p14:tracePt t="219735" x="4979988" y="2600325"/>
          <p14:tracePt t="219743" x="4979988" y="2574925"/>
          <p14:tracePt t="219755" x="4972050" y="2549525"/>
          <p14:tracePt t="219759" x="4954588" y="2516188"/>
          <p14:tracePt t="219773" x="4937125" y="2473325"/>
          <p14:tracePt t="219788" x="4919663" y="2447925"/>
          <p14:tracePt t="219789" x="4919663" y="2430463"/>
          <p14:tracePt t="219805" x="4903788" y="2397125"/>
          <p14:tracePt t="219822" x="4903788" y="2387600"/>
          <p14:tracePt t="219822" x="4903788" y="2379663"/>
          <p14:tracePt t="219839" x="4903788" y="2362200"/>
          <p14:tracePt t="219859" x="4903788" y="2344738"/>
          <p14:tracePt t="219872" x="4903788" y="2336800"/>
          <p14:tracePt t="219874" x="4903788" y="2319338"/>
          <p14:tracePt t="219888" x="4911725" y="2319338"/>
          <p14:tracePt t="219890" x="4919663" y="2311400"/>
          <p14:tracePt t="219902" x="4929188" y="2311400"/>
          <p14:tracePt t="219907" x="4954588" y="2311400"/>
          <p14:tracePt t="219921" x="4962525" y="2303463"/>
          <p14:tracePt t="219981" x="4972050" y="2303463"/>
          <p14:tracePt t="220015" x="4972050" y="2336800"/>
          <p14:tracePt t="220025" x="4972050" y="2344738"/>
          <p14:tracePt t="220036" x="4972050" y="2354263"/>
          <p14:tracePt t="220053" x="4972050" y="2362200"/>
          <p14:tracePt t="220059" x="4946650" y="2371725"/>
          <p14:tracePt t="220077" x="4929188" y="2371725"/>
          <p14:tracePt t="220088" x="4903788" y="2371725"/>
          <p14:tracePt t="220137" x="4894263" y="2371725"/>
          <p14:tracePt t="220153" x="4886325" y="2371725"/>
          <p14:tracePt t="220465" x="4886325" y="2397125"/>
          <p14:tracePt t="220473" x="4886325" y="2413000"/>
          <p14:tracePt t="220483" x="4886325" y="2422525"/>
          <p14:tracePt t="220491" x="4886325" y="2438400"/>
          <p14:tracePt t="220505" x="4886325" y="2447925"/>
          <p14:tracePt t="220506" x="4886325" y="2455863"/>
          <p14:tracePt t="220766" x="4886325" y="2463800"/>
          <p14:tracePt t="220777" x="4886325" y="2481263"/>
          <p14:tracePt t="220786" x="4903788" y="2489200"/>
          <p14:tracePt t="220797" x="4911725" y="2516188"/>
          <p14:tracePt t="220807" x="4919663" y="2516188"/>
          <p14:tracePt t="220808" x="4929188" y="2532063"/>
          <p14:tracePt t="220822" x="4946650" y="2557463"/>
          <p14:tracePt t="220825" x="4972050" y="2574925"/>
          <p14:tracePt t="220839" x="4987925" y="2592388"/>
          <p14:tracePt t="220855" x="5005388" y="2600325"/>
          <p14:tracePt t="220861" x="5022850" y="2600325"/>
          <p14:tracePt t="220872" x="5022850" y="2608263"/>
          <p14:tracePt t="220888" x="5030788" y="2608263"/>
          <p14:tracePt t="221093" x="5030788" y="2625725"/>
          <p14:tracePt t="221103" x="5022850" y="2633663"/>
          <p14:tracePt t="221119" x="5022850" y="2651125"/>
          <p14:tracePt t="221127" x="5013325" y="2668588"/>
          <p14:tracePt t="221140" x="4997450" y="2711450"/>
          <p14:tracePt t="221143" x="4979988" y="2744788"/>
          <p14:tracePt t="221155" x="4972050" y="2778125"/>
          <p14:tracePt t="221156" x="4946650" y="2795588"/>
          <p14:tracePt t="221172" x="4919663" y="2830513"/>
          <p14:tracePt t="221173" x="4860925" y="2897188"/>
          <p14:tracePt t="221188" x="4810125" y="2949575"/>
          <p14:tracePt t="221193" x="4749800" y="2965450"/>
          <p14:tracePt t="221205" x="4716463" y="3008313"/>
          <p14:tracePt t="221210" x="4665663" y="3033713"/>
          <p14:tracePt t="221222" x="4614863" y="3067050"/>
          <p14:tracePt t="221223" x="4579938" y="3084513"/>
          <p14:tracePt t="221238" x="4503738" y="3094038"/>
          <p14:tracePt t="221239" x="4402138" y="3119438"/>
          <p14:tracePt t="221255" x="4197350" y="3160713"/>
          <p14:tracePt t="221272" x="4105275" y="3170238"/>
          <p14:tracePt t="221273" x="3986213" y="3186113"/>
          <p14:tracePt t="221289" x="3705225" y="3195638"/>
          <p14:tracePt t="221292" x="3560763" y="3195638"/>
          <p14:tracePt t="221305" x="3433763" y="3195638"/>
          <p14:tracePt t="221322" x="3195638" y="3195638"/>
          <p14:tracePt t="221339" x="2957513" y="3195638"/>
          <p14:tracePt t="221355" x="2846388" y="3178175"/>
          <p14:tracePt t="221356" x="2744788" y="3160713"/>
          <p14:tracePt t="221359" x="2643188" y="3119438"/>
          <p14:tracePt t="221372" x="2566988" y="3101975"/>
          <p14:tracePt t="221375" x="2489200" y="3059113"/>
          <p14:tracePt t="221388" x="2413000" y="3025775"/>
          <p14:tracePt t="221406" x="2268538" y="2949575"/>
          <p14:tracePt t="221410" x="2200275" y="2932113"/>
          <p14:tracePt t="221422" x="2108200" y="2906713"/>
          <p14:tracePt t="221424" x="2065338" y="2897188"/>
          <p14:tracePt t="221438" x="2005013" y="2889250"/>
          <p14:tracePt t="221439" x="1954213" y="2871788"/>
          <p14:tracePt t="221455" x="1860550" y="2846388"/>
          <p14:tracePt t="221472" x="1801813" y="2838450"/>
          <p14:tracePt t="221475" x="1784350" y="2838450"/>
          <p14:tracePt t="221488" x="1708150" y="2838450"/>
          <p14:tracePt t="221507" x="1690688" y="2838450"/>
          <p14:tracePt t="221524" x="1665288" y="2838450"/>
          <p14:tracePt t="221538" x="1657350" y="2838450"/>
          <p14:tracePt t="221539" x="1649413" y="2838450"/>
          <p14:tracePt t="221555" x="1631950" y="2838450"/>
          <p14:tracePt t="221572" x="1597025" y="2838450"/>
          <p14:tracePt t="221588" x="1589088" y="2838450"/>
          <p14:tracePt t="221589" x="1581150" y="2838450"/>
          <p14:tracePt t="221605" x="1571625" y="2838450"/>
          <p14:tracePt t="221622" x="1563688" y="2838450"/>
          <p14:tracePt t="221638" x="1555750" y="2838450"/>
          <p14:tracePt t="221656" x="1538288" y="2838450"/>
          <p14:tracePt t="221674" x="1530350" y="2838450"/>
          <p14:tracePt t="221689" x="1504950" y="2838450"/>
          <p14:tracePt t="221690" x="1477963" y="2820988"/>
          <p14:tracePt t="221705" x="1470025" y="2820988"/>
          <p14:tracePt t="221710" x="1462088" y="2805113"/>
          <p14:tracePt t="221722" x="1452563" y="2805113"/>
          <p14:tracePt t="221739" x="1436688" y="2778125"/>
          <p14:tracePt t="221755" x="1393825" y="2752725"/>
          <p14:tracePt t="221760" x="1376363" y="2736850"/>
          <p14:tracePt t="221771" x="1368425" y="2719388"/>
          <p14:tracePt t="221775" x="1368425" y="2711450"/>
          <p14:tracePt t="221788" x="1368425" y="2701925"/>
          <p14:tracePt t="221805" x="1360488" y="2693988"/>
          <p14:tracePt t="222013" x="1385888" y="2693988"/>
          <p14:tracePt t="222023" x="1419225" y="2693988"/>
          <p14:tracePt t="222035" x="1444625" y="2693988"/>
          <p14:tracePt t="222040" x="1504950" y="2693988"/>
          <p14:tracePt t="222052" x="1546225" y="2693988"/>
          <p14:tracePt t="222061" x="1589088" y="2693988"/>
          <p14:tracePt t="222063" x="1631950" y="2693988"/>
          <p14:tracePt t="222074" x="1665288" y="2693988"/>
          <p14:tracePt t="222089" x="1674813" y="2693988"/>
          <p14:tracePt t="222222" x="1682750" y="2693988"/>
          <p14:tracePt t="222232" x="1690688" y="2693988"/>
          <p14:tracePt t="222241" x="1700213" y="2693988"/>
          <p14:tracePt t="222255" x="1725613" y="2693988"/>
          <p14:tracePt t="222272" x="1766888" y="2693988"/>
          <p14:tracePt t="222289" x="1784350" y="2693988"/>
          <p14:tracePt t="222291" x="1819275" y="2693988"/>
          <p14:tracePt t="222305" x="1878013" y="2693988"/>
          <p14:tracePt t="222311" x="1911350" y="2693988"/>
          <p14:tracePt t="222322" x="1928813" y="2693988"/>
          <p14:tracePt t="222339" x="1946275" y="2693988"/>
          <p14:tracePt t="222579" x="1963738" y="2693988"/>
          <p14:tracePt t="222588" x="1971675" y="2693988"/>
          <p14:tracePt t="222602" x="1979613" y="2693988"/>
          <p14:tracePt t="222609" x="1989138" y="2693988"/>
          <p14:tracePt t="222623" x="2005013" y="2693988"/>
          <p14:tracePt t="222638" x="2030413" y="2693988"/>
          <p14:tracePt t="222639" x="2055813" y="2693988"/>
          <p14:tracePt t="222655" x="2073275" y="2693988"/>
          <p14:tracePt t="222659" x="2108200" y="2693988"/>
          <p14:tracePt t="222675" x="2141538" y="2686050"/>
          <p14:tracePt t="222688" x="2159000" y="2686050"/>
          <p14:tracePt t="222705" x="2184400" y="2668588"/>
          <p14:tracePt t="222726" x="2192338" y="2668588"/>
          <p14:tracePt t="222748" x="2200275" y="2668588"/>
          <p14:tracePt t="222947" x="2217738" y="2668588"/>
          <p14:tracePt t="222956" x="2252663" y="2668588"/>
          <p14:tracePt t="222966" x="2286000" y="2676525"/>
          <p14:tracePt t="222971" x="2311400" y="2676525"/>
          <p14:tracePt t="222989" x="2447925" y="2693988"/>
          <p14:tracePt t="223005" x="2574925" y="2711450"/>
          <p14:tracePt t="223006" x="2701925" y="2719388"/>
          <p14:tracePt t="223011" x="2855913" y="2727325"/>
          <p14:tracePt t="223022" x="3008313" y="2727325"/>
          <p14:tracePt t="223026" x="3160713" y="2727325"/>
          <p14:tracePt t="223038" x="3305175" y="2727325"/>
          <p14:tracePt t="223055" x="3629025" y="2727325"/>
          <p14:tracePt t="223072" x="3917950" y="2727325"/>
          <p14:tracePt t="223077" x="4011613" y="2727325"/>
          <p14:tracePt t="223089" x="4095750" y="2727325"/>
          <p14:tracePt t="223093" x="4156075" y="2727325"/>
          <p14:tracePt t="223105" x="4214813" y="2727325"/>
          <p14:tracePt t="223106" x="4240213" y="2727325"/>
          <p14:tracePt t="223121" x="4275138" y="2727325"/>
          <p14:tracePt t="223127" x="4275138" y="2719388"/>
          <p14:tracePt t="223139" x="4291013" y="2719388"/>
          <p14:tracePt t="223143" x="4308475" y="2701925"/>
          <p14:tracePt t="223155" x="4341813" y="2686050"/>
          <p14:tracePt t="223156" x="4351338" y="2676525"/>
          <p14:tracePt t="223172" x="4376738" y="2676525"/>
          <p14:tracePt t="223172" x="4402138" y="2660650"/>
          <p14:tracePt t="223189" x="4419600" y="2651125"/>
          <p14:tracePt t="223192" x="4470400" y="2625725"/>
          <p14:tracePt t="223204" x="4529138" y="2617788"/>
          <p14:tracePt t="223208" x="4554538" y="2592388"/>
          <p14:tracePt t="223221" x="4579938" y="2592388"/>
          <p14:tracePt t="223222" x="4630738" y="2582863"/>
          <p14:tracePt t="223238" x="4683125" y="2582863"/>
          <p14:tracePt t="223239" x="4733925" y="2574925"/>
          <p14:tracePt t="223255" x="4767263" y="2574925"/>
          <p14:tracePt t="223271" x="4802188" y="2574925"/>
          <p14:tracePt t="223273" x="4835525" y="2574925"/>
          <p14:tracePt t="223289" x="4878388" y="2574925"/>
          <p14:tracePt t="223305" x="4903788" y="2574925"/>
          <p14:tracePt t="223322" x="4929188" y="2574925"/>
          <p14:tracePt t="223338" x="4954588" y="2582863"/>
          <p14:tracePt t="223339" x="4972050" y="2592388"/>
          <p14:tracePt t="223355" x="4987925" y="2608263"/>
          <p14:tracePt t="223359" x="5005388" y="2617788"/>
          <p14:tracePt t="223372" x="5022850" y="2633663"/>
          <p14:tracePt t="223389" x="5073650" y="2676525"/>
          <p14:tracePt t="223405" x="5099050" y="2701925"/>
          <p14:tracePt t="223410" x="5116513" y="2736850"/>
          <p14:tracePt t="223421" x="5116513" y="2752725"/>
          <p14:tracePt t="223424" x="5132388" y="2770188"/>
          <p14:tracePt t="223491" x="5132388" y="2778125"/>
          <p14:tracePt t="223496" x="5132388" y="2787650"/>
          <p14:tracePt t="223515" x="5124450" y="2787650"/>
          <p14:tracePt t="223541" x="5116513" y="2787650"/>
          <p14:tracePt t="223627" x="5106988" y="2787650"/>
          <p14:tracePt t="223643" x="5099050" y="2787650"/>
          <p14:tracePt t="223739" x="5091113" y="2787650"/>
          <p14:tracePt t="223753" x="5081588" y="2787650"/>
          <p14:tracePt t="223771" x="5064125" y="2795588"/>
          <p14:tracePt t="223782" x="5056188" y="2805113"/>
          <p14:tracePt t="223794" x="5038725" y="2820988"/>
          <p14:tracePt t="223805" x="5030788" y="2820988"/>
          <p14:tracePt t="223808" x="5030788" y="2838450"/>
          <p14:tracePt t="223822" x="5022850" y="2855913"/>
          <p14:tracePt t="223823" x="5005388" y="2863850"/>
          <p14:tracePt t="223838" x="4987925" y="2863850"/>
          <p14:tracePt t="223843" x="4979988" y="2871788"/>
          <p14:tracePt t="223855" x="4972050" y="2881313"/>
          <p14:tracePt t="223858" x="4962525" y="2889250"/>
          <p14:tracePt t="223959" x="4962525" y="2871788"/>
          <p14:tracePt t="223974" x="4962525" y="2863850"/>
          <p14:tracePt t="223980" x="4962525" y="2855913"/>
          <p14:tracePt t="223992" x="4979988" y="2846388"/>
          <p14:tracePt t="224006" x="4979988" y="2830513"/>
          <p14:tracePt t="224006" x="4987925" y="2820988"/>
          <p14:tracePt t="224022" x="5005388" y="2795588"/>
          <p14:tracePt t="224039" x="5013325" y="2752725"/>
          <p14:tracePt t="224055" x="5030788" y="2727325"/>
          <p14:tracePt t="224056" x="5030788" y="2711450"/>
          <p14:tracePt t="224061" x="5030788" y="2693988"/>
          <p14:tracePt t="224072" x="5038725" y="2676525"/>
          <p14:tracePt t="224077" x="5056188" y="2651125"/>
          <p14:tracePt t="224088" x="5064125" y="2643188"/>
          <p14:tracePt t="224105" x="5091113" y="2617788"/>
          <p14:tracePt t="224122" x="5099050" y="2600325"/>
          <p14:tracePt t="224126" x="5106988" y="2592388"/>
          <p14:tracePt t="224138" x="5106988" y="2582863"/>
          <p14:tracePt t="224142" x="5106988" y="2574925"/>
          <p14:tracePt t="224155" x="5106988" y="2566988"/>
          <p14:tracePt t="224172" x="5106988" y="2557463"/>
          <p14:tracePt t="224290" x="5106988" y="2549525"/>
          <p14:tracePt t="224300" x="5116513" y="2541588"/>
          <p14:tracePt t="224309" x="5124450" y="2532063"/>
          <p14:tracePt t="224322" x="5141913" y="2516188"/>
          <p14:tracePt t="224339" x="5149850" y="2506663"/>
          <p14:tracePt t="224355" x="5167313" y="2489200"/>
          <p14:tracePt t="224358" x="5167313" y="2481263"/>
          <p14:tracePt t="224371" x="5175250" y="2463800"/>
          <p14:tracePt t="224388" x="5175250" y="2455863"/>
          <p14:tracePt t="224389" x="5175250" y="2447925"/>
          <p14:tracePt t="224405" x="5175250" y="2422525"/>
          <p14:tracePt t="224422" x="5175250" y="2397125"/>
          <p14:tracePt t="224439" x="5175250" y="2362200"/>
          <p14:tracePt t="224455" x="5175250" y="2328863"/>
          <p14:tracePt t="224461" x="5175250" y="2311400"/>
          <p14:tracePt t="224472" x="5167313" y="2278063"/>
          <p14:tracePt t="224489" x="5157788" y="2268538"/>
          <p14:tracePt t="224491" x="5157788" y="2252663"/>
          <p14:tracePt t="224505" x="5149850" y="2243138"/>
          <p14:tracePt t="224511" x="5141913" y="2235200"/>
          <p14:tracePt t="224522" x="5141913" y="2217738"/>
          <p14:tracePt t="224524" x="5141913" y="2209800"/>
          <p14:tracePt t="224539" x="5124450" y="2209800"/>
          <p14:tracePt t="224540" x="5116513" y="2209800"/>
          <p14:tracePt t="224556" x="5106988" y="2200275"/>
          <p14:tracePt t="224571" x="5091113" y="2200275"/>
          <p14:tracePt t="224577" x="5081588" y="2200275"/>
          <p14:tracePt t="224590" x="5073650" y="2200275"/>
          <p14:tracePt t="224605" x="5064125" y="2200275"/>
          <p14:tracePt t="224606" x="5056188" y="2200275"/>
          <p14:tracePt t="224622" x="5038725" y="2200275"/>
          <p14:tracePt t="224638" x="5030788" y="2200275"/>
          <p14:tracePt t="224642" x="5022850" y="2200275"/>
          <p14:tracePt t="224655" x="5013325" y="2200275"/>
          <p14:tracePt t="224656" x="4997450" y="2200275"/>
          <p14:tracePt t="224671" x="4979988" y="2260600"/>
          <p14:tracePt t="224688" x="4972050" y="2311400"/>
          <p14:tracePt t="224693" x="4962525" y="2328863"/>
          <p14:tracePt t="224705" x="4962525" y="2371725"/>
          <p14:tracePt t="224706" x="4962525" y="2405063"/>
          <p14:tracePt t="224722" x="4962525" y="2430463"/>
          <p14:tracePt t="224723" x="4962525" y="2473325"/>
          <p14:tracePt t="224738" x="4962525" y="2549525"/>
          <p14:tracePt t="224755" x="4962525" y="2617788"/>
          <p14:tracePt t="224772" x="4962525" y="2668588"/>
          <p14:tracePt t="224773" x="4987925" y="2693988"/>
          <p14:tracePt t="224776" x="5013325" y="2727325"/>
          <p14:tracePt t="224789" x="5038725" y="2752725"/>
          <p14:tracePt t="224792" x="5048250" y="2752725"/>
          <p14:tracePt t="224805" x="5064125" y="2762250"/>
          <p14:tracePt t="224822" x="5091113" y="2778125"/>
          <p14:tracePt t="224822" x="5099050" y="2778125"/>
          <p14:tracePt t="224884" x="5099050" y="2770188"/>
          <p14:tracePt t="224898" x="5099050" y="2752725"/>
          <p14:tracePt t="224905" x="5099050" y="2744788"/>
          <p14:tracePt t="224908" x="5099050" y="2736850"/>
          <p14:tracePt t="224922" x="5091113" y="2719388"/>
          <p14:tracePt t="224925" x="5081588" y="2711450"/>
          <p14:tracePt t="224939" x="5073650" y="2711450"/>
          <p14:tracePt t="225009" x="5064125" y="2711450"/>
          <p14:tracePt t="225025" x="5064125" y="2719388"/>
          <p14:tracePt t="225036" x="5056188" y="2736850"/>
          <p14:tracePt t="225044" x="5056188" y="2770188"/>
          <p14:tracePt t="225057" x="5056188" y="2787650"/>
          <p14:tracePt t="225060" x="5056188" y="2805113"/>
          <p14:tracePt t="225072" x="5056188" y="2830513"/>
          <p14:tracePt t="225074" x="5056188" y="2863850"/>
          <p14:tracePt t="225088" x="5056188" y="2889250"/>
          <p14:tracePt t="225090" x="5056188" y="2914650"/>
          <p14:tracePt t="225105" x="5056188" y="2949575"/>
          <p14:tracePt t="225121" x="5064125" y="3041650"/>
          <p14:tracePt t="225138" x="5073650" y="3067050"/>
          <p14:tracePt t="225140" x="5091113" y="3109913"/>
          <p14:tracePt t="225155" x="5099050" y="3144838"/>
          <p14:tracePt t="225156" x="5106988" y="3178175"/>
          <p14:tracePt t="225161" x="5106988" y="3195638"/>
          <p14:tracePt t="225172" x="5106988" y="3221038"/>
          <p14:tracePt t="225189" x="5116513" y="3238500"/>
          <p14:tracePt t="225205" x="5132388" y="3279775"/>
          <p14:tracePt t="225211" x="5132388" y="3305175"/>
          <p14:tracePt t="225223" x="5141913" y="3340100"/>
          <p14:tracePt t="225227" x="5141913" y="3365500"/>
          <p14:tracePt t="225241" x="5141913" y="3390900"/>
          <p14:tracePt t="225873" x="5141913" y="3398838"/>
          <p14:tracePt t="225884" x="5149850" y="3398838"/>
          <p14:tracePt t="225927" x="5157788" y="3398838"/>
          <p14:tracePt t="225939" x="5167313" y="3398838"/>
          <p14:tracePt t="225954" x="5175250" y="3398838"/>
          <p14:tracePt t="225965" x="5183188" y="3398838"/>
          <p14:tracePt t="225982" x="5192713" y="3390900"/>
          <p14:tracePt t="226025" x="5200650" y="3382963"/>
          <p14:tracePt t="226052" x="5208588" y="3382963"/>
          <p14:tracePt t="226059" x="5208588" y="3373438"/>
          <p14:tracePt t="226082" x="5218113" y="3365500"/>
          <p14:tracePt t="226090" x="5235575" y="3348038"/>
          <p14:tracePt t="226105" x="5235575" y="3340100"/>
          <p14:tracePt t="226122" x="5235575" y="3330575"/>
          <p14:tracePt t="226124" x="5235575" y="3322638"/>
          <p14:tracePt t="226139" x="5235575" y="3305175"/>
          <p14:tracePt t="226155" x="5235575" y="3271838"/>
          <p14:tracePt t="226171" x="5226050" y="3228975"/>
          <p14:tracePt t="226190" x="5192713" y="3195638"/>
          <p14:tracePt t="226206" x="5149850" y="3144838"/>
          <p14:tracePt t="226211" x="5141913" y="3135313"/>
          <p14:tracePt t="226222" x="5124450" y="3119438"/>
          <p14:tracePt t="226238" x="5106988" y="3084513"/>
          <p14:tracePt t="226255" x="5030788" y="3041650"/>
          <p14:tracePt t="226261" x="5030788" y="3025775"/>
          <p14:tracePt t="226271" x="5022850" y="3016250"/>
          <p14:tracePt t="226288" x="5022850" y="3008313"/>
          <p14:tracePt t="226291" x="5022850" y="2990850"/>
          <p14:tracePt t="226307" x="5022850" y="2982913"/>
          <p14:tracePt t="226322" x="5022850" y="2957513"/>
          <p14:tracePt t="226339" x="5013325" y="2932113"/>
          <p14:tracePt t="226355" x="5013325" y="2914650"/>
          <p14:tracePt t="226361" x="5013325" y="2906713"/>
          <p14:tracePt t="226377" x="5013325" y="2897188"/>
          <p14:tracePt t="226388" x="5013325" y="2889250"/>
          <p14:tracePt t="226405" x="5013325" y="2881313"/>
          <p14:tracePt t="226407" x="5022850" y="2871788"/>
          <p14:tracePt t="226421" x="5048250" y="2863850"/>
          <p14:tracePt t="226422" x="5081588" y="2855913"/>
          <p14:tracePt t="226427" x="5091113" y="2846388"/>
          <p14:tracePt t="226438" x="5106988" y="2846388"/>
          <p14:tracePt t="226455" x="5132388" y="2838450"/>
          <p14:tracePt t="226472" x="5141913" y="2838450"/>
          <p14:tracePt t="226488" x="5149850" y="2838450"/>
          <p14:tracePt t="226603" x="5141913" y="2838450"/>
          <p14:tracePt t="226613" x="5132388" y="2846388"/>
          <p14:tracePt t="226622" x="5116513" y="2855913"/>
          <p14:tracePt t="226639" x="5081588" y="2855913"/>
          <p14:tracePt t="226644" x="5048250" y="2855913"/>
          <p14:tracePt t="226655" x="5030788" y="2855913"/>
          <p14:tracePt t="226672" x="5022850" y="2855913"/>
          <p14:tracePt t="226673" x="5005388" y="2855913"/>
          <p14:tracePt t="226688" x="4997450" y="2855913"/>
          <p14:tracePt t="226693" x="4987925" y="2855913"/>
          <p14:tracePt t="226705" x="4972050" y="2855913"/>
          <p14:tracePt t="226720" x="4954588" y="2855913"/>
          <p14:tracePt t="226739" x="4937125" y="2855913"/>
          <p14:tracePt t="226755" x="4911725" y="2855913"/>
          <p14:tracePt t="226759" x="4903788" y="2855913"/>
          <p14:tracePt t="226782" x="4894263" y="2846388"/>
          <p14:tracePt t="226881" x="4894263" y="2838450"/>
          <p14:tracePt t="226892" x="4894263" y="2830513"/>
          <p14:tracePt t="226903" x="4903788" y="2830513"/>
          <p14:tracePt t="226906" x="4954588" y="2795588"/>
          <p14:tracePt t="226923" x="5038725" y="2787650"/>
          <p14:tracePt t="226939" x="5081588" y="2770188"/>
          <p14:tracePt t="226940" x="5116513" y="2770188"/>
          <p14:tracePt t="226955" x="5175250" y="2762250"/>
          <p14:tracePt t="226956" x="5260975" y="2744788"/>
          <p14:tracePt t="226961" x="5362575" y="2744788"/>
          <p14:tracePt t="226972" x="5446713" y="2744788"/>
          <p14:tracePt t="226989" x="5600700" y="2744788"/>
          <p14:tracePt t="227005" x="5694363" y="2744788"/>
          <p14:tracePt t="227021" x="5710238" y="2744788"/>
          <p14:tracePt t="227144" x="5719763" y="2736850"/>
          <p14:tracePt t="227163" x="5719763" y="2727325"/>
          <p14:tracePt t="227171" x="5719763" y="2719388"/>
          <p14:tracePt t="227183" x="5719763" y="2711450"/>
          <p14:tracePt t="227280" x="5719763" y="2701925"/>
          <p14:tracePt t="227289" x="5719763" y="2693988"/>
          <p14:tracePt t="227305" x="5727700" y="2693988"/>
          <p14:tracePt t="227315" x="5745163" y="2693988"/>
          <p14:tracePt t="227326" x="5770563" y="2676525"/>
          <p14:tracePt t="227339" x="5813425" y="2668588"/>
          <p14:tracePt t="227355" x="5854700" y="2668588"/>
          <p14:tracePt t="227358" x="5889625" y="2660650"/>
          <p14:tracePt t="227372" x="5915025" y="2660650"/>
          <p14:tracePt t="227374" x="5948363" y="2660650"/>
          <p14:tracePt t="227389" x="5991225" y="2660650"/>
          <p14:tracePt t="227405" x="6059488" y="2660650"/>
          <p14:tracePt t="227409" x="6092825" y="2660650"/>
          <p14:tracePt t="227422" x="6102350" y="2660650"/>
          <p14:tracePt t="227538" x="6092825" y="2660650"/>
          <p14:tracePt t="227621" x="6076950" y="2660650"/>
          <p14:tracePt t="227652" x="6067425" y="2660650"/>
          <p14:tracePt t="227773" x="6067425" y="2668588"/>
          <p14:tracePt t="227781" x="6084888" y="2693988"/>
          <p14:tracePt t="227790" x="6102350" y="2736850"/>
          <p14:tracePt t="227805" x="6203950" y="2855913"/>
          <p14:tracePt t="227822" x="6246813" y="2922588"/>
          <p14:tracePt t="227838" x="6254750" y="2982913"/>
          <p14:tracePt t="227839" x="6288088" y="3059113"/>
          <p14:tracePt t="227842" x="6305550" y="3109913"/>
          <p14:tracePt t="227855" x="6323013" y="3152775"/>
          <p14:tracePt t="227860" x="6330950" y="3186113"/>
          <p14:tracePt t="227872" x="6338888" y="3211513"/>
          <p14:tracePt t="227889" x="6338888" y="3246438"/>
          <p14:tracePt t="227893" x="6338888" y="3254375"/>
          <p14:tracePt t="227906" x="6338888" y="3263900"/>
          <p14:tracePt t="227926" x="6338888" y="3271838"/>
          <p14:tracePt t="227949" x="6323013" y="3271838"/>
          <p14:tracePt t="227957" x="6313488" y="3271838"/>
          <p14:tracePt t="227958" x="6305550" y="3271838"/>
          <p14:tracePt t="227972" x="6297613" y="3271838"/>
          <p14:tracePt t="227989" x="6262688" y="3271838"/>
          <p14:tracePt t="228005" x="6203950" y="3228975"/>
          <p14:tracePt t="228009" x="6169025" y="3211513"/>
          <p14:tracePt t="228022" x="6135688" y="3195638"/>
          <p14:tracePt t="228025" x="6110288" y="3170238"/>
          <p14:tracePt t="228039" x="6042025" y="3135313"/>
          <p14:tracePt t="228040" x="5999163" y="3109913"/>
          <p14:tracePt t="228055" x="5948363" y="3067050"/>
          <p14:tracePt t="228061" x="5905500" y="3041650"/>
          <p14:tracePt t="228071" x="5872163" y="3016250"/>
          <p14:tracePt t="228075" x="5846763" y="3000375"/>
          <p14:tracePt t="228089" x="5838825" y="2990850"/>
          <p14:tracePt t="228090" x="5829300" y="2982913"/>
          <p14:tracePt t="228105" x="5795963" y="2974975"/>
          <p14:tracePt t="228126" x="5788025" y="2965450"/>
          <p14:tracePt t="228221" x="5795963" y="2965450"/>
          <p14:tracePt t="228232" x="5829300" y="2965450"/>
          <p14:tracePt t="228241" x="5854700" y="2965450"/>
          <p14:tracePt t="228255" x="5932488" y="2965450"/>
          <p14:tracePt t="228272" x="6049963" y="2982913"/>
          <p14:tracePt t="228277" x="6110288" y="3016250"/>
          <p14:tracePt t="228288" x="6203950" y="3051175"/>
          <p14:tracePt t="228292" x="6262688" y="3059113"/>
          <p14:tracePt t="228305" x="6330950" y="3084513"/>
          <p14:tracePt t="228322" x="6457950" y="3127375"/>
          <p14:tracePt t="228327" x="6500813" y="3144838"/>
          <p14:tracePt t="228338" x="6551613" y="3152775"/>
          <p14:tracePt t="228342" x="6577013" y="3170238"/>
          <p14:tracePt t="228355" x="6586538" y="3170238"/>
          <p14:tracePt t="228486" x="6586538" y="3178175"/>
          <p14:tracePt t="228626" x="6577013" y="3178175"/>
          <p14:tracePt t="228635" x="6569075" y="3178175"/>
          <p14:tracePt t="228655" x="6561138" y="3178175"/>
          <p14:tracePt t="228660" x="6543675" y="3186113"/>
          <p14:tracePt t="228673" x="6526213" y="3186113"/>
          <p14:tracePt t="228675" x="6500813" y="3195638"/>
          <p14:tracePt t="228689" x="6492875" y="3195638"/>
          <p14:tracePt t="228705" x="6467475" y="3195638"/>
          <p14:tracePt t="228721" x="6457950" y="3195638"/>
          <p14:tracePt t="228739" x="6450013" y="3195638"/>
          <p14:tracePt t="228807" x="6467475" y="3195638"/>
          <p14:tracePt t="228818" x="6483350" y="3195638"/>
          <p14:tracePt t="228827" x="6500813" y="3195638"/>
          <p14:tracePt t="228838" x="6526213" y="3195638"/>
          <p14:tracePt t="228843" x="6551613" y="3195638"/>
          <p14:tracePt t="228855" x="6594475" y="3195638"/>
          <p14:tracePt t="228857" x="6670675" y="3195638"/>
          <p14:tracePt t="228872" x="6756400" y="3195638"/>
          <p14:tracePt t="228873" x="6850063" y="3195638"/>
          <p14:tracePt t="228889" x="7070725" y="3221038"/>
          <p14:tracePt t="228905" x="7154863" y="3228975"/>
          <p14:tracePt t="228906" x="7223125" y="3238500"/>
          <p14:tracePt t="228919" x="7232650" y="3246438"/>
          <p14:tracePt t="228969" x="7232650" y="3254375"/>
          <p14:tracePt t="228973" x="7223125" y="3254375"/>
          <p14:tracePt t="228984" x="7215188" y="3263900"/>
          <p14:tracePt t="228993" x="7197725" y="3271838"/>
          <p14:tracePt t="229005" x="7164388" y="3297238"/>
          <p14:tracePt t="229009" x="7154863" y="3297238"/>
          <p14:tracePt t="229022" x="7138988" y="3305175"/>
          <p14:tracePt t="229023" x="7113588" y="3314700"/>
          <p14:tracePt t="229039" x="7061200" y="3322638"/>
          <p14:tracePt t="229039" x="7053263" y="3322638"/>
          <p14:tracePt t="229055" x="6959600" y="3340100"/>
          <p14:tracePt t="229072" x="6926263" y="3355975"/>
          <p14:tracePt t="229074" x="6883400" y="3365500"/>
          <p14:tracePt t="229089" x="6850063" y="3382963"/>
          <p14:tracePt t="229090" x="6799263" y="3390900"/>
          <p14:tracePt t="229105" x="6746875" y="3390900"/>
          <p14:tracePt t="229122" x="6662738" y="3390900"/>
          <p14:tracePt t="229139" x="6594475" y="3390900"/>
          <p14:tracePt t="229155" x="6510338" y="3390900"/>
          <p14:tracePt t="229160" x="6467475" y="3390900"/>
          <p14:tracePt t="229172" x="6432550" y="3390900"/>
          <p14:tracePt t="229175" x="6416675" y="3390900"/>
          <p14:tracePt t="229188" x="6407150" y="3390900"/>
          <p14:tracePt t="229205" x="6391275" y="3390900"/>
          <p14:tracePt t="229210" x="6373813" y="3390900"/>
          <p14:tracePt t="229246" x="6365875" y="3390900"/>
          <p14:tracePt t="229327" x="6365875" y="3398838"/>
          <p14:tracePt t="229337" x="6373813" y="3416300"/>
          <p14:tracePt t="229341" x="6391275" y="3416300"/>
          <p14:tracePt t="229352" x="6399213" y="3424238"/>
          <p14:tracePt t="229361" x="6424613" y="3424238"/>
          <p14:tracePt t="229375" x="6442075" y="3424238"/>
          <p14:tracePt t="229376" x="6442075" y="3433763"/>
          <p14:tracePt t="229474" x="6442075" y="3416300"/>
          <p14:tracePt t="229482" x="6416675" y="3365500"/>
          <p14:tracePt t="229492" x="6391275" y="3355975"/>
          <p14:tracePt t="229493" x="6338888" y="3330575"/>
          <p14:tracePt t="229505" x="6229350" y="3297238"/>
          <p14:tracePt t="229522" x="5999163" y="3195638"/>
          <p14:tracePt t="229539" x="5761038" y="3109913"/>
          <p14:tracePt t="229542" x="5676900" y="3076575"/>
          <p14:tracePt t="229556" x="5583238" y="3041650"/>
          <p14:tracePt t="229559" x="5532438" y="3016250"/>
          <p14:tracePt t="229572" x="5524500" y="3016250"/>
          <p14:tracePt t="229573" x="5497513" y="2990850"/>
          <p14:tracePt t="229592" x="5481638" y="2982913"/>
          <p14:tracePt t="229605" x="5472113" y="2965450"/>
          <p14:tracePt t="229632" x="5472113" y="2957513"/>
          <p14:tracePt t="229648" x="5464175" y="2949575"/>
          <p14:tracePt t="229656" x="5456238" y="2940050"/>
          <p14:tracePt t="229671" x="5456238" y="2932113"/>
          <p14:tracePt t="229674" x="5456238" y="2922588"/>
          <p14:tracePt t="229688" x="5456238" y="2914650"/>
          <p14:tracePt t="229689" x="5446713" y="2897188"/>
          <p14:tracePt t="229705" x="5446713" y="2889250"/>
          <p14:tracePt t="229708" x="5438775" y="2889250"/>
          <p14:tracePt t="229722" x="5438775" y="2881313"/>
          <p14:tracePt t="229724" x="5438775" y="2871788"/>
          <p14:tracePt t="229738" x="5430838" y="2855913"/>
          <p14:tracePt t="229741" x="5421313" y="2846388"/>
          <p14:tracePt t="229755" x="5413375" y="2820988"/>
          <p14:tracePt t="229771" x="5413375" y="2813050"/>
          <p14:tracePt t="229774" x="5405438" y="2805113"/>
          <p14:tracePt t="229788" x="5395913" y="2795588"/>
          <p14:tracePt t="229795" x="5380038" y="2787650"/>
          <p14:tracePt t="229822" x="5380038" y="2778125"/>
          <p14:tracePt t="229973" x="5395913" y="2778125"/>
          <p14:tracePt t="229979" x="5430838" y="2805113"/>
          <p14:tracePt t="229989" x="5464175" y="2820988"/>
          <p14:tracePt t="230006" x="5557838" y="2881313"/>
          <p14:tracePt t="230022" x="5651500" y="2932113"/>
          <p14:tracePt t="230027" x="5694363" y="2965450"/>
          <p14:tracePt t="230038" x="5719763" y="2990850"/>
          <p14:tracePt t="230042" x="5735638" y="3008313"/>
          <p14:tracePt t="230055" x="5795963" y="3051175"/>
          <p14:tracePt t="230056" x="5803900" y="3059113"/>
          <p14:tracePt t="230071" x="5838825" y="3076575"/>
          <p14:tracePt t="230077" x="5872163" y="3109913"/>
          <p14:tracePt t="230088" x="5889625" y="3127375"/>
          <p14:tracePt t="230092" x="5940425" y="3160713"/>
          <p14:tracePt t="230105" x="5957888" y="3170238"/>
          <p14:tracePt t="230109" x="5973763" y="3186113"/>
          <p14:tracePt t="230121" x="6008688" y="3195638"/>
          <p14:tracePt t="230122" x="6034088" y="3203575"/>
          <p14:tracePt t="230139" x="6084888" y="3238500"/>
          <p14:tracePt t="230154" x="6102350" y="3238500"/>
          <p14:tracePt t="230158" x="6110288" y="3246438"/>
          <p14:tracePt t="230172" x="6118225" y="3246438"/>
          <p14:tracePt t="230189" x="6127750" y="3246438"/>
          <p14:tracePt t="230204" x="6135688" y="3254375"/>
          <p14:tracePt t="230250" x="6143625" y="3263900"/>
          <p14:tracePt t="230260" x="6153150" y="3271838"/>
          <p14:tracePt t="230275" x="6161088" y="3271838"/>
          <p14:tracePt t="230300" x="6169025" y="3271838"/>
          <p14:tracePt t="230305" x="6178550" y="3271838"/>
          <p14:tracePt t="230316" x="6186488" y="3279775"/>
          <p14:tracePt t="230341" x="6194425" y="3279775"/>
          <p14:tracePt t="230346" x="6203950" y="3297238"/>
          <p14:tracePt t="230360" x="6211888" y="3297238"/>
          <p14:tracePt t="230372" x="6221413" y="3297238"/>
          <p14:tracePt t="230374" x="6246813" y="3297238"/>
          <p14:tracePt t="230388" x="6254750" y="3297238"/>
          <p14:tracePt t="230390" x="6280150" y="3314700"/>
          <p14:tracePt t="230404" x="6313488" y="3322638"/>
          <p14:tracePt t="230406" x="6330950" y="3322638"/>
          <p14:tracePt t="230422" x="6416675" y="3340100"/>
          <p14:tracePt t="230438" x="6457950" y="3373438"/>
          <p14:tracePt t="230454" x="6483350" y="3382963"/>
          <p14:tracePt t="230456" x="6518275" y="3398838"/>
          <p14:tracePt t="230473" x="6535738" y="3408363"/>
          <p14:tracePt t="230476" x="6551613" y="3416300"/>
          <p14:tracePt t="230513" x="6561138" y="3416300"/>
          <p14:tracePt t="230522" x="6569075" y="3416300"/>
          <p14:tracePt t="230530" x="6577013" y="3424238"/>
          <p14:tracePt t="230542" x="6577013" y="3433763"/>
          <p14:tracePt t="230554" x="6586538" y="3433763"/>
          <p14:tracePt t="230558" x="6602413" y="3441700"/>
          <p14:tracePt t="230572" x="6602413" y="3449638"/>
          <p14:tracePt t="230572" x="6611938" y="3459163"/>
          <p14:tracePt t="230588" x="6645275" y="3475038"/>
          <p14:tracePt t="230589" x="6654800" y="3484563"/>
          <p14:tracePt t="230605" x="6680200" y="3502025"/>
          <p14:tracePt t="230622" x="6688138" y="3509963"/>
          <p14:tracePt t="230977" x="6688138" y="3517900"/>
          <p14:tracePt t="231003" x="6654800" y="3535363"/>
          <p14:tracePt t="231014" x="6602413" y="3552825"/>
          <p14:tracePt t="231022" x="6569075" y="3552825"/>
          <p14:tracePt t="231027" x="6518275" y="3552825"/>
          <p14:tracePt t="231038" x="6492875" y="3552825"/>
          <p14:tracePt t="231043" x="6442075" y="3552825"/>
          <p14:tracePt t="231056" x="6373813" y="3552825"/>
          <p14:tracePt t="231074" x="6169025" y="3552825"/>
          <p14:tracePt t="231077" x="6059488" y="3552825"/>
          <p14:tracePt t="231089" x="5957888" y="3552825"/>
          <p14:tracePt t="231093" x="5854700" y="3552825"/>
          <p14:tracePt t="231105" x="5727700" y="3543300"/>
          <p14:tracePt t="231108" x="5641975" y="3517900"/>
          <p14:tracePt t="231122" x="5600700" y="3509963"/>
          <p14:tracePt t="231124" x="5565775" y="3492500"/>
          <p14:tracePt t="231137" x="5532438" y="3484563"/>
          <p14:tracePt t="231159" x="5532438" y="3475038"/>
          <p14:tracePt t="231173" x="5532438" y="3467100"/>
          <p14:tracePt t="231198" x="5532438" y="3459163"/>
          <p14:tracePt t="231483" x="5532438" y="3449638"/>
          <p14:tracePt t="231507" x="5532438" y="3433763"/>
          <p14:tracePt t="231523" x="5532438" y="3424238"/>
          <p14:tracePt t="231527" x="5524500" y="3424238"/>
          <p14:tracePt t="231540" x="5524500" y="3416300"/>
          <p14:tracePt t="231555" x="5507038" y="3382963"/>
          <p14:tracePt t="231572" x="5497513" y="3348038"/>
          <p14:tracePt t="231589" x="5472113" y="3289300"/>
          <p14:tracePt t="231592" x="5446713" y="3263900"/>
          <p14:tracePt t="231605" x="5430838" y="3221038"/>
          <p14:tracePt t="231609" x="5421313" y="3195638"/>
          <p14:tracePt t="231622" x="5405438" y="3160713"/>
          <p14:tracePt t="231639" x="5353050" y="3041650"/>
          <p14:tracePt t="231642" x="5345113" y="3016250"/>
          <p14:tracePt t="231653" x="5327650" y="2982913"/>
          <p14:tracePt t="231659" x="5302250" y="2922588"/>
          <p14:tracePt t="231673" x="5243513" y="2805113"/>
          <p14:tracePt t="231689" x="5218113" y="2762250"/>
          <p14:tracePt t="231691" x="5183188" y="2719388"/>
          <p14:tracePt t="231706" x="5167313" y="2686050"/>
          <p14:tracePt t="231708" x="5141913" y="2633663"/>
          <p14:tracePt t="231721" x="5116513" y="2600325"/>
          <p14:tracePt t="231725" x="5106988" y="2582863"/>
          <p14:tracePt t="231739" x="5081588" y="2549525"/>
          <p14:tracePt t="231741" x="5081588" y="2541588"/>
          <p14:tracePt t="231754" x="5081588" y="2532063"/>
          <p14:tracePt t="231757" x="5081588" y="2524125"/>
          <p14:tracePt t="231771" x="5081588" y="2516188"/>
          <p14:tracePt t="231861" x="5073650" y="2506663"/>
          <p14:tracePt t="231878" x="5064125" y="2498725"/>
          <p14:tracePt t="231897" x="5056188" y="2498725"/>
          <p14:tracePt t="231913" x="5038725" y="2498725"/>
          <p14:tracePt t="231921" x="5013325" y="2498725"/>
          <p14:tracePt t="231939" x="5005388" y="2498725"/>
          <p14:tracePt t="231941" x="4987925" y="2498725"/>
          <p14:tracePt t="231955" x="4972050" y="2498725"/>
          <p14:tracePt t="231956" x="4937125" y="2498725"/>
          <p14:tracePt t="231973" x="4911725" y="2498725"/>
          <p14:tracePt t="231976" x="4886325" y="2498725"/>
          <p14:tracePt t="231988" x="4868863" y="2498725"/>
          <p14:tracePt t="232005" x="4843463" y="2498725"/>
          <p14:tracePt t="232053" x="4827588" y="2498725"/>
          <p14:tracePt t="232057" x="4784725" y="2498725"/>
          <p14:tracePt t="232139" x="4775200" y="2498725"/>
          <p14:tracePt t="232153" x="4775200" y="2473325"/>
          <p14:tracePt t="232159" x="4775200" y="2463800"/>
          <p14:tracePt t="232172" x="4784725" y="2430463"/>
          <p14:tracePt t="232189" x="4792663" y="2405063"/>
          <p14:tracePt t="232205" x="4810125" y="2371725"/>
          <p14:tracePt t="232209" x="4810125" y="2362200"/>
          <p14:tracePt t="232222" x="4818063" y="2328863"/>
          <p14:tracePt t="232225" x="4818063" y="2311400"/>
          <p14:tracePt t="232238" x="4827588" y="2293938"/>
          <p14:tracePt t="232255" x="4827588" y="2278063"/>
          <p14:tracePt t="232272" x="4827588" y="2268538"/>
          <p14:tracePt t="232277" x="4827588" y="2260600"/>
          <p14:tracePt t="232289" x="4827588" y="2252663"/>
          <p14:tracePt t="232305" x="4827588" y="2227263"/>
          <p14:tracePt t="232322" x="4827588" y="2174875"/>
          <p14:tracePt t="232327" x="4827588" y="2149475"/>
          <p14:tracePt t="232338" x="4827588" y="2124075"/>
          <p14:tracePt t="232343" x="4827588" y="2098675"/>
          <p14:tracePt t="232355" x="4827588" y="2055813"/>
          <p14:tracePt t="232357" x="4827588" y="2030413"/>
          <p14:tracePt t="232372" x="4827588" y="1997075"/>
          <p14:tracePt t="232388" x="4827588" y="1928813"/>
          <p14:tracePt t="232392" x="4827588" y="1920875"/>
          <p14:tracePt t="232405" x="4827588" y="1895475"/>
          <p14:tracePt t="232407" x="4827588" y="1860550"/>
          <p14:tracePt t="232422" x="4827588" y="1852613"/>
          <p14:tracePt t="232423" x="4827588" y="1835150"/>
          <p14:tracePt t="232439" x="4827588" y="1809750"/>
          <p14:tracePt t="232458" x="4827588" y="1801813"/>
          <p14:tracePt t="232472" x="4827588" y="1793875"/>
          <p14:tracePt t="232489" x="4827588" y="1784350"/>
          <p14:tracePt t="232504" x="4827588" y="1766888"/>
          <p14:tracePt t="232625" x="4827588" y="1758950"/>
          <p14:tracePt t="232634" x="4827588" y="1751013"/>
          <p14:tracePt t="232642" x="4827588" y="1741488"/>
          <p14:tracePt t="232671" x="4827588" y="1725613"/>
          <p14:tracePt t="232682" x="4827588" y="1716088"/>
          <p14:tracePt t="232690" x="4827588" y="1708150"/>
          <p14:tracePt t="232705" x="4835525" y="1682750"/>
          <p14:tracePt t="232711" x="4852988" y="1674813"/>
          <p14:tracePt t="232722" x="4852988" y="1665288"/>
          <p14:tracePt t="232724" x="4852988" y="1649413"/>
          <p14:tracePt t="232739" x="4852988" y="1639888"/>
          <p14:tracePt t="232740" x="4852988" y="1631950"/>
          <p14:tracePt t="232761" x="4852988" y="1622425"/>
          <p14:tracePt t="232777" x="4852988" y="1614488"/>
          <p14:tracePt t="232801" x="4852988" y="1597025"/>
          <p14:tracePt t="232812" x="4843463" y="1597025"/>
          <p14:tracePt t="232825" x="4827588" y="1589088"/>
          <p14:tracePt t="232826" x="4818063" y="1581150"/>
          <p14:tracePt t="232840" x="4810125" y="1581150"/>
          <p14:tracePt t="232840" x="4792663" y="1581150"/>
          <p14:tracePt t="232855" x="4767263" y="1563688"/>
          <p14:tracePt t="232856" x="4749800" y="1555750"/>
          <p14:tracePt t="232877" x="4724400" y="1538288"/>
          <p14:tracePt t="232889" x="4683125" y="1520825"/>
          <p14:tracePt t="232893" x="4665663" y="1520825"/>
          <p14:tracePt t="232903" x="4657725" y="1520825"/>
          <p14:tracePt t="232909" x="4648200" y="1512888"/>
          <p14:tracePt t="232922" x="4640263" y="1512888"/>
          <p14:tracePt t="232948" x="4630738" y="1512888"/>
          <p14:tracePt t="232958" x="4622800" y="1512888"/>
          <p14:tracePt t="232972" x="4614863" y="1512888"/>
          <p14:tracePt t="232988" x="4589463" y="1512888"/>
          <p14:tracePt t="232993" x="4579938" y="1512888"/>
          <p14:tracePt t="233005" x="4572000" y="1504950"/>
          <p14:tracePt t="233009" x="4554538" y="1495425"/>
          <p14:tracePt t="233022" x="4538663" y="1495425"/>
          <p14:tracePt t="233023" x="4529138" y="1477963"/>
          <p14:tracePt t="233038" x="4521200" y="1477963"/>
          <p14:tracePt t="233039" x="4513263" y="1477963"/>
          <p14:tracePt t="233055" x="4486275" y="1477963"/>
          <p14:tracePt t="233059" x="4470400" y="1470025"/>
          <p14:tracePt t="233072" x="4452938" y="1470025"/>
          <p14:tracePt t="233073" x="4427538" y="1470025"/>
          <p14:tracePt t="233088" x="4419600" y="1470025"/>
          <p14:tracePt t="233089" x="4402138" y="1462088"/>
          <p14:tracePt t="233105" x="4341813" y="1444625"/>
          <p14:tracePt t="233122" x="4325938" y="1436688"/>
          <p14:tracePt t="233139" x="4300538" y="1411288"/>
          <p14:tracePt t="233211" x="4300538" y="1401763"/>
          <p14:tracePt t="233225" x="4300538" y="1393825"/>
          <p14:tracePt t="233238" x="4308475" y="1385888"/>
          <p14:tracePt t="233248" x="4333875" y="1376363"/>
          <p14:tracePt t="233256" x="4359275" y="1368425"/>
          <p14:tracePt t="233261" x="4410075" y="1360488"/>
          <p14:tracePt t="233271" x="4470400" y="1343025"/>
          <p14:tracePt t="233275" x="4546600" y="1325563"/>
          <p14:tracePt t="233289" x="4640263" y="1317625"/>
          <p14:tracePt t="233290" x="4733925" y="1317625"/>
          <p14:tracePt t="233305" x="4929188" y="1317625"/>
          <p14:tracePt t="233322" x="5013325" y="1317625"/>
          <p14:tracePt t="233325" x="5048250" y="1317625"/>
          <p14:tracePt t="233338" x="5091113" y="1317625"/>
          <p14:tracePt t="233355" x="5099050" y="1343025"/>
          <p14:tracePt t="233356" x="5099050" y="1376363"/>
          <p14:tracePt t="233372" x="5099050" y="1393825"/>
          <p14:tracePt t="233389" x="5099050" y="1444625"/>
          <p14:tracePt t="233405" x="5099050" y="1470025"/>
          <p14:tracePt t="233410" x="5073650" y="1495425"/>
          <p14:tracePt t="233422" x="5056188" y="1504950"/>
          <p14:tracePt t="233426" x="5030788" y="1520825"/>
          <p14:tracePt t="233438" x="4979988" y="1530350"/>
          <p14:tracePt t="233455" x="4946650" y="1546225"/>
          <p14:tracePt t="233472" x="4919663" y="1555750"/>
          <p14:tracePt t="233476" x="4911725" y="1563688"/>
          <p14:tracePt t="233488" x="4903788" y="1571625"/>
          <p14:tracePt t="233492" x="4886325" y="1571625"/>
          <p14:tracePt t="233505" x="4878388" y="1571625"/>
          <p14:tracePt t="233522" x="4878388" y="1581150"/>
          <p14:tracePt t="233538" x="4878388" y="1589088"/>
          <p14:tracePt t="233542" x="4878388" y="1597025"/>
          <p14:tracePt t="233554" x="4878388" y="1622425"/>
          <p14:tracePt t="233557" x="4878388" y="1657350"/>
          <p14:tracePt t="233571" x="4894263" y="1700213"/>
          <p14:tracePt t="233572" x="4929188" y="1741488"/>
          <p14:tracePt t="233589" x="4954588" y="1801813"/>
          <p14:tracePt t="233589" x="4972050" y="1852613"/>
          <p14:tracePt t="233605" x="4987925" y="1870075"/>
          <p14:tracePt t="233609" x="5022850" y="1895475"/>
          <p14:tracePt t="233622" x="5038725" y="1911350"/>
          <p14:tracePt t="233622" x="5048250" y="1938338"/>
          <p14:tracePt t="233638" x="5056188" y="1954213"/>
          <p14:tracePt t="233639" x="5064125" y="1989138"/>
          <p14:tracePt t="233655" x="5064125" y="2005013"/>
          <p14:tracePt t="233672" x="5064125" y="2055813"/>
          <p14:tracePt t="233688" x="5064125" y="2124075"/>
          <p14:tracePt t="233705" x="5064125" y="2200275"/>
          <p14:tracePt t="233710" x="5064125" y="2227263"/>
          <p14:tracePt t="233721" x="5064125" y="2260600"/>
          <p14:tracePt t="233724" x="5064125" y="2286000"/>
          <p14:tracePt t="233738" x="5064125" y="2319338"/>
          <p14:tracePt t="233755" x="5048250" y="2397125"/>
          <p14:tracePt t="233760" x="5038725" y="2438400"/>
          <p14:tracePt t="233771" x="5030788" y="2473325"/>
          <p14:tracePt t="233774" x="5030788" y="2506663"/>
          <p14:tracePt t="233788" x="5030788" y="2532063"/>
          <p14:tracePt t="233790" x="5030788" y="2566988"/>
          <p14:tracePt t="233805" x="5030788" y="2592388"/>
          <p14:tracePt t="233823" x="5030788" y="2600325"/>
          <p14:tracePt t="233827" x="5056188" y="2643188"/>
          <p14:tracePt t="233839" x="5064125" y="2651125"/>
          <p14:tracePt t="233840" x="5081588" y="2668588"/>
          <p14:tracePt t="233855" x="5099050" y="2676525"/>
          <p14:tracePt t="233856" x="5132388" y="2711450"/>
          <p14:tracePt t="233872" x="5200650" y="2736850"/>
          <p14:tracePt t="233889" x="5268913" y="2770188"/>
          <p14:tracePt t="233905" x="5286375" y="2778125"/>
          <p14:tracePt t="233906" x="5311775" y="2778125"/>
          <p14:tracePt t="233922" x="5337175" y="2787650"/>
          <p14:tracePt t="233922" x="5353050" y="2795588"/>
          <p14:tracePt t="233926" x="5362575" y="2795588"/>
          <p14:tracePt t="234079" x="5353050" y="2795588"/>
          <p14:tracePt t="234089" x="5345113" y="2795588"/>
          <p14:tracePt t="234102" x="5327650" y="2795588"/>
          <p14:tracePt t="234103" x="5302250" y="2795588"/>
          <p14:tracePt t="234113" x="5286375" y="2795588"/>
          <p14:tracePt t="234125" x="5260975" y="2795588"/>
          <p14:tracePt t="234139" x="5192713" y="2762250"/>
          <p14:tracePt t="234155" x="5073650" y="2701925"/>
          <p14:tracePt t="234159" x="5030788" y="2693988"/>
          <p14:tracePt t="234172" x="4979988" y="2676525"/>
          <p14:tracePt t="234189" x="4946650" y="2643188"/>
          <p14:tracePt t="234205" x="4903788" y="2625725"/>
          <p14:tracePt t="234285" x="4911725" y="2625725"/>
          <p14:tracePt t="234296" x="4946650" y="2617788"/>
          <p14:tracePt t="234304" x="4972050" y="2608263"/>
          <p14:tracePt t="234311" x="5022850" y="2608263"/>
          <p14:tracePt t="234321" x="5048250" y="2608263"/>
          <p14:tracePt t="234324" x="5106988" y="2592388"/>
          <p14:tracePt t="234339" x="5157788" y="2582863"/>
          <p14:tracePt t="234340" x="5192713" y="2574925"/>
          <p14:tracePt t="234355" x="5208588" y="2566988"/>
          <p14:tracePt t="234360" x="5260975" y="2549525"/>
          <p14:tracePt t="234372" x="5302250" y="2541588"/>
          <p14:tracePt t="234376" x="5319713" y="2532063"/>
          <p14:tracePt t="234388" x="5327650" y="2532063"/>
          <p14:tracePt t="234390" x="5345113" y="2506663"/>
          <p14:tracePt t="234405" x="5362575" y="2489200"/>
          <p14:tracePt t="234421" x="5370513" y="2481263"/>
          <p14:tracePt t="234422" x="5380038" y="2447925"/>
          <p14:tracePt t="234438" x="5380038" y="2405063"/>
          <p14:tracePt t="234439" x="5380038" y="2362200"/>
          <p14:tracePt t="234455" x="5380038" y="2293938"/>
          <p14:tracePt t="234473" x="5380038" y="2252663"/>
          <p14:tracePt t="234474" x="5380038" y="2227263"/>
          <p14:tracePt t="234489" x="5380038" y="2159000"/>
          <p14:tracePt t="234505" x="5380038" y="2090738"/>
          <p14:tracePt t="234521" x="5353050" y="2022475"/>
          <p14:tracePt t="234538" x="5345113" y="2005013"/>
          <p14:tracePt t="234555" x="5327650" y="1971675"/>
          <p14:tracePt t="234556" x="5311775" y="1963738"/>
          <p14:tracePt t="234572" x="5311775" y="1954213"/>
          <p14:tracePt t="234588" x="5302250" y="1946275"/>
          <p14:tracePt t="234592" x="5294313" y="1928813"/>
          <p14:tracePt t="234622" x="5286375" y="1928813"/>
          <p14:tracePt t="234643" x="5268913" y="1920875"/>
          <p14:tracePt t="234650" x="5251450" y="1911350"/>
          <p14:tracePt t="234660" x="5243513" y="1903413"/>
          <p14:tracePt t="234663" x="5183188" y="1895475"/>
          <p14:tracePt t="234674" x="5175250" y="1895475"/>
          <p14:tracePt t="234689" x="5116513" y="1885950"/>
          <p14:tracePt t="234705" x="5013325" y="1870075"/>
          <p14:tracePt t="234721" x="4954588" y="1870075"/>
          <p14:tracePt t="234722" x="4868863" y="1860550"/>
          <p14:tracePt t="234739" x="4699000" y="1860550"/>
          <p14:tracePt t="234743" x="4579938" y="1844675"/>
          <p14:tracePt t="234755" x="4486275" y="1844675"/>
          <p14:tracePt t="234772" x="4316413" y="1844675"/>
          <p14:tracePt t="234788" x="4138613" y="1844675"/>
          <p14:tracePt t="234805" x="4027488" y="1844675"/>
          <p14:tracePt t="234809" x="3968750" y="1844675"/>
          <p14:tracePt t="234822" x="3925888" y="1844675"/>
          <p14:tracePt t="234823" x="3883025" y="1844675"/>
          <p14:tracePt t="234839" x="3867150" y="1844675"/>
          <p14:tracePt t="234855" x="3849688" y="1844675"/>
          <p14:tracePt t="234859" x="3832225" y="1844675"/>
          <p14:tracePt t="234872" x="3816350" y="1844675"/>
          <p14:tracePt t="234874" x="3806825" y="1844675"/>
          <p14:tracePt t="234889" x="3798888" y="1860550"/>
          <p14:tracePt t="234902" x="3790950" y="1870075"/>
          <p14:tracePt t="234909" x="3790950" y="1878013"/>
          <p14:tracePt t="234922" x="3781425" y="1903413"/>
          <p14:tracePt t="234924" x="3773488" y="1928813"/>
          <p14:tracePt t="234939" x="3763963" y="1954213"/>
          <p14:tracePt t="234940" x="3748088" y="1989138"/>
          <p14:tracePt t="234955" x="3748088" y="2014538"/>
          <p14:tracePt t="234961" x="3748088" y="2055813"/>
          <p14:tracePt t="234972" x="3748088" y="2073275"/>
          <p14:tracePt t="234974" x="3748088" y="2098675"/>
          <p14:tracePt t="234988" x="3748088" y="2124075"/>
          <p14:tracePt t="234991" x="3748088" y="2166938"/>
          <p14:tracePt t="235005" x="3763963" y="2260600"/>
          <p14:tracePt t="235021" x="3832225" y="2354263"/>
          <p14:tracePt t="235038" x="3883025" y="2405063"/>
          <p14:tracePt t="235040" x="3935413" y="2447925"/>
          <p14:tracePt t="235054" x="3994150" y="2473325"/>
          <p14:tracePt t="235056" x="4044950" y="2489200"/>
          <p14:tracePt t="235060" x="4105275" y="2516188"/>
          <p14:tracePt t="235071" x="4138613" y="2524125"/>
          <p14:tracePt t="235089" x="4240213" y="2532063"/>
          <p14:tracePt t="235105" x="4316413" y="2532063"/>
          <p14:tracePt t="235110" x="4333875" y="2532063"/>
          <p14:tracePt t="235126" x="4351338" y="2532063"/>
          <p14:tracePt t="235138" x="4368800" y="2516188"/>
          <p14:tracePt t="235155" x="4384675" y="2506663"/>
          <p14:tracePt t="235172" x="4384675" y="2489200"/>
          <p14:tracePt t="235190" x="4384675" y="2481263"/>
          <p14:tracePt t="235207" x="4384675" y="2463800"/>
          <p14:tracePt t="235222" x="4384675" y="2455863"/>
          <p14:tracePt t="235333" x="4394200" y="2455863"/>
          <p14:tracePt t="235342" x="4402138" y="2455863"/>
          <p14:tracePt t="235352" x="4419600" y="2455863"/>
          <p14:tracePt t="235359" x="4435475" y="2455863"/>
          <p14:tracePt t="235373" x="4495800" y="2455863"/>
          <p14:tracePt t="235389" x="4554538" y="2455863"/>
          <p14:tracePt t="235405" x="4640263" y="2455863"/>
          <p14:tracePt t="235422" x="4716463" y="2455863"/>
          <p14:tracePt t="235439" x="4767263" y="2438400"/>
          <p14:tracePt t="235455" x="4792663" y="2422525"/>
          <p14:tracePt t="235472" x="4792663" y="2397125"/>
          <p14:tracePt t="235489" x="4802188" y="2344738"/>
          <p14:tracePt t="235505" x="4810125" y="2303463"/>
          <p14:tracePt t="235521" x="4810125" y="2278063"/>
          <p14:tracePt t="235525" x="4818063" y="2252663"/>
          <p14:tracePt t="235538" x="4818063" y="2243138"/>
          <p14:tracePt t="235555" x="4835525" y="2209800"/>
          <p14:tracePt t="235572" x="4835525" y="2200275"/>
          <p14:tracePt t="235603" x="4835525" y="2192338"/>
          <p14:tracePt t="235631" x="4835525" y="2184400"/>
          <p14:tracePt t="235642" x="4835525" y="2166938"/>
          <p14:tracePt t="235661" x="4835525" y="2159000"/>
          <p14:tracePt t="235681" x="4835525" y="2149475"/>
          <p14:tracePt t="235711" x="4835525" y="2141538"/>
          <p14:tracePt t="235722" x="4835525" y="2133600"/>
          <p14:tracePt t="235737" x="4818063" y="2133600"/>
          <p14:tracePt t="235754" x="4802188" y="2133600"/>
          <p14:tracePt t="235765" x="4759325" y="2133600"/>
          <p14:tracePt t="235767" x="4741863" y="2133600"/>
          <p14:tracePt t="235776" x="4724400" y="2133600"/>
          <p14:tracePt t="235788" x="4699000" y="2166938"/>
          <p14:tracePt t="235793" x="4665663" y="2174875"/>
          <p14:tracePt t="235805" x="4630738" y="2192338"/>
          <p14:tracePt t="235806" x="4605338" y="2209800"/>
          <p14:tracePt t="235822" x="4572000" y="2217738"/>
          <p14:tracePt t="235827" x="4546600" y="2243138"/>
          <p14:tracePt t="235839" x="4495800" y="2268538"/>
          <p14:tracePt t="235843" x="4486275" y="2268538"/>
          <p14:tracePt t="235855" x="4460875" y="2293938"/>
          <p14:tracePt t="235859" x="4419600" y="2336800"/>
          <p14:tracePt t="235872" x="4410075" y="2344738"/>
          <p14:tracePt t="235872" x="4394200" y="2344738"/>
          <p14:tracePt t="235889" x="4333875" y="2379663"/>
          <p14:tracePt t="235902" x="4308475" y="2405063"/>
          <p14:tracePt t="235909" x="4300538" y="2405063"/>
          <p14:tracePt t="235922" x="4283075" y="2422525"/>
          <p14:tracePt t="235923" x="4275138" y="2430463"/>
          <p14:tracePt t="235939" x="4240213" y="2447925"/>
          <p14:tracePt t="235956" x="4224338" y="2455863"/>
          <p14:tracePt t="235972" x="4206875" y="2473325"/>
          <p14:tracePt t="235989" x="4189413" y="2481263"/>
          <p14:tracePt t="236005" x="4171950" y="2506663"/>
          <p14:tracePt t="236008" x="4171950" y="2516188"/>
          <p14:tracePt t="236022" x="4171950" y="2524125"/>
          <p14:tracePt t="236039" x="4156075" y="2541588"/>
          <p14:tracePt t="236055" x="4146550" y="2549525"/>
          <p14:tracePt t="236059" x="4146550" y="2566988"/>
          <p14:tracePt t="236072" x="4138613" y="2574925"/>
          <p14:tracePt t="236075" x="4130675" y="2592388"/>
          <p14:tracePt t="236089" x="4130675" y="2600325"/>
          <p14:tracePt t="236090" x="4130675" y="2625725"/>
          <p14:tracePt t="236105" x="4130675" y="2651125"/>
          <p14:tracePt t="236121" x="4121150" y="2668588"/>
          <p14:tracePt t="236125" x="4121150" y="2693988"/>
          <p14:tracePt t="236139" x="4121150" y="2711450"/>
          <p14:tracePt t="236140" x="4121150" y="2736850"/>
          <p14:tracePt t="236155" x="4121150" y="2762250"/>
          <p14:tracePt t="236172" x="4130675" y="2805113"/>
          <p14:tracePt t="236189" x="4146550" y="2820988"/>
          <p14:tracePt t="236190" x="4156075" y="2820988"/>
          <p14:tracePt t="236205" x="4164013" y="2830513"/>
          <p14:tracePt t="236241" x="4171950" y="2830513"/>
          <p14:tracePt t="236246" x="4181475" y="2830513"/>
          <p14:tracePt t="236259" x="4189413" y="2830513"/>
          <p14:tracePt t="236261" x="4206875" y="2830513"/>
          <p14:tracePt t="236272" x="4214813" y="2830513"/>
          <p14:tracePt t="236288" x="4232275" y="2830513"/>
          <p14:tracePt t="236305" x="4265613" y="2830513"/>
          <p14:tracePt t="236323" x="4283075" y="2830513"/>
          <p14:tracePt t="236326" x="4291013" y="2830513"/>
          <p14:tracePt t="236338" x="4308475" y="2830513"/>
          <p14:tracePt t="236340" x="4333875" y="2830513"/>
          <p14:tracePt t="236355" x="4376738" y="2838450"/>
          <p14:tracePt t="236372" x="4435475" y="2881313"/>
          <p14:tracePt t="236377" x="4503738" y="2906713"/>
          <p14:tracePt t="236389" x="4579938" y="2949575"/>
          <p14:tracePt t="236392" x="4673600" y="3008313"/>
          <p14:tracePt t="236405" x="4792663" y="3051175"/>
          <p14:tracePt t="236409" x="4894263" y="3119438"/>
          <p14:tracePt t="236422" x="5022850" y="3221038"/>
          <p14:tracePt t="236424" x="5141913" y="3305175"/>
          <p14:tracePt t="236439" x="5370513" y="3475038"/>
          <p14:tracePt t="236454" x="5446713" y="3535363"/>
          <p14:tracePt t="236458" x="5497513" y="3578225"/>
          <p14:tracePt t="236471" x="5540375" y="3629025"/>
          <p14:tracePt t="236488" x="5549900" y="3629025"/>
          <p14:tracePt t="236541" x="5549900" y="3636963"/>
          <p14:tracePt t="236552" x="5540375" y="3646488"/>
          <p14:tracePt t="236557" x="5532438" y="3646488"/>
          <p14:tracePt t="236572" x="5514975" y="3646488"/>
          <p14:tracePt t="236573" x="5507038" y="3662363"/>
          <p14:tracePt t="236589" x="5497513" y="3662363"/>
          <p14:tracePt t="236589" x="5489575" y="3671888"/>
          <p14:tracePt t="236605" x="5481638" y="3671888"/>
          <p14:tracePt t="236608" x="5472113" y="3671888"/>
          <p14:tracePt t="236741" x="5472113" y="3662363"/>
          <p14:tracePt t="236750" x="5472113" y="3654425"/>
          <p14:tracePt t="236758" x="5464175" y="3654425"/>
          <p14:tracePt t="237341" x="5464175" y="3646488"/>
          <p14:tracePt t="237351" x="5464175" y="3636963"/>
          <p14:tracePt t="237368" x="5464175" y="3611563"/>
          <p14:tracePt t="237375" x="5464175" y="3603625"/>
          <p14:tracePt t="237391" x="5464175" y="3594100"/>
          <p14:tracePt t="237405" x="5464175" y="3586163"/>
          <p14:tracePt t="237406" x="5464175" y="3568700"/>
          <p14:tracePt t="237422" x="5464175" y="3560763"/>
          <p14:tracePt t="237426" x="5464175" y="3552825"/>
          <p14:tracePt t="237439" x="5464175" y="3543300"/>
          <p14:tracePt t="237440" x="5464175" y="3527425"/>
          <p14:tracePt t="237456" x="5464175" y="3509963"/>
          <p14:tracePt t="237689" x="5446713" y="3509963"/>
          <p14:tracePt t="237699" x="5430838" y="3509963"/>
          <p14:tracePt t="237709" x="5405438" y="3509963"/>
          <p14:tracePt t="237722" x="5370513" y="3509963"/>
          <p14:tracePt t="237725" x="5353050" y="3509963"/>
          <p14:tracePt t="237739" x="5294313" y="3509963"/>
          <p14:tracePt t="237755" x="5260975" y="3517900"/>
          <p14:tracePt t="237772" x="5200650" y="3527425"/>
          <p14:tracePt t="237788" x="5192713" y="3535363"/>
          <p14:tracePt t="237790" x="5183188" y="3535363"/>
          <p14:tracePt t="237805" x="5167313" y="3543300"/>
          <p14:tracePt t="237821" x="5157788" y="3543300"/>
          <p14:tracePt t="237839" x="5141913" y="3552825"/>
          <p14:tracePt t="237862" x="5132388" y="3552825"/>
          <p14:tracePt t="237873" x="5124450" y="3552825"/>
          <p14:tracePt t="237874" x="5116513" y="3552825"/>
          <p14:tracePt t="237888" x="5091113" y="3552825"/>
          <p14:tracePt t="237903" x="5081588" y="3552825"/>
          <p14:tracePt t="237922" x="5073650" y="3552825"/>
          <p14:tracePt t="237940" x="5064125" y="3552825"/>
          <p14:tracePt t="238153" x="5056188" y="3552825"/>
          <p14:tracePt t="238163" x="5048250" y="3552825"/>
          <p14:tracePt t="238173" x="5030788" y="3560763"/>
          <p14:tracePt t="238189" x="5022850" y="3568700"/>
          <p14:tracePt t="238205" x="5013325" y="3578225"/>
          <p14:tracePt t="238208" x="4997450" y="3578225"/>
          <p14:tracePt t="238222" x="4987925" y="3586163"/>
          <p14:tracePt t="238239" x="4979988" y="3603625"/>
          <p14:tracePt t="238271" x="4972050" y="3603625"/>
          <p14:tracePt t="238315" x="4962525" y="3603625"/>
          <p14:tracePt t="238325" x="4962525" y="3611563"/>
          <p14:tracePt t="238432" x="4954588" y="3611563"/>
          <p14:tracePt t="238448" x="4946650" y="3611563"/>
          <p14:tracePt t="238461" x="4937125" y="3603625"/>
          <p14:tracePt t="238472" x="4937125" y="3568700"/>
          <p14:tracePt t="238475" x="4929188" y="3552825"/>
          <p14:tracePt t="238489" x="4919663" y="3527425"/>
          <p14:tracePt t="238505" x="4894263" y="3459163"/>
          <p14:tracePt t="238511" x="4894263" y="3416300"/>
          <p14:tracePt t="238522" x="4886325" y="3382963"/>
          <p14:tracePt t="238527" x="4886325" y="3340100"/>
          <p14:tracePt t="238538" x="4886325" y="3279775"/>
          <p14:tracePt t="238540" x="4886325" y="3238500"/>
          <p14:tracePt t="238555" x="4886325" y="3203575"/>
          <p14:tracePt t="238556" x="4886325" y="3152775"/>
          <p14:tracePt t="238572" x="4886325" y="3109913"/>
          <p14:tracePt t="238577" x="4886325" y="3033713"/>
          <p14:tracePt t="238588" x="4886325" y="2965450"/>
          <p14:tracePt t="238591" x="4886325" y="2906713"/>
          <p14:tracePt t="238605" x="4886325" y="2838450"/>
          <p14:tracePt t="238606" x="4886325" y="2778125"/>
          <p14:tracePt t="238622" x="4886325" y="2719388"/>
          <p14:tracePt t="238623" x="4886325" y="2660650"/>
          <p14:tracePt t="238639" x="4894263" y="2574925"/>
          <p14:tracePt t="238656" x="4903788" y="2524125"/>
          <p14:tracePt t="238656" x="4911725" y="2498725"/>
          <p14:tracePt t="238671" x="4929188" y="2455863"/>
          <p14:tracePt t="238672" x="4937125" y="2422525"/>
          <p14:tracePt t="238676" x="4937125" y="2405063"/>
          <p14:tracePt t="238688" x="4946650" y="2371725"/>
          <p14:tracePt t="238705" x="4962525" y="2328863"/>
          <p14:tracePt t="238722" x="4972050" y="2286000"/>
          <p14:tracePt t="238726" x="4972050" y="2278063"/>
          <p14:tracePt t="238738" x="4972050" y="2268538"/>
          <p14:tracePt t="238742" x="4972050" y="2260600"/>
          <p14:tracePt t="238755" x="4972050" y="2243138"/>
          <p14:tracePt t="238772" x="4972050" y="2227263"/>
          <p14:tracePt t="238788" x="4972050" y="2217738"/>
          <p14:tracePt t="238789" x="4972050" y="2192338"/>
          <p14:tracePt t="238792" x="4972050" y="2184400"/>
          <p14:tracePt t="238805" x="4972050" y="2166938"/>
          <p14:tracePt t="238808" x="4972050" y="2133600"/>
          <p14:tracePt t="238822" x="4972050" y="2108200"/>
          <p14:tracePt t="238839" x="4972050" y="2073275"/>
          <p14:tracePt t="238842" x="4972050" y="2055813"/>
          <p14:tracePt t="238858" x="4972050" y="2039938"/>
          <p14:tracePt t="238873" x="4972050" y="2022475"/>
          <p14:tracePt t="238875" x="4972050" y="2005013"/>
          <p14:tracePt t="238889" x="4972050" y="1997075"/>
          <p14:tracePt t="238903" x="4972050" y="1989138"/>
          <p14:tracePt t="238907" x="4987925" y="1979613"/>
          <p14:tracePt t="238922" x="4997450" y="1971675"/>
          <p14:tracePt t="238939" x="5005388" y="1963738"/>
          <p14:tracePt t="238955" x="5022850" y="1954213"/>
          <p14:tracePt t="238958" x="5048250" y="1954213"/>
          <p14:tracePt t="238972" x="5056188" y="1946275"/>
          <p14:tracePt t="238974" x="5099050" y="1938338"/>
          <p14:tracePt t="238989" x="5106988" y="1938338"/>
          <p14:tracePt t="238990" x="5132388" y="1938338"/>
          <p14:tracePt t="239005" x="5175250" y="1938338"/>
          <p14:tracePt t="239010" x="5200650" y="1938338"/>
          <p14:tracePt t="239021" x="5235575" y="1938338"/>
          <p14:tracePt t="239024" x="5276850" y="1938338"/>
          <p14:tracePt t="239038" x="5319713" y="1938338"/>
          <p14:tracePt t="239040" x="5380038" y="1938338"/>
          <p14:tracePt t="239055" x="5438775" y="1938338"/>
          <p14:tracePt t="239072" x="5481638" y="1954213"/>
          <p14:tracePt t="239088" x="5489575" y="1954213"/>
          <p14:tracePt t="239167" x="5472113" y="1954213"/>
          <p14:tracePt t="239182" x="5464175" y="1954213"/>
          <p14:tracePt t="239187" x="5456238" y="1963738"/>
          <p14:tracePt t="239205" x="5438775" y="1971675"/>
          <p14:tracePt t="239222" x="5430838" y="1971675"/>
          <p14:tracePt t="239223" x="5421313" y="1979613"/>
          <p14:tracePt t="239227" x="5405438" y="2005013"/>
          <p14:tracePt t="239238" x="5405438" y="2014538"/>
          <p14:tracePt t="239255" x="5345113" y="2047875"/>
          <p14:tracePt t="239271" x="5337175" y="2047875"/>
          <p14:tracePt t="239273" x="5327650" y="2073275"/>
          <p14:tracePt t="239277" x="5319713" y="2082800"/>
          <p14:tracePt t="239289" x="5302250" y="2082800"/>
          <p14:tracePt t="239305" x="5276850" y="2098675"/>
          <p14:tracePt t="239322" x="5268913" y="2098675"/>
          <p14:tracePt t="239322" x="5260975" y="2108200"/>
          <p14:tracePt t="239338" x="5251450" y="2116138"/>
          <p14:tracePt t="239479" x="5260975" y="2116138"/>
          <p14:tracePt t="239489" x="5268913" y="2116138"/>
          <p14:tracePt t="239499" x="5276850" y="2116138"/>
          <p14:tracePt t="239505" x="5286375" y="2116138"/>
          <p14:tracePt t="239509" x="5294313" y="2116138"/>
          <p14:tracePt t="239521" x="5302250" y="2116138"/>
          <p14:tracePt t="239581" x="5311775" y="2116138"/>
          <p14:tracePt t="239723" x="5319713" y="2116138"/>
          <p14:tracePt t="239759" x="5327650" y="2108200"/>
          <p14:tracePt t="239764" x="5337175" y="2098675"/>
          <p14:tracePt t="239774" x="5345113" y="2090738"/>
          <p14:tracePt t="239788" x="5353050" y="2082800"/>
          <p14:tracePt t="239805" x="5353050" y="2073275"/>
          <p14:tracePt t="239822" x="5353050" y="2047875"/>
          <p14:tracePt t="239839" x="5353050" y="2039938"/>
          <p14:tracePt t="239855" x="5353050" y="2022475"/>
          <p14:tracePt t="239872" x="5353050" y="2014538"/>
          <p14:tracePt t="239873" x="5345113" y="1997075"/>
          <p14:tracePt t="239893" x="5337175" y="1997075"/>
          <p14:tracePt t="239907" x="5327650" y="1989138"/>
          <p14:tracePt t="239908" x="5319713" y="1989138"/>
          <p14:tracePt t="239920" x="5302250" y="1989138"/>
          <p14:tracePt t="239925" x="5286375" y="1989138"/>
          <p14:tracePt t="239939" x="5251450" y="1989138"/>
          <p14:tracePt t="239955" x="5226050" y="1989138"/>
          <p14:tracePt t="239971" x="5208588" y="1989138"/>
          <p14:tracePt t="239975" x="5200650" y="1989138"/>
          <p14:tracePt t="239989" x="5183188" y="1989138"/>
          <p14:tracePt t="240005" x="5175250" y="1989138"/>
          <p14:tracePt t="240022" x="5141913" y="1989138"/>
          <p14:tracePt t="240040" x="5132388" y="1989138"/>
          <p14:tracePt t="240055" x="5116513" y="1989138"/>
          <p14:tracePt t="240072" x="5099050" y="1989138"/>
          <p14:tracePt t="240075" x="5091113" y="1989138"/>
          <p14:tracePt t="240099" x="5081588" y="1989138"/>
          <p14:tracePt t="240111" x="5073650" y="1989138"/>
          <p14:tracePt t="240662" x="5073650" y="1997075"/>
          <p14:tracePt t="240671" x="5073650" y="2022475"/>
          <p14:tracePt t="240688" x="5073650" y="2039938"/>
          <p14:tracePt t="240699" x="5073650" y="2047875"/>
          <p14:tracePt t="240712" x="5073650" y="2073275"/>
          <p14:tracePt t="240722" x="5081588" y="2082800"/>
          <p14:tracePt t="240727" x="5091113" y="2082800"/>
          <p14:tracePt t="240739" x="5116513" y="2098675"/>
          <p14:tracePt t="240740" x="5167313" y="2108200"/>
          <p14:tracePt t="240755" x="5192713" y="2108200"/>
          <p14:tracePt t="240756" x="5235575" y="2116138"/>
          <p14:tracePt t="240773" x="5276850" y="2116138"/>
          <p14:tracePt t="240788" x="5286375" y="2116138"/>
          <p14:tracePt t="240793" x="5294313" y="2116138"/>
          <p14:tracePt t="240805" x="5302250" y="2116138"/>
          <p14:tracePt t="240806" x="5311775" y="2116138"/>
          <p14:tracePt t="240822" x="5319713" y="2116138"/>
          <p14:tracePt t="240854" x="5319713" y="2098675"/>
          <p14:tracePt t="240865" x="5319713" y="2090738"/>
          <p14:tracePt t="240873" x="5319713" y="2082800"/>
          <p14:tracePt t="240887" x="5311775" y="2055813"/>
          <p14:tracePt t="240906" x="5260975" y="2014538"/>
          <p14:tracePt t="240911" x="5251450" y="2005013"/>
          <p14:tracePt t="240923" x="5235575" y="1997075"/>
          <p14:tracePt t="240925" x="5218113" y="1989138"/>
          <p14:tracePt t="240939" x="5208588" y="1979613"/>
          <p14:tracePt t="240955" x="5192713" y="1979613"/>
          <p14:tracePt t="240972" x="5167313" y="1979613"/>
          <p14:tracePt t="240989" x="5132388" y="1989138"/>
          <p14:tracePt t="241006" x="5124450" y="2014538"/>
          <p14:tracePt t="241007" x="5124450" y="2022475"/>
          <p14:tracePt t="241011" x="5116513" y="2047875"/>
          <p14:tracePt t="241022" x="5116513" y="2082800"/>
          <p14:tracePt t="241026" x="5116513" y="2108200"/>
          <p14:tracePt t="241039" x="5106988" y="2141538"/>
          <p14:tracePt t="241055" x="5091113" y="2227263"/>
          <p14:tracePt t="241072" x="5038725" y="2362200"/>
          <p14:tracePt t="241077" x="5022850" y="2447925"/>
          <p14:tracePt t="241089" x="4987925" y="2532063"/>
          <p14:tracePt t="241092" x="4962525" y="2625725"/>
          <p14:tracePt t="241105" x="4929188" y="2701925"/>
          <p14:tracePt t="241106" x="4911725" y="2805113"/>
          <p14:tracePt t="241123" x="4878388" y="2881313"/>
          <p14:tracePt t="241127" x="4852988" y="2965450"/>
          <p14:tracePt t="241139" x="4827588" y="3025775"/>
          <p14:tracePt t="241142" x="4802188" y="3101975"/>
          <p14:tracePt t="241154" x="4767263" y="3160713"/>
          <p14:tracePt t="241159" x="4741863" y="3203575"/>
          <p14:tracePt t="241171" x="4716463" y="3254375"/>
          <p14:tracePt t="241172" x="4699000" y="3263900"/>
          <p14:tracePt t="241189" x="4673600" y="3279775"/>
          <p14:tracePt t="241205" x="4648200" y="3289300"/>
          <p14:tracePt t="241208" x="4630738" y="3289300"/>
          <p14:tracePt t="241222" x="4597400" y="3289300"/>
          <p14:tracePt t="241222" x="4572000" y="3289300"/>
          <p14:tracePt t="241238" x="4538663" y="3289300"/>
          <p14:tracePt t="241239" x="4513263" y="3289300"/>
          <p14:tracePt t="241255" x="4460875" y="3297238"/>
          <p14:tracePt t="241272" x="4435475" y="3297238"/>
          <p14:tracePt t="241289" x="4410075" y="3305175"/>
          <p14:tracePt t="241308" x="4402138" y="3305175"/>
          <p14:tracePt t="241322" x="4394200" y="3305175"/>
          <p14:tracePt t="241348" x="4384675" y="3305175"/>
          <p14:tracePt t="241365" x="4376738" y="3305175"/>
          <p14:tracePt t="241374" x="4368800" y="3305175"/>
          <p14:tracePt t="241404" x="4359275" y="3305175"/>
          <p14:tracePt t="241409" x="4351338" y="3305175"/>
          <p14:tracePt t="241423" x="4333875" y="3305175"/>
          <p14:tracePt t="241438" x="4325938" y="3305175"/>
          <p14:tracePt t="241440" x="4316413" y="3305175"/>
          <p14:tracePt t="241455" x="4300538" y="3305175"/>
          <p14:tracePt t="241461" x="4283075" y="3305175"/>
          <p14:tracePt t="241472" x="4275138" y="3305175"/>
          <p14:tracePt t="241489" x="4257675" y="3305175"/>
          <p14:tracePt t="241506" x="4240213" y="3314700"/>
          <p14:tracePt t="241522" x="4232275" y="3322638"/>
          <p14:tracePt t="241527" x="4224338" y="3330575"/>
          <p14:tracePt t="241881" x="4214813" y="3330575"/>
          <p14:tracePt t="241891" x="4206875" y="3330575"/>
          <p14:tracePt t="241903" x="4197350" y="3330575"/>
          <p14:tracePt t="241904" x="4171950" y="3340100"/>
          <p14:tracePt t="241923" x="4164013" y="3348038"/>
          <p14:tracePt t="241925" x="4156075" y="3355975"/>
          <p14:tracePt t="241940" x="4156075" y="3365500"/>
          <p14:tracePt t="241983" x="4156075" y="3373438"/>
          <p14:tracePt t="242117" x="4146550" y="3373438"/>
          <p14:tracePt t="242127" x="4138613" y="3373438"/>
          <p14:tracePt t="242136" x="4130675" y="3365500"/>
          <p14:tracePt t="242143" x="4121150" y="3348038"/>
          <p14:tracePt t="242155" x="4113213" y="3330575"/>
          <p14:tracePt t="242156" x="4095750" y="3305175"/>
          <p14:tracePt t="242173" x="4079875" y="3271838"/>
          <p14:tracePt t="242189" x="4070350" y="3238500"/>
          <p14:tracePt t="242206" x="4044950" y="3186113"/>
          <p14:tracePt t="242222" x="4037013" y="3160713"/>
          <p14:tracePt t="242223" x="4037013" y="3144838"/>
          <p14:tracePt t="242239" x="4019550" y="3084513"/>
          <p14:tracePt t="242255" x="4002088" y="3076575"/>
          <p14:tracePt t="242315" x="3994150" y="3094038"/>
          <p14:tracePt t="242325" x="3994150" y="3127375"/>
          <p14:tracePt t="242336" x="3994150" y="3144838"/>
          <p14:tracePt t="242343" x="3994150" y="3178175"/>
          <p14:tracePt t="242357" x="3994150" y="3195638"/>
          <p14:tracePt t="242372" x="3994150" y="3211513"/>
          <p14:tracePt t="242374" x="3994150" y="3246438"/>
          <p14:tracePt t="242388" x="3994150" y="3254375"/>
          <p14:tracePt t="242390" x="3994150" y="3263900"/>
          <p14:tracePt t="242405" x="3994150" y="3279775"/>
          <p14:tracePt t="242422" x="3994150" y="3297238"/>
          <p14:tracePt t="242541" x="3986213" y="3297238"/>
          <p14:tracePt t="242557" x="3986213" y="3289300"/>
          <p14:tracePt t="242637" x="3986213" y="3297238"/>
          <p14:tracePt t="242652" x="3986213" y="3305175"/>
          <p14:tracePt t="242666" x="3986213" y="3314700"/>
          <p14:tracePt t="242709" x="3986213" y="3330575"/>
          <p14:tracePt t="242783" x="3986213" y="3340100"/>
          <p14:tracePt t="242817" x="3986213" y="3348038"/>
          <p14:tracePt t="242846" x="3986213" y="3355975"/>
          <p14:tracePt t="242925" x="3986213" y="3365500"/>
          <p14:tracePt t="242942" x="3986213" y="3373438"/>
          <p14:tracePt t="242961" x="3986213" y="3382963"/>
          <p14:tracePt t="242985" x="3994150" y="3390900"/>
          <p14:tracePt t="242998" x="3994150" y="3398838"/>
          <p14:tracePt t="243003" x="3994150" y="3408363"/>
          <p14:tracePt t="243011" x="4002088" y="3408363"/>
          <p14:tracePt t="243027" x="4011613" y="3416300"/>
          <p14:tracePt t="243040" x="4011613" y="3424238"/>
          <p14:tracePt t="243056" x="4019550" y="3433763"/>
          <p14:tracePt t="243071" x="4019550" y="3449638"/>
          <p14:tracePt t="243088" x="4019550" y="3459163"/>
          <p14:tracePt t="243119" x="4019550" y="3467100"/>
          <p14:tracePt t="243127" x="4019550" y="3475038"/>
          <p14:tracePt t="243154" x="4011613" y="3475038"/>
          <p14:tracePt t="243329" x="4002088" y="3484563"/>
          <p14:tracePt t="243338" x="4002088" y="3502025"/>
          <p14:tracePt t="243352" x="4002088" y="3517900"/>
          <p14:tracePt t="243362" x="4002088" y="3527425"/>
          <p14:tracePt t="243375" x="4002088" y="3560763"/>
          <p14:tracePt t="243389" x="4011613" y="3578225"/>
          <p14:tracePt t="243405" x="4019550" y="3586163"/>
          <p14:tracePt t="243409" x="4037013" y="3603625"/>
          <p14:tracePt t="243422" x="4052888" y="3619500"/>
          <p14:tracePt t="243439" x="4062413" y="3636963"/>
          <p14:tracePt t="243455" x="4062413" y="3646488"/>
          <p14:tracePt t="243472" x="4070350" y="3646488"/>
          <p14:tracePt t="243474" x="4079875" y="3654425"/>
          <p14:tracePt t="243498" x="4079875" y="3662363"/>
          <p14:tracePt t="243510" x="4087813" y="3671888"/>
          <p14:tracePt t="243521" x="4095750" y="3671888"/>
          <p14:tracePt t="243524" x="4105275" y="3679825"/>
          <p14:tracePt t="243538" x="4113213" y="3697288"/>
          <p14:tracePt t="243540" x="4121150" y="3697288"/>
          <p14:tracePt t="243555" x="4130675" y="3705225"/>
          <p14:tracePt t="243572" x="4146550" y="3713163"/>
          <p14:tracePt t="243636" x="4156075" y="3722688"/>
          <p14:tracePt t="243673" x="4164013" y="3722688"/>
          <p14:tracePt t="243697" x="4164013" y="3713163"/>
          <p14:tracePt t="243707" x="4171950" y="3705225"/>
          <p14:tracePt t="243717" x="4181475" y="3697288"/>
          <p14:tracePt t="243721" x="4181475" y="3679825"/>
          <p14:tracePt t="243741" x="4181475" y="3662363"/>
          <p14:tracePt t="243755" x="4181475" y="3646488"/>
          <p14:tracePt t="243772" x="4181475" y="3619500"/>
          <p14:tracePt t="243773" x="4181475" y="3603625"/>
          <p14:tracePt t="243777" x="4181475" y="3594100"/>
          <p14:tracePt t="243789" x="4181475" y="3586163"/>
          <p14:tracePt t="243792" x="4171950" y="3568700"/>
          <p14:tracePt t="243805" x="4156075" y="3560763"/>
          <p14:tracePt t="243822" x="4156075" y="3552825"/>
          <p14:tracePt t="243933" x="4181475" y="3552825"/>
          <p14:tracePt t="243942" x="4197350" y="3552825"/>
          <p14:tracePt t="243955" x="4232275" y="3552825"/>
          <p14:tracePt t="243959" x="4275138" y="3552825"/>
          <p14:tracePt t="243972" x="4300538" y="3552825"/>
          <p14:tracePt t="243975" x="4308475" y="3552825"/>
          <p14:tracePt t="243989" x="4316413" y="3552825"/>
          <p14:tracePt t="244041" x="4325938" y="3543300"/>
          <p14:tracePt t="244075" x="4325938" y="3535363"/>
          <p14:tracePt t="244127" x="4316413" y="3535363"/>
          <p14:tracePt t="244138" x="4308475" y="3535363"/>
          <p14:tracePt t="244153" x="4283075" y="3535363"/>
          <p14:tracePt t="244161" x="4249738" y="3509963"/>
          <p14:tracePt t="244172" x="4232275" y="3502025"/>
          <p14:tracePt t="244177" x="4214813" y="3475038"/>
          <p14:tracePt t="244188" x="4189413" y="3467100"/>
          <p14:tracePt t="244205" x="4146550" y="3424238"/>
          <p14:tracePt t="244211" x="4130675" y="3408363"/>
          <p14:tracePt t="244221" x="4121150" y="3408363"/>
          <p14:tracePt t="244227" x="4105275" y="3365500"/>
          <p14:tracePt t="244238" x="4087813" y="3355975"/>
          <p14:tracePt t="244240" x="4079875" y="3330575"/>
          <p14:tracePt t="244255" x="4062413" y="3314700"/>
          <p14:tracePt t="244256" x="4044950" y="3279775"/>
          <p14:tracePt t="244272" x="4027488" y="3263900"/>
          <p14:tracePt t="244276" x="4011613" y="3238500"/>
          <p14:tracePt t="244288" x="4011613" y="3211513"/>
          <p14:tracePt t="244292" x="3994150" y="3178175"/>
          <p14:tracePt t="244305" x="3994150" y="3170238"/>
          <p14:tracePt t="244306" x="3994150" y="3152775"/>
          <p14:tracePt t="244321" x="3994150" y="3119438"/>
          <p14:tracePt t="244339" x="3994150" y="3084513"/>
          <p14:tracePt t="244355" x="3994150" y="3076575"/>
          <p14:tracePt t="244356" x="3994150" y="3059113"/>
          <p14:tracePt t="244372" x="3994150" y="3051175"/>
          <p14:tracePt t="244433" x="3994150" y="3041650"/>
          <p14:tracePt t="244451" x="3994150" y="3033713"/>
          <p14:tracePt t="244485" x="3994150" y="3025775"/>
          <p14:tracePt t="244499" x="4002088" y="3025775"/>
          <p14:tracePt t="244509" x="4019550" y="3025775"/>
          <p14:tracePt t="244521" x="4044950" y="3025775"/>
          <p14:tracePt t="244522" x="4052888" y="3008313"/>
          <p14:tracePt t="244539" x="4070350" y="3000375"/>
          <p14:tracePt t="244555" x="4087813" y="3000375"/>
          <p14:tracePt t="244572" x="4095750" y="2982913"/>
          <p14:tracePt t="244575" x="4095750" y="2974975"/>
          <p14:tracePt t="244590" x="4095750" y="2932113"/>
          <p14:tracePt t="244605" x="4095750" y="2922588"/>
          <p14:tracePt t="244622" x="4095750" y="2906713"/>
          <p14:tracePt t="244701" x="4095750" y="2914650"/>
          <p14:tracePt t="244715" x="4095750" y="2940050"/>
          <p14:tracePt t="244724" x="4095750" y="2949575"/>
          <p14:tracePt t="244738" x="4095750" y="2965450"/>
          <p14:tracePt t="244741" x="4095750" y="2974975"/>
          <p14:tracePt t="244755" x="4095750" y="2990850"/>
          <p14:tracePt t="244757" x="4095750" y="3008313"/>
          <p14:tracePt t="244772" x="4105275" y="3025775"/>
          <p14:tracePt t="244788" x="4121150" y="3033713"/>
          <p14:tracePt t="244790" x="4130675" y="3059113"/>
          <p14:tracePt t="244805" x="4156075" y="3076575"/>
          <p14:tracePt t="244807" x="4189413" y="3101975"/>
          <p14:tracePt t="244810" x="4232275" y="3119438"/>
          <p14:tracePt t="244822" x="4275138" y="3135313"/>
          <p14:tracePt t="244838" x="4394200" y="3152775"/>
          <p14:tracePt t="244855" x="4529138" y="3195638"/>
          <p14:tracePt t="244872" x="4605338" y="3211513"/>
          <p14:tracePt t="244889" x="4630738" y="3211513"/>
          <p14:tracePt t="244893" x="4648200" y="3211513"/>
          <p14:tracePt t="244921" x="4657725" y="3221038"/>
          <p14:tracePt t="244933" x="4665663" y="3228975"/>
          <p14:tracePt t="244959" x="4665663" y="3238500"/>
          <p14:tracePt t="244971" x="4665663" y="3246438"/>
          <p14:tracePt t="244980" x="4665663" y="3263900"/>
          <p14:tracePt t="245005" x="4665663" y="3279775"/>
          <p14:tracePt t="245015" x="4665663" y="3289300"/>
          <p14:tracePt t="245032" x="4665663" y="3297238"/>
          <p14:tracePt t="245040" x="4665663" y="3314700"/>
          <p14:tracePt t="245055" x="4665663" y="3330575"/>
          <p14:tracePt t="245058" x="4665663" y="3348038"/>
          <p14:tracePt t="245072" x="4673600" y="3365500"/>
          <p14:tracePt t="245090" x="4673600" y="3382963"/>
          <p14:tracePt t="245106" x="4699000" y="3433763"/>
          <p14:tracePt t="245111" x="4699000" y="3449638"/>
          <p14:tracePt t="245122" x="4716463" y="3467100"/>
          <p14:tracePt t="245125" x="4716463" y="3475038"/>
          <p14:tracePt t="245138" x="4716463" y="3492500"/>
          <p14:tracePt t="245140" x="4716463" y="3509963"/>
          <p14:tracePt t="245155" x="4724400" y="3517900"/>
          <p14:tracePt t="245162" x="4733925" y="3517900"/>
          <p14:tracePt t="245172" x="4741863" y="3527425"/>
          <p14:tracePt t="245176" x="4741863" y="3535363"/>
          <p14:tracePt t="245287" x="4741863" y="3543300"/>
          <p14:tracePt t="245302" x="4733925" y="3543300"/>
          <p14:tracePt t="245315" x="4724400" y="3552825"/>
          <p14:tracePt t="245326" x="4716463" y="3552825"/>
          <p14:tracePt t="245339" x="4708525" y="3552825"/>
          <p14:tracePt t="245343" x="4699000" y="3552825"/>
          <p14:tracePt t="245355" x="4691063" y="3552825"/>
          <p14:tracePt t="245356" x="4665663" y="3552825"/>
          <p14:tracePt t="245377" x="4648200" y="3552825"/>
          <p14:tracePt t="245393" x="4640263" y="3552825"/>
          <p14:tracePt t="245405" x="4630738" y="3552825"/>
          <p14:tracePt t="245422" x="4622800" y="3543300"/>
          <p14:tracePt t="245438" x="4614863" y="3543300"/>
          <p14:tracePt t="245443" x="4605338" y="3543300"/>
          <p14:tracePt t="245455" x="4605338" y="3535363"/>
          <p14:tracePt t="245481" x="4597400" y="3535363"/>
          <p14:tracePt t="245509" x="4597400" y="3527425"/>
          <p14:tracePt t="245523" x="4597400" y="3517900"/>
          <p14:tracePt t="245533" x="4597400" y="3509963"/>
          <p14:tracePt t="245541" x="4597400" y="3502025"/>
          <p14:tracePt t="245555" x="4597400" y="3492500"/>
          <p14:tracePt t="245572" x="4605338" y="3484563"/>
          <p14:tracePt t="245574" x="4614863" y="3484563"/>
          <p14:tracePt t="245598" x="4614863" y="3475038"/>
          <p14:tracePt t="245606" x="4614863" y="3467100"/>
          <p14:tracePt t="245608" x="4622800" y="3459163"/>
          <p14:tracePt t="245675" x="4622800" y="3449638"/>
          <p14:tracePt t="245687" x="4622800" y="3441700"/>
          <p14:tracePt t="245691" x="4614863" y="3441700"/>
          <p14:tracePt t="245705" x="4579938" y="3441700"/>
          <p14:tracePt t="245722" x="4554538" y="3441700"/>
          <p14:tracePt t="245725" x="4521200" y="3441700"/>
          <p14:tracePt t="245739" x="4495800" y="3441700"/>
          <p14:tracePt t="245740" x="4460875" y="3441700"/>
          <p14:tracePt t="245755" x="4384675" y="3441700"/>
          <p14:tracePt t="245772" x="4351338" y="3441700"/>
          <p14:tracePt t="245789" x="4341813" y="3449638"/>
          <p14:tracePt t="245805" x="4333875" y="3459163"/>
          <p14:tracePt t="245857" x="4351338" y="3459163"/>
          <p14:tracePt t="245868" x="4376738" y="3467100"/>
          <p14:tracePt t="245873" x="4394200" y="3475038"/>
          <p14:tracePt t="245889" x="4486275" y="3517900"/>
          <p14:tracePt t="245905" x="4538663" y="3535363"/>
          <p14:tracePt t="245907" x="4554538" y="3535363"/>
          <p14:tracePt t="245922" x="4579938" y="3543300"/>
          <p14:tracePt t="245923" x="4605338" y="3552825"/>
          <p14:tracePt t="246020" x="4597400" y="3552825"/>
          <p14:tracePt t="246027" x="4589463" y="3552825"/>
          <p14:tracePt t="246038" x="4546600" y="3552825"/>
          <p14:tracePt t="246055" x="4495800" y="3535363"/>
          <p14:tracePt t="246059" x="4470400" y="3527425"/>
          <p14:tracePt t="246072" x="4419600" y="3484563"/>
          <p14:tracePt t="246075" x="4394200" y="3484563"/>
          <p14:tracePt t="246089" x="4368800" y="3467100"/>
          <p14:tracePt t="246091" x="4333875" y="3459163"/>
          <p14:tracePt t="246106" x="4300538" y="3433763"/>
          <p14:tracePt t="246106" x="4265613" y="3424238"/>
          <p14:tracePt t="246123" x="4214813" y="3408363"/>
          <p14:tracePt t="246138" x="4197350" y="3398838"/>
          <p14:tracePt t="246143" x="4164013" y="3390900"/>
          <p14:tracePt t="246155" x="4138613" y="3382963"/>
          <p14:tracePt t="246157" x="4121150" y="3382963"/>
          <p14:tracePt t="246173" x="4105275" y="3382963"/>
          <p14:tracePt t="246188" x="4095750" y="3365500"/>
          <p14:tracePt t="246369" x="4113213" y="3355975"/>
          <p14:tracePt t="246380" x="4130675" y="3355975"/>
          <p14:tracePt t="246389" x="4189413" y="3340100"/>
          <p14:tracePt t="246405" x="4265613" y="3340100"/>
          <p14:tracePt t="246410" x="4291013" y="3340100"/>
          <p14:tracePt t="246422" x="4333875" y="3340100"/>
          <p14:tracePt t="246425" x="4368800" y="3340100"/>
          <p14:tracePt t="246439" x="4384675" y="3340100"/>
          <p14:tracePt t="246456" x="4410075" y="3340100"/>
          <p14:tracePt t="246491" x="4419600" y="3340100"/>
          <p14:tracePt t="246585" x="4410075" y="3340100"/>
          <p14:tracePt t="246601" x="4402138" y="3340100"/>
          <p14:tracePt t="246611" x="4384675" y="3340100"/>
          <p14:tracePt t="246622" x="4376738" y="3340100"/>
          <p14:tracePt t="246627" x="4368800" y="3340100"/>
          <p14:tracePt t="246639" x="4359275" y="3340100"/>
          <p14:tracePt t="246661" x="4351338" y="3340100"/>
          <p14:tracePt t="246672" x="4341813" y="3340100"/>
          <p14:tracePt t="246677" x="4341813" y="3330575"/>
          <p14:tracePt t="246690" x="4333875" y="3330575"/>
          <p14:tracePt t="246705" x="4325938" y="3330575"/>
          <p14:tracePt t="246706" x="4316413" y="3322638"/>
          <p14:tracePt t="246722" x="4316413" y="3305175"/>
          <p14:tracePt t="246739" x="4308475" y="3297238"/>
          <p14:tracePt t="246757" x="4300538" y="3289300"/>
          <p14:tracePt t="246783" x="4300538" y="3279775"/>
          <p14:tracePt t="246799" x="4291013" y="3279775"/>
          <p14:tracePt t="246815" x="4291013" y="3271838"/>
          <p14:tracePt t="246824" x="4283075" y="3263900"/>
          <p14:tracePt t="246923" x="4275138" y="3263900"/>
          <p14:tracePt t="246952" x="4275138" y="3271838"/>
          <p14:tracePt t="246965" x="4275138" y="3279775"/>
          <p14:tracePt t="246975" x="4265613" y="3297238"/>
          <p14:tracePt t="247005" x="4257675" y="3297238"/>
          <p14:tracePt t="247041" x="4257675" y="3305175"/>
          <p14:tracePt t="247053" x="4249738" y="3314700"/>
          <p14:tracePt t="247065" x="4232275" y="3314700"/>
          <p14:tracePt t="247075" x="4224338" y="3322638"/>
          <p14:tracePt t="247090" x="4214813" y="3322638"/>
          <p14:tracePt t="247191" x="4206875" y="3322638"/>
          <p14:tracePt t="247231" x="4197350" y="3322638"/>
          <p14:tracePt t="247307" x="4197350" y="3305175"/>
          <p14:tracePt t="247323" x="4189413" y="3305175"/>
          <p14:tracePt t="247332" x="4189413" y="3297238"/>
          <p14:tracePt t="247343" x="4189413" y="3289300"/>
          <p14:tracePt t="247355" x="4181475" y="3279775"/>
          <p14:tracePt t="247356" x="4171950" y="3279775"/>
          <p14:tracePt t="247372" x="4171950" y="3263900"/>
          <p14:tracePt t="247389" x="4156075" y="3254375"/>
          <p14:tracePt t="247392" x="4146550" y="3238500"/>
          <p14:tracePt t="247405" x="4130675" y="3221038"/>
          <p14:tracePt t="247409" x="4105275" y="3203575"/>
          <p14:tracePt t="247421" x="4087813" y="3170238"/>
          <p14:tracePt t="247422" x="4062413" y="3144838"/>
          <p14:tracePt t="247439" x="4027488" y="3109913"/>
          <p14:tracePt t="247455" x="4002088" y="3084513"/>
          <p14:tracePt t="247472" x="3994150" y="3084513"/>
          <p14:tracePt t="247489" x="3986213" y="3076575"/>
          <p14:tracePt t="247524" x="3968750" y="3076575"/>
          <p14:tracePt t="247536" x="3951288" y="3076575"/>
          <p14:tracePt t="247553" x="3935413" y="3109913"/>
          <p14:tracePt t="247559" x="3935413" y="3119438"/>
          <p14:tracePt t="247572" x="3935413" y="3135313"/>
          <p14:tracePt t="247588" x="3935413" y="3152775"/>
          <p14:tracePt t="247590" x="3935413" y="3178175"/>
          <p14:tracePt t="247605" x="3935413" y="3221038"/>
          <p14:tracePt t="247622" x="3935413" y="3246438"/>
          <p14:tracePt t="247638" x="3935413" y="3254375"/>
          <p14:tracePt t="247773" x="3935413" y="3238500"/>
          <p14:tracePt t="247782" x="3935413" y="3228975"/>
          <p14:tracePt t="247791" x="3943350" y="3211513"/>
          <p14:tracePt t="247805" x="3968750" y="3170238"/>
          <p14:tracePt t="247822" x="4019550" y="3135313"/>
          <p14:tracePt t="247827" x="4027488" y="3135313"/>
          <p14:tracePt t="247838" x="4044950" y="3135313"/>
          <p14:tracePt t="247842" x="4052888" y="3135313"/>
          <p14:tracePt t="247893" x="4062413" y="3135313"/>
          <p14:tracePt t="247899" x="4070350" y="3135313"/>
          <p14:tracePt t="247912" x="4079875" y="3135313"/>
          <p14:tracePt t="247925" x="4105275" y="3135313"/>
          <p14:tracePt t="247939" x="4121150" y="3178175"/>
          <p14:tracePt t="247955" x="4138613" y="3186113"/>
          <p14:tracePt t="247959" x="4146550" y="3186113"/>
          <p14:tracePt t="247975" x="4146550" y="3195638"/>
          <p14:tracePt t="248051" x="4156075" y="3195638"/>
          <p14:tracePt t="248091" x="4156075" y="3170238"/>
          <p14:tracePt t="248102" x="4156075" y="3160713"/>
          <p14:tracePt t="248187" x="4171950" y="3160713"/>
          <p14:tracePt t="248196" x="4181475" y="3160713"/>
          <p14:tracePt t="248204" x="4197350" y="3160713"/>
          <p14:tracePt t="248222" x="4291013" y="3160713"/>
          <p14:tracePt t="248227" x="4341813" y="3178175"/>
          <p14:tracePt t="248239" x="4376738" y="3195638"/>
          <p14:tracePt t="248243" x="4402138" y="3203575"/>
          <p14:tracePt t="248255" x="4435475" y="3221038"/>
          <p14:tracePt t="248256" x="4470400" y="3238500"/>
          <p14:tracePt t="248272" x="4486275" y="3254375"/>
          <p14:tracePt t="248277" x="4503738" y="3254375"/>
          <p14:tracePt t="248288" x="4503738" y="3263900"/>
          <p14:tracePt t="248293" x="4503738" y="3279775"/>
          <p14:tracePt t="248308" x="4503738" y="3297238"/>
          <p14:tracePt t="248322" x="4503738" y="3305175"/>
          <p14:tracePt t="248339" x="4503738" y="3322638"/>
          <p14:tracePt t="248355" x="4486275" y="3340100"/>
          <p14:tracePt t="248373" x="4460875" y="3355975"/>
          <p14:tracePt t="248389" x="4445000" y="3365500"/>
          <p14:tracePt t="248389" x="4427538" y="3373438"/>
          <p14:tracePt t="248392" x="4419600" y="3373438"/>
          <p14:tracePt t="248405" x="4419600" y="3390900"/>
          <p14:tracePt t="248421" x="4410075" y="3390900"/>
          <p14:tracePt t="248519" x="4410075" y="3398838"/>
          <p14:tracePt t="248541" x="4410075" y="3408363"/>
          <p14:tracePt t="248547" x="4419600" y="3408363"/>
          <p14:tracePt t="248559" x="4435475" y="3416300"/>
          <p14:tracePt t="248565" x="4435475" y="3424238"/>
          <p14:tracePt t="248573" x="4452938" y="3424238"/>
          <p14:tracePt t="248577" x="4460875" y="3424238"/>
          <p14:tracePt t="248588" x="4460875" y="3449638"/>
          <p14:tracePt t="248605" x="4470400" y="3459163"/>
          <p14:tracePt t="248622" x="4478338" y="3459163"/>
          <p14:tracePt t="248663" x="4478338" y="3467100"/>
          <p14:tracePt t="248674" x="4478338" y="3475038"/>
          <p14:tracePt t="248679" x="4470400" y="3475038"/>
          <p14:tracePt t="248691" x="4452938" y="3484563"/>
          <p14:tracePt t="248693" x="4445000" y="3484563"/>
          <p14:tracePt t="248705" x="4427538" y="3484563"/>
          <p14:tracePt t="248722" x="4402138" y="3509963"/>
          <p14:tracePt t="248739" x="4384675" y="3517900"/>
          <p14:tracePt t="248755" x="4384675" y="3527425"/>
          <p14:tracePt t="248758" x="4376738" y="3535363"/>
          <p14:tracePt t="248772" x="4368800" y="3543300"/>
          <p14:tracePt t="248789" x="4368800" y="3552825"/>
          <p14:tracePt t="248805" x="4368800" y="3560763"/>
          <p14:tracePt t="248811" x="4368800" y="3568700"/>
          <p14:tracePt t="248822" x="4368800" y="3586163"/>
          <p14:tracePt t="248882" x="4376738" y="3586163"/>
          <p14:tracePt t="248947" x="4376738" y="3578225"/>
          <p14:tracePt t="248954" x="4376738" y="3568700"/>
          <p14:tracePt t="248963" x="4376738" y="3560763"/>
          <p14:tracePt t="248977" x="4376738" y="3527425"/>
          <p14:tracePt t="248991" x="4341813" y="3502025"/>
          <p14:tracePt t="249006" x="4300538" y="3467100"/>
          <p14:tracePt t="249013" x="4291013" y="3467100"/>
          <p14:tracePt t="249022" x="4249738" y="3459163"/>
          <p14:tracePt t="249026" x="4214813" y="3459163"/>
          <p14:tracePt t="249038" x="4206875" y="3449638"/>
          <p14:tracePt t="249043" x="4197350" y="3449638"/>
          <p14:tracePt t="249098" x="4206875" y="3441700"/>
          <p14:tracePt t="249102" x="4214813" y="3441700"/>
          <p14:tracePt t="249113" x="4240213" y="3441700"/>
          <p14:tracePt t="249124" x="4257675" y="3433763"/>
          <p14:tracePt t="249139" x="4316413" y="3424238"/>
          <p14:tracePt t="249144" x="4325938" y="3424238"/>
          <p14:tracePt t="249155" x="4351338" y="3416300"/>
          <p14:tracePt t="249173" x="4368800" y="3416300"/>
          <p14:tracePt t="249189" x="4394200" y="3416300"/>
          <p14:tracePt t="249192" x="4419600" y="3416300"/>
          <p14:tracePt t="249205" x="4435475" y="3416300"/>
          <p14:tracePt t="249208" x="4470400" y="3416300"/>
          <p14:tracePt t="249222" x="4495800" y="3416300"/>
          <p14:tracePt t="249225" x="4503738" y="3416300"/>
          <p14:tracePt t="249239" x="4513263" y="3416300"/>
          <p14:tracePt t="249256" x="4521200" y="3416300"/>
          <p14:tracePt t="249272" x="4521200" y="3424238"/>
          <p14:tracePt t="249299" x="4521200" y="3433763"/>
          <p14:tracePt t="249307" x="4521200" y="3441700"/>
          <p14:tracePt t="249327" x="4503738" y="3441700"/>
          <p14:tracePt t="249338" x="4495800" y="3441700"/>
          <p14:tracePt t="249340" x="4478338" y="3441700"/>
          <p14:tracePt t="249355" x="4435475" y="3441700"/>
          <p14:tracePt t="249361" x="4410075" y="3441700"/>
          <p14:tracePt t="249372" x="4384675" y="3441700"/>
          <p14:tracePt t="249388" x="4325938" y="3441700"/>
          <p14:tracePt t="249405" x="4308475" y="3441700"/>
          <p14:tracePt t="249410" x="4300538" y="3441700"/>
          <p14:tracePt t="249483" x="4291013" y="3441700"/>
          <p14:tracePt t="249507" x="4283075" y="3441700"/>
          <p14:tracePt t="249513" x="4283075" y="3449638"/>
          <p14:tracePt t="249525" x="4275138" y="3449638"/>
          <p14:tracePt t="249539" x="4265613" y="3484563"/>
          <p14:tracePt t="249555" x="4265613" y="3492500"/>
          <p14:tracePt t="249559" x="4257675" y="3509963"/>
          <p14:tracePt t="249572" x="4240213" y="3517900"/>
          <p14:tracePt t="249589" x="4224338" y="3535363"/>
          <p14:tracePt t="249605" x="4206875" y="3552825"/>
          <p14:tracePt t="249622" x="4206875" y="3560763"/>
          <p14:tracePt t="249667" x="4197350" y="3560763"/>
          <p14:tracePt t="249677" x="4189413" y="3560763"/>
          <p14:tracePt t="249686" x="4181475" y="3560763"/>
          <p14:tracePt t="249696" x="4171950" y="3560763"/>
          <p14:tracePt t="249707" x="4156075" y="3560763"/>
          <p14:tracePt t="249711" x="4146550" y="3560763"/>
          <p14:tracePt t="249722" x="4130675" y="3560763"/>
          <p14:tracePt t="249725" x="4113213" y="3560763"/>
          <p14:tracePt t="249739" x="4105275" y="3560763"/>
          <p14:tracePt t="249741" x="4087813" y="3560763"/>
          <p14:tracePt t="249798" x="4079875" y="3560763"/>
          <p14:tracePt t="249803" x="4070350" y="3560763"/>
          <p14:tracePt t="249813" x="4062413" y="3560763"/>
          <p14:tracePt t="249826" x="4052888" y="3560763"/>
          <p14:tracePt t="249849" x="4044950" y="3560763"/>
          <p14:tracePt t="249856" x="4037013" y="3560763"/>
          <p14:tracePt t="249872" x="4019550" y="3568700"/>
          <p14:tracePt t="249889" x="4011613" y="3568700"/>
          <p14:tracePt t="249905" x="4011613" y="3586163"/>
          <p14:tracePt t="249921" x="4011613" y="3594100"/>
          <p14:tracePt t="249939" x="4011613" y="3603625"/>
          <p14:tracePt t="250091" x="4011613" y="3611563"/>
          <p14:tracePt t="250101" x="4002088" y="3619500"/>
          <p14:tracePt t="250111" x="3994150" y="3619500"/>
          <p14:tracePt t="250141" x="3986213" y="3619500"/>
          <p14:tracePt t="250146" x="3976688" y="3636963"/>
          <p14:tracePt t="250159" x="3976688" y="3646488"/>
          <p14:tracePt t="250173" x="3968750" y="3646488"/>
          <p14:tracePt t="250193" x="3960813" y="3646488"/>
          <p14:tracePt t="250206" x="3951288" y="3654425"/>
          <p14:tracePt t="250223" x="3943350" y="3662363"/>
          <p14:tracePt t="250333" x="3935413" y="3662363"/>
          <p14:tracePt t="250342" x="3925888" y="3662363"/>
          <p14:tracePt t="250359" x="3917950" y="3646488"/>
          <p14:tracePt t="250372" x="3917950" y="3636963"/>
          <p14:tracePt t="250388" x="3917950" y="3619500"/>
          <p14:tracePt t="250393" x="3917950" y="3594100"/>
          <p14:tracePt t="250405" x="3917950" y="3578225"/>
          <p14:tracePt t="250409" x="3917950" y="3568700"/>
          <p14:tracePt t="250422" x="3917950" y="3560763"/>
          <p14:tracePt t="250425" x="3900488" y="3535363"/>
          <p14:tracePt t="250438" x="3900488" y="3527425"/>
          <p14:tracePt t="250455" x="3900488" y="3517900"/>
          <p14:tracePt t="250459" x="3900488" y="3509963"/>
          <p14:tracePt t="250472" x="3900488" y="3502025"/>
          <p14:tracePt t="250575" x="3900488" y="3509963"/>
          <p14:tracePt t="250631" x="3900488" y="3517900"/>
          <p14:tracePt t="250737" x="3900488" y="3502025"/>
          <p14:tracePt t="250748" x="3900488" y="3492500"/>
          <p14:tracePt t="250757" x="3900488" y="3467100"/>
          <p14:tracePt t="250772" x="3900488" y="3459163"/>
          <p14:tracePt t="250772" x="3900488" y="3441700"/>
          <p14:tracePt t="250777" x="3908425" y="3433763"/>
          <p14:tracePt t="250889" x="3908425" y="3441700"/>
          <p14:tracePt t="250898" x="3908425" y="3449638"/>
          <p14:tracePt t="250908" x="3908425" y="3467100"/>
          <p14:tracePt t="250923" x="3908425" y="3475038"/>
          <p14:tracePt t="250939" x="3908425" y="3484563"/>
          <p14:tracePt t="250980" x="3908425" y="3492500"/>
          <p14:tracePt t="250990" x="3908425" y="3502025"/>
          <p14:tracePt t="251049" x="3917950" y="3502025"/>
          <p14:tracePt t="251059" x="3925888" y="3502025"/>
          <p14:tracePt t="251072" x="3935413" y="3502025"/>
          <p14:tracePt t="251091" x="3935413" y="3492500"/>
          <p14:tracePt t="251096" x="3935413" y="3484563"/>
          <p14:tracePt t="251108" x="3935413" y="3475038"/>
          <p14:tracePt t="251187" x="3935413" y="3467100"/>
          <p14:tracePt t="251207" x="3935413" y="3475038"/>
          <p14:tracePt t="251211" x="3935413" y="3484563"/>
          <p14:tracePt t="251225" x="3935413" y="3509963"/>
          <p14:tracePt t="251240" x="3935413" y="3517900"/>
          <p14:tracePt t="251255" x="3917950" y="3535363"/>
          <p14:tracePt t="251272" x="3917950" y="3543300"/>
          <p14:tracePt t="251277" x="3917950" y="3552825"/>
          <p14:tracePt t="251289" x="3917950" y="3568700"/>
          <p14:tracePt t="251293" x="3917950" y="3586163"/>
          <p14:tracePt t="251315" x="3917950" y="3594100"/>
          <p14:tracePt t="251446" x="3917950" y="3578225"/>
          <p14:tracePt t="251455" x="3917950" y="3560763"/>
          <p14:tracePt t="251469" x="3943350" y="3535363"/>
          <p14:tracePt t="251478" x="3943350" y="3517900"/>
          <p14:tracePt t="251491" x="3951288" y="3492500"/>
          <p14:tracePt t="251505" x="3968750" y="3459163"/>
          <p14:tracePt t="251522" x="3976688" y="3441700"/>
          <p14:tracePt t="251541" x="3976688" y="3433763"/>
          <p14:tracePt t="251555" x="3994150" y="3433763"/>
          <p14:tracePt t="251558" x="4011613" y="3433763"/>
          <p14:tracePt t="251577" x="4019550" y="3433763"/>
          <p14:tracePt t="251588" x="4027488" y="3433763"/>
          <p14:tracePt t="251605" x="4044950" y="3433763"/>
          <p14:tracePt t="251606" x="4052888" y="3433763"/>
          <p14:tracePt t="251622" x="4095750" y="3433763"/>
          <p14:tracePt t="251639" x="4105275" y="3433763"/>
          <p14:tracePt t="251640" x="4121150" y="3449638"/>
          <p14:tracePt t="251655" x="4130675" y="3449638"/>
          <p14:tracePt t="251672" x="4138613" y="3449638"/>
          <p14:tracePt t="251676" x="4146550" y="3449638"/>
          <p14:tracePt t="251689" x="4164013" y="3449638"/>
          <p14:tracePt t="251692" x="4171950" y="3449638"/>
          <p14:tracePt t="251706" x="4181475" y="3449638"/>
          <p14:tracePt t="251722" x="4189413" y="3441700"/>
          <p14:tracePt t="251738" x="4189413" y="3433763"/>
          <p14:tracePt t="251739" x="4189413" y="3424238"/>
          <p14:tracePt t="251755" x="4189413" y="3408363"/>
          <p14:tracePt t="251772" x="4189413" y="3398838"/>
          <p14:tracePt t="251789" x="4197350" y="3390900"/>
          <p14:tracePt t="251881" x="4206875" y="3390900"/>
          <p14:tracePt t="251902" x="4206875" y="3398838"/>
          <p14:tracePt t="251907" x="4206875" y="3408363"/>
          <p14:tracePt t="251922" x="4206875" y="3416300"/>
          <p14:tracePt t="251939" x="4206875" y="3433763"/>
          <p14:tracePt t="251955" x="4206875" y="3441700"/>
          <p14:tracePt t="252049" x="4206875" y="3424238"/>
          <p14:tracePt t="252063" x="4206875" y="3398838"/>
          <p14:tracePt t="252082" x="4206875" y="3390900"/>
          <p14:tracePt t="252090" x="4206875" y="3373438"/>
          <p14:tracePt t="252159" x="4224338" y="3382963"/>
          <p14:tracePt t="252170" x="4224338" y="3416300"/>
          <p14:tracePt t="252175" x="4232275" y="3416300"/>
          <p14:tracePt t="252189" x="4240213" y="3424238"/>
          <p14:tracePt t="252205" x="4257675" y="3441700"/>
          <p14:tracePt t="252209" x="4257675" y="3449638"/>
          <p14:tracePt t="252222" x="4265613" y="3459163"/>
          <p14:tracePt t="252224" x="4265613" y="3467100"/>
          <p14:tracePt t="252291" x="4265613" y="3475038"/>
          <p14:tracePt t="252311" x="4265613" y="3484563"/>
          <p14:tracePt t="252321" x="4265613" y="3492500"/>
          <p14:tracePt t="252330" x="4257675" y="3492500"/>
          <p14:tracePt t="252341" x="4249738" y="3509963"/>
          <p14:tracePt t="252355" x="4232275" y="3535363"/>
          <p14:tracePt t="252372" x="4232275" y="3543300"/>
          <p14:tracePt t="252389" x="4224338" y="3560763"/>
          <p14:tracePt t="252390" x="4224338" y="3568700"/>
          <p14:tracePt t="252405" x="4224338" y="3586163"/>
          <p14:tracePt t="252411" x="4214813" y="3586163"/>
          <p14:tracePt t="252439" x="4206875" y="3594100"/>
          <p14:tracePt t="252473" x="4189413" y="3594100"/>
          <p14:tracePt t="252489" x="4181475" y="3594100"/>
          <p14:tracePt t="252499" x="4171950" y="3594100"/>
          <p14:tracePt t="252507" x="4164013" y="3594100"/>
          <p14:tracePt t="252522" x="4146550" y="3586163"/>
          <p14:tracePt t="252523" x="4130675" y="3586163"/>
          <p14:tracePt t="252527" x="4105275" y="3578225"/>
          <p14:tracePt t="252539" x="4095750" y="3568700"/>
          <p14:tracePt t="252556" x="4052888" y="3560763"/>
          <p14:tracePt t="252572" x="4037013" y="3552825"/>
          <p14:tracePt t="252588" x="4019550" y="3552825"/>
          <p14:tracePt t="252605" x="4011613" y="3552825"/>
          <p14:tracePt t="252622" x="4002088" y="3552825"/>
          <p14:tracePt t="252639" x="3986213" y="3552825"/>
          <p14:tracePt t="252655" x="3976688" y="3568700"/>
          <p14:tracePt t="252672" x="3976688" y="3586163"/>
          <p14:tracePt t="252689" x="3976688" y="3594100"/>
          <p14:tracePt t="252705" x="3968750" y="3603625"/>
          <p14:tracePt t="252937" x="3968750" y="3578225"/>
          <p14:tracePt t="252983" x="3968750" y="3568700"/>
          <p14:tracePt t="253017" x="3968750" y="3560763"/>
          <p14:tracePt t="253153" x="3968750" y="3552825"/>
          <p14:tracePt t="253189" x="3968750" y="3543300"/>
          <p14:tracePt t="253200" x="3968750" y="3535363"/>
          <p14:tracePt t="253209" x="3968750" y="3527425"/>
          <p14:tracePt t="253222" x="3968750" y="3517900"/>
          <p14:tracePt t="253239" x="3968750" y="3509963"/>
          <p14:tracePt t="253240" x="3976688" y="3509963"/>
          <p14:tracePt t="253255" x="4011613" y="3492500"/>
          <p14:tracePt t="253272" x="4037013" y="3492500"/>
          <p14:tracePt t="253275" x="4052888" y="3492500"/>
          <p14:tracePt t="253289" x="4105275" y="3484563"/>
          <p14:tracePt t="253305" x="4164013" y="3467100"/>
          <p14:tracePt t="253323" x="4189413" y="3467100"/>
          <p14:tracePt t="253338" x="4197350" y="3459163"/>
          <p14:tracePt t="253471" x="4189413" y="3459163"/>
          <p14:tracePt t="253487" x="4164013" y="3459163"/>
          <p14:tracePt t="253498" x="4156075" y="3459163"/>
          <p14:tracePt t="253507" x="4146550" y="3459163"/>
          <p14:tracePt t="253521" x="4121150" y="3459163"/>
          <p14:tracePt t="253526" x="4105275" y="3459163"/>
          <p14:tracePt t="253538" x="4095750" y="3459163"/>
          <p14:tracePt t="253543" x="4087813" y="3459163"/>
          <p14:tracePt t="253693" x="4079875" y="3459163"/>
          <p14:tracePt t="253729" x="4052888" y="3459163"/>
          <p14:tracePt t="253740" x="4044950" y="3459163"/>
          <p14:tracePt t="253795" x="4037013" y="3459163"/>
          <p14:tracePt t="253802" x="4027488" y="3459163"/>
          <p14:tracePt t="253905" x="4019550" y="3459163"/>
          <p14:tracePt t="254067" x="4052888" y="3441700"/>
          <p14:tracePt t="254079" x="4070350" y="3441700"/>
          <p14:tracePt t="254089" x="4087813" y="3433763"/>
          <p14:tracePt t="254090" x="4095750" y="3433763"/>
          <p14:tracePt t="254105" x="4121150" y="3416300"/>
          <p14:tracePt t="254106" x="4138613" y="3416300"/>
          <p14:tracePt t="254122" x="4146550" y="3416300"/>
          <p14:tracePt t="254123" x="4171950" y="3416300"/>
          <p14:tracePt t="254139" x="4181475" y="3408363"/>
          <p14:tracePt t="254223" x="4171950" y="3398838"/>
          <p14:tracePt t="254232" x="4164013" y="3398838"/>
          <p14:tracePt t="254242" x="4156075" y="3398838"/>
          <p14:tracePt t="254339" x="4164013" y="3398838"/>
          <p14:tracePt t="254349" x="4171950" y="3398838"/>
          <p14:tracePt t="254356" x="4189413" y="3398838"/>
          <p14:tracePt t="254372" x="4197350" y="3398838"/>
          <p14:tracePt t="254375" x="4214813" y="3398838"/>
          <p14:tracePt t="254389" x="4265613" y="3398838"/>
          <p14:tracePt t="254405" x="4359275" y="3398838"/>
          <p14:tracePt t="254422" x="4435475" y="3398838"/>
          <p14:tracePt t="254438" x="4452938" y="3398838"/>
          <p14:tracePt t="254455" x="4495800" y="3398838"/>
          <p14:tracePt t="254461" x="4529138" y="3408363"/>
          <p14:tracePt t="254476" x="4546600" y="3441700"/>
          <p14:tracePt t="254489" x="4579938" y="3475038"/>
          <p14:tracePt t="254492" x="4605338" y="3502025"/>
          <p14:tracePt t="254505" x="4648200" y="3527425"/>
          <p14:tracePt t="254508" x="4699000" y="3568700"/>
          <p14:tracePt t="254522" x="4749800" y="3619500"/>
          <p14:tracePt t="254522" x="4767263" y="3646488"/>
          <p14:tracePt t="254539" x="4784725" y="3687763"/>
          <p14:tracePt t="254555" x="4818063" y="3713163"/>
          <p14:tracePt t="254561" x="4827588" y="3738563"/>
          <p14:tracePt t="254572" x="4843463" y="3756025"/>
          <p14:tracePt t="254575" x="4843463" y="3763963"/>
          <p14:tracePt t="254589" x="4843463" y="3781425"/>
          <p14:tracePt t="254591" x="4852988" y="3781425"/>
          <p14:tracePt t="254606" x="4860925" y="3806825"/>
          <p14:tracePt t="254622" x="4860925" y="3832225"/>
          <p14:tracePt t="254639" x="4860925" y="3841750"/>
          <p14:tracePt t="254640" x="4860925" y="3849688"/>
          <p14:tracePt t="254655" x="4860925" y="3857625"/>
          <p14:tracePt t="254656" x="4860925" y="3867150"/>
          <p14:tracePt t="254671" x="4860925" y="3883025"/>
          <p14:tracePt t="254674" x="4860925" y="3892550"/>
          <p14:tracePt t="254688" x="4860925" y="3900488"/>
          <p14:tracePt t="254690" x="4860925" y="3908425"/>
          <p14:tracePt t="254705" x="4860925" y="3925888"/>
          <p14:tracePt t="254706" x="4860925" y="3935413"/>
          <p14:tracePt t="254722" x="4860925" y="3943350"/>
          <p14:tracePt t="254726" x="4860925" y="3951288"/>
          <p14:tracePt t="254738" x="4860925" y="3960813"/>
          <p14:tracePt t="254740" x="4852988" y="3968750"/>
          <p14:tracePt t="254755" x="4843463" y="3976688"/>
          <p14:tracePt t="254772" x="4835525" y="3986213"/>
          <p14:tracePt t="254776" x="4827588" y="3994150"/>
          <p14:tracePt t="254788" x="4818063" y="3994150"/>
          <p14:tracePt t="254827" x="4810125" y="3994150"/>
          <p14:tracePt t="254834" x="4802188" y="4002088"/>
          <p14:tracePt t="254843" x="4792663" y="4002088"/>
          <p14:tracePt t="254877" x="4775200" y="4002088"/>
          <p14:tracePt t="254885" x="4767263" y="4002088"/>
          <p14:tracePt t="254893" x="4749800" y="4002088"/>
          <p14:tracePt t="254909" x="4724400" y="4002088"/>
          <p14:tracePt t="254920" x="4699000" y="4002088"/>
          <p14:tracePt t="254939" x="4691063" y="4002088"/>
          <p14:tracePt t="254942" x="4683125" y="4002088"/>
          <p14:tracePt t="254955" x="4657725" y="4002088"/>
          <p14:tracePt t="254972" x="4622800" y="3994150"/>
          <p14:tracePt t="254989" x="4589463" y="3986213"/>
          <p14:tracePt t="255005" x="4572000" y="3986213"/>
          <p14:tracePt t="255022" x="4554538" y="3976688"/>
          <p14:tracePt t="255039" x="4538663" y="3976688"/>
          <p14:tracePt t="255070" x="4529138" y="3968750"/>
          <p14:tracePt t="255118" x="4521200" y="3968750"/>
          <p14:tracePt t="255181" x="4513263" y="3968750"/>
          <p14:tracePt t="255205" x="4495800" y="3968750"/>
          <p14:tracePt t="255341" x="4495800" y="3960813"/>
          <p14:tracePt t="255347" x="4513263" y="3960813"/>
          <p14:tracePt t="255356" x="4546600" y="3960813"/>
          <p14:tracePt t="255371" x="4572000" y="3960813"/>
          <p14:tracePt t="255372" x="4605338" y="3960813"/>
          <p14:tracePt t="255389" x="4640263" y="3960813"/>
          <p14:tracePt t="255405" x="4648200" y="3960813"/>
          <p14:tracePt t="255406" x="4665663" y="3960813"/>
          <p14:tracePt t="255422" x="4673600" y="3960813"/>
          <p14:tracePt t="255438" x="4683125" y="3960813"/>
          <p14:tracePt t="255455" x="4691063" y="3951288"/>
          <p14:tracePt t="255472" x="4699000" y="3951288"/>
          <p14:tracePt t="255488" x="4708525" y="3951288"/>
          <p14:tracePt t="255493" x="4716463" y="3951288"/>
          <p14:tracePt t="255521" x="4724400" y="3951288"/>
          <p14:tracePt t="255532" x="4733925" y="3951288"/>
          <p14:tracePt t="255543" x="4741863" y="3943350"/>
          <p14:tracePt t="255571" x="4741863" y="3935413"/>
          <p14:tracePt t="255582" x="4749800" y="3935413"/>
          <p14:tracePt t="255590" x="4759325" y="3935413"/>
          <p14:tracePt t="255605" x="4775200" y="3935413"/>
          <p14:tracePt t="255622" x="4792663" y="3925888"/>
          <p14:tracePt t="255624" x="4792663" y="3917950"/>
          <p14:tracePt t="255639" x="4810125" y="3917950"/>
          <p14:tracePt t="255655" x="4860925" y="3908425"/>
          <p14:tracePt t="255672" x="4868863" y="3908425"/>
          <p14:tracePt t="255689" x="4894263" y="3900488"/>
          <p14:tracePt t="255987" x="4903788" y="3917950"/>
          <p14:tracePt t="256003" x="4919663" y="3925888"/>
          <p14:tracePt t="256021" x="4929188" y="3935413"/>
          <p14:tracePt t="256230" x="4937125" y="3943350"/>
          <p14:tracePt t="256246" x="4946650" y="3943350"/>
          <p14:tracePt t="256260" x="4946650" y="3951288"/>
          <p14:tracePt t="256275" x="4954588" y="3951288"/>
          <p14:tracePt t="256288" x="4972050" y="3960813"/>
          <p14:tracePt t="256311" x="4979988" y="3960813"/>
          <p14:tracePt t="256320" x="4987925" y="3976688"/>
          <p14:tracePt t="256327" x="4997450" y="3976688"/>
          <p14:tracePt t="256341" x="5022850" y="3976688"/>
          <p14:tracePt t="256355" x="5048250" y="3976688"/>
          <p14:tracePt t="256360" x="5056188" y="3976688"/>
          <p14:tracePt t="256372" x="5081588" y="3976688"/>
          <p14:tracePt t="256377" x="5091113" y="3976688"/>
          <p14:tracePt t="256388" x="5099050" y="3976688"/>
          <p14:tracePt t="256390" x="5106988" y="3976688"/>
          <p14:tracePt t="256415" x="5116513" y="3976688"/>
          <p14:tracePt t="256902" x="5124450" y="3976688"/>
          <p14:tracePt t="256911" x="5132388" y="3976688"/>
          <p14:tracePt t="256923" x="5149850" y="3976688"/>
          <p14:tracePt t="256939" x="5192713" y="3960813"/>
          <p14:tracePt t="256955" x="5243513" y="3951288"/>
          <p14:tracePt t="256961" x="5286375" y="3943350"/>
          <p14:tracePt t="256972" x="5302250" y="3935413"/>
          <p14:tracePt t="256974" x="5327650" y="3917950"/>
          <p14:tracePt t="256989" x="5337175" y="3917950"/>
          <p14:tracePt t="257005" x="5345113" y="3917950"/>
          <p14:tracePt t="257056" x="5353050" y="3917950"/>
          <p14:tracePt t="257113" x="5362575" y="3917950"/>
          <p14:tracePt t="257133" x="5380038" y="3908425"/>
          <p14:tracePt t="257349" x="5387975" y="3908425"/>
          <p14:tracePt t="257358" x="5405438" y="3900488"/>
          <p14:tracePt t="257368" x="5421313" y="3900488"/>
          <p14:tracePt t="257375" x="5438775" y="3900488"/>
          <p14:tracePt t="257391" x="5472113" y="3883025"/>
          <p14:tracePt t="257405" x="5489575" y="3883025"/>
          <p14:tracePt t="257409" x="5497513" y="3883025"/>
          <p14:tracePt t="257485" x="5481638" y="3883025"/>
          <p14:tracePt t="257491" x="5464175" y="3883025"/>
          <p14:tracePt t="257501" x="5438775" y="3883025"/>
          <p14:tracePt t="257511" x="5413375" y="3883025"/>
          <p14:tracePt t="257522" x="5362575" y="3892550"/>
          <p14:tracePt t="257525" x="5268913" y="3908425"/>
          <p14:tracePt t="257539" x="5183188" y="3917950"/>
          <p14:tracePt t="257540" x="5081588" y="3925888"/>
          <p14:tracePt t="257555" x="4972050" y="3943350"/>
          <p14:tracePt t="257556" x="4886325" y="3943350"/>
          <p14:tracePt t="257572" x="4741863" y="3943350"/>
          <p14:tracePt t="257589" x="4673600" y="3943350"/>
          <p14:tracePt t="257591" x="4597400" y="3943350"/>
          <p14:tracePt t="257605" x="4572000" y="3943350"/>
          <p14:tracePt t="257606" x="4538663" y="3943350"/>
          <p14:tracePt t="257611" x="4521200" y="3943350"/>
          <p14:tracePt t="257854" x="4513263" y="3943350"/>
          <p14:tracePt t="257864" x="4503738" y="3943350"/>
          <p14:tracePt t="257870" x="4486275" y="3951288"/>
          <p14:tracePt t="257889" x="4445000" y="3986213"/>
          <p14:tracePt t="257902" x="4419600" y="3994150"/>
          <p14:tracePt t="257908" x="4410075" y="4002088"/>
          <p14:tracePt t="257909" x="4368800" y="4037013"/>
          <p14:tracePt t="257922" x="4325938" y="4062413"/>
          <p14:tracePt t="257939" x="4275138" y="4095750"/>
          <p14:tracePt t="257956" x="4257675" y="4105275"/>
          <p14:tracePt t="257959" x="4249738" y="4113213"/>
          <p14:tracePt t="258061" x="4240213" y="4113213"/>
          <p14:tracePt t="258091" x="4240213" y="4105275"/>
          <p14:tracePt t="258096" x="4240213" y="4095750"/>
          <p14:tracePt t="258106" x="4240213" y="4079875"/>
          <p14:tracePt t="258111" x="4232275" y="4062413"/>
          <p14:tracePt t="258123" x="4224338" y="4052888"/>
          <p14:tracePt t="258127" x="4224338" y="4044950"/>
          <p14:tracePt t="258140" x="4224338" y="4027488"/>
          <p14:tracePt t="258165" x="4224338" y="4019550"/>
          <p14:tracePt t="258174" x="4224338" y="4011613"/>
          <p14:tracePt t="258189" x="4224338" y="4002088"/>
          <p14:tracePt t="258205" x="4214813" y="3976688"/>
          <p14:tracePt t="258208" x="4214813" y="3968750"/>
          <p14:tracePt t="258222" x="4214813" y="3960813"/>
          <p14:tracePt t="258224" x="4214813" y="3951288"/>
          <p14:tracePt t="258240" x="4214813" y="3943350"/>
          <p14:tracePt t="258255" x="4214813" y="3925888"/>
          <p14:tracePt t="258272" x="4214813" y="3908425"/>
          <p14:tracePt t="258288" x="4214813" y="3900488"/>
          <p14:tracePt t="258305" x="4214813" y="3892550"/>
          <p14:tracePt t="258306" x="4214813" y="3883025"/>
          <p14:tracePt t="258322" x="4214813" y="3875088"/>
          <p14:tracePt t="258339" x="4214813" y="3857625"/>
          <p14:tracePt t="258365" x="4214813" y="3849688"/>
          <p14:tracePt t="258403" x="4214813" y="3832225"/>
          <p14:tracePt t="258479" x="4214813" y="3824288"/>
          <p14:tracePt t="258676" x="4214813" y="3806825"/>
          <p14:tracePt t="258727" x="4214813" y="3798888"/>
          <p14:tracePt t="258738" x="4214813" y="3781425"/>
          <p14:tracePt t="258753" x="4214813" y="3773488"/>
          <p14:tracePt t="258758" x="4214813" y="3756025"/>
          <p14:tracePt t="258771" x="4214813" y="3748088"/>
          <p14:tracePt t="258777" x="4224338" y="3738563"/>
          <p14:tracePt t="258793" x="4224338" y="3730625"/>
          <p14:tracePt t="258805" x="4224338" y="3722688"/>
          <p14:tracePt t="258806" x="4224338" y="3697288"/>
          <p14:tracePt t="258822" x="4224338" y="3687763"/>
          <p14:tracePt t="258827" x="4224338" y="3679825"/>
          <p14:tracePt t="258838" x="4224338" y="3671888"/>
          <p14:tracePt t="258843" x="4224338" y="3662363"/>
          <p14:tracePt t="258855" x="4224338" y="3636963"/>
          <p14:tracePt t="258871" x="4224338" y="3629025"/>
          <p14:tracePt t="258953" x="4224338" y="3619500"/>
          <p14:tracePt t="258965" x="4224338" y="3611563"/>
          <p14:tracePt t="259175" x="4224338" y="3586163"/>
          <p14:tracePt t="259185" x="4224338" y="3578225"/>
          <p14:tracePt t="259194" x="4224338" y="3568700"/>
          <p14:tracePt t="259207" x="4224338" y="3552825"/>
          <p14:tracePt t="259222" x="4224338" y="3535363"/>
          <p14:tracePt t="259225" x="4224338" y="3517900"/>
          <p14:tracePt t="259238" x="4224338" y="3509963"/>
          <p14:tracePt t="259241" x="4224338" y="3492500"/>
          <p14:tracePt t="259256" x="4214813" y="3449638"/>
          <p14:tracePt t="259272" x="4181475" y="3408363"/>
          <p14:tracePt t="259289" x="4138613" y="3390900"/>
          <p14:tracePt t="259305" x="4105275" y="3390900"/>
          <p14:tracePt t="259307" x="4079875" y="3382963"/>
          <p14:tracePt t="259311" x="4062413" y="3382963"/>
          <p14:tracePt t="259322" x="4052888" y="3382963"/>
          <p14:tracePt t="259339" x="4037013" y="3382963"/>
          <p14:tracePt t="259356" x="4019550" y="3382963"/>
          <p14:tracePt t="259361" x="4011613" y="3390900"/>
          <p14:tracePt t="259372" x="3986213" y="3408363"/>
          <p14:tracePt t="259377" x="3976688" y="3441700"/>
          <p14:tracePt t="259388" x="3968750" y="3492500"/>
          <p14:tracePt t="259393" x="3968750" y="3517900"/>
          <p14:tracePt t="259405" x="3968750" y="3560763"/>
          <p14:tracePt t="259406" x="3968750" y="3619500"/>
          <p14:tracePt t="259422" x="3968750" y="3679825"/>
          <p14:tracePt t="259427" x="3968750" y="3722688"/>
          <p14:tracePt t="259439" x="3976688" y="3781425"/>
          <p14:tracePt t="259443" x="3994150" y="3841750"/>
          <p14:tracePt t="259455" x="4002088" y="3867150"/>
          <p14:tracePt t="259456" x="4011613" y="3900488"/>
          <p14:tracePt t="259472" x="4037013" y="3943350"/>
          <p14:tracePt t="259476" x="4037013" y="3951288"/>
          <p14:tracePt t="259488" x="4052888" y="3968750"/>
          <p14:tracePt t="259505" x="4070350" y="3994150"/>
          <p14:tracePt t="259759" x="4070350" y="4002088"/>
          <p14:tracePt t="259805" x="4070350" y="4011613"/>
          <p14:tracePt t="259814" x="4070350" y="4019550"/>
          <p14:tracePt t="259825" x="4070350" y="4027488"/>
          <p14:tracePt t="259848" x="4087813" y="4027488"/>
          <p14:tracePt t="259857" x="4113213" y="4027488"/>
          <p14:tracePt t="259871" x="4130675" y="4027488"/>
          <p14:tracePt t="259901" x="4138613" y="4027488"/>
          <p14:tracePt t="259937" x="4146550" y="4027488"/>
          <p14:tracePt t="259951" x="4156075" y="4027488"/>
          <p14:tracePt t="259968" x="4164013" y="4027488"/>
          <p14:tracePt t="259975" x="4181475" y="4027488"/>
          <p14:tracePt t="259993" x="4206875" y="4027488"/>
          <p14:tracePt t="260005" x="4214813" y="3994150"/>
          <p14:tracePt t="260006" x="4224338" y="3968750"/>
          <p14:tracePt t="260022" x="4232275" y="3943350"/>
          <p14:tracePt t="260022" x="4257675" y="3900488"/>
          <p14:tracePt t="260039" x="4283075" y="3832225"/>
          <p14:tracePt t="260056" x="4291013" y="3781425"/>
          <p14:tracePt t="260072" x="4291013" y="3756025"/>
          <p14:tracePt t="260072" x="4291013" y="3738563"/>
          <p14:tracePt t="260089" x="4300538" y="3713163"/>
          <p14:tracePt t="260229" x="4300538" y="3722688"/>
          <p14:tracePt t="260240" x="4275138" y="3738563"/>
          <p14:tracePt t="260251" x="4240213" y="3773488"/>
          <p14:tracePt t="260259" x="4224338" y="3781425"/>
          <p14:tracePt t="260447" x="4232275" y="3781425"/>
          <p14:tracePt t="260460" x="4249738" y="3756025"/>
          <p14:tracePt t="260470" x="4257675" y="3748088"/>
          <p14:tracePt t="260480" x="4265613" y="3722688"/>
          <p14:tracePt t="260489" x="4275138" y="3705225"/>
          <p14:tracePt t="260494" x="4291013" y="3679825"/>
          <p14:tracePt t="260508" x="4300538" y="3629025"/>
          <p14:tracePt t="260522" x="4308475" y="3619500"/>
          <p14:tracePt t="260527" x="4308475" y="3611563"/>
          <p14:tracePt t="260538" x="4308475" y="3594100"/>
          <p14:tracePt t="260543" x="4308475" y="3586163"/>
          <p14:tracePt t="260555" x="4308475" y="3578225"/>
          <p14:tracePt t="260572" x="4308475" y="3560763"/>
          <p14:tracePt t="260577" x="4308475" y="3552825"/>
          <p14:tracePt t="260670" x="4316413" y="3543300"/>
          <p14:tracePt t="260689" x="4325938" y="3552825"/>
          <p14:tracePt t="260693" x="4333875" y="3560763"/>
          <p14:tracePt t="260707" x="4341813" y="3594100"/>
          <p14:tracePt t="260708" x="4359275" y="3611563"/>
          <p14:tracePt t="260722" x="4359275" y="3619500"/>
          <p14:tracePt t="260739" x="4368800" y="3662363"/>
          <p14:tracePt t="260743" x="4368800" y="3671888"/>
          <p14:tracePt t="260755" x="4368800" y="3687763"/>
          <p14:tracePt t="260759" x="4368800" y="3722688"/>
          <p14:tracePt t="260771" x="4376738" y="3738563"/>
          <p14:tracePt t="260775" x="4376738" y="3763963"/>
          <p14:tracePt t="260789" x="4376738" y="3824288"/>
          <p14:tracePt t="260805" x="4376738" y="3857625"/>
          <p14:tracePt t="260809" x="4376738" y="3875088"/>
          <p14:tracePt t="260821" x="4376738" y="3935413"/>
          <p14:tracePt t="260824" x="4376738" y="3976688"/>
          <p14:tracePt t="260839" x="4368800" y="4095750"/>
          <p14:tracePt t="260856" x="4359275" y="4171950"/>
          <p14:tracePt t="260872" x="4351338" y="4224338"/>
          <p14:tracePt t="260889" x="4351338" y="4240213"/>
          <p14:tracePt t="260908" x="4351338" y="4249738"/>
          <p14:tracePt t="260951" x="4351338" y="4257675"/>
          <p14:tracePt t="260980" x="4351338" y="4275138"/>
          <p14:tracePt t="261002" x="4351338" y="4283075"/>
          <p14:tracePt t="261134" x="4341813" y="4283075"/>
          <p14:tracePt t="261143" x="4333875" y="4283075"/>
          <p14:tracePt t="261153" x="4316413" y="4283075"/>
          <p14:tracePt t="261156" x="4308475" y="4283075"/>
          <p14:tracePt t="261176" x="4291013" y="4283075"/>
          <p14:tracePt t="261188" x="4283075" y="4283075"/>
          <p14:tracePt t="261193" x="4275138" y="4283075"/>
          <p14:tracePt t="261205" x="4265613" y="4283075"/>
          <p14:tracePt t="261222" x="4249738" y="4283075"/>
          <p14:tracePt t="261239" x="4232275" y="4283075"/>
          <p14:tracePt t="261265" x="4224338" y="4283075"/>
          <p14:tracePt t="261409" x="4224338" y="4275138"/>
          <p14:tracePt t="261424" x="4240213" y="4257675"/>
          <p14:tracePt t="261436" x="4249738" y="4249738"/>
          <p14:tracePt t="261444" x="4265613" y="4240213"/>
          <p14:tracePt t="261449" x="4275138" y="4224338"/>
          <p14:tracePt t="261459" x="4283075" y="4214813"/>
          <p14:tracePt t="261473" x="4291013" y="4206875"/>
          <p14:tracePt t="261474" x="4308475" y="4189413"/>
          <p14:tracePt t="261488" x="4308475" y="4156075"/>
          <p14:tracePt t="261491" x="4308475" y="4138613"/>
          <p14:tracePt t="261506" x="4341813" y="4113213"/>
          <p14:tracePt t="261521" x="4351338" y="4079875"/>
          <p14:tracePt t="261539" x="4359275" y="4044950"/>
          <p14:tracePt t="261555" x="4359275" y="4019550"/>
          <p14:tracePt t="261561" x="4359275" y="4002088"/>
          <p14:tracePt t="261572" x="4359275" y="3968750"/>
          <p14:tracePt t="261577" x="4359275" y="3951288"/>
          <p14:tracePt t="261588" x="4368800" y="3935413"/>
          <p14:tracePt t="261605" x="4368800" y="3908425"/>
          <p14:tracePt t="261622" x="4368800" y="3883025"/>
          <p14:tracePt t="261639" x="4368800" y="3857625"/>
          <p14:tracePt t="261655" x="4368800" y="3849688"/>
          <p14:tracePt t="261656" x="4368800" y="3841750"/>
          <p14:tracePt t="261661" x="4368800" y="3824288"/>
          <p14:tracePt t="261671" x="4368800" y="3806825"/>
          <p14:tracePt t="261677" x="4368800" y="3790950"/>
          <p14:tracePt t="261688" x="4368800" y="3781425"/>
          <p14:tracePt t="261705" x="4368800" y="3738563"/>
          <p14:tracePt t="261711" x="4368800" y="3730625"/>
          <p14:tracePt t="261722" x="4368800" y="3705225"/>
          <p14:tracePt t="261726" x="4368800" y="3687763"/>
          <p14:tracePt t="261738" x="4368800" y="3679825"/>
          <p14:tracePt t="261742" x="4368800" y="3654425"/>
          <p14:tracePt t="261755" x="4368800" y="3636963"/>
          <p14:tracePt t="261772" x="4368800" y="3586163"/>
          <p14:tracePt t="261776" x="4368800" y="3560763"/>
          <p14:tracePt t="261789" x="4368800" y="3543300"/>
          <p14:tracePt t="261792" x="4368800" y="3517900"/>
          <p14:tracePt t="261805" x="4368800" y="3475038"/>
          <p14:tracePt t="261806" x="4368800" y="3467100"/>
          <p14:tracePt t="261821" x="4368800" y="3433763"/>
          <p14:tracePt t="261838" x="4368800" y="3355975"/>
          <p14:tracePt t="261842" x="4368800" y="3348038"/>
          <p14:tracePt t="261855" x="4368800" y="3322638"/>
          <p14:tracePt t="261858" x="4368800" y="3297238"/>
          <p14:tracePt t="261872" x="4368800" y="3279775"/>
          <p14:tracePt t="261872" x="4368800" y="3254375"/>
          <p14:tracePt t="261890" x="4368800" y="3221038"/>
          <p14:tracePt t="261902" x="4368800" y="3203575"/>
          <p14:tracePt t="261909" x="4368800" y="3195638"/>
          <p14:tracePt t="261922" x="4368800" y="3160713"/>
          <p14:tracePt t="261924" x="4368800" y="3152775"/>
          <p14:tracePt t="261939" x="4368800" y="3119438"/>
          <p14:tracePt t="261955" x="4368800" y="3101975"/>
          <p14:tracePt t="261972" x="4368800" y="3059113"/>
          <p14:tracePt t="261989" x="4368800" y="3025775"/>
          <p14:tracePt t="262005" x="4368800" y="3000375"/>
          <p14:tracePt t="262008" x="4368800" y="2982913"/>
          <p14:tracePt t="262022" x="4368800" y="2974975"/>
          <p14:tracePt t="262039" x="4368800" y="2932113"/>
          <p14:tracePt t="262055" x="4368800" y="2906713"/>
          <p14:tracePt t="262059" x="4368800" y="2897188"/>
          <p14:tracePt t="262072" x="4368800" y="2863850"/>
          <p14:tracePt t="262075" x="4368800" y="2855913"/>
          <p14:tracePt t="262088" x="4368800" y="2846388"/>
          <p14:tracePt t="262106" x="4368800" y="2805113"/>
          <p14:tracePt t="262121" x="4368800" y="2787650"/>
          <p14:tracePt t="262126" x="4368800" y="2778125"/>
          <p14:tracePt t="262138" x="4368800" y="2762250"/>
          <p14:tracePt t="262140" x="4368800" y="2744788"/>
          <p14:tracePt t="262160" x="4368800" y="2736850"/>
          <p14:tracePt t="262171" x="4368800" y="2719388"/>
          <p14:tracePt t="262189" x="4368800" y="2701925"/>
          <p14:tracePt t="262204" x="4368800" y="2693988"/>
          <p14:tracePt t="262210" x="4368800" y="2686050"/>
          <p14:tracePt t="262221" x="4368800" y="2676525"/>
          <p14:tracePt t="262239" x="4368800" y="2651125"/>
          <p14:tracePt t="262255" x="4359275" y="2643188"/>
          <p14:tracePt t="262256" x="4351338" y="2643188"/>
          <p14:tracePt t="262271" x="4341813" y="2633663"/>
          <p14:tracePt t="262277" x="4333875" y="2625725"/>
          <p14:tracePt t="262288" x="4325938" y="2617788"/>
          <p14:tracePt t="262315" x="4291013" y="2600325"/>
          <p14:tracePt t="262323" x="4291013" y="2592388"/>
          <p14:tracePt t="262338" x="4257675" y="2592388"/>
          <p14:tracePt t="262342" x="4232275" y="2582863"/>
          <p14:tracePt t="262355" x="4197350" y="2582863"/>
          <p14:tracePt t="262359" x="4171950" y="2582863"/>
          <p14:tracePt t="262371" x="4164013" y="2582863"/>
          <p14:tracePt t="262374" x="4146550" y="2574925"/>
          <p14:tracePt t="262388" x="4121150" y="2574925"/>
          <p14:tracePt t="262405" x="4087813" y="2574925"/>
          <p14:tracePt t="262408" x="4070350" y="2566988"/>
          <p14:tracePt t="262421" x="4062413" y="2566988"/>
          <p14:tracePt t="262424" x="4044950" y="2566988"/>
          <p14:tracePt t="262438" x="4019550" y="2566988"/>
          <p14:tracePt t="262440" x="3994150" y="2566988"/>
          <p14:tracePt t="262455" x="3951288" y="2566988"/>
          <p14:tracePt t="262472" x="3908425" y="2566988"/>
          <p14:tracePt t="262488" x="3883025" y="2566988"/>
          <p14:tracePt t="262491" x="3867150" y="2566988"/>
          <p14:tracePt t="262505" x="3857625" y="2566988"/>
          <p14:tracePt t="262506" x="3841750" y="2566988"/>
          <p14:tracePt t="262510" x="3816350" y="2566988"/>
          <p14:tracePt t="262526" x="3806825" y="2566988"/>
          <p14:tracePt t="262540" x="3781425" y="2566988"/>
          <p14:tracePt t="262555" x="3773488" y="2566988"/>
          <p14:tracePt t="262556" x="3756025" y="2566988"/>
          <p14:tracePt t="262573" x="3705225" y="2582863"/>
          <p14:tracePt t="262592" x="3654425" y="2592388"/>
          <p14:tracePt t="262607" x="3629025" y="2608263"/>
          <p14:tracePt t="262623" x="3603625" y="2608263"/>
          <p14:tracePt t="262623" x="3586163" y="2617788"/>
          <p14:tracePt t="262627" x="3578225" y="2625725"/>
          <p14:tracePt t="262641" x="3560763" y="2643188"/>
          <p14:tracePt t="262658" x="3535363" y="2676525"/>
          <p14:tracePt t="262673" x="3527425" y="2719388"/>
          <p14:tracePt t="262677" x="3527425" y="2736850"/>
          <p14:tracePt t="262690" x="3527425" y="2770188"/>
          <p14:tracePt t="262694" x="3527425" y="2813050"/>
          <p14:tracePt t="262706" x="3535363" y="2846388"/>
          <p14:tracePt t="262706" x="3535363" y="2863850"/>
          <p14:tracePt t="262723" x="3535363" y="2889250"/>
          <p14:tracePt t="262726" x="3535363" y="2922588"/>
          <p14:tracePt t="262739" x="3543300" y="2965450"/>
          <p14:tracePt t="262742" x="3552825" y="3000375"/>
          <p14:tracePt t="262756" x="3568700" y="3041650"/>
          <p14:tracePt t="262759" x="3586163" y="3109913"/>
          <p14:tracePt t="262773" x="3603625" y="3211513"/>
          <p14:tracePt t="262789" x="3611563" y="3297238"/>
          <p14:tracePt t="262805" x="3611563" y="3355975"/>
          <p14:tracePt t="262809" x="3611563" y="3398838"/>
          <p14:tracePt t="262823" x="3611563" y="3527425"/>
          <p14:tracePt t="262839" x="3611563" y="3654425"/>
          <p14:tracePt t="262856" x="3611563" y="3756025"/>
          <p14:tracePt t="262873" x="3619500" y="3824288"/>
          <p14:tracePt t="262889" x="3619500" y="3857625"/>
          <p14:tracePt t="262889" x="3619500" y="3900488"/>
          <p14:tracePt t="262905" x="3619500" y="3925888"/>
          <p14:tracePt t="262908" x="3629025" y="3960813"/>
          <p14:tracePt t="262922" x="3629025" y="3968750"/>
          <p14:tracePt t="262938" x="3629025" y="4011613"/>
          <p14:tracePt t="262955" x="3629025" y="4037013"/>
          <p14:tracePt t="262971" x="3636963" y="4062413"/>
          <p14:tracePt t="262989" x="3654425" y="4087813"/>
          <p14:tracePt t="263005" x="3654425" y="4095750"/>
          <p14:tracePt t="263011" x="3654425" y="4121150"/>
          <p14:tracePt t="263022" x="3662363" y="4130675"/>
          <p14:tracePt t="263025" x="3671888" y="4138613"/>
          <p14:tracePt t="263048" x="3671888" y="4146550"/>
          <p14:tracePt t="263057" x="3679825" y="4146550"/>
          <p14:tracePt t="263062" x="3687763" y="4171950"/>
          <p14:tracePt t="263082" x="3687763" y="4181475"/>
          <p14:tracePt t="263091" x="3697288" y="4181475"/>
          <p14:tracePt t="263106" x="3713163" y="4189413"/>
          <p14:tracePt t="263121" x="3722688" y="4189413"/>
          <p14:tracePt t="263139" x="3738563" y="4189413"/>
          <p14:tracePt t="263155" x="3773488" y="4189413"/>
          <p14:tracePt t="263161" x="3798888" y="4197350"/>
          <p14:tracePt t="263172" x="3816350" y="4206875"/>
          <p14:tracePt t="263176" x="3832225" y="4206875"/>
          <p14:tracePt t="263188" x="3857625" y="4206875"/>
          <p14:tracePt t="263193" x="3883025" y="4214813"/>
          <p14:tracePt t="263208" x="3917950" y="4214813"/>
          <p14:tracePt t="263209" x="3935413" y="4214813"/>
          <p14:tracePt t="263222" x="3968750" y="4214813"/>
          <p14:tracePt t="263238" x="4019550" y="4214813"/>
          <p14:tracePt t="263243" x="4037013" y="4214813"/>
          <p14:tracePt t="263254" x="4070350" y="4214813"/>
          <p14:tracePt t="263272" x="4079875" y="4214813"/>
          <p14:tracePt t="263273" x="4095750" y="4214813"/>
          <p14:tracePt t="263288" x="4105275" y="4206875"/>
          <p14:tracePt t="263305" x="4121150" y="4189413"/>
          <p14:tracePt t="263309" x="4121150" y="4181475"/>
          <p14:tracePt t="263322" x="4121150" y="4171950"/>
          <p14:tracePt t="263324" x="4130675" y="4164013"/>
          <p14:tracePt t="263339" x="4130675" y="4156075"/>
          <p14:tracePt t="263355" x="4130675" y="4138613"/>
          <p14:tracePt t="263360" x="4130675" y="4130675"/>
          <p14:tracePt t="263372" x="4130675" y="4121150"/>
          <p14:tracePt t="263374" x="4130675" y="4095750"/>
          <p14:tracePt t="263389" x="4130675" y="4070350"/>
          <p14:tracePt t="263390" x="4130675" y="4052888"/>
          <p14:tracePt t="263405" x="4130675" y="4027488"/>
          <p14:tracePt t="263421" x="4130675" y="4002088"/>
          <p14:tracePt t="263426" x="4130675" y="3976688"/>
          <p14:tracePt t="263439" x="4130675" y="3943350"/>
          <p14:tracePt t="263440" x="4130675" y="3925888"/>
          <p14:tracePt t="263455" x="4130675" y="3867150"/>
          <p14:tracePt t="263456" x="4130675" y="3841750"/>
          <p14:tracePt t="263472" x="4130675" y="3773488"/>
          <p14:tracePt t="263488" x="4130675" y="3697288"/>
          <p14:tracePt t="263505" x="4130675" y="3619500"/>
          <p14:tracePt t="263521" x="4130675" y="3578225"/>
          <p14:tracePt t="263522" x="4138613" y="3560763"/>
          <p14:tracePt t="263539" x="4138613" y="3517900"/>
          <p14:tracePt t="263556" x="4138613" y="3509963"/>
          <p14:tracePt t="263572" x="4138613" y="3492500"/>
          <p14:tracePt t="263649" x="4146550" y="3509963"/>
          <p14:tracePt t="263654" x="4146550" y="3527425"/>
          <p14:tracePt t="263666" x="4146550" y="3560763"/>
          <p14:tracePt t="263679" x="4146550" y="3594100"/>
          <p14:tracePt t="263681" x="4146550" y="3636963"/>
          <p14:tracePt t="263691" x="4146550" y="3679825"/>
          <p14:tracePt t="263705" x="4146550" y="3738563"/>
          <p14:tracePt t="263722" x="4146550" y="3824288"/>
          <p14:tracePt t="263739" x="4164013" y="3917950"/>
          <p14:tracePt t="263755" x="4171950" y="3986213"/>
          <p14:tracePt t="263758" x="4171950" y="4027488"/>
          <p14:tracePt t="263772" x="4171950" y="4052888"/>
          <p14:tracePt t="263774" x="4171950" y="4079875"/>
          <p14:tracePt t="263788" x="4171950" y="4121150"/>
          <p14:tracePt t="263791" x="4171950" y="4146550"/>
          <p14:tracePt t="263805" x="4171950" y="4156075"/>
          <p14:tracePt t="263811" x="4171950" y="4181475"/>
          <p14:tracePt t="263822" x="4171950" y="4189413"/>
          <p14:tracePt t="263838" x="4171950" y="4197350"/>
          <p14:tracePt t="263855" x="4171950" y="4214813"/>
          <p14:tracePt t="263861" x="4164013" y="4232275"/>
          <p14:tracePt t="263872" x="4146550" y="4232275"/>
          <p14:tracePt t="263877" x="4146550" y="4240213"/>
          <p14:tracePt t="263888" x="4105275" y="4240213"/>
          <p14:tracePt t="263892" x="4079875" y="4249738"/>
          <p14:tracePt t="263904" x="4070350" y="4257675"/>
          <p14:tracePt t="263909" x="4052888" y="4265613"/>
          <p14:tracePt t="263922" x="4037013" y="4265613"/>
          <p14:tracePt t="263939" x="4027488" y="4265613"/>
          <p14:tracePt t="263971" x="4019550" y="4265613"/>
          <p14:tracePt t="264001" x="4011613" y="4265613"/>
          <p14:tracePt t="264005" x="4002088" y="4265613"/>
          <p14:tracePt t="264025" x="3994150" y="4265613"/>
          <p14:tracePt t="264041" x="3994150" y="4249738"/>
          <p14:tracePt t="264075" x="3986213" y="4240213"/>
          <p14:tracePt t="264081" x="3976688" y="4240213"/>
          <p14:tracePt t="264098" x="3968750" y="4232275"/>
          <p14:tracePt t="264115" x="3960813" y="4232275"/>
          <p14:tracePt t="264125" x="3943350" y="4224338"/>
          <p14:tracePt t="264140" x="3925888" y="4214813"/>
          <p14:tracePt t="264155" x="3908425" y="4189413"/>
          <p14:tracePt t="264172" x="3900488" y="4181475"/>
          <p14:tracePt t="264189" x="3883025" y="4138613"/>
          <p14:tracePt t="264192" x="3875088" y="4121150"/>
          <p14:tracePt t="264205" x="3867150" y="4105275"/>
          <p14:tracePt t="264223" x="3857625" y="4070350"/>
          <p14:tracePt t="264238" x="3841750" y="4037013"/>
          <p14:tracePt t="264242" x="3832225" y="4011613"/>
          <p14:tracePt t="264255" x="3816350" y="3976688"/>
          <p14:tracePt t="264258" x="3816350" y="3943350"/>
          <p14:tracePt t="264272" x="3790950" y="3908425"/>
          <p14:tracePt t="264274" x="3773488" y="3849688"/>
          <p14:tracePt t="264288" x="3763963" y="3816350"/>
          <p14:tracePt t="264305" x="3763963" y="3697288"/>
          <p14:tracePt t="264309" x="3756025" y="3662363"/>
          <p14:tracePt t="264322" x="3756025" y="3646488"/>
          <p14:tracePt t="264324" x="3748088" y="3603625"/>
          <p14:tracePt t="264339" x="3738563" y="3543300"/>
          <p14:tracePt t="264355" x="3730625" y="3484563"/>
          <p14:tracePt t="264372" x="3722688" y="3449638"/>
          <p14:tracePt t="264375" x="3722688" y="3441700"/>
          <p14:tracePt t="264388" x="3713163" y="3424238"/>
          <p14:tracePt t="264391" x="3705225" y="3398838"/>
          <p14:tracePt t="264405" x="3697288" y="3373438"/>
          <p14:tracePt t="264421" x="3687763" y="3355975"/>
          <p14:tracePt t="264424" x="3687763" y="3340100"/>
          <p14:tracePt t="264438" x="3679825" y="3330575"/>
          <p14:tracePt t="264461" x="3679825" y="3322638"/>
          <p14:tracePt t="264471" x="3679825" y="3305175"/>
          <p14:tracePt t="264488" x="3671888" y="3279775"/>
          <p14:tracePt t="264505" x="3671888" y="3271838"/>
          <p14:tracePt t="264506" x="3671888" y="3254375"/>
          <p14:tracePt t="264522" x="3671888" y="3221038"/>
          <p14:tracePt t="264538" x="3671888" y="3203575"/>
          <p14:tracePt t="264540" x="3671888" y="3186113"/>
          <p14:tracePt t="264555" x="3671888" y="3160713"/>
          <p14:tracePt t="264556" x="3671888" y="3127375"/>
          <p14:tracePt t="264572" x="3671888" y="3109913"/>
          <p14:tracePt t="264589" x="3671888" y="3076575"/>
          <p14:tracePt t="264605" x="3671888" y="3016250"/>
          <p14:tracePt t="264622" x="3671888" y="3000375"/>
          <p14:tracePt t="264626" x="3671888" y="2982913"/>
          <p14:tracePt t="264641" x="3671888" y="2957513"/>
          <p14:tracePt t="264642" x="3671888" y="2932113"/>
          <p14:tracePt t="264655" x="3671888" y="2906713"/>
          <p14:tracePt t="264671" x="3671888" y="2855913"/>
          <p14:tracePt t="264688" x="3679825" y="2820988"/>
          <p14:tracePt t="264693" x="3679825" y="2813050"/>
          <p14:tracePt t="264705" x="3687763" y="2795588"/>
          <p14:tracePt t="264706" x="3697288" y="2787650"/>
          <p14:tracePt t="264721" x="3705225" y="2762250"/>
          <p14:tracePt t="264738" x="3722688" y="2752725"/>
          <p14:tracePt t="264742" x="3730625" y="2727325"/>
          <p14:tracePt t="264755" x="3730625" y="2719388"/>
          <p14:tracePt t="264758" x="3748088" y="2711450"/>
          <p14:tracePt t="264772" x="3756025" y="2701925"/>
          <p14:tracePt t="264772" x="3763963" y="2693988"/>
          <p14:tracePt t="264789" x="3773488" y="2693988"/>
          <p14:tracePt t="264792" x="3790950" y="2676525"/>
          <p14:tracePt t="264809" x="3816350" y="2660650"/>
          <p14:tracePt t="264821" x="3832225" y="2660650"/>
          <p14:tracePt t="264824" x="3841750" y="2660650"/>
          <p14:tracePt t="264839" x="3883025" y="2633663"/>
          <p14:tracePt t="264855" x="3908425" y="2617788"/>
          <p14:tracePt t="264875" x="3925888" y="2617788"/>
          <p14:tracePt t="264889" x="3951288" y="2617788"/>
          <p14:tracePt t="264905" x="3960813" y="2617788"/>
          <p14:tracePt t="264905" x="3968750" y="2617788"/>
          <p14:tracePt t="264922" x="4019550" y="2617788"/>
          <p14:tracePt t="264938" x="4052888" y="2617788"/>
          <p14:tracePt t="264955" x="4105275" y="2617788"/>
          <p14:tracePt t="264958" x="4138613" y="2617788"/>
          <p14:tracePt t="264971" x="4146550" y="2617788"/>
          <p14:tracePt t="264974" x="4156075" y="2617788"/>
          <p14:tracePt t="264990" x="4164013" y="2617788"/>
          <p14:tracePt t="265002" x="4171950" y="2625725"/>
          <p14:tracePt t="265022" x="4181475" y="2625725"/>
          <p14:tracePt t="265024" x="4181475" y="2633663"/>
          <p14:tracePt t="265040" x="4189413" y="2633663"/>
          <p14:tracePt t="265040" x="4197350" y="2643188"/>
          <p14:tracePt t="265068" x="4197350" y="2660650"/>
          <p14:tracePt t="265075" x="4214813" y="2668588"/>
          <p14:tracePt t="265088" x="4214813" y="2676525"/>
          <p14:tracePt t="265105" x="4214813" y="2693988"/>
          <p14:tracePt t="265106" x="4224338" y="2693988"/>
          <p14:tracePt t="265110" x="4232275" y="2727325"/>
          <p14:tracePt t="265126" x="4232275" y="2744788"/>
          <p14:tracePt t="265138" x="4232275" y="2752725"/>
          <p14:tracePt t="265155" x="4232275" y="2787650"/>
          <p14:tracePt t="265172" x="4240213" y="2830513"/>
          <p14:tracePt t="265176" x="4249738" y="2838450"/>
          <p14:tracePt t="265188" x="4257675" y="2863850"/>
          <p14:tracePt t="265205" x="4257675" y="2881313"/>
          <p14:tracePt t="265243" x="4265613" y="2889250"/>
          <p14:tracePt t="265419" x="4265613" y="2897188"/>
          <p14:tracePt t="265439" x="4265613" y="2922588"/>
          <p14:tracePt t="265448" x="4275138" y="2949575"/>
          <p14:tracePt t="265457" x="4275138" y="2990850"/>
          <p14:tracePt t="265471" x="4275138" y="3041650"/>
          <p14:tracePt t="265489" x="4283075" y="3109913"/>
          <p14:tracePt t="265505" x="4283075" y="3203575"/>
          <p14:tracePt t="265508" x="4283075" y="3228975"/>
          <p14:tracePt t="265521" x="4283075" y="3254375"/>
          <p14:tracePt t="265526" x="4283075" y="3305175"/>
          <p14:tracePt t="265539" x="4283075" y="3365500"/>
          <p14:tracePt t="265555" x="4283075" y="3475038"/>
          <p14:tracePt t="265561" x="4283075" y="3535363"/>
          <p14:tracePt t="265571" x="4283075" y="3603625"/>
          <p14:tracePt t="265574" x="4283075" y="3662363"/>
          <p14:tracePt t="265589" x="4283075" y="3748088"/>
          <p14:tracePt t="265591" x="4283075" y="3824288"/>
          <p14:tracePt t="265607" x="4283075" y="3960813"/>
          <p14:tracePt t="265622" x="4283075" y="4011613"/>
          <p14:tracePt t="265625" x="4283075" y="4052888"/>
          <p14:tracePt t="265638" x="4283075" y="4095750"/>
          <p14:tracePt t="265640" x="4283075" y="4105275"/>
          <p14:tracePt t="265655" x="4291013" y="4121150"/>
          <p14:tracePt t="265660" x="4291013" y="4138613"/>
          <p14:tracePt t="266736" x="4300538" y="4146550"/>
          <p14:tracePt t="266745" x="4316413" y="4164013"/>
          <p14:tracePt t="266755" x="4341813" y="4181475"/>
          <p14:tracePt t="266761" x="4359275" y="4197350"/>
          <p14:tracePt t="266772" x="4384675" y="4214813"/>
          <p14:tracePt t="266774" x="4394200" y="4232275"/>
          <p14:tracePt t="266788" x="4402138" y="4265613"/>
          <p14:tracePt t="266791" x="4402138" y="4275138"/>
          <p14:tracePt t="266805" x="4410075" y="4291013"/>
          <p14:tracePt t="266806" x="4419600" y="4316413"/>
          <p14:tracePt t="266827" x="4419600" y="4325938"/>
          <p14:tracePt t="266841" x="4419600" y="4333875"/>
          <p14:tracePt t="266855" x="4419600" y="4341813"/>
          <p14:tracePt t="266857" x="4419600" y="4351338"/>
          <p14:tracePt t="266877" x="4410075" y="4359275"/>
          <p14:tracePt t="266888" x="4410075" y="4368800"/>
          <p14:tracePt t="266893" x="4402138" y="4368800"/>
          <p14:tracePt t="266903" x="4394200" y="4368800"/>
          <p14:tracePt t="266908" x="4384675" y="4368800"/>
          <p14:tracePt t="266922" x="4368800" y="4368800"/>
          <p14:tracePt t="266922" x="4359275" y="4368800"/>
          <p14:tracePt t="266940" x="4341813" y="4368800"/>
          <p14:tracePt t="266942" x="4325938" y="4368800"/>
          <p14:tracePt t="266956" x="4316413" y="4368800"/>
          <p14:tracePt t="266973" x="4283075" y="4368800"/>
          <p14:tracePt t="266990" x="4265613" y="4368800"/>
          <p14:tracePt t="267006" x="4257675" y="4368800"/>
          <p14:tracePt t="267023" x="4240213" y="4368800"/>
          <p14:tracePt t="267040" x="4232275" y="4368800"/>
          <p14:tracePt t="267056" x="4224338" y="4368800"/>
          <p14:tracePt t="267072" x="4224338" y="4359275"/>
          <p14:tracePt t="267089" x="4214813" y="4359275"/>
          <p14:tracePt t="267284" x="4240213" y="4359275"/>
          <p14:tracePt t="267290" x="4283075" y="4359275"/>
          <p14:tracePt t="267301" x="4316413" y="4359275"/>
          <p14:tracePt t="267311" x="4341813" y="4359275"/>
          <p14:tracePt t="267322" x="4368800" y="4359275"/>
          <p14:tracePt t="267325" x="4410075" y="4359275"/>
          <p14:tracePt t="267335" x="4452938" y="4359275"/>
          <p14:tracePt t="267341" x="4529138" y="4359275"/>
          <p14:tracePt t="267355" x="4614863" y="4359275"/>
          <p14:tracePt t="267356" x="4699000" y="4359275"/>
          <p14:tracePt t="267372" x="4868863" y="4359275"/>
          <p14:tracePt t="267389" x="4929188" y="4359275"/>
          <p14:tracePt t="267390" x="4979988" y="4359275"/>
          <p14:tracePt t="267405" x="5030788" y="4359275"/>
          <p14:tracePt t="269556" x="5022850" y="4333875"/>
          <p14:tracePt t="269565" x="5013325" y="4325938"/>
          <p14:tracePt t="269575" x="5005388" y="4316413"/>
          <p14:tracePt t="269589" x="4979988" y="4291013"/>
          <p14:tracePt t="269590" x="4946650" y="4232275"/>
          <p14:tracePt t="269605" x="4894263" y="4189413"/>
          <p14:tracePt t="269606" x="4843463" y="4138613"/>
          <p14:tracePt t="269611" x="4827588" y="4121150"/>
          <p14:tracePt t="269622" x="4792663" y="4095750"/>
          <p14:tracePt t="269638" x="4708525" y="4027488"/>
          <p14:tracePt t="269655" x="4614863" y="3943350"/>
          <p14:tracePt t="269672" x="4564063" y="3908425"/>
          <p14:tracePt t="269677" x="4546600" y="3892550"/>
          <p14:tracePt t="269688" x="4529138" y="3892550"/>
          <p14:tracePt t="269706" x="4521200" y="3883025"/>
          <p14:tracePt t="269722" x="4495800" y="3883025"/>
          <p14:tracePt t="269727" x="4486275" y="3875088"/>
          <p14:tracePt t="269743" x="4470400" y="3875088"/>
          <p14:tracePt t="269755" x="4452938" y="3875088"/>
          <p14:tracePt t="269756" x="4445000" y="3875088"/>
          <p14:tracePt t="269776" x="4427538" y="3875088"/>
          <p14:tracePt t="269792" x="4419600" y="3875088"/>
          <p14:tracePt t="269805" x="4402138" y="3883025"/>
          <p14:tracePt t="269808" x="4402138" y="3892550"/>
          <p14:tracePt t="269822" x="4394200" y="3892550"/>
          <p14:tracePt t="269822" x="4384675" y="3892550"/>
          <p14:tracePt t="269838" x="4376738" y="3917950"/>
          <p14:tracePt t="269842" x="4359275" y="3943350"/>
          <p14:tracePt t="269865" x="4351338" y="3951288"/>
          <p14:tracePt t="269873" x="4341813" y="3960813"/>
          <p14:tracePt t="269939" x="4333875" y="3960813"/>
          <p14:tracePt t="270092" x="4341813" y="3960813"/>
          <p14:tracePt t="270102" x="4351338" y="3960813"/>
          <p14:tracePt t="270108" x="4359275" y="3960813"/>
          <p14:tracePt t="270121" x="4368800" y="3960813"/>
          <p14:tracePt t="270127" x="4394200" y="3960813"/>
          <p14:tracePt t="270138" x="4410075" y="3960813"/>
          <p14:tracePt t="270141" x="4419600" y="3960813"/>
          <p14:tracePt t="270155" x="4435475" y="3960813"/>
          <p14:tracePt t="270172" x="4445000" y="3960813"/>
          <p14:tracePt t="270199" x="4452938" y="3960813"/>
          <p14:tracePt t="270211" x="4460875" y="3960813"/>
          <p14:tracePt t="270443" x="4478338" y="3960813"/>
          <p14:tracePt t="270455" x="4513263" y="3960813"/>
          <p14:tracePt t="270459" x="4529138" y="3960813"/>
          <p14:tracePt t="270472" x="4572000" y="3960813"/>
          <p14:tracePt t="270475" x="4622800" y="3960813"/>
          <p14:tracePt t="270489" x="4665663" y="3960813"/>
          <p14:tracePt t="270493" x="4683125" y="3960813"/>
          <p14:tracePt t="270505" x="4716463" y="3960813"/>
          <p14:tracePt t="270509" x="4759325" y="3960813"/>
          <p14:tracePt t="270521" x="4802188" y="3960813"/>
          <p14:tracePt t="270524" x="4827588" y="3960813"/>
          <p14:tracePt t="270539" x="4835525" y="3960813"/>
          <p14:tracePt t="270801" x="4843463" y="3960813"/>
          <p14:tracePt t="270815" x="4852988" y="3960813"/>
          <p14:tracePt t="270823" x="4868863" y="3960813"/>
          <p14:tracePt t="270827" x="4911725" y="3960813"/>
          <p14:tracePt t="270838" x="4946650" y="3960813"/>
          <p14:tracePt t="270843" x="4997450" y="3960813"/>
          <p14:tracePt t="270855" x="5073650" y="3960813"/>
          <p14:tracePt t="270873" x="5243513" y="3960813"/>
          <p14:tracePt t="270877" x="5286375" y="3960813"/>
          <p14:tracePt t="270888" x="5327650" y="3960813"/>
          <p14:tracePt t="270893" x="5337175" y="3960813"/>
          <p14:tracePt t="271010" x="5337175" y="3951288"/>
          <p14:tracePt t="271317" x="5327650" y="3951288"/>
          <p14:tracePt t="271347" x="5319713" y="3951288"/>
          <p14:tracePt t="271377" x="5311775" y="3943350"/>
          <p14:tracePt t="271686" x="5302250" y="3943350"/>
          <p14:tracePt t="271693" x="5276850" y="3943350"/>
          <p14:tracePt t="271703" x="5251450" y="3935413"/>
          <p14:tracePt t="271709" x="5226050" y="3935413"/>
          <p14:tracePt t="271722" x="5192713" y="3935413"/>
          <p14:tracePt t="271725" x="5175250" y="3925888"/>
          <p14:tracePt t="271739" x="5149850" y="3917950"/>
          <p14:tracePt t="271841" x="5175250" y="3917950"/>
          <p14:tracePt t="271851" x="5208588" y="3917950"/>
          <p14:tracePt t="271861" x="5226050" y="3917950"/>
          <p14:tracePt t="271873" x="5268913" y="3917950"/>
          <p14:tracePt t="271874" x="5286375" y="3917950"/>
          <p14:tracePt t="271889" x="5294313" y="3917950"/>
          <p14:tracePt t="271891" x="5302250" y="3917950"/>
          <p14:tracePt t="271911" x="5311775" y="3917950"/>
          <p14:tracePt t="272007" x="5311775" y="3908425"/>
          <p14:tracePt t="272022" x="5302250" y="3908425"/>
          <p14:tracePt t="272032" x="5294313" y="3908425"/>
          <p14:tracePt t="272041" x="5286375" y="3900488"/>
          <p14:tracePt t="272056" x="5276850" y="3892550"/>
          <p14:tracePt t="272199" x="5286375" y="3892550"/>
          <p14:tracePt t="272209" x="5294313" y="3892550"/>
          <p14:tracePt t="272219" x="5302250" y="3892550"/>
          <p14:tracePt t="272225" x="5337175" y="3892550"/>
          <p14:tracePt t="272239" x="5362575" y="3892550"/>
          <p14:tracePt t="272255" x="5387975" y="3892550"/>
          <p14:tracePt t="272417" x="5370513" y="3892550"/>
          <p14:tracePt t="272426" x="5362575" y="3900488"/>
          <p14:tracePt t="272437" x="5311775" y="3908425"/>
          <p14:tracePt t="272440" x="5294313" y="3908425"/>
          <p14:tracePt t="272454" x="5268913" y="3908425"/>
          <p14:tracePt t="272456" x="5243513" y="3917950"/>
          <p14:tracePt t="272460" x="5235575" y="3917950"/>
          <p14:tracePt t="272471" x="5200650" y="3925888"/>
          <p14:tracePt t="272488" x="5183188" y="3925888"/>
          <p14:tracePt t="272587" x="5175250" y="3943350"/>
          <p14:tracePt t="272595" x="5167313" y="3943350"/>
          <p14:tracePt t="272618" x="5157788" y="3943350"/>
          <p14:tracePt t="272627" x="5149850" y="3943350"/>
          <p14:tracePt t="272638" x="5124450" y="3943350"/>
          <p14:tracePt t="272643" x="5106988" y="3943350"/>
          <p14:tracePt t="272655" x="5073650" y="3943350"/>
          <p14:tracePt t="272658" x="5005388" y="3943350"/>
          <p14:tracePt t="272672" x="4937125" y="3943350"/>
          <p14:tracePt t="272688" x="4733925" y="3925888"/>
          <p14:tracePt t="272693" x="4630738" y="3892550"/>
          <p14:tracePt t="272705" x="4521200" y="3867150"/>
          <p14:tracePt t="272708" x="4351338" y="3832225"/>
          <p14:tracePt t="272721" x="4156075" y="3790950"/>
          <p14:tracePt t="272722" x="3960813" y="3748088"/>
          <p14:tracePt t="272738" x="3705225" y="3679825"/>
          <p14:tracePt t="272739" x="3475038" y="3636963"/>
          <p14:tracePt t="272755" x="3254375" y="3594100"/>
          <p14:tracePt t="272758" x="3109913" y="3568700"/>
          <p14:tracePt t="272773" x="2855913" y="3527425"/>
          <p14:tracePt t="272789" x="2693988" y="3492500"/>
          <p14:tracePt t="272805" x="2600325" y="3484563"/>
          <p14:tracePt t="272822" x="2549525" y="3484563"/>
          <p14:tracePt t="272838" x="2524125" y="3484563"/>
          <p14:tracePt t="272839" x="2506663" y="3484563"/>
          <p14:tracePt t="272855" x="2481263" y="3484563"/>
          <p14:tracePt t="272872" x="2473325" y="3484563"/>
          <p14:tracePt t="272874" x="2463800" y="3484563"/>
          <p14:tracePt t="273068" x="2455863" y="3475038"/>
          <p14:tracePt t="273077" x="2447925" y="3441700"/>
          <p14:tracePt t="273088" x="2430463" y="3416300"/>
          <p14:tracePt t="273091" x="2397125" y="3355975"/>
          <p14:tracePt t="273105" x="2362200" y="3330575"/>
          <p14:tracePt t="273111" x="2303463" y="3279775"/>
          <p14:tracePt t="273122" x="2227263" y="3211513"/>
          <p14:tracePt t="273127" x="2149475" y="3152775"/>
          <p14:tracePt t="273138" x="2047875" y="3084513"/>
          <p14:tracePt t="273142" x="1938338" y="3025775"/>
          <p14:tracePt t="273155" x="1860550" y="2974975"/>
          <p14:tracePt t="273156" x="1801813" y="2932113"/>
          <p14:tracePt t="273171" x="1751013" y="2897188"/>
          <p14:tracePt t="273172" x="1700213" y="2881313"/>
          <p14:tracePt t="273188" x="1682750" y="2871788"/>
          <p14:tracePt t="273269" x="1674813" y="2871788"/>
          <p14:tracePt t="273282" x="1665288" y="2871788"/>
          <p14:tracePt t="273289" x="1657350" y="2881313"/>
          <p14:tracePt t="273292" x="1649413" y="2881313"/>
          <p14:tracePt t="273306" x="1639888" y="2881313"/>
          <p14:tracePt t="273322" x="1606550" y="2881313"/>
          <p14:tracePt t="273343" x="1589088" y="2881313"/>
          <p14:tracePt t="273348" x="1555750" y="2881313"/>
          <p14:tracePt t="273356" x="1512888" y="2846388"/>
          <p14:tracePt t="273361" x="1462088" y="2805113"/>
          <p14:tracePt t="273372" x="1444625" y="2752725"/>
          <p14:tracePt t="273374" x="1436688" y="2719388"/>
          <p14:tracePt t="273388" x="1419225" y="2686050"/>
          <p14:tracePt t="273390" x="1411288" y="2625725"/>
          <p14:tracePt t="273405" x="1385888" y="2557463"/>
          <p14:tracePt t="273412" x="1376363" y="2463800"/>
          <p14:tracePt t="273422" x="1368425" y="2379663"/>
          <p14:tracePt t="273424" x="1368425" y="2286000"/>
          <p14:tracePt t="273438" x="1368425" y="2184400"/>
          <p14:tracePt t="273443" x="1368425" y="2082800"/>
          <p14:tracePt t="273455" x="1368425" y="1997075"/>
          <p14:tracePt t="273458" x="1368425" y="1911350"/>
          <p14:tracePt t="273471" x="1427163" y="1819275"/>
          <p14:tracePt t="273472" x="1495425" y="1751013"/>
          <p14:tracePt t="273488" x="1631950" y="1657350"/>
          <p14:tracePt t="273505" x="1827213" y="1589088"/>
          <p14:tracePt t="273522" x="1946275" y="1563688"/>
          <p14:tracePt t="273522" x="2039938" y="1555750"/>
          <p14:tracePt t="273538" x="2159000" y="1555750"/>
          <p14:tracePt t="273539" x="2286000" y="1555750"/>
          <p14:tracePt t="273542" x="2397125" y="1555750"/>
          <p14:tracePt t="273555" x="2498725" y="1589088"/>
          <p14:tracePt t="273572" x="2693988" y="1733550"/>
          <p14:tracePt t="273589" x="2830513" y="1903413"/>
          <p14:tracePt t="273592" x="2881313" y="1989138"/>
          <p14:tracePt t="273605" x="2914650" y="2098675"/>
          <p14:tracePt t="273609" x="2932113" y="2209800"/>
          <p14:tracePt t="273621" x="2949575" y="2293938"/>
          <p14:tracePt t="273625" x="2957513" y="2397125"/>
          <p14:tracePt t="273638" x="2957513" y="2455863"/>
          <p14:tracePt t="273640" x="2957513" y="2516188"/>
          <p14:tracePt t="273655" x="2957513" y="2566988"/>
          <p14:tracePt t="273660" x="2957513" y="2592388"/>
          <p14:tracePt t="273671" x="2957513" y="2625725"/>
          <p14:tracePt t="273674" x="2949575" y="2633663"/>
          <p14:tracePt t="273688" x="2940050" y="2633663"/>
          <p14:tracePt t="273690" x="2932113" y="2643188"/>
          <p14:tracePt t="273705" x="2922588" y="2643188"/>
          <p14:tracePt t="273721" x="2914650" y="2651125"/>
          <p14:tracePt t="273738" x="2897188" y="2660650"/>
          <p14:tracePt t="273770" x="2897188" y="2676525"/>
          <p14:tracePt t="273782" x="2897188" y="2701925"/>
          <p14:tracePt t="273790" x="2897188" y="2719388"/>
          <p14:tracePt t="273806" x="2897188" y="2752725"/>
          <p14:tracePt t="273806" x="2906713" y="2787650"/>
          <p14:tracePt t="273810" x="2932113" y="2813050"/>
          <p14:tracePt t="273822" x="3000375" y="2863850"/>
          <p14:tracePt t="273826" x="3016250" y="2897188"/>
          <p14:tracePt t="273838" x="3051175" y="2940050"/>
          <p14:tracePt t="273855" x="3160713" y="3041650"/>
          <p14:tracePt t="273871" x="3271838" y="3186113"/>
          <p14:tracePt t="273889" x="3365500" y="3340100"/>
          <p14:tracePt t="273892" x="3390900" y="3416300"/>
          <p14:tracePt t="273904" x="3408363" y="3467100"/>
          <p14:tracePt t="273908" x="3416300" y="3502025"/>
          <p14:tracePt t="273922" x="3433763" y="3509963"/>
          <p14:tracePt t="273939" x="3433763" y="3543300"/>
          <p14:tracePt t="273958" x="3433763" y="3552825"/>
          <p14:tracePt t="273981" x="3424238" y="3552825"/>
          <p14:tracePt t="273992" x="3398838" y="3560763"/>
          <p14:tracePt t="274008" x="3373438" y="3568700"/>
          <p14:tracePt t="274022" x="3348038" y="3568700"/>
          <p14:tracePt t="274039" x="3263900" y="3568700"/>
          <p14:tracePt t="274055" x="3186113" y="3568700"/>
          <p14:tracePt t="274058" x="3170238" y="3568700"/>
          <p14:tracePt t="274072" x="3135313" y="3568700"/>
          <p14:tracePt t="274075" x="3119438" y="3568700"/>
          <p14:tracePt t="274089" x="3084513" y="3568700"/>
          <p14:tracePt t="274104" x="3059113" y="3568700"/>
          <p14:tracePt t="274108" x="3041650" y="3568700"/>
          <p14:tracePt t="274121" x="3025775" y="3568700"/>
          <p14:tracePt t="274124" x="3008313" y="3568700"/>
          <p14:tracePt t="274138" x="2957513" y="3568700"/>
          <p14:tracePt t="274141" x="2949575" y="3552825"/>
          <p14:tracePt t="274155" x="2932113" y="3535363"/>
          <p14:tracePt t="274156" x="2897188" y="3517900"/>
          <p14:tracePt t="274171" x="2855913" y="3467100"/>
          <p14:tracePt t="274189" x="2830513" y="3459163"/>
          <p14:tracePt t="274205" x="2805113" y="3433763"/>
          <p14:tracePt t="274206" x="2795588" y="3433763"/>
          <p14:tracePt t="274210" x="2787650" y="3433763"/>
          <p14:tracePt t="274222" x="2770188" y="3424238"/>
          <p14:tracePt t="274226" x="2762250" y="3408363"/>
          <p14:tracePt t="274248" x="2752725" y="3408363"/>
          <p14:tracePt t="274260" x="2744788" y="3408363"/>
          <p14:tracePt t="274272" x="2727325" y="3408363"/>
          <p14:tracePt t="274576" x="2752725" y="3408363"/>
          <p14:tracePt t="274583" x="2795588" y="3408363"/>
          <p14:tracePt t="274592" x="2855913" y="3408363"/>
          <p14:tracePt t="274605" x="2922588" y="3408363"/>
          <p14:tracePt t="274622" x="3008313" y="3398838"/>
          <p14:tracePt t="274639" x="3059113" y="3398838"/>
          <p14:tracePt t="274655" x="3067050" y="3398838"/>
          <p14:tracePt t="274772" x="3076575" y="3398838"/>
          <p14:tracePt t="274782" x="3094038" y="3398838"/>
          <p14:tracePt t="274799" x="3109913" y="3398838"/>
          <p14:tracePt t="274807" x="3135313" y="3398838"/>
          <p14:tracePt t="274811" x="3152775" y="3416300"/>
          <p14:tracePt t="274822" x="3195638" y="3424238"/>
          <p14:tracePt t="274826" x="3246438" y="3433763"/>
          <p14:tracePt t="274839" x="3289300" y="3449638"/>
          <p14:tracePt t="274855" x="3348038" y="3459163"/>
          <p14:tracePt t="274862" x="3382963" y="3467100"/>
          <p14:tracePt t="274872" x="3424238" y="3475038"/>
          <p14:tracePt t="274876" x="3449638" y="3484563"/>
          <p14:tracePt t="274888" x="3484563" y="3492500"/>
          <p14:tracePt t="274893" x="3492500" y="3492500"/>
          <p14:tracePt t="274987" x="3492500" y="3502025"/>
          <p14:tracePt t="274999" x="3492500" y="3509963"/>
          <p14:tracePt t="275015" x="3475038" y="3509963"/>
          <p14:tracePt t="275024" x="3459163" y="3509963"/>
          <p14:tracePt t="275039" x="3408363" y="3509963"/>
          <p14:tracePt t="275055" x="3390900" y="3509963"/>
          <p14:tracePt t="275058" x="3373438" y="3509963"/>
          <p14:tracePt t="275083" x="3322638" y="3509963"/>
          <p14:tracePt t="275099" x="3297238" y="3509963"/>
          <p14:tracePt t="275109" x="3279775" y="3509963"/>
          <p14:tracePt t="275122" x="3246438" y="3535363"/>
          <p14:tracePt t="275124" x="3221038" y="3535363"/>
          <p14:tracePt t="275139" x="3203575" y="3535363"/>
          <p14:tracePt t="275140" x="3186113" y="3535363"/>
          <p14:tracePt t="275155" x="3127375" y="3535363"/>
          <p14:tracePt t="275172" x="3094038" y="3535363"/>
          <p14:tracePt t="275174" x="3084513" y="3535363"/>
          <p14:tracePt t="275189" x="3051175" y="3535363"/>
          <p14:tracePt t="275190" x="3025775" y="3535363"/>
          <p14:tracePt t="275206" x="3016250" y="3535363"/>
          <p14:tracePt t="275207" x="2982913" y="3527425"/>
          <p14:tracePt t="275222" x="2940050" y="3517900"/>
          <p14:tracePt t="275238" x="2914650" y="3509963"/>
          <p14:tracePt t="275255" x="2897188" y="3509963"/>
          <p14:tracePt t="275256" x="2881313" y="3509963"/>
          <p14:tracePt t="275260" x="2863850" y="3509963"/>
          <p14:tracePt t="275395" x="2881313" y="3509963"/>
          <p14:tracePt t="275404" x="2897188" y="3509963"/>
          <p14:tracePt t="275419" x="2922588" y="3509963"/>
          <p14:tracePt t="275421" x="2940050" y="3509963"/>
          <p14:tracePt t="275440" x="2982913" y="3509963"/>
          <p14:tracePt t="275455" x="3008313" y="3509963"/>
          <p14:tracePt t="275461" x="3033713" y="3509963"/>
          <p14:tracePt t="275472" x="3059113" y="3509963"/>
          <p14:tracePt t="275477" x="3076575" y="3517900"/>
          <p14:tracePt t="275488" x="3101975" y="3527425"/>
          <p14:tracePt t="275505" x="3178175" y="3552825"/>
          <p14:tracePt t="275522" x="3246438" y="3560763"/>
          <p14:tracePt t="275527" x="3279775" y="3568700"/>
          <p14:tracePt t="275538" x="3297238" y="3578225"/>
          <p14:tracePt t="275637" x="3279775" y="3578225"/>
          <p14:tracePt t="275645" x="3246438" y="3578225"/>
          <p14:tracePt t="275655" x="3228975" y="3578225"/>
          <p14:tracePt t="275672" x="3152775" y="3578225"/>
          <p14:tracePt t="275677" x="3109913" y="3578225"/>
          <p14:tracePt t="275688" x="3051175" y="3578225"/>
          <p14:tracePt t="275693" x="3025775" y="3578225"/>
          <p14:tracePt t="275705" x="2990850" y="3578225"/>
          <p14:tracePt t="275708" x="2932113" y="3578225"/>
          <p14:tracePt t="275723" x="2787650" y="3578225"/>
          <p14:tracePt t="275738" x="2727325" y="3578225"/>
          <p14:tracePt t="275742" x="2668588" y="3560763"/>
          <p14:tracePt t="275754" x="2608263" y="3552825"/>
          <p14:tracePt t="275759" x="2600325" y="3552825"/>
          <p14:tracePt t="275965" x="2592388" y="3552825"/>
          <p14:tracePt t="275975" x="2574925" y="3552825"/>
          <p14:tracePt t="275987" x="2566988" y="3552825"/>
          <p14:tracePt t="275990" x="2532063" y="3552825"/>
          <p14:tracePt t="276006" x="2473325" y="3552825"/>
          <p14:tracePt t="276022" x="2447925" y="3552825"/>
          <p14:tracePt t="276024" x="2405063" y="3552825"/>
          <p14:tracePt t="276038" x="2387600" y="3552825"/>
          <p14:tracePt t="276041" x="2379663" y="3552825"/>
          <p14:tracePt t="276055" x="2371725" y="3552825"/>
          <p14:tracePt t="276141" x="2371725" y="3560763"/>
          <p14:tracePt t="276148" x="2371725" y="3568700"/>
          <p14:tracePt t="276157" x="2379663" y="3578225"/>
          <p14:tracePt t="276172" x="2430463" y="3594100"/>
          <p14:tracePt t="276172" x="2489200" y="3619500"/>
          <p14:tracePt t="276189" x="2651125" y="3671888"/>
          <p14:tracePt t="276206" x="2838450" y="3697288"/>
          <p14:tracePt t="276222" x="2914650" y="3705225"/>
          <p14:tracePt t="276223" x="2974975" y="3713163"/>
          <p14:tracePt t="276226" x="2990850" y="3713163"/>
          <p14:tracePt t="276239" x="3008313" y="3713163"/>
          <p14:tracePt t="276259" x="3016250" y="3713163"/>
          <p14:tracePt t="276282" x="3016250" y="3687763"/>
          <p14:tracePt t="276290" x="3008313" y="3646488"/>
          <p14:tracePt t="276292" x="2982913" y="3594100"/>
          <p14:tracePt t="276305" x="2957513" y="3568700"/>
          <p14:tracePt t="276309" x="2949575" y="3527425"/>
          <p14:tracePt t="276323" x="2881313" y="3433763"/>
          <p14:tracePt t="276339" x="2830513" y="3390900"/>
          <p14:tracePt t="276355" x="2795588" y="3373438"/>
          <p14:tracePt t="276359" x="2762250" y="3355975"/>
          <p14:tracePt t="276373" x="2719388" y="3355975"/>
          <p14:tracePt t="276374" x="2676525" y="3348038"/>
          <p14:tracePt t="276389" x="2600325" y="3340100"/>
          <p14:tracePt t="276405" x="2541588" y="3340100"/>
          <p14:tracePt t="276422" x="2524125" y="3340100"/>
          <p14:tracePt t="276439" x="2506663" y="3355975"/>
          <p14:tracePt t="276455" x="2506663" y="3398838"/>
          <p14:tracePt t="276458" x="2498725" y="3408363"/>
          <p14:tracePt t="276472" x="2498725" y="3424238"/>
          <p14:tracePt t="276488" x="2498725" y="3484563"/>
          <p14:tracePt t="276505" x="2498725" y="3517900"/>
          <p14:tracePt t="276510" x="2498725" y="3560763"/>
          <p14:tracePt t="276521" x="2532063" y="3603625"/>
          <p14:tracePt t="276524" x="2574925" y="3629025"/>
          <p14:tracePt t="276538" x="2625725" y="3662363"/>
          <p14:tracePt t="276540" x="2643188" y="3662363"/>
          <p14:tracePt t="276555" x="2693988" y="3687763"/>
          <p14:tracePt t="276560" x="2762250" y="3705225"/>
          <p14:tracePt t="276572" x="2855913" y="3730625"/>
          <p14:tracePt t="276576" x="2957513" y="3748088"/>
          <p14:tracePt t="276588" x="3059113" y="3763963"/>
          <p14:tracePt t="276590" x="3144838" y="3773488"/>
          <p14:tracePt t="276605" x="3195638" y="3773488"/>
          <p14:tracePt t="276622" x="3203575" y="3773488"/>
          <p14:tracePt t="276640" x="3203575" y="3748088"/>
          <p14:tracePt t="276656" x="3203575" y="3722688"/>
          <p14:tracePt t="276656" x="3186113" y="3687763"/>
          <p14:tracePt t="276660" x="3160713" y="3662363"/>
          <p14:tracePt t="276671" x="3127375" y="3636963"/>
          <p14:tracePt t="276676" x="3084513" y="3594100"/>
          <p14:tracePt t="276688" x="3067050" y="3594100"/>
          <p14:tracePt t="276705" x="3016250" y="3578225"/>
          <p14:tracePt t="276710" x="2990850" y="3578225"/>
          <p14:tracePt t="276721" x="2949575" y="3568700"/>
          <p14:tracePt t="276726" x="2940050" y="3568700"/>
          <p14:tracePt t="276738" x="2922588" y="3568700"/>
          <p14:tracePt t="276742" x="2914650" y="3568700"/>
          <p14:tracePt t="276755" x="2897188" y="3568700"/>
          <p14:tracePt t="276756" x="2881313" y="3568700"/>
          <p14:tracePt t="276803" x="2881313" y="3586163"/>
          <p14:tracePt t="276814" x="2881313" y="3619500"/>
          <p14:tracePt t="276823" x="2889250" y="3636963"/>
          <p14:tracePt t="276826" x="2914650" y="3654425"/>
          <p14:tracePt t="276839" x="2932113" y="3662363"/>
          <p14:tracePt t="276842" x="2965450" y="3671888"/>
          <p14:tracePt t="276855" x="2982913" y="3671888"/>
          <p14:tracePt t="276872" x="3008313" y="3679825"/>
          <p14:tracePt t="276889" x="3016250" y="3687763"/>
          <p14:tracePt t="276934" x="3025775" y="3687763"/>
          <p14:tracePt t="276969" x="3025775" y="3679825"/>
          <p14:tracePt t="276980" x="3025775" y="3671888"/>
          <p14:tracePt t="276989" x="3025775" y="3662363"/>
          <p14:tracePt t="277176" x="3016250" y="3662363"/>
          <p14:tracePt t="277211" x="3008313" y="3662363"/>
          <p14:tracePt t="277383" x="3000375" y="3662363"/>
          <p14:tracePt t="277390" x="2982913" y="3662363"/>
          <p14:tracePt t="277399" x="2974975" y="3662363"/>
          <p14:tracePt t="277409" x="2957513" y="3662363"/>
          <p14:tracePt t="277423" x="2949575" y="3662363"/>
          <p14:tracePt t="277469" x="2940050" y="3662363"/>
          <p14:tracePt t="277480" x="2932113" y="3662363"/>
          <p14:tracePt t="277498" x="2906713" y="3662363"/>
          <p14:tracePt t="277555" x="2897188" y="3662363"/>
          <p14:tracePt t="277560" x="2881313" y="3662363"/>
          <p14:tracePt t="277582" x="2881313" y="3671888"/>
          <p14:tracePt t="277599" x="2871788" y="3671888"/>
          <p14:tracePt t="277609" x="2863850" y="3679825"/>
          <p14:tracePt t="277651" x="2863850" y="3687763"/>
          <p14:tracePt t="277663" x="2855913" y="3687763"/>
          <p14:tracePt t="277701" x="2846388" y="3697288"/>
          <p14:tracePt t="277711" x="2838450" y="3713163"/>
          <p14:tracePt t="277877" x="2830513" y="3713163"/>
          <p14:tracePt t="277887" x="2820988" y="3713163"/>
          <p14:tracePt t="278377" x="2813050" y="3713163"/>
          <p14:tracePt t="278891" x="2805113" y="3713163"/>
          <p14:tracePt t="278906" x="2795588" y="3713163"/>
          <p14:tracePt t="278911" x="2787650" y="3713163"/>
          <p14:tracePt t="279233" x="2778125" y="3713163"/>
          <p14:tracePt t="279263" x="2770188" y="3713163"/>
          <p14:tracePt t="279285" x="2762250" y="3713163"/>
          <p14:tracePt t="279296" x="2752725" y="3722688"/>
          <p14:tracePt t="279317" x="2744788" y="3730625"/>
          <p14:tracePt t="279355" x="2736850" y="3730625"/>
          <p14:tracePt t="279381" x="2727325" y="3730625"/>
          <p14:tracePt t="279391" x="2727325" y="3738563"/>
          <p14:tracePt t="279406" x="2727325" y="3748088"/>
          <p14:tracePt t="279425" x="2727325" y="3756025"/>
          <p14:tracePt t="279439" x="2727325" y="3763963"/>
          <p14:tracePt t="279531" x="2727325" y="3756025"/>
          <p14:tracePt t="279548" x="2727325" y="3748088"/>
          <p14:tracePt t="279557" x="2711450" y="3730625"/>
          <p14:tracePt t="279562" x="2701925" y="3722688"/>
          <p14:tracePt t="279572" x="2668588" y="3697288"/>
          <p14:tracePt t="279591" x="2617788" y="3679825"/>
          <p14:tracePt t="279605" x="2557463" y="3671888"/>
          <p14:tracePt t="279621" x="2532063" y="3662363"/>
          <p14:tracePt t="279622" x="2524125" y="3662363"/>
          <p14:tracePt t="279627" x="2498725" y="3662363"/>
          <p14:tracePt t="279638" x="2473325" y="3662363"/>
          <p14:tracePt t="279643" x="2455863" y="3662363"/>
          <p14:tracePt t="279655" x="2430463" y="3662363"/>
          <p14:tracePt t="279672" x="2397125" y="3662363"/>
          <p14:tracePt t="279677" x="2379663" y="3662363"/>
          <p14:tracePt t="279689" x="2371725" y="3662363"/>
          <p14:tracePt t="279705" x="2362200" y="3679825"/>
          <p14:tracePt t="279721" x="2362200" y="3687763"/>
          <p14:tracePt t="279723" x="2362200" y="3697288"/>
          <p14:tracePt t="279739" x="2362200" y="3713163"/>
          <p14:tracePt t="279755" x="2362200" y="3730625"/>
          <p14:tracePt t="279772" x="2379663" y="3773488"/>
          <p14:tracePt t="279788" x="2397125" y="3781425"/>
          <p14:tracePt t="279789" x="2422525" y="3816350"/>
          <p14:tracePt t="279793" x="2447925" y="3824288"/>
          <p14:tracePt t="279805" x="2489200" y="3832225"/>
          <p14:tracePt t="279809" x="2541588" y="3849688"/>
          <p14:tracePt t="279822" x="2557463" y="3857625"/>
          <p14:tracePt t="279838" x="2625725" y="3875088"/>
          <p14:tracePt t="279842" x="2643188" y="3875088"/>
          <p14:tracePt t="279855" x="2660650" y="3875088"/>
          <p14:tracePt t="279858" x="2676525" y="3875088"/>
          <p14:tracePt t="279874" x="2686050" y="3875088"/>
          <p14:tracePt t="279917" x="2693988" y="3875088"/>
          <p14:tracePt t="279927" x="2701925" y="3875088"/>
          <p14:tracePt t="279936" x="2711450" y="3875088"/>
          <p14:tracePt t="279946" x="2719388" y="3875088"/>
          <p14:tracePt t="279958" x="2727325" y="3875088"/>
          <p14:tracePt t="279972" x="2736850" y="3875088"/>
          <p14:tracePt t="279974" x="2770188" y="3875088"/>
          <p14:tracePt t="279989" x="2770188" y="3867150"/>
          <p14:tracePt t="279990" x="2795588" y="3867150"/>
          <p14:tracePt t="280006" x="2805113" y="3857625"/>
          <p14:tracePt t="280013" x="2820988" y="3857625"/>
          <p14:tracePt t="280022" x="2855913" y="3857625"/>
          <p14:tracePt t="280025" x="2863850" y="3841750"/>
          <p14:tracePt t="280038" x="2889250" y="3824288"/>
          <p14:tracePt t="280056" x="2906713" y="3824288"/>
          <p14:tracePt t="280072" x="2914650" y="3824288"/>
          <p14:tracePt t="280090" x="2922588" y="3824288"/>
          <p14:tracePt t="280105" x="2932113" y="3824288"/>
          <p14:tracePt t="280126" x="2949575" y="3824288"/>
          <p14:tracePt t="280138" x="2957513" y="3824288"/>
          <p14:tracePt t="280677" x="2965450" y="3824288"/>
          <p14:tracePt t="281075" x="2982913" y="3824288"/>
          <p14:tracePt t="281085" x="3016250" y="3832225"/>
          <p14:tracePt t="281092" x="3067050" y="3841750"/>
          <p14:tracePt t="281105" x="3084513" y="3849688"/>
          <p14:tracePt t="281111" x="3135313" y="3867150"/>
          <p14:tracePt t="281122" x="3195638" y="3883025"/>
          <p14:tracePt t="281127" x="3254375" y="3908425"/>
          <p14:tracePt t="281138" x="3289300" y="3925888"/>
          <p14:tracePt t="281141" x="3340100" y="3951288"/>
          <p14:tracePt t="281155" x="3390900" y="3976688"/>
          <p14:tracePt t="281156" x="3424238" y="3994150"/>
          <p14:tracePt t="281172" x="3475038" y="4027488"/>
          <p14:tracePt t="281189" x="3502025" y="4044950"/>
          <p14:tracePt t="281205" x="3502025" y="4052888"/>
          <p14:tracePt t="281206" x="3509963" y="4079875"/>
          <p14:tracePt t="281223" x="3509963" y="4087813"/>
          <p14:tracePt t="281238" x="3509963" y="4095750"/>
          <p14:tracePt t="281255" x="3509963" y="4113213"/>
          <p14:tracePt t="281256" x="3509963" y="4121150"/>
          <p14:tracePt t="281271" x="3517900" y="4146550"/>
          <p14:tracePt t="281272" x="3517900" y="4164013"/>
          <p14:tracePt t="281288" x="3527425" y="4224338"/>
          <p14:tracePt t="281305" x="3535363" y="4291013"/>
          <p14:tracePt t="281321" x="3535363" y="4341813"/>
          <p14:tracePt t="281322" x="3535363" y="4368800"/>
          <p14:tracePt t="281339" x="3543300" y="4445000"/>
          <p14:tracePt t="281342" x="3560763" y="4478338"/>
          <p14:tracePt t="281355" x="3586163" y="4503738"/>
          <p14:tracePt t="281372" x="3611563" y="4546600"/>
          <p14:tracePt t="281388" x="3646488" y="4572000"/>
          <p14:tracePt t="281392" x="3662363" y="4572000"/>
          <p14:tracePt t="281405" x="3662363" y="4579938"/>
          <p14:tracePt t="281409" x="3679825" y="4579938"/>
          <p14:tracePt t="281423" x="3697288" y="4579938"/>
          <p14:tracePt t="281424" x="3730625" y="4579938"/>
          <p14:tracePt t="281439" x="3773488" y="4579938"/>
          <p14:tracePt t="281440" x="3832225" y="4579938"/>
          <p14:tracePt t="281455" x="3875088" y="4579938"/>
          <p14:tracePt t="281460" x="3908425" y="4579938"/>
          <p14:tracePt t="281471" x="3960813" y="4579938"/>
          <p14:tracePt t="281474" x="4037013" y="4579938"/>
          <p14:tracePt t="281488" x="4121150" y="4579938"/>
          <p14:tracePt t="281490" x="4206875" y="4579938"/>
          <p14:tracePt t="281505" x="4341813" y="4579938"/>
          <p14:tracePt t="281521" x="4402138" y="4579938"/>
          <p14:tracePt t="281522" x="4478338" y="4579938"/>
          <p14:tracePt t="281538" x="4579938" y="4579938"/>
          <p14:tracePt t="281555" x="4630738" y="4579938"/>
          <p14:tracePt t="281571" x="4648200" y="4579938"/>
          <p14:tracePt t="281572" x="4665663" y="4579938"/>
          <p14:tracePt t="281589" x="4699000" y="4579938"/>
          <p14:tracePt t="281592" x="4733925" y="4579938"/>
          <p14:tracePt t="281605" x="4759325" y="4579938"/>
          <p14:tracePt t="281622" x="4792663" y="4597400"/>
          <p14:tracePt t="281625" x="4827588" y="4605338"/>
          <p14:tracePt t="281639" x="4937125" y="4673600"/>
          <p14:tracePt t="281655" x="4972050" y="4699000"/>
          <p14:tracePt t="281655" x="5038725" y="4733925"/>
          <p14:tracePt t="281658" x="5056188" y="4741863"/>
          <p14:tracePt t="281672" x="5081588" y="4767263"/>
          <p14:tracePt t="281689" x="5175250" y="4835525"/>
          <p14:tracePt t="281705" x="5226050" y="4894263"/>
          <p14:tracePt t="281710" x="5260975" y="4946650"/>
          <p14:tracePt t="281721" x="5294313" y="4987925"/>
          <p14:tracePt t="281724" x="5319713" y="5005388"/>
          <p14:tracePt t="281739" x="5337175" y="5022850"/>
          <p14:tracePt t="281740" x="5380038" y="5073650"/>
          <p14:tracePt t="281755" x="5405438" y="5124450"/>
          <p14:tracePt t="281760" x="5438775" y="5167313"/>
          <p14:tracePt t="281771" x="5472113" y="5200650"/>
          <p14:tracePt t="281776" x="5497513" y="5235575"/>
          <p14:tracePt t="281788" x="5524500" y="5286375"/>
          <p14:tracePt t="281790" x="5549900" y="5311775"/>
          <p14:tracePt t="281805" x="5583238" y="5337175"/>
          <p14:tracePt t="281806" x="5616575" y="5370513"/>
          <p14:tracePt t="281822" x="5676900" y="5405438"/>
          <p14:tracePt t="281838" x="5735638" y="5413375"/>
          <p14:tracePt t="281840" x="5788025" y="5430838"/>
          <p14:tracePt t="281855" x="5838825" y="5430838"/>
          <p14:tracePt t="281856" x="5880100" y="5413375"/>
          <p14:tracePt t="281872" x="5905500" y="5370513"/>
          <p14:tracePt t="281873" x="5915025" y="5311775"/>
          <p14:tracePt t="282136" x="5915025" y="5302250"/>
          <p14:tracePt t="282143" x="5922963" y="5294313"/>
          <p14:tracePt t="282180" x="5922963" y="5302250"/>
          <p14:tracePt t="282201" x="5922963" y="5311775"/>
          <p14:tracePt t="282205" x="5922963" y="5319713"/>
          <p14:tracePt t="282219" x="5932488" y="5345113"/>
          <p14:tracePt t="282220" x="5932488" y="5362575"/>
          <p14:tracePt t="282230" x="5957888" y="5395913"/>
          <p14:tracePt t="282241" x="5957888" y="5421313"/>
          <p14:tracePt t="282255" x="5957888" y="5464175"/>
          <p14:tracePt t="282260" x="5965825" y="5524500"/>
          <p14:tracePt t="282271" x="5973763" y="5549900"/>
          <p14:tracePt t="282289" x="5999163" y="5634038"/>
          <p14:tracePt t="282305" x="6016625" y="5727700"/>
          <p14:tracePt t="282311" x="6024563" y="5795963"/>
          <p14:tracePt t="282322" x="6049963" y="5864225"/>
          <p14:tracePt t="282324" x="6059488" y="5932488"/>
          <p14:tracePt t="282339" x="6042025" y="5973763"/>
          <p14:tracePt t="282341" x="5940425" y="5991225"/>
          <p14:tracePt t="282355" x="5897563" y="6034088"/>
          <p14:tracePt t="282361" x="5889625" y="6067425"/>
          <p14:tracePt t="282372" x="5889625" y="6110288"/>
          <p14:tracePt t="282376" x="5905500" y="6135688"/>
          <p14:tracePt t="282388" x="5932488" y="6169025"/>
          <p14:tracePt t="282390" x="5957888" y="6221413"/>
          <p14:tracePt t="282405" x="5991225" y="6254750"/>
          <p14:tracePt t="282407" x="6016625" y="6288088"/>
          <p14:tracePt t="282421" x="6110288" y="6381750"/>
          <p14:tracePt t="282443" x="6211888" y="6467475"/>
          <p14:tracePt t="282447" x="6280150" y="6510338"/>
          <p14:tracePt t="282457" x="6313488" y="6543675"/>
          <p14:tracePt t="282472" x="6356350" y="6561138"/>
          <p14:tracePt t="282472" x="6381750" y="6569075"/>
          <p14:tracePt t="282489" x="6424613" y="6586538"/>
          <p14:tracePt t="282505" x="6467475" y="6586538"/>
          <p14:tracePt t="282522" x="6483350" y="6586538"/>
          <p14:tracePt t="282539" x="6543675" y="6561138"/>
          <p14:tracePt t="282555" x="6611938" y="6518275"/>
          <p14:tracePt t="282572" x="6637338" y="6492875"/>
          <p14:tracePt t="282573" x="6645275" y="6475413"/>
          <p14:tracePt t="282589" x="6680200" y="6432550"/>
          <p14:tracePt t="282592" x="6680200" y="6424613"/>
          <p14:tracePt t="282605" x="6680200" y="6399213"/>
          <p14:tracePt t="282622" x="6696075" y="6373813"/>
          <p14:tracePt t="282643" x="6705600" y="6365875"/>
          <p14:tracePt t="282658" x="6738938" y="6365875"/>
          <p14:tracePt t="282672" x="6781800" y="6381750"/>
          <p14:tracePt t="282689" x="6865938" y="6407150"/>
          <p14:tracePt t="282705" x="7027863" y="6432550"/>
          <p14:tracePt t="282709" x="7129463" y="6432550"/>
          <p14:tracePt t="282722" x="7258050" y="6450013"/>
          <p14:tracePt t="282724" x="7367588" y="6450013"/>
          <p14:tracePt t="282739" x="7572375" y="6450013"/>
          <p14:tracePt t="282755" x="7656513" y="6450013"/>
          <p14:tracePt t="282759" x="7742238" y="6432550"/>
          <p14:tracePt t="282772" x="7775575" y="6407150"/>
          <p14:tracePt t="282775" x="7818438" y="6381750"/>
          <p14:tracePt t="282789" x="7843838" y="6323013"/>
          <p14:tracePt t="282806" x="7851775" y="6203950"/>
          <p14:tracePt t="282822" x="7851775" y="6102350"/>
          <p14:tracePt t="282838" x="7851775" y="6034088"/>
          <p14:tracePt t="282840" x="7851775" y="5983288"/>
          <p14:tracePt t="282856" x="7750175" y="5846763"/>
          <p14:tracePt t="282860" x="7673975" y="5778500"/>
          <p14:tracePt t="282871" x="7597775" y="5710238"/>
          <p14:tracePt t="282889" x="7342188" y="5575300"/>
          <p14:tracePt t="282905" x="7088188" y="5524500"/>
          <p14:tracePt t="282910" x="6959600" y="5507038"/>
          <p14:tracePt t="282921" x="6815138" y="5497513"/>
          <p14:tracePt t="282926" x="6680200" y="5497513"/>
          <p14:tracePt t="282938" x="6535738" y="5497513"/>
          <p14:tracePt t="282940" x="6391275" y="5497513"/>
          <p14:tracePt t="282955" x="6254750" y="5497513"/>
          <p14:tracePt t="282960" x="6127750" y="5524500"/>
          <p14:tracePt t="282971" x="5965825" y="5600700"/>
          <p14:tracePt t="282976" x="5829300" y="5694363"/>
          <p14:tracePt t="282988" x="5710238" y="5778500"/>
          <p14:tracePt t="282990" x="5608638" y="5872163"/>
          <p14:tracePt t="283005" x="5549900" y="5948363"/>
          <p14:tracePt t="283006" x="5514975" y="6008688"/>
          <p14:tracePt t="283022" x="5464175" y="6118225"/>
          <p14:tracePt t="283040" x="5456238" y="6169025"/>
          <p14:tracePt t="283041" x="5446713" y="6211888"/>
          <p14:tracePt t="283056" x="5446713" y="6254750"/>
          <p14:tracePt t="283057" x="5446713" y="6313488"/>
          <p14:tracePt t="283060" x="5446713" y="6348413"/>
          <p14:tracePt t="283072" x="5456238" y="6399213"/>
          <p14:tracePt t="283089" x="5557838" y="6510338"/>
          <p14:tracePt t="283107" x="5788025" y="6637338"/>
          <p14:tracePt t="283123" x="6143625" y="6713538"/>
          <p14:tracePt t="283126" x="6399213" y="6764338"/>
          <p14:tracePt t="283139" x="6662738" y="6781800"/>
          <p14:tracePt t="283142" x="6959600" y="6799263"/>
          <p14:tracePt t="283155" x="7248525" y="6799263"/>
          <p14:tracePt t="283172" x="7767638" y="6799263"/>
          <p14:tracePt t="283189" x="8310563" y="6756400"/>
          <p14:tracePt t="283205" x="8736013" y="6654800"/>
          <p14:tracePt t="283208" x="8897938" y="6569075"/>
          <p14:tracePt t="283222" x="9007475" y="6510338"/>
          <p14:tracePt t="283224" x="9085263" y="6442075"/>
          <p14:tracePt t="283239" x="9126538" y="6365875"/>
          <p14:tracePt t="283240" x="9136063" y="6297613"/>
          <p14:tracePt t="283282" x="9067800" y="5854700"/>
          <p14:tracePt t="283291" x="8999538" y="5778500"/>
          <p14:tracePt t="283305" x="8888413" y="5694363"/>
          <p14:tracePt t="283307" x="8804275" y="5641975"/>
          <p14:tracePt t="283319" x="8685213" y="5583238"/>
          <p14:tracePt t="283323" x="8532813" y="5514975"/>
          <p14:tracePt t="283338" x="8335963" y="5472113"/>
          <p14:tracePt t="283341" x="8115300" y="5446713"/>
          <p14:tracePt t="283356" x="7912100" y="5446713"/>
          <p14:tracePt t="283357" x="7623175" y="5446713"/>
          <p14:tracePt t="283360" x="7334250" y="5446713"/>
          <p14:tracePt t="283373" x="7070725" y="5446713"/>
          <p14:tracePt t="283391" x="6731000" y="5472113"/>
          <p14:tracePt t="283406" x="6543675" y="5608638"/>
          <p14:tracePt t="283410" x="6475413" y="5702300"/>
          <p14:tracePt t="283422" x="6450013" y="5795963"/>
          <p14:tracePt t="283426" x="6416675" y="5922963"/>
          <p14:tracePt t="283439" x="6407150" y="5991225"/>
          <p14:tracePt t="283440" x="6407150" y="6092825"/>
          <p14:tracePt t="283455" x="6432550" y="6169025"/>
          <p14:tracePt t="283461" x="6483350" y="6262688"/>
          <p14:tracePt t="283472" x="6569075" y="6330950"/>
          <p14:tracePt t="283476" x="6654800" y="6399213"/>
          <p14:tracePt t="283488" x="6789738" y="6457950"/>
          <p14:tracePt t="283490" x="6934200" y="6510338"/>
          <p14:tracePt t="283505" x="7138988" y="6569075"/>
          <p14:tracePt t="283506" x="7359650" y="6611938"/>
          <p14:tracePt t="283522" x="7639050" y="6645275"/>
          <p14:tracePt t="283522" x="7902575" y="6654800"/>
          <p14:tracePt t="283538" x="8132763" y="6654800"/>
          <p14:tracePt t="283542" x="8335963" y="6654800"/>
          <p14:tracePt t="283555" x="8507413" y="6627813"/>
          <p14:tracePt t="283557" x="8624888" y="6577013"/>
          <p14:tracePt t="283571" x="8702675" y="6535738"/>
          <p14:tracePt t="283573" x="8710613" y="6518275"/>
          <p14:tracePt t="283590" x="8718550" y="6424613"/>
          <p14:tracePt t="283605" x="8718550" y="6373813"/>
          <p14:tracePt t="283606" x="8718550" y="6365875"/>
          <p14:tracePt t="283621" x="8702675" y="6313488"/>
          <p14:tracePt t="283623" x="8685213" y="6272213"/>
          <p14:tracePt t="283638" x="8624888" y="6203950"/>
          <p14:tracePt t="283640" x="8558213" y="6127750"/>
          <p14:tracePt t="283642" x="8472488" y="6067425"/>
          <p14:tracePt t="283656" x="8335963" y="6008688"/>
          <p14:tracePt t="283672" x="7980363" y="5889625"/>
          <p14:tracePt t="283688" x="7529513" y="5854700"/>
          <p14:tracePt t="283692" x="7324725" y="5846763"/>
          <p14:tracePt t="283705" x="7180263" y="5846763"/>
          <p14:tracePt t="283709" x="7070725" y="5846763"/>
          <p14:tracePt t="283722" x="6969125" y="5854700"/>
          <p14:tracePt t="283723" x="6891338" y="5880100"/>
          <p14:tracePt t="283739" x="6840538" y="5905500"/>
          <p14:tracePt t="283742" x="6840538" y="5915025"/>
          <p14:tracePt t="283755" x="6840538" y="5922963"/>
          <p14:tracePt t="283772" x="6840538" y="5932488"/>
          <p14:tracePt t="283789" x="6840538" y="5940425"/>
          <p14:tracePt t="283805" x="6850063" y="5948363"/>
          <p14:tracePt t="283808" x="6858000" y="5948363"/>
          <p14:tracePt t="283832" x="6875463" y="5948363"/>
          <p14:tracePt t="283840" x="6891338" y="5948363"/>
          <p14:tracePt t="284011" x="6900863" y="5948363"/>
          <p14:tracePt t="284037" x="6916738" y="5948363"/>
          <p14:tracePt t="284057" x="6916738" y="5940425"/>
          <p14:tracePt t="284062" x="6934200" y="5932488"/>
          <p14:tracePt t="284157" x="6943725" y="5922963"/>
          <p14:tracePt t="284166" x="6943725" y="5915025"/>
          <p14:tracePt t="284176" x="6951663" y="5905500"/>
          <p14:tracePt t="284436" x="6959600" y="5905500"/>
          <p14:tracePt t="284446" x="6969125" y="5905500"/>
          <p14:tracePt t="284454" x="6977063" y="5905500"/>
          <p14:tracePt t="284461" x="6994525" y="5889625"/>
          <p14:tracePt t="284473" x="7002463" y="5889625"/>
          <p14:tracePt t="284489" x="7002463" y="5880100"/>
          <p14:tracePt t="284505" x="7019925" y="5880100"/>
          <p14:tracePt t="284647" x="7027863" y="5880100"/>
          <p14:tracePt t="284657" x="7027863" y="5864225"/>
          <p14:tracePt t="284713" x="7035800" y="5864225"/>
          <p14:tracePt t="284735" x="7045325" y="5854700"/>
          <p14:tracePt t="284809" x="7045325" y="5846763"/>
          <p14:tracePt t="284824" x="7045325" y="5838825"/>
          <p14:tracePt t="285313" x="7045325" y="5829300"/>
          <p14:tracePt t="285329" x="7045325" y="5803900"/>
          <p14:tracePt t="285337" x="7045325" y="5795963"/>
          <p14:tracePt t="285343" x="7045325" y="5788025"/>
          <p14:tracePt t="285355" x="7045325" y="5778500"/>
          <p14:tracePt t="285356" x="7035800" y="5761038"/>
          <p14:tracePt t="285372" x="7027863" y="5735638"/>
          <p14:tracePt t="285388" x="7010400" y="5676900"/>
          <p14:tracePt t="285393" x="7002463" y="5668963"/>
          <p14:tracePt t="285405" x="7002463" y="5651500"/>
          <p14:tracePt t="285409" x="7002463" y="5608638"/>
          <p14:tracePt t="285423" x="6994525" y="5540375"/>
          <p14:tracePt t="285439" x="6994525" y="5456238"/>
          <p14:tracePt t="285455" x="6994525" y="5413375"/>
          <p14:tracePt t="285459" x="6994525" y="5353050"/>
          <p14:tracePt t="285472" x="6994525" y="5311775"/>
          <p14:tracePt t="285475" x="6994525" y="5286375"/>
          <p14:tracePt t="285491" x="7019925" y="5183188"/>
          <p14:tracePt t="285505" x="7045325" y="4997450"/>
          <p14:tracePt t="285522" x="7078663" y="4802188"/>
          <p14:tracePt t="285540" x="7113588" y="4572000"/>
          <p14:tracePt t="285555" x="7138988" y="4359275"/>
          <p14:tracePt t="285561" x="7146925" y="4275138"/>
          <p14:tracePt t="285572" x="7164388" y="4171950"/>
          <p14:tracePt t="285589" x="7180263" y="4011613"/>
          <p14:tracePt t="285605" x="7189788" y="3857625"/>
          <p14:tracePt t="285611" x="7205663" y="3798888"/>
          <p14:tracePt t="285622" x="7215188" y="3722688"/>
          <p14:tracePt t="285624" x="7223125" y="3662363"/>
          <p14:tracePt t="285638" x="7223125" y="3603625"/>
          <p14:tracePt t="285640" x="7223125" y="3552825"/>
          <p14:tracePt t="285655" x="7223125" y="3502025"/>
          <p14:tracePt t="285661" x="7232650" y="3441700"/>
          <p14:tracePt t="285672" x="7240588" y="3382963"/>
          <p14:tracePt t="285674" x="7240588" y="3340100"/>
          <p14:tracePt t="285688" x="7248525" y="3279775"/>
          <p14:tracePt t="285690" x="7248525" y="3238500"/>
          <p14:tracePt t="285705" x="7265988" y="3178175"/>
          <p14:tracePt t="285722" x="7273925" y="3119438"/>
          <p14:tracePt t="285738" x="7283450" y="3101975"/>
          <p14:tracePt t="285740" x="7291388" y="3067050"/>
          <p14:tracePt t="285755" x="7334250" y="3008313"/>
          <p14:tracePt t="285756" x="7350125" y="2957513"/>
          <p14:tracePt t="285760" x="7359650" y="2922588"/>
          <p14:tracePt t="285771" x="7377113" y="2838450"/>
          <p14:tracePt t="285788" x="7377113" y="2608263"/>
          <p14:tracePt t="285804" x="7377113" y="2303463"/>
          <p14:tracePt t="285821" x="7377113" y="2108200"/>
          <p14:tracePt t="285822" x="7402513" y="1895475"/>
          <p14:tracePt t="285826" x="7427913" y="1674813"/>
          <p14:tracePt t="285838" x="7461250" y="1487488"/>
          <p14:tracePt t="285842" x="7504113" y="1350963"/>
          <p14:tracePt t="285855" x="7529513" y="1241425"/>
          <p14:tracePt t="285872" x="7597775" y="1087438"/>
          <p14:tracePt t="285876" x="7597775" y="1069975"/>
          <p14:tracePt t="285888" x="7605713" y="1054100"/>
          <p14:tracePt t="285927" x="7588250" y="1104900"/>
          <p14:tracePt t="285941" x="7572375" y="1122363"/>
          <p14:tracePt t="285945" x="7554913" y="1155700"/>
          <p14:tracePt t="285959" x="7529513" y="1189038"/>
          <p14:tracePt t="285973" x="7469188" y="1266825"/>
          <p14:tracePt t="285989" x="7435850" y="1333500"/>
          <p14:tracePt t="285992" x="7392988" y="1385888"/>
          <p14:tracePt t="286005" x="7367588" y="1419225"/>
          <p14:tracePt t="286008" x="7342188" y="1470025"/>
          <p14:tracePt t="286022" x="7308850" y="1546225"/>
          <p14:tracePt t="286022" x="7265988" y="1597025"/>
          <p14:tracePt t="286038" x="7223125" y="1674813"/>
          <p14:tracePt t="286055" x="7180263" y="1725613"/>
          <p14:tracePt t="286058" x="7164388" y="1751013"/>
          <p14:tracePt t="286071" x="7146925" y="1766888"/>
          <p14:tracePt t="286074" x="7121525" y="1784350"/>
          <p14:tracePt t="286088" x="7121525" y="1793875"/>
          <p14:tracePt t="286124" x="7113588" y="1793875"/>
          <p14:tracePt t="286138" x="7104063" y="1793875"/>
          <p14:tracePt t="286142" x="7096125" y="1793875"/>
          <p14:tracePt t="286156" x="7078663" y="1793875"/>
          <p14:tracePt t="286158" x="7061200" y="1793875"/>
          <p14:tracePt t="286172" x="7027863" y="1766888"/>
          <p14:tracePt t="286175" x="7027863" y="1758950"/>
          <p14:tracePt t="286188" x="7002463" y="1741488"/>
          <p14:tracePt t="286205" x="6977063" y="1733550"/>
          <p14:tracePt t="286222" x="6951663" y="1716088"/>
          <p14:tracePt t="286239" x="6934200" y="1700213"/>
          <p14:tracePt t="286255" x="6926263" y="1690688"/>
          <p14:tracePt t="286260" x="6908800" y="1682750"/>
          <p14:tracePt t="286272" x="6908800" y="1674813"/>
          <p14:tracePt t="286276" x="6891338" y="1674813"/>
          <p14:tracePt t="286298" x="6883400" y="1665288"/>
          <p14:tracePt t="286306" x="6875463" y="1665288"/>
          <p14:tracePt t="286310" x="6865938" y="1649413"/>
          <p14:tracePt t="286433" x="6865938" y="1639888"/>
          <p14:tracePt t="286443" x="6883400" y="1631950"/>
          <p14:tracePt t="286690" x="6891338" y="1631950"/>
          <p14:tracePt t="286698" x="6908800" y="1622425"/>
          <p14:tracePt t="286707" x="6908800" y="1614488"/>
          <p14:tracePt t="286722" x="6908800" y="1581150"/>
          <p14:tracePt t="286739" x="6908800" y="1555750"/>
          <p14:tracePt t="286755" x="6934200" y="1504950"/>
          <p14:tracePt t="286772" x="6934200" y="1477963"/>
          <p14:tracePt t="286788" x="6943725" y="1470025"/>
          <p14:tracePt t="286791" x="6943725" y="1462088"/>
          <p14:tracePt t="286805" x="6943725" y="1436688"/>
          <p14:tracePt t="286811" x="6951663" y="1411288"/>
          <p14:tracePt t="286821" x="6951663" y="1401763"/>
          <p14:tracePt t="286839" x="6951663" y="1350963"/>
          <p14:tracePt t="286855" x="6951663" y="1317625"/>
          <p14:tracePt t="286861" x="6951663" y="1308100"/>
          <p14:tracePt t="286872" x="6951663" y="1292225"/>
          <p14:tracePt t="286877" x="6951663" y="1266825"/>
          <p14:tracePt t="286888" x="6951663" y="1257300"/>
          <p14:tracePt t="286891" x="6951663" y="1231900"/>
          <p14:tracePt t="286904" x="6934200" y="1206500"/>
          <p14:tracePt t="286911" x="6926263" y="1198563"/>
          <p14:tracePt t="286927" x="6916738" y="1198563"/>
          <p14:tracePt t="286939" x="6908800" y="1181100"/>
          <p14:tracePt t="286940" x="6891338" y="1173163"/>
          <p14:tracePt t="286998" x="6883400" y="1173163"/>
          <p14:tracePt t="287002" x="6875463" y="1173163"/>
          <p14:tracePt t="287405" x="6865938" y="1173163"/>
          <p14:tracePt t="287413" x="6840538" y="1189038"/>
          <p14:tracePt t="287422" x="6824663" y="1198563"/>
          <p14:tracePt t="287439" x="6772275" y="1249363"/>
          <p14:tracePt t="287455" x="6738938" y="1274763"/>
          <p14:tracePt t="287463" x="6721475" y="1300163"/>
          <p14:tracePt t="287477" x="6713538" y="1300163"/>
          <p14:tracePt t="287489" x="6705600" y="1308100"/>
          <p14:tracePt t="287490" x="6705600" y="1317625"/>
          <p14:tracePt t="287513" x="6705600" y="1333500"/>
          <p14:tracePt t="287524" x="6705600" y="1350963"/>
          <p14:tracePt t="287539" x="6705600" y="1368425"/>
          <p14:tracePt t="287584" x="6705600" y="1376363"/>
          <p14:tracePt t="287603" x="6713538" y="1376363"/>
          <p14:tracePt t="287614" x="6721475" y="1385888"/>
          <p14:tracePt t="287653" x="6721475" y="1393825"/>
          <p14:tracePt t="287668" x="6731000" y="1393825"/>
          <p14:tracePt t="287677" x="6731000" y="1401763"/>
          <p14:tracePt t="287688" x="6738938" y="1419225"/>
          <p14:tracePt t="287708" x="6738938" y="1427163"/>
          <p14:tracePt t="287721" x="6738938" y="1436688"/>
          <p14:tracePt t="287722" x="6738938" y="1452563"/>
          <p14:tracePt t="287739" x="6746875" y="1477963"/>
          <p14:tracePt t="287755" x="6746875" y="1495425"/>
          <p14:tracePt t="287773" x="6764338" y="1512888"/>
          <p14:tracePt t="287788" x="6764338" y="1538288"/>
          <p14:tracePt t="287789" x="6772275" y="1538288"/>
          <p14:tracePt t="287793" x="6772275" y="1546225"/>
          <p14:tracePt t="287805" x="6781800" y="1563688"/>
          <p14:tracePt t="287809" x="6789738" y="1571625"/>
          <p14:tracePt t="287832" x="6799263" y="1581150"/>
          <p14:tracePt t="287869" x="6799263" y="1589088"/>
          <p14:tracePt t="287991" x="6815138" y="1589088"/>
          <p14:tracePt t="288001" x="6824663" y="1563688"/>
          <p14:tracePt t="288011" x="6832600" y="1546225"/>
          <p14:tracePt t="288015" x="6840538" y="1520825"/>
          <p14:tracePt t="288027" x="6850063" y="1487488"/>
          <p14:tracePt t="288040" x="6850063" y="1470025"/>
          <p14:tracePt t="288041" x="6850063" y="1444625"/>
          <p14:tracePt t="288055" x="6850063" y="1419225"/>
          <p14:tracePt t="288057" x="6850063" y="1401763"/>
          <p14:tracePt t="288072" x="6850063" y="1343025"/>
          <p14:tracePt t="288088" x="6850063" y="1333500"/>
          <p14:tracePt t="288091" x="6850063" y="1308100"/>
          <p14:tracePt t="288105" x="6850063" y="1282700"/>
          <p14:tracePt t="288106" x="6850063" y="1274763"/>
          <p14:tracePt t="288111" x="6850063" y="1266825"/>
          <p14:tracePt t="288163" x="6850063" y="1257300"/>
          <p14:tracePt t="288197" x="6840538" y="1257300"/>
          <p14:tracePt t="288207" x="6824663" y="1257300"/>
          <p14:tracePt t="288213" x="6799263" y="1257300"/>
          <p14:tracePt t="288224" x="6789738" y="1266825"/>
          <p14:tracePt t="288239" x="6731000" y="1325563"/>
          <p14:tracePt t="288255" x="6696075" y="1368425"/>
          <p14:tracePt t="288272" x="6680200" y="1376363"/>
          <p14:tracePt t="288273" x="6645275" y="1419225"/>
          <p14:tracePt t="288289" x="6611938" y="1487488"/>
          <p14:tracePt t="288293" x="6586538" y="1538288"/>
          <p14:tracePt t="288306" x="6569075" y="1555750"/>
          <p14:tracePt t="288322" x="6551613" y="1622425"/>
          <p14:tracePt t="288338" x="6551613" y="1649413"/>
          <p14:tracePt t="288343" x="6551613" y="1674813"/>
          <p14:tracePt t="288358" x="6551613" y="1682750"/>
          <p14:tracePt t="288372" x="6551613" y="1690688"/>
          <p14:tracePt t="288375" x="6551613" y="1700213"/>
          <p14:tracePt t="288399" x="6561138" y="1700213"/>
          <p14:tracePt t="288421" x="6586538" y="1700213"/>
          <p14:tracePt t="288426" x="6611938" y="1700213"/>
          <p14:tracePt t="288439" x="6637338" y="1700213"/>
          <p14:tracePt t="288455" x="6654800" y="1700213"/>
          <p14:tracePt t="288461" x="6680200" y="1700213"/>
          <p14:tracePt t="288472" x="6713538" y="1700213"/>
          <p14:tracePt t="288474" x="6738938" y="1682750"/>
          <p14:tracePt t="288488" x="6756400" y="1674813"/>
          <p14:tracePt t="288490" x="6781800" y="1665288"/>
          <p14:tracePt t="288505" x="6824663" y="1631950"/>
          <p14:tracePt t="288522" x="6840538" y="1631950"/>
          <p14:tracePt t="288543" x="6858000" y="1606550"/>
          <p14:tracePt t="288556" x="6865938" y="1597025"/>
          <p14:tracePt t="288572" x="6865938" y="1581150"/>
          <p14:tracePt t="288590" x="6865938" y="1571625"/>
          <p14:tracePt t="288590" x="6865938" y="1563688"/>
          <p14:tracePt t="288605" x="6865938" y="1555750"/>
          <p14:tracePt t="288606" x="6865938" y="1538288"/>
          <p14:tracePt t="288611" x="6865938" y="1530350"/>
          <p14:tracePt t="288638" x="6858000" y="1512888"/>
          <p14:tracePt t="288727" x="6850063" y="1512888"/>
          <p14:tracePt t="288736" x="6840538" y="1512888"/>
          <p14:tracePt t="288797" x="6832600" y="1512888"/>
          <p14:tracePt t="288873" x="6832600" y="1520825"/>
          <p14:tracePt t="288909" x="6840538" y="1520825"/>
          <p14:tracePt t="288920" x="6850063" y="1520825"/>
          <p14:tracePt t="288932" x="6858000" y="1520825"/>
          <p14:tracePt t="288941" x="6865938" y="1520825"/>
          <p14:tracePt t="288955" x="6875463" y="1520825"/>
          <p14:tracePt t="288958" x="6883400" y="1512888"/>
          <p14:tracePt t="289005" x="6883400" y="1495425"/>
          <p14:tracePt t="289025" x="6883400" y="1487488"/>
          <p14:tracePt t="289047" x="6883400" y="1477963"/>
          <p14:tracePt t="289059" x="6875463" y="1477963"/>
          <p14:tracePt t="289071" x="6850063" y="1477963"/>
          <p14:tracePt t="289080" x="6840538" y="1470025"/>
          <p14:tracePt t="289092" x="6832600" y="1470025"/>
          <p14:tracePt t="289107" x="6824663" y="1462088"/>
          <p14:tracePt t="289111" x="6807200" y="1436688"/>
          <p14:tracePt t="289122" x="6799263" y="1436688"/>
          <p14:tracePt t="289139" x="6781800" y="1436688"/>
          <p14:tracePt t="289155" x="6756400" y="1411288"/>
          <p14:tracePt t="289172" x="6738938" y="1385888"/>
          <p14:tracePt t="289177" x="6721475" y="1368425"/>
          <p14:tracePt t="289189" x="6713538" y="1368425"/>
          <p14:tracePt t="289193" x="6696075" y="1360488"/>
          <p14:tracePt t="289205" x="6688138" y="1350963"/>
          <p14:tracePt t="289223" x="6680200" y="1343025"/>
          <p14:tracePt t="289238" x="6670675" y="1333500"/>
          <p14:tracePt t="289243" x="6645275" y="1333500"/>
          <p14:tracePt t="289255" x="6627813" y="1317625"/>
          <p14:tracePt t="289389" x="6637338" y="1317625"/>
          <p14:tracePt t="289399" x="6654800" y="1325563"/>
          <p14:tracePt t="289409" x="6654800" y="1333500"/>
          <p14:tracePt t="289422" x="6662738" y="1343025"/>
          <p14:tracePt t="289423" x="6670675" y="1350963"/>
          <p14:tracePt t="289439" x="6680200" y="1368425"/>
          <p14:tracePt t="289460" x="6688138" y="1376363"/>
          <p14:tracePt t="289565" x="6696075" y="1376363"/>
          <p14:tracePt t="289575" x="6696075" y="1368425"/>
          <p14:tracePt t="289585" x="6696075" y="1360488"/>
          <p14:tracePt t="289589" x="6696075" y="1343025"/>
          <p14:tracePt t="289605" x="6696075" y="1308100"/>
          <p14:tracePt t="289622" x="6696075" y="1274763"/>
          <p14:tracePt t="289625" x="6696075" y="1223963"/>
          <p14:tracePt t="289638" x="6696075" y="1198563"/>
          <p14:tracePt t="289639" x="6705600" y="1155700"/>
          <p14:tracePt t="289655" x="6705600" y="1087438"/>
          <p14:tracePt t="289672" x="6713538" y="1062038"/>
          <p14:tracePt t="289689" x="6713538" y="1044575"/>
          <p14:tracePt t="289807" x="6721475" y="1044575"/>
          <p14:tracePt t="289816" x="6738938" y="1054100"/>
          <p14:tracePt t="289826" x="6738938" y="1069975"/>
          <p14:tracePt t="289839" x="6746875" y="1112838"/>
          <p14:tracePt t="289855" x="6756400" y="1122363"/>
          <p14:tracePt t="289872" x="6764338" y="1155700"/>
          <p14:tracePt t="289873" x="6772275" y="1173163"/>
          <p14:tracePt t="289876" x="6772275" y="1181100"/>
          <p14:tracePt t="289888" x="6781800" y="1198563"/>
          <p14:tracePt t="289892" x="6781800" y="1206500"/>
          <p14:tracePt t="289905" x="6781800" y="1216025"/>
          <p14:tracePt t="289922" x="6781800" y="1223963"/>
          <p14:tracePt t="290080" x="6781800" y="1231900"/>
          <p14:tracePt t="290089" x="6781800" y="1241425"/>
          <p14:tracePt t="290103" x="6781800" y="1249363"/>
          <p14:tracePt t="290109" x="6781800" y="1266825"/>
          <p14:tracePt t="290122" x="6772275" y="1282700"/>
          <p14:tracePt t="290125" x="6772275" y="1292225"/>
          <p14:tracePt t="290139" x="6772275" y="1308100"/>
          <p14:tracePt t="290153" x="6756400" y="1333500"/>
          <p14:tracePt t="290159" x="6756400" y="1343025"/>
          <p14:tracePt t="290172" x="6756400" y="1360488"/>
          <p14:tracePt t="290174" x="6756400" y="1368425"/>
          <p14:tracePt t="290189" x="6746875" y="1385888"/>
          <p14:tracePt t="290190" x="6738938" y="1401763"/>
          <p14:tracePt t="290206" x="6738938" y="1427163"/>
          <p14:tracePt t="290222" x="6731000" y="1436688"/>
          <p14:tracePt t="290224" x="6731000" y="1452563"/>
          <p14:tracePt t="290240" x="6721475" y="1470025"/>
          <p14:tracePt t="290241" x="6713538" y="1470025"/>
          <p14:tracePt t="290255" x="6713538" y="1477963"/>
          <p14:tracePt t="290467" x="6705600" y="1477963"/>
          <p14:tracePt t="290477" x="6705600" y="1470025"/>
          <p14:tracePt t="290485" x="6705600" y="1436688"/>
          <p14:tracePt t="290493" x="6696075" y="1401763"/>
          <p14:tracePt t="290505" x="6688138" y="1368425"/>
          <p14:tracePt t="290506" x="6688138" y="1343025"/>
          <p14:tracePt t="290522" x="6662738" y="1292225"/>
          <p14:tracePt t="290523" x="6662738" y="1266825"/>
          <p14:tracePt t="290539" x="6662738" y="1241425"/>
          <p14:tracePt t="290543" x="6662738" y="1206500"/>
          <p14:tracePt t="290555" x="6662738" y="1198563"/>
          <p14:tracePt t="290559" x="6662738" y="1173163"/>
          <p14:tracePt t="290570" x="6662738" y="1147763"/>
          <p14:tracePt t="290575" x="6662738" y="1138238"/>
          <p14:tracePt t="290589" x="6662738" y="1112838"/>
          <p14:tracePt t="290605" x="6662738" y="1096963"/>
          <p14:tracePt t="290621" x="6670675" y="1079500"/>
          <p14:tracePt t="290623" x="6680200" y="1079500"/>
          <p14:tracePt t="290640" x="6696075" y="1044575"/>
          <p14:tracePt t="290659" x="6705600" y="1036638"/>
          <p14:tracePt t="290672" x="6721475" y="1036638"/>
          <p14:tracePt t="290782" x="6721475" y="1069975"/>
          <p14:tracePt t="290790" x="6731000" y="1087438"/>
          <p14:tracePt t="290799" x="6738938" y="1122363"/>
          <p14:tracePt t="290805" x="6738938" y="1138238"/>
          <p14:tracePt t="290822" x="6764338" y="1198563"/>
          <p14:tracePt t="290838" x="6764338" y="1223963"/>
          <p14:tracePt t="290840" x="6764338" y="1257300"/>
          <p14:tracePt t="290855" x="6764338" y="1282700"/>
          <p14:tracePt t="290861" x="6764338" y="1317625"/>
          <p14:tracePt t="290886" x="6764338" y="1325563"/>
          <p14:tracePt t="290932" x="6764338" y="1333500"/>
          <p14:tracePt t="290961" x="6764338" y="1325563"/>
          <p14:tracePt t="290972" x="6764338" y="1300163"/>
          <p14:tracePt t="290977" x="6756400" y="1292225"/>
          <p14:tracePt t="290990" x="6746875" y="1274763"/>
          <p14:tracePt t="291005" x="6746875" y="1216025"/>
          <p14:tracePt t="291022" x="6721475" y="1163638"/>
          <p14:tracePt t="291040" x="6721475" y="1112838"/>
          <p14:tracePt t="291055" x="6721475" y="1054100"/>
          <p14:tracePt t="291063" x="6721475" y="1028700"/>
          <p14:tracePt t="291072" x="6721475" y="1011238"/>
          <p14:tracePt t="291074" x="6721475" y="1003300"/>
          <p14:tracePt t="291088" x="6721475" y="985838"/>
          <p14:tracePt t="291106" x="6721475" y="968375"/>
          <p14:tracePt t="291509" x="6721475" y="985838"/>
          <p14:tracePt t="291519" x="6721475" y="1011238"/>
          <p14:tracePt t="291530" x="6721475" y="1028700"/>
          <p14:tracePt t="291549" x="6721475" y="1054100"/>
          <p14:tracePt t="291558" x="6721475" y="1079500"/>
          <p14:tracePt t="291572" x="6721475" y="1087438"/>
          <p14:tracePt t="291575" x="6721475" y="1104900"/>
          <p14:tracePt t="291589" x="6721475" y="1130300"/>
          <p14:tracePt t="291611" x="6721475" y="1138238"/>
          <p14:tracePt t="291727" x="6713538" y="1147763"/>
          <p14:tracePt t="291754" x="6705600" y="1147763"/>
          <p14:tracePt t="291766" x="6705600" y="1138238"/>
          <p14:tracePt t="291777" x="6705600" y="1122363"/>
          <p14:tracePt t="291790" x="6696075" y="1104900"/>
          <p14:tracePt t="291840" x="6696075" y="1130300"/>
          <p14:tracePt t="291850" x="6696075" y="1147763"/>
          <p14:tracePt t="291857" x="6696075" y="1173163"/>
          <p14:tracePt t="291872" x="6696075" y="1257300"/>
          <p14:tracePt t="291889" x="6705600" y="1333500"/>
          <p14:tracePt t="291893" x="6756400" y="1487488"/>
          <p14:tracePt t="291906" x="6789738" y="1571625"/>
          <p14:tracePt t="291909" x="6824663" y="1665288"/>
          <p14:tracePt t="291919" x="6850063" y="1751013"/>
          <p14:tracePt t="291941" x="6875463" y="1895475"/>
          <p14:tracePt t="291943" x="6875463" y="1928813"/>
          <p14:tracePt t="291955" x="6875463" y="1946275"/>
          <p14:tracePt t="291959" x="6875463" y="1954213"/>
          <p14:tracePt t="291974" x="6875463" y="1971675"/>
          <p14:tracePt t="291975" x="6875463" y="1979613"/>
          <p14:tracePt t="291999" x="6875463" y="2005013"/>
          <p14:tracePt t="292021" x="6875463" y="2030413"/>
          <p14:tracePt t="292026" x="6858000" y="2055813"/>
          <p14:tracePt t="292040" x="6850063" y="2065338"/>
          <p14:tracePt t="292040" x="6832600" y="2090738"/>
          <p14:tracePt t="292054" x="6815138" y="2108200"/>
          <p14:tracePt t="292061" x="6807200" y="2124075"/>
          <p14:tracePt t="292071" x="6799263" y="2133600"/>
          <p14:tracePt t="292074" x="6799263" y="2149475"/>
          <p14:tracePt t="292089" x="6799263" y="2166938"/>
          <p14:tracePt t="292105" x="6789738" y="2174875"/>
          <p14:tracePt t="292111" x="6789738" y="2184400"/>
          <p14:tracePt t="292161" x="6789738" y="2192338"/>
          <p14:tracePt t="292171" x="6789738" y="2209800"/>
          <p14:tracePt t="292197" x="6789738" y="2227263"/>
          <p14:tracePt t="292204" x="6789738" y="2235200"/>
          <p14:tracePt t="292213" x="6789738" y="2243138"/>
          <p14:tracePt t="292226" x="6799263" y="2286000"/>
          <p14:tracePt t="292239" x="6799263" y="2293938"/>
          <p14:tracePt t="292240" x="6807200" y="2293938"/>
          <p14:tracePt t="292256" x="6807200" y="2311400"/>
          <p14:tracePt t="292256" x="6807200" y="2319338"/>
          <p14:tracePt t="292273" x="6815138" y="2328863"/>
          <p14:tracePt t="292273" x="6815138" y="2336800"/>
          <p14:tracePt t="292288" x="6815138" y="2344738"/>
          <p14:tracePt t="292293" x="6815138" y="2354263"/>
          <p14:tracePt t="292305" x="6815138" y="2371725"/>
          <p14:tracePt t="292309" x="6815138" y="2387600"/>
          <p14:tracePt t="292322" x="6815138" y="2413000"/>
          <p14:tracePt t="292322" x="6815138" y="2438400"/>
          <p14:tracePt t="292338" x="6815138" y="2463800"/>
          <p14:tracePt t="292343" x="6815138" y="2516188"/>
          <p14:tracePt t="292355" x="6824663" y="2541588"/>
          <p14:tracePt t="292359" x="6824663" y="2566988"/>
          <p14:tracePt t="292371" x="6824663" y="2592388"/>
          <p14:tracePt t="292373" x="6824663" y="2625725"/>
          <p14:tracePt t="292390" x="6832600" y="2686050"/>
          <p14:tracePt t="292405" x="6832600" y="2727325"/>
          <p14:tracePt t="292422" x="6832600" y="2752725"/>
          <p14:tracePt t="292424" x="6832600" y="2762250"/>
          <p14:tracePt t="292438" x="6832600" y="2770188"/>
          <p14:tracePt t="292455" x="6840538" y="2805113"/>
          <p14:tracePt t="292472" x="6840538" y="2830513"/>
          <p14:tracePt t="292489" x="6850063" y="2863850"/>
          <p14:tracePt t="292505" x="6850063" y="2881313"/>
          <p14:tracePt t="292510" x="6850063" y="2889250"/>
          <p14:tracePt t="292521" x="6850063" y="2897188"/>
          <p14:tracePt t="292524" x="6850063" y="2914650"/>
          <p14:tracePt t="292538" x="6850063" y="2932113"/>
          <p14:tracePt t="292555" x="6858000" y="2965450"/>
          <p14:tracePt t="292560" x="6865938" y="2982913"/>
          <p14:tracePt t="292572" x="6875463" y="2990850"/>
          <p14:tracePt t="292574" x="6883400" y="3025775"/>
          <p14:tracePt t="292588" x="6883400" y="3059113"/>
          <p14:tracePt t="292590" x="6900863" y="3084513"/>
          <p14:tracePt t="292606" x="6900863" y="3101975"/>
          <p14:tracePt t="292606" x="6908800" y="3127375"/>
          <p14:tracePt t="292621" x="6916738" y="3144838"/>
          <p14:tracePt t="292622" x="6916738" y="3178175"/>
          <p14:tracePt t="292640" x="6916738" y="3203575"/>
          <p14:tracePt t="292656" x="6916738" y="3211513"/>
          <p14:tracePt t="292671" x="6916738" y="3228975"/>
          <p14:tracePt t="292689" x="6916738" y="3238500"/>
          <p14:tracePt t="292705" x="6916738" y="3246438"/>
          <p14:tracePt t="292731" x="6900863" y="3246438"/>
          <p14:tracePt t="292739" x="6891338" y="3246438"/>
          <p14:tracePt t="292742" x="6875463" y="3246438"/>
          <p14:tracePt t="292755" x="6850063" y="3246438"/>
          <p14:tracePt t="292756" x="6832600" y="3246438"/>
          <p14:tracePt t="292771" x="6815138" y="3246438"/>
          <p14:tracePt t="292772" x="6781800" y="3246438"/>
          <p14:tracePt t="292789" x="6756400" y="3246438"/>
          <p14:tracePt t="292792" x="6713538" y="3246438"/>
          <p14:tracePt t="292804" x="6688138" y="3246438"/>
          <p14:tracePt t="292806" x="6654800" y="3246438"/>
          <p14:tracePt t="292822" x="6611938" y="3246438"/>
          <p14:tracePt t="292822" x="6569075" y="3246438"/>
          <p14:tracePt t="292838" x="6500813" y="3246438"/>
          <p14:tracePt t="292838" x="6457950" y="3246438"/>
          <p14:tracePt t="292855" x="6407150" y="3246438"/>
          <p14:tracePt t="292858" x="6399213" y="3246438"/>
          <p14:tracePt t="292872" x="6391275" y="3246438"/>
          <p14:tracePt t="292942" x="6416675" y="3238500"/>
          <p14:tracePt t="292955" x="6475413" y="3228975"/>
          <p14:tracePt t="292960" x="6518275" y="3221038"/>
          <p14:tracePt t="292974" x="6561138" y="3221038"/>
          <p14:tracePt t="292988" x="6721475" y="3221038"/>
          <p14:tracePt t="293005" x="6891338" y="3221038"/>
          <p14:tracePt t="293008" x="6959600" y="3221038"/>
          <p14:tracePt t="293022" x="6994525" y="3221038"/>
          <p14:tracePt t="293039" x="7027863" y="3221038"/>
          <p14:tracePt t="293098" x="7027863" y="3238500"/>
          <p14:tracePt t="293109" x="7027863" y="3254375"/>
          <p14:tracePt t="293123" x="7027863" y="3263900"/>
          <p14:tracePt t="293127" x="7027863" y="3289300"/>
          <p14:tracePt t="293141" x="6977063" y="3314700"/>
          <p14:tracePt t="293155" x="6959600" y="3322638"/>
          <p14:tracePt t="293161" x="6943725" y="3330575"/>
          <p14:tracePt t="293172" x="6891338" y="3365500"/>
          <p14:tracePt t="293174" x="6858000" y="3382963"/>
          <p14:tracePt t="293188" x="6824663" y="3398838"/>
          <p14:tracePt t="293191" x="6772275" y="3416300"/>
          <p14:tracePt t="293206" x="6696075" y="3441700"/>
          <p14:tracePt t="293222" x="6670675" y="3467100"/>
          <p14:tracePt t="293238" x="6654800" y="3467100"/>
          <p14:tracePt t="293240" x="6645275" y="3467100"/>
          <p14:tracePt t="293255" x="6637338" y="3467100"/>
          <p14:tracePt t="293256" x="6627813" y="3467100"/>
          <p14:tracePt t="293260" x="6602413" y="3467100"/>
          <p14:tracePt t="293272" x="6602413" y="3475038"/>
          <p14:tracePt t="293289" x="6594475" y="3475038"/>
          <p14:tracePt t="293290" x="6594475" y="3492500"/>
          <p14:tracePt t="293326" x="6586538" y="3492500"/>
          <p14:tracePt t="293363" x="6577013" y="3502025"/>
          <p14:tracePt t="293423" x="6577013" y="3509963"/>
          <p14:tracePt t="293443" x="6577013" y="3517900"/>
          <p14:tracePt t="293453" x="6577013" y="3527425"/>
          <p14:tracePt t="293479" x="6577013" y="3535363"/>
          <p14:tracePt t="293519" x="6586538" y="3535363"/>
          <p14:tracePt t="293531" x="6611938" y="3535363"/>
          <p14:tracePt t="293538" x="6619875" y="3527425"/>
          <p14:tracePt t="293555" x="6662738" y="3449638"/>
          <p14:tracePt t="293558" x="6670675" y="3433763"/>
          <p14:tracePt t="293571" x="6670675" y="3398838"/>
          <p14:tracePt t="293589" x="6688138" y="3314700"/>
          <p14:tracePt t="293605" x="6688138" y="3221038"/>
          <p14:tracePt t="293609" x="6688138" y="3160713"/>
          <p14:tracePt t="293623" x="6688138" y="3144838"/>
          <p14:tracePt t="293624" x="6688138" y="3084513"/>
          <p14:tracePt t="293638" x="6688138" y="3000375"/>
          <p14:tracePt t="293640" x="6696075" y="2914650"/>
          <p14:tracePt t="293655" x="6696075" y="2820988"/>
          <p14:tracePt t="293661" x="6696075" y="2693988"/>
          <p14:tracePt t="293671" x="6696075" y="2574925"/>
          <p14:tracePt t="293675" x="6696075" y="2506663"/>
          <p14:tracePt t="293689" x="6688138" y="2344738"/>
          <p14:tracePt t="293705" x="6670675" y="2311400"/>
          <p14:tracePt t="293708" x="6654800" y="2278063"/>
          <p14:tracePt t="293722" x="6645275" y="2268538"/>
          <p14:tracePt t="293724" x="6627813" y="2260600"/>
          <p14:tracePt t="293739" x="6627813" y="2243138"/>
          <p14:tracePt t="293755" x="6627813" y="2235200"/>
          <p14:tracePt t="293772" x="6619875" y="2227263"/>
          <p14:tracePt t="293788" x="6619875" y="2217738"/>
          <p14:tracePt t="293790" x="6619875" y="2209800"/>
          <p14:tracePt t="293805" x="6619875" y="2184400"/>
          <p14:tracePt t="293812" x="6619875" y="2166938"/>
          <p14:tracePt t="293822" x="6619875" y="2159000"/>
          <p14:tracePt t="293838" x="6619875" y="2133600"/>
          <p14:tracePt t="293855" x="6619875" y="2108200"/>
          <p14:tracePt t="293872" x="6619875" y="2098675"/>
          <p14:tracePt t="293889" x="6619875" y="2090738"/>
          <p14:tracePt t="293890" x="6627813" y="2082800"/>
          <p14:tracePt t="293911" x="6627813" y="2073275"/>
          <p14:tracePt t="294063" x="6637338" y="2073275"/>
          <p14:tracePt t="294079" x="6645275" y="2082800"/>
          <p14:tracePt t="294089" x="6645275" y="2098675"/>
          <p14:tracePt t="294093" x="6654800" y="2108200"/>
          <p14:tracePt t="294105" x="6662738" y="2116138"/>
          <p14:tracePt t="294193" x="6662738" y="2124075"/>
          <p14:tracePt t="294218" x="6662738" y="2116138"/>
          <p14:tracePt t="294225" x="6662738" y="2098675"/>
          <p14:tracePt t="294233" x="6662738" y="2082800"/>
          <p14:tracePt t="294238" x="6662738" y="2065338"/>
          <p14:tracePt t="294255" x="6662738" y="2030413"/>
          <p14:tracePt t="294369" x="6662738" y="2055813"/>
          <p14:tracePt t="294378" x="6662738" y="2116138"/>
          <p14:tracePt t="294387" x="6662738" y="2141538"/>
          <p14:tracePt t="294391" x="6662738" y="2166938"/>
          <p14:tracePt t="294405" x="6670675" y="2209800"/>
          <p14:tracePt t="294411" x="6680200" y="2260600"/>
          <p14:tracePt t="294422" x="6696075" y="2303463"/>
          <p14:tracePt t="294425" x="6721475" y="2379663"/>
          <p14:tracePt t="294438" x="6746875" y="2455863"/>
          <p14:tracePt t="294441" x="6781800" y="2541588"/>
          <p14:tracePt t="294455" x="6832600" y="2736850"/>
          <p14:tracePt t="294472" x="6875463" y="2881313"/>
          <p14:tracePt t="294488" x="6900863" y="2949575"/>
          <p14:tracePt t="294490" x="6908800" y="3008313"/>
          <p14:tracePt t="294504" x="6926263" y="3051175"/>
          <p14:tracePt t="294507" x="6934200" y="3101975"/>
          <p14:tracePt t="294511" x="6943725" y="3127375"/>
          <p14:tracePt t="294521" x="6951663" y="3178175"/>
          <p14:tracePt t="294538" x="6951663" y="3221038"/>
          <p14:tracePt t="294555" x="6951663" y="3254375"/>
          <p14:tracePt t="294561" x="6951663" y="3271838"/>
          <p14:tracePt t="294572" x="6951663" y="3289300"/>
          <p14:tracePt t="294577" x="6951663" y="3305175"/>
          <p14:tracePt t="294588" x="6951663" y="3314700"/>
          <p14:tracePt t="294593" x="6951663" y="3322638"/>
          <p14:tracePt t="294605" x="6943725" y="3340100"/>
          <p14:tracePt t="294622" x="6934200" y="3382963"/>
          <p14:tracePt t="294627" x="6916738" y="3390900"/>
          <p14:tracePt t="294640" x="6916738" y="3398838"/>
          <p14:tracePt t="294642" x="6916738" y="3408363"/>
          <p14:tracePt t="294655" x="6908800" y="3416300"/>
          <p14:tracePt t="294673" x="6891338" y="3433763"/>
          <p14:tracePt t="294676" x="6883400" y="3449638"/>
          <p14:tracePt t="294689" x="6875463" y="3449638"/>
          <p14:tracePt t="294705" x="6865938" y="3467100"/>
          <p14:tracePt t="294719" x="6865938" y="3475038"/>
          <p14:tracePt t="294726" x="6858000" y="3492500"/>
          <p14:tracePt t="294738" x="6858000" y="3502025"/>
          <p14:tracePt t="294739" x="6850063" y="3509963"/>
          <p14:tracePt t="294755" x="6824663" y="3552825"/>
          <p14:tracePt t="294772" x="6815138" y="3560763"/>
          <p14:tracePt t="294772" x="6807200" y="3578225"/>
          <p14:tracePt t="294788" x="6807200" y="3603625"/>
          <p14:tracePt t="294789" x="6781800" y="3629025"/>
          <p14:tracePt t="294792" x="6772275" y="3636963"/>
          <p14:tracePt t="294805" x="6764338" y="3654425"/>
          <p14:tracePt t="294822" x="6756400" y="3671888"/>
          <p14:tracePt t="294838" x="6756400" y="3679825"/>
          <p14:tracePt t="294855" x="6738938" y="3687763"/>
          <p14:tracePt t="294872" x="6731000" y="3697288"/>
          <p14:tracePt t="294888" x="6713538" y="3697288"/>
          <p14:tracePt t="294889" x="6705600" y="3697288"/>
          <p14:tracePt t="294905" x="6680200" y="3697288"/>
          <p14:tracePt t="294908" x="6670675" y="3697288"/>
          <p14:tracePt t="294922" x="6662738" y="3697288"/>
          <p14:tracePt t="294938" x="6637338" y="3697288"/>
          <p14:tracePt t="294955" x="6602413" y="3654425"/>
          <p14:tracePt t="294960" x="6602413" y="3636963"/>
          <p14:tracePt t="294971" x="6586538" y="3611563"/>
          <p14:tracePt t="294975" x="6577013" y="3586163"/>
          <p14:tracePt t="294988" x="6569075" y="3517900"/>
          <p14:tracePt t="294990" x="6561138" y="3459163"/>
          <p14:tracePt t="295005" x="6551613" y="3373438"/>
          <p14:tracePt t="295010" x="6526213" y="3289300"/>
          <p14:tracePt t="295021" x="6492875" y="3160713"/>
          <p14:tracePt t="295024" x="6483350" y="3059113"/>
          <p14:tracePt t="295038" x="6457950" y="2982913"/>
          <p14:tracePt t="295040" x="6450013" y="2906713"/>
          <p14:tracePt t="295055" x="6442075" y="2838450"/>
          <p14:tracePt t="295056" x="6442075" y="2805113"/>
          <p14:tracePt t="295071" x="6442075" y="2719388"/>
          <p14:tracePt t="295088" x="6442075" y="2701925"/>
          <p14:tracePt t="295090" x="6457950" y="2686050"/>
          <p14:tracePt t="295104" x="6492875" y="2668588"/>
          <p14:tracePt t="295106" x="6543675" y="2660650"/>
          <p14:tracePt t="295110" x="6586538" y="2660650"/>
          <p14:tracePt t="295121" x="6670675" y="2660650"/>
          <p14:tracePt t="295139" x="6858000" y="2676525"/>
          <p14:tracePt t="295155" x="7096125" y="2787650"/>
          <p14:tracePt t="295172" x="7299325" y="2897188"/>
          <p14:tracePt t="295176" x="7385050" y="2965450"/>
          <p14:tracePt t="295188" x="7435850" y="3016250"/>
          <p14:tracePt t="295192" x="7469188" y="3059113"/>
          <p14:tracePt t="295205" x="7478713" y="3094038"/>
          <p14:tracePt t="295222" x="7486650" y="3178175"/>
          <p14:tracePt t="295226" x="7486650" y="3203575"/>
          <p14:tracePt t="295238" x="7486650" y="3238500"/>
          <p14:tracePt t="295242" x="7461250" y="3271838"/>
          <p14:tracePt t="295254" x="7435850" y="3314700"/>
          <p14:tracePt t="295256" x="7410450" y="3330575"/>
          <p14:tracePt t="295271" x="7385050" y="3348038"/>
          <p14:tracePt t="295272" x="7342188" y="3373438"/>
          <p14:tracePt t="295288" x="7299325" y="3390900"/>
          <p14:tracePt t="295292" x="7283450" y="3398838"/>
          <p14:tracePt t="295305" x="7240588" y="3408363"/>
          <p14:tracePt t="295308" x="7189788" y="3408363"/>
          <p14:tracePt t="295322" x="7146925" y="3408363"/>
          <p14:tracePt t="295323" x="7121525" y="3408363"/>
          <p14:tracePt t="295339" x="7088188" y="3408363"/>
          <p14:tracePt t="295339" x="7053263" y="3398838"/>
          <p14:tracePt t="295355" x="6994525" y="3355975"/>
          <p14:tracePt t="295371" x="6985000" y="3340100"/>
          <p14:tracePt t="295372" x="6959600" y="3322638"/>
          <p14:tracePt t="295389" x="6943725" y="3314700"/>
          <p14:tracePt t="295389" x="6934200" y="3279775"/>
          <p14:tracePt t="295405" x="6934200" y="3246438"/>
          <p14:tracePt t="295422" x="6916738" y="3195638"/>
          <p14:tracePt t="295438" x="6916738" y="3160713"/>
          <p14:tracePt t="295455" x="6916738" y="3144838"/>
          <p14:tracePt t="295601" x="6908800" y="3135313"/>
          <p14:tracePt t="295611" x="6900863" y="3135313"/>
          <p14:tracePt t="295632" x="6891338" y="3135313"/>
          <p14:tracePt t="295640" x="6883400" y="3135313"/>
          <p14:tracePt t="295653" x="6865938" y="3135313"/>
          <p14:tracePt t="295661" x="6850063" y="3135313"/>
          <p14:tracePt t="295677" x="6840538" y="3135313"/>
          <p14:tracePt t="295699" x="6832600" y="3135313"/>
          <p14:tracePt t="295813" x="6824663" y="3144838"/>
          <p14:tracePt t="295822" x="6824663" y="3160713"/>
          <p14:tracePt t="295833" x="6824663" y="3170238"/>
          <p14:tracePt t="295840" x="6807200" y="3186113"/>
          <p14:tracePt t="295846" x="6807200" y="3203575"/>
          <p14:tracePt t="295858" x="6799263" y="3211513"/>
          <p14:tracePt t="295859" x="6799263" y="3228975"/>
          <p14:tracePt t="295872" x="6799263" y="3254375"/>
          <p14:tracePt t="295889" x="6789738" y="3297238"/>
          <p14:tracePt t="295903" x="6789738" y="3322638"/>
          <p14:tracePt t="295909" x="6789738" y="3340100"/>
          <p14:tracePt t="295922" x="6789738" y="3348038"/>
          <p14:tracePt t="295924" x="6789738" y="3355975"/>
          <p14:tracePt t="295939" x="6789738" y="3365500"/>
          <p14:tracePt t="295940" x="6789738" y="3373438"/>
          <p14:tracePt t="296011" x="6789738" y="3348038"/>
          <p14:tracePt t="296016" x="6789738" y="3322638"/>
          <p14:tracePt t="296026" x="6789738" y="3297238"/>
          <p14:tracePt t="296039" x="6789738" y="3246438"/>
          <p14:tracePt t="296041" x="6789738" y="3186113"/>
          <p14:tracePt t="296055" x="6789738" y="3127375"/>
          <p14:tracePt t="296072" x="6789738" y="2949575"/>
          <p14:tracePt t="296088" x="6789738" y="2820988"/>
          <p14:tracePt t="296090" x="6764338" y="2660650"/>
          <p14:tracePt t="296105" x="6713538" y="2455863"/>
          <p14:tracePt t="296106" x="6688138" y="2293938"/>
          <p14:tracePt t="296111" x="6662738" y="2149475"/>
          <p14:tracePt t="296122" x="6637338" y="2022475"/>
          <p14:tracePt t="296139" x="6594475" y="1819275"/>
          <p14:tracePt t="296155" x="6569075" y="1682750"/>
          <p14:tracePt t="296160" x="6569075" y="1639888"/>
          <p14:tracePt t="296172" x="6569075" y="1631950"/>
          <p14:tracePt t="296176" x="6569075" y="1614488"/>
          <p14:tracePt t="296188" x="6569075" y="1606550"/>
          <p14:tracePt t="296192" x="6569075" y="1597025"/>
          <p14:tracePt t="296205" x="6551613" y="1589088"/>
          <p14:tracePt t="296232" x="6551613" y="1581150"/>
          <p14:tracePt t="296248" x="6551613" y="1571625"/>
          <p14:tracePt t="296273" x="6543675" y="1555750"/>
          <p14:tracePt t="296293" x="6535738" y="1546225"/>
          <p14:tracePt t="296300" x="6526213" y="1546225"/>
          <p14:tracePt t="296310" x="6500813" y="1538288"/>
          <p14:tracePt t="296313" x="6492875" y="1538288"/>
          <p14:tracePt t="296323" x="6492875" y="1530350"/>
          <p14:tracePt t="296338" x="6467475" y="1520825"/>
          <p14:tracePt t="296339" x="6457950" y="1520825"/>
          <p14:tracePt t="296355" x="6373813" y="1495425"/>
          <p14:tracePt t="296374" x="6288088" y="1477963"/>
          <p14:tracePt t="296388" x="6272213" y="1470025"/>
          <p14:tracePt t="296405" x="6272213" y="1462088"/>
          <p14:tracePt t="296408" x="6262688" y="1444625"/>
          <p14:tracePt t="296421" x="6262688" y="1436688"/>
          <p14:tracePt t="296424" x="6246813" y="1427163"/>
          <p14:tracePt t="296438" x="6229350" y="1411288"/>
          <p14:tracePt t="296458" x="6221413" y="1411288"/>
          <p14:tracePt t="296472" x="6203950" y="1401763"/>
          <p14:tracePt t="296489" x="6194425" y="1401763"/>
          <p14:tracePt t="296505" x="6178550" y="1401763"/>
          <p14:tracePt t="296508" x="6153150" y="1401763"/>
          <p14:tracePt t="296532" x="6135688" y="1401763"/>
          <p14:tracePt t="296540" x="6127750" y="1401763"/>
          <p14:tracePt t="296601" x="6153150" y="1401763"/>
          <p14:tracePt t="296611" x="6203950" y="1401763"/>
          <p14:tracePt t="296620" x="6221413" y="1401763"/>
          <p14:tracePt t="296629" x="6262688" y="1401763"/>
          <p14:tracePt t="296643" x="6407150" y="1401763"/>
          <p14:tracePt t="296657" x="6475413" y="1401763"/>
          <p14:tracePt t="296660" x="6561138" y="1401763"/>
          <p14:tracePt t="296673" x="6627813" y="1401763"/>
          <p14:tracePt t="296674" x="6688138" y="1401763"/>
          <p14:tracePt t="296690" x="6705600" y="1401763"/>
          <p14:tracePt t="296705" x="6713538" y="1401763"/>
          <p14:tracePt t="296706" x="6721475" y="1393825"/>
          <p14:tracePt t="296722" x="6731000" y="1376363"/>
          <p14:tracePt t="296726" x="6738938" y="1376363"/>
          <p14:tracePt t="296824" x="6738938" y="1368425"/>
          <p14:tracePt t="296843" x="6731000" y="1368425"/>
          <p14:tracePt t="296857" x="6696075" y="1368425"/>
          <p14:tracePt t="296873" x="6680200" y="1368425"/>
          <p14:tracePt t="296884" x="6645275" y="1368425"/>
          <p14:tracePt t="296893" x="6619875" y="1368425"/>
          <p14:tracePt t="296905" x="6611938" y="1368425"/>
          <p14:tracePt t="296908" x="6586538" y="1368425"/>
          <p14:tracePt t="296920" x="6561138" y="1368425"/>
          <p14:tracePt t="296939" x="6518275" y="1368425"/>
          <p14:tracePt t="296955" x="6510338" y="1368425"/>
          <p14:tracePt t="296972" x="6500813" y="1368425"/>
          <p14:tracePt t="297059" x="6500813" y="1360488"/>
          <p14:tracePt t="297071" x="6526213" y="1360488"/>
          <p14:tracePt t="297076" x="6577013" y="1350963"/>
          <p14:tracePt t="297089" x="6602413" y="1343025"/>
          <p14:tracePt t="297105" x="6645275" y="1333500"/>
          <p14:tracePt t="297109" x="6688138" y="1325563"/>
          <p14:tracePt t="297121" x="6721475" y="1317625"/>
          <p14:tracePt t="297126" x="6756400" y="1308100"/>
          <p14:tracePt t="297138" x="6789738" y="1300163"/>
          <p14:tracePt t="297155" x="6799263" y="1300163"/>
          <p14:tracePt t="297171" x="6807200" y="1300163"/>
          <p14:tracePt t="297174" x="6815138" y="1292225"/>
          <p14:tracePt t="297188" x="6815138" y="1274763"/>
          <p14:tracePt t="297205" x="6815138" y="1257300"/>
          <p14:tracePt t="297211" x="6815138" y="1249363"/>
          <p14:tracePt t="297221" x="6815138" y="1231900"/>
          <p14:tracePt t="297224" x="6815138" y="1206500"/>
          <p14:tracePt t="297248" x="6815138" y="1198563"/>
          <p14:tracePt t="297256" x="6815138" y="1189038"/>
          <p14:tracePt t="297271" x="6815138" y="1181100"/>
          <p14:tracePt t="297288" x="6807200" y="1163638"/>
          <p14:tracePt t="297305" x="6799263" y="1163638"/>
          <p14:tracePt t="297307" x="6789738" y="1163638"/>
          <p14:tracePt t="297321" x="6781800" y="1163638"/>
          <p14:tracePt t="297327" x="6764338" y="1163638"/>
          <p14:tracePt t="297519" x="6764338" y="1155700"/>
          <p14:tracePt t="297534" x="6764338" y="1147763"/>
          <p14:tracePt t="297559" x="6772275" y="1147763"/>
          <p14:tracePt t="297569" x="6781800" y="1147763"/>
          <p14:tracePt t="297582" x="6789738" y="1138238"/>
          <p14:tracePt t="297593" x="6789738" y="1130300"/>
          <p14:tracePt t="297605" x="6799263" y="1122363"/>
          <p14:tracePt t="297622" x="6799263" y="1112838"/>
          <p14:tracePt t="297639" x="6807200" y="1104900"/>
          <p14:tracePt t="297775" x="6815138" y="1104900"/>
          <p14:tracePt t="297785" x="6824663" y="1104900"/>
          <p14:tracePt t="297804" x="6840538" y="1104900"/>
          <p14:tracePt t="297811" x="6858000" y="1104900"/>
          <p14:tracePt t="297823" x="6865938" y="1104900"/>
          <p14:tracePt t="297827" x="6875463" y="1104900"/>
          <p14:tracePt t="297838" x="6883400" y="1104900"/>
          <p14:tracePt t="297840" x="6891338" y="1104900"/>
          <p14:tracePt t="297855" x="6908800" y="1104900"/>
          <p14:tracePt t="297856" x="6916738" y="1104900"/>
          <p14:tracePt t="297871" x="6926263" y="1104900"/>
          <p14:tracePt t="297877" x="6951663" y="1122363"/>
          <p14:tracePt t="297888" x="6959600" y="1138238"/>
          <p14:tracePt t="297890" x="6985000" y="1163638"/>
          <p14:tracePt t="297905" x="7027863" y="1206500"/>
          <p14:tracePt t="297906" x="7061200" y="1223963"/>
          <p14:tracePt t="297921" x="7172325" y="1282700"/>
          <p14:tracePt t="297938" x="7232650" y="1300163"/>
          <p14:tracePt t="297955" x="7273925" y="1308100"/>
          <p14:tracePt t="297956" x="7283450" y="1308100"/>
          <p14:tracePt t="297971" x="7291388" y="1308100"/>
          <p14:tracePt t="297972" x="7299325" y="1308100"/>
          <p14:tracePt t="298023" x="7308850" y="1308100"/>
          <p14:tracePt t="298083" x="7299325" y="1308100"/>
          <p14:tracePt t="298099" x="7283450" y="1308100"/>
          <p14:tracePt t="298109" x="7248525" y="1308100"/>
          <p14:tracePt t="298122" x="7205663" y="1308100"/>
          <p14:tracePt t="298122" x="7189788" y="1308100"/>
          <p14:tracePt t="298139" x="7088188" y="1308100"/>
          <p14:tracePt t="298155" x="7027863" y="1308100"/>
          <p14:tracePt t="298170" x="6994525" y="1308100"/>
          <p14:tracePt t="298172" x="6959600" y="1308100"/>
          <p14:tracePt t="298189" x="6908800" y="1308100"/>
          <p14:tracePt t="298205" x="6883400" y="1308100"/>
          <p14:tracePt t="298211" x="6850063" y="1308100"/>
          <p14:tracePt t="298222" x="6840538" y="1308100"/>
          <p14:tracePt t="298225" x="6824663" y="1308100"/>
          <p14:tracePt t="298238" x="6807200" y="1308100"/>
          <p14:tracePt t="298255" x="6756400" y="1325563"/>
          <p14:tracePt t="298261" x="6746875" y="1325563"/>
          <p14:tracePt t="298271" x="6738938" y="1325563"/>
          <p14:tracePt t="298288" x="6731000" y="1325563"/>
          <p14:tracePt t="298289" x="6705600" y="1325563"/>
          <p14:tracePt t="298305" x="6688138" y="1325563"/>
          <p14:tracePt t="298309" x="6680200" y="1333500"/>
          <p14:tracePt t="298321" x="6662738" y="1333500"/>
          <p14:tracePt t="298338" x="6654800" y="1333500"/>
          <p14:tracePt t="298342" x="6619875" y="1333500"/>
          <p14:tracePt t="298355" x="6594475" y="1333500"/>
          <p14:tracePt t="298358" x="6551613" y="1333500"/>
          <p14:tracePt t="298372" x="6526213" y="1333500"/>
          <p14:tracePt t="298375" x="6475413" y="1333500"/>
          <p14:tracePt t="298389" x="6450013" y="1333500"/>
          <p14:tracePt t="298390" x="6416675" y="1333500"/>
          <p14:tracePt t="298405" x="6313488" y="1317625"/>
          <p14:tracePt t="298422" x="6254750" y="1308100"/>
          <p14:tracePt t="298425" x="6194425" y="1300163"/>
          <p14:tracePt t="298438" x="6135688" y="1282700"/>
          <p14:tracePt t="298440" x="6092825" y="1282700"/>
          <p14:tracePt t="298454" x="6084888" y="1282700"/>
          <p14:tracePt t="298561" x="6092825" y="1282700"/>
          <p14:tracePt t="298570" x="6110288" y="1282700"/>
          <p14:tracePt t="298580" x="6153150" y="1282700"/>
          <p14:tracePt t="298580" x="6194425" y="1282700"/>
          <p14:tracePt t="298592" x="6237288" y="1282700"/>
          <p14:tracePt t="298607" x="6297613" y="1300163"/>
          <p14:tracePt t="298621" x="6313488" y="1300163"/>
          <p14:tracePt t="298622" x="6330950" y="1300163"/>
          <p14:tracePt t="298638" x="6338888" y="1300163"/>
          <p14:tracePt t="298643" x="6365875" y="1300163"/>
          <p14:tracePt t="298655" x="6373813" y="1300163"/>
          <p14:tracePt t="298754" x="6373813" y="1292225"/>
          <p14:tracePt t="298763" x="6373813" y="1282700"/>
          <p14:tracePt t="298769" x="6356350" y="1282700"/>
          <p14:tracePt t="298849" x="6407150" y="1282700"/>
          <p14:tracePt t="298855" x="6432550" y="1282700"/>
          <p14:tracePt t="298868" x="6500813" y="1282700"/>
          <p14:tracePt t="298869" x="6611938" y="1282700"/>
          <p14:tracePt t="298886" x="6756400" y="1282700"/>
          <p14:tracePt t="298893" x="6951663" y="1282700"/>
          <p14:tracePt t="298908" x="7299325" y="1282700"/>
          <p14:tracePt t="298909" x="7469188" y="1282700"/>
          <p14:tracePt t="298922" x="7613650" y="1282700"/>
          <p14:tracePt t="298939" x="7800975" y="1282700"/>
          <p14:tracePt t="299011" x="7810500" y="1266825"/>
          <p14:tracePt t="299030" x="7810500" y="1257300"/>
          <p14:tracePt t="299041" x="7810500" y="1249363"/>
          <p14:tracePt t="299056" x="7810500" y="1241425"/>
          <p14:tracePt t="299071" x="7783513" y="1231900"/>
          <p14:tracePt t="299097" x="7758113" y="1216025"/>
          <p14:tracePt t="299110" x="7742238" y="1216025"/>
          <p14:tracePt t="299121" x="7742238" y="1206500"/>
          <p14:tracePt t="299130" x="7732713" y="1198563"/>
          <p14:tracePt t="299149" x="7716838" y="1198563"/>
          <p14:tracePt t="299160" x="7699375" y="1181100"/>
          <p14:tracePt t="299171" x="7681913" y="1173163"/>
          <p14:tracePt t="299188" x="7648575" y="1155700"/>
          <p14:tracePt t="299193" x="7613650" y="1147763"/>
          <p14:tracePt t="299205" x="7597775" y="1138238"/>
          <p14:tracePt t="299222" x="7562850" y="1122363"/>
          <p14:tracePt t="299226" x="7554913" y="1112838"/>
          <p14:tracePt t="299238" x="7529513" y="1112838"/>
          <p14:tracePt t="299242" x="7494588" y="1096963"/>
          <p14:tracePt t="299255" x="7461250" y="1087438"/>
          <p14:tracePt t="299257" x="7435850" y="1087438"/>
          <p14:tracePt t="299271" x="7427913" y="1087438"/>
          <p14:tracePt t="299272" x="7418388" y="1087438"/>
          <p14:tracePt t="299323" x="7410450" y="1087438"/>
          <p14:tracePt t="299343" x="7410450" y="1096963"/>
          <p14:tracePt t="299351" x="7443788" y="1096963"/>
          <p14:tracePt t="299360" x="7461250" y="1122363"/>
          <p14:tracePt t="299364" x="7478713" y="1130300"/>
          <p14:tracePt t="299374" x="7504113" y="1138238"/>
          <p14:tracePt t="299388" x="7546975" y="1155700"/>
          <p14:tracePt t="299389" x="7613650" y="1189038"/>
          <p14:tracePt t="299405" x="7673975" y="1241425"/>
          <p14:tracePt t="299422" x="7681913" y="1241425"/>
          <p14:tracePt t="299438" x="7699375" y="1249363"/>
          <p14:tracePt t="299465" x="7699375" y="1257300"/>
          <p14:tracePt t="299514" x="7707313" y="1257300"/>
          <p14:tracePt t="299566" x="7716838" y="1257300"/>
          <p14:tracePt t="299582" x="7707313" y="1241425"/>
          <p14:tracePt t="299591" x="7691438" y="1223963"/>
          <p14:tracePt t="299605" x="7666038" y="1189038"/>
          <p14:tracePt t="299622" x="7656513" y="1163638"/>
          <p14:tracePt t="299639" x="7639050" y="1163638"/>
          <p14:tracePt t="299640" x="7631113" y="1155700"/>
          <p14:tracePt t="299655" x="7588250" y="1112838"/>
          <p14:tracePt t="299672" x="7572375" y="1104900"/>
          <p14:tracePt t="299688" x="7572375" y="1096963"/>
          <p14:tracePt t="299690" x="7562850" y="1096963"/>
          <p14:tracePt t="299771" x="7554913" y="1096963"/>
          <p14:tracePt t="299803" x="7554913" y="1104900"/>
          <p14:tracePt t="299823" x="7554913" y="1112838"/>
          <p14:tracePt t="299834" x="7554913" y="1122363"/>
          <p14:tracePt t="299848" x="7554913" y="1138238"/>
          <p14:tracePt t="299857" x="7554913" y="1147763"/>
          <p14:tracePt t="299872" x="7546975" y="1155700"/>
          <p14:tracePt t="299873" x="7537450" y="1163638"/>
          <p14:tracePt t="299889" x="7521575" y="1173163"/>
          <p14:tracePt t="299903" x="7512050" y="1173163"/>
          <p14:tracePt t="299909" x="7461250" y="1181100"/>
          <p14:tracePt t="299922" x="7443788" y="1181100"/>
          <p14:tracePt t="299924" x="7418388" y="1189038"/>
          <p14:tracePt t="299939" x="7342188" y="1216025"/>
          <p14:tracePt t="299955" x="7299325" y="1241425"/>
          <p14:tracePt t="299971" x="7291388" y="1241425"/>
          <p14:tracePt t="299975" x="7283450" y="1241425"/>
          <p14:tracePt t="300192" x="7299325" y="1241425"/>
          <p14:tracePt t="300201" x="7308850" y="1223963"/>
          <p14:tracePt t="300208" x="7316788" y="1216025"/>
          <p14:tracePt t="300222" x="7342188" y="1206500"/>
          <p14:tracePt t="300227" x="7359650" y="1189038"/>
          <p14:tracePt t="300239" x="7392988" y="1155700"/>
          <p14:tracePt t="300242" x="7427913" y="1147763"/>
          <p14:tracePt t="300254" x="7461250" y="1130300"/>
          <p14:tracePt t="300256" x="7494588" y="1122363"/>
          <p14:tracePt t="300272" x="7512050" y="1096963"/>
          <p14:tracePt t="300273" x="7521575" y="1087438"/>
          <p14:tracePt t="300288" x="7529513" y="1079500"/>
          <p14:tracePt t="300453" x="7529513" y="1069975"/>
          <p14:tracePt t="300485" x="7521575" y="1069975"/>
          <p14:tracePt t="300497" x="7512050" y="1069975"/>
          <p14:tracePt t="300505" x="7494588" y="1069975"/>
          <p14:tracePt t="300509" x="7486650" y="1062038"/>
          <p14:tracePt t="300521" x="7478713" y="1062038"/>
          <p14:tracePt t="300611" x="7469188" y="1054100"/>
          <p14:tracePt t="300625" x="7469188" y="1036638"/>
          <p14:tracePt t="300636" x="7512050" y="1036638"/>
          <p14:tracePt t="300643" x="7537450" y="1036638"/>
          <p14:tracePt t="300656" x="7588250" y="1036638"/>
          <p14:tracePt t="300661" x="7613650" y="1036638"/>
          <p14:tracePt t="300671" x="7656513" y="1036638"/>
          <p14:tracePt t="300674" x="7724775" y="1036638"/>
          <p14:tracePt t="300688" x="7783513" y="1036638"/>
          <p14:tracePt t="300691" x="7843838" y="1036638"/>
          <p14:tracePt t="300705" x="7869238" y="1036638"/>
          <p14:tracePt t="300706" x="7877175" y="1036638"/>
          <p14:tracePt t="300724" x="7894638" y="1036638"/>
          <p14:tracePt t="300761" x="7894638" y="1044575"/>
          <p14:tracePt t="300787" x="7877175" y="1044575"/>
          <p14:tracePt t="300798" x="7869238" y="1044575"/>
          <p14:tracePt t="300803" x="7861300" y="1044575"/>
          <p14:tracePt t="300810" x="7843838" y="1044575"/>
          <p14:tracePt t="300823" x="7826375" y="1044575"/>
          <p14:tracePt t="300826" x="7793038" y="1044575"/>
          <p14:tracePt t="300838" x="7758113" y="1044575"/>
          <p14:tracePt t="300843" x="7732713" y="1044575"/>
          <p14:tracePt t="300855" x="7724775" y="1044575"/>
          <p14:tracePt t="300857" x="7716838" y="1044575"/>
          <p14:tracePt t="300872" x="7707313" y="1044575"/>
          <p14:tracePt t="300949" x="7732713" y="1044575"/>
          <p14:tracePt t="300956" x="7775575" y="1044575"/>
          <p14:tracePt t="300969" x="7818438" y="1044575"/>
          <p14:tracePt t="300980" x="7861300" y="1062038"/>
          <p14:tracePt t="300993" x="7902575" y="1062038"/>
          <p14:tracePt t="301007" x="7912100" y="1069975"/>
          <p14:tracePt t="301022" x="7920038" y="1087438"/>
          <p14:tracePt t="301109" x="7920038" y="1096963"/>
          <p14:tracePt t="301135" x="7912100" y="1096963"/>
          <p14:tracePt t="301168" x="7902575" y="1096963"/>
          <p14:tracePt t="301295" x="7902575" y="1087438"/>
          <p14:tracePt t="301304" x="7902575" y="1079500"/>
          <p14:tracePt t="301314" x="7902575" y="1062038"/>
          <p14:tracePt t="301323" x="7902575" y="1036638"/>
          <p14:tracePt t="301328" x="7902575" y="1028700"/>
          <p14:tracePt t="301343" x="7902575" y="968375"/>
          <p14:tracePt t="301361" x="7902575" y="960438"/>
          <p14:tracePt t="301372" x="7877175" y="925513"/>
          <p14:tracePt t="301377" x="7843838" y="900113"/>
          <p14:tracePt t="301389" x="7818438" y="892175"/>
          <p14:tracePt t="301391" x="7767638" y="866775"/>
          <p14:tracePt t="301406" x="7681913" y="833438"/>
          <p14:tracePt t="301406" x="7605713" y="798513"/>
          <p14:tracePt t="301422" x="7521575" y="781050"/>
          <p14:tracePt t="301423" x="7443788" y="755650"/>
          <p14:tracePt t="301438" x="7392988" y="739775"/>
          <p14:tracePt t="301442" x="7359650" y="730250"/>
          <p14:tracePt t="301455" x="7334250" y="722313"/>
          <p14:tracePt t="301456" x="7324725" y="722313"/>
          <p14:tracePt t="301543" x="7334250" y="739775"/>
          <p14:tracePt t="301549" x="7350125" y="747713"/>
          <p14:tracePt t="301559" x="7377113" y="755650"/>
          <p14:tracePt t="301573" x="7453313" y="781050"/>
          <p14:tracePt t="301588" x="7504113" y="815975"/>
          <p14:tracePt t="301589" x="7521575" y="815975"/>
          <p14:tracePt t="301604" x="7546975" y="823913"/>
          <p14:tracePt t="301609" x="7572375" y="833438"/>
          <p14:tracePt t="301621" x="7613650" y="841375"/>
          <p14:tracePt t="301625" x="7666038" y="866775"/>
          <p14:tracePt t="301639" x="7699375" y="874713"/>
          <p14:tracePt t="301655" x="7716838" y="884238"/>
          <p14:tracePt t="301671" x="7724775" y="884238"/>
          <p14:tracePt t="301674" x="7724775" y="892175"/>
          <p14:tracePt t="301689" x="7732713" y="900113"/>
          <p14:tracePt t="301705" x="7742238" y="925513"/>
          <p14:tracePt t="301722" x="7750175" y="942975"/>
          <p14:tracePt t="301738" x="7750175" y="960438"/>
          <p14:tracePt t="301740" x="7750175" y="985838"/>
          <p14:tracePt t="301757" x="7750175" y="1011238"/>
          <p14:tracePt t="301761" x="7750175" y="1028700"/>
          <p14:tracePt t="301771" x="7750175" y="1044575"/>
          <p14:tracePt t="301788" x="7750175" y="1087438"/>
          <p14:tracePt t="301805" x="7750175" y="1130300"/>
          <p14:tracePt t="301821" x="7750175" y="1189038"/>
          <p14:tracePt t="301826" x="7750175" y="1206500"/>
          <p14:tracePt t="301838" x="7750175" y="1241425"/>
          <p14:tracePt t="301842" x="7750175" y="1257300"/>
          <p14:tracePt t="301855" x="7750175" y="1274763"/>
          <p14:tracePt t="301872" x="7750175" y="1282700"/>
          <p14:tracePt t="302005" x="7750175" y="1274763"/>
          <p14:tracePt t="302016" x="7758113" y="1266825"/>
          <p14:tracePt t="302025" x="7810500" y="1223963"/>
          <p14:tracePt t="302038" x="7826375" y="1223963"/>
          <p14:tracePt t="302055" x="7851775" y="1181100"/>
          <p14:tracePt t="302061" x="7869238" y="1163638"/>
          <p14:tracePt t="302072" x="7886700" y="1155700"/>
          <p14:tracePt t="302075" x="7894638" y="1130300"/>
          <p14:tracePt t="302090" x="7912100" y="1112838"/>
          <p14:tracePt t="302091" x="7920038" y="1096963"/>
          <p14:tracePt t="302105" x="7920038" y="1087438"/>
          <p14:tracePt t="302107" x="7920038" y="1079500"/>
          <p14:tracePt t="302121" x="7920038" y="1054100"/>
          <p14:tracePt t="302126" x="7920038" y="1044575"/>
          <p14:tracePt t="302135" x="7920038" y="1028700"/>
          <p14:tracePt t="302142" x="7920038" y="1011238"/>
          <p14:tracePt t="302152" x="7920038" y="985838"/>
          <p14:tracePt t="302157" x="7912100" y="952500"/>
          <p14:tracePt t="302173" x="7818438" y="892175"/>
          <p14:tracePt t="302187" x="7724775" y="858838"/>
          <p14:tracePt t="302190" x="7613650" y="823913"/>
          <p14:tracePt t="302205" x="7469188" y="798513"/>
          <p14:tracePt t="302206" x="7342188" y="781050"/>
          <p14:tracePt t="302210" x="7223125" y="765175"/>
          <p14:tracePt t="302221" x="7129463" y="765175"/>
          <p14:tracePt t="302226" x="7045325" y="765175"/>
          <p14:tracePt t="302238" x="6985000" y="765175"/>
          <p14:tracePt t="302255" x="6969125" y="765175"/>
          <p14:tracePt t="302271" x="6951663" y="765175"/>
          <p14:tracePt t="302373" x="6959600" y="765175"/>
          <p14:tracePt t="302393" x="6969125" y="755650"/>
          <p14:tracePt t="302404" x="6977063" y="755650"/>
          <p14:tracePt t="302418" x="6985000" y="747713"/>
          <p14:tracePt t="302420" x="7010400" y="739775"/>
          <p14:tracePt t="302430" x="7027863" y="739775"/>
          <p14:tracePt t="302441" x="7045325" y="739775"/>
          <p14:tracePt t="302443" x="7078663" y="739775"/>
          <p14:tracePt t="302455" x="7113588" y="739775"/>
          <p14:tracePt t="302459" x="7189788" y="739775"/>
          <p14:tracePt t="302472" x="7273925" y="739775"/>
          <p14:tracePt t="302475" x="7359650" y="739775"/>
          <p14:tracePt t="302488" x="7461250" y="765175"/>
          <p14:tracePt t="302506" x="7597775" y="815975"/>
          <p14:tracePt t="302509" x="7648575" y="841375"/>
          <p14:tracePt t="302521" x="7699375" y="858838"/>
          <p14:tracePt t="302526" x="7707313" y="866775"/>
          <p14:tracePt t="302539" x="7724775" y="884238"/>
          <p14:tracePt t="302555" x="7732713" y="900113"/>
          <p14:tracePt t="302681" x="7732713" y="909638"/>
          <p14:tracePt t="302720" x="7724775" y="892175"/>
          <p14:tracePt t="302724" x="7724775" y="884238"/>
          <p14:tracePt t="302734" x="7724775" y="874713"/>
          <p14:tracePt t="302742" x="7724775" y="866775"/>
          <p14:tracePt t="302755" x="7724775" y="858838"/>
          <p14:tracePt t="302773" x="7716838" y="833438"/>
          <p14:tracePt t="302788" x="7716838" y="823913"/>
          <p14:tracePt t="302805" x="7716838" y="815975"/>
          <p14:tracePt t="302821" x="7716838" y="808038"/>
          <p14:tracePt t="302839" x="7732713" y="798513"/>
          <p14:tracePt t="302843" x="7758113" y="798513"/>
          <p14:tracePt t="302855" x="7800975" y="798513"/>
          <p14:tracePt t="302872" x="7851775" y="798513"/>
          <p14:tracePt t="302889" x="7927975" y="798513"/>
          <p14:tracePt t="302905" x="8039100" y="808038"/>
          <p14:tracePt t="302909" x="8089900" y="841375"/>
          <p14:tracePt t="302924" x="8132763" y="866775"/>
          <p14:tracePt t="302924" x="8175625" y="892175"/>
          <p14:tracePt t="302938" x="8191500" y="909638"/>
          <p14:tracePt t="302941" x="8208963" y="935038"/>
          <p14:tracePt t="302955" x="8208963" y="942975"/>
          <p14:tracePt t="302961" x="8226425" y="977900"/>
          <p14:tracePt t="302971" x="8234363" y="993775"/>
          <p14:tracePt t="302974" x="8251825" y="1011238"/>
          <p14:tracePt t="302991" x="8251825" y="1019175"/>
          <p14:tracePt t="303004" x="8251825" y="1028700"/>
          <p14:tracePt t="303129" x="8251825" y="1011238"/>
          <p14:tracePt t="303139" x="8243888" y="1011238"/>
          <p14:tracePt t="303155" x="8234363" y="1003300"/>
          <p14:tracePt t="303173" x="8234363" y="968375"/>
          <p14:tracePt t="303189" x="8234363" y="960438"/>
          <p14:tracePt t="303205" x="8234363" y="935038"/>
          <p14:tracePt t="303212" x="8234363" y="917575"/>
          <p14:tracePt t="303223" x="8234363" y="909638"/>
          <p14:tracePt t="303240" x="8234363" y="892175"/>
          <p14:tracePt t="303254" x="8234363" y="884238"/>
          <p14:tracePt t="303257" x="8234363" y="866775"/>
          <p14:tracePt t="303261" x="8234363" y="858838"/>
          <p14:tracePt t="303277" x="8234363" y="849313"/>
          <p14:tracePt t="303291" x="8234363" y="841375"/>
          <p14:tracePt t="303311" x="8234363" y="833438"/>
          <p14:tracePt t="303327" x="8234363" y="823913"/>
          <p14:tracePt t="303340" x="8234363" y="815975"/>
          <p14:tracePt t="303354" x="8234363" y="808038"/>
          <p14:tracePt t="303373" x="8234363" y="798513"/>
          <p14:tracePt t="303390" x="8234363" y="790575"/>
          <p14:tracePt t="303404" x="8218488" y="781050"/>
          <p14:tracePt t="303407" x="8208963" y="781050"/>
          <p14:tracePt t="303422" x="8201025" y="781050"/>
          <p14:tracePt t="303438" x="8183563" y="773113"/>
          <p14:tracePt t="303440" x="8175625" y="773113"/>
          <p14:tracePt t="303475" x="8166100" y="773113"/>
          <p14:tracePt t="303514" x="8158163" y="773113"/>
          <p14:tracePt t="303530" x="8150225" y="773113"/>
          <p14:tracePt t="303546" x="8150225" y="815975"/>
          <p14:tracePt t="303555" x="8150225" y="833438"/>
          <p14:tracePt t="303560" x="8150225" y="874713"/>
          <p14:tracePt t="303569" x="8158163" y="925513"/>
          <p14:tracePt t="303590" x="8218488" y="1011238"/>
          <p14:tracePt t="303605" x="8310563" y="1130300"/>
          <p14:tracePt t="303611" x="8378825" y="1181100"/>
          <p14:tracePt t="303624" x="8429625" y="1249363"/>
          <p14:tracePt t="303624" x="8480425" y="1282700"/>
          <p14:tracePt t="303639" x="8523288" y="1317625"/>
          <p14:tracePt t="303640" x="8540750" y="1343025"/>
          <p14:tracePt t="303655" x="8583613" y="1376363"/>
          <p14:tracePt t="303660" x="8634413" y="1419225"/>
          <p14:tracePt t="303671" x="8677275" y="1470025"/>
          <p14:tracePt t="303674" x="8718550" y="1530350"/>
          <p14:tracePt t="303688" x="8743950" y="1581150"/>
          <p14:tracePt t="303691" x="8753475" y="1639888"/>
          <p14:tracePt t="303706" x="8778875" y="1700213"/>
          <p14:tracePt t="303707" x="8786813" y="1758950"/>
          <p14:tracePt t="303721" x="8786813" y="1835150"/>
          <p14:tracePt t="303723" x="8786813" y="1878013"/>
          <p14:tracePt t="303737" x="8786813" y="1920875"/>
          <p14:tracePt t="303755" x="8786813" y="1928813"/>
          <p14:tracePt t="303760" x="8786813" y="1938338"/>
          <p14:tracePt t="303801" x="8753475" y="1938338"/>
          <p14:tracePt t="303813" x="8728075" y="1938338"/>
          <p14:tracePt t="303822" x="8693150" y="1938338"/>
          <p14:tracePt t="303831" x="8659813" y="1938338"/>
          <p14:tracePt t="303838" x="8591550" y="1938338"/>
          <p14:tracePt t="303845" x="8548688" y="1938338"/>
          <p14:tracePt t="303859" x="8439150" y="1938338"/>
          <p14:tracePt t="303873" x="8396288" y="1938338"/>
          <p14:tracePt t="303876" x="8370888" y="1938338"/>
          <p14:tracePt t="303886" x="8353425" y="1938338"/>
          <p14:tracePt t="303893" x="8335963" y="1938338"/>
          <p14:tracePt t="303989" x="8328025" y="1938338"/>
          <p14:tracePt t="304009" x="8345488" y="1938338"/>
          <p14:tracePt t="304014" x="8362950" y="1938338"/>
          <p14:tracePt t="304030" x="8413750" y="1938338"/>
          <p14:tracePt t="304043" x="8447088" y="1938338"/>
          <p14:tracePt t="304058" x="8480425" y="1979613"/>
          <p14:tracePt t="304073" x="8540750" y="2022475"/>
          <p14:tracePt t="304089" x="8548688" y="2030413"/>
          <p14:tracePt t="304091" x="8583613" y="2047875"/>
          <p14:tracePt t="304104" x="8583613" y="2055813"/>
          <p14:tracePt t="304201" x="8583613" y="2047875"/>
          <p14:tracePt t="304211" x="8583613" y="2022475"/>
          <p14:tracePt t="304221" x="8583613" y="2014538"/>
          <p14:tracePt t="304225" x="8583613" y="1997075"/>
          <p14:tracePt t="304239" x="8574088" y="1979613"/>
          <p14:tracePt t="304241" x="8558213" y="1963738"/>
          <p14:tracePt t="304255" x="8540750" y="1928813"/>
          <p14:tracePt t="304257" x="8515350" y="1920875"/>
          <p14:tracePt t="304272" x="8497888" y="1903413"/>
          <p14:tracePt t="304278" x="8497888" y="1895475"/>
          <p14:tracePt t="304290" x="8472488" y="1885950"/>
          <p14:tracePt t="304291" x="8464550" y="1885950"/>
          <p14:tracePt t="304305" x="8455025" y="1885950"/>
          <p14:tracePt t="304307" x="8447088" y="1885950"/>
          <p14:tracePt t="304321" x="8439150" y="1878013"/>
          <p14:tracePt t="304544" x="8429625" y="1895475"/>
          <p14:tracePt t="304552" x="8429625" y="1911350"/>
          <p14:tracePt t="304561" x="8413750" y="1946275"/>
          <p14:tracePt t="304575" x="8388350" y="1989138"/>
          <p14:tracePt t="304590" x="8378825" y="2005013"/>
          <p14:tracePt t="304592" x="8335963" y="2039938"/>
          <p14:tracePt t="304605" x="8310563" y="2073275"/>
          <p14:tracePt t="304609" x="8285163" y="2098675"/>
          <p14:tracePt t="304623" x="8251825" y="2149475"/>
          <p14:tracePt t="304624" x="8183563" y="2174875"/>
          <p14:tracePt t="304638" x="8166100" y="2217738"/>
          <p14:tracePt t="304641" x="8140700" y="2227263"/>
          <p14:tracePt t="304655" x="8115300" y="2243138"/>
          <p14:tracePt t="304657" x="8115300" y="2260600"/>
          <p14:tracePt t="304671" x="8099425" y="2278063"/>
          <p14:tracePt t="304674" x="8089900" y="2286000"/>
          <p14:tracePt t="304690" x="8081963" y="2293938"/>
          <p14:tracePt t="304705" x="8081963" y="2303463"/>
          <p14:tracePt t="304712" x="8081963" y="2311400"/>
          <p14:tracePt t="304748" x="8081963" y="2319338"/>
          <p14:tracePt t="304761" x="8089900" y="2319338"/>
          <p14:tracePt t="304773" x="8115300" y="2319338"/>
          <p14:tracePt t="304774" x="8132763" y="2319338"/>
          <p14:tracePt t="304789" x="8150225" y="2319338"/>
          <p14:tracePt t="304791" x="8183563" y="2319338"/>
          <p14:tracePt t="304805" x="8208963" y="2319338"/>
          <p14:tracePt t="304811" x="8243888" y="2319338"/>
          <p14:tracePt t="304822" x="8269288" y="2311400"/>
          <p14:tracePt t="304824" x="8285163" y="2303463"/>
          <p14:tracePt t="304838" x="8302625" y="2293938"/>
          <p14:tracePt t="304841" x="8328025" y="2278063"/>
          <p14:tracePt t="304854" x="8335963" y="2268538"/>
          <p14:tracePt t="304857" x="8345488" y="2252663"/>
          <p14:tracePt t="304873" x="8345488" y="2243138"/>
          <p14:tracePt t="304888" x="8345488" y="2217738"/>
          <p14:tracePt t="304891" x="8353425" y="2209800"/>
          <p14:tracePt t="304902" x="8362950" y="2200275"/>
          <p14:tracePt t="304907" x="8362950" y="2192338"/>
          <p14:tracePt t="304923" x="8362950" y="2184400"/>
          <p14:tracePt t="304937" x="8370888" y="2159000"/>
          <p14:tracePt t="304940" x="8388350" y="2159000"/>
          <p14:tracePt t="304954" x="8388350" y="2141538"/>
          <p14:tracePt t="304957" x="8388350" y="2133600"/>
          <p14:tracePt t="304960" x="8388350" y="2108200"/>
          <p14:tracePt t="304973" x="8388350" y="2098675"/>
          <p14:tracePt t="304990" x="8388350" y="2090738"/>
          <p14:tracePt t="305113" x="8388350" y="2082800"/>
          <p14:tracePt t="305123" x="8396288" y="2082800"/>
          <p14:tracePt t="305132" x="8413750" y="2082800"/>
          <p14:tracePt t="305157" x="8464550" y="2116138"/>
          <p14:tracePt t="305170" x="8472488" y="2124075"/>
          <p14:tracePt t="305174" x="8480425" y="2133600"/>
          <p14:tracePt t="305190" x="8489950" y="2133600"/>
          <p14:tracePt t="305207" x="8497888" y="2141538"/>
          <p14:tracePt t="305207" x="8497888" y="2149475"/>
          <p14:tracePt t="305222" x="8515350" y="2159000"/>
          <p14:tracePt t="305225" x="8523288" y="2166938"/>
          <p14:tracePt t="305267" x="8532813" y="2174875"/>
          <p14:tracePt t="305815" x="8532813" y="2184400"/>
          <p14:tracePt t="305825" x="8540750" y="2200275"/>
          <p14:tracePt t="305835" x="8548688" y="2227263"/>
          <p14:tracePt t="305839" x="8548688" y="2243138"/>
          <p14:tracePt t="305856" x="8558213" y="2260600"/>
          <p14:tracePt t="305858" x="8558213" y="2286000"/>
          <p14:tracePt t="305873" x="8574088" y="2328863"/>
          <p14:tracePt t="305875" x="8583613" y="2379663"/>
          <p14:tracePt t="305890" x="8599488" y="2413000"/>
          <p14:tracePt t="305891" x="8609013" y="2455863"/>
          <p14:tracePt t="305903" x="8616950" y="2473325"/>
          <p14:tracePt t="305907" x="8616950" y="2506663"/>
          <p14:tracePt t="305924" x="8624888" y="2524125"/>
          <p14:tracePt t="305938" x="8624888" y="2541588"/>
          <p14:tracePt t="306027" x="8634413" y="2541588"/>
          <p14:tracePt t="306193" x="8634413" y="2557463"/>
          <p14:tracePt t="306204" x="8634413" y="2566988"/>
          <p14:tracePt t="306210" x="8634413" y="2574925"/>
          <p14:tracePt t="306232" x="8634413" y="2582863"/>
          <p14:tracePt t="308741" x="8634413" y="2592388"/>
          <p14:tracePt t="308771" x="8634413" y="2600325"/>
          <p14:tracePt t="309113" x="8624888" y="2600325"/>
          <p14:tracePt t="309124" x="8616950" y="2600325"/>
          <p14:tracePt t="309141" x="8609013" y="2617788"/>
          <p14:tracePt t="309150" x="8599488" y="2617788"/>
          <p14:tracePt t="309161" x="8591550" y="2625725"/>
          <p14:tracePt t="309175" x="8583613" y="2633663"/>
          <p14:tracePt t="309190" x="8574088" y="2651125"/>
          <p14:tracePt t="309207" x="8574088" y="2668588"/>
          <p14:tracePt t="309221" x="8566150" y="2668588"/>
          <p14:tracePt t="309224" x="8548688" y="2668588"/>
          <p14:tracePt t="309240" x="8548688" y="2676525"/>
          <p14:tracePt t="309252" x="8540750" y="2686050"/>
          <p14:tracePt t="309261" x="8540750" y="2693988"/>
          <p14:tracePt t="309275" x="8532813" y="2701925"/>
          <p14:tracePt t="310265" x="8540750" y="2701925"/>
          <p14:tracePt t="310273" x="8548688" y="2701925"/>
          <p14:tracePt t="310283" x="8558213" y="2711450"/>
          <p14:tracePt t="310289" x="8574088" y="2719388"/>
          <p14:tracePt t="310307" x="8574088" y="2727325"/>
          <p14:tracePt t="310322" x="8583613" y="2744788"/>
          <p14:tracePt t="310339" x="8591550" y="2744788"/>
          <p14:tracePt t="310355" x="8591550" y="2752725"/>
          <p14:tracePt t="310372" x="8599488" y="2770188"/>
          <p14:tracePt t="310551" x="8591550" y="2770188"/>
          <p14:tracePt t="310561" x="8574088" y="2770188"/>
          <p14:tracePt t="310570" x="8540750" y="2770188"/>
          <p14:tracePt t="310576" x="8523288" y="2770188"/>
          <p14:tracePt t="310590" x="8507413" y="2770188"/>
          <p14:tracePt t="310591" x="8480425" y="2770188"/>
          <p14:tracePt t="310606" x="8464550" y="2770188"/>
          <p14:tracePt t="310607" x="8421688" y="2770188"/>
          <p14:tracePt t="310621" x="8388350" y="2752725"/>
          <p14:tracePt t="310627" x="8362950" y="2736850"/>
          <p14:tracePt t="310638" x="8328025" y="2727325"/>
          <p14:tracePt t="310644" x="8294688" y="2701925"/>
          <p14:tracePt t="310654" x="8259763" y="2693988"/>
          <p14:tracePt t="310657" x="8234363" y="2686050"/>
          <p14:tracePt t="310672" x="8201025" y="2660650"/>
          <p14:tracePt t="310674" x="8150225" y="2643188"/>
          <p14:tracePt t="310688" x="8132763" y="2625725"/>
          <p14:tracePt t="310691" x="8089900" y="2600325"/>
          <p14:tracePt t="310704" x="8074025" y="2582863"/>
          <p14:tracePt t="310708" x="8021638" y="2557463"/>
          <p14:tracePt t="310723" x="7980363" y="2489200"/>
          <p14:tracePt t="310739" x="7962900" y="2489200"/>
          <p14:tracePt t="310740" x="7945438" y="2473325"/>
          <p14:tracePt t="310753" x="7937500" y="2463800"/>
          <p14:tracePt t="310757" x="7912100" y="2438400"/>
          <p14:tracePt t="310760" x="7894638" y="2438400"/>
          <p14:tracePt t="310773" x="7877175" y="2430463"/>
          <p14:tracePt t="310776" x="7869238" y="2422525"/>
          <p14:tracePt t="310790" x="7861300" y="2413000"/>
          <p14:tracePt t="310804" x="7843838" y="2405063"/>
          <p14:tracePt t="310847" x="7835900" y="2397125"/>
          <p14:tracePt t="311003" x="7835900" y="2387600"/>
          <p14:tracePt t="311013" x="7835900" y="2371725"/>
          <p14:tracePt t="311022" x="7835900" y="2344738"/>
          <p14:tracePt t="311040" x="7835900" y="2336800"/>
          <p14:tracePt t="311040" x="7843838" y="2303463"/>
          <p14:tracePt t="311056" x="7843838" y="2235200"/>
          <p14:tracePt t="311073" x="7843838" y="2200275"/>
          <p14:tracePt t="311090" x="7843838" y="2149475"/>
          <p14:tracePt t="311107" x="7843838" y="2116138"/>
          <p14:tracePt t="311107" x="7843838" y="2082800"/>
          <p14:tracePt t="311111" x="7843838" y="2039938"/>
          <p14:tracePt t="311123" x="7843838" y="1997075"/>
          <p14:tracePt t="311124" x="7843838" y="1979613"/>
          <p14:tracePt t="311138" x="7843838" y="1938338"/>
          <p14:tracePt t="311157" x="7783513" y="1793875"/>
          <p14:tracePt t="311160" x="7742238" y="1700213"/>
          <p14:tracePt t="311174" x="7707313" y="1639888"/>
          <p14:tracePt t="311177" x="7673975" y="1546225"/>
          <p14:tracePt t="311190" x="7648575" y="1470025"/>
          <p14:tracePt t="311191" x="7613650" y="1385888"/>
          <p14:tracePt t="311205" x="7572375" y="1231900"/>
          <p14:tracePt t="311222" x="7537450" y="1173163"/>
          <p14:tracePt t="311226" x="7529513" y="1112838"/>
          <p14:tracePt t="311238" x="7504113" y="1054100"/>
          <p14:tracePt t="311240" x="7478713" y="1003300"/>
          <p14:tracePt t="311254" x="7469188" y="952500"/>
          <p14:tracePt t="311256" x="7453313" y="917575"/>
          <p14:tracePt t="311272" x="7435850" y="874713"/>
          <p14:tracePt t="311288" x="7427913" y="841375"/>
          <p14:tracePt t="311304" x="7418388" y="815975"/>
          <p14:tracePt t="311307" x="7418388" y="798513"/>
          <p14:tracePt t="311310" x="7418388" y="790575"/>
          <p14:tracePt t="311326" x="7418388" y="781050"/>
          <p14:tracePt t="311338" x="7418388" y="773113"/>
          <p14:tracePt t="311354" x="7418388" y="755650"/>
          <p14:tracePt t="311356" x="7418388" y="747713"/>
          <p14:tracePt t="311372" x="7418388" y="739775"/>
          <p14:tracePt t="311412" x="7418388" y="730250"/>
          <p14:tracePt t="311420" x="7427913" y="730250"/>
          <p14:tracePt t="311429" x="7461250" y="790575"/>
          <p14:tracePt t="311442" x="7469188" y="798513"/>
          <p14:tracePt t="311443" x="7504113" y="849313"/>
          <p14:tracePt t="311456" x="7562850" y="909638"/>
          <p14:tracePt t="311458" x="7613650" y="993775"/>
          <p14:tracePt t="311473" x="7724775" y="1216025"/>
          <p14:tracePt t="311488" x="7742238" y="1317625"/>
          <p14:tracePt t="311492" x="7775575" y="1427163"/>
          <p14:tracePt t="311504" x="7800975" y="1546225"/>
          <p14:tracePt t="311508" x="7826375" y="1674813"/>
          <p14:tracePt t="311521" x="7851775" y="1819275"/>
          <p14:tracePt t="311523" x="7861300" y="1920875"/>
          <p14:tracePt t="311538" x="7861300" y="2005013"/>
          <p14:tracePt t="311540" x="7869238" y="2098675"/>
          <p14:tracePt t="311554" x="7869238" y="2174875"/>
          <p14:tracePt t="311556" x="7869238" y="2243138"/>
          <p14:tracePt t="311571" x="7869238" y="2286000"/>
          <p14:tracePt t="311574" x="7869238" y="2319338"/>
          <p14:tracePt t="311587" x="7869238" y="2336800"/>
          <p14:tracePt t="311602" x="7869238" y="2354263"/>
          <p14:tracePt t="311607" x="7869238" y="2362200"/>
          <p14:tracePt t="311668" x="7869238" y="2379663"/>
          <p14:tracePt t="311680" x="7877175" y="2397125"/>
          <p14:tracePt t="311691" x="7894638" y="2413000"/>
          <p14:tracePt t="311699" x="7927975" y="2438400"/>
          <p14:tracePt t="311705" x="7954963" y="2463800"/>
          <p14:tracePt t="311711" x="7988300" y="2516188"/>
          <p14:tracePt t="311724" x="8021638" y="2532063"/>
          <p14:tracePt t="311740" x="8081963" y="2574925"/>
          <p14:tracePt t="311755" x="8166100" y="2643188"/>
          <p14:tracePt t="311761" x="8175625" y="2651125"/>
          <p14:tracePt t="311851" x="8158163" y="2651125"/>
          <p14:tracePt t="311857" x="8132763" y="2651125"/>
          <p14:tracePt t="311867" x="8107363" y="2633663"/>
          <p14:tracePt t="311870" x="8064500" y="2625725"/>
          <p14:tracePt t="311886" x="8031163" y="2617788"/>
          <p14:tracePt t="311895" x="7996238" y="2617788"/>
          <p14:tracePt t="311899" x="7962900" y="2600325"/>
          <p14:tracePt t="311910" x="7912100" y="2582863"/>
          <p14:tracePt t="311913" x="7902575" y="2557463"/>
          <p14:tracePt t="311927" x="7869238" y="2549525"/>
          <p14:tracePt t="311943" x="7818438" y="2532063"/>
          <p14:tracePt t="311946" x="7793038" y="2524125"/>
          <p14:tracePt t="311958" x="7775575" y="2516188"/>
          <p14:tracePt t="311974" x="7732713" y="2481263"/>
          <p14:tracePt t="311978" x="7716838" y="2463800"/>
          <p14:tracePt t="311990" x="7707313" y="2438400"/>
          <p14:tracePt t="311992" x="7681913" y="2422525"/>
          <p14:tracePt t="312005" x="7666038" y="2405063"/>
          <p14:tracePt t="312022" x="7613650" y="2354263"/>
          <p14:tracePt t="312026" x="7605713" y="2336800"/>
          <p14:tracePt t="312038" x="7572375" y="2319338"/>
          <p14:tracePt t="312042" x="7546975" y="2311400"/>
          <p14:tracePt t="312055" x="7521575" y="2278063"/>
          <p14:tracePt t="312059" x="7512050" y="2268538"/>
          <p14:tracePt t="312072" x="7504113" y="2260600"/>
          <p14:tracePt t="312072" x="7486650" y="2243138"/>
          <p14:tracePt t="312088" x="7478713" y="2227263"/>
          <p14:tracePt t="312092" x="7461250" y="2209800"/>
          <p14:tracePt t="312115" x="7453313" y="2209800"/>
          <p14:tracePt t="312123" x="7427913" y="2200275"/>
          <p14:tracePt t="312291" x="7443788" y="2200275"/>
          <p14:tracePt t="312301" x="7478713" y="2200275"/>
          <p14:tracePt t="312310" x="7504113" y="2200275"/>
          <p14:tracePt t="312324" x="7512050" y="2200275"/>
          <p14:tracePt t="312324" x="7546975" y="2200275"/>
          <p14:tracePt t="312338" x="7588250" y="2200275"/>
          <p14:tracePt t="312341" x="7631113" y="2200275"/>
          <p14:tracePt t="312355" x="7732713" y="2200275"/>
          <p14:tracePt t="312373" x="7793038" y="2200275"/>
          <p14:tracePt t="312374" x="7800975" y="2200275"/>
          <p14:tracePt t="312389" x="7826375" y="2200275"/>
          <p14:tracePt t="312390" x="7851775" y="2200275"/>
          <p14:tracePt t="312404" x="7851775" y="2192338"/>
          <p14:tracePt t="312407" x="7861300" y="2184400"/>
          <p14:tracePt t="312410" x="7869238" y="2184400"/>
          <p14:tracePt t="312423" x="7877175" y="2174875"/>
          <p14:tracePt t="312448" x="7894638" y="2166938"/>
          <p14:tracePt t="312461" x="7902575" y="2159000"/>
          <p14:tracePt t="312745" x="7912100" y="2159000"/>
          <p14:tracePt t="312752" x="7945438" y="2184400"/>
          <p14:tracePt t="312763" x="7962900" y="2192338"/>
          <p14:tracePt t="312764" x="7988300" y="2209800"/>
          <p14:tracePt t="312778" x="8031163" y="2235200"/>
          <p14:tracePt t="312793" x="8089900" y="2260600"/>
          <p14:tracePt t="312809" x="8150225" y="2286000"/>
          <p14:tracePt t="312824" x="8166100" y="2311400"/>
          <p14:tracePt t="312824" x="8183563" y="2319338"/>
          <p14:tracePt t="312841" x="8201025" y="2319338"/>
          <p14:tracePt t="312856" x="8208963" y="2319338"/>
          <p14:tracePt t="312857" x="8218488" y="2328863"/>
          <p14:tracePt t="312875" x="8226425" y="2328863"/>
          <p14:tracePt t="312967" x="8226425" y="2336800"/>
          <p14:tracePt t="312977" x="8226425" y="2344738"/>
          <p14:tracePt t="313007" x="8226425" y="2354263"/>
          <p14:tracePt t="313012" x="8226425" y="2362200"/>
          <p14:tracePt t="313043" x="8226425" y="2371725"/>
          <p14:tracePt t="313055" x="8226425" y="2379663"/>
          <p14:tracePt t="313063" x="8226425" y="2387600"/>
          <p14:tracePt t="313081" x="8226425" y="2413000"/>
          <p14:tracePt t="313096" x="8234363" y="2422525"/>
          <p14:tracePt t="313108" x="8269288" y="2447925"/>
          <p14:tracePt t="313124" x="8302625" y="2481263"/>
          <p14:tracePt t="313138" x="8310563" y="2481263"/>
          <p14:tracePt t="313141" x="8328025" y="2498725"/>
          <p14:tracePt t="313155" x="8353425" y="2516188"/>
          <p14:tracePt t="313156" x="8362950" y="2524125"/>
          <p14:tracePt t="313173" x="8378825" y="2541588"/>
          <p14:tracePt t="313425" x="8378825" y="2524125"/>
          <p14:tracePt t="313435" x="8378825" y="2506663"/>
          <p14:tracePt t="313442" x="8378825" y="2481263"/>
          <p14:tracePt t="313457" x="8378825" y="2447925"/>
          <p14:tracePt t="313471" x="8378825" y="2430463"/>
          <p14:tracePt t="313474" x="8378825" y="2413000"/>
          <p14:tracePt t="313487" x="8362950" y="2387600"/>
          <p14:tracePt t="313567" x="8362950" y="2379663"/>
          <p14:tracePt t="313579" x="8362950" y="2371725"/>
          <p14:tracePt t="313583" x="8378825" y="2371725"/>
          <p14:tracePt t="313593" x="8413750" y="2362200"/>
          <p14:tracePt t="313603" x="8439150" y="2354263"/>
          <p14:tracePt t="313607" x="8455025" y="2344738"/>
          <p14:tracePt t="313621" x="8489950" y="2344738"/>
          <p14:tracePt t="313624" x="8532813" y="2344738"/>
          <p14:tracePt t="313637" x="8566150" y="2336800"/>
          <p14:tracePt t="313640" x="8642350" y="2328863"/>
          <p14:tracePt t="313655" x="8685213" y="2328863"/>
          <p14:tracePt t="313657" x="8743950" y="2311400"/>
          <p14:tracePt t="313673" x="8753475" y="2311400"/>
          <p14:tracePt t="313677" x="8761413" y="2311400"/>
          <p14:tracePt t="314364" x="8769350" y="2311400"/>
          <p14:tracePt t="314385" x="8769350" y="2336800"/>
          <p14:tracePt t="314391" x="8728075" y="2379663"/>
          <p14:tracePt t="314401" x="8710613" y="2405063"/>
          <p14:tracePt t="314405" x="8667750" y="2430463"/>
          <p14:tracePt t="314423" x="8616950" y="2463800"/>
          <p14:tracePt t="314424" x="8558213" y="2489200"/>
          <p14:tracePt t="314440" x="8507413" y="2516188"/>
          <p14:tracePt t="314441" x="8472488" y="2524125"/>
          <p14:tracePt t="314442" x="8413750" y="2532063"/>
          <p14:tracePt t="314457" x="8320088" y="2541588"/>
          <p14:tracePt t="314473" x="8089900" y="2541588"/>
          <p14:tracePt t="314490" x="7835900" y="2541588"/>
          <p14:tracePt t="314507" x="7613650" y="2541588"/>
          <p14:tracePt t="314508" x="7494588" y="2541588"/>
          <p14:tracePt t="314523" x="7410450" y="2541588"/>
          <p14:tracePt t="314524" x="7359650" y="2541588"/>
          <p14:tracePt t="314539" x="7308850" y="2541588"/>
          <p14:tracePt t="314555" x="7248525" y="2541588"/>
          <p14:tracePt t="314572" x="7240588" y="2541588"/>
          <p14:tracePt t="314617" x="7232650" y="2541588"/>
          <p14:tracePt t="314626" x="7223125" y="2549525"/>
          <p14:tracePt t="314640" x="7215188" y="2549525"/>
          <p14:tracePt t="314657" x="7205663" y="2549525"/>
          <p14:tracePt t="314662" x="7197725" y="2549525"/>
          <p14:tracePt t="314687" x="7180263" y="2557463"/>
          <p14:tracePt t="314692" x="7164388" y="2566988"/>
          <p14:tracePt t="314705" x="7154863" y="2582863"/>
          <p14:tracePt t="314711" x="7146925" y="2592388"/>
          <p14:tracePt t="314721" x="7129463" y="2608263"/>
          <p14:tracePt t="314726" x="7121525" y="2633663"/>
          <p14:tracePt t="314738" x="7121525" y="2643188"/>
          <p14:tracePt t="314740" x="7096125" y="2651125"/>
          <p14:tracePt t="314756" x="7045325" y="2660650"/>
          <p14:tracePt t="314756" x="7035800" y="2676525"/>
          <p14:tracePt t="314773" x="7035800" y="2701925"/>
          <p14:tracePt t="314788" x="7035800" y="2711450"/>
          <p14:tracePt t="314790" x="7035800" y="2719388"/>
          <p14:tracePt t="314806" x="7035800" y="2727325"/>
          <p14:tracePt t="314822" x="7035800" y="2736850"/>
          <p14:tracePt t="314863" x="7035800" y="2752725"/>
          <p14:tracePt t="314885" x="7027863" y="2762250"/>
          <p14:tracePt t="314904" x="7027863" y="2770188"/>
          <p14:tracePt t="315161" x="7053263" y="2770188"/>
          <p14:tracePt t="315172" x="7078663" y="2770188"/>
          <p14:tracePt t="315177" x="7104063" y="2770188"/>
          <p14:tracePt t="315190" x="7146925" y="2770188"/>
          <p14:tracePt t="315191" x="7180263" y="2752725"/>
          <p14:tracePt t="315205" x="7215188" y="2752725"/>
          <p14:tracePt t="315211" x="7232650" y="2752725"/>
          <p14:tracePt t="315222" x="7291388" y="2744788"/>
          <p14:tracePt t="315227" x="7324725" y="2744788"/>
          <p14:tracePt t="315238" x="7367588" y="2736850"/>
          <p14:tracePt t="315241" x="7402513" y="2736850"/>
          <p14:tracePt t="315255" x="7453313" y="2727325"/>
          <p14:tracePt t="315272" x="7494588" y="2727325"/>
          <p14:tracePt t="315288" x="7521575" y="2727325"/>
          <p14:tracePt t="315290" x="7537450" y="2727325"/>
          <p14:tracePt t="315305" x="7546975" y="2727325"/>
          <p14:tracePt t="315307" x="7562850" y="2727325"/>
          <p14:tracePt t="315549" x="7572375" y="2727325"/>
          <p14:tracePt t="315559" x="7580313" y="2727325"/>
          <p14:tracePt t="315566" x="7588250" y="2727325"/>
          <p14:tracePt t="315588" x="7605713" y="2727325"/>
          <p14:tracePt t="315589" x="7613650" y="2727325"/>
          <p14:tracePt t="315615" x="7623175" y="2727325"/>
          <p14:tracePt t="315623" x="7631113" y="2727325"/>
          <p14:tracePt t="315872" x="7639050" y="2727325"/>
          <p14:tracePt t="315880" x="7656513" y="2727325"/>
          <p14:tracePt t="315891" x="7673975" y="2727325"/>
          <p14:tracePt t="315903" x="7699375" y="2727325"/>
          <p14:tracePt t="315908" x="7724775" y="2727325"/>
          <p14:tracePt t="315923" x="7742238" y="2727325"/>
          <p14:tracePt t="315923" x="7800975" y="2719388"/>
          <p14:tracePt t="315940" x="7894638" y="2701925"/>
          <p14:tracePt t="315958" x="7937500" y="2701925"/>
          <p14:tracePt t="315974" x="7980363" y="2693988"/>
          <p14:tracePt t="315974" x="7996238" y="2693988"/>
          <p14:tracePt t="315976" x="8005763" y="2693988"/>
          <p14:tracePt t="316165" x="8013700" y="2693988"/>
          <p14:tracePt t="316175" x="8021638" y="2693988"/>
          <p14:tracePt t="316199" x="8039100" y="2686050"/>
          <p14:tracePt t="316209" x="8056563" y="2686050"/>
          <p14:tracePt t="316238" x="8074025" y="2686050"/>
          <p14:tracePt t="316257" x="8081963" y="2686050"/>
          <p14:tracePt t="316267" x="8099425" y="2686050"/>
          <p14:tracePt t="316809" x="8099425" y="2693988"/>
          <p14:tracePt t="316837" x="8099425" y="2701925"/>
          <p14:tracePt t="316849" x="8099425" y="2711450"/>
          <p14:tracePt t="316881" x="8099425" y="2719388"/>
          <p14:tracePt t="317350" x="8089900" y="2719388"/>
          <p14:tracePt t="317357" x="8081963" y="2736850"/>
          <p14:tracePt t="317375" x="8074025" y="2736850"/>
          <p14:tracePt t="317390" x="8047038" y="2744788"/>
          <p14:tracePt t="317390" x="8047038" y="2752725"/>
          <p14:tracePt t="317406" x="8031163" y="2752725"/>
          <p14:tracePt t="317697" x="8039100" y="2744788"/>
          <p14:tracePt t="317707" x="8039100" y="2736850"/>
          <p14:tracePt t="317716" x="8039100" y="2727325"/>
          <p14:tracePt t="317723" x="8039100" y="2719388"/>
          <p14:tracePt t="317727" x="8039100" y="2711450"/>
          <p14:tracePt t="317740" x="8047038" y="2686050"/>
          <p14:tracePt t="317756" x="8074025" y="2676525"/>
          <p14:tracePt t="317773" x="8099425" y="2660650"/>
          <p14:tracePt t="317790" x="8115300" y="2660650"/>
          <p14:tracePt t="317793" x="8115300" y="2651125"/>
          <p14:tracePt t="317809" x="8124825" y="2651125"/>
          <p14:tracePt t="317823" x="8132763" y="2651125"/>
          <p14:tracePt t="317839" x="8158163" y="2651125"/>
          <p14:tracePt t="317843" x="8166100" y="2651125"/>
          <p14:tracePt t="317852" x="8166100" y="2660650"/>
          <p14:tracePt t="317858" x="8175625" y="2693988"/>
          <p14:tracePt t="317873" x="8183563" y="2719388"/>
          <p14:tracePt t="317874" x="8201025" y="2752725"/>
          <p14:tracePt t="317892" x="8208963" y="2778125"/>
          <p14:tracePt t="317908" x="8208963" y="2787650"/>
          <p14:tracePt t="317908" x="8208963" y="2813050"/>
          <p14:tracePt t="317921" x="8218488" y="2830513"/>
          <p14:tracePt t="317925" x="8218488" y="2838450"/>
          <p14:tracePt t="317938" x="8218488" y="2846388"/>
          <p14:tracePt t="317941" x="8218488" y="2855913"/>
          <p14:tracePt t="317961" x="8218488" y="2863850"/>
          <p14:tracePt t="318117" x="8218488" y="2871788"/>
          <p14:tracePt t="318127" x="8218488" y="2881313"/>
          <p14:tracePt t="318148" x="8226425" y="2897188"/>
          <p14:tracePt t="318156" x="8234363" y="2922588"/>
          <p14:tracePt t="318173" x="8234363" y="2957513"/>
          <p14:tracePt t="318177" x="8251825" y="2982913"/>
          <p14:tracePt t="318189" x="8251825" y="3008313"/>
          <p14:tracePt t="318193" x="8251825" y="3016250"/>
          <p14:tracePt t="318206" x="8251825" y="3025775"/>
          <p14:tracePt t="318207" x="8251825" y="3041650"/>
          <p14:tracePt t="318222" x="8251825" y="3067050"/>
          <p14:tracePt t="318227" x="8251825" y="3076575"/>
          <p14:tracePt t="318242" x="8251825" y="3101975"/>
          <p14:tracePt t="318259" x="8243888" y="3135313"/>
          <p14:tracePt t="318273" x="8234363" y="3144838"/>
          <p14:tracePt t="318299" x="8226425" y="3144838"/>
          <p14:tracePt t="318308" x="8218488" y="3144838"/>
          <p14:tracePt t="318331" x="8208963" y="3144838"/>
          <p14:tracePt t="318395" x="8201025" y="3144838"/>
          <p14:tracePt t="318525" x="8183563" y="3135313"/>
          <p14:tracePt t="318535" x="8183563" y="3127375"/>
          <p14:tracePt t="318543" x="8175625" y="3109913"/>
          <p14:tracePt t="318557" x="8175625" y="3094038"/>
          <p14:tracePt t="318561" x="8166100" y="3067050"/>
          <p14:tracePt t="318573" x="8166100" y="3025775"/>
          <p14:tracePt t="318575" x="8150225" y="2965450"/>
          <p14:tracePt t="318588" x="8132763" y="2932113"/>
          <p14:tracePt t="318591" x="8132763" y="2881313"/>
          <p14:tracePt t="318601" x="8132763" y="2855913"/>
          <p14:tracePt t="318608" x="8124825" y="2820988"/>
          <p14:tracePt t="318624" x="8107363" y="2744788"/>
          <p14:tracePt t="318637" x="8107363" y="2701925"/>
          <p14:tracePt t="318641" x="8099425" y="2651125"/>
          <p14:tracePt t="318654" x="8089900" y="2608263"/>
          <p14:tracePt t="318657" x="8089900" y="2566988"/>
          <p14:tracePt t="318660" x="8089900" y="2541588"/>
          <p14:tracePt t="318673" x="8089900" y="2498725"/>
          <p14:tracePt t="318687" x="8089900" y="2481263"/>
          <p14:tracePt t="318690" x="8089900" y="2463800"/>
          <p14:tracePt t="318702" x="8089900" y="2447925"/>
          <p14:tracePt t="318705" x="8099425" y="2422525"/>
          <p14:tracePt t="318710" x="8107363" y="2422525"/>
          <p14:tracePt t="318723" x="8124825" y="2397125"/>
          <p14:tracePt t="318726" x="8132763" y="2387600"/>
          <p14:tracePt t="318740" x="8150225" y="2371725"/>
          <p14:tracePt t="318742" x="8150225" y="2362200"/>
          <p14:tracePt t="318756" x="8175625" y="2354263"/>
          <p14:tracePt t="318771" x="8208963" y="2354263"/>
          <p14:tracePt t="318776" x="8226425" y="2354263"/>
          <p14:tracePt t="318787" x="8251825" y="2354263"/>
          <p14:tracePt t="318804" x="8302625" y="2354263"/>
          <p14:tracePt t="318810" x="8353425" y="2362200"/>
          <p14:tracePt t="318822" x="8388350" y="2397125"/>
          <p14:tracePt t="318826" x="8439150" y="2438400"/>
          <p14:tracePt t="318837" x="8489950" y="2489200"/>
          <p14:tracePt t="318841" x="8532813" y="2549525"/>
          <p14:tracePt t="318852" x="8558213" y="2600325"/>
          <p14:tracePt t="318857" x="8574088" y="2651125"/>
          <p14:tracePt t="318873" x="8583613" y="2736850"/>
          <p14:tracePt t="318888" x="8583613" y="2752725"/>
          <p14:tracePt t="318891" x="8583613" y="2787650"/>
          <p14:tracePt t="318902" x="8583613" y="2830513"/>
          <p14:tracePt t="318908" x="8583613" y="2855913"/>
          <p14:tracePt t="318923" x="8583613" y="2881313"/>
          <p14:tracePt t="318925" x="8583613" y="2914650"/>
          <p14:tracePt t="318938" x="8566150" y="2949575"/>
          <p14:tracePt t="318940" x="8558213" y="2957513"/>
          <p14:tracePt t="318955" x="8532813" y="2974975"/>
          <p14:tracePt t="318956" x="8515350" y="2982913"/>
          <p14:tracePt t="318972" x="8489950" y="2990850"/>
          <p14:tracePt t="318987" x="8480425" y="2990850"/>
          <p14:tracePt t="318991" x="8464550" y="2990850"/>
          <p14:tracePt t="319079" x="8455025" y="2990850"/>
          <p14:tracePt t="319109" x="8489950" y="3016250"/>
          <p14:tracePt t="319120" x="8515350" y="3033713"/>
          <p14:tracePt t="319124" x="8574088" y="3059113"/>
          <p14:tracePt t="319137" x="8651875" y="3101975"/>
          <p14:tracePt t="319141" x="8743950" y="3152775"/>
          <p14:tracePt t="319156" x="8804275" y="3211513"/>
          <p14:tracePt t="319158" x="8872538" y="3271838"/>
          <p14:tracePt t="319172" x="8888413" y="3279775"/>
          <p14:tracePt t="319377" x="8888413" y="3289300"/>
          <p14:tracePt t="319407" x="8888413" y="3297238"/>
          <p14:tracePt t="319413" x="8888413" y="3305175"/>
          <p14:tracePt t="319423" x="8888413" y="3322638"/>
          <p14:tracePt t="319427" x="8897938" y="3340100"/>
          <p14:tracePt t="319448" x="8897938" y="3373438"/>
          <p14:tracePt t="319457" x="8897938" y="3382963"/>
          <p14:tracePt t="319473" x="8897938" y="3408363"/>
          <p14:tracePt t="319476" x="8897938" y="3424238"/>
          <p14:tracePt t="319490" x="8897938" y="3433763"/>
          <p14:tracePt t="319515" x="8897938" y="3441700"/>
          <p14:tracePt t="319524" x="8897938" y="3449638"/>
          <p14:tracePt t="319548" x="8897938" y="3467100"/>
          <p14:tracePt t="319559" x="8897938" y="3484563"/>
          <p14:tracePt t="319582" x="8888413" y="3484563"/>
          <p14:tracePt t="319590" x="8880475" y="3492500"/>
          <p14:tracePt t="319592" x="8880475" y="3502025"/>
          <p14:tracePt t="319606" x="8863013" y="3502025"/>
          <p14:tracePt t="319622" x="8812213" y="3543300"/>
          <p14:tracePt t="319638" x="8778875" y="3560763"/>
          <p14:tracePt t="319642" x="8761413" y="3568700"/>
          <p14:tracePt t="319655" x="8736013" y="3578225"/>
          <p14:tracePt t="319658" x="8728075" y="3594100"/>
          <p14:tracePt t="319672" x="8702675" y="3594100"/>
          <p14:tracePt t="319674" x="8677275" y="3594100"/>
          <p14:tracePt t="319688" x="8651875" y="3594100"/>
          <p14:tracePt t="319702" x="8609013" y="3594100"/>
          <p14:tracePt t="319708" x="8566150" y="3594100"/>
          <p14:tracePt t="319721" x="8507413" y="3568700"/>
          <p14:tracePt t="319724" x="8429625" y="3535363"/>
          <p14:tracePt t="319738" x="8353425" y="3502025"/>
          <p14:tracePt t="319741" x="8277225" y="3467100"/>
          <p14:tracePt t="319752" x="8243888" y="3449638"/>
          <p14:tracePt t="319757" x="8208963" y="3433763"/>
          <p14:tracePt t="319771" x="8166100" y="3416300"/>
          <p14:tracePt t="319774" x="8166100" y="3408363"/>
          <p14:tracePt t="319791" x="8158163" y="3398838"/>
          <p14:tracePt t="319806" x="8150225" y="3382963"/>
          <p14:tracePt t="319807" x="8132763" y="3373438"/>
          <p14:tracePt t="319820" x="8132763" y="3348038"/>
          <p14:tracePt t="319823" x="8124825" y="3340100"/>
          <p14:tracePt t="319838" x="8107363" y="3305175"/>
          <p14:tracePt t="319841" x="8099425" y="3279775"/>
          <p14:tracePt t="319854" x="8081963" y="3246438"/>
          <p14:tracePt t="319857" x="8081963" y="3221038"/>
          <p14:tracePt t="319860" x="8056563" y="3203575"/>
          <p14:tracePt t="319873" x="8047038" y="3195638"/>
          <p14:tracePt t="319890" x="8021638" y="3170238"/>
          <p14:tracePt t="319902" x="7988300" y="3160713"/>
          <p14:tracePt t="319910" x="7954963" y="3152775"/>
          <p14:tracePt t="319923" x="7912100" y="3152775"/>
          <p14:tracePt t="319926" x="7886700" y="3152775"/>
          <p14:tracePt t="319939" x="7861300" y="3152775"/>
          <p14:tracePt t="319941" x="7843838" y="3152775"/>
          <p14:tracePt t="319956" x="7810500" y="3152775"/>
          <p14:tracePt t="319972" x="7775575" y="3152775"/>
          <p14:tracePt t="319976" x="7750175" y="3152775"/>
          <p14:tracePt t="319988" x="7716838" y="3144838"/>
          <p14:tracePt t="319993" x="7681913" y="3144838"/>
          <p14:tracePt t="320005" x="7666038" y="3135313"/>
          <p14:tracePt t="320008" x="7631113" y="3119438"/>
          <p14:tracePt t="320022" x="7623175" y="3119438"/>
          <p14:tracePt t="320022" x="7597775" y="3109913"/>
          <p14:tracePt t="320038" x="7588250" y="3109913"/>
          <p14:tracePt t="320042" x="7562850" y="3109913"/>
          <p14:tracePt t="320054" x="7537450" y="3109913"/>
          <p14:tracePt t="320056" x="7537450" y="3101975"/>
          <p14:tracePt t="320071" x="7537450" y="3094038"/>
          <p14:tracePt t="320072" x="7529513" y="3084513"/>
          <p14:tracePt t="320089" x="7521575" y="3084513"/>
          <p14:tracePt t="320195" x="7537450" y="3084513"/>
          <p14:tracePt t="320204" x="7572375" y="3084513"/>
          <p14:tracePt t="320217" x="7613650" y="3084513"/>
          <p14:tracePt t="320227" x="7631113" y="3084513"/>
          <p14:tracePt t="320230" x="7639050" y="3084513"/>
          <p14:tracePt t="320317" x="7648575" y="3067050"/>
          <p14:tracePt t="320332" x="7648575" y="3059113"/>
          <p14:tracePt t="320348" x="7631113" y="3041650"/>
          <p14:tracePt t="320356" x="7613650" y="3016250"/>
          <p14:tracePt t="320372" x="7562850" y="2990850"/>
          <p14:tracePt t="320376" x="7537450" y="2982913"/>
          <p14:tracePt t="320388" x="7529513" y="2965450"/>
          <p14:tracePt t="320392" x="7512050" y="2940050"/>
          <p14:tracePt t="320405" x="7494588" y="2940050"/>
          <p14:tracePt t="320409" x="7494588" y="2932113"/>
          <p14:tracePt t="320422" x="7478713" y="2932113"/>
          <p14:tracePt t="320439" x="7469188" y="2922588"/>
          <p14:tracePt t="320443" x="7453313" y="2914650"/>
          <p14:tracePt t="320455" x="7443788" y="2914650"/>
          <p14:tracePt t="320489" x="7435850" y="2914650"/>
          <p14:tracePt t="320498" x="7418388" y="2906713"/>
          <p14:tracePt t="320595" x="7410450" y="2906713"/>
          <p14:tracePt t="320645" x="7402513" y="2906713"/>
          <p14:tracePt t="320701" x="7392988" y="2906713"/>
          <p14:tracePt t="320711" x="7385050" y="2906713"/>
          <p14:tracePt t="320725" x="7377113" y="2906713"/>
          <p14:tracePt t="320739" x="7359650" y="2906713"/>
          <p14:tracePt t="320755" x="7350125" y="2906713"/>
          <p14:tracePt t="320772" x="7342188" y="2897188"/>
          <p14:tracePt t="320772" x="7334250" y="2889250"/>
          <p14:tracePt t="320789" x="7316788" y="2881313"/>
          <p14:tracePt t="320805" x="7308850" y="2881313"/>
          <p14:tracePt t="320811" x="7308850" y="2871788"/>
          <p14:tracePt t="320827" x="7308850" y="2863850"/>
          <p14:tracePt t="321145" x="7299325" y="2863850"/>
          <p14:tracePt t="321205" x="7291388" y="2863850"/>
          <p14:tracePt t="321715" x="7283450" y="2863850"/>
          <p14:tracePt t="321746" x="7324725" y="2863850"/>
          <p14:tracePt t="321755" x="7350125" y="2871788"/>
          <p14:tracePt t="321767" x="7443788" y="2881313"/>
          <p14:tracePt t="321777" x="7512050" y="2881313"/>
          <p14:tracePt t="321791" x="7681913" y="2881313"/>
          <p14:tracePt t="321806" x="7877175" y="2881313"/>
          <p14:tracePt t="321822" x="7962900" y="2881313"/>
          <p14:tracePt t="321824" x="8039100" y="2881313"/>
          <p14:tracePt t="321839" x="8107363" y="2881313"/>
          <p14:tracePt t="321840" x="8150225" y="2881313"/>
          <p14:tracePt t="321855" x="8201025" y="2881313"/>
          <p14:tracePt t="321858" x="8234363" y="2863850"/>
          <p14:tracePt t="321869" x="8243888" y="2855913"/>
          <p14:tracePt t="321874" x="8259763" y="2838450"/>
          <p14:tracePt t="321890" x="8269288" y="2820988"/>
          <p14:tracePt t="321904" x="8277225" y="2813050"/>
          <p14:tracePt t="321908" x="8285163" y="2813050"/>
          <p14:tracePt t="321923" x="8294688" y="2795588"/>
          <p14:tracePt t="321928" x="8294688" y="2778125"/>
          <p14:tracePt t="321940" x="8294688" y="2752725"/>
          <p14:tracePt t="321957" x="8294688" y="2727325"/>
          <p14:tracePt t="321973" x="8302625" y="2701925"/>
          <p14:tracePt t="321998" x="8302625" y="2693988"/>
          <p14:tracePt t="322024" x="8302625" y="2686050"/>
          <p14:tracePt t="322036" x="8302625" y="2676525"/>
          <p14:tracePt t="322046" x="8302625" y="2668588"/>
          <p14:tracePt t="322059" x="8302625" y="2660650"/>
          <p14:tracePt t="322073" x="8294688" y="2643188"/>
          <p14:tracePt t="322074" x="8285163" y="2633663"/>
          <p14:tracePt t="322089" x="8277225" y="2633663"/>
          <p14:tracePt t="322091" x="8251825" y="2617788"/>
          <p14:tracePt t="322110" x="8234363" y="2608263"/>
          <p14:tracePt t="322123" x="8226425" y="2608263"/>
          <p14:tracePt t="322124" x="8218488" y="2600325"/>
          <p14:tracePt t="322137" x="8191500" y="2592388"/>
          <p14:tracePt t="322141" x="8183563" y="2592388"/>
          <p14:tracePt t="322154" x="8150225" y="2592388"/>
          <p14:tracePt t="322157" x="8124825" y="2592388"/>
          <p14:tracePt t="322171" x="8089900" y="2592388"/>
          <p14:tracePt t="322173" x="8074025" y="2592388"/>
          <p14:tracePt t="322188" x="8031163" y="2592388"/>
          <p14:tracePt t="322191" x="8013700" y="2592388"/>
          <p14:tracePt t="322202" x="7980363" y="2592388"/>
          <p14:tracePt t="322207" x="7962900" y="2592388"/>
          <p14:tracePt t="322210" x="7927975" y="2592388"/>
          <p14:tracePt t="322223" x="7886700" y="2582863"/>
          <p14:tracePt t="322239" x="7861300" y="2582863"/>
          <p14:tracePt t="322240" x="7851775" y="2582863"/>
          <p14:tracePt t="322254" x="7783513" y="2574925"/>
          <p14:tracePt t="322261" x="7750175" y="2574925"/>
          <p14:tracePt t="322273" x="7724775" y="2566988"/>
          <p14:tracePt t="322276" x="7707313" y="2557463"/>
          <p14:tracePt t="322289" x="7699375" y="2557463"/>
          <p14:tracePt t="322290" x="7681913" y="2557463"/>
          <p14:tracePt t="322305" x="7666038" y="2549525"/>
          <p14:tracePt t="322322" x="7623175" y="2549525"/>
          <p14:tracePt t="322326" x="7613650" y="2549525"/>
          <p14:tracePt t="322338" x="7597775" y="2549525"/>
          <p14:tracePt t="322342" x="7588250" y="2549525"/>
          <p14:tracePt t="322355" x="7572375" y="2549525"/>
          <p14:tracePt t="322356" x="7537450" y="2549525"/>
          <p14:tracePt t="322372" x="7529513" y="2549525"/>
          <p14:tracePt t="322372" x="7512050" y="2549525"/>
          <p14:tracePt t="322387" x="7494588" y="2549525"/>
          <p14:tracePt t="322392" x="7486650" y="2549525"/>
          <p14:tracePt t="322405" x="7478713" y="2549525"/>
          <p14:tracePt t="322406" x="7469188" y="2549525"/>
          <p14:tracePt t="322421" x="7443788" y="2549525"/>
          <p14:tracePt t="322422" x="7427913" y="2549525"/>
          <p14:tracePt t="322438" x="7410450" y="2549525"/>
          <p14:tracePt t="322439" x="7385050" y="2549525"/>
          <p14:tracePt t="322455" x="7367588" y="2549525"/>
          <p14:tracePt t="322471" x="7334250" y="2549525"/>
          <p14:tracePt t="322472" x="7324725" y="2549525"/>
          <p14:tracePt t="322488" x="7283450" y="2549525"/>
          <p14:tracePt t="322505" x="7265988" y="2574925"/>
          <p14:tracePt t="322522" x="7215188" y="2600325"/>
          <p14:tracePt t="322538" x="7189788" y="2625725"/>
          <p14:tracePt t="322555" x="7180263" y="2643188"/>
          <p14:tracePt t="322572" x="7172325" y="2643188"/>
          <p14:tracePt t="322574" x="7172325" y="2660650"/>
          <p14:tracePt t="322588" x="7172325" y="2668588"/>
          <p14:tracePt t="322605" x="7172325" y="2686050"/>
          <p14:tracePt t="322622" x="7172325" y="2711450"/>
          <p14:tracePt t="322638" x="7172325" y="2719388"/>
          <p14:tracePt t="322641" x="7189788" y="2744788"/>
          <p14:tracePt t="322655" x="7265988" y="2787650"/>
          <p14:tracePt t="322661" x="7316788" y="2795588"/>
          <p14:tracePt t="322671" x="7334250" y="2805113"/>
          <p14:tracePt t="322689" x="7453313" y="2846388"/>
          <p14:tracePt t="322705" x="7631113" y="2897188"/>
          <p14:tracePt t="322711" x="7707313" y="2932113"/>
          <p14:tracePt t="322722" x="7783513" y="2949575"/>
          <p14:tracePt t="322726" x="7826375" y="2965450"/>
          <p14:tracePt t="322740" x="7843838" y="2965450"/>
          <p14:tracePt t="322755" x="7851775" y="2965450"/>
          <p14:tracePt t="322917" x="7861300" y="2974975"/>
          <p14:tracePt t="322926" x="7861300" y="2990850"/>
          <p14:tracePt t="322937" x="7861300" y="3016250"/>
          <p14:tracePt t="322943" x="7886700" y="3041650"/>
          <p14:tracePt t="322956" x="7927975" y="3084513"/>
          <p14:tracePt t="322973" x="8005763" y="3160713"/>
          <p14:tracePt t="322990" x="8089900" y="3228975"/>
          <p14:tracePt t="322994" x="8140700" y="3279775"/>
          <p14:tracePt t="323006" x="8208963" y="3348038"/>
          <p14:tracePt t="323009" x="8251825" y="3390900"/>
          <p14:tracePt t="323024" x="8302625" y="3449638"/>
          <p14:tracePt t="323025" x="8320088" y="3467100"/>
          <p14:tracePt t="323043" x="8345488" y="3517900"/>
          <p14:tracePt t="323059" x="8345488" y="3527425"/>
          <p14:tracePt t="323089" x="8345488" y="3535363"/>
          <p14:tracePt t="323099" x="8345488" y="3543300"/>
          <p14:tracePt t="323109" x="8320088" y="3552825"/>
          <p14:tracePt t="323125" x="8310563" y="3552825"/>
          <p14:tracePt t="323139" x="8259763" y="3586163"/>
          <p14:tracePt t="323155" x="8218488" y="3611563"/>
          <p14:tracePt t="323158" x="8201025" y="3611563"/>
          <p14:tracePt t="323173" x="8183563" y="3629025"/>
          <p14:tracePt t="323175" x="8175625" y="3629025"/>
          <p14:tracePt t="323188" x="8166100" y="3654425"/>
          <p14:tracePt t="323190" x="8150225" y="3679825"/>
          <p14:tracePt t="323205" x="8150225" y="3705225"/>
          <p14:tracePt t="323209" x="8150225" y="3722688"/>
          <p14:tracePt t="323221" x="8150225" y="3748088"/>
          <p14:tracePt t="323224" x="8150225" y="3763963"/>
          <p14:tracePt t="323239" x="8150225" y="3781425"/>
          <p14:tracePt t="323240" x="8150225" y="3816350"/>
          <p14:tracePt t="323254" x="8166100" y="3849688"/>
          <p14:tracePt t="323257" x="8201025" y="3867150"/>
          <p14:tracePt t="323271" x="8243888" y="3875088"/>
          <p14:tracePt t="323273" x="8269288" y="3900488"/>
          <p14:tracePt t="323285" x="8302625" y="3908425"/>
          <p14:tracePt t="323291" x="8335963" y="3908425"/>
          <p14:tracePt t="323306" x="8370888" y="3917950"/>
          <p14:tracePt t="323307" x="8404225" y="3925888"/>
          <p14:tracePt t="323310" x="8421688" y="3925888"/>
          <p14:tracePt t="323323" x="8447088" y="3925888"/>
          <p14:tracePt t="323326" x="8455025" y="3925888"/>
          <p14:tracePt t="323340" x="8464550" y="3925888"/>
          <p14:tracePt t="323355" x="8507413" y="3917950"/>
          <p14:tracePt t="323372" x="8507413" y="3875088"/>
          <p14:tracePt t="323376" x="8507413" y="3841750"/>
          <p14:tracePt t="323389" x="8507413" y="3798888"/>
          <p14:tracePt t="323392" x="8507413" y="3763963"/>
          <p14:tracePt t="323406" x="8507413" y="3756025"/>
          <p14:tracePt t="323408" x="8507413" y="3713163"/>
          <p14:tracePt t="323421" x="8507413" y="3687763"/>
          <p14:tracePt t="323424" x="8507413" y="3636963"/>
          <p14:tracePt t="323438" x="8464550" y="3594100"/>
          <p14:tracePt t="323454" x="8370888" y="3475038"/>
          <p14:tracePt t="323459" x="8320088" y="3424238"/>
          <p14:tracePt t="323471" x="8277225" y="3373438"/>
          <p14:tracePt t="323474" x="8218488" y="3322638"/>
          <p14:tracePt t="323488" x="8166100" y="3289300"/>
          <p14:tracePt t="323490" x="8099425" y="3254375"/>
          <p14:tracePt t="323502" x="8064500" y="3228975"/>
          <p14:tracePt t="323507" x="8047038" y="3228975"/>
          <p14:tracePt t="323522" x="8005763" y="3203575"/>
          <p14:tracePt t="323523" x="7980363" y="3195638"/>
          <p14:tracePt t="323540" x="7962900" y="3195638"/>
          <p14:tracePt t="323554" x="7937500" y="3195638"/>
          <p14:tracePt t="323557" x="7927975" y="3195638"/>
          <p14:tracePt t="323571" x="7894638" y="3195638"/>
          <p14:tracePt t="323574" x="7877175" y="3221038"/>
          <p14:tracePt t="323576" x="7843838" y="3254375"/>
          <p14:tracePt t="323589" x="7826375" y="3289300"/>
          <p14:tracePt t="323605" x="7750175" y="3365500"/>
          <p14:tracePt t="323621" x="7699375" y="3424238"/>
          <p14:tracePt t="323626" x="7681913" y="3449638"/>
          <p14:tracePt t="323640" x="7648575" y="3502025"/>
          <p14:tracePt t="323642" x="7623175" y="3543300"/>
          <p14:tracePt t="323655" x="7597775" y="3578225"/>
          <p14:tracePt t="323672" x="7580313" y="3594100"/>
          <p14:tracePt t="323688" x="7572375" y="3619500"/>
          <p14:tracePt t="323692" x="7572375" y="3629025"/>
          <p14:tracePt t="323704" x="7572375" y="3654425"/>
          <p14:tracePt t="323708" x="7572375" y="3679825"/>
          <p14:tracePt t="323724" x="7572375" y="3697288"/>
          <p14:tracePt t="323738" x="7605713" y="3748088"/>
          <p14:tracePt t="323739" x="7656513" y="3773488"/>
          <p14:tracePt t="323755" x="7724775" y="3816350"/>
          <p14:tracePt t="323772" x="7758113" y="3824288"/>
          <p14:tracePt t="323774" x="7818438" y="3832225"/>
          <p14:tracePt t="323787" x="7894638" y="3841750"/>
          <p14:tracePt t="323791" x="7980363" y="3841750"/>
          <p14:tracePt t="323802" x="8047038" y="3841750"/>
          <p14:tracePt t="323806" x="8132763" y="3841750"/>
          <p14:tracePt t="323823" x="8251825" y="3841750"/>
          <p14:tracePt t="323838" x="8353425" y="3832225"/>
          <p14:tracePt t="323854" x="8362950" y="3824288"/>
          <p14:tracePt t="323856" x="8378825" y="3816350"/>
          <p14:tracePt t="323860" x="8378825" y="3798888"/>
          <p14:tracePt t="323874" x="8378825" y="3790950"/>
          <p14:tracePt t="323891" x="8378825" y="3773488"/>
          <p14:tracePt t="323904" x="8378825" y="3748088"/>
          <p14:tracePt t="324018" x="8378825" y="3756025"/>
          <p14:tracePt t="324133" x="8370888" y="3756025"/>
          <p14:tracePt t="324143" x="8362950" y="3756025"/>
          <p14:tracePt t="324148" x="8353425" y="3756025"/>
          <p14:tracePt t="324159" x="8335963" y="3748088"/>
          <p14:tracePt t="324183" x="8302625" y="3738563"/>
          <p14:tracePt t="324206" x="8285163" y="3738563"/>
          <p14:tracePt t="324217" x="8259763" y="3748088"/>
          <p14:tracePt t="324226" x="8234363" y="3773488"/>
          <p14:tracePt t="324241" x="8191500" y="3841750"/>
          <p14:tracePt t="324243" x="8191500" y="3883025"/>
          <p14:tracePt t="324256" x="8183563" y="3917950"/>
          <p14:tracePt t="324273" x="8166100" y="3976688"/>
          <p14:tracePt t="324290" x="8158163" y="4044950"/>
          <p14:tracePt t="324305" x="8158163" y="4079875"/>
          <p14:tracePt t="324307" x="8158163" y="4105275"/>
          <p14:tracePt t="324308" x="8158163" y="4146550"/>
          <p14:tracePt t="324323" x="8158163" y="4206875"/>
          <p14:tracePt t="324324" x="8158163" y="4232275"/>
          <p14:tracePt t="324340" x="8158163" y="4283075"/>
          <p14:tracePt t="324355" x="8191500" y="4419600"/>
          <p14:tracePt t="324358" x="8226425" y="4521200"/>
          <p14:tracePt t="324371" x="8269288" y="4614863"/>
          <p14:tracePt t="324375" x="8302625" y="4691063"/>
          <p14:tracePt t="324387" x="8328025" y="4749800"/>
          <p14:tracePt t="324391" x="8353425" y="4802188"/>
          <p14:tracePt t="324402" x="8362950" y="4818063"/>
          <p14:tracePt t="324431" x="8370888" y="4827588"/>
          <p14:tracePt t="324474" x="8370888" y="4835525"/>
          <p14:tracePt t="324487" x="8370888" y="4843463"/>
          <p14:tracePt t="324491" x="8370888" y="4860925"/>
          <p14:tracePt t="324506" x="8388350" y="4868863"/>
          <p14:tracePt t="324507" x="8396288" y="4868863"/>
          <p14:tracePt t="324523" x="8404225" y="4886325"/>
          <p14:tracePt t="324540" x="8429625" y="4937125"/>
          <p14:tracePt t="324541" x="8464550" y="4972050"/>
          <p14:tracePt t="324557" x="8489950" y="4997450"/>
          <p14:tracePt t="324574" x="8515350" y="5022850"/>
          <p14:tracePt t="324575" x="8548688" y="5048250"/>
          <p14:tracePt t="324587" x="8566150" y="5064125"/>
          <p14:tracePt t="324593" x="8574088" y="5081588"/>
          <p14:tracePt t="324607" x="8574088" y="5116513"/>
          <p14:tracePt t="324622" x="8574088" y="5124450"/>
          <p14:tracePt t="324624" x="8574088" y="5132388"/>
          <p14:tracePt t="324639" x="8574088" y="5157788"/>
          <p14:tracePt t="324654" x="8574088" y="5167313"/>
          <p14:tracePt t="324671" x="8574088" y="5175250"/>
          <p14:tracePt t="324676" x="8574088" y="5183188"/>
          <p14:tracePt t="324688" x="8574088" y="5192713"/>
          <p14:tracePt t="324692" x="8566150" y="5192713"/>
          <p14:tracePt t="324704" x="8548688" y="5192713"/>
          <p14:tracePt t="324708" x="8523288" y="5192713"/>
          <p14:tracePt t="324722" x="8472488" y="5208588"/>
          <p14:tracePt t="324723" x="8413750" y="5208588"/>
          <p14:tracePt t="324738" x="8370888" y="5226050"/>
          <p14:tracePt t="324740" x="8345488" y="5226050"/>
          <p14:tracePt t="324755" x="8320088" y="5226050"/>
          <p14:tracePt t="324759" x="8259763" y="5226050"/>
          <p14:tracePt t="324771" x="8208963" y="5226050"/>
          <p14:tracePt t="324773" x="8183563" y="5226050"/>
          <p14:tracePt t="324788" x="8140700" y="5226050"/>
          <p14:tracePt t="324790" x="8115300" y="5226050"/>
          <p14:tracePt t="324802" x="8107363" y="5226050"/>
          <p14:tracePt t="324802" x="8099425" y="5226050"/>
          <p14:tracePt t="324823" x="8056563" y="5226050"/>
          <p14:tracePt t="324838" x="8031163" y="5226050"/>
          <p14:tracePt t="324840" x="8005763" y="5226050"/>
          <p14:tracePt t="324857" x="7970838" y="5226050"/>
          <p14:tracePt t="324858" x="7962900" y="5226050"/>
          <p14:tracePt t="324873" x="7945438" y="5226050"/>
          <p14:tracePt t="324887" x="7902575" y="5226050"/>
          <p14:tracePt t="324906" x="7869238" y="5235575"/>
          <p14:tracePt t="324925" x="7861300" y="5243513"/>
          <p14:tracePt t="324938" x="7851775" y="5243513"/>
          <p14:tracePt t="324952" x="7843838" y="5243513"/>
          <p14:tracePt t="324957" x="7810500" y="5251450"/>
          <p14:tracePt t="324960" x="7793038" y="5251450"/>
          <p14:tracePt t="324973" x="7783513" y="5251450"/>
          <p14:tracePt t="324974" x="7758113" y="5251450"/>
          <p14:tracePt t="324989" x="7724775" y="5251450"/>
          <p14:tracePt t="325005" x="7681913" y="5251450"/>
          <p14:tracePt t="325010" x="7656513" y="5251450"/>
          <p14:tracePt t="325022" x="7648575" y="5251450"/>
          <p14:tracePt t="325026" x="7623175" y="5251450"/>
          <p14:tracePt t="325038" x="7605713" y="5251450"/>
          <p14:tracePt t="325040" x="7580313" y="5251450"/>
          <p14:tracePt t="325057" x="7512050" y="5251450"/>
          <p14:tracePt t="325072" x="7478713" y="5251450"/>
          <p14:tracePt t="325076" x="7461250" y="5251450"/>
          <p14:tracePt t="325088" x="7427913" y="5251450"/>
          <p14:tracePt t="325090" x="7392988" y="5251450"/>
          <p14:tracePt t="325105" x="7334250" y="5251450"/>
          <p14:tracePt t="325106" x="7291388" y="5251450"/>
          <p14:tracePt t="325122" x="7180263" y="5251450"/>
          <p14:tracePt t="325138" x="7146925" y="5251450"/>
          <p14:tracePt t="325154" x="7129463" y="5251450"/>
          <p14:tracePt t="325156" x="7121525" y="5251450"/>
          <p14:tracePt t="325297" x="7138988" y="5235575"/>
          <p14:tracePt t="325310" x="7164388" y="5226050"/>
          <p14:tracePt t="325319" x="7189788" y="5226050"/>
          <p14:tracePt t="325329" x="7223125" y="5226050"/>
          <p14:tracePt t="325336" x="7299325" y="5226050"/>
          <p14:tracePt t="325343" x="7359650" y="5226050"/>
          <p14:tracePt t="325357" x="7402513" y="5226050"/>
          <p14:tracePt t="325359" x="7469188" y="5226050"/>
          <p14:tracePt t="325371" x="7512050" y="5226050"/>
          <p14:tracePt t="325374" x="7572375" y="5226050"/>
          <p14:tracePt t="325388" x="7631113" y="5226050"/>
          <p14:tracePt t="325389" x="7666038" y="5226050"/>
          <p14:tracePt t="325405" x="7707313" y="5226050"/>
          <p14:tracePt t="325422" x="7732713" y="5226050"/>
          <p14:tracePt t="325527" x="7742238" y="5226050"/>
          <p14:tracePt t="325537" x="7750175" y="5226050"/>
          <p14:tracePt t="325547" x="7758113" y="5226050"/>
          <p14:tracePt t="325561" x="7767638" y="5226050"/>
          <p14:tracePt t="325563" x="7775575" y="5226050"/>
          <p14:tracePt t="325574" x="7783513" y="5226050"/>
          <p14:tracePt t="325589" x="7851775" y="5235575"/>
          <p14:tracePt t="325606" x="7920038" y="5243513"/>
          <p14:tracePt t="325623" x="7962900" y="5268913"/>
          <p14:tracePt t="325624" x="7996238" y="5268913"/>
          <p14:tracePt t="325627" x="8013700" y="5268913"/>
          <p14:tracePt t="325640" x="8021638" y="5268913"/>
          <p14:tracePt t="325641" x="8039100" y="5268913"/>
          <p14:tracePt t="325656" x="8047038" y="5268913"/>
          <p14:tracePt t="325683" x="8056563" y="5268913"/>
          <p14:tracePt t="325829" x="8047038" y="5268913"/>
          <p14:tracePt t="325839" x="8039100" y="5268913"/>
          <p14:tracePt t="325849" x="8031163" y="5268913"/>
          <p14:tracePt t="325853" x="8013700" y="5268913"/>
          <p14:tracePt t="325873" x="7988300" y="5268913"/>
          <p14:tracePt t="325888" x="7970838" y="5268913"/>
          <p14:tracePt t="325907" x="7962900" y="5268913"/>
          <p14:tracePt t="325923" x="7954963" y="5268913"/>
          <p14:tracePt t="326181" x="7962900" y="5268913"/>
          <p14:tracePt t="326190" x="7988300" y="5268913"/>
          <p14:tracePt t="326201" x="8005763" y="5268913"/>
          <p14:tracePt t="326206" x="8031163" y="5268913"/>
          <p14:tracePt t="326211" x="8047038" y="5260975"/>
          <p14:tracePt t="326223" x="8081963" y="5260975"/>
          <p14:tracePt t="326226" x="8089900" y="5260975"/>
          <p14:tracePt t="326240" x="8107363" y="5243513"/>
          <p14:tracePt t="326255" x="8132763" y="5243513"/>
          <p14:tracePt t="326257" x="8158163" y="5243513"/>
          <p14:tracePt t="326271" x="8175625" y="5243513"/>
          <p14:tracePt t="326393" x="8166100" y="5243513"/>
          <p14:tracePt t="326409" x="8158163" y="5243513"/>
          <p14:tracePt t="326485" x="8158163" y="5235575"/>
          <p14:tracePt t="326499" x="8175625" y="5226050"/>
          <p14:tracePt t="326509" x="8201025" y="5226050"/>
          <p14:tracePt t="326523" x="8234363" y="5226050"/>
          <p14:tracePt t="326525" x="8251825" y="5218113"/>
          <p14:tracePt t="326538" x="8294688" y="5218113"/>
          <p14:tracePt t="326540" x="8353425" y="5218113"/>
          <p14:tracePt t="326552" x="8388350" y="5218113"/>
          <p14:tracePt t="326562" x="8404225" y="5218113"/>
          <p14:tracePt t="326573" x="8447088" y="5218113"/>
          <p14:tracePt t="326590" x="8540750" y="5218113"/>
          <p14:tracePt t="326603" x="8548688" y="5218113"/>
          <p14:tracePt t="326624" x="8558213" y="5218113"/>
          <p14:tracePt t="326640" x="8566150" y="5218113"/>
          <p14:tracePt t="326791" x="8574088" y="5218113"/>
          <p14:tracePt t="326801" x="8583613" y="5218113"/>
          <p14:tracePt t="326811" x="8591550" y="5218113"/>
          <p14:tracePt t="326824" x="8599488" y="5218113"/>
          <p14:tracePt t="326825" x="8651875" y="5218113"/>
          <p14:tracePt t="326841" x="8677275" y="5218113"/>
          <p14:tracePt t="326857" x="8728075" y="5218113"/>
          <p14:tracePt t="326873" x="8761413" y="5218113"/>
          <p14:tracePt t="326877" x="8786813" y="5218113"/>
          <p14:tracePt t="326888" x="8829675" y="5218113"/>
          <p14:tracePt t="326892" x="8837613" y="5218113"/>
          <p14:tracePt t="326903" x="8855075" y="5218113"/>
          <p14:tracePt t="326908" x="8863013" y="5218113"/>
          <p14:tracePt t="327421" x="8863013" y="5208588"/>
          <p14:tracePt t="327441" x="8863013" y="5200650"/>
          <p14:tracePt t="327452" x="8863013" y="5183188"/>
          <p14:tracePt t="327465" x="8880475" y="5167313"/>
          <p14:tracePt t="327475" x="8897938" y="5157788"/>
          <p14:tracePt t="327490" x="8905875" y="5157788"/>
          <p14:tracePt t="327527" x="8913813" y="5149850"/>
          <p14:tracePt t="327538" x="8923338" y="5149850"/>
          <p14:tracePt t="327554" x="8931275" y="5132388"/>
          <p14:tracePt t="327563" x="8940800" y="5132388"/>
          <p14:tracePt t="327699" x="8931275" y="5132388"/>
          <p14:tracePt t="327708" x="8923338" y="5132388"/>
          <p14:tracePt t="327718" x="8897938" y="5132388"/>
          <p14:tracePt t="327725" x="8880475" y="5132388"/>
          <p14:tracePt t="327740" x="8872538" y="5132388"/>
          <p14:tracePt t="327741" x="8863013" y="5132388"/>
          <p14:tracePt t="327757" x="8855075" y="5132388"/>
          <p14:tracePt t="327758" x="8847138" y="5132388"/>
          <p14:tracePt t="327821" x="8837613" y="5132388"/>
          <p14:tracePt t="327826" x="8829675" y="5132388"/>
          <p14:tracePt t="327848" x="8821738" y="5132388"/>
          <p14:tracePt t="327857" x="8812213" y="5132388"/>
          <p14:tracePt t="327861" x="8786813" y="5124450"/>
          <p14:tracePt t="327876" x="8761413" y="5124450"/>
          <p14:tracePt t="327888" x="8728075" y="5116513"/>
          <p14:tracePt t="327892" x="8685213" y="5116513"/>
          <p14:tracePt t="327901" x="8659813" y="5116513"/>
          <p14:tracePt t="327911" x="8609013" y="5116513"/>
          <p14:tracePt t="327923" x="8583613" y="5116513"/>
          <p14:tracePt t="327927" x="8548688" y="5116513"/>
          <p14:tracePt t="327940" x="8507413" y="5106988"/>
          <p14:tracePt t="327941" x="8472488" y="5106988"/>
          <p14:tracePt t="327956" x="8429625" y="5099050"/>
          <p14:tracePt t="327957" x="8388350" y="5099050"/>
          <p14:tracePt t="327973" x="8345488" y="5091113"/>
          <p14:tracePt t="327989" x="8310563" y="5091113"/>
          <p14:tracePt t="327990" x="8294688" y="5091113"/>
          <p14:tracePt t="328007" x="8285163" y="5091113"/>
          <p14:tracePt t="328023" x="8277225" y="5091113"/>
          <p14:tracePt t="328024" x="8269288" y="5091113"/>
          <p14:tracePt t="328043" x="8259763" y="5091113"/>
          <p14:tracePt t="328165" x="8269288" y="5091113"/>
          <p14:tracePt t="328169" x="8310563" y="5091113"/>
          <p14:tracePt t="328180" x="8370888" y="5091113"/>
          <p14:tracePt t="328192" x="8413750" y="5091113"/>
          <p14:tracePt t="328207" x="8507413" y="5091113"/>
          <p14:tracePt t="328208" x="8523288" y="5091113"/>
          <p14:tracePt t="328223" x="8566150" y="5091113"/>
          <p14:tracePt t="328225" x="8591550" y="5091113"/>
          <p14:tracePt t="328238" x="8624888" y="5091113"/>
          <p14:tracePt t="328255" x="8677275" y="5091113"/>
          <p14:tracePt t="328321" x="8685213" y="5091113"/>
          <p14:tracePt t="328335" x="8693150" y="5091113"/>
          <p14:tracePt t="328341" x="8702675" y="5091113"/>
          <p14:tracePt t="328355" x="8710613" y="5091113"/>
          <p14:tracePt t="328360" x="8718550" y="5091113"/>
          <p14:tracePt t="328372" x="8728075" y="5091113"/>
          <p14:tracePt t="328374" x="8743950" y="5091113"/>
          <p14:tracePt t="328390" x="8753475" y="5091113"/>
          <p14:tracePt t="328390" x="8778875" y="5091113"/>
          <p14:tracePt t="328404" x="8786813" y="5091113"/>
          <p14:tracePt t="328408" x="8812213" y="5091113"/>
          <p14:tracePt t="328423" x="8837613" y="5091113"/>
          <p14:tracePt t="328440" x="8880475" y="5091113"/>
          <p14:tracePt t="328454" x="8905875" y="5091113"/>
          <p14:tracePt t="328457" x="8931275" y="5091113"/>
          <p14:tracePt t="328473" x="8948738" y="5091113"/>
          <p14:tracePt t="328474" x="8966200" y="5091113"/>
          <p14:tracePt t="328476" x="8974138" y="5091113"/>
          <p14:tracePt t="328490" x="8982075" y="5091113"/>
          <p14:tracePt t="329199" x="8991600" y="5091113"/>
          <p14:tracePt t="329205" x="8999538" y="5091113"/>
          <p14:tracePt t="329222" x="9032875" y="5091113"/>
          <p14:tracePt t="329230" x="9050338" y="5091113"/>
          <p14:tracePt t="329243" x="9075738" y="5091113"/>
          <p14:tracePt t="329258" x="9093200" y="5091113"/>
          <p14:tracePt t="329261" x="9118600" y="5091113"/>
          <p14:tracePt t="329483" x="9110663" y="5091113"/>
          <p14:tracePt t="329493" x="9101138" y="5124450"/>
          <p14:tracePt t="329503" x="9101138" y="5149850"/>
          <p14:tracePt t="329507" x="9093200" y="5167313"/>
          <p14:tracePt t="329524" x="9085263" y="5200650"/>
          <p14:tracePt t="329524" x="9075738" y="5235575"/>
          <p14:tracePt t="329540" x="9075738" y="5268913"/>
          <p14:tracePt t="329543" x="9067800" y="5294313"/>
          <p14:tracePt t="329559" x="9067800" y="5319713"/>
          <p14:tracePt t="329563" x="9058275" y="5327650"/>
          <p14:tracePt t="329575" x="9050338" y="5353050"/>
          <p14:tracePt t="329592" x="9024938" y="5387975"/>
          <p14:tracePt t="329607" x="9007475" y="5413375"/>
          <p14:tracePt t="329623" x="8999538" y="5421313"/>
          <p14:tracePt t="329638" x="8991600" y="5430838"/>
          <p14:tracePt t="329640" x="8991600" y="5438775"/>
          <p14:tracePt t="330004" x="8991600" y="5446713"/>
          <p14:tracePt t="330059" x="8999538" y="5446713"/>
          <p14:tracePt t="330109" x="9017000" y="5446713"/>
          <p14:tracePt t="330755" x="9024938" y="5446713"/>
          <p14:tracePt t="331275" x="9007475" y="5446713"/>
          <p14:tracePt t="331284" x="8991600" y="5446713"/>
          <p14:tracePt t="331298" x="8931275" y="5446713"/>
          <p14:tracePt t="331308" x="8913813" y="5446713"/>
          <p14:tracePt t="331311" x="8872538" y="5438775"/>
          <p14:tracePt t="331323" x="8796338" y="5421313"/>
          <p14:tracePt t="331324" x="8718550" y="5387975"/>
          <p14:tracePt t="331338" x="8558213" y="5294313"/>
          <p14:tracePt t="331341" x="8285163" y="5157788"/>
          <p14:tracePt t="331354" x="7861300" y="4911725"/>
          <p14:tracePt t="331361" x="7494588" y="4741863"/>
          <p14:tracePt t="331373" x="7138988" y="4589463"/>
          <p14:tracePt t="331376" x="6807200" y="4427538"/>
          <p14:tracePt t="331389" x="6475413" y="4283075"/>
          <p14:tracePt t="331391" x="6059488" y="4079875"/>
          <p14:tracePt t="331405" x="5668963" y="3908425"/>
          <p14:tracePt t="331406" x="5226050" y="3705225"/>
          <p14:tracePt t="331422" x="4275138" y="3271838"/>
          <p14:tracePt t="331438" x="3841750" y="3109913"/>
          <p14:tracePt t="331441" x="3424238" y="2932113"/>
          <p14:tracePt t="331455" x="3067050" y="2787650"/>
          <p14:tracePt t="331457" x="2762250" y="2643188"/>
          <p14:tracePt t="331461" x="2463800" y="2516188"/>
          <p14:tracePt t="331472" x="2260600" y="2397125"/>
          <p14:tracePt t="331489" x="2005013" y="2217738"/>
          <p14:tracePt t="331505" x="1766888" y="2065338"/>
          <p14:tracePt t="331511" x="1649413" y="1979613"/>
          <p14:tracePt t="331522" x="1530350" y="1903413"/>
          <p14:tracePt t="331527" x="1411288" y="1835150"/>
          <p14:tracePt t="331538" x="1292225" y="1766888"/>
          <p14:tracePt t="331542" x="1173163" y="1682750"/>
          <p14:tracePt t="331555" x="1054100" y="1606550"/>
          <p14:tracePt t="331572" x="884238" y="1487488"/>
          <p14:tracePt t="331577" x="808038" y="1444625"/>
          <p14:tracePt t="331588" x="755650" y="1385888"/>
          <p14:tracePt t="331592" x="704850" y="1350963"/>
          <p14:tracePt t="331605" x="671513" y="1317625"/>
          <p14:tracePt t="331606" x="646113" y="1300163"/>
          <p14:tracePt t="331622" x="628650" y="1292225"/>
          <p14:tracePt t="331623" x="595313" y="1249363"/>
          <p14:tracePt t="331638" x="585788" y="1249363"/>
          <p14:tracePt t="331642" x="577850" y="1231900"/>
          <p14:tracePt t="331655" x="527050" y="1206500"/>
          <p14:tracePt t="331658" x="466725" y="1163638"/>
          <p14:tracePt t="331672" x="390525" y="1122363"/>
          <p14:tracePt t="331673" x="306388" y="1054100"/>
          <p14:tracePt t="331688" x="203200" y="993775"/>
          <p14:tracePt t="331689" x="119063" y="9525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F35EB3F-10A8-43AA-A2AB-17237C718CE5}"/>
              </a:ext>
            </a:extLst>
          </p:cNvPr>
          <p:cNvSpPr txBox="1"/>
          <p:nvPr/>
        </p:nvSpPr>
        <p:spPr>
          <a:xfrm>
            <a:off x="804863" y="515035"/>
            <a:ext cx="75342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i="0" u="none" strike="noStrike" baseline="0" dirty="0">
                <a:solidFill>
                  <a:srgbClr val="C00000"/>
                </a:solidFill>
                <a:latin typeface="+mn-ea"/>
              </a:rPr>
              <a:t>フローサイトメトリーを用いたアポトーシスの検出法 </a:t>
            </a:r>
            <a:endParaRPr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E91C294-1D16-4E67-8F4D-F32C97C50BF0}"/>
              </a:ext>
            </a:extLst>
          </p:cNvPr>
          <p:cNvSpPr txBox="1"/>
          <p:nvPr/>
        </p:nvSpPr>
        <p:spPr>
          <a:xfrm>
            <a:off x="1263666" y="2135832"/>
            <a:ext cx="678495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i="0" u="none" strike="noStrike" baseline="0" dirty="0">
                <a:solidFill>
                  <a:srgbClr val="000000"/>
                </a:solidFill>
                <a:latin typeface="+mn-ea"/>
              </a:rPr>
              <a:t>細胞膜構造変化</a:t>
            </a:r>
            <a:r>
              <a:rPr lang="en-US" altLang="ja-JP" sz="2000" b="1" i="0" u="none" strike="noStrike" baseline="0" dirty="0">
                <a:solidFill>
                  <a:srgbClr val="000000"/>
                </a:solidFill>
                <a:latin typeface="+mn-ea"/>
              </a:rPr>
              <a:t>(PS externalization)      </a:t>
            </a:r>
            <a:r>
              <a:rPr lang="en-US" altLang="ja-JP" sz="2000" u="none" strike="noStrike" baseline="0" dirty="0">
                <a:solidFill>
                  <a:srgbClr val="000000"/>
                </a:solidFill>
              </a:rPr>
              <a:t>FITC</a:t>
            </a:r>
            <a:r>
              <a:rPr lang="en-US" altLang="ja-JP" sz="2000" i="0" u="none" strike="noStrike" baseline="0" dirty="0">
                <a:solidFill>
                  <a:srgbClr val="000000"/>
                </a:solidFill>
              </a:rPr>
              <a:t>-</a:t>
            </a:r>
            <a:r>
              <a:rPr lang="en-US" altLang="ja-JP" sz="2000" dirty="0">
                <a:solidFill>
                  <a:srgbClr val="000000"/>
                </a:solidFill>
                <a:ea typeface="ＭＳ 明朝" panose="02020609040205080304" pitchFamily="17" charset="-128"/>
              </a:rPr>
              <a:t>Annexin V</a:t>
            </a:r>
            <a:endParaRPr lang="en-US" altLang="ja-JP" sz="2000" b="1" i="0" u="none" strike="noStrike" baseline="0" dirty="0">
              <a:solidFill>
                <a:srgbClr val="000000"/>
              </a:solidFill>
              <a:ea typeface="ＭＳ 明朝" panose="02020609040205080304" pitchFamily="17" charset="-128"/>
            </a:endParaRPr>
          </a:p>
          <a:p>
            <a:endParaRPr lang="en-US" altLang="ja-JP" sz="2000" b="1" i="0" u="none" strike="noStrike" baseline="0" dirty="0">
              <a:solidFill>
                <a:srgbClr val="000000"/>
              </a:solidFill>
              <a:latin typeface="+mn-ea"/>
            </a:endParaRPr>
          </a:p>
          <a:p>
            <a:r>
              <a:rPr lang="ja-JP" altLang="en-US" sz="2000" b="1" i="0" u="none" strike="noStrike" baseline="0" dirty="0">
                <a:solidFill>
                  <a:srgbClr val="000000"/>
                </a:solidFill>
                <a:latin typeface="+mn-ea"/>
              </a:rPr>
              <a:t>ミトコンドリア膜電位の低下                   </a:t>
            </a:r>
            <a:r>
              <a:rPr lang="en-US" altLang="ja-JP" sz="2000" dirty="0">
                <a:solidFill>
                  <a:srgbClr val="000000"/>
                </a:solidFill>
                <a:ea typeface="ＭＳ 明朝" panose="02020609040205080304" pitchFamily="17" charset="-128"/>
              </a:rPr>
              <a:t>JC-1</a:t>
            </a:r>
            <a:endParaRPr lang="en-US" altLang="ja-JP" sz="2000" b="0" i="0" u="none" strike="noStrike" baseline="0" dirty="0">
              <a:solidFill>
                <a:srgbClr val="000000"/>
              </a:solidFill>
              <a:ea typeface="ＭＳ 明朝" panose="02020609040205080304" pitchFamily="17" charset="-128"/>
            </a:endParaRPr>
          </a:p>
          <a:p>
            <a:endParaRPr lang="en-US" altLang="ja-JP" sz="2000" b="1" i="0" u="none" strike="noStrike" baseline="0" dirty="0">
              <a:solidFill>
                <a:srgbClr val="000000"/>
              </a:solidFill>
              <a:latin typeface="+mn-ea"/>
            </a:endParaRPr>
          </a:p>
          <a:p>
            <a:r>
              <a:rPr lang="ja-JP" altLang="en-US" sz="2000" b="1" i="0" u="none" strike="noStrike" baseline="0" dirty="0">
                <a:solidFill>
                  <a:srgbClr val="000000"/>
                </a:solidFill>
                <a:latin typeface="+mn-ea"/>
              </a:rPr>
              <a:t>カスパーゼの活性化                                 </a:t>
            </a:r>
            <a:r>
              <a:rPr lang="en-US" altLang="ja-JP" sz="2000" b="0" i="0" u="none" strike="noStrike" baseline="0" dirty="0">
                <a:solidFill>
                  <a:srgbClr val="000000"/>
                </a:solidFill>
                <a:ea typeface="ＭＳ 明朝" panose="02020609040205080304" pitchFamily="17" charset="-128"/>
              </a:rPr>
              <a:t>FITC-VAD-FMK</a:t>
            </a:r>
            <a:endParaRPr lang="ja-JP" altLang="en-US" sz="2000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C08DD185-00A4-4E86-96BD-889897774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67"/>
    </mc:Choice>
    <mc:Fallback xmlns="">
      <p:transition spd="slow" advTm="20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5" x="4240213" y="1452563"/>
          <p14:tracePt t="320" x="4224338" y="1452563"/>
          <p14:tracePt t="332" x="4206875" y="1452563"/>
          <p14:tracePt t="336" x="4189413" y="1452563"/>
          <p14:tracePt t="345" x="4138613" y="1462088"/>
          <p14:tracePt t="356" x="4095750" y="1462088"/>
          <p14:tracePt t="358" x="4070350" y="1462088"/>
          <p14:tracePt t="371" x="4011613" y="1462088"/>
          <p14:tracePt t="375" x="3917950" y="1462088"/>
          <p14:tracePt t="387" x="3773488" y="1462088"/>
          <p14:tracePt t="395" x="3603625" y="1462088"/>
          <p14:tracePt t="404" x="3449638" y="1462088"/>
          <p14:tracePt t="410" x="3297238" y="1462088"/>
          <p14:tracePt t="415" x="3170238" y="1462088"/>
          <p14:tracePt t="425" x="3041650" y="1462088"/>
          <p14:tracePt t="436" x="2940050" y="1462088"/>
          <p14:tracePt t="440" x="2855913" y="1462088"/>
          <p14:tracePt t="451" x="2770188" y="1462088"/>
          <p14:tracePt t="454" x="2668588" y="1462088"/>
          <p14:tracePt t="465" x="2608263" y="1452563"/>
          <p14:tracePt t="477" x="2541588" y="1444625"/>
          <p14:tracePt t="482" x="2481263" y="1427163"/>
          <p14:tracePt t="491" x="2413000" y="1419225"/>
          <p14:tracePt t="499" x="2371725" y="1411288"/>
          <p14:tracePt t="507" x="2336800" y="1393825"/>
          <p14:tracePt t="519" x="2311400" y="1376363"/>
          <p14:tracePt t="521" x="2278063" y="1368425"/>
          <p14:tracePt t="532" x="2243138" y="1360488"/>
          <p14:tracePt t="537" x="2235200" y="1350963"/>
          <p14:tracePt t="549" x="2200275" y="1333500"/>
          <p14:tracePt t="557" x="2149475" y="1325563"/>
          <p14:tracePt t="560" x="2124075" y="1325563"/>
          <p14:tracePt t="571" x="2090738" y="1317625"/>
          <p14:tracePt t="577" x="2014538" y="1308100"/>
          <p14:tracePt t="587" x="1954213" y="1292225"/>
          <p14:tracePt t="599" x="1885950" y="1282700"/>
          <p14:tracePt t="603" x="1809750" y="1282700"/>
          <p14:tracePt t="615" x="1751013" y="1282700"/>
          <p14:tracePt t="616" x="1665288" y="1274763"/>
          <p14:tracePt t="627" x="1597025" y="1274763"/>
          <p14:tracePt t="637" x="1520825" y="1274763"/>
          <p14:tracePt t="642" x="1452563" y="1266825"/>
          <p14:tracePt t="654" x="1401763" y="1257300"/>
          <p14:tracePt t="657" x="1350963" y="1257300"/>
          <p14:tracePt t="667" x="1300163" y="1257300"/>
          <p14:tracePt t="683" x="1223963" y="1241425"/>
          <p14:tracePt t="693" x="1189038" y="1241425"/>
          <p14:tracePt t="699" x="1147763" y="1231900"/>
          <p14:tracePt t="706" x="1104900" y="1231900"/>
          <p14:tracePt t="718" x="1069975" y="1223963"/>
          <p14:tracePt t="723" x="1062038" y="1216025"/>
          <p14:tracePt t="732" x="1036638" y="1216025"/>
          <p14:tracePt t="739" x="1028700" y="1216025"/>
          <p14:tracePt t="749" x="1019175" y="1206500"/>
          <p14:tracePt t="765" x="1011238" y="1206500"/>
          <p14:tracePt t="805" x="993775" y="1189038"/>
          <p14:tracePt t="820" x="977900" y="1189038"/>
          <p14:tracePt t="844" x="968375" y="1189038"/>
          <p14:tracePt t="851" x="960438" y="1189038"/>
          <p14:tracePt t="858" x="960438" y="1181100"/>
          <p14:tracePt t="895" x="952500" y="1181100"/>
          <p14:tracePt t="921" x="942975" y="1181100"/>
          <p14:tracePt t="939" x="935038" y="1181100"/>
          <p14:tracePt t="948" x="925513" y="1181100"/>
          <p14:tracePt t="2615" x="917575" y="1181100"/>
          <p14:tracePt t="2701" x="925513" y="1181100"/>
          <p14:tracePt t="2711" x="942975" y="1181100"/>
          <p14:tracePt t="2720" x="952500" y="1181100"/>
          <p14:tracePt t="2732" x="968375" y="1181100"/>
          <p14:tracePt t="2737" x="985838" y="1181100"/>
          <p14:tracePt t="2745" x="1003300" y="1181100"/>
          <p14:tracePt t="2753" x="1036638" y="1181100"/>
          <p14:tracePt t="2760" x="1062038" y="1181100"/>
          <p14:tracePt t="2770" x="1104900" y="1181100"/>
          <p14:tracePt t="2775" x="1163638" y="1181100"/>
          <p14:tracePt t="2786" x="1198563" y="1181100"/>
          <p14:tracePt t="2790" x="1257300" y="1181100"/>
          <p14:tracePt t="2804" x="1333500" y="1181100"/>
          <p14:tracePt t="2811" x="1427163" y="1181100"/>
          <p14:tracePt t="2818" x="1530350" y="1181100"/>
          <p14:tracePt t="2826" x="1614488" y="1181100"/>
          <p14:tracePt t="2832" x="1716088" y="1181100"/>
          <p14:tracePt t="2841" x="1809750" y="1181100"/>
          <p14:tracePt t="2854" x="1885950" y="1181100"/>
          <p14:tracePt t="2856" x="1946275" y="1181100"/>
          <p14:tracePt t="2868" x="1989138" y="1181100"/>
          <p14:tracePt t="2871" x="2030413" y="1181100"/>
          <p14:tracePt t="2882" x="2055813" y="1173163"/>
          <p14:tracePt t="2891" x="2090738" y="1163638"/>
          <p14:tracePt t="2899" x="2108200" y="1163638"/>
          <p14:tracePt t="2906" x="2133600" y="1163638"/>
          <p14:tracePt t="2916" x="2149475" y="1155700"/>
          <p14:tracePt t="2923" x="2166938" y="1155700"/>
          <p14:tracePt t="2932" x="2200275" y="1147763"/>
          <p14:tracePt t="2937" x="2217738" y="1147763"/>
          <p14:tracePt t="2949" x="2227263" y="1147763"/>
          <p14:tracePt t="2953" x="2260600" y="1147763"/>
          <p14:tracePt t="2965" x="2293938" y="1138238"/>
          <p14:tracePt t="2973" x="2319338" y="1138238"/>
          <p14:tracePt t="2976" x="2336800" y="1138238"/>
          <p14:tracePt t="2987" x="2362200" y="1138238"/>
          <p14:tracePt t="2992" x="2397125" y="1138238"/>
          <p14:tracePt t="3004" x="2422525" y="1138238"/>
          <p14:tracePt t="3015" x="2463800" y="1138238"/>
          <p14:tracePt t="3021" x="2498725" y="1130300"/>
          <p14:tracePt t="3032" x="2592388" y="1130300"/>
          <p14:tracePt t="3043" x="2608263" y="1122363"/>
          <p14:tracePt t="3054" x="2651125" y="1122363"/>
          <p14:tracePt t="3059" x="2686050" y="1122363"/>
          <p14:tracePt t="3071" x="2711450" y="1122363"/>
          <p14:tracePt t="3072" x="2744788" y="1112838"/>
          <p14:tracePt t="3082" x="2787650" y="1112838"/>
          <p14:tracePt t="3092" x="2805113" y="1112838"/>
          <p14:tracePt t="3099" x="2830513" y="1112838"/>
          <p14:tracePt t="3108" x="2863850" y="1112838"/>
          <p14:tracePt t="3116" x="2906713" y="1112838"/>
          <p14:tracePt t="3125" x="2922588" y="1112838"/>
          <p14:tracePt t="3132" x="2965450" y="1112838"/>
          <p14:tracePt t="3140" x="2982913" y="1112838"/>
          <p14:tracePt t="3148" x="3000375" y="1112838"/>
          <p14:tracePt t="3165" x="3033713" y="1112838"/>
          <p14:tracePt t="3174" x="3051175" y="1104900"/>
          <p14:tracePt t="3182" x="3076575" y="1104900"/>
          <p14:tracePt t="3189" x="3094038" y="1104900"/>
          <p14:tracePt t="3195" x="3109913" y="1104900"/>
          <p14:tracePt t="3204" x="3144838" y="1104900"/>
          <p14:tracePt t="3215" x="3152775" y="1104900"/>
          <p14:tracePt t="3220" x="3160713" y="1104900"/>
          <p14:tracePt t="3232" x="3186113" y="1104900"/>
          <p14:tracePt t="3237" x="3203575" y="1104900"/>
          <p14:tracePt t="3245" x="3211513" y="1104900"/>
          <p14:tracePt t="3254" x="3246438" y="1104900"/>
          <p14:tracePt t="3260" x="3271838" y="1104900"/>
          <p14:tracePt t="3270" x="3289300" y="1096963"/>
          <p14:tracePt t="3275" x="3314700" y="1096963"/>
          <p14:tracePt t="3287" x="3340100" y="1096963"/>
          <p14:tracePt t="3295" x="3348038" y="1079500"/>
          <p14:tracePt t="3304" x="3382963" y="1079500"/>
          <p14:tracePt t="3311" x="3416300" y="1079500"/>
          <p14:tracePt t="3315" x="3433763" y="1069975"/>
          <p14:tracePt t="3325" x="3449638" y="1069975"/>
          <p14:tracePt t="3337" x="3492500" y="1069975"/>
          <p14:tracePt t="3340" x="3517900" y="1069975"/>
          <p14:tracePt t="3353" x="3535363" y="1069975"/>
          <p14:tracePt t="3356" x="3543300" y="1069975"/>
          <p14:tracePt t="3367" x="3560763" y="1069975"/>
          <p14:tracePt t="3382" x="3578225" y="1069975"/>
          <p14:tracePt t="3403" x="3594100" y="1069975"/>
          <p14:tracePt t="3418" x="3603625" y="1069975"/>
          <p14:tracePt t="3437" x="3603625" y="1062038"/>
          <p14:tracePt t="3449" x="3611563" y="1062038"/>
          <p14:tracePt t="3468" x="3619500" y="1062038"/>
          <p14:tracePt t="3489" x="3629025" y="1062038"/>
          <p14:tracePt t="3493" x="3636963" y="1062038"/>
          <p14:tracePt t="3504" x="3646488" y="1062038"/>
          <p14:tracePt t="3515" x="3654425" y="1062038"/>
          <p14:tracePt t="3520" x="3662363" y="1062038"/>
          <p14:tracePt t="3532" x="3671888" y="1062038"/>
          <p14:tracePt t="3549" x="3687763" y="1062038"/>
          <p14:tracePt t="3559" x="3705225" y="1062038"/>
          <p14:tracePt t="3565" x="3713163" y="1062038"/>
          <p14:tracePt t="3573" x="3730625" y="1062038"/>
          <p14:tracePt t="3582" x="3738563" y="1062038"/>
          <p14:tracePt t="3589" x="3756025" y="1062038"/>
          <p14:tracePt t="3605" x="3763963" y="1062038"/>
          <p14:tracePt t="3615" x="3790950" y="1062038"/>
          <p14:tracePt t="3624" x="3816350" y="1054100"/>
          <p14:tracePt t="3632" x="3824288" y="1054100"/>
          <p14:tracePt t="3639" x="3841750" y="1054100"/>
          <p14:tracePt t="3645" x="3857625" y="1054100"/>
          <p14:tracePt t="3654" x="3875088" y="1054100"/>
          <p14:tracePt t="3665" x="3900488" y="1044575"/>
          <p14:tracePt t="3670" x="3935413" y="1044575"/>
          <p14:tracePt t="3682" x="3960813" y="1044575"/>
          <p14:tracePt t="3687" x="3976688" y="1044575"/>
          <p14:tracePt t="3695" x="4011613" y="1044575"/>
          <p14:tracePt t="3704" x="4019550" y="1044575"/>
          <p14:tracePt t="3711" x="4052888" y="1044575"/>
          <p14:tracePt t="3721" x="4079875" y="1044575"/>
          <p14:tracePt t="3725" x="4095750" y="1044575"/>
          <p14:tracePt t="3738" x="4105275" y="1044575"/>
          <p14:tracePt t="3745" x="4121150" y="1044575"/>
          <p14:tracePt t="3751" x="4130675" y="1044575"/>
          <p14:tracePt t="3760" x="4138613" y="1044575"/>
          <p14:tracePt t="3765" x="4156075" y="1044575"/>
          <p14:tracePt t="3775" x="4164013" y="1044575"/>
          <p14:tracePt t="3789" x="4171950" y="1044575"/>
          <p14:tracePt t="3799" x="4181475" y="1044575"/>
          <p14:tracePt t="3823" x="4189413" y="1044575"/>
          <p14:tracePt t="3833" x="4197350" y="1044575"/>
          <p14:tracePt t="3849" x="4214813" y="1044575"/>
          <p14:tracePt t="3857" x="4224338" y="1044575"/>
          <p14:tracePt t="3865" x="4232275" y="1044575"/>
          <p14:tracePt t="3873" x="4240213" y="1044575"/>
          <p14:tracePt t="3882" x="4257675" y="1044575"/>
          <p14:tracePt t="3899" x="4283075" y="1044575"/>
          <p14:tracePt t="3905" x="4291013" y="1044575"/>
          <p14:tracePt t="3915" x="4316413" y="1044575"/>
          <p14:tracePt t="3922" x="4341813" y="1044575"/>
          <p14:tracePt t="3932" x="4351338" y="1044575"/>
          <p14:tracePt t="3939" x="4376738" y="1044575"/>
          <p14:tracePt t="3943" x="4394200" y="1044575"/>
          <p14:tracePt t="3956" x="4402138" y="1044575"/>
          <p14:tracePt t="3959" x="4419600" y="1044575"/>
          <p14:tracePt t="3972" x="4427538" y="1044575"/>
          <p14:tracePt t="3982" x="4427538" y="1036638"/>
          <p14:tracePt t="3987" x="4435475" y="1036638"/>
          <p14:tracePt t="3995" x="4452938" y="1036638"/>
          <p14:tracePt t="3999" x="4478338" y="1036638"/>
          <p14:tracePt t="4010" x="4495800" y="1036638"/>
          <p14:tracePt t="4021" x="4503738" y="1036638"/>
          <p14:tracePt t="4024" x="4513263" y="1036638"/>
          <p14:tracePt t="4037" x="4554538" y="1036638"/>
          <p14:tracePt t="4038" x="4597400" y="1036638"/>
          <p14:tracePt t="4049" x="4605338" y="1036638"/>
          <p14:tracePt t="4061" x="4630738" y="1036638"/>
          <p14:tracePt t="4066" x="4657725" y="1036638"/>
          <p14:tracePt t="4075" x="4683125" y="1036638"/>
          <p14:tracePt t="4090" x="4716463" y="1036638"/>
          <p14:tracePt t="4099" x="4733925" y="1036638"/>
          <p14:tracePt t="4107" x="4749800" y="1036638"/>
          <p14:tracePt t="4117" x="4767263" y="1019175"/>
          <p14:tracePt t="4121" x="4792663" y="1019175"/>
          <p14:tracePt t="4133" x="4827588" y="1019175"/>
          <p14:tracePt t="4140" x="4860925" y="1019175"/>
          <p14:tracePt t="4149" x="4868863" y="1019175"/>
          <p14:tracePt t="4157" x="4886325" y="1019175"/>
          <p14:tracePt t="4166" x="4911725" y="1019175"/>
          <p14:tracePt t="4173" x="4929188" y="1019175"/>
          <p14:tracePt t="4177" x="4946650" y="1019175"/>
          <p14:tracePt t="4189" x="4954588" y="1019175"/>
          <p14:tracePt t="4199" x="4962525" y="1019175"/>
          <p14:tracePt t="4205" x="4979988" y="1019175"/>
          <p14:tracePt t="4216" x="5005388" y="1019175"/>
          <p14:tracePt t="4226" x="5022850" y="1019175"/>
          <p14:tracePt t="4239" x="5030788" y="1019175"/>
          <p14:tracePt t="4242" x="5056188" y="1019175"/>
          <p14:tracePt t="4253" x="5064125" y="1019175"/>
          <p14:tracePt t="4259" x="5081588" y="1019175"/>
          <p14:tracePt t="4271" x="5091113" y="1019175"/>
          <p14:tracePt t="4282" x="5099050" y="1019175"/>
          <p14:tracePt t="4292" x="5116513" y="1019175"/>
          <p14:tracePt t="4304" x="5124450" y="1019175"/>
          <p14:tracePt t="4309" x="5132388" y="1019175"/>
          <p14:tracePt t="4321" x="5157788" y="1019175"/>
          <p14:tracePt t="4324" x="5183188" y="1019175"/>
          <p14:tracePt t="4332" x="5192713" y="1019175"/>
          <p14:tracePt t="4349" x="5200650" y="1019175"/>
          <p14:tracePt t="4359" x="5208588" y="1019175"/>
          <p14:tracePt t="4366" x="5218113" y="1019175"/>
          <p14:tracePt t="4373" x="5235575" y="1019175"/>
          <p14:tracePt t="4382" x="5268913" y="1019175"/>
          <p14:tracePt t="4399" x="5294313" y="1019175"/>
          <p14:tracePt t="4405" x="5311775" y="1019175"/>
          <p14:tracePt t="4416" x="5327650" y="1019175"/>
          <p14:tracePt t="4421" x="5345113" y="1019175"/>
          <p14:tracePt t="4432" x="5353050" y="1019175"/>
          <p14:tracePt t="4441" x="5387975" y="1019175"/>
          <p14:tracePt t="4444" x="5405438" y="1019175"/>
          <p14:tracePt t="4455" x="5421313" y="1019175"/>
          <p14:tracePt t="4461" x="5438775" y="1019175"/>
          <p14:tracePt t="4471" x="5456238" y="1019175"/>
          <p14:tracePt t="4482" x="5497513" y="1019175"/>
          <p14:tracePt t="4486" x="5524500" y="1019175"/>
          <p14:tracePt t="4494" x="5540375" y="1019175"/>
          <p14:tracePt t="4501" x="5557838" y="1019175"/>
          <p14:tracePt t="4510" x="5591175" y="1019175"/>
          <p14:tracePt t="4521" x="5626100" y="1019175"/>
          <p14:tracePt t="4526" x="5634038" y="1019175"/>
          <p14:tracePt t="4540" x="5668963" y="1019175"/>
          <p14:tracePt t="4540" x="5702300" y="1019175"/>
          <p14:tracePt t="4552" x="5735638" y="1019175"/>
          <p14:tracePt t="4560" x="5778500" y="1019175"/>
          <p14:tracePt t="4566" x="5795963" y="1019175"/>
          <p14:tracePt t="4576" x="5829300" y="1019175"/>
          <p14:tracePt t="4583" x="5872163" y="1019175"/>
          <p14:tracePt t="4590" x="5905500" y="1019175"/>
          <p14:tracePt t="4606" x="5940425" y="1019175"/>
          <p14:tracePt t="4608" x="5965825" y="1019175"/>
          <p14:tracePt t="4616" x="5991225" y="1019175"/>
          <p14:tracePt t="4624" x="6016625" y="1019175"/>
          <p14:tracePt t="4632" x="6059488" y="1019175"/>
          <p14:tracePt t="4642" x="6102350" y="1019175"/>
          <p14:tracePt t="4649" x="6135688" y="1019175"/>
          <p14:tracePt t="4656" x="6169025" y="1019175"/>
          <p14:tracePt t="4666" x="6203950" y="1019175"/>
          <p14:tracePt t="4673" x="6237288" y="1019175"/>
          <p14:tracePt t="4683" x="6272213" y="1019175"/>
          <p14:tracePt t="4687" x="6280150" y="1019175"/>
          <p14:tracePt t="4699" x="6297613" y="1019175"/>
          <p14:tracePt t="4705" x="6313488" y="1011238"/>
          <p14:tracePt t="4715" x="6338888" y="1011238"/>
          <p14:tracePt t="4723" x="6373813" y="1003300"/>
          <p14:tracePt t="4740" x="6399213" y="1003300"/>
          <p14:tracePt t="4749" x="6424613" y="1003300"/>
          <p14:tracePt t="4754" x="6467475" y="993775"/>
          <p14:tracePt t="4765" x="6483350" y="985838"/>
          <p14:tracePt t="4771" x="6510338" y="977900"/>
          <p14:tracePt t="4782" x="6535738" y="977900"/>
          <p14:tracePt t="4789" x="6551613" y="977900"/>
          <p14:tracePt t="4793" x="6586538" y="977900"/>
          <p14:tracePt t="4803" x="6611938" y="977900"/>
          <p14:tracePt t="4809" x="6637338" y="977900"/>
          <p14:tracePt t="4820" x="6654800" y="968375"/>
          <p14:tracePt t="4832" x="6670675" y="968375"/>
          <p14:tracePt t="4837" x="6705600" y="968375"/>
          <p14:tracePt t="4845" x="6721475" y="968375"/>
          <p14:tracePt t="4848" x="6738938" y="968375"/>
          <p14:tracePt t="4859" x="6764338" y="968375"/>
          <p14:tracePt t="4870" x="6789738" y="968375"/>
          <p14:tracePt t="4874" x="6832600" y="968375"/>
          <p14:tracePt t="4887" x="6858000" y="968375"/>
          <p14:tracePt t="4888" x="6883400" y="968375"/>
          <p14:tracePt t="4899" x="6908800" y="968375"/>
          <p14:tracePt t="4909" x="6926263" y="968375"/>
          <p14:tracePt t="4915" x="6969125" y="968375"/>
          <p14:tracePt t="4925" x="7002463" y="968375"/>
          <p14:tracePt t="4932" x="7019925" y="968375"/>
          <p14:tracePt t="4939" x="7045325" y="968375"/>
          <p14:tracePt t="4949" x="7096125" y="968375"/>
          <p14:tracePt t="4955" x="7121525" y="968375"/>
          <p14:tracePt t="4965" x="7138988" y="968375"/>
          <p14:tracePt t="4970" x="7154863" y="968375"/>
          <p14:tracePt t="4984" x="7180263" y="968375"/>
          <p14:tracePt t="4990" x="7205663" y="968375"/>
          <p14:tracePt t="4995" x="7223125" y="968375"/>
          <p14:tracePt t="5005" x="7248525" y="968375"/>
          <p14:tracePt t="5011" x="7258050" y="968375"/>
          <p14:tracePt t="5020" x="7273925" y="968375"/>
          <p14:tracePt t="5032" x="7291388" y="968375"/>
          <p14:tracePt t="5046" x="7308850" y="968375"/>
          <p14:tracePt t="5054" x="7316788" y="968375"/>
          <p14:tracePt t="5071" x="7334250" y="968375"/>
          <p14:tracePt t="5103" x="7342188" y="968375"/>
          <p14:tracePt t="5110" x="7350125" y="968375"/>
          <p14:tracePt t="5116" x="7359650" y="968375"/>
          <p14:tracePt t="5127" x="7367588" y="968375"/>
          <p14:tracePt t="5148" x="7377113" y="968375"/>
          <p14:tracePt t="5160" x="7392988" y="968375"/>
          <p14:tracePt t="5170" x="7410450" y="968375"/>
          <p14:tracePt t="5183" x="7418388" y="968375"/>
          <p14:tracePt t="5187" x="7435850" y="968375"/>
          <p14:tracePt t="5198" x="7443788" y="968375"/>
          <p14:tracePt t="5203" x="7461250" y="952500"/>
          <p14:tracePt t="5215" x="7486650" y="952500"/>
          <p14:tracePt t="5223" x="7504113" y="952500"/>
          <p14:tracePt t="5226" x="7529513" y="952500"/>
          <p14:tracePt t="5237" x="7537450" y="952500"/>
          <p14:tracePt t="5242" x="7546975" y="952500"/>
          <p14:tracePt t="5253" x="7562850" y="952500"/>
          <p14:tracePt t="5265" x="7572375" y="952500"/>
          <p14:tracePt t="5268" x="7580313" y="942975"/>
          <p14:tracePt t="5277" x="7588250" y="942975"/>
          <p14:tracePt t="5293" x="7597775" y="942975"/>
          <p14:tracePt t="5299" x="7605713" y="942975"/>
          <p14:tracePt t="5771" x="7631113" y="942975"/>
          <p14:tracePt t="5777" x="7639050" y="942975"/>
          <p14:tracePt t="5792" x="7673975" y="942975"/>
          <p14:tracePt t="5803" x="7691438" y="942975"/>
          <p14:tracePt t="5815" x="7707313" y="952500"/>
          <p14:tracePt t="5820" x="7750175" y="960438"/>
          <p14:tracePt t="5832" x="7826375" y="968375"/>
          <p14:tracePt t="5842" x="7861300" y="977900"/>
          <p14:tracePt t="5854" x="7894638" y="977900"/>
          <p14:tracePt t="5859" x="7937500" y="985838"/>
          <p14:tracePt t="5871" x="7962900" y="985838"/>
          <p14:tracePt t="5872" x="7980363" y="985838"/>
          <p14:tracePt t="5882" x="7996238" y="985838"/>
          <p14:tracePt t="5895" x="8005763" y="985838"/>
          <p14:tracePt t="5898" x="8013700" y="985838"/>
          <p14:tracePt t="5909" x="8021638" y="985838"/>
          <p14:tracePt t="5922" x="8031163" y="985838"/>
          <p14:tracePt t="5936" x="8039100" y="985838"/>
          <p14:tracePt t="5948" x="8047038" y="985838"/>
          <p14:tracePt t="5972" x="8056563" y="985838"/>
          <p14:tracePt t="6122" x="8064500" y="985838"/>
          <p14:tracePt t="6141" x="8074025" y="985838"/>
          <p14:tracePt t="6149" x="8099425" y="985838"/>
          <p14:tracePt t="6157" x="8115300" y="985838"/>
          <p14:tracePt t="6160" x="8132763" y="985838"/>
          <p14:tracePt t="6172" x="8158163" y="985838"/>
          <p14:tracePt t="6182" x="8175625" y="985838"/>
          <p14:tracePt t="6189" x="8234363" y="985838"/>
          <p14:tracePt t="6199" x="8259763" y="985838"/>
          <p14:tracePt t="6200" x="8302625" y="985838"/>
          <p14:tracePt t="6215" x="8328025" y="985838"/>
          <p14:tracePt t="6223" x="8370888" y="985838"/>
          <p14:tracePt t="6226" x="8396288" y="985838"/>
          <p14:tracePt t="6240" x="8413750" y="985838"/>
          <p14:tracePt t="6251" x="8421688" y="985838"/>
          <p14:tracePt t="6691" x="8429625" y="985838"/>
          <p14:tracePt t="6711" x="8439150" y="985838"/>
          <p14:tracePt t="6726" x="8464550" y="985838"/>
          <p14:tracePt t="6751" x="8472488" y="977900"/>
          <p14:tracePt t="6756" x="8480425" y="960438"/>
          <p14:tracePt t="6771" x="8489950" y="960438"/>
          <p14:tracePt t="6782" x="8489950" y="952500"/>
          <p14:tracePt t="6791" x="8497888" y="942975"/>
          <p14:tracePt t="6836" x="8507413" y="942975"/>
          <p14:tracePt t="7015" x="8507413" y="952500"/>
          <p14:tracePt t="7019" x="8507413" y="985838"/>
          <p14:tracePt t="7032" x="8507413" y="1028700"/>
          <p14:tracePt t="7039" x="8507413" y="1044575"/>
          <p14:tracePt t="7042" x="8507413" y="1087438"/>
          <p14:tracePt t="7055" x="8507413" y="1138238"/>
          <p14:tracePt t="7058" x="8507413" y="1155700"/>
          <p14:tracePt t="7072" x="8507413" y="1189038"/>
          <p14:tracePt t="7082" x="8507413" y="1241425"/>
          <p14:tracePt t="7087" x="8507413" y="1292225"/>
          <p14:tracePt t="7095" x="8507413" y="1333500"/>
          <p14:tracePt t="7098" x="8507413" y="1385888"/>
          <p14:tracePt t="7116" x="8507413" y="1436688"/>
          <p14:tracePt t="7123" x="8507413" y="1452563"/>
          <p14:tracePt t="7124" x="8507413" y="1487488"/>
          <p14:tracePt t="7137" x="8507413" y="1520825"/>
          <p14:tracePt t="7140" x="8507413" y="1530350"/>
          <p14:tracePt t="7149" x="8507413" y="1538288"/>
          <p14:tracePt t="7759" x="8507413" y="1555750"/>
          <p14:tracePt t="7771" x="8507413" y="1571625"/>
          <p14:tracePt t="7777" x="8489950" y="1631950"/>
          <p14:tracePt t="7789" x="8455025" y="1682750"/>
          <p14:tracePt t="7790" x="8429625" y="1716088"/>
          <p14:tracePt t="7801" x="8413750" y="1766888"/>
          <p14:tracePt t="7811" x="8388350" y="1827213"/>
          <p14:tracePt t="7818" x="8388350" y="1844675"/>
          <p14:tracePt t="7826" x="8345488" y="1878013"/>
          <p14:tracePt t="7832" x="8294688" y="1946275"/>
          <p14:tracePt t="7843" x="8251825" y="2005013"/>
          <p14:tracePt t="7855" x="8166100" y="2098675"/>
          <p14:tracePt t="7856" x="8089900" y="2192338"/>
          <p14:tracePt t="7866" x="7980363" y="2278063"/>
          <p14:tracePt t="7872" x="7861300" y="2336800"/>
          <p14:tracePt t="7882" x="7758113" y="2387600"/>
          <p14:tracePt t="7892" x="7656513" y="2438400"/>
          <p14:tracePt t="7899" x="7554913" y="2473325"/>
          <p14:tracePt t="7906" x="7427913" y="2506663"/>
          <p14:tracePt t="7915" x="7299325" y="2516188"/>
          <p14:tracePt t="7923" x="7180263" y="2541588"/>
          <p14:tracePt t="7933" x="7078663" y="2549525"/>
          <p14:tracePt t="7937" x="6977063" y="2566988"/>
          <p14:tracePt t="7949" x="6891338" y="2574925"/>
          <p14:tracePt t="7953" x="6807200" y="2574925"/>
          <p14:tracePt t="7965" x="6738938" y="2574925"/>
          <p14:tracePt t="7972" x="6680200" y="2574925"/>
          <p14:tracePt t="7982" x="6611938" y="2574925"/>
          <p14:tracePt t="7989" x="6551613" y="2574925"/>
          <p14:tracePt t="7993" x="6492875" y="2574925"/>
          <p14:tracePt t="8003" x="6450013" y="2574925"/>
          <p14:tracePt t="8016" x="6416675" y="2574925"/>
          <p14:tracePt t="8020" x="6381750" y="2574925"/>
          <p14:tracePt t="8033" x="6365875" y="2574925"/>
          <p14:tracePt t="8043" x="6356350" y="2574925"/>
          <p14:tracePt t="8054" x="6338888" y="2574925"/>
          <p14:tracePt t="8125" x="6330950" y="2574925"/>
          <p14:tracePt t="8139" x="6323013" y="2574925"/>
          <p14:tracePt t="8148" x="6313488" y="2574925"/>
          <p14:tracePt t="8154" x="6305550" y="2574925"/>
          <p14:tracePt t="8165" x="6297613" y="2574925"/>
          <p14:tracePt t="8175" x="6288088" y="2574925"/>
          <p14:tracePt t="8182" x="6280150" y="2574925"/>
          <p14:tracePt t="8203" x="6254750" y="2566988"/>
          <p14:tracePt t="8204" x="6237288" y="2566988"/>
          <p14:tracePt t="8215" x="6221413" y="2566988"/>
          <p14:tracePt t="8220" x="6203950" y="2557463"/>
          <p14:tracePt t="8240" x="6194425" y="2557463"/>
          <p14:tracePt t="8274" x="6186488" y="2557463"/>
          <p14:tracePt t="8292" x="6178550" y="2557463"/>
          <p14:tracePt t="8309" x="6169025" y="2557463"/>
          <p14:tracePt t="8319" x="6153150" y="2557463"/>
          <p14:tracePt t="8338" x="6143625" y="2557463"/>
          <p14:tracePt t="8459" x="6143625" y="2549525"/>
          <p14:tracePt t="8482" x="6161088" y="2541588"/>
          <p14:tracePt t="8489" x="6178550" y="2541588"/>
          <p14:tracePt t="8498" x="6186488" y="2541588"/>
          <p14:tracePt t="8505" x="6203950" y="2532063"/>
          <p14:tracePt t="8515" x="6211888" y="2532063"/>
          <p14:tracePt t="8520" x="6246813" y="2532063"/>
          <p14:tracePt t="8532" x="6262688" y="2532063"/>
          <p14:tracePt t="8538" x="6272213" y="2532063"/>
          <p14:tracePt t="8545" x="6297613" y="2532063"/>
          <p14:tracePt t="8554" x="6323013" y="2532063"/>
          <p14:tracePt t="8560" x="6356350" y="2524125"/>
          <p14:tracePt t="8571" x="6373813" y="2524125"/>
          <p14:tracePt t="8582" x="6407150" y="2524125"/>
          <p14:tracePt t="8587" x="6442075" y="2524125"/>
          <p14:tracePt t="8595" x="6467475" y="2524125"/>
          <p14:tracePt t="8603" x="6510338" y="2524125"/>
          <p14:tracePt t="8611" x="6543675" y="2524125"/>
          <p14:tracePt t="8620" x="6569075" y="2524125"/>
          <p14:tracePt t="8625" x="6611938" y="2524125"/>
          <p14:tracePt t="8636" x="6645275" y="2524125"/>
          <p14:tracePt t="8640" x="6670675" y="2524125"/>
          <p14:tracePt t="8653" x="6696075" y="2524125"/>
          <p14:tracePt t="8660" x="6738938" y="2524125"/>
          <p14:tracePt t="8669" x="6772275" y="2524125"/>
          <p14:tracePt t="8675" x="6824663" y="2524125"/>
          <p14:tracePt t="8682" x="6858000" y="2524125"/>
          <p14:tracePt t="8691" x="6900863" y="2524125"/>
          <p14:tracePt t="8704" x="6926263" y="2524125"/>
          <p14:tracePt t="8707" x="6951663" y="2524125"/>
          <p14:tracePt t="8717" x="6977063" y="2524125"/>
          <p14:tracePt t="8721" x="6985000" y="2524125"/>
          <p14:tracePt t="8732" x="7002463" y="2524125"/>
          <p14:tracePt t="8742" x="7010400" y="2524125"/>
          <p14:tracePt t="8749" x="7019925" y="2524125"/>
          <p14:tracePt t="8756" x="7027863" y="2524125"/>
          <p14:tracePt t="8761" x="7035800" y="2516188"/>
          <p14:tracePt t="8773" x="7053263" y="2516188"/>
          <p14:tracePt t="8782" x="7070725" y="2516188"/>
          <p14:tracePt t="8787" x="7078663" y="2516188"/>
          <p14:tracePt t="8799" x="7096125" y="2516188"/>
          <p14:tracePt t="8803" x="7113588" y="2516188"/>
          <p14:tracePt t="8816" x="7121525" y="2516188"/>
          <p14:tracePt t="8821" x="7138988" y="2516188"/>
          <p14:tracePt t="8832" x="7164388" y="2516188"/>
          <p14:tracePt t="8839" x="7205663" y="2489200"/>
          <p14:tracePt t="8853" x="7223125" y="2489200"/>
          <p14:tracePt t="8859" x="7258050" y="2489200"/>
          <p14:tracePt t="8870" x="7283450" y="2481263"/>
          <p14:tracePt t="8882" x="7324725" y="2481263"/>
          <p14:tracePt t="8895" x="7334250" y="2481263"/>
          <p14:tracePt t="8898" x="7350125" y="2481263"/>
          <p14:tracePt t="8908" x="7367588" y="2481263"/>
          <p14:tracePt t="8920" x="7377113" y="2481263"/>
          <p14:tracePt t="8924" x="7385050" y="2481263"/>
          <p14:tracePt t="8937" x="7402513" y="2481263"/>
          <p14:tracePt t="8938" x="7427913" y="2481263"/>
          <p14:tracePt t="8948" x="7443788" y="2481263"/>
          <p14:tracePt t="8965" x="7461250" y="2481263"/>
          <p14:tracePt t="8975" x="7478713" y="2481263"/>
          <p14:tracePt t="8982" x="7486650" y="2481263"/>
          <p14:tracePt t="8991" x="7494588" y="2481263"/>
          <p14:tracePt t="8999" x="7512050" y="2481263"/>
          <p14:tracePt t="9007" x="7529513" y="2481263"/>
          <p14:tracePt t="9017" x="7537450" y="2481263"/>
          <p14:tracePt t="9022" x="7537450" y="2473325"/>
          <p14:tracePt t="9037" x="7554913" y="2473325"/>
          <p14:tracePt t="9049" x="7562850" y="2473325"/>
          <p14:tracePt t="9056" x="7572375" y="2473325"/>
          <p14:tracePt t="9061" x="7580313" y="2473325"/>
          <p14:tracePt t="9071" x="7588250" y="2473325"/>
          <p14:tracePt t="9076" x="7613650" y="2473325"/>
          <p14:tracePt t="9087" x="7623175" y="2473325"/>
          <p14:tracePt t="9107" x="7639050" y="2463800"/>
          <p14:tracePt t="9132" x="7656513" y="2463800"/>
          <p14:tracePt t="9197" x="7666038" y="2463800"/>
          <p14:tracePt t="9239" x="7673975" y="2463800"/>
          <p14:tracePt t="9481" x="7681913" y="2455863"/>
          <p14:tracePt t="9799" x="7673975" y="2489200"/>
          <p14:tracePt t="9809" x="7648575" y="2506663"/>
          <p14:tracePt t="9815" x="7613650" y="2549525"/>
          <p14:tracePt t="9823" x="7588250" y="2582863"/>
          <p14:tracePt t="9826" x="7521575" y="2617788"/>
          <p14:tracePt t="9839" x="7469188" y="2651125"/>
          <p14:tracePt t="9848" x="7443788" y="2651125"/>
          <p14:tracePt t="9853" x="7392988" y="2676525"/>
          <p14:tracePt t="9865" x="7342188" y="2693988"/>
          <p14:tracePt t="9870" x="7283450" y="2727325"/>
          <p14:tracePt t="9882" x="7205663" y="2744788"/>
          <p14:tracePt t="9889" x="7146925" y="2778125"/>
          <p14:tracePt t="9892" x="7096125" y="2795588"/>
          <p14:tracePt t="9903" x="7035800" y="2820988"/>
          <p14:tracePt t="9909" x="6977063" y="2838450"/>
          <p14:tracePt t="9920" x="6934200" y="2838450"/>
          <p14:tracePt t="9932" x="6883400" y="2846388"/>
          <p14:tracePt t="9937" x="6840538" y="2855913"/>
          <p14:tracePt t="9945" x="6789738" y="2863850"/>
          <p14:tracePt t="9948" x="6731000" y="2871788"/>
          <p14:tracePt t="9958" x="6670675" y="2889250"/>
          <p14:tracePt t="9970" x="6627813" y="2897188"/>
          <p14:tracePt t="9974" x="6569075" y="2906713"/>
          <p14:tracePt t="9987" x="6492875" y="2914650"/>
          <p14:tracePt t="9988" x="6450013" y="2922588"/>
          <p14:tracePt t="9998" x="6399213" y="2932113"/>
          <p14:tracePt t="10009" x="6373813" y="2940050"/>
          <p14:tracePt t="10015" x="6348413" y="2949575"/>
          <p14:tracePt t="10025" x="6313488" y="2957513"/>
          <p14:tracePt t="10033" x="6280150" y="2965450"/>
          <p14:tracePt t="10041" x="6246813" y="2974975"/>
          <p14:tracePt t="10054" x="6229350" y="2974975"/>
          <p14:tracePt t="10055" x="6203950" y="2982913"/>
          <p14:tracePt t="10065" x="6161088" y="2990850"/>
          <p14:tracePt t="10070" x="6135688" y="3000375"/>
          <p14:tracePt t="10082" x="6102350" y="3008313"/>
          <p14:tracePt t="10090" x="6092825" y="3008313"/>
          <p14:tracePt t="10095" x="6067425" y="3008313"/>
          <p14:tracePt t="10104" x="6067425" y="3016250"/>
          <p14:tracePt t="10115" x="6049963" y="3016250"/>
          <p14:tracePt t="10121" x="6034088" y="3025775"/>
          <p14:tracePt t="10132" x="6008688" y="3033713"/>
          <p14:tracePt t="10139" x="5999163" y="3033713"/>
          <p14:tracePt t="10149" x="5983288" y="3051175"/>
          <p14:tracePt t="10157" x="5973763" y="3059113"/>
          <p14:tracePt t="10160" x="5965825" y="3059113"/>
          <p14:tracePt t="10171" x="5948363" y="3084513"/>
          <p14:tracePt t="10174" x="5940425" y="3084513"/>
          <p14:tracePt t="10187" x="5922963" y="3084513"/>
          <p14:tracePt t="10317" x="5922963" y="3094038"/>
          <p14:tracePt t="10334" x="5948363" y="3101975"/>
          <p14:tracePt t="10347" x="5965825" y="3101975"/>
          <p14:tracePt t="10356" x="5999163" y="3109913"/>
          <p14:tracePt t="10372" x="6024563" y="3109913"/>
          <p14:tracePt t="10383" x="6042025" y="3109913"/>
          <p14:tracePt t="10387" x="6059488" y="3109913"/>
          <p14:tracePt t="10399" x="6084888" y="3109913"/>
          <p14:tracePt t="10408" x="6092825" y="3109913"/>
          <p14:tracePt t="10415" x="6118225" y="3109913"/>
          <p14:tracePt t="10423" x="6143625" y="3109913"/>
          <p14:tracePt t="10432" x="6161088" y="3109913"/>
          <p14:tracePt t="10438" x="6178550" y="3109913"/>
          <p14:tracePt t="10449" x="6203950" y="3109913"/>
          <p14:tracePt t="10454" x="6221413" y="3109913"/>
          <p14:tracePt t="10465" x="6229350" y="3109913"/>
          <p14:tracePt t="10470" x="6246813" y="3109913"/>
          <p14:tracePt t="10482" x="6272213" y="3109913"/>
          <p14:tracePt t="10489" x="6288088" y="3109913"/>
          <p14:tracePt t="10496" x="6305550" y="3109913"/>
          <p14:tracePt t="10504" x="6330950" y="3109913"/>
          <p14:tracePt t="10508" x="6356350" y="3109913"/>
          <p14:tracePt t="10520" x="6373813" y="3109913"/>
          <p14:tracePt t="10532" x="6399213" y="3109913"/>
          <p14:tracePt t="10537" x="6407150" y="3109913"/>
          <p14:tracePt t="10544" x="6416675" y="3109913"/>
          <p14:tracePt t="10549" x="6432550" y="3109913"/>
          <p14:tracePt t="10570" x="6442075" y="3109913"/>
          <p14:tracePt t="10574" x="6450013" y="3109913"/>
          <p14:tracePt t="10587" x="6457950" y="3109913"/>
          <p14:tracePt t="10588" x="6475413" y="3109913"/>
          <p14:tracePt t="10610" x="6483350" y="3109913"/>
          <p14:tracePt t="10655" x="6492875" y="3109913"/>
          <p14:tracePt t="10907" x="6500813" y="3109913"/>
          <p14:tracePt t="10923" x="6500813" y="3119438"/>
          <p14:tracePt t="10947" x="6500813" y="3127375"/>
          <p14:tracePt t="10957" x="6500813" y="3152775"/>
          <p14:tracePt t="10967" x="6492875" y="3170238"/>
          <p14:tracePt t="10973" x="6475413" y="3195638"/>
          <p14:tracePt t="10982" x="6475413" y="3211513"/>
          <p14:tracePt t="10989" x="6467475" y="3254375"/>
          <p14:tracePt t="10999" x="6467475" y="3305175"/>
          <p14:tracePt t="11009" x="6450013" y="3348038"/>
          <p14:tracePt t="11015" x="6442075" y="3408363"/>
          <p14:tracePt t="11023" x="6407150" y="3475038"/>
          <p14:tracePt t="11032" x="6407150" y="3492500"/>
          <p14:tracePt t="11039" x="6399213" y="3535363"/>
          <p14:tracePt t="11049" x="6391275" y="3586163"/>
          <p14:tracePt t="11054" x="6373813" y="3636963"/>
          <p14:tracePt t="11065" x="6348413" y="3705225"/>
          <p14:tracePt t="11070" x="6338888" y="3756025"/>
          <p14:tracePt t="11082" x="6323013" y="3816350"/>
          <p14:tracePt t="11088" x="6288088" y="3892550"/>
          <p14:tracePt t="11095" x="6246813" y="3951288"/>
          <p14:tracePt t="11105" x="6211888" y="4002088"/>
          <p14:tracePt t="11108" x="6178550" y="4044950"/>
          <p14:tracePt t="11132" x="6161088" y="4062413"/>
          <p14:tracePt t="11133" x="6135688" y="4062413"/>
          <p14:tracePt t="11145" x="6127750" y="4062413"/>
          <p14:tracePt t="11149" x="6118225" y="4062413"/>
          <p14:tracePt t="11158" x="6110288" y="4062413"/>
          <p14:tracePt t="11171" x="6102350" y="4062413"/>
          <p14:tracePt t="11174" x="6092825" y="4062413"/>
          <p14:tracePt t="11187" x="6084888" y="4062413"/>
          <p14:tracePt t="11190" x="6067425" y="4062413"/>
          <p14:tracePt t="11215" x="6049963" y="4062413"/>
          <p14:tracePt t="11225" x="6042025" y="4062413"/>
          <p14:tracePt t="11237" x="6034088" y="4062413"/>
          <p14:tracePt t="11245" x="6024563" y="4062413"/>
          <p14:tracePt t="11365" x="6024563" y="4052888"/>
          <p14:tracePt t="11372" x="6024563" y="4044950"/>
          <p14:tracePt t="11405" x="6024563" y="4037013"/>
          <p14:tracePt t="11414" x="6024563" y="4019550"/>
          <p14:tracePt t="11420" x="6034088" y="4019550"/>
          <p14:tracePt t="11433" x="6049963" y="4011613"/>
          <p14:tracePt t="11437" x="6067425" y="4002088"/>
          <p14:tracePt t="11449" x="6110288" y="3986213"/>
          <p14:tracePt t="11456" x="6118225" y="3986213"/>
          <p14:tracePt t="11461" x="6135688" y="3968750"/>
          <p14:tracePt t="11471" x="6143625" y="3968750"/>
          <p14:tracePt t="11477" x="6153150" y="3960813"/>
          <p14:tracePt t="11487" x="6161088" y="3960813"/>
          <p14:tracePt t="11499" x="6178550" y="3951288"/>
          <p14:tracePt t="11503" x="6211888" y="3951288"/>
          <p14:tracePt t="11510" x="6229350" y="3943350"/>
          <p14:tracePt t="11526" x="6237288" y="3943350"/>
          <p14:tracePt t="11537" x="6254750" y="3935413"/>
          <p14:tracePt t="11542" x="6272213" y="3925888"/>
          <p14:tracePt t="11554" x="6297613" y="3925888"/>
          <p14:tracePt t="11556" x="6323013" y="3917950"/>
          <p14:tracePt t="11577" x="6338888" y="3908425"/>
          <p14:tracePt t="11582" x="6356350" y="3908425"/>
          <p14:tracePt t="11599" x="6373813" y="3908425"/>
          <p14:tracePt t="11607" x="6381750" y="3908425"/>
          <p14:tracePt t="11633" x="6391275" y="3908425"/>
          <p14:tracePt t="11642" x="6399213" y="3908425"/>
          <p14:tracePt t="11658" x="6416675" y="3892550"/>
          <p14:tracePt t="11665" x="6432550" y="3883025"/>
          <p14:tracePt t="11683" x="6457950" y="3883025"/>
          <p14:tracePt t="11689" x="6475413" y="3875088"/>
          <p14:tracePt t="11698" x="6483350" y="3875088"/>
          <p14:tracePt t="11704" x="6500813" y="3857625"/>
          <p14:tracePt t="11715" x="6510338" y="3857625"/>
          <p14:tracePt t="11732" x="6543675" y="3857625"/>
          <p14:tracePt t="11742" x="6551613" y="3857625"/>
          <p14:tracePt t="11754" x="6569075" y="3841750"/>
          <p14:tracePt t="11770" x="6586538" y="3841750"/>
          <p14:tracePt t="11782" x="6594475" y="3841750"/>
          <p14:tracePt t="11786" x="6594475" y="3832225"/>
          <p14:tracePt t="11795" x="6602413" y="3832225"/>
          <p14:tracePt t="11804" x="6611938" y="3824288"/>
          <p14:tracePt t="12461" x="6627813" y="3824288"/>
          <p14:tracePt t="12471" x="6654800" y="3824288"/>
          <p14:tracePt t="12477" x="6670675" y="3824288"/>
          <p14:tracePt t="12487" x="6713538" y="3824288"/>
          <p14:tracePt t="12499" x="6746875" y="3824288"/>
          <p14:tracePt t="12504" x="6772275" y="3824288"/>
          <p14:tracePt t="12510" x="6799263" y="3824288"/>
          <p14:tracePt t="12518" x="6824663" y="3824288"/>
          <p14:tracePt t="12527" x="6850063" y="3824288"/>
          <p14:tracePt t="12537" x="6858000" y="3824288"/>
          <p14:tracePt t="12540" x="6883400" y="3824288"/>
          <p14:tracePt t="12553" x="6891338" y="3824288"/>
          <p14:tracePt t="12567" x="6900863" y="3816350"/>
          <p14:tracePt t="12587" x="6908800" y="3816350"/>
          <p14:tracePt t="12603" x="6916738" y="3816350"/>
          <p14:tracePt t="12607" x="6926263" y="3816350"/>
          <p14:tracePt t="12618" x="6934200" y="3816350"/>
          <p14:tracePt t="12632" x="6951663" y="3816350"/>
          <p14:tracePt t="12643" x="6969125" y="3816350"/>
          <p14:tracePt t="12657" x="6985000" y="3816350"/>
          <p14:tracePt t="12670" x="6994525" y="3816350"/>
          <p14:tracePt t="12672" x="7002463" y="3816350"/>
          <p14:tracePt t="12682" x="7010400" y="3816350"/>
          <p14:tracePt t="12687" x="7019925" y="3816350"/>
          <p14:tracePt t="12699" x="7027863" y="3816350"/>
          <p14:tracePt t="12706" x="7035800" y="3816350"/>
          <p14:tracePt t="12715" x="7045325" y="3816350"/>
          <p14:tracePt t="12732" x="7053263" y="3816350"/>
          <p14:tracePt t="12739" x="7070725" y="3806825"/>
          <p14:tracePt t="13071" x="7096125" y="3806825"/>
          <p14:tracePt t="13081" x="7129463" y="3806825"/>
          <p14:tracePt t="13086" x="7138988" y="3806825"/>
          <p14:tracePt t="13098" x="7172325" y="3806825"/>
          <p14:tracePt t="13106" x="7205663" y="3798888"/>
          <p14:tracePt t="13110" x="7215188" y="3798888"/>
          <p14:tracePt t="13123" x="7240588" y="3798888"/>
          <p14:tracePt t="13127" x="7258050" y="3798888"/>
          <p14:tracePt t="13137" x="7265988" y="3790950"/>
          <p14:tracePt t="13149" x="7273925" y="3790950"/>
          <p14:tracePt t="13153" x="7283450" y="3790950"/>
          <p14:tracePt t="13160" x="7299325" y="3790950"/>
          <p14:tracePt t="13172" x="7308850" y="3773488"/>
          <p14:tracePt t="13213" x="7316788" y="3773488"/>
          <p14:tracePt t="13303" x="7324725" y="3773488"/>
          <p14:tracePt t="13314" x="7334250" y="3773488"/>
          <p14:tracePt t="13324" x="7342188" y="3773488"/>
          <p14:tracePt t="13342" x="7350125" y="3773488"/>
          <p14:tracePt t="13353" x="7359650" y="3773488"/>
          <p14:tracePt t="13369" x="7377113" y="3773488"/>
          <p14:tracePt t="13389" x="7410450" y="3773488"/>
          <p14:tracePt t="13395" x="7427913" y="3773488"/>
          <p14:tracePt t="13404" x="7469188" y="3773488"/>
          <p14:tracePt t="13415" x="7494588" y="3773488"/>
          <p14:tracePt t="13420" x="7546975" y="3773488"/>
          <p14:tracePt t="13432" x="7572375" y="3781425"/>
          <p14:tracePt t="13437" x="7605713" y="3781425"/>
          <p14:tracePt t="13446" x="7631113" y="3790950"/>
          <p14:tracePt t="13454" x="7639050" y="3790950"/>
          <p14:tracePt t="13458" x="7666038" y="3790950"/>
          <p14:tracePt t="13475" x="7673975" y="3790950"/>
          <p14:tracePt t="19073" x="7673975" y="3798888"/>
          <p14:tracePt t="19101" x="7666038" y="3798888"/>
          <p14:tracePt t="19103" x="7639050" y="3798888"/>
          <p14:tracePt t="19115" x="7613650" y="3798888"/>
          <p14:tracePt t="19123" x="7588250" y="3798888"/>
          <p14:tracePt t="19132" x="7537450" y="3798888"/>
          <p14:tracePt t="19139" x="7512050" y="3798888"/>
          <p14:tracePt t="19145" x="7443788" y="3798888"/>
          <p14:tracePt t="19154" x="7316788" y="3798888"/>
          <p14:tracePt t="19165" x="7146925" y="3798888"/>
          <p14:tracePt t="19170" x="6865938" y="3756025"/>
          <p14:tracePt t="19182" x="6594475" y="3705225"/>
          <p14:tracePt t="19186" x="6169025" y="3654425"/>
          <p14:tracePt t="19194" x="5778500" y="3578225"/>
          <p14:tracePt t="19204" x="5294313" y="3475038"/>
          <p14:tracePt t="19209" x="4843463" y="3373438"/>
          <p14:tracePt t="19220" x="4410075" y="3263900"/>
          <p14:tracePt t="19225" x="4062413" y="3152775"/>
          <p14:tracePt t="19237" x="3748088" y="3059113"/>
          <p14:tracePt t="19244" x="3390900" y="2914650"/>
          <p14:tracePt t="19248" x="3094038" y="2787650"/>
          <p14:tracePt t="19259" x="2813050" y="2651125"/>
          <p14:tracePt t="19265" x="2506663" y="2506663"/>
          <p14:tracePt t="19274" x="2252663" y="2354263"/>
          <p14:tracePt t="19287" x="1979613" y="2217738"/>
          <p14:tracePt t="19291" x="1725613" y="2065338"/>
          <p14:tracePt t="19303" x="1462088" y="1903413"/>
          <p14:tracePt t="19304" x="1292225" y="1793875"/>
          <p14:tracePt t="19315" x="1112838" y="1657350"/>
          <p14:tracePt t="19324" x="993775" y="1571625"/>
          <p14:tracePt t="19332" x="884238" y="1462088"/>
          <p14:tracePt t="19340" x="773113" y="1360488"/>
          <p14:tracePt t="19345" x="671513" y="1249363"/>
          <p14:tracePt t="19354" x="534988" y="1087438"/>
          <p14:tracePt t="19367" x="339725" y="892175"/>
          <p14:tracePt t="19371" x="187325" y="704850"/>
          <p14:tracePt t="19382" x="33338" y="5778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4BE9254-B3BE-4FE7-952A-F3DB49A9787F}"/>
              </a:ext>
            </a:extLst>
          </p:cNvPr>
          <p:cNvSpPr txBox="1"/>
          <p:nvPr/>
        </p:nvSpPr>
        <p:spPr>
          <a:xfrm>
            <a:off x="871980" y="123929"/>
            <a:ext cx="7443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C00000"/>
                </a:solidFill>
              </a:rPr>
              <a:t>Annexin V</a:t>
            </a:r>
            <a:r>
              <a:rPr kumimoji="1" lang="ja-JP" altLang="en-US" sz="2000" b="1" dirty="0">
                <a:solidFill>
                  <a:srgbClr val="C00000"/>
                </a:solidFill>
              </a:rPr>
              <a:t> を用いた</a:t>
            </a:r>
            <a:r>
              <a:rPr kumimoji="1" lang="en-US" altLang="ja-JP" sz="2000" b="1" dirty="0">
                <a:solidFill>
                  <a:srgbClr val="C00000"/>
                </a:solidFill>
              </a:rPr>
              <a:t>phosphatidyl serine</a:t>
            </a:r>
            <a:r>
              <a:rPr kumimoji="1" lang="ja-JP" altLang="en-US" sz="2000" b="1" dirty="0">
                <a:solidFill>
                  <a:srgbClr val="C00000"/>
                </a:solidFill>
              </a:rPr>
              <a:t> </a:t>
            </a:r>
            <a:r>
              <a:rPr kumimoji="1" lang="en-US" altLang="ja-JP" sz="2000" b="1" dirty="0">
                <a:solidFill>
                  <a:srgbClr val="C00000"/>
                </a:solidFill>
              </a:rPr>
              <a:t>(PS) externalization </a:t>
            </a:r>
            <a:r>
              <a:rPr kumimoji="1" lang="ja-JP" altLang="en-US" sz="2000" b="1" dirty="0">
                <a:solidFill>
                  <a:srgbClr val="C00000"/>
                </a:solidFill>
              </a:rPr>
              <a:t>の検出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48FC8F0-1B47-4D14-A939-AB05D3BB68D1}"/>
              </a:ext>
            </a:extLst>
          </p:cNvPr>
          <p:cNvSpPr txBox="1"/>
          <p:nvPr/>
        </p:nvSpPr>
        <p:spPr>
          <a:xfrm>
            <a:off x="328770" y="658630"/>
            <a:ext cx="49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原理 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; Annexin V 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の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PS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 特異的結合性を利用する</a:t>
            </a:r>
          </a:p>
        </p:txBody>
      </p:sp>
      <p:grpSp>
        <p:nvGrpSpPr>
          <p:cNvPr id="303" name="グループ化 302">
            <a:extLst>
              <a:ext uri="{FF2B5EF4-FFF2-40B4-BE49-F238E27FC236}">
                <a16:creationId xmlns:a16="http://schemas.microsoft.com/office/drawing/2014/main" id="{1A0847FF-1424-4C2A-80EC-2A4516764692}"/>
              </a:ext>
            </a:extLst>
          </p:cNvPr>
          <p:cNvGrpSpPr/>
          <p:nvPr/>
        </p:nvGrpSpPr>
        <p:grpSpPr>
          <a:xfrm>
            <a:off x="126188" y="1125284"/>
            <a:ext cx="4101391" cy="2893422"/>
            <a:chOff x="3866641" y="574761"/>
            <a:chExt cx="4101391" cy="2893422"/>
          </a:xfrm>
        </p:grpSpPr>
        <p:sp>
          <p:nvSpPr>
            <p:cNvPr id="304" name="楕円 303">
              <a:extLst>
                <a:ext uri="{FF2B5EF4-FFF2-40B4-BE49-F238E27FC236}">
                  <a16:creationId xmlns:a16="http://schemas.microsoft.com/office/drawing/2014/main" id="{628E8E94-AD7C-494B-91EA-238F0EC66495}"/>
                </a:ext>
              </a:extLst>
            </p:cNvPr>
            <p:cNvSpPr/>
            <p:nvPr/>
          </p:nvSpPr>
          <p:spPr>
            <a:xfrm>
              <a:off x="5255639" y="2623151"/>
              <a:ext cx="1398410" cy="84503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05" name="図 304">
              <a:extLst>
                <a:ext uri="{FF2B5EF4-FFF2-40B4-BE49-F238E27FC236}">
                  <a16:creationId xmlns:a16="http://schemas.microsoft.com/office/drawing/2014/main" id="{59F27CC5-9284-4E59-B093-94C2004DE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5809008" y="2491829"/>
              <a:ext cx="297499" cy="1113010"/>
            </a:xfrm>
            <a:prstGeom prst="rect">
              <a:avLst/>
            </a:prstGeom>
          </p:spPr>
        </p:pic>
        <p:grpSp>
          <p:nvGrpSpPr>
            <p:cNvPr id="306" name="グループ化 305">
              <a:extLst>
                <a:ext uri="{FF2B5EF4-FFF2-40B4-BE49-F238E27FC236}">
                  <a16:creationId xmlns:a16="http://schemas.microsoft.com/office/drawing/2014/main" id="{B910A876-06A2-4DDC-9D61-E3A3F3E62B59}"/>
                </a:ext>
              </a:extLst>
            </p:cNvPr>
            <p:cNvGrpSpPr/>
            <p:nvPr/>
          </p:nvGrpSpPr>
          <p:grpSpPr>
            <a:xfrm>
              <a:off x="5357346" y="1395825"/>
              <a:ext cx="78824" cy="303230"/>
              <a:chOff x="1266979" y="1551830"/>
              <a:chExt cx="78824" cy="303230"/>
            </a:xfrm>
          </p:grpSpPr>
          <p:grpSp>
            <p:nvGrpSpPr>
              <p:cNvPr id="517" name="グループ化 516">
                <a:extLst>
                  <a:ext uri="{FF2B5EF4-FFF2-40B4-BE49-F238E27FC236}">
                    <a16:creationId xmlns:a16="http://schemas.microsoft.com/office/drawing/2014/main" id="{12974915-D50D-47EF-8022-4A2AAAC3F27E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519" name="楕円 518">
                  <a:extLst>
                    <a:ext uri="{FF2B5EF4-FFF2-40B4-BE49-F238E27FC236}">
                      <a16:creationId xmlns:a16="http://schemas.microsoft.com/office/drawing/2014/main" id="{78603317-771E-4E69-AE48-42136C31E962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20" name="楕円 519">
                  <a:extLst>
                    <a:ext uri="{FF2B5EF4-FFF2-40B4-BE49-F238E27FC236}">
                      <a16:creationId xmlns:a16="http://schemas.microsoft.com/office/drawing/2014/main" id="{3F5D2C1B-0CA7-48AB-B2FF-C9AEEC65A1BA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518" name="正方形/長方形 517">
                <a:extLst>
                  <a:ext uri="{FF2B5EF4-FFF2-40B4-BE49-F238E27FC236}">
                    <a16:creationId xmlns:a16="http://schemas.microsoft.com/office/drawing/2014/main" id="{13EFE6AA-8F8E-401D-BAEF-8818CD7C399F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07" name="二等辺三角形 306">
              <a:extLst>
                <a:ext uri="{FF2B5EF4-FFF2-40B4-BE49-F238E27FC236}">
                  <a16:creationId xmlns:a16="http://schemas.microsoft.com/office/drawing/2014/main" id="{286FE63B-D09F-4303-9CC3-A7512623DC67}"/>
                </a:ext>
              </a:extLst>
            </p:cNvPr>
            <p:cNvSpPr/>
            <p:nvPr/>
          </p:nvSpPr>
          <p:spPr>
            <a:xfrm>
              <a:off x="5992722" y="1281272"/>
              <a:ext cx="77771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08" name="グループ化 307">
              <a:extLst>
                <a:ext uri="{FF2B5EF4-FFF2-40B4-BE49-F238E27FC236}">
                  <a16:creationId xmlns:a16="http://schemas.microsoft.com/office/drawing/2014/main" id="{5E2D742C-24C8-497D-8411-C4DC4620A676}"/>
                </a:ext>
              </a:extLst>
            </p:cNvPr>
            <p:cNvGrpSpPr/>
            <p:nvPr/>
          </p:nvGrpSpPr>
          <p:grpSpPr>
            <a:xfrm>
              <a:off x="5181512" y="1535630"/>
              <a:ext cx="78824" cy="303230"/>
              <a:chOff x="1266979" y="1551830"/>
              <a:chExt cx="78824" cy="303230"/>
            </a:xfrm>
          </p:grpSpPr>
          <p:grpSp>
            <p:nvGrpSpPr>
              <p:cNvPr id="513" name="グループ化 512">
                <a:extLst>
                  <a:ext uri="{FF2B5EF4-FFF2-40B4-BE49-F238E27FC236}">
                    <a16:creationId xmlns:a16="http://schemas.microsoft.com/office/drawing/2014/main" id="{55E5B4C8-F8CC-46F7-AA2D-6C35C9792260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515" name="楕円 514">
                  <a:extLst>
                    <a:ext uri="{FF2B5EF4-FFF2-40B4-BE49-F238E27FC236}">
                      <a16:creationId xmlns:a16="http://schemas.microsoft.com/office/drawing/2014/main" id="{53E28972-9FA7-407F-AC03-CB36EBA1F958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16" name="楕円 515">
                  <a:extLst>
                    <a:ext uri="{FF2B5EF4-FFF2-40B4-BE49-F238E27FC236}">
                      <a16:creationId xmlns:a16="http://schemas.microsoft.com/office/drawing/2014/main" id="{8457979C-B5D6-4D0C-AB54-E85901FBAF42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514" name="正方形/長方形 513">
                <a:extLst>
                  <a:ext uri="{FF2B5EF4-FFF2-40B4-BE49-F238E27FC236}">
                    <a16:creationId xmlns:a16="http://schemas.microsoft.com/office/drawing/2014/main" id="{EB9EF827-4D43-48D0-B2C5-996A800FFD93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09" name="グループ化 308">
              <a:extLst>
                <a:ext uri="{FF2B5EF4-FFF2-40B4-BE49-F238E27FC236}">
                  <a16:creationId xmlns:a16="http://schemas.microsoft.com/office/drawing/2014/main" id="{4B5B68F7-941A-49F1-9202-ABDB97138582}"/>
                </a:ext>
              </a:extLst>
            </p:cNvPr>
            <p:cNvGrpSpPr/>
            <p:nvPr/>
          </p:nvGrpSpPr>
          <p:grpSpPr>
            <a:xfrm>
              <a:off x="5537638" y="1543771"/>
              <a:ext cx="78824" cy="303230"/>
              <a:chOff x="1266979" y="1551830"/>
              <a:chExt cx="78824" cy="303230"/>
            </a:xfrm>
          </p:grpSpPr>
          <p:grpSp>
            <p:nvGrpSpPr>
              <p:cNvPr id="509" name="グループ化 508">
                <a:extLst>
                  <a:ext uri="{FF2B5EF4-FFF2-40B4-BE49-F238E27FC236}">
                    <a16:creationId xmlns:a16="http://schemas.microsoft.com/office/drawing/2014/main" id="{11F5B23F-9087-44F8-9FA2-733980416FB2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511" name="楕円 510">
                  <a:extLst>
                    <a:ext uri="{FF2B5EF4-FFF2-40B4-BE49-F238E27FC236}">
                      <a16:creationId xmlns:a16="http://schemas.microsoft.com/office/drawing/2014/main" id="{BFAAE266-577C-4BEE-A5F5-59DB3F97F478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12" name="楕円 511">
                  <a:extLst>
                    <a:ext uri="{FF2B5EF4-FFF2-40B4-BE49-F238E27FC236}">
                      <a16:creationId xmlns:a16="http://schemas.microsoft.com/office/drawing/2014/main" id="{AB2D47B0-0142-43A4-AF47-4276140C5A60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510" name="正方形/長方形 509">
                <a:extLst>
                  <a:ext uri="{FF2B5EF4-FFF2-40B4-BE49-F238E27FC236}">
                    <a16:creationId xmlns:a16="http://schemas.microsoft.com/office/drawing/2014/main" id="{824EC717-D1F3-4792-B08A-EDED203D2BF7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10" name="グループ化 309">
              <a:extLst>
                <a:ext uri="{FF2B5EF4-FFF2-40B4-BE49-F238E27FC236}">
                  <a16:creationId xmlns:a16="http://schemas.microsoft.com/office/drawing/2014/main" id="{B805C3FF-B060-40F9-B749-F563F5E61D7F}"/>
                </a:ext>
              </a:extLst>
            </p:cNvPr>
            <p:cNvGrpSpPr/>
            <p:nvPr/>
          </p:nvGrpSpPr>
          <p:grpSpPr>
            <a:xfrm>
              <a:off x="5719466" y="1505388"/>
              <a:ext cx="78824" cy="303230"/>
              <a:chOff x="1266979" y="1551830"/>
              <a:chExt cx="78824" cy="303230"/>
            </a:xfrm>
          </p:grpSpPr>
          <p:grpSp>
            <p:nvGrpSpPr>
              <p:cNvPr id="505" name="グループ化 504">
                <a:extLst>
                  <a:ext uri="{FF2B5EF4-FFF2-40B4-BE49-F238E27FC236}">
                    <a16:creationId xmlns:a16="http://schemas.microsoft.com/office/drawing/2014/main" id="{B6F71A8D-D53F-4D83-A2C2-06810CF7E4ED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507" name="楕円 506">
                  <a:extLst>
                    <a:ext uri="{FF2B5EF4-FFF2-40B4-BE49-F238E27FC236}">
                      <a16:creationId xmlns:a16="http://schemas.microsoft.com/office/drawing/2014/main" id="{9BB90DC4-BA6D-4C37-9EF6-60AFDB6C509C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08" name="楕円 507">
                  <a:extLst>
                    <a:ext uri="{FF2B5EF4-FFF2-40B4-BE49-F238E27FC236}">
                      <a16:creationId xmlns:a16="http://schemas.microsoft.com/office/drawing/2014/main" id="{6EEB81BF-959D-40BF-8D3F-8AF4D8E1D16A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506" name="正方形/長方形 505">
                <a:extLst>
                  <a:ext uri="{FF2B5EF4-FFF2-40B4-BE49-F238E27FC236}">
                    <a16:creationId xmlns:a16="http://schemas.microsoft.com/office/drawing/2014/main" id="{A90F40F4-0E4F-4D6A-85F7-DF33014D3765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11" name="グループ化 310">
              <a:extLst>
                <a:ext uri="{FF2B5EF4-FFF2-40B4-BE49-F238E27FC236}">
                  <a16:creationId xmlns:a16="http://schemas.microsoft.com/office/drawing/2014/main" id="{F88FFEA7-1C9D-46D8-96C4-A43D7613B141}"/>
                </a:ext>
              </a:extLst>
            </p:cNvPr>
            <p:cNvGrpSpPr/>
            <p:nvPr/>
          </p:nvGrpSpPr>
          <p:grpSpPr>
            <a:xfrm>
              <a:off x="5218655" y="1232400"/>
              <a:ext cx="78824" cy="303230"/>
              <a:chOff x="1266979" y="1551830"/>
              <a:chExt cx="78824" cy="303230"/>
            </a:xfrm>
          </p:grpSpPr>
          <p:grpSp>
            <p:nvGrpSpPr>
              <p:cNvPr id="501" name="グループ化 500">
                <a:extLst>
                  <a:ext uri="{FF2B5EF4-FFF2-40B4-BE49-F238E27FC236}">
                    <a16:creationId xmlns:a16="http://schemas.microsoft.com/office/drawing/2014/main" id="{91DBAF9B-FBD0-4A3D-8143-F15661CCA15A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503" name="楕円 502">
                  <a:extLst>
                    <a:ext uri="{FF2B5EF4-FFF2-40B4-BE49-F238E27FC236}">
                      <a16:creationId xmlns:a16="http://schemas.microsoft.com/office/drawing/2014/main" id="{78CB883E-D592-46A9-B97F-0F5D3C531560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04" name="楕円 503">
                  <a:extLst>
                    <a:ext uri="{FF2B5EF4-FFF2-40B4-BE49-F238E27FC236}">
                      <a16:creationId xmlns:a16="http://schemas.microsoft.com/office/drawing/2014/main" id="{11E68247-90CF-4978-9BD7-6A4BF5F5C33A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502" name="正方形/長方形 501">
                <a:extLst>
                  <a:ext uri="{FF2B5EF4-FFF2-40B4-BE49-F238E27FC236}">
                    <a16:creationId xmlns:a16="http://schemas.microsoft.com/office/drawing/2014/main" id="{F491CDE7-0FB1-4C44-8EB9-FE6DB40860E7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12" name="グループ化 311">
              <a:extLst>
                <a:ext uri="{FF2B5EF4-FFF2-40B4-BE49-F238E27FC236}">
                  <a16:creationId xmlns:a16="http://schemas.microsoft.com/office/drawing/2014/main" id="{1D791A56-6839-4F61-B27B-56EED090ABA5}"/>
                </a:ext>
              </a:extLst>
            </p:cNvPr>
            <p:cNvGrpSpPr/>
            <p:nvPr/>
          </p:nvGrpSpPr>
          <p:grpSpPr>
            <a:xfrm>
              <a:off x="5602768" y="1242103"/>
              <a:ext cx="78824" cy="303230"/>
              <a:chOff x="1266979" y="1551830"/>
              <a:chExt cx="78824" cy="303230"/>
            </a:xfrm>
          </p:grpSpPr>
          <p:grpSp>
            <p:nvGrpSpPr>
              <p:cNvPr id="497" name="グループ化 496">
                <a:extLst>
                  <a:ext uri="{FF2B5EF4-FFF2-40B4-BE49-F238E27FC236}">
                    <a16:creationId xmlns:a16="http://schemas.microsoft.com/office/drawing/2014/main" id="{9B09503B-CB58-459B-A08B-3C5AC1B94993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499" name="楕円 498">
                  <a:extLst>
                    <a:ext uri="{FF2B5EF4-FFF2-40B4-BE49-F238E27FC236}">
                      <a16:creationId xmlns:a16="http://schemas.microsoft.com/office/drawing/2014/main" id="{AD2099FF-7828-427D-A8AD-E14FEF98D1AE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00" name="楕円 499">
                  <a:extLst>
                    <a:ext uri="{FF2B5EF4-FFF2-40B4-BE49-F238E27FC236}">
                      <a16:creationId xmlns:a16="http://schemas.microsoft.com/office/drawing/2014/main" id="{714740D3-BF75-4D31-B918-05995BD61947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498" name="正方形/長方形 497">
                <a:extLst>
                  <a:ext uri="{FF2B5EF4-FFF2-40B4-BE49-F238E27FC236}">
                    <a16:creationId xmlns:a16="http://schemas.microsoft.com/office/drawing/2014/main" id="{CDAB2333-1A01-489B-B9F7-0475CD8ED7CF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13" name="二等辺三角形 312">
              <a:extLst>
                <a:ext uri="{FF2B5EF4-FFF2-40B4-BE49-F238E27FC236}">
                  <a16:creationId xmlns:a16="http://schemas.microsoft.com/office/drawing/2014/main" id="{9FC63720-FC74-4D90-A56F-C2742B53842A}"/>
                </a:ext>
              </a:extLst>
            </p:cNvPr>
            <p:cNvSpPr/>
            <p:nvPr/>
          </p:nvSpPr>
          <p:spPr>
            <a:xfrm>
              <a:off x="6142991" y="1459669"/>
              <a:ext cx="77771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4" name="二等辺三角形 313">
              <a:extLst>
                <a:ext uri="{FF2B5EF4-FFF2-40B4-BE49-F238E27FC236}">
                  <a16:creationId xmlns:a16="http://schemas.microsoft.com/office/drawing/2014/main" id="{B5BD6B70-17A2-4B00-851B-4AD3C617641B}"/>
                </a:ext>
              </a:extLst>
            </p:cNvPr>
            <p:cNvSpPr/>
            <p:nvPr/>
          </p:nvSpPr>
          <p:spPr>
            <a:xfrm>
              <a:off x="6355319" y="1642828"/>
              <a:ext cx="77771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5" name="二等辺三角形 314">
              <a:extLst>
                <a:ext uri="{FF2B5EF4-FFF2-40B4-BE49-F238E27FC236}">
                  <a16:creationId xmlns:a16="http://schemas.microsoft.com/office/drawing/2014/main" id="{BCA0D34E-72AA-4945-896F-FCAD665902AD}"/>
                </a:ext>
              </a:extLst>
            </p:cNvPr>
            <p:cNvSpPr/>
            <p:nvPr/>
          </p:nvSpPr>
          <p:spPr>
            <a:xfrm>
              <a:off x="6552911" y="1688019"/>
              <a:ext cx="77771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6" name="二等辺三角形 315">
              <a:extLst>
                <a:ext uri="{FF2B5EF4-FFF2-40B4-BE49-F238E27FC236}">
                  <a16:creationId xmlns:a16="http://schemas.microsoft.com/office/drawing/2014/main" id="{48324B49-9ACC-459E-B3F0-23F201E5D974}"/>
                </a:ext>
              </a:extLst>
            </p:cNvPr>
            <p:cNvSpPr/>
            <p:nvPr/>
          </p:nvSpPr>
          <p:spPr>
            <a:xfrm>
              <a:off x="6092539" y="1688019"/>
              <a:ext cx="77771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7" name="テキスト ボックス 316">
              <a:extLst>
                <a:ext uri="{FF2B5EF4-FFF2-40B4-BE49-F238E27FC236}">
                  <a16:creationId xmlns:a16="http://schemas.microsoft.com/office/drawing/2014/main" id="{442A597A-8D93-4878-855F-4714A44EA8DB}"/>
                </a:ext>
              </a:extLst>
            </p:cNvPr>
            <p:cNvSpPr txBox="1"/>
            <p:nvPr/>
          </p:nvSpPr>
          <p:spPr>
            <a:xfrm>
              <a:off x="3866641" y="1310571"/>
              <a:ext cx="12843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Annexin V-FITC</a:t>
              </a:r>
              <a:endParaRPr kumimoji="1" lang="ja-JP" altLang="en-US" sz="1400" dirty="0"/>
            </a:p>
          </p:txBody>
        </p:sp>
        <p:sp>
          <p:nvSpPr>
            <p:cNvPr id="318" name="テキスト ボックス 317">
              <a:extLst>
                <a:ext uri="{FF2B5EF4-FFF2-40B4-BE49-F238E27FC236}">
                  <a16:creationId xmlns:a16="http://schemas.microsoft.com/office/drawing/2014/main" id="{3C6672D9-D5C1-42F6-BB70-0DB37E68C9CE}"/>
                </a:ext>
              </a:extLst>
            </p:cNvPr>
            <p:cNvSpPr txBox="1"/>
            <p:nvPr/>
          </p:nvSpPr>
          <p:spPr>
            <a:xfrm>
              <a:off x="6242560" y="1164267"/>
              <a:ext cx="17254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Propidium iodide (PI)</a:t>
              </a:r>
              <a:endParaRPr kumimoji="1" lang="ja-JP" altLang="en-US" sz="1400" dirty="0"/>
            </a:p>
          </p:txBody>
        </p:sp>
        <p:sp>
          <p:nvSpPr>
            <p:cNvPr id="319" name="テキスト ボックス 318">
              <a:extLst>
                <a:ext uri="{FF2B5EF4-FFF2-40B4-BE49-F238E27FC236}">
                  <a16:creationId xmlns:a16="http://schemas.microsoft.com/office/drawing/2014/main" id="{2590B7E2-0A71-47D2-A1A7-AAD2B96FC5C6}"/>
                </a:ext>
              </a:extLst>
            </p:cNvPr>
            <p:cNvSpPr txBox="1"/>
            <p:nvPr/>
          </p:nvSpPr>
          <p:spPr>
            <a:xfrm>
              <a:off x="4997813" y="574761"/>
              <a:ext cx="16898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生細胞</a:t>
              </a:r>
              <a:endParaRPr kumimoji="1" lang="en-US" altLang="ja-JP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kumimoji="1" lang="en-US" altLang="ja-JP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(Annexin V-/PI-)</a:t>
              </a:r>
              <a:endParaRPr kumimoji="1"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20" name="テキスト ボックス 319">
              <a:extLst>
                <a:ext uri="{FF2B5EF4-FFF2-40B4-BE49-F238E27FC236}">
                  <a16:creationId xmlns:a16="http://schemas.microsoft.com/office/drawing/2014/main" id="{E909AC29-7D05-48CB-9E2F-60C96528C9F9}"/>
                </a:ext>
              </a:extLst>
            </p:cNvPr>
            <p:cNvSpPr txBox="1"/>
            <p:nvPr/>
          </p:nvSpPr>
          <p:spPr>
            <a:xfrm>
              <a:off x="3965941" y="2048856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/>
                <a:t>細胞膜</a:t>
              </a:r>
            </a:p>
          </p:txBody>
        </p:sp>
        <p:grpSp>
          <p:nvGrpSpPr>
            <p:cNvPr id="321" name="グループ化 320">
              <a:extLst>
                <a:ext uri="{FF2B5EF4-FFF2-40B4-BE49-F238E27FC236}">
                  <a16:creationId xmlns:a16="http://schemas.microsoft.com/office/drawing/2014/main" id="{7C194C10-85A5-4A5D-8AFA-7AE5391EEE59}"/>
                </a:ext>
              </a:extLst>
            </p:cNvPr>
            <p:cNvGrpSpPr/>
            <p:nvPr/>
          </p:nvGrpSpPr>
          <p:grpSpPr>
            <a:xfrm>
              <a:off x="4573069" y="1910083"/>
              <a:ext cx="2356695" cy="600059"/>
              <a:chOff x="4011817" y="1317299"/>
              <a:chExt cx="2356695" cy="600059"/>
            </a:xfrm>
          </p:grpSpPr>
          <p:grpSp>
            <p:nvGrpSpPr>
              <p:cNvPr id="334" name="グループ化 333">
                <a:extLst>
                  <a:ext uri="{FF2B5EF4-FFF2-40B4-BE49-F238E27FC236}">
                    <a16:creationId xmlns:a16="http://schemas.microsoft.com/office/drawing/2014/main" id="{ACDE8D69-DE46-491A-9A0C-C7A8E9553B2C}"/>
                  </a:ext>
                </a:extLst>
              </p:cNvPr>
              <p:cNvGrpSpPr/>
              <p:nvPr/>
            </p:nvGrpSpPr>
            <p:grpSpPr>
              <a:xfrm>
                <a:off x="4563938" y="1613279"/>
                <a:ext cx="81981" cy="201800"/>
                <a:chOff x="1103586" y="2465726"/>
                <a:chExt cx="81981" cy="201800"/>
              </a:xfrm>
            </p:grpSpPr>
            <p:sp>
              <p:nvSpPr>
                <p:cNvPr id="494" name="楕円 493">
                  <a:extLst>
                    <a:ext uri="{FF2B5EF4-FFF2-40B4-BE49-F238E27FC236}">
                      <a16:creationId xmlns:a16="http://schemas.microsoft.com/office/drawing/2014/main" id="{685A818F-4DDA-4250-B027-E689949BFF67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95" name="直線コネクタ 494">
                  <a:extLst>
                    <a:ext uri="{FF2B5EF4-FFF2-40B4-BE49-F238E27FC236}">
                      <a16:creationId xmlns:a16="http://schemas.microsoft.com/office/drawing/2014/main" id="{A696AA8E-B525-4D07-B98C-AD51553900D5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6" name="直線コネクタ 495">
                  <a:extLst>
                    <a:ext uri="{FF2B5EF4-FFF2-40B4-BE49-F238E27FC236}">
                      <a16:creationId xmlns:a16="http://schemas.microsoft.com/office/drawing/2014/main" id="{F0EFB1B5-395F-4AE9-AAD6-83E29A0B3900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5" name="グループ化 334">
                <a:extLst>
                  <a:ext uri="{FF2B5EF4-FFF2-40B4-BE49-F238E27FC236}">
                    <a16:creationId xmlns:a16="http://schemas.microsoft.com/office/drawing/2014/main" id="{5941982E-8069-4965-82A0-FCE8BCB6492B}"/>
                  </a:ext>
                </a:extLst>
              </p:cNvPr>
              <p:cNvGrpSpPr/>
              <p:nvPr/>
            </p:nvGrpSpPr>
            <p:grpSpPr>
              <a:xfrm>
                <a:off x="4664837" y="1613279"/>
                <a:ext cx="81981" cy="201800"/>
                <a:chOff x="1103586" y="2465726"/>
                <a:chExt cx="81981" cy="201800"/>
              </a:xfrm>
            </p:grpSpPr>
            <p:sp>
              <p:nvSpPr>
                <p:cNvPr id="491" name="楕円 490">
                  <a:extLst>
                    <a:ext uri="{FF2B5EF4-FFF2-40B4-BE49-F238E27FC236}">
                      <a16:creationId xmlns:a16="http://schemas.microsoft.com/office/drawing/2014/main" id="{EFA4E8EF-B981-4113-8819-7C1EA116BDA9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92" name="直線コネクタ 491">
                  <a:extLst>
                    <a:ext uri="{FF2B5EF4-FFF2-40B4-BE49-F238E27FC236}">
                      <a16:creationId xmlns:a16="http://schemas.microsoft.com/office/drawing/2014/main" id="{ADB4C688-B115-453C-9A23-320421249A59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直線コネクタ 492">
                  <a:extLst>
                    <a:ext uri="{FF2B5EF4-FFF2-40B4-BE49-F238E27FC236}">
                      <a16:creationId xmlns:a16="http://schemas.microsoft.com/office/drawing/2014/main" id="{967C2E45-936A-49CE-90C9-24DBF8B97AB8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6" name="グループ化 335">
                <a:extLst>
                  <a:ext uri="{FF2B5EF4-FFF2-40B4-BE49-F238E27FC236}">
                    <a16:creationId xmlns:a16="http://schemas.microsoft.com/office/drawing/2014/main" id="{F87FB366-9D86-4EE4-AAF0-FCD6169345B4}"/>
                  </a:ext>
                </a:extLst>
              </p:cNvPr>
              <p:cNvGrpSpPr/>
              <p:nvPr/>
            </p:nvGrpSpPr>
            <p:grpSpPr>
              <a:xfrm>
                <a:off x="4764684" y="1613279"/>
                <a:ext cx="81981" cy="201800"/>
                <a:chOff x="1103586" y="2465726"/>
                <a:chExt cx="81981" cy="201800"/>
              </a:xfrm>
            </p:grpSpPr>
            <p:sp>
              <p:nvSpPr>
                <p:cNvPr id="488" name="楕円 487">
                  <a:extLst>
                    <a:ext uri="{FF2B5EF4-FFF2-40B4-BE49-F238E27FC236}">
                      <a16:creationId xmlns:a16="http://schemas.microsoft.com/office/drawing/2014/main" id="{898364B1-536D-46C6-8873-88564470CEA5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89" name="直線コネクタ 488">
                  <a:extLst>
                    <a:ext uri="{FF2B5EF4-FFF2-40B4-BE49-F238E27FC236}">
                      <a16:creationId xmlns:a16="http://schemas.microsoft.com/office/drawing/2014/main" id="{B63ECED9-C1B3-4694-AF91-D30AD83F36E7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0" name="直線コネクタ 489">
                  <a:extLst>
                    <a:ext uri="{FF2B5EF4-FFF2-40B4-BE49-F238E27FC236}">
                      <a16:creationId xmlns:a16="http://schemas.microsoft.com/office/drawing/2014/main" id="{F4CD3D38-A016-4E9F-816C-B6619DB1BB3E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7" name="グループ化 336">
                <a:extLst>
                  <a:ext uri="{FF2B5EF4-FFF2-40B4-BE49-F238E27FC236}">
                    <a16:creationId xmlns:a16="http://schemas.microsoft.com/office/drawing/2014/main" id="{0819A1E6-E121-4FEF-A7D9-24DF47DA1B3D}"/>
                  </a:ext>
                </a:extLst>
              </p:cNvPr>
              <p:cNvGrpSpPr/>
              <p:nvPr/>
            </p:nvGrpSpPr>
            <p:grpSpPr>
              <a:xfrm>
                <a:off x="4864531" y="1613279"/>
                <a:ext cx="81981" cy="201800"/>
                <a:chOff x="1103586" y="2465726"/>
                <a:chExt cx="81981" cy="201800"/>
              </a:xfrm>
            </p:grpSpPr>
            <p:sp>
              <p:nvSpPr>
                <p:cNvPr id="485" name="楕円 484">
                  <a:extLst>
                    <a:ext uri="{FF2B5EF4-FFF2-40B4-BE49-F238E27FC236}">
                      <a16:creationId xmlns:a16="http://schemas.microsoft.com/office/drawing/2014/main" id="{B04965C9-0494-42CF-9858-99C167A794C6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86" name="直線コネクタ 485">
                  <a:extLst>
                    <a:ext uri="{FF2B5EF4-FFF2-40B4-BE49-F238E27FC236}">
                      <a16:creationId xmlns:a16="http://schemas.microsoft.com/office/drawing/2014/main" id="{E6A52118-E576-4723-AF33-167B49135E50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7" name="直線コネクタ 486">
                  <a:extLst>
                    <a:ext uri="{FF2B5EF4-FFF2-40B4-BE49-F238E27FC236}">
                      <a16:creationId xmlns:a16="http://schemas.microsoft.com/office/drawing/2014/main" id="{E2DF2714-DF50-4449-9607-902CFC316CE7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8" name="グループ化 337">
                <a:extLst>
                  <a:ext uri="{FF2B5EF4-FFF2-40B4-BE49-F238E27FC236}">
                    <a16:creationId xmlns:a16="http://schemas.microsoft.com/office/drawing/2014/main" id="{AB03785D-15CF-420A-AACC-A0CC990BC080}"/>
                  </a:ext>
                </a:extLst>
              </p:cNvPr>
              <p:cNvGrpSpPr/>
              <p:nvPr/>
            </p:nvGrpSpPr>
            <p:grpSpPr>
              <a:xfrm>
                <a:off x="4964378" y="1613279"/>
                <a:ext cx="81981" cy="201800"/>
                <a:chOff x="1103586" y="2465726"/>
                <a:chExt cx="81981" cy="201800"/>
              </a:xfrm>
            </p:grpSpPr>
            <p:sp>
              <p:nvSpPr>
                <p:cNvPr id="482" name="楕円 481">
                  <a:extLst>
                    <a:ext uri="{FF2B5EF4-FFF2-40B4-BE49-F238E27FC236}">
                      <a16:creationId xmlns:a16="http://schemas.microsoft.com/office/drawing/2014/main" id="{2545F69E-07AB-4BF8-BC1F-2BCAEBC29F83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83" name="直線コネクタ 482">
                  <a:extLst>
                    <a:ext uri="{FF2B5EF4-FFF2-40B4-BE49-F238E27FC236}">
                      <a16:creationId xmlns:a16="http://schemas.microsoft.com/office/drawing/2014/main" id="{7BFFD5B0-6190-4C66-8120-FE54A99A3DB2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4" name="直線コネクタ 483">
                  <a:extLst>
                    <a:ext uri="{FF2B5EF4-FFF2-40B4-BE49-F238E27FC236}">
                      <a16:creationId xmlns:a16="http://schemas.microsoft.com/office/drawing/2014/main" id="{4F8BC842-B5C6-4972-9FFA-D781F86CD1E0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9" name="グループ化 338">
                <a:extLst>
                  <a:ext uri="{FF2B5EF4-FFF2-40B4-BE49-F238E27FC236}">
                    <a16:creationId xmlns:a16="http://schemas.microsoft.com/office/drawing/2014/main" id="{86BCCF71-1DBB-478E-95C7-52E5ACA508C4}"/>
                  </a:ext>
                </a:extLst>
              </p:cNvPr>
              <p:cNvGrpSpPr/>
              <p:nvPr/>
            </p:nvGrpSpPr>
            <p:grpSpPr>
              <a:xfrm>
                <a:off x="5046359" y="1613279"/>
                <a:ext cx="81981" cy="201800"/>
                <a:chOff x="1103586" y="2465726"/>
                <a:chExt cx="81981" cy="201800"/>
              </a:xfrm>
            </p:grpSpPr>
            <p:sp>
              <p:nvSpPr>
                <p:cNvPr id="479" name="楕円 478">
                  <a:extLst>
                    <a:ext uri="{FF2B5EF4-FFF2-40B4-BE49-F238E27FC236}">
                      <a16:creationId xmlns:a16="http://schemas.microsoft.com/office/drawing/2014/main" id="{0A97BEFF-B897-41CC-8B3B-46BBA6B8A264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80" name="直線コネクタ 479">
                  <a:extLst>
                    <a:ext uri="{FF2B5EF4-FFF2-40B4-BE49-F238E27FC236}">
                      <a16:creationId xmlns:a16="http://schemas.microsoft.com/office/drawing/2014/main" id="{46F4EAF6-3A82-45BE-9442-E9C725F172C1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1" name="直線コネクタ 480">
                  <a:extLst>
                    <a:ext uri="{FF2B5EF4-FFF2-40B4-BE49-F238E27FC236}">
                      <a16:creationId xmlns:a16="http://schemas.microsoft.com/office/drawing/2014/main" id="{31204126-6C82-4632-BBE9-6C75E3C441DE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0" name="グループ化 339">
                <a:extLst>
                  <a:ext uri="{FF2B5EF4-FFF2-40B4-BE49-F238E27FC236}">
                    <a16:creationId xmlns:a16="http://schemas.microsoft.com/office/drawing/2014/main" id="{839F0864-B714-4084-93EE-5EFE5759C5B5}"/>
                  </a:ext>
                </a:extLst>
              </p:cNvPr>
              <p:cNvGrpSpPr/>
              <p:nvPr/>
            </p:nvGrpSpPr>
            <p:grpSpPr>
              <a:xfrm>
                <a:off x="5136745" y="1613279"/>
                <a:ext cx="81981" cy="201800"/>
                <a:chOff x="1103586" y="2465726"/>
                <a:chExt cx="81981" cy="201800"/>
              </a:xfrm>
            </p:grpSpPr>
            <p:sp>
              <p:nvSpPr>
                <p:cNvPr id="476" name="楕円 475">
                  <a:extLst>
                    <a:ext uri="{FF2B5EF4-FFF2-40B4-BE49-F238E27FC236}">
                      <a16:creationId xmlns:a16="http://schemas.microsoft.com/office/drawing/2014/main" id="{7E6D8C1A-61B4-4AF9-8879-DEF9EB9B2DC5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77" name="直線コネクタ 476">
                  <a:extLst>
                    <a:ext uri="{FF2B5EF4-FFF2-40B4-BE49-F238E27FC236}">
                      <a16:creationId xmlns:a16="http://schemas.microsoft.com/office/drawing/2014/main" id="{CBA12DAE-3CBB-4020-B9D3-33C359A9ACAE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8" name="直線コネクタ 477">
                  <a:extLst>
                    <a:ext uri="{FF2B5EF4-FFF2-40B4-BE49-F238E27FC236}">
                      <a16:creationId xmlns:a16="http://schemas.microsoft.com/office/drawing/2014/main" id="{063E7FF5-E93D-4723-B5A0-6DFD5CDD49D0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1" name="グループ化 340">
                <a:extLst>
                  <a:ext uri="{FF2B5EF4-FFF2-40B4-BE49-F238E27FC236}">
                    <a16:creationId xmlns:a16="http://schemas.microsoft.com/office/drawing/2014/main" id="{A14AE583-9093-49A8-A917-D866CFD103AF}"/>
                  </a:ext>
                </a:extLst>
              </p:cNvPr>
              <p:cNvGrpSpPr/>
              <p:nvPr/>
            </p:nvGrpSpPr>
            <p:grpSpPr>
              <a:xfrm>
                <a:off x="5234487" y="1613279"/>
                <a:ext cx="81981" cy="201800"/>
                <a:chOff x="1103586" y="2465726"/>
                <a:chExt cx="81981" cy="201800"/>
              </a:xfrm>
            </p:grpSpPr>
            <p:sp>
              <p:nvSpPr>
                <p:cNvPr id="473" name="楕円 472">
                  <a:extLst>
                    <a:ext uri="{FF2B5EF4-FFF2-40B4-BE49-F238E27FC236}">
                      <a16:creationId xmlns:a16="http://schemas.microsoft.com/office/drawing/2014/main" id="{8F785B2B-B395-4610-A9B3-6818EF421590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74" name="直線コネクタ 473">
                  <a:extLst>
                    <a:ext uri="{FF2B5EF4-FFF2-40B4-BE49-F238E27FC236}">
                      <a16:creationId xmlns:a16="http://schemas.microsoft.com/office/drawing/2014/main" id="{AC6C5DE4-41E3-4F37-A2B8-8FAF0E53FBC5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5" name="直線コネクタ 474">
                  <a:extLst>
                    <a:ext uri="{FF2B5EF4-FFF2-40B4-BE49-F238E27FC236}">
                      <a16:creationId xmlns:a16="http://schemas.microsoft.com/office/drawing/2014/main" id="{EE5F63EC-4FBB-41BF-B926-6A9262C96823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2" name="グループ化 341">
                <a:extLst>
                  <a:ext uri="{FF2B5EF4-FFF2-40B4-BE49-F238E27FC236}">
                    <a16:creationId xmlns:a16="http://schemas.microsoft.com/office/drawing/2014/main" id="{78938C9A-1AAB-44AD-AB40-17C4BC02BE74}"/>
                  </a:ext>
                </a:extLst>
              </p:cNvPr>
              <p:cNvGrpSpPr/>
              <p:nvPr/>
            </p:nvGrpSpPr>
            <p:grpSpPr>
              <a:xfrm>
                <a:off x="5331177" y="1613279"/>
                <a:ext cx="81981" cy="201800"/>
                <a:chOff x="1103586" y="2465726"/>
                <a:chExt cx="81981" cy="201800"/>
              </a:xfrm>
            </p:grpSpPr>
            <p:sp>
              <p:nvSpPr>
                <p:cNvPr id="470" name="楕円 469">
                  <a:extLst>
                    <a:ext uri="{FF2B5EF4-FFF2-40B4-BE49-F238E27FC236}">
                      <a16:creationId xmlns:a16="http://schemas.microsoft.com/office/drawing/2014/main" id="{E7121539-DF74-4D64-8638-F680D240C592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71" name="直線コネクタ 470">
                  <a:extLst>
                    <a:ext uri="{FF2B5EF4-FFF2-40B4-BE49-F238E27FC236}">
                      <a16:creationId xmlns:a16="http://schemas.microsoft.com/office/drawing/2014/main" id="{5B01EE6D-7267-4EDA-BCDA-F627D594450A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2" name="直線コネクタ 471">
                  <a:extLst>
                    <a:ext uri="{FF2B5EF4-FFF2-40B4-BE49-F238E27FC236}">
                      <a16:creationId xmlns:a16="http://schemas.microsoft.com/office/drawing/2014/main" id="{B1F5ACBD-C50E-4CCE-A05C-C56595CC858B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3" name="グループ化 342">
                <a:extLst>
                  <a:ext uri="{FF2B5EF4-FFF2-40B4-BE49-F238E27FC236}">
                    <a16:creationId xmlns:a16="http://schemas.microsoft.com/office/drawing/2014/main" id="{510FD116-6A8A-410A-86BC-973CFBA34029}"/>
                  </a:ext>
                </a:extLst>
              </p:cNvPr>
              <p:cNvGrpSpPr/>
              <p:nvPr/>
            </p:nvGrpSpPr>
            <p:grpSpPr>
              <a:xfrm>
                <a:off x="5427867" y="1613279"/>
                <a:ext cx="81981" cy="201800"/>
                <a:chOff x="1103586" y="2465726"/>
                <a:chExt cx="81981" cy="201800"/>
              </a:xfrm>
            </p:grpSpPr>
            <p:sp>
              <p:nvSpPr>
                <p:cNvPr id="467" name="楕円 466">
                  <a:extLst>
                    <a:ext uri="{FF2B5EF4-FFF2-40B4-BE49-F238E27FC236}">
                      <a16:creationId xmlns:a16="http://schemas.microsoft.com/office/drawing/2014/main" id="{9DBB1602-BBC3-4586-9C55-272F3DF3B025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68" name="直線コネクタ 467">
                  <a:extLst>
                    <a:ext uri="{FF2B5EF4-FFF2-40B4-BE49-F238E27FC236}">
                      <a16:creationId xmlns:a16="http://schemas.microsoft.com/office/drawing/2014/main" id="{22F27E9B-5D88-43A2-8E25-B2E029A1CB54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9" name="直線コネクタ 468">
                  <a:extLst>
                    <a:ext uri="{FF2B5EF4-FFF2-40B4-BE49-F238E27FC236}">
                      <a16:creationId xmlns:a16="http://schemas.microsoft.com/office/drawing/2014/main" id="{3322699F-17FF-4E76-9F3A-5DF13EF345B4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4" name="グループ化 343">
                <a:extLst>
                  <a:ext uri="{FF2B5EF4-FFF2-40B4-BE49-F238E27FC236}">
                    <a16:creationId xmlns:a16="http://schemas.microsoft.com/office/drawing/2014/main" id="{400581D4-799A-4C09-9D1D-EDF7B76C57B2}"/>
                  </a:ext>
                </a:extLst>
              </p:cNvPr>
              <p:cNvGrpSpPr/>
              <p:nvPr/>
            </p:nvGrpSpPr>
            <p:grpSpPr>
              <a:xfrm>
                <a:off x="5523507" y="1613279"/>
                <a:ext cx="81981" cy="201800"/>
                <a:chOff x="1103586" y="2465726"/>
                <a:chExt cx="81981" cy="201800"/>
              </a:xfrm>
            </p:grpSpPr>
            <p:sp>
              <p:nvSpPr>
                <p:cNvPr id="464" name="楕円 463">
                  <a:extLst>
                    <a:ext uri="{FF2B5EF4-FFF2-40B4-BE49-F238E27FC236}">
                      <a16:creationId xmlns:a16="http://schemas.microsoft.com/office/drawing/2014/main" id="{D772986A-CB04-4334-9DF6-B669D7AE8C4A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65" name="直線コネクタ 464">
                  <a:extLst>
                    <a:ext uri="{FF2B5EF4-FFF2-40B4-BE49-F238E27FC236}">
                      <a16:creationId xmlns:a16="http://schemas.microsoft.com/office/drawing/2014/main" id="{920D3ACB-ACBE-49DF-988C-1C30AFC6B203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6" name="直線コネクタ 465">
                  <a:extLst>
                    <a:ext uri="{FF2B5EF4-FFF2-40B4-BE49-F238E27FC236}">
                      <a16:creationId xmlns:a16="http://schemas.microsoft.com/office/drawing/2014/main" id="{9D112429-032F-42FA-920A-2706DD87F7DC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5" name="グループ化 344">
                <a:extLst>
                  <a:ext uri="{FF2B5EF4-FFF2-40B4-BE49-F238E27FC236}">
                    <a16:creationId xmlns:a16="http://schemas.microsoft.com/office/drawing/2014/main" id="{D3DDDFD4-D1C0-4978-A8EF-939ADF29B86B}"/>
                  </a:ext>
                </a:extLst>
              </p:cNvPr>
              <p:cNvGrpSpPr/>
              <p:nvPr/>
            </p:nvGrpSpPr>
            <p:grpSpPr>
              <a:xfrm>
                <a:off x="5619147" y="1613279"/>
                <a:ext cx="81981" cy="201800"/>
                <a:chOff x="1103586" y="2465726"/>
                <a:chExt cx="81981" cy="201800"/>
              </a:xfrm>
            </p:grpSpPr>
            <p:sp>
              <p:nvSpPr>
                <p:cNvPr id="461" name="楕円 460">
                  <a:extLst>
                    <a:ext uri="{FF2B5EF4-FFF2-40B4-BE49-F238E27FC236}">
                      <a16:creationId xmlns:a16="http://schemas.microsoft.com/office/drawing/2014/main" id="{A55B53AC-C66A-4286-B6C7-717ECDE020FE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62" name="直線コネクタ 461">
                  <a:extLst>
                    <a:ext uri="{FF2B5EF4-FFF2-40B4-BE49-F238E27FC236}">
                      <a16:creationId xmlns:a16="http://schemas.microsoft.com/office/drawing/2014/main" id="{86D47943-C155-40BB-8806-ADD8946B5666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3" name="直線コネクタ 462">
                  <a:extLst>
                    <a:ext uri="{FF2B5EF4-FFF2-40B4-BE49-F238E27FC236}">
                      <a16:creationId xmlns:a16="http://schemas.microsoft.com/office/drawing/2014/main" id="{0502464D-C1E2-43F2-9626-43C25BAEAF9B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6" name="グループ化 345">
                <a:extLst>
                  <a:ext uri="{FF2B5EF4-FFF2-40B4-BE49-F238E27FC236}">
                    <a16:creationId xmlns:a16="http://schemas.microsoft.com/office/drawing/2014/main" id="{48E088EB-3C50-4D14-A931-D414886DCF77}"/>
                  </a:ext>
                </a:extLst>
              </p:cNvPr>
              <p:cNvGrpSpPr/>
              <p:nvPr/>
            </p:nvGrpSpPr>
            <p:grpSpPr>
              <a:xfrm>
                <a:off x="5721093" y="1613279"/>
                <a:ext cx="81981" cy="201800"/>
                <a:chOff x="1103586" y="2465726"/>
                <a:chExt cx="81981" cy="201800"/>
              </a:xfrm>
            </p:grpSpPr>
            <p:sp>
              <p:nvSpPr>
                <p:cNvPr id="458" name="楕円 457">
                  <a:extLst>
                    <a:ext uri="{FF2B5EF4-FFF2-40B4-BE49-F238E27FC236}">
                      <a16:creationId xmlns:a16="http://schemas.microsoft.com/office/drawing/2014/main" id="{9E8CA003-BAC3-4EE0-B879-3603607F2248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59" name="直線コネクタ 458">
                  <a:extLst>
                    <a:ext uri="{FF2B5EF4-FFF2-40B4-BE49-F238E27FC236}">
                      <a16:creationId xmlns:a16="http://schemas.microsoft.com/office/drawing/2014/main" id="{F3BE4495-07E7-49F1-8E12-EF569D23BAFE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0" name="直線コネクタ 459">
                  <a:extLst>
                    <a:ext uri="{FF2B5EF4-FFF2-40B4-BE49-F238E27FC236}">
                      <a16:creationId xmlns:a16="http://schemas.microsoft.com/office/drawing/2014/main" id="{F0294AC4-3A5A-43FD-9308-E1B79D57AD00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7" name="グループ化 346">
                <a:extLst>
                  <a:ext uri="{FF2B5EF4-FFF2-40B4-BE49-F238E27FC236}">
                    <a16:creationId xmlns:a16="http://schemas.microsoft.com/office/drawing/2014/main" id="{E368ECE2-A581-478A-ABC7-A9C0DE37E49D}"/>
                  </a:ext>
                </a:extLst>
              </p:cNvPr>
              <p:cNvGrpSpPr/>
              <p:nvPr/>
            </p:nvGrpSpPr>
            <p:grpSpPr>
              <a:xfrm>
                <a:off x="5819889" y="1613279"/>
                <a:ext cx="81981" cy="201800"/>
                <a:chOff x="1103586" y="2465726"/>
                <a:chExt cx="81981" cy="201800"/>
              </a:xfrm>
            </p:grpSpPr>
            <p:sp>
              <p:nvSpPr>
                <p:cNvPr id="455" name="楕円 454">
                  <a:extLst>
                    <a:ext uri="{FF2B5EF4-FFF2-40B4-BE49-F238E27FC236}">
                      <a16:creationId xmlns:a16="http://schemas.microsoft.com/office/drawing/2014/main" id="{30134662-6E35-4680-B334-BDE83CEA4044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56" name="直線コネクタ 455">
                  <a:extLst>
                    <a:ext uri="{FF2B5EF4-FFF2-40B4-BE49-F238E27FC236}">
                      <a16:creationId xmlns:a16="http://schemas.microsoft.com/office/drawing/2014/main" id="{17820225-6A43-46E4-9AB6-AB5BC44E8461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7" name="直線コネクタ 456">
                  <a:extLst>
                    <a:ext uri="{FF2B5EF4-FFF2-40B4-BE49-F238E27FC236}">
                      <a16:creationId xmlns:a16="http://schemas.microsoft.com/office/drawing/2014/main" id="{F8328D19-41E6-4344-99DB-A2247D4C6189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8" name="グループ化 347">
                <a:extLst>
                  <a:ext uri="{FF2B5EF4-FFF2-40B4-BE49-F238E27FC236}">
                    <a16:creationId xmlns:a16="http://schemas.microsoft.com/office/drawing/2014/main" id="{99DFE7D9-0FE5-49C0-A95F-A085575F0B38}"/>
                  </a:ext>
                </a:extLst>
              </p:cNvPr>
              <p:cNvGrpSpPr/>
              <p:nvPr/>
            </p:nvGrpSpPr>
            <p:grpSpPr>
              <a:xfrm>
                <a:off x="5918685" y="1613279"/>
                <a:ext cx="81981" cy="201800"/>
                <a:chOff x="1103586" y="2465726"/>
                <a:chExt cx="81981" cy="201800"/>
              </a:xfrm>
            </p:grpSpPr>
            <p:sp>
              <p:nvSpPr>
                <p:cNvPr id="452" name="楕円 451">
                  <a:extLst>
                    <a:ext uri="{FF2B5EF4-FFF2-40B4-BE49-F238E27FC236}">
                      <a16:creationId xmlns:a16="http://schemas.microsoft.com/office/drawing/2014/main" id="{A9FB8F73-8190-4F91-97F3-001DD24FCEC0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53" name="直線コネクタ 452">
                  <a:extLst>
                    <a:ext uri="{FF2B5EF4-FFF2-40B4-BE49-F238E27FC236}">
                      <a16:creationId xmlns:a16="http://schemas.microsoft.com/office/drawing/2014/main" id="{1DC6DE3A-99F2-42C6-B4A9-C15F003757A3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4" name="直線コネクタ 453">
                  <a:extLst>
                    <a:ext uri="{FF2B5EF4-FFF2-40B4-BE49-F238E27FC236}">
                      <a16:creationId xmlns:a16="http://schemas.microsoft.com/office/drawing/2014/main" id="{97C7A374-B7FD-4334-8130-C43E0B385047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9" name="グループ化 348">
                <a:extLst>
                  <a:ext uri="{FF2B5EF4-FFF2-40B4-BE49-F238E27FC236}">
                    <a16:creationId xmlns:a16="http://schemas.microsoft.com/office/drawing/2014/main" id="{95110E33-DD08-4DBC-BDED-EE6A11109295}"/>
                  </a:ext>
                </a:extLst>
              </p:cNvPr>
              <p:cNvGrpSpPr/>
              <p:nvPr/>
            </p:nvGrpSpPr>
            <p:grpSpPr>
              <a:xfrm>
                <a:off x="6017481" y="1613280"/>
                <a:ext cx="81981" cy="201800"/>
                <a:chOff x="1103586" y="2465726"/>
                <a:chExt cx="81981" cy="201800"/>
              </a:xfrm>
            </p:grpSpPr>
            <p:sp>
              <p:nvSpPr>
                <p:cNvPr id="449" name="楕円 448">
                  <a:extLst>
                    <a:ext uri="{FF2B5EF4-FFF2-40B4-BE49-F238E27FC236}">
                      <a16:creationId xmlns:a16="http://schemas.microsoft.com/office/drawing/2014/main" id="{0C91BFE4-52F5-4540-B082-602B6A79F666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50" name="直線コネクタ 449">
                  <a:extLst>
                    <a:ext uri="{FF2B5EF4-FFF2-40B4-BE49-F238E27FC236}">
                      <a16:creationId xmlns:a16="http://schemas.microsoft.com/office/drawing/2014/main" id="{CE25D3BA-11BD-47C3-B34F-E961F436E723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1" name="直線コネクタ 450">
                  <a:extLst>
                    <a:ext uri="{FF2B5EF4-FFF2-40B4-BE49-F238E27FC236}">
                      <a16:creationId xmlns:a16="http://schemas.microsoft.com/office/drawing/2014/main" id="{39D9D048-0473-4FFA-9D07-2401225F8FE1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0" name="グループ化 349">
                <a:extLst>
                  <a:ext uri="{FF2B5EF4-FFF2-40B4-BE49-F238E27FC236}">
                    <a16:creationId xmlns:a16="http://schemas.microsoft.com/office/drawing/2014/main" id="{5F962A86-59AD-40FC-995A-D7CAD161D970}"/>
                  </a:ext>
                </a:extLst>
              </p:cNvPr>
              <p:cNvGrpSpPr/>
              <p:nvPr/>
            </p:nvGrpSpPr>
            <p:grpSpPr>
              <a:xfrm>
                <a:off x="6107867" y="1612227"/>
                <a:ext cx="81981" cy="201800"/>
                <a:chOff x="1103586" y="2465726"/>
                <a:chExt cx="81981" cy="201800"/>
              </a:xfrm>
            </p:grpSpPr>
            <p:sp>
              <p:nvSpPr>
                <p:cNvPr id="446" name="楕円 445">
                  <a:extLst>
                    <a:ext uri="{FF2B5EF4-FFF2-40B4-BE49-F238E27FC236}">
                      <a16:creationId xmlns:a16="http://schemas.microsoft.com/office/drawing/2014/main" id="{5F1C311F-903C-4326-B450-CCE639A79F38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47" name="直線コネクタ 446">
                  <a:extLst>
                    <a:ext uri="{FF2B5EF4-FFF2-40B4-BE49-F238E27FC236}">
                      <a16:creationId xmlns:a16="http://schemas.microsoft.com/office/drawing/2014/main" id="{2BA24644-7558-48B9-BC71-144A3C44A2D0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8" name="直線コネクタ 447">
                  <a:extLst>
                    <a:ext uri="{FF2B5EF4-FFF2-40B4-BE49-F238E27FC236}">
                      <a16:creationId xmlns:a16="http://schemas.microsoft.com/office/drawing/2014/main" id="{A1F1577E-3412-4D07-8ABC-98550FDE22A3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1" name="グループ化 350">
                <a:extLst>
                  <a:ext uri="{FF2B5EF4-FFF2-40B4-BE49-F238E27FC236}">
                    <a16:creationId xmlns:a16="http://schemas.microsoft.com/office/drawing/2014/main" id="{B0098AE3-B6AB-4CB3-81D0-5DF0A5983CFB}"/>
                  </a:ext>
                </a:extLst>
              </p:cNvPr>
              <p:cNvGrpSpPr/>
              <p:nvPr/>
            </p:nvGrpSpPr>
            <p:grpSpPr>
              <a:xfrm>
                <a:off x="6191943" y="1612226"/>
                <a:ext cx="81981" cy="201800"/>
                <a:chOff x="1103586" y="2465726"/>
                <a:chExt cx="81981" cy="201800"/>
              </a:xfrm>
            </p:grpSpPr>
            <p:sp>
              <p:nvSpPr>
                <p:cNvPr id="443" name="楕円 442">
                  <a:extLst>
                    <a:ext uri="{FF2B5EF4-FFF2-40B4-BE49-F238E27FC236}">
                      <a16:creationId xmlns:a16="http://schemas.microsoft.com/office/drawing/2014/main" id="{77100D0C-309D-4A16-8930-F9647C4B54A8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44" name="直線コネクタ 443">
                  <a:extLst>
                    <a:ext uri="{FF2B5EF4-FFF2-40B4-BE49-F238E27FC236}">
                      <a16:creationId xmlns:a16="http://schemas.microsoft.com/office/drawing/2014/main" id="{87005785-9323-4719-A372-1408BF9E168E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5" name="直線コネクタ 444">
                  <a:extLst>
                    <a:ext uri="{FF2B5EF4-FFF2-40B4-BE49-F238E27FC236}">
                      <a16:creationId xmlns:a16="http://schemas.microsoft.com/office/drawing/2014/main" id="{449F352B-6BD9-41A7-A3E4-9C82C18ECE9C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2" name="グループ化 351">
                <a:extLst>
                  <a:ext uri="{FF2B5EF4-FFF2-40B4-BE49-F238E27FC236}">
                    <a16:creationId xmlns:a16="http://schemas.microsoft.com/office/drawing/2014/main" id="{3048821E-0FC9-4BBE-B3D6-15B7DEEEDAA0}"/>
                  </a:ext>
                </a:extLst>
              </p:cNvPr>
              <p:cNvGrpSpPr/>
              <p:nvPr/>
            </p:nvGrpSpPr>
            <p:grpSpPr>
              <a:xfrm>
                <a:off x="6286531" y="1612226"/>
                <a:ext cx="81981" cy="201800"/>
                <a:chOff x="1103586" y="2465726"/>
                <a:chExt cx="81981" cy="201800"/>
              </a:xfrm>
            </p:grpSpPr>
            <p:sp>
              <p:nvSpPr>
                <p:cNvPr id="440" name="楕円 439">
                  <a:extLst>
                    <a:ext uri="{FF2B5EF4-FFF2-40B4-BE49-F238E27FC236}">
                      <a16:creationId xmlns:a16="http://schemas.microsoft.com/office/drawing/2014/main" id="{CC730824-9B3E-4F61-8388-9616039ADE9B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41" name="直線コネクタ 440">
                  <a:extLst>
                    <a:ext uri="{FF2B5EF4-FFF2-40B4-BE49-F238E27FC236}">
                      <a16:creationId xmlns:a16="http://schemas.microsoft.com/office/drawing/2014/main" id="{7B03E945-752D-4B6B-9DF8-172EB2D08844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2" name="直線コネクタ 441">
                  <a:extLst>
                    <a:ext uri="{FF2B5EF4-FFF2-40B4-BE49-F238E27FC236}">
                      <a16:creationId xmlns:a16="http://schemas.microsoft.com/office/drawing/2014/main" id="{2A3C53BD-3B3E-4B57-B57E-7246A2A3580F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3" name="グループ化 352">
                <a:extLst>
                  <a:ext uri="{FF2B5EF4-FFF2-40B4-BE49-F238E27FC236}">
                    <a16:creationId xmlns:a16="http://schemas.microsoft.com/office/drawing/2014/main" id="{87A6053D-5238-44A9-8C0D-807D8F07630A}"/>
                  </a:ext>
                </a:extLst>
              </p:cNvPr>
              <p:cNvGrpSpPr/>
              <p:nvPr/>
            </p:nvGrpSpPr>
            <p:grpSpPr>
              <a:xfrm>
                <a:off x="4471982" y="1612226"/>
                <a:ext cx="81981" cy="201800"/>
                <a:chOff x="1103586" y="2465726"/>
                <a:chExt cx="81981" cy="201800"/>
              </a:xfrm>
            </p:grpSpPr>
            <p:sp>
              <p:nvSpPr>
                <p:cNvPr id="437" name="楕円 436">
                  <a:extLst>
                    <a:ext uri="{FF2B5EF4-FFF2-40B4-BE49-F238E27FC236}">
                      <a16:creationId xmlns:a16="http://schemas.microsoft.com/office/drawing/2014/main" id="{DBC5C5A9-A94C-4C54-ADC5-122A4D77F69A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38" name="直線コネクタ 437">
                  <a:extLst>
                    <a:ext uri="{FF2B5EF4-FFF2-40B4-BE49-F238E27FC236}">
                      <a16:creationId xmlns:a16="http://schemas.microsoft.com/office/drawing/2014/main" id="{121280CC-A8F8-40ED-8DF8-BCE081D76EF1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9" name="直線コネクタ 438">
                  <a:extLst>
                    <a:ext uri="{FF2B5EF4-FFF2-40B4-BE49-F238E27FC236}">
                      <a16:creationId xmlns:a16="http://schemas.microsoft.com/office/drawing/2014/main" id="{C287C0D7-50FF-4F42-94A8-3E8FA49704D8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4" name="グループ化 353">
                <a:extLst>
                  <a:ext uri="{FF2B5EF4-FFF2-40B4-BE49-F238E27FC236}">
                    <a16:creationId xmlns:a16="http://schemas.microsoft.com/office/drawing/2014/main" id="{85BF9F86-7C57-477E-9527-8F88A67890CC}"/>
                  </a:ext>
                </a:extLst>
              </p:cNvPr>
              <p:cNvGrpSpPr/>
              <p:nvPr/>
            </p:nvGrpSpPr>
            <p:grpSpPr>
              <a:xfrm rot="10800000">
                <a:off x="4461431" y="1371008"/>
                <a:ext cx="1896530" cy="202854"/>
                <a:chOff x="1011630" y="2464673"/>
                <a:chExt cx="1896530" cy="202854"/>
              </a:xfrm>
            </p:grpSpPr>
            <p:grpSp>
              <p:nvGrpSpPr>
                <p:cNvPr id="357" name="グループ化 356">
                  <a:extLst>
                    <a:ext uri="{FF2B5EF4-FFF2-40B4-BE49-F238E27FC236}">
                      <a16:creationId xmlns:a16="http://schemas.microsoft.com/office/drawing/2014/main" id="{BD879A9B-06AA-4FD5-A644-8BCAB41F2DDC}"/>
                    </a:ext>
                  </a:extLst>
                </p:cNvPr>
                <p:cNvGrpSpPr/>
                <p:nvPr/>
              </p:nvGrpSpPr>
              <p:grpSpPr>
                <a:xfrm>
                  <a:off x="1103586" y="2465726"/>
                  <a:ext cx="81981" cy="201800"/>
                  <a:chOff x="1103586" y="2465726"/>
                  <a:chExt cx="81981" cy="201800"/>
                </a:xfrm>
              </p:grpSpPr>
              <p:sp>
                <p:nvSpPr>
                  <p:cNvPr id="434" name="楕円 433">
                    <a:extLst>
                      <a:ext uri="{FF2B5EF4-FFF2-40B4-BE49-F238E27FC236}">
                        <a16:creationId xmlns:a16="http://schemas.microsoft.com/office/drawing/2014/main" id="{8D710F49-457C-4154-911A-71329F1665EC}"/>
                      </a:ext>
                    </a:extLst>
                  </p:cNvPr>
                  <p:cNvSpPr/>
                  <p:nvPr/>
                </p:nvSpPr>
                <p:spPr>
                  <a:xfrm>
                    <a:off x="1103586" y="2591851"/>
                    <a:ext cx="81981" cy="7567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435" name="直線コネクタ 434">
                    <a:extLst>
                      <a:ext uri="{FF2B5EF4-FFF2-40B4-BE49-F238E27FC236}">
                        <a16:creationId xmlns:a16="http://schemas.microsoft.com/office/drawing/2014/main" id="{181018A4-39D5-4936-A263-0B0EE71DDB52}"/>
                      </a:ext>
                    </a:extLst>
                  </p:cNvPr>
                  <p:cNvCxnSpPr/>
                  <p:nvPr/>
                </p:nvCxnSpPr>
                <p:spPr>
                  <a:xfrm>
                    <a:off x="1122504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6" name="直線コネクタ 435">
                    <a:extLst>
                      <a:ext uri="{FF2B5EF4-FFF2-40B4-BE49-F238E27FC236}">
                        <a16:creationId xmlns:a16="http://schemas.microsoft.com/office/drawing/2014/main" id="{F86F0B6E-91A7-4329-B0CB-A0BAE999B88E}"/>
                      </a:ext>
                    </a:extLst>
                  </p:cNvPr>
                  <p:cNvCxnSpPr/>
                  <p:nvPr/>
                </p:nvCxnSpPr>
                <p:spPr>
                  <a:xfrm>
                    <a:off x="1155088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8" name="グループ化 357">
                  <a:extLst>
                    <a:ext uri="{FF2B5EF4-FFF2-40B4-BE49-F238E27FC236}">
                      <a16:creationId xmlns:a16="http://schemas.microsoft.com/office/drawing/2014/main" id="{F4EE1165-60EF-4068-A2E4-84A4E2E27FA7}"/>
                    </a:ext>
                  </a:extLst>
                </p:cNvPr>
                <p:cNvGrpSpPr/>
                <p:nvPr/>
              </p:nvGrpSpPr>
              <p:grpSpPr>
                <a:xfrm>
                  <a:off x="1204485" y="2465726"/>
                  <a:ext cx="81981" cy="201800"/>
                  <a:chOff x="1103586" y="2465726"/>
                  <a:chExt cx="81981" cy="201800"/>
                </a:xfrm>
              </p:grpSpPr>
              <p:sp>
                <p:nvSpPr>
                  <p:cNvPr id="431" name="楕円 430">
                    <a:extLst>
                      <a:ext uri="{FF2B5EF4-FFF2-40B4-BE49-F238E27FC236}">
                        <a16:creationId xmlns:a16="http://schemas.microsoft.com/office/drawing/2014/main" id="{7C6F50EE-F4AD-4833-A405-7ED609F5E104}"/>
                      </a:ext>
                    </a:extLst>
                  </p:cNvPr>
                  <p:cNvSpPr/>
                  <p:nvPr/>
                </p:nvSpPr>
                <p:spPr>
                  <a:xfrm>
                    <a:off x="1103586" y="2591851"/>
                    <a:ext cx="81981" cy="7567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432" name="直線コネクタ 431">
                    <a:extLst>
                      <a:ext uri="{FF2B5EF4-FFF2-40B4-BE49-F238E27FC236}">
                        <a16:creationId xmlns:a16="http://schemas.microsoft.com/office/drawing/2014/main" id="{701537B7-70A1-47D7-B6D4-F2B83DD2C162}"/>
                      </a:ext>
                    </a:extLst>
                  </p:cNvPr>
                  <p:cNvCxnSpPr/>
                  <p:nvPr/>
                </p:nvCxnSpPr>
                <p:spPr>
                  <a:xfrm>
                    <a:off x="1122504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3" name="直線コネクタ 432">
                    <a:extLst>
                      <a:ext uri="{FF2B5EF4-FFF2-40B4-BE49-F238E27FC236}">
                        <a16:creationId xmlns:a16="http://schemas.microsoft.com/office/drawing/2014/main" id="{66BAE2F7-8348-464A-9BA7-DE9121920244}"/>
                      </a:ext>
                    </a:extLst>
                  </p:cNvPr>
                  <p:cNvCxnSpPr/>
                  <p:nvPr/>
                </p:nvCxnSpPr>
                <p:spPr>
                  <a:xfrm>
                    <a:off x="1155088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9" name="グループ化 358">
                  <a:extLst>
                    <a:ext uri="{FF2B5EF4-FFF2-40B4-BE49-F238E27FC236}">
                      <a16:creationId xmlns:a16="http://schemas.microsoft.com/office/drawing/2014/main" id="{7F0B5F58-7321-4131-8BB9-FA044A84FDA5}"/>
                    </a:ext>
                  </a:extLst>
                </p:cNvPr>
                <p:cNvGrpSpPr/>
                <p:nvPr/>
              </p:nvGrpSpPr>
              <p:grpSpPr>
                <a:xfrm>
                  <a:off x="1304332" y="2465726"/>
                  <a:ext cx="81981" cy="201800"/>
                  <a:chOff x="1103586" y="2465726"/>
                  <a:chExt cx="81981" cy="201800"/>
                </a:xfrm>
              </p:grpSpPr>
              <p:sp>
                <p:nvSpPr>
                  <p:cNvPr id="428" name="楕円 427">
                    <a:extLst>
                      <a:ext uri="{FF2B5EF4-FFF2-40B4-BE49-F238E27FC236}">
                        <a16:creationId xmlns:a16="http://schemas.microsoft.com/office/drawing/2014/main" id="{D1111A5D-CE43-4110-BEB5-882C672320FA}"/>
                      </a:ext>
                    </a:extLst>
                  </p:cNvPr>
                  <p:cNvSpPr/>
                  <p:nvPr/>
                </p:nvSpPr>
                <p:spPr>
                  <a:xfrm>
                    <a:off x="1103586" y="2591851"/>
                    <a:ext cx="81981" cy="7567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429" name="直線コネクタ 428">
                    <a:extLst>
                      <a:ext uri="{FF2B5EF4-FFF2-40B4-BE49-F238E27FC236}">
                        <a16:creationId xmlns:a16="http://schemas.microsoft.com/office/drawing/2014/main" id="{037A1845-B89E-4605-83D2-925B159D70AA}"/>
                      </a:ext>
                    </a:extLst>
                  </p:cNvPr>
                  <p:cNvCxnSpPr/>
                  <p:nvPr/>
                </p:nvCxnSpPr>
                <p:spPr>
                  <a:xfrm>
                    <a:off x="1122504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0" name="直線コネクタ 429">
                    <a:extLst>
                      <a:ext uri="{FF2B5EF4-FFF2-40B4-BE49-F238E27FC236}">
                        <a16:creationId xmlns:a16="http://schemas.microsoft.com/office/drawing/2014/main" id="{3F508663-59FD-4325-8051-91E64BD3F703}"/>
                      </a:ext>
                    </a:extLst>
                  </p:cNvPr>
                  <p:cNvCxnSpPr/>
                  <p:nvPr/>
                </p:nvCxnSpPr>
                <p:spPr>
                  <a:xfrm>
                    <a:off x="1155088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0" name="グループ化 359">
                  <a:extLst>
                    <a:ext uri="{FF2B5EF4-FFF2-40B4-BE49-F238E27FC236}">
                      <a16:creationId xmlns:a16="http://schemas.microsoft.com/office/drawing/2014/main" id="{0C3395DF-AAA7-47F4-B862-75FA286C16CC}"/>
                    </a:ext>
                  </a:extLst>
                </p:cNvPr>
                <p:cNvGrpSpPr/>
                <p:nvPr/>
              </p:nvGrpSpPr>
              <p:grpSpPr>
                <a:xfrm>
                  <a:off x="1404179" y="2465726"/>
                  <a:ext cx="81981" cy="201800"/>
                  <a:chOff x="1103586" y="2465726"/>
                  <a:chExt cx="81981" cy="201800"/>
                </a:xfrm>
              </p:grpSpPr>
              <p:sp>
                <p:nvSpPr>
                  <p:cNvPr id="425" name="楕円 424">
                    <a:extLst>
                      <a:ext uri="{FF2B5EF4-FFF2-40B4-BE49-F238E27FC236}">
                        <a16:creationId xmlns:a16="http://schemas.microsoft.com/office/drawing/2014/main" id="{2E1E30ED-E2B5-4473-872A-6F074D8848B2}"/>
                      </a:ext>
                    </a:extLst>
                  </p:cNvPr>
                  <p:cNvSpPr/>
                  <p:nvPr/>
                </p:nvSpPr>
                <p:spPr>
                  <a:xfrm>
                    <a:off x="1103586" y="2591851"/>
                    <a:ext cx="81981" cy="7567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426" name="直線コネクタ 425">
                    <a:extLst>
                      <a:ext uri="{FF2B5EF4-FFF2-40B4-BE49-F238E27FC236}">
                        <a16:creationId xmlns:a16="http://schemas.microsoft.com/office/drawing/2014/main" id="{3B8AC028-F9EE-4642-A2F4-F49D44D594A8}"/>
                      </a:ext>
                    </a:extLst>
                  </p:cNvPr>
                  <p:cNvCxnSpPr/>
                  <p:nvPr/>
                </p:nvCxnSpPr>
                <p:spPr>
                  <a:xfrm>
                    <a:off x="1122504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7" name="直線コネクタ 426">
                    <a:extLst>
                      <a:ext uri="{FF2B5EF4-FFF2-40B4-BE49-F238E27FC236}">
                        <a16:creationId xmlns:a16="http://schemas.microsoft.com/office/drawing/2014/main" id="{8B60C121-5B6F-4887-A061-9CA669FF7112}"/>
                      </a:ext>
                    </a:extLst>
                  </p:cNvPr>
                  <p:cNvCxnSpPr/>
                  <p:nvPr/>
                </p:nvCxnSpPr>
                <p:spPr>
                  <a:xfrm>
                    <a:off x="1155088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1" name="グループ化 360">
                  <a:extLst>
                    <a:ext uri="{FF2B5EF4-FFF2-40B4-BE49-F238E27FC236}">
                      <a16:creationId xmlns:a16="http://schemas.microsoft.com/office/drawing/2014/main" id="{D9952B0B-2A0E-4200-945F-48AD7A8CFBB0}"/>
                    </a:ext>
                  </a:extLst>
                </p:cNvPr>
                <p:cNvGrpSpPr/>
                <p:nvPr/>
              </p:nvGrpSpPr>
              <p:grpSpPr>
                <a:xfrm>
                  <a:off x="1504026" y="2465726"/>
                  <a:ext cx="81981" cy="201800"/>
                  <a:chOff x="1103586" y="2465726"/>
                  <a:chExt cx="81981" cy="201800"/>
                </a:xfrm>
              </p:grpSpPr>
              <p:sp>
                <p:nvSpPr>
                  <p:cNvPr id="422" name="楕円 421">
                    <a:extLst>
                      <a:ext uri="{FF2B5EF4-FFF2-40B4-BE49-F238E27FC236}">
                        <a16:creationId xmlns:a16="http://schemas.microsoft.com/office/drawing/2014/main" id="{8579ADD6-9335-4F1C-A099-6C63E64F0B1E}"/>
                      </a:ext>
                    </a:extLst>
                  </p:cNvPr>
                  <p:cNvSpPr/>
                  <p:nvPr/>
                </p:nvSpPr>
                <p:spPr>
                  <a:xfrm>
                    <a:off x="1103586" y="2591851"/>
                    <a:ext cx="81981" cy="7567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423" name="直線コネクタ 422">
                    <a:extLst>
                      <a:ext uri="{FF2B5EF4-FFF2-40B4-BE49-F238E27FC236}">
                        <a16:creationId xmlns:a16="http://schemas.microsoft.com/office/drawing/2014/main" id="{65CCF787-1EA9-4420-A395-33372082AC4F}"/>
                      </a:ext>
                    </a:extLst>
                  </p:cNvPr>
                  <p:cNvCxnSpPr/>
                  <p:nvPr/>
                </p:nvCxnSpPr>
                <p:spPr>
                  <a:xfrm>
                    <a:off x="1122504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4" name="直線コネクタ 423">
                    <a:extLst>
                      <a:ext uri="{FF2B5EF4-FFF2-40B4-BE49-F238E27FC236}">
                        <a16:creationId xmlns:a16="http://schemas.microsoft.com/office/drawing/2014/main" id="{6221991E-B1D6-43CE-9556-34CA720F41EA}"/>
                      </a:ext>
                    </a:extLst>
                  </p:cNvPr>
                  <p:cNvCxnSpPr/>
                  <p:nvPr/>
                </p:nvCxnSpPr>
                <p:spPr>
                  <a:xfrm>
                    <a:off x="1155088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2" name="グループ化 361">
                  <a:extLst>
                    <a:ext uri="{FF2B5EF4-FFF2-40B4-BE49-F238E27FC236}">
                      <a16:creationId xmlns:a16="http://schemas.microsoft.com/office/drawing/2014/main" id="{E3D7D528-E1E2-4872-B259-8A66DF48D944}"/>
                    </a:ext>
                  </a:extLst>
                </p:cNvPr>
                <p:cNvGrpSpPr/>
                <p:nvPr/>
              </p:nvGrpSpPr>
              <p:grpSpPr>
                <a:xfrm>
                  <a:off x="1586007" y="2465726"/>
                  <a:ext cx="81981" cy="201800"/>
                  <a:chOff x="1103586" y="2465726"/>
                  <a:chExt cx="81981" cy="201800"/>
                </a:xfrm>
              </p:grpSpPr>
              <p:sp>
                <p:nvSpPr>
                  <p:cNvPr id="419" name="楕円 418">
                    <a:extLst>
                      <a:ext uri="{FF2B5EF4-FFF2-40B4-BE49-F238E27FC236}">
                        <a16:creationId xmlns:a16="http://schemas.microsoft.com/office/drawing/2014/main" id="{0D633CB2-CFF8-4DD2-9652-86776814E01B}"/>
                      </a:ext>
                    </a:extLst>
                  </p:cNvPr>
                  <p:cNvSpPr/>
                  <p:nvPr/>
                </p:nvSpPr>
                <p:spPr>
                  <a:xfrm>
                    <a:off x="1103586" y="2591851"/>
                    <a:ext cx="81981" cy="7567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420" name="直線コネクタ 419">
                    <a:extLst>
                      <a:ext uri="{FF2B5EF4-FFF2-40B4-BE49-F238E27FC236}">
                        <a16:creationId xmlns:a16="http://schemas.microsoft.com/office/drawing/2014/main" id="{837AC412-9644-4A01-90A8-58CC051DBA07}"/>
                      </a:ext>
                    </a:extLst>
                  </p:cNvPr>
                  <p:cNvCxnSpPr/>
                  <p:nvPr/>
                </p:nvCxnSpPr>
                <p:spPr>
                  <a:xfrm>
                    <a:off x="1122504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1" name="直線コネクタ 420">
                    <a:extLst>
                      <a:ext uri="{FF2B5EF4-FFF2-40B4-BE49-F238E27FC236}">
                        <a16:creationId xmlns:a16="http://schemas.microsoft.com/office/drawing/2014/main" id="{DC79EC3D-1160-489C-8EE3-119A0EA962C0}"/>
                      </a:ext>
                    </a:extLst>
                  </p:cNvPr>
                  <p:cNvCxnSpPr/>
                  <p:nvPr/>
                </p:nvCxnSpPr>
                <p:spPr>
                  <a:xfrm>
                    <a:off x="1155088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3" name="グループ化 362">
                  <a:extLst>
                    <a:ext uri="{FF2B5EF4-FFF2-40B4-BE49-F238E27FC236}">
                      <a16:creationId xmlns:a16="http://schemas.microsoft.com/office/drawing/2014/main" id="{1B79813C-AA2B-40E0-8ED8-AED82358F677}"/>
                    </a:ext>
                  </a:extLst>
                </p:cNvPr>
                <p:cNvGrpSpPr/>
                <p:nvPr/>
              </p:nvGrpSpPr>
              <p:grpSpPr>
                <a:xfrm>
                  <a:off x="1676393" y="2465726"/>
                  <a:ext cx="81981" cy="201800"/>
                  <a:chOff x="1103586" y="2465726"/>
                  <a:chExt cx="81981" cy="201800"/>
                </a:xfrm>
              </p:grpSpPr>
              <p:sp>
                <p:nvSpPr>
                  <p:cNvPr id="416" name="楕円 415">
                    <a:extLst>
                      <a:ext uri="{FF2B5EF4-FFF2-40B4-BE49-F238E27FC236}">
                        <a16:creationId xmlns:a16="http://schemas.microsoft.com/office/drawing/2014/main" id="{BD21E5AE-CF21-4924-B285-849B88CEFE50}"/>
                      </a:ext>
                    </a:extLst>
                  </p:cNvPr>
                  <p:cNvSpPr/>
                  <p:nvPr/>
                </p:nvSpPr>
                <p:spPr>
                  <a:xfrm>
                    <a:off x="1103586" y="2591851"/>
                    <a:ext cx="81981" cy="7567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417" name="直線コネクタ 416">
                    <a:extLst>
                      <a:ext uri="{FF2B5EF4-FFF2-40B4-BE49-F238E27FC236}">
                        <a16:creationId xmlns:a16="http://schemas.microsoft.com/office/drawing/2014/main" id="{B55C6F90-1210-4E36-82B4-FFB8808070B3}"/>
                      </a:ext>
                    </a:extLst>
                  </p:cNvPr>
                  <p:cNvCxnSpPr/>
                  <p:nvPr/>
                </p:nvCxnSpPr>
                <p:spPr>
                  <a:xfrm>
                    <a:off x="1122504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8" name="直線コネクタ 417">
                    <a:extLst>
                      <a:ext uri="{FF2B5EF4-FFF2-40B4-BE49-F238E27FC236}">
                        <a16:creationId xmlns:a16="http://schemas.microsoft.com/office/drawing/2014/main" id="{82CBB878-3DA5-43EC-936A-FA6AC58212D2}"/>
                      </a:ext>
                    </a:extLst>
                  </p:cNvPr>
                  <p:cNvCxnSpPr/>
                  <p:nvPr/>
                </p:nvCxnSpPr>
                <p:spPr>
                  <a:xfrm>
                    <a:off x="1155088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4" name="グループ化 363">
                  <a:extLst>
                    <a:ext uri="{FF2B5EF4-FFF2-40B4-BE49-F238E27FC236}">
                      <a16:creationId xmlns:a16="http://schemas.microsoft.com/office/drawing/2014/main" id="{3B952CCB-E25F-45D6-A101-54CE805161CB}"/>
                    </a:ext>
                  </a:extLst>
                </p:cNvPr>
                <p:cNvGrpSpPr/>
                <p:nvPr/>
              </p:nvGrpSpPr>
              <p:grpSpPr>
                <a:xfrm>
                  <a:off x="1774135" y="2465726"/>
                  <a:ext cx="81981" cy="201800"/>
                  <a:chOff x="1103586" y="2465726"/>
                  <a:chExt cx="81981" cy="201800"/>
                </a:xfrm>
              </p:grpSpPr>
              <p:sp>
                <p:nvSpPr>
                  <p:cNvPr id="413" name="楕円 412">
                    <a:extLst>
                      <a:ext uri="{FF2B5EF4-FFF2-40B4-BE49-F238E27FC236}">
                        <a16:creationId xmlns:a16="http://schemas.microsoft.com/office/drawing/2014/main" id="{EA8644BF-7DB8-4173-BA64-F9420A1C3967}"/>
                      </a:ext>
                    </a:extLst>
                  </p:cNvPr>
                  <p:cNvSpPr/>
                  <p:nvPr/>
                </p:nvSpPr>
                <p:spPr>
                  <a:xfrm>
                    <a:off x="1103586" y="2591851"/>
                    <a:ext cx="81981" cy="7567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414" name="直線コネクタ 413">
                    <a:extLst>
                      <a:ext uri="{FF2B5EF4-FFF2-40B4-BE49-F238E27FC236}">
                        <a16:creationId xmlns:a16="http://schemas.microsoft.com/office/drawing/2014/main" id="{B565C775-4D45-441D-8E65-D7ED649D0372}"/>
                      </a:ext>
                    </a:extLst>
                  </p:cNvPr>
                  <p:cNvCxnSpPr/>
                  <p:nvPr/>
                </p:nvCxnSpPr>
                <p:spPr>
                  <a:xfrm>
                    <a:off x="1122504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5" name="直線コネクタ 414">
                    <a:extLst>
                      <a:ext uri="{FF2B5EF4-FFF2-40B4-BE49-F238E27FC236}">
                        <a16:creationId xmlns:a16="http://schemas.microsoft.com/office/drawing/2014/main" id="{4DAF155D-37A8-4043-8F81-57910A0BEF38}"/>
                      </a:ext>
                    </a:extLst>
                  </p:cNvPr>
                  <p:cNvCxnSpPr/>
                  <p:nvPr/>
                </p:nvCxnSpPr>
                <p:spPr>
                  <a:xfrm>
                    <a:off x="1155088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5" name="グループ化 364">
                  <a:extLst>
                    <a:ext uri="{FF2B5EF4-FFF2-40B4-BE49-F238E27FC236}">
                      <a16:creationId xmlns:a16="http://schemas.microsoft.com/office/drawing/2014/main" id="{B371A1F7-7CCF-4BAB-9688-D7D1416E983A}"/>
                    </a:ext>
                  </a:extLst>
                </p:cNvPr>
                <p:cNvGrpSpPr/>
                <p:nvPr/>
              </p:nvGrpSpPr>
              <p:grpSpPr>
                <a:xfrm>
                  <a:off x="1870825" y="2465726"/>
                  <a:ext cx="81981" cy="201800"/>
                  <a:chOff x="1103586" y="2465726"/>
                  <a:chExt cx="81981" cy="201800"/>
                </a:xfrm>
              </p:grpSpPr>
              <p:sp>
                <p:nvSpPr>
                  <p:cNvPr id="410" name="楕円 409">
                    <a:extLst>
                      <a:ext uri="{FF2B5EF4-FFF2-40B4-BE49-F238E27FC236}">
                        <a16:creationId xmlns:a16="http://schemas.microsoft.com/office/drawing/2014/main" id="{7E9189A2-CCEE-41E0-857A-070F48E477EA}"/>
                      </a:ext>
                    </a:extLst>
                  </p:cNvPr>
                  <p:cNvSpPr/>
                  <p:nvPr/>
                </p:nvSpPr>
                <p:spPr>
                  <a:xfrm>
                    <a:off x="1103586" y="2591851"/>
                    <a:ext cx="81981" cy="7567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411" name="直線コネクタ 410">
                    <a:extLst>
                      <a:ext uri="{FF2B5EF4-FFF2-40B4-BE49-F238E27FC236}">
                        <a16:creationId xmlns:a16="http://schemas.microsoft.com/office/drawing/2014/main" id="{42CF51EB-2112-4E9D-B924-FC1FF8E325DA}"/>
                      </a:ext>
                    </a:extLst>
                  </p:cNvPr>
                  <p:cNvCxnSpPr/>
                  <p:nvPr/>
                </p:nvCxnSpPr>
                <p:spPr>
                  <a:xfrm>
                    <a:off x="1122504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2" name="直線コネクタ 411">
                    <a:extLst>
                      <a:ext uri="{FF2B5EF4-FFF2-40B4-BE49-F238E27FC236}">
                        <a16:creationId xmlns:a16="http://schemas.microsoft.com/office/drawing/2014/main" id="{C2A35D85-56CC-4827-9FD1-8CC2AE0DC7D0}"/>
                      </a:ext>
                    </a:extLst>
                  </p:cNvPr>
                  <p:cNvCxnSpPr/>
                  <p:nvPr/>
                </p:nvCxnSpPr>
                <p:spPr>
                  <a:xfrm>
                    <a:off x="1155088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6" name="グループ化 365">
                  <a:extLst>
                    <a:ext uri="{FF2B5EF4-FFF2-40B4-BE49-F238E27FC236}">
                      <a16:creationId xmlns:a16="http://schemas.microsoft.com/office/drawing/2014/main" id="{3F350287-728F-4CE0-AA06-067450D61BF5}"/>
                    </a:ext>
                  </a:extLst>
                </p:cNvPr>
                <p:cNvGrpSpPr/>
                <p:nvPr/>
              </p:nvGrpSpPr>
              <p:grpSpPr>
                <a:xfrm>
                  <a:off x="1967515" y="2465726"/>
                  <a:ext cx="81981" cy="201800"/>
                  <a:chOff x="1103586" y="2465726"/>
                  <a:chExt cx="81981" cy="201800"/>
                </a:xfrm>
              </p:grpSpPr>
              <p:sp>
                <p:nvSpPr>
                  <p:cNvPr id="407" name="楕円 406">
                    <a:extLst>
                      <a:ext uri="{FF2B5EF4-FFF2-40B4-BE49-F238E27FC236}">
                        <a16:creationId xmlns:a16="http://schemas.microsoft.com/office/drawing/2014/main" id="{DAA5CC10-F586-4288-BF31-D31CA5BF2B92}"/>
                      </a:ext>
                    </a:extLst>
                  </p:cNvPr>
                  <p:cNvSpPr/>
                  <p:nvPr/>
                </p:nvSpPr>
                <p:spPr>
                  <a:xfrm>
                    <a:off x="1103586" y="2591851"/>
                    <a:ext cx="81981" cy="7567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408" name="直線コネクタ 407">
                    <a:extLst>
                      <a:ext uri="{FF2B5EF4-FFF2-40B4-BE49-F238E27FC236}">
                        <a16:creationId xmlns:a16="http://schemas.microsoft.com/office/drawing/2014/main" id="{78FE2B4A-26F1-4B72-A959-DE3B4A2B588D}"/>
                      </a:ext>
                    </a:extLst>
                  </p:cNvPr>
                  <p:cNvCxnSpPr/>
                  <p:nvPr/>
                </p:nvCxnSpPr>
                <p:spPr>
                  <a:xfrm>
                    <a:off x="1122504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9" name="直線コネクタ 408">
                    <a:extLst>
                      <a:ext uri="{FF2B5EF4-FFF2-40B4-BE49-F238E27FC236}">
                        <a16:creationId xmlns:a16="http://schemas.microsoft.com/office/drawing/2014/main" id="{18FCB812-83C7-4AA6-880B-BB46B754C072}"/>
                      </a:ext>
                    </a:extLst>
                  </p:cNvPr>
                  <p:cNvCxnSpPr/>
                  <p:nvPr/>
                </p:nvCxnSpPr>
                <p:spPr>
                  <a:xfrm>
                    <a:off x="1155088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7" name="グループ化 366">
                  <a:extLst>
                    <a:ext uri="{FF2B5EF4-FFF2-40B4-BE49-F238E27FC236}">
                      <a16:creationId xmlns:a16="http://schemas.microsoft.com/office/drawing/2014/main" id="{EF5D9280-6AF9-456A-81EC-6EB130A81CCF}"/>
                    </a:ext>
                  </a:extLst>
                </p:cNvPr>
                <p:cNvGrpSpPr/>
                <p:nvPr/>
              </p:nvGrpSpPr>
              <p:grpSpPr>
                <a:xfrm>
                  <a:off x="2063155" y="2465726"/>
                  <a:ext cx="81981" cy="201800"/>
                  <a:chOff x="1103586" y="2465726"/>
                  <a:chExt cx="81981" cy="201800"/>
                </a:xfrm>
              </p:grpSpPr>
              <p:sp>
                <p:nvSpPr>
                  <p:cNvPr id="404" name="楕円 403">
                    <a:extLst>
                      <a:ext uri="{FF2B5EF4-FFF2-40B4-BE49-F238E27FC236}">
                        <a16:creationId xmlns:a16="http://schemas.microsoft.com/office/drawing/2014/main" id="{19BCC3BA-C269-414D-9D24-85487A5CD98D}"/>
                      </a:ext>
                    </a:extLst>
                  </p:cNvPr>
                  <p:cNvSpPr/>
                  <p:nvPr/>
                </p:nvSpPr>
                <p:spPr>
                  <a:xfrm>
                    <a:off x="1103586" y="2591851"/>
                    <a:ext cx="81981" cy="7567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405" name="直線コネクタ 404">
                    <a:extLst>
                      <a:ext uri="{FF2B5EF4-FFF2-40B4-BE49-F238E27FC236}">
                        <a16:creationId xmlns:a16="http://schemas.microsoft.com/office/drawing/2014/main" id="{A89A7DBD-06D4-4241-AC43-442FF53E5D42}"/>
                      </a:ext>
                    </a:extLst>
                  </p:cNvPr>
                  <p:cNvCxnSpPr/>
                  <p:nvPr/>
                </p:nvCxnSpPr>
                <p:spPr>
                  <a:xfrm>
                    <a:off x="1122504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6" name="直線コネクタ 405">
                    <a:extLst>
                      <a:ext uri="{FF2B5EF4-FFF2-40B4-BE49-F238E27FC236}">
                        <a16:creationId xmlns:a16="http://schemas.microsoft.com/office/drawing/2014/main" id="{84BB68D6-3E04-45DD-B7C9-F1B7AB998D80}"/>
                      </a:ext>
                    </a:extLst>
                  </p:cNvPr>
                  <p:cNvCxnSpPr/>
                  <p:nvPr/>
                </p:nvCxnSpPr>
                <p:spPr>
                  <a:xfrm>
                    <a:off x="1155088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8" name="グループ化 367">
                  <a:extLst>
                    <a:ext uri="{FF2B5EF4-FFF2-40B4-BE49-F238E27FC236}">
                      <a16:creationId xmlns:a16="http://schemas.microsoft.com/office/drawing/2014/main" id="{1E4208D4-67AD-4CDE-B173-A4AC01E6B4EB}"/>
                    </a:ext>
                  </a:extLst>
                </p:cNvPr>
                <p:cNvGrpSpPr/>
                <p:nvPr/>
              </p:nvGrpSpPr>
              <p:grpSpPr>
                <a:xfrm>
                  <a:off x="2158795" y="2465726"/>
                  <a:ext cx="81981" cy="201800"/>
                  <a:chOff x="1103586" y="2465726"/>
                  <a:chExt cx="81981" cy="201800"/>
                </a:xfrm>
              </p:grpSpPr>
              <p:sp>
                <p:nvSpPr>
                  <p:cNvPr id="401" name="楕円 400">
                    <a:extLst>
                      <a:ext uri="{FF2B5EF4-FFF2-40B4-BE49-F238E27FC236}">
                        <a16:creationId xmlns:a16="http://schemas.microsoft.com/office/drawing/2014/main" id="{E6970E46-6B49-463D-8251-45594FADA005}"/>
                      </a:ext>
                    </a:extLst>
                  </p:cNvPr>
                  <p:cNvSpPr/>
                  <p:nvPr/>
                </p:nvSpPr>
                <p:spPr>
                  <a:xfrm>
                    <a:off x="1103586" y="2591851"/>
                    <a:ext cx="81981" cy="7567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402" name="直線コネクタ 401">
                    <a:extLst>
                      <a:ext uri="{FF2B5EF4-FFF2-40B4-BE49-F238E27FC236}">
                        <a16:creationId xmlns:a16="http://schemas.microsoft.com/office/drawing/2014/main" id="{42597872-4195-4A29-BA42-4A11B8B097EB}"/>
                      </a:ext>
                    </a:extLst>
                  </p:cNvPr>
                  <p:cNvCxnSpPr/>
                  <p:nvPr/>
                </p:nvCxnSpPr>
                <p:spPr>
                  <a:xfrm>
                    <a:off x="1122504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3" name="直線コネクタ 402">
                    <a:extLst>
                      <a:ext uri="{FF2B5EF4-FFF2-40B4-BE49-F238E27FC236}">
                        <a16:creationId xmlns:a16="http://schemas.microsoft.com/office/drawing/2014/main" id="{AC727BD9-5443-4A71-B74D-93EC5FFC9EF4}"/>
                      </a:ext>
                    </a:extLst>
                  </p:cNvPr>
                  <p:cNvCxnSpPr/>
                  <p:nvPr/>
                </p:nvCxnSpPr>
                <p:spPr>
                  <a:xfrm>
                    <a:off x="1155088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9" name="グループ化 368">
                  <a:extLst>
                    <a:ext uri="{FF2B5EF4-FFF2-40B4-BE49-F238E27FC236}">
                      <a16:creationId xmlns:a16="http://schemas.microsoft.com/office/drawing/2014/main" id="{DA112848-0B9B-493F-90D2-307835FAC4E5}"/>
                    </a:ext>
                  </a:extLst>
                </p:cNvPr>
                <p:cNvGrpSpPr/>
                <p:nvPr/>
              </p:nvGrpSpPr>
              <p:grpSpPr>
                <a:xfrm>
                  <a:off x="2260741" y="2465726"/>
                  <a:ext cx="81981" cy="201800"/>
                  <a:chOff x="1103586" y="2465726"/>
                  <a:chExt cx="81981" cy="201800"/>
                </a:xfrm>
              </p:grpSpPr>
              <p:sp>
                <p:nvSpPr>
                  <p:cNvPr id="398" name="楕円 397">
                    <a:extLst>
                      <a:ext uri="{FF2B5EF4-FFF2-40B4-BE49-F238E27FC236}">
                        <a16:creationId xmlns:a16="http://schemas.microsoft.com/office/drawing/2014/main" id="{3A6F1247-1AFF-4A89-A994-296F0DEEF5D7}"/>
                      </a:ext>
                    </a:extLst>
                  </p:cNvPr>
                  <p:cNvSpPr/>
                  <p:nvPr/>
                </p:nvSpPr>
                <p:spPr>
                  <a:xfrm>
                    <a:off x="1103586" y="2591851"/>
                    <a:ext cx="81981" cy="7567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399" name="直線コネクタ 398">
                    <a:extLst>
                      <a:ext uri="{FF2B5EF4-FFF2-40B4-BE49-F238E27FC236}">
                        <a16:creationId xmlns:a16="http://schemas.microsoft.com/office/drawing/2014/main" id="{DB3490D4-03B7-470C-9560-6FFF6C1FC51F}"/>
                      </a:ext>
                    </a:extLst>
                  </p:cNvPr>
                  <p:cNvCxnSpPr/>
                  <p:nvPr/>
                </p:nvCxnSpPr>
                <p:spPr>
                  <a:xfrm>
                    <a:off x="1122504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0" name="直線コネクタ 399">
                    <a:extLst>
                      <a:ext uri="{FF2B5EF4-FFF2-40B4-BE49-F238E27FC236}">
                        <a16:creationId xmlns:a16="http://schemas.microsoft.com/office/drawing/2014/main" id="{FF3B7645-3514-4798-8DBE-F4D3F30BE1F2}"/>
                      </a:ext>
                    </a:extLst>
                  </p:cNvPr>
                  <p:cNvCxnSpPr/>
                  <p:nvPr/>
                </p:nvCxnSpPr>
                <p:spPr>
                  <a:xfrm>
                    <a:off x="1155088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0" name="グループ化 369">
                  <a:extLst>
                    <a:ext uri="{FF2B5EF4-FFF2-40B4-BE49-F238E27FC236}">
                      <a16:creationId xmlns:a16="http://schemas.microsoft.com/office/drawing/2014/main" id="{667078C3-7DFA-48EC-B39D-F862702E4389}"/>
                    </a:ext>
                  </a:extLst>
                </p:cNvPr>
                <p:cNvGrpSpPr/>
                <p:nvPr/>
              </p:nvGrpSpPr>
              <p:grpSpPr>
                <a:xfrm>
                  <a:off x="2359537" y="2465726"/>
                  <a:ext cx="81981" cy="201800"/>
                  <a:chOff x="1103586" y="2465726"/>
                  <a:chExt cx="81981" cy="201800"/>
                </a:xfrm>
              </p:grpSpPr>
              <p:sp>
                <p:nvSpPr>
                  <p:cNvPr id="395" name="楕円 394">
                    <a:extLst>
                      <a:ext uri="{FF2B5EF4-FFF2-40B4-BE49-F238E27FC236}">
                        <a16:creationId xmlns:a16="http://schemas.microsoft.com/office/drawing/2014/main" id="{B4957611-6ECC-4FA1-AD55-0D9ED6959A14}"/>
                      </a:ext>
                    </a:extLst>
                  </p:cNvPr>
                  <p:cNvSpPr/>
                  <p:nvPr/>
                </p:nvSpPr>
                <p:spPr>
                  <a:xfrm>
                    <a:off x="1103586" y="2591851"/>
                    <a:ext cx="81981" cy="7567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396" name="直線コネクタ 395">
                    <a:extLst>
                      <a:ext uri="{FF2B5EF4-FFF2-40B4-BE49-F238E27FC236}">
                        <a16:creationId xmlns:a16="http://schemas.microsoft.com/office/drawing/2014/main" id="{B295EC4D-9843-48E2-853B-DB2E105B23E8}"/>
                      </a:ext>
                    </a:extLst>
                  </p:cNvPr>
                  <p:cNvCxnSpPr/>
                  <p:nvPr/>
                </p:nvCxnSpPr>
                <p:spPr>
                  <a:xfrm>
                    <a:off x="1122504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7" name="直線コネクタ 396">
                    <a:extLst>
                      <a:ext uri="{FF2B5EF4-FFF2-40B4-BE49-F238E27FC236}">
                        <a16:creationId xmlns:a16="http://schemas.microsoft.com/office/drawing/2014/main" id="{10445295-B74A-41B0-A92B-27A4A3F7C7C8}"/>
                      </a:ext>
                    </a:extLst>
                  </p:cNvPr>
                  <p:cNvCxnSpPr/>
                  <p:nvPr/>
                </p:nvCxnSpPr>
                <p:spPr>
                  <a:xfrm>
                    <a:off x="1155088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1" name="グループ化 370">
                  <a:extLst>
                    <a:ext uri="{FF2B5EF4-FFF2-40B4-BE49-F238E27FC236}">
                      <a16:creationId xmlns:a16="http://schemas.microsoft.com/office/drawing/2014/main" id="{EF520D4E-F229-4019-98A3-8A949E01C7A6}"/>
                    </a:ext>
                  </a:extLst>
                </p:cNvPr>
                <p:cNvGrpSpPr/>
                <p:nvPr/>
              </p:nvGrpSpPr>
              <p:grpSpPr>
                <a:xfrm>
                  <a:off x="2458333" y="2465726"/>
                  <a:ext cx="81981" cy="201800"/>
                  <a:chOff x="1103586" y="2465726"/>
                  <a:chExt cx="81981" cy="201800"/>
                </a:xfrm>
              </p:grpSpPr>
              <p:sp>
                <p:nvSpPr>
                  <p:cNvPr id="392" name="楕円 391">
                    <a:extLst>
                      <a:ext uri="{FF2B5EF4-FFF2-40B4-BE49-F238E27FC236}">
                        <a16:creationId xmlns:a16="http://schemas.microsoft.com/office/drawing/2014/main" id="{69399A8A-D800-4DD5-BD84-279A1AFDD92F}"/>
                      </a:ext>
                    </a:extLst>
                  </p:cNvPr>
                  <p:cNvSpPr/>
                  <p:nvPr/>
                </p:nvSpPr>
                <p:spPr>
                  <a:xfrm>
                    <a:off x="1103586" y="2591851"/>
                    <a:ext cx="81981" cy="7567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393" name="直線コネクタ 392">
                    <a:extLst>
                      <a:ext uri="{FF2B5EF4-FFF2-40B4-BE49-F238E27FC236}">
                        <a16:creationId xmlns:a16="http://schemas.microsoft.com/office/drawing/2014/main" id="{7E7331BA-3845-46C3-B775-E3360BCC8365}"/>
                      </a:ext>
                    </a:extLst>
                  </p:cNvPr>
                  <p:cNvCxnSpPr/>
                  <p:nvPr/>
                </p:nvCxnSpPr>
                <p:spPr>
                  <a:xfrm>
                    <a:off x="1122504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4" name="直線コネクタ 393">
                    <a:extLst>
                      <a:ext uri="{FF2B5EF4-FFF2-40B4-BE49-F238E27FC236}">
                        <a16:creationId xmlns:a16="http://schemas.microsoft.com/office/drawing/2014/main" id="{35C8CC79-2B13-4CAD-990F-65E415CA5DFC}"/>
                      </a:ext>
                    </a:extLst>
                  </p:cNvPr>
                  <p:cNvCxnSpPr/>
                  <p:nvPr/>
                </p:nvCxnSpPr>
                <p:spPr>
                  <a:xfrm>
                    <a:off x="1155088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2" name="グループ化 371">
                  <a:extLst>
                    <a:ext uri="{FF2B5EF4-FFF2-40B4-BE49-F238E27FC236}">
                      <a16:creationId xmlns:a16="http://schemas.microsoft.com/office/drawing/2014/main" id="{C3FA4EF6-078F-4A4D-9E08-47524415B330}"/>
                    </a:ext>
                  </a:extLst>
                </p:cNvPr>
                <p:cNvGrpSpPr/>
                <p:nvPr/>
              </p:nvGrpSpPr>
              <p:grpSpPr>
                <a:xfrm>
                  <a:off x="2557129" y="2465727"/>
                  <a:ext cx="81981" cy="201800"/>
                  <a:chOff x="1103586" y="2465726"/>
                  <a:chExt cx="81981" cy="201800"/>
                </a:xfrm>
              </p:grpSpPr>
              <p:sp>
                <p:nvSpPr>
                  <p:cNvPr id="389" name="楕円 388">
                    <a:extLst>
                      <a:ext uri="{FF2B5EF4-FFF2-40B4-BE49-F238E27FC236}">
                        <a16:creationId xmlns:a16="http://schemas.microsoft.com/office/drawing/2014/main" id="{D78AECEC-E932-44AB-8CE3-01E932CF2D52}"/>
                      </a:ext>
                    </a:extLst>
                  </p:cNvPr>
                  <p:cNvSpPr/>
                  <p:nvPr/>
                </p:nvSpPr>
                <p:spPr>
                  <a:xfrm>
                    <a:off x="1103586" y="2591851"/>
                    <a:ext cx="81981" cy="7567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390" name="直線コネクタ 389">
                    <a:extLst>
                      <a:ext uri="{FF2B5EF4-FFF2-40B4-BE49-F238E27FC236}">
                        <a16:creationId xmlns:a16="http://schemas.microsoft.com/office/drawing/2014/main" id="{C2F7FDCA-3B9F-4783-B09A-52DF61CE3BB8}"/>
                      </a:ext>
                    </a:extLst>
                  </p:cNvPr>
                  <p:cNvCxnSpPr/>
                  <p:nvPr/>
                </p:nvCxnSpPr>
                <p:spPr>
                  <a:xfrm>
                    <a:off x="1122504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1" name="直線コネクタ 390">
                    <a:extLst>
                      <a:ext uri="{FF2B5EF4-FFF2-40B4-BE49-F238E27FC236}">
                        <a16:creationId xmlns:a16="http://schemas.microsoft.com/office/drawing/2014/main" id="{32ACDDA0-1434-44B0-A485-F3DB4DF97027}"/>
                      </a:ext>
                    </a:extLst>
                  </p:cNvPr>
                  <p:cNvCxnSpPr/>
                  <p:nvPr/>
                </p:nvCxnSpPr>
                <p:spPr>
                  <a:xfrm>
                    <a:off x="1155088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3" name="グループ化 372">
                  <a:extLst>
                    <a:ext uri="{FF2B5EF4-FFF2-40B4-BE49-F238E27FC236}">
                      <a16:creationId xmlns:a16="http://schemas.microsoft.com/office/drawing/2014/main" id="{D289EB2A-9C7A-4007-9DED-70B22B7A48A2}"/>
                    </a:ext>
                  </a:extLst>
                </p:cNvPr>
                <p:cNvGrpSpPr/>
                <p:nvPr/>
              </p:nvGrpSpPr>
              <p:grpSpPr>
                <a:xfrm>
                  <a:off x="2647515" y="2464674"/>
                  <a:ext cx="81981" cy="201800"/>
                  <a:chOff x="1103586" y="2465726"/>
                  <a:chExt cx="81981" cy="201800"/>
                </a:xfrm>
              </p:grpSpPr>
              <p:sp>
                <p:nvSpPr>
                  <p:cNvPr id="386" name="楕円 385">
                    <a:extLst>
                      <a:ext uri="{FF2B5EF4-FFF2-40B4-BE49-F238E27FC236}">
                        <a16:creationId xmlns:a16="http://schemas.microsoft.com/office/drawing/2014/main" id="{9C9C4827-DF1E-42C1-8F25-AF97422F33C2}"/>
                      </a:ext>
                    </a:extLst>
                  </p:cNvPr>
                  <p:cNvSpPr/>
                  <p:nvPr/>
                </p:nvSpPr>
                <p:spPr>
                  <a:xfrm>
                    <a:off x="1103586" y="2591851"/>
                    <a:ext cx="81981" cy="7567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387" name="直線コネクタ 386">
                    <a:extLst>
                      <a:ext uri="{FF2B5EF4-FFF2-40B4-BE49-F238E27FC236}">
                        <a16:creationId xmlns:a16="http://schemas.microsoft.com/office/drawing/2014/main" id="{668E1887-35BE-466B-8F55-AAFF88F0208B}"/>
                      </a:ext>
                    </a:extLst>
                  </p:cNvPr>
                  <p:cNvCxnSpPr/>
                  <p:nvPr/>
                </p:nvCxnSpPr>
                <p:spPr>
                  <a:xfrm>
                    <a:off x="1122504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8" name="直線コネクタ 387">
                    <a:extLst>
                      <a:ext uri="{FF2B5EF4-FFF2-40B4-BE49-F238E27FC236}">
                        <a16:creationId xmlns:a16="http://schemas.microsoft.com/office/drawing/2014/main" id="{42569D19-FF47-435C-9B9B-78B2390207B3}"/>
                      </a:ext>
                    </a:extLst>
                  </p:cNvPr>
                  <p:cNvCxnSpPr/>
                  <p:nvPr/>
                </p:nvCxnSpPr>
                <p:spPr>
                  <a:xfrm>
                    <a:off x="1155088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4" name="グループ化 373">
                  <a:extLst>
                    <a:ext uri="{FF2B5EF4-FFF2-40B4-BE49-F238E27FC236}">
                      <a16:creationId xmlns:a16="http://schemas.microsoft.com/office/drawing/2014/main" id="{8389B1AD-4E90-4853-A97F-A5C1E9290A48}"/>
                    </a:ext>
                  </a:extLst>
                </p:cNvPr>
                <p:cNvGrpSpPr/>
                <p:nvPr/>
              </p:nvGrpSpPr>
              <p:grpSpPr>
                <a:xfrm>
                  <a:off x="2731591" y="2464673"/>
                  <a:ext cx="81981" cy="201800"/>
                  <a:chOff x="1103586" y="2465726"/>
                  <a:chExt cx="81981" cy="201800"/>
                </a:xfrm>
              </p:grpSpPr>
              <p:sp>
                <p:nvSpPr>
                  <p:cNvPr id="383" name="楕円 382">
                    <a:extLst>
                      <a:ext uri="{FF2B5EF4-FFF2-40B4-BE49-F238E27FC236}">
                        <a16:creationId xmlns:a16="http://schemas.microsoft.com/office/drawing/2014/main" id="{4765C366-244A-4533-8610-55F3E626FDE7}"/>
                      </a:ext>
                    </a:extLst>
                  </p:cNvPr>
                  <p:cNvSpPr/>
                  <p:nvPr/>
                </p:nvSpPr>
                <p:spPr>
                  <a:xfrm>
                    <a:off x="1103586" y="2591851"/>
                    <a:ext cx="81981" cy="7567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384" name="直線コネクタ 383">
                    <a:extLst>
                      <a:ext uri="{FF2B5EF4-FFF2-40B4-BE49-F238E27FC236}">
                        <a16:creationId xmlns:a16="http://schemas.microsoft.com/office/drawing/2014/main" id="{A5182C78-0C25-4A1C-A700-1167033C4EB9}"/>
                      </a:ext>
                    </a:extLst>
                  </p:cNvPr>
                  <p:cNvCxnSpPr/>
                  <p:nvPr/>
                </p:nvCxnSpPr>
                <p:spPr>
                  <a:xfrm>
                    <a:off x="1122504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5" name="直線コネクタ 384">
                    <a:extLst>
                      <a:ext uri="{FF2B5EF4-FFF2-40B4-BE49-F238E27FC236}">
                        <a16:creationId xmlns:a16="http://schemas.microsoft.com/office/drawing/2014/main" id="{B3F077C7-E995-46AB-BA88-84F39B7B801D}"/>
                      </a:ext>
                    </a:extLst>
                  </p:cNvPr>
                  <p:cNvCxnSpPr/>
                  <p:nvPr/>
                </p:nvCxnSpPr>
                <p:spPr>
                  <a:xfrm>
                    <a:off x="1155088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5" name="グループ化 374">
                  <a:extLst>
                    <a:ext uri="{FF2B5EF4-FFF2-40B4-BE49-F238E27FC236}">
                      <a16:creationId xmlns:a16="http://schemas.microsoft.com/office/drawing/2014/main" id="{49CEF27A-A7F8-4190-BBCA-F505F28F4024}"/>
                    </a:ext>
                  </a:extLst>
                </p:cNvPr>
                <p:cNvGrpSpPr/>
                <p:nvPr/>
              </p:nvGrpSpPr>
              <p:grpSpPr>
                <a:xfrm>
                  <a:off x="2826179" y="2464673"/>
                  <a:ext cx="81981" cy="201800"/>
                  <a:chOff x="1103586" y="2465726"/>
                  <a:chExt cx="81981" cy="201800"/>
                </a:xfrm>
              </p:grpSpPr>
              <p:sp>
                <p:nvSpPr>
                  <p:cNvPr id="380" name="楕円 379">
                    <a:extLst>
                      <a:ext uri="{FF2B5EF4-FFF2-40B4-BE49-F238E27FC236}">
                        <a16:creationId xmlns:a16="http://schemas.microsoft.com/office/drawing/2014/main" id="{343A308E-FB5B-4157-9E23-482714DCEC7A}"/>
                      </a:ext>
                    </a:extLst>
                  </p:cNvPr>
                  <p:cNvSpPr/>
                  <p:nvPr/>
                </p:nvSpPr>
                <p:spPr>
                  <a:xfrm>
                    <a:off x="1103586" y="2591851"/>
                    <a:ext cx="81981" cy="7567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381" name="直線コネクタ 380">
                    <a:extLst>
                      <a:ext uri="{FF2B5EF4-FFF2-40B4-BE49-F238E27FC236}">
                        <a16:creationId xmlns:a16="http://schemas.microsoft.com/office/drawing/2014/main" id="{DA4B92D9-7659-4052-97D4-BDA40E9FA795}"/>
                      </a:ext>
                    </a:extLst>
                  </p:cNvPr>
                  <p:cNvCxnSpPr/>
                  <p:nvPr/>
                </p:nvCxnSpPr>
                <p:spPr>
                  <a:xfrm>
                    <a:off x="1122504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2" name="直線コネクタ 381">
                    <a:extLst>
                      <a:ext uri="{FF2B5EF4-FFF2-40B4-BE49-F238E27FC236}">
                        <a16:creationId xmlns:a16="http://schemas.microsoft.com/office/drawing/2014/main" id="{5B791758-53A1-4357-970E-DE896F751F8A}"/>
                      </a:ext>
                    </a:extLst>
                  </p:cNvPr>
                  <p:cNvCxnSpPr/>
                  <p:nvPr/>
                </p:nvCxnSpPr>
                <p:spPr>
                  <a:xfrm>
                    <a:off x="1155088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6" name="グループ化 375">
                  <a:extLst>
                    <a:ext uri="{FF2B5EF4-FFF2-40B4-BE49-F238E27FC236}">
                      <a16:creationId xmlns:a16="http://schemas.microsoft.com/office/drawing/2014/main" id="{BA328689-E2FC-49C8-844F-14BC13463A6D}"/>
                    </a:ext>
                  </a:extLst>
                </p:cNvPr>
                <p:cNvGrpSpPr/>
                <p:nvPr/>
              </p:nvGrpSpPr>
              <p:grpSpPr>
                <a:xfrm>
                  <a:off x="1011630" y="2464673"/>
                  <a:ext cx="81981" cy="201800"/>
                  <a:chOff x="1103586" y="2465726"/>
                  <a:chExt cx="81981" cy="201800"/>
                </a:xfrm>
              </p:grpSpPr>
              <p:sp>
                <p:nvSpPr>
                  <p:cNvPr id="377" name="楕円 376">
                    <a:extLst>
                      <a:ext uri="{FF2B5EF4-FFF2-40B4-BE49-F238E27FC236}">
                        <a16:creationId xmlns:a16="http://schemas.microsoft.com/office/drawing/2014/main" id="{5A995219-B1AF-418E-870B-6C64A2CE6CAC}"/>
                      </a:ext>
                    </a:extLst>
                  </p:cNvPr>
                  <p:cNvSpPr/>
                  <p:nvPr/>
                </p:nvSpPr>
                <p:spPr>
                  <a:xfrm>
                    <a:off x="1103586" y="2591851"/>
                    <a:ext cx="81981" cy="7567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378" name="直線コネクタ 377">
                    <a:extLst>
                      <a:ext uri="{FF2B5EF4-FFF2-40B4-BE49-F238E27FC236}">
                        <a16:creationId xmlns:a16="http://schemas.microsoft.com/office/drawing/2014/main" id="{53219135-B517-445C-9AF1-BBDCF364B0E7}"/>
                      </a:ext>
                    </a:extLst>
                  </p:cNvPr>
                  <p:cNvCxnSpPr/>
                  <p:nvPr/>
                </p:nvCxnSpPr>
                <p:spPr>
                  <a:xfrm>
                    <a:off x="1122504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9" name="直線コネクタ 378">
                    <a:extLst>
                      <a:ext uri="{FF2B5EF4-FFF2-40B4-BE49-F238E27FC236}">
                        <a16:creationId xmlns:a16="http://schemas.microsoft.com/office/drawing/2014/main" id="{91C54DFA-0A84-41EA-9E65-F00827634C6B}"/>
                      </a:ext>
                    </a:extLst>
                  </p:cNvPr>
                  <p:cNvCxnSpPr/>
                  <p:nvPr/>
                </p:nvCxnSpPr>
                <p:spPr>
                  <a:xfrm>
                    <a:off x="1155088" y="2465726"/>
                    <a:ext cx="0" cy="1261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55" name="テキスト ボックス 354">
                <a:extLst>
                  <a:ext uri="{FF2B5EF4-FFF2-40B4-BE49-F238E27FC236}">
                    <a16:creationId xmlns:a16="http://schemas.microsoft.com/office/drawing/2014/main" id="{C0DF08D8-1317-4C1E-8C86-3D545294AFA2}"/>
                  </a:ext>
                </a:extLst>
              </p:cNvPr>
              <p:cNvSpPr txBox="1"/>
              <p:nvPr/>
            </p:nvSpPr>
            <p:spPr>
              <a:xfrm>
                <a:off x="4011817" y="1317299"/>
                <a:ext cx="4924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200" dirty="0"/>
                  <a:t>外層</a:t>
                </a:r>
              </a:p>
            </p:txBody>
          </p:sp>
          <p:sp>
            <p:nvSpPr>
              <p:cNvPr id="356" name="テキスト ボックス 355">
                <a:extLst>
                  <a:ext uri="{FF2B5EF4-FFF2-40B4-BE49-F238E27FC236}">
                    <a16:creationId xmlns:a16="http://schemas.microsoft.com/office/drawing/2014/main" id="{D623B3D5-BAD3-42C2-B6BD-2262A5D83399}"/>
                  </a:ext>
                </a:extLst>
              </p:cNvPr>
              <p:cNvSpPr txBox="1"/>
              <p:nvPr/>
            </p:nvSpPr>
            <p:spPr>
              <a:xfrm>
                <a:off x="4020451" y="1640359"/>
                <a:ext cx="4924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200" dirty="0"/>
                  <a:t>内層</a:t>
                </a:r>
              </a:p>
            </p:txBody>
          </p:sp>
        </p:grpSp>
        <p:grpSp>
          <p:nvGrpSpPr>
            <p:cNvPr id="322" name="グループ化 321">
              <a:extLst>
                <a:ext uri="{FF2B5EF4-FFF2-40B4-BE49-F238E27FC236}">
                  <a16:creationId xmlns:a16="http://schemas.microsoft.com/office/drawing/2014/main" id="{5B678B83-F509-4E4C-9F51-F76234741852}"/>
                </a:ext>
              </a:extLst>
            </p:cNvPr>
            <p:cNvGrpSpPr/>
            <p:nvPr/>
          </p:nvGrpSpPr>
          <p:grpSpPr>
            <a:xfrm>
              <a:off x="7006043" y="2421351"/>
              <a:ext cx="81981" cy="201800"/>
              <a:chOff x="1103586" y="2465726"/>
              <a:chExt cx="81981" cy="201800"/>
            </a:xfrm>
          </p:grpSpPr>
          <p:sp>
            <p:nvSpPr>
              <p:cNvPr id="331" name="楕円 330">
                <a:extLst>
                  <a:ext uri="{FF2B5EF4-FFF2-40B4-BE49-F238E27FC236}">
                    <a16:creationId xmlns:a16="http://schemas.microsoft.com/office/drawing/2014/main" id="{2094DB44-D9D7-47F9-A655-F83855537665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32" name="直線コネクタ 331">
                <a:extLst>
                  <a:ext uri="{FF2B5EF4-FFF2-40B4-BE49-F238E27FC236}">
                    <a16:creationId xmlns:a16="http://schemas.microsoft.com/office/drawing/2014/main" id="{29225527-5E55-4CEE-BD02-D905477D347D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直線コネクタ 332">
                <a:extLst>
                  <a:ext uri="{FF2B5EF4-FFF2-40B4-BE49-F238E27FC236}">
                    <a16:creationId xmlns:a16="http://schemas.microsoft.com/office/drawing/2014/main" id="{C856B090-5FCA-48C2-9269-C8986A670F25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3" name="グループ化 322">
              <a:extLst>
                <a:ext uri="{FF2B5EF4-FFF2-40B4-BE49-F238E27FC236}">
                  <a16:creationId xmlns:a16="http://schemas.microsoft.com/office/drawing/2014/main" id="{488432AD-4692-4C7F-8102-09027E7FF768}"/>
                </a:ext>
              </a:extLst>
            </p:cNvPr>
            <p:cNvGrpSpPr/>
            <p:nvPr/>
          </p:nvGrpSpPr>
          <p:grpSpPr>
            <a:xfrm>
              <a:off x="6995523" y="2786863"/>
              <a:ext cx="81981" cy="201800"/>
              <a:chOff x="1103586" y="2465726"/>
              <a:chExt cx="81981" cy="201800"/>
            </a:xfrm>
          </p:grpSpPr>
          <p:sp>
            <p:nvSpPr>
              <p:cNvPr id="328" name="楕円 327">
                <a:extLst>
                  <a:ext uri="{FF2B5EF4-FFF2-40B4-BE49-F238E27FC236}">
                    <a16:creationId xmlns:a16="http://schemas.microsoft.com/office/drawing/2014/main" id="{21288568-4BA2-4299-8874-E92EB05BB03D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29" name="直線コネクタ 328">
                <a:extLst>
                  <a:ext uri="{FF2B5EF4-FFF2-40B4-BE49-F238E27FC236}">
                    <a16:creationId xmlns:a16="http://schemas.microsoft.com/office/drawing/2014/main" id="{698572C1-D92D-48F7-9376-1F06761588CF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直線コネクタ 329">
                <a:extLst>
                  <a:ext uri="{FF2B5EF4-FFF2-40B4-BE49-F238E27FC236}">
                    <a16:creationId xmlns:a16="http://schemas.microsoft.com/office/drawing/2014/main" id="{0DE01886-5AFB-4A7C-89A1-3332984D30B1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4" name="テキスト ボックス 323">
              <a:extLst>
                <a:ext uri="{FF2B5EF4-FFF2-40B4-BE49-F238E27FC236}">
                  <a16:creationId xmlns:a16="http://schemas.microsoft.com/office/drawing/2014/main" id="{1EA4F941-63EF-420F-8BFB-5E19C50A37B1}"/>
                </a:ext>
              </a:extLst>
            </p:cNvPr>
            <p:cNvSpPr txBox="1"/>
            <p:nvPr/>
          </p:nvSpPr>
          <p:spPr>
            <a:xfrm>
              <a:off x="7062906" y="2380156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/>
                <a:t>リン脂質</a:t>
              </a:r>
            </a:p>
          </p:txBody>
        </p:sp>
        <p:sp>
          <p:nvSpPr>
            <p:cNvPr id="325" name="テキスト ボックス 324">
              <a:extLst>
                <a:ext uri="{FF2B5EF4-FFF2-40B4-BE49-F238E27FC236}">
                  <a16:creationId xmlns:a16="http://schemas.microsoft.com/office/drawing/2014/main" id="{AC28A45A-CD39-4705-97B6-C7A3381F7C52}"/>
                </a:ext>
              </a:extLst>
            </p:cNvPr>
            <p:cNvSpPr txBox="1"/>
            <p:nvPr/>
          </p:nvSpPr>
          <p:spPr>
            <a:xfrm>
              <a:off x="7115219" y="2782955"/>
              <a:ext cx="3593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PS</a:t>
              </a:r>
              <a:endParaRPr kumimoji="1" lang="ja-JP" altLang="en-US" sz="1400" dirty="0"/>
            </a:p>
          </p:txBody>
        </p:sp>
        <p:sp>
          <p:nvSpPr>
            <p:cNvPr id="326" name="テキスト ボックス 325">
              <a:extLst>
                <a:ext uri="{FF2B5EF4-FFF2-40B4-BE49-F238E27FC236}">
                  <a16:creationId xmlns:a16="http://schemas.microsoft.com/office/drawing/2014/main" id="{F3E6041E-ACE3-422A-889E-4DC08566E2FA}"/>
                </a:ext>
              </a:extLst>
            </p:cNvPr>
            <p:cNvSpPr txBox="1"/>
            <p:nvPr/>
          </p:nvSpPr>
          <p:spPr>
            <a:xfrm>
              <a:off x="4820174" y="2908175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/>
                <a:t>核</a:t>
              </a:r>
            </a:p>
          </p:txBody>
        </p:sp>
        <p:sp>
          <p:nvSpPr>
            <p:cNvPr id="327" name="テキスト ボックス 326">
              <a:extLst>
                <a:ext uri="{FF2B5EF4-FFF2-40B4-BE49-F238E27FC236}">
                  <a16:creationId xmlns:a16="http://schemas.microsoft.com/office/drawing/2014/main" id="{5E397844-AE9F-40BA-A578-02E8C56D60FB}"/>
                </a:ext>
              </a:extLst>
            </p:cNvPr>
            <p:cNvSpPr txBox="1"/>
            <p:nvPr/>
          </p:nvSpPr>
          <p:spPr>
            <a:xfrm>
              <a:off x="5738860" y="3129028"/>
              <a:ext cx="5148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DNA</a:t>
              </a:r>
              <a:endParaRPr kumimoji="1" lang="ja-JP" altLang="en-US" sz="1400" dirty="0"/>
            </a:p>
          </p:txBody>
        </p:sp>
      </p:grpSp>
      <p:grpSp>
        <p:nvGrpSpPr>
          <p:cNvPr id="521" name="グループ化 520">
            <a:extLst>
              <a:ext uri="{FF2B5EF4-FFF2-40B4-BE49-F238E27FC236}">
                <a16:creationId xmlns:a16="http://schemas.microsoft.com/office/drawing/2014/main" id="{81BCEEE3-9DED-436A-A93C-C55C4029D021}"/>
              </a:ext>
            </a:extLst>
          </p:cNvPr>
          <p:cNvGrpSpPr/>
          <p:nvPr/>
        </p:nvGrpSpPr>
        <p:grpSpPr>
          <a:xfrm>
            <a:off x="3566961" y="4513715"/>
            <a:ext cx="2265552" cy="2222530"/>
            <a:chOff x="863168" y="1017796"/>
            <a:chExt cx="2607490" cy="2510789"/>
          </a:xfrm>
        </p:grpSpPr>
        <p:graphicFrame>
          <p:nvGraphicFramePr>
            <p:cNvPr id="522" name="オブジェクト 521">
              <a:extLst>
                <a:ext uri="{FF2B5EF4-FFF2-40B4-BE49-F238E27FC236}">
                  <a16:creationId xmlns:a16="http://schemas.microsoft.com/office/drawing/2014/main" id="{B63F4717-2C38-4911-92D3-ECCF2A0D718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63853868"/>
                </p:ext>
              </p:extLst>
            </p:nvPr>
          </p:nvGraphicFramePr>
          <p:xfrm>
            <a:off x="1217397" y="1017796"/>
            <a:ext cx="2253261" cy="22447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6" imgW="3364920" imgH="3352320" progId="Photoshop.Image.13">
                    <p:embed/>
                  </p:oleObj>
                </mc:Choice>
                <mc:Fallback>
                  <p:oleObj name="Image" r:id="rId6" imgW="3364920" imgH="3352320" progId="Photoshop.Image.13">
                    <p:embed/>
                    <p:pic>
                      <p:nvPicPr>
                        <p:cNvPr id="664" name="オブジェクト 663">
                          <a:extLst>
                            <a:ext uri="{FF2B5EF4-FFF2-40B4-BE49-F238E27FC236}">
                              <a16:creationId xmlns:a16="http://schemas.microsoft.com/office/drawing/2014/main" id="{9198BE2B-10CF-4A62-ABE6-71F454117E6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217397" y="1017796"/>
                          <a:ext cx="2253261" cy="22447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3" name="テキスト ボックス 522">
              <a:extLst>
                <a:ext uri="{FF2B5EF4-FFF2-40B4-BE49-F238E27FC236}">
                  <a16:creationId xmlns:a16="http://schemas.microsoft.com/office/drawing/2014/main" id="{F7B8BCF0-1F16-4588-AACE-CD0E65A2ED63}"/>
                </a:ext>
              </a:extLst>
            </p:cNvPr>
            <p:cNvSpPr txBox="1"/>
            <p:nvPr/>
          </p:nvSpPr>
          <p:spPr>
            <a:xfrm>
              <a:off x="2114630" y="3180890"/>
              <a:ext cx="377524" cy="347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/>
                <a:t>PI</a:t>
              </a:r>
              <a:endParaRPr kumimoji="1" lang="ja-JP" altLang="en-US" sz="1400" b="1" dirty="0"/>
            </a:p>
          </p:txBody>
        </p:sp>
        <p:sp>
          <p:nvSpPr>
            <p:cNvPr id="524" name="テキスト ボックス 523">
              <a:extLst>
                <a:ext uri="{FF2B5EF4-FFF2-40B4-BE49-F238E27FC236}">
                  <a16:creationId xmlns:a16="http://schemas.microsoft.com/office/drawing/2014/main" id="{C59757B7-63FB-4A06-8A5B-A02A2D008422}"/>
                </a:ext>
              </a:extLst>
            </p:cNvPr>
            <p:cNvSpPr txBox="1"/>
            <p:nvPr/>
          </p:nvSpPr>
          <p:spPr>
            <a:xfrm rot="16200000">
              <a:off x="508382" y="1892438"/>
              <a:ext cx="1063801" cy="354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err="1"/>
                <a:t>Annexin</a:t>
              </a:r>
              <a:r>
                <a:rPr kumimoji="1" lang="en-US" altLang="ja-JP" sz="1400" b="1" dirty="0"/>
                <a:t> V</a:t>
              </a:r>
              <a:endParaRPr kumimoji="1" lang="ja-JP" altLang="en-US" sz="1400" b="1" dirty="0"/>
            </a:p>
          </p:txBody>
        </p:sp>
      </p:grpSp>
      <p:grpSp>
        <p:nvGrpSpPr>
          <p:cNvPr id="540" name="グループ化 539">
            <a:extLst>
              <a:ext uri="{FF2B5EF4-FFF2-40B4-BE49-F238E27FC236}">
                <a16:creationId xmlns:a16="http://schemas.microsoft.com/office/drawing/2014/main" id="{A1A6D01A-5DE4-4EF9-B281-09ACB6B3C0BC}"/>
              </a:ext>
            </a:extLst>
          </p:cNvPr>
          <p:cNvGrpSpPr/>
          <p:nvPr/>
        </p:nvGrpSpPr>
        <p:grpSpPr>
          <a:xfrm>
            <a:off x="4295656" y="1102107"/>
            <a:ext cx="1992169" cy="2949940"/>
            <a:chOff x="3704772" y="3640022"/>
            <a:chExt cx="1992169" cy="2949940"/>
          </a:xfrm>
        </p:grpSpPr>
        <p:grpSp>
          <p:nvGrpSpPr>
            <p:cNvPr id="541" name="グループ化 540">
              <a:extLst>
                <a:ext uri="{FF2B5EF4-FFF2-40B4-BE49-F238E27FC236}">
                  <a16:creationId xmlns:a16="http://schemas.microsoft.com/office/drawing/2014/main" id="{976DAF57-7E94-4C02-9CF8-5CACBD22F00A}"/>
                </a:ext>
              </a:extLst>
            </p:cNvPr>
            <p:cNvGrpSpPr/>
            <p:nvPr/>
          </p:nvGrpSpPr>
          <p:grpSpPr>
            <a:xfrm>
              <a:off x="5506309" y="4670894"/>
              <a:ext cx="78824" cy="303230"/>
              <a:chOff x="1266979" y="1551830"/>
              <a:chExt cx="78824" cy="303230"/>
            </a:xfrm>
          </p:grpSpPr>
          <p:grpSp>
            <p:nvGrpSpPr>
              <p:cNvPr id="761" name="グループ化 760">
                <a:extLst>
                  <a:ext uri="{FF2B5EF4-FFF2-40B4-BE49-F238E27FC236}">
                    <a16:creationId xmlns:a16="http://schemas.microsoft.com/office/drawing/2014/main" id="{BB5270F3-3C88-40A4-A84A-D4B24A23C220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763" name="楕円 762">
                  <a:extLst>
                    <a:ext uri="{FF2B5EF4-FFF2-40B4-BE49-F238E27FC236}">
                      <a16:creationId xmlns:a16="http://schemas.microsoft.com/office/drawing/2014/main" id="{07A5B327-0D4C-40FC-8C38-301C0E880554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4" name="楕円 763">
                  <a:extLst>
                    <a:ext uri="{FF2B5EF4-FFF2-40B4-BE49-F238E27FC236}">
                      <a16:creationId xmlns:a16="http://schemas.microsoft.com/office/drawing/2014/main" id="{1B9CEE9A-2275-4D21-A879-396F4D36598B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62" name="正方形/長方形 761">
                <a:extLst>
                  <a:ext uri="{FF2B5EF4-FFF2-40B4-BE49-F238E27FC236}">
                    <a16:creationId xmlns:a16="http://schemas.microsoft.com/office/drawing/2014/main" id="{53444DA9-DC23-4259-8509-817D01EAD3C4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42" name="グループ化 541">
              <a:extLst>
                <a:ext uri="{FF2B5EF4-FFF2-40B4-BE49-F238E27FC236}">
                  <a16:creationId xmlns:a16="http://schemas.microsoft.com/office/drawing/2014/main" id="{2961B272-D3F9-43D3-8420-0C382B7F3252}"/>
                </a:ext>
              </a:extLst>
            </p:cNvPr>
            <p:cNvGrpSpPr/>
            <p:nvPr/>
          </p:nvGrpSpPr>
          <p:grpSpPr>
            <a:xfrm>
              <a:off x="5313858" y="4681278"/>
              <a:ext cx="78824" cy="303230"/>
              <a:chOff x="1266979" y="1551830"/>
              <a:chExt cx="78824" cy="303230"/>
            </a:xfrm>
          </p:grpSpPr>
          <p:grpSp>
            <p:nvGrpSpPr>
              <p:cNvPr id="757" name="グループ化 756">
                <a:extLst>
                  <a:ext uri="{FF2B5EF4-FFF2-40B4-BE49-F238E27FC236}">
                    <a16:creationId xmlns:a16="http://schemas.microsoft.com/office/drawing/2014/main" id="{96C798B2-C446-47B7-A86E-5756216F2623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759" name="楕円 758">
                  <a:extLst>
                    <a:ext uri="{FF2B5EF4-FFF2-40B4-BE49-F238E27FC236}">
                      <a16:creationId xmlns:a16="http://schemas.microsoft.com/office/drawing/2014/main" id="{71AB3B83-54A1-4ABA-95AA-C2166118D2F3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0" name="楕円 759">
                  <a:extLst>
                    <a:ext uri="{FF2B5EF4-FFF2-40B4-BE49-F238E27FC236}">
                      <a16:creationId xmlns:a16="http://schemas.microsoft.com/office/drawing/2014/main" id="{42D9E1AB-3C63-4453-BE6A-6EBE87C98079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58" name="正方形/長方形 757">
                <a:extLst>
                  <a:ext uri="{FF2B5EF4-FFF2-40B4-BE49-F238E27FC236}">
                    <a16:creationId xmlns:a16="http://schemas.microsoft.com/office/drawing/2014/main" id="{A121BC1C-52A1-4D9B-B16C-287B2CF88D2E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43" name="グループ化 542">
              <a:extLst>
                <a:ext uri="{FF2B5EF4-FFF2-40B4-BE49-F238E27FC236}">
                  <a16:creationId xmlns:a16="http://schemas.microsoft.com/office/drawing/2014/main" id="{2879BB3C-6E8C-49E6-8D4A-8363403513B0}"/>
                </a:ext>
              </a:extLst>
            </p:cNvPr>
            <p:cNvGrpSpPr/>
            <p:nvPr/>
          </p:nvGrpSpPr>
          <p:grpSpPr>
            <a:xfrm>
              <a:off x="5029719" y="4676905"/>
              <a:ext cx="78824" cy="303230"/>
              <a:chOff x="1266979" y="1551830"/>
              <a:chExt cx="78824" cy="303230"/>
            </a:xfrm>
          </p:grpSpPr>
          <p:grpSp>
            <p:nvGrpSpPr>
              <p:cNvPr id="753" name="グループ化 752">
                <a:extLst>
                  <a:ext uri="{FF2B5EF4-FFF2-40B4-BE49-F238E27FC236}">
                    <a16:creationId xmlns:a16="http://schemas.microsoft.com/office/drawing/2014/main" id="{9F5FEED7-6EB4-4781-9CFA-C683DDCDB255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755" name="楕円 754">
                  <a:extLst>
                    <a:ext uri="{FF2B5EF4-FFF2-40B4-BE49-F238E27FC236}">
                      <a16:creationId xmlns:a16="http://schemas.microsoft.com/office/drawing/2014/main" id="{4E0011A2-EF15-47CB-869F-1EC627CA986E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6" name="楕円 755">
                  <a:extLst>
                    <a:ext uri="{FF2B5EF4-FFF2-40B4-BE49-F238E27FC236}">
                      <a16:creationId xmlns:a16="http://schemas.microsoft.com/office/drawing/2014/main" id="{71152B9E-7850-4E54-A2B8-7638E67910F1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54" name="正方形/長方形 753">
                <a:extLst>
                  <a:ext uri="{FF2B5EF4-FFF2-40B4-BE49-F238E27FC236}">
                    <a16:creationId xmlns:a16="http://schemas.microsoft.com/office/drawing/2014/main" id="{9F6993D8-F0BD-454F-B595-6F8D668417F1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44" name="グループ化 543">
              <a:extLst>
                <a:ext uri="{FF2B5EF4-FFF2-40B4-BE49-F238E27FC236}">
                  <a16:creationId xmlns:a16="http://schemas.microsoft.com/office/drawing/2014/main" id="{48C3B25F-BBA8-453D-861A-E3ED6294E58D}"/>
                </a:ext>
              </a:extLst>
            </p:cNvPr>
            <p:cNvGrpSpPr/>
            <p:nvPr/>
          </p:nvGrpSpPr>
          <p:grpSpPr>
            <a:xfrm>
              <a:off x="4933388" y="4681006"/>
              <a:ext cx="78824" cy="303230"/>
              <a:chOff x="1266979" y="1551830"/>
              <a:chExt cx="78824" cy="303230"/>
            </a:xfrm>
          </p:grpSpPr>
          <p:grpSp>
            <p:nvGrpSpPr>
              <p:cNvPr id="749" name="グループ化 748">
                <a:extLst>
                  <a:ext uri="{FF2B5EF4-FFF2-40B4-BE49-F238E27FC236}">
                    <a16:creationId xmlns:a16="http://schemas.microsoft.com/office/drawing/2014/main" id="{3FEA17E6-D36B-4BCD-A984-76A5BF1F01F1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751" name="楕円 750">
                  <a:extLst>
                    <a:ext uri="{FF2B5EF4-FFF2-40B4-BE49-F238E27FC236}">
                      <a16:creationId xmlns:a16="http://schemas.microsoft.com/office/drawing/2014/main" id="{6FA2DF4D-231E-4F25-92E2-A11FFB6A4F12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2" name="楕円 751">
                  <a:extLst>
                    <a:ext uri="{FF2B5EF4-FFF2-40B4-BE49-F238E27FC236}">
                      <a16:creationId xmlns:a16="http://schemas.microsoft.com/office/drawing/2014/main" id="{76620AB8-2C1A-49F0-BB06-0BBB1A31390F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50" name="正方形/長方形 749">
                <a:extLst>
                  <a:ext uri="{FF2B5EF4-FFF2-40B4-BE49-F238E27FC236}">
                    <a16:creationId xmlns:a16="http://schemas.microsoft.com/office/drawing/2014/main" id="{F99DD592-B28C-41C2-B39E-77F890310AA3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45" name="グループ化 544">
              <a:extLst>
                <a:ext uri="{FF2B5EF4-FFF2-40B4-BE49-F238E27FC236}">
                  <a16:creationId xmlns:a16="http://schemas.microsoft.com/office/drawing/2014/main" id="{95D19FE8-751C-48C1-B5BA-3EF3A4583DD1}"/>
                </a:ext>
              </a:extLst>
            </p:cNvPr>
            <p:cNvGrpSpPr/>
            <p:nvPr/>
          </p:nvGrpSpPr>
          <p:grpSpPr>
            <a:xfrm>
              <a:off x="4648483" y="4677076"/>
              <a:ext cx="78824" cy="303230"/>
              <a:chOff x="1266979" y="1551830"/>
              <a:chExt cx="78824" cy="303230"/>
            </a:xfrm>
          </p:grpSpPr>
          <p:grpSp>
            <p:nvGrpSpPr>
              <p:cNvPr id="745" name="グループ化 744">
                <a:extLst>
                  <a:ext uri="{FF2B5EF4-FFF2-40B4-BE49-F238E27FC236}">
                    <a16:creationId xmlns:a16="http://schemas.microsoft.com/office/drawing/2014/main" id="{63FA28C6-8A2A-4338-9EC2-523CB149CFE2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747" name="楕円 746">
                  <a:extLst>
                    <a:ext uri="{FF2B5EF4-FFF2-40B4-BE49-F238E27FC236}">
                      <a16:creationId xmlns:a16="http://schemas.microsoft.com/office/drawing/2014/main" id="{2D58BE98-5773-4E1A-BDB1-5C4513C0A06A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8" name="楕円 747">
                  <a:extLst>
                    <a:ext uri="{FF2B5EF4-FFF2-40B4-BE49-F238E27FC236}">
                      <a16:creationId xmlns:a16="http://schemas.microsoft.com/office/drawing/2014/main" id="{7A466DF2-35BC-4599-B119-ADD6E79AD532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46" name="正方形/長方形 745">
                <a:extLst>
                  <a:ext uri="{FF2B5EF4-FFF2-40B4-BE49-F238E27FC236}">
                    <a16:creationId xmlns:a16="http://schemas.microsoft.com/office/drawing/2014/main" id="{0BAD8C13-237B-483C-BB9C-7B4B2DD9C649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46" name="グループ化 545">
              <a:extLst>
                <a:ext uri="{FF2B5EF4-FFF2-40B4-BE49-F238E27FC236}">
                  <a16:creationId xmlns:a16="http://schemas.microsoft.com/office/drawing/2014/main" id="{89CBC8CC-DBBE-443E-AE13-A5919D629F51}"/>
                </a:ext>
              </a:extLst>
            </p:cNvPr>
            <p:cNvGrpSpPr/>
            <p:nvPr/>
          </p:nvGrpSpPr>
          <p:grpSpPr>
            <a:xfrm>
              <a:off x="4355522" y="4676531"/>
              <a:ext cx="78824" cy="303230"/>
              <a:chOff x="1266979" y="1551830"/>
              <a:chExt cx="78824" cy="303230"/>
            </a:xfrm>
          </p:grpSpPr>
          <p:grpSp>
            <p:nvGrpSpPr>
              <p:cNvPr id="741" name="グループ化 740">
                <a:extLst>
                  <a:ext uri="{FF2B5EF4-FFF2-40B4-BE49-F238E27FC236}">
                    <a16:creationId xmlns:a16="http://schemas.microsoft.com/office/drawing/2014/main" id="{CFFBBE09-0B1F-423D-B9F8-DEA725BCEEA5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743" name="楕円 742">
                  <a:extLst>
                    <a:ext uri="{FF2B5EF4-FFF2-40B4-BE49-F238E27FC236}">
                      <a16:creationId xmlns:a16="http://schemas.microsoft.com/office/drawing/2014/main" id="{872E2B1D-A909-4E4A-A6B1-ECC2A36F6EBF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4" name="楕円 743">
                  <a:extLst>
                    <a:ext uri="{FF2B5EF4-FFF2-40B4-BE49-F238E27FC236}">
                      <a16:creationId xmlns:a16="http://schemas.microsoft.com/office/drawing/2014/main" id="{DBEFBE2B-5743-429C-870B-CA885908FD86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42" name="正方形/長方形 741">
                <a:extLst>
                  <a:ext uri="{FF2B5EF4-FFF2-40B4-BE49-F238E27FC236}">
                    <a16:creationId xmlns:a16="http://schemas.microsoft.com/office/drawing/2014/main" id="{EC5F6B19-48DE-48E5-A3A2-F9A8204C0375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47" name="グループ化 546">
              <a:extLst>
                <a:ext uri="{FF2B5EF4-FFF2-40B4-BE49-F238E27FC236}">
                  <a16:creationId xmlns:a16="http://schemas.microsoft.com/office/drawing/2014/main" id="{27F7082D-548E-48E4-A792-7DFE38559C8E}"/>
                </a:ext>
              </a:extLst>
            </p:cNvPr>
            <p:cNvGrpSpPr/>
            <p:nvPr/>
          </p:nvGrpSpPr>
          <p:grpSpPr>
            <a:xfrm>
              <a:off x="4253300" y="4681796"/>
              <a:ext cx="78824" cy="303230"/>
              <a:chOff x="1266979" y="1551830"/>
              <a:chExt cx="78824" cy="303230"/>
            </a:xfrm>
          </p:grpSpPr>
          <p:grpSp>
            <p:nvGrpSpPr>
              <p:cNvPr id="737" name="グループ化 736">
                <a:extLst>
                  <a:ext uri="{FF2B5EF4-FFF2-40B4-BE49-F238E27FC236}">
                    <a16:creationId xmlns:a16="http://schemas.microsoft.com/office/drawing/2014/main" id="{1A590703-4CCB-4A80-9F9F-97112DFAAFF9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739" name="楕円 738">
                  <a:extLst>
                    <a:ext uri="{FF2B5EF4-FFF2-40B4-BE49-F238E27FC236}">
                      <a16:creationId xmlns:a16="http://schemas.microsoft.com/office/drawing/2014/main" id="{19A8038D-A866-4D02-BBDA-3ECD665A240F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0" name="楕円 739">
                  <a:extLst>
                    <a:ext uri="{FF2B5EF4-FFF2-40B4-BE49-F238E27FC236}">
                      <a16:creationId xmlns:a16="http://schemas.microsoft.com/office/drawing/2014/main" id="{EB779B89-A498-4563-8A8F-78526DBCAA6C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38" name="正方形/長方形 737">
                <a:extLst>
                  <a:ext uri="{FF2B5EF4-FFF2-40B4-BE49-F238E27FC236}">
                    <a16:creationId xmlns:a16="http://schemas.microsoft.com/office/drawing/2014/main" id="{464FEA9A-38BA-4D96-85DF-5FC790B5DC4C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48" name="グループ化 547">
              <a:extLst>
                <a:ext uri="{FF2B5EF4-FFF2-40B4-BE49-F238E27FC236}">
                  <a16:creationId xmlns:a16="http://schemas.microsoft.com/office/drawing/2014/main" id="{558BCC83-F27F-47EE-A349-F8B77EE4A7C8}"/>
                </a:ext>
              </a:extLst>
            </p:cNvPr>
            <p:cNvGrpSpPr/>
            <p:nvPr/>
          </p:nvGrpSpPr>
          <p:grpSpPr>
            <a:xfrm>
              <a:off x="4061748" y="4687592"/>
              <a:ext cx="78824" cy="303230"/>
              <a:chOff x="1266979" y="1551830"/>
              <a:chExt cx="78824" cy="303230"/>
            </a:xfrm>
          </p:grpSpPr>
          <p:grpSp>
            <p:nvGrpSpPr>
              <p:cNvPr id="733" name="グループ化 732">
                <a:extLst>
                  <a:ext uri="{FF2B5EF4-FFF2-40B4-BE49-F238E27FC236}">
                    <a16:creationId xmlns:a16="http://schemas.microsoft.com/office/drawing/2014/main" id="{EBE481BB-8C27-4D23-AC68-862C08625C39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735" name="楕円 734">
                  <a:extLst>
                    <a:ext uri="{FF2B5EF4-FFF2-40B4-BE49-F238E27FC236}">
                      <a16:creationId xmlns:a16="http://schemas.microsoft.com/office/drawing/2014/main" id="{4592C6EA-5112-42BC-9482-9BC8AD069722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6" name="楕円 735">
                  <a:extLst>
                    <a:ext uri="{FF2B5EF4-FFF2-40B4-BE49-F238E27FC236}">
                      <a16:creationId xmlns:a16="http://schemas.microsoft.com/office/drawing/2014/main" id="{E05E8B2B-E0AD-4069-A2F1-59F5821697A6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34" name="正方形/長方形 733">
                <a:extLst>
                  <a:ext uri="{FF2B5EF4-FFF2-40B4-BE49-F238E27FC236}">
                    <a16:creationId xmlns:a16="http://schemas.microsoft.com/office/drawing/2014/main" id="{D08C02D8-9AC6-4387-BB5E-85F988F4BA21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49" name="グループ化 548">
              <a:extLst>
                <a:ext uri="{FF2B5EF4-FFF2-40B4-BE49-F238E27FC236}">
                  <a16:creationId xmlns:a16="http://schemas.microsoft.com/office/drawing/2014/main" id="{72777854-09C1-4A1E-B8E6-DA7A4A0A974F}"/>
                </a:ext>
              </a:extLst>
            </p:cNvPr>
            <p:cNvGrpSpPr/>
            <p:nvPr/>
          </p:nvGrpSpPr>
          <p:grpSpPr>
            <a:xfrm>
              <a:off x="3967753" y="4681532"/>
              <a:ext cx="78824" cy="303230"/>
              <a:chOff x="1266979" y="1551830"/>
              <a:chExt cx="78824" cy="303230"/>
            </a:xfrm>
          </p:grpSpPr>
          <p:grpSp>
            <p:nvGrpSpPr>
              <p:cNvPr id="729" name="グループ化 728">
                <a:extLst>
                  <a:ext uri="{FF2B5EF4-FFF2-40B4-BE49-F238E27FC236}">
                    <a16:creationId xmlns:a16="http://schemas.microsoft.com/office/drawing/2014/main" id="{4AC394C7-AF2D-412C-8EEC-25E4AFEA8D92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731" name="楕円 730">
                  <a:extLst>
                    <a:ext uri="{FF2B5EF4-FFF2-40B4-BE49-F238E27FC236}">
                      <a16:creationId xmlns:a16="http://schemas.microsoft.com/office/drawing/2014/main" id="{FCA4DFE5-BA94-404D-AAAB-493B385A1438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2" name="楕円 731">
                  <a:extLst>
                    <a:ext uri="{FF2B5EF4-FFF2-40B4-BE49-F238E27FC236}">
                      <a16:creationId xmlns:a16="http://schemas.microsoft.com/office/drawing/2014/main" id="{49A3756D-62A4-4FF0-93A4-27F0DE71A9B3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30" name="正方形/長方形 729">
                <a:extLst>
                  <a:ext uri="{FF2B5EF4-FFF2-40B4-BE49-F238E27FC236}">
                    <a16:creationId xmlns:a16="http://schemas.microsoft.com/office/drawing/2014/main" id="{82785975-8BEE-425F-9794-4EF809C6825D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50" name="グループ化 549">
              <a:extLst>
                <a:ext uri="{FF2B5EF4-FFF2-40B4-BE49-F238E27FC236}">
                  <a16:creationId xmlns:a16="http://schemas.microsoft.com/office/drawing/2014/main" id="{1E1EDE3C-3983-4254-882A-6B3CC3254A79}"/>
                </a:ext>
              </a:extLst>
            </p:cNvPr>
            <p:cNvGrpSpPr/>
            <p:nvPr/>
          </p:nvGrpSpPr>
          <p:grpSpPr>
            <a:xfrm>
              <a:off x="3783716" y="4678381"/>
              <a:ext cx="78824" cy="303230"/>
              <a:chOff x="1266979" y="1551830"/>
              <a:chExt cx="78824" cy="303230"/>
            </a:xfrm>
          </p:grpSpPr>
          <p:grpSp>
            <p:nvGrpSpPr>
              <p:cNvPr id="725" name="グループ化 724">
                <a:extLst>
                  <a:ext uri="{FF2B5EF4-FFF2-40B4-BE49-F238E27FC236}">
                    <a16:creationId xmlns:a16="http://schemas.microsoft.com/office/drawing/2014/main" id="{FB198FA4-7803-4CF0-89D8-B53FCF0D8FEE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727" name="楕円 726">
                  <a:extLst>
                    <a:ext uri="{FF2B5EF4-FFF2-40B4-BE49-F238E27FC236}">
                      <a16:creationId xmlns:a16="http://schemas.microsoft.com/office/drawing/2014/main" id="{BD3EF5E4-823A-4229-9533-5A4C1DB882D8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28" name="楕円 727">
                  <a:extLst>
                    <a:ext uri="{FF2B5EF4-FFF2-40B4-BE49-F238E27FC236}">
                      <a16:creationId xmlns:a16="http://schemas.microsoft.com/office/drawing/2014/main" id="{0D0B85BD-0413-47D0-A691-22591740777E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26" name="正方形/長方形 725">
                <a:extLst>
                  <a:ext uri="{FF2B5EF4-FFF2-40B4-BE49-F238E27FC236}">
                    <a16:creationId xmlns:a16="http://schemas.microsoft.com/office/drawing/2014/main" id="{6F8ED710-EFC7-40F0-A9E3-ECFBE09CDA9D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51" name="グループ化 550">
              <a:extLst>
                <a:ext uri="{FF2B5EF4-FFF2-40B4-BE49-F238E27FC236}">
                  <a16:creationId xmlns:a16="http://schemas.microsoft.com/office/drawing/2014/main" id="{93FC3A39-07C7-4CDE-BD4B-CF043E47538F}"/>
                </a:ext>
              </a:extLst>
            </p:cNvPr>
            <p:cNvGrpSpPr/>
            <p:nvPr/>
          </p:nvGrpSpPr>
          <p:grpSpPr>
            <a:xfrm>
              <a:off x="3800411" y="5170012"/>
              <a:ext cx="1896530" cy="202854"/>
              <a:chOff x="1011630" y="2464673"/>
              <a:chExt cx="1896530" cy="202854"/>
            </a:xfrm>
          </p:grpSpPr>
          <p:grpSp>
            <p:nvGrpSpPr>
              <p:cNvPr id="645" name="グループ化 644">
                <a:extLst>
                  <a:ext uri="{FF2B5EF4-FFF2-40B4-BE49-F238E27FC236}">
                    <a16:creationId xmlns:a16="http://schemas.microsoft.com/office/drawing/2014/main" id="{F02F10BE-C51E-4287-AAF5-D6BCA259D442}"/>
                  </a:ext>
                </a:extLst>
              </p:cNvPr>
              <p:cNvGrpSpPr/>
              <p:nvPr/>
            </p:nvGrpSpPr>
            <p:grpSpPr>
              <a:xfrm>
                <a:off x="1103586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722" name="楕円 721">
                  <a:extLst>
                    <a:ext uri="{FF2B5EF4-FFF2-40B4-BE49-F238E27FC236}">
                      <a16:creationId xmlns:a16="http://schemas.microsoft.com/office/drawing/2014/main" id="{2C2BB61B-8D67-4F3D-AE07-71F362728B04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23" name="直線コネクタ 722">
                  <a:extLst>
                    <a:ext uri="{FF2B5EF4-FFF2-40B4-BE49-F238E27FC236}">
                      <a16:creationId xmlns:a16="http://schemas.microsoft.com/office/drawing/2014/main" id="{A74D2371-DC1F-475E-A60C-7BAE92241E48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4" name="直線コネクタ 723">
                  <a:extLst>
                    <a:ext uri="{FF2B5EF4-FFF2-40B4-BE49-F238E27FC236}">
                      <a16:creationId xmlns:a16="http://schemas.microsoft.com/office/drawing/2014/main" id="{EAA497E5-F69B-4F61-9A10-9932E065F31D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6" name="グループ化 645">
                <a:extLst>
                  <a:ext uri="{FF2B5EF4-FFF2-40B4-BE49-F238E27FC236}">
                    <a16:creationId xmlns:a16="http://schemas.microsoft.com/office/drawing/2014/main" id="{FF5F902A-74CB-44C4-9869-D68A0F0DD1C4}"/>
                  </a:ext>
                </a:extLst>
              </p:cNvPr>
              <p:cNvGrpSpPr/>
              <p:nvPr/>
            </p:nvGrpSpPr>
            <p:grpSpPr>
              <a:xfrm>
                <a:off x="1204485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719" name="楕円 718">
                  <a:extLst>
                    <a:ext uri="{FF2B5EF4-FFF2-40B4-BE49-F238E27FC236}">
                      <a16:creationId xmlns:a16="http://schemas.microsoft.com/office/drawing/2014/main" id="{6025DFF4-010C-423E-AED3-AAD3AE1952DE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20" name="直線コネクタ 719">
                  <a:extLst>
                    <a:ext uri="{FF2B5EF4-FFF2-40B4-BE49-F238E27FC236}">
                      <a16:creationId xmlns:a16="http://schemas.microsoft.com/office/drawing/2014/main" id="{AC2B2A71-761D-4CA6-B39F-5586D8D80643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1" name="直線コネクタ 720">
                  <a:extLst>
                    <a:ext uri="{FF2B5EF4-FFF2-40B4-BE49-F238E27FC236}">
                      <a16:creationId xmlns:a16="http://schemas.microsoft.com/office/drawing/2014/main" id="{D97EEF54-1A69-4ED8-AFFA-C847DA011BBF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7" name="グループ化 646">
                <a:extLst>
                  <a:ext uri="{FF2B5EF4-FFF2-40B4-BE49-F238E27FC236}">
                    <a16:creationId xmlns:a16="http://schemas.microsoft.com/office/drawing/2014/main" id="{BA0920D7-9914-464A-9FB9-749631EFAEE2}"/>
                  </a:ext>
                </a:extLst>
              </p:cNvPr>
              <p:cNvGrpSpPr/>
              <p:nvPr/>
            </p:nvGrpSpPr>
            <p:grpSpPr>
              <a:xfrm>
                <a:off x="1304332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716" name="楕円 715">
                  <a:extLst>
                    <a:ext uri="{FF2B5EF4-FFF2-40B4-BE49-F238E27FC236}">
                      <a16:creationId xmlns:a16="http://schemas.microsoft.com/office/drawing/2014/main" id="{9425DBE1-7D1A-4978-A2C6-2F3A4655D188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17" name="直線コネクタ 716">
                  <a:extLst>
                    <a:ext uri="{FF2B5EF4-FFF2-40B4-BE49-F238E27FC236}">
                      <a16:creationId xmlns:a16="http://schemas.microsoft.com/office/drawing/2014/main" id="{54002B06-2973-4B75-9098-A3C0A69833CE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8" name="直線コネクタ 717">
                  <a:extLst>
                    <a:ext uri="{FF2B5EF4-FFF2-40B4-BE49-F238E27FC236}">
                      <a16:creationId xmlns:a16="http://schemas.microsoft.com/office/drawing/2014/main" id="{3435F0E1-7134-486A-A473-A25C50778A23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8" name="グループ化 647">
                <a:extLst>
                  <a:ext uri="{FF2B5EF4-FFF2-40B4-BE49-F238E27FC236}">
                    <a16:creationId xmlns:a16="http://schemas.microsoft.com/office/drawing/2014/main" id="{A05DBCB3-E50E-4D8B-9FCF-7304BA5705C0}"/>
                  </a:ext>
                </a:extLst>
              </p:cNvPr>
              <p:cNvGrpSpPr/>
              <p:nvPr/>
            </p:nvGrpSpPr>
            <p:grpSpPr>
              <a:xfrm>
                <a:off x="1404179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713" name="楕円 712">
                  <a:extLst>
                    <a:ext uri="{FF2B5EF4-FFF2-40B4-BE49-F238E27FC236}">
                      <a16:creationId xmlns:a16="http://schemas.microsoft.com/office/drawing/2014/main" id="{B85E964B-5501-4700-B405-30C5EAFCA1F2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14" name="直線コネクタ 713">
                  <a:extLst>
                    <a:ext uri="{FF2B5EF4-FFF2-40B4-BE49-F238E27FC236}">
                      <a16:creationId xmlns:a16="http://schemas.microsoft.com/office/drawing/2014/main" id="{5AAAA68F-93E7-40F8-B4A6-C70A5C1C640E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5" name="直線コネクタ 714">
                  <a:extLst>
                    <a:ext uri="{FF2B5EF4-FFF2-40B4-BE49-F238E27FC236}">
                      <a16:creationId xmlns:a16="http://schemas.microsoft.com/office/drawing/2014/main" id="{EDB15144-D365-4D43-9344-A797A2B9D51D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9" name="グループ化 648">
                <a:extLst>
                  <a:ext uri="{FF2B5EF4-FFF2-40B4-BE49-F238E27FC236}">
                    <a16:creationId xmlns:a16="http://schemas.microsoft.com/office/drawing/2014/main" id="{CC3D6D86-F5F2-4ABC-82D2-410193400D27}"/>
                  </a:ext>
                </a:extLst>
              </p:cNvPr>
              <p:cNvGrpSpPr/>
              <p:nvPr/>
            </p:nvGrpSpPr>
            <p:grpSpPr>
              <a:xfrm>
                <a:off x="1504026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710" name="楕円 709">
                  <a:extLst>
                    <a:ext uri="{FF2B5EF4-FFF2-40B4-BE49-F238E27FC236}">
                      <a16:creationId xmlns:a16="http://schemas.microsoft.com/office/drawing/2014/main" id="{8B1415FA-15FE-42DE-BC3F-25A57D0A33FC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11" name="直線コネクタ 710">
                  <a:extLst>
                    <a:ext uri="{FF2B5EF4-FFF2-40B4-BE49-F238E27FC236}">
                      <a16:creationId xmlns:a16="http://schemas.microsoft.com/office/drawing/2014/main" id="{456131D2-E3C3-48B1-A890-B58F4F67E577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2" name="直線コネクタ 711">
                  <a:extLst>
                    <a:ext uri="{FF2B5EF4-FFF2-40B4-BE49-F238E27FC236}">
                      <a16:creationId xmlns:a16="http://schemas.microsoft.com/office/drawing/2014/main" id="{CCB970AE-F75B-4418-91A6-42A457F5D991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0" name="グループ化 649">
                <a:extLst>
                  <a:ext uri="{FF2B5EF4-FFF2-40B4-BE49-F238E27FC236}">
                    <a16:creationId xmlns:a16="http://schemas.microsoft.com/office/drawing/2014/main" id="{DE2B898D-D148-4981-9C5B-7DFBF26687AC}"/>
                  </a:ext>
                </a:extLst>
              </p:cNvPr>
              <p:cNvGrpSpPr/>
              <p:nvPr/>
            </p:nvGrpSpPr>
            <p:grpSpPr>
              <a:xfrm>
                <a:off x="1586007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707" name="楕円 706">
                  <a:extLst>
                    <a:ext uri="{FF2B5EF4-FFF2-40B4-BE49-F238E27FC236}">
                      <a16:creationId xmlns:a16="http://schemas.microsoft.com/office/drawing/2014/main" id="{7DFFCD34-4CA2-483D-B703-6163A3B847B1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08" name="直線コネクタ 707">
                  <a:extLst>
                    <a:ext uri="{FF2B5EF4-FFF2-40B4-BE49-F238E27FC236}">
                      <a16:creationId xmlns:a16="http://schemas.microsoft.com/office/drawing/2014/main" id="{58CE7C25-CF7C-42AD-8558-0D26E3DD4E27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9" name="直線コネクタ 708">
                  <a:extLst>
                    <a:ext uri="{FF2B5EF4-FFF2-40B4-BE49-F238E27FC236}">
                      <a16:creationId xmlns:a16="http://schemas.microsoft.com/office/drawing/2014/main" id="{634F208B-A80E-4302-8AE3-ADA6D77D210A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1" name="グループ化 650">
                <a:extLst>
                  <a:ext uri="{FF2B5EF4-FFF2-40B4-BE49-F238E27FC236}">
                    <a16:creationId xmlns:a16="http://schemas.microsoft.com/office/drawing/2014/main" id="{E7B81386-9193-49DA-BC97-DE1E5D5901F0}"/>
                  </a:ext>
                </a:extLst>
              </p:cNvPr>
              <p:cNvGrpSpPr/>
              <p:nvPr/>
            </p:nvGrpSpPr>
            <p:grpSpPr>
              <a:xfrm>
                <a:off x="1676393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704" name="楕円 703">
                  <a:extLst>
                    <a:ext uri="{FF2B5EF4-FFF2-40B4-BE49-F238E27FC236}">
                      <a16:creationId xmlns:a16="http://schemas.microsoft.com/office/drawing/2014/main" id="{ECDC1B35-7297-4187-8313-4ECECD26BE11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05" name="直線コネクタ 704">
                  <a:extLst>
                    <a:ext uri="{FF2B5EF4-FFF2-40B4-BE49-F238E27FC236}">
                      <a16:creationId xmlns:a16="http://schemas.microsoft.com/office/drawing/2014/main" id="{7B9EEEA5-12B2-42E9-8267-1F2078EAB3C4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6" name="直線コネクタ 705">
                  <a:extLst>
                    <a:ext uri="{FF2B5EF4-FFF2-40B4-BE49-F238E27FC236}">
                      <a16:creationId xmlns:a16="http://schemas.microsoft.com/office/drawing/2014/main" id="{4964015C-7B61-44D1-A826-3911B7F2C41E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2" name="グループ化 651">
                <a:extLst>
                  <a:ext uri="{FF2B5EF4-FFF2-40B4-BE49-F238E27FC236}">
                    <a16:creationId xmlns:a16="http://schemas.microsoft.com/office/drawing/2014/main" id="{89952A7D-B600-47AF-8DA5-A4F7E4DFD40A}"/>
                  </a:ext>
                </a:extLst>
              </p:cNvPr>
              <p:cNvGrpSpPr/>
              <p:nvPr/>
            </p:nvGrpSpPr>
            <p:grpSpPr>
              <a:xfrm>
                <a:off x="1774135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701" name="楕円 700">
                  <a:extLst>
                    <a:ext uri="{FF2B5EF4-FFF2-40B4-BE49-F238E27FC236}">
                      <a16:creationId xmlns:a16="http://schemas.microsoft.com/office/drawing/2014/main" id="{4DF5DC4A-2F68-4E8A-BC48-422A43776795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02" name="直線コネクタ 701">
                  <a:extLst>
                    <a:ext uri="{FF2B5EF4-FFF2-40B4-BE49-F238E27FC236}">
                      <a16:creationId xmlns:a16="http://schemas.microsoft.com/office/drawing/2014/main" id="{62990A2A-CC37-4AFB-91A1-2586CF2D2B74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3" name="直線コネクタ 702">
                  <a:extLst>
                    <a:ext uri="{FF2B5EF4-FFF2-40B4-BE49-F238E27FC236}">
                      <a16:creationId xmlns:a16="http://schemas.microsoft.com/office/drawing/2014/main" id="{D3C3B838-DE3B-4F28-8A7E-D6A220101E78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3" name="グループ化 652">
                <a:extLst>
                  <a:ext uri="{FF2B5EF4-FFF2-40B4-BE49-F238E27FC236}">
                    <a16:creationId xmlns:a16="http://schemas.microsoft.com/office/drawing/2014/main" id="{C9836871-2ECB-4902-AE1D-AC152B94DFBD}"/>
                  </a:ext>
                </a:extLst>
              </p:cNvPr>
              <p:cNvGrpSpPr/>
              <p:nvPr/>
            </p:nvGrpSpPr>
            <p:grpSpPr>
              <a:xfrm>
                <a:off x="1870825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98" name="楕円 697">
                  <a:extLst>
                    <a:ext uri="{FF2B5EF4-FFF2-40B4-BE49-F238E27FC236}">
                      <a16:creationId xmlns:a16="http://schemas.microsoft.com/office/drawing/2014/main" id="{9F5CA82F-4C05-4F41-8E84-76A51E4693AC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99" name="直線コネクタ 698">
                  <a:extLst>
                    <a:ext uri="{FF2B5EF4-FFF2-40B4-BE49-F238E27FC236}">
                      <a16:creationId xmlns:a16="http://schemas.microsoft.com/office/drawing/2014/main" id="{F9D28B6B-945F-4A5E-A1FD-ABB794448550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0" name="直線コネクタ 699">
                  <a:extLst>
                    <a:ext uri="{FF2B5EF4-FFF2-40B4-BE49-F238E27FC236}">
                      <a16:creationId xmlns:a16="http://schemas.microsoft.com/office/drawing/2014/main" id="{9E875672-9927-4041-AD07-515E064FB6B8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4" name="グループ化 653">
                <a:extLst>
                  <a:ext uri="{FF2B5EF4-FFF2-40B4-BE49-F238E27FC236}">
                    <a16:creationId xmlns:a16="http://schemas.microsoft.com/office/drawing/2014/main" id="{6CFECC3F-7C25-4FBE-BBEE-482D5315F839}"/>
                  </a:ext>
                </a:extLst>
              </p:cNvPr>
              <p:cNvGrpSpPr/>
              <p:nvPr/>
            </p:nvGrpSpPr>
            <p:grpSpPr>
              <a:xfrm>
                <a:off x="1967515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95" name="楕円 694">
                  <a:extLst>
                    <a:ext uri="{FF2B5EF4-FFF2-40B4-BE49-F238E27FC236}">
                      <a16:creationId xmlns:a16="http://schemas.microsoft.com/office/drawing/2014/main" id="{415CE9EC-93F8-431F-BCF1-57FE6D1CB621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96" name="直線コネクタ 695">
                  <a:extLst>
                    <a:ext uri="{FF2B5EF4-FFF2-40B4-BE49-F238E27FC236}">
                      <a16:creationId xmlns:a16="http://schemas.microsoft.com/office/drawing/2014/main" id="{E8D0E24D-F40F-442E-921A-D547A6E5C588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7" name="直線コネクタ 696">
                  <a:extLst>
                    <a:ext uri="{FF2B5EF4-FFF2-40B4-BE49-F238E27FC236}">
                      <a16:creationId xmlns:a16="http://schemas.microsoft.com/office/drawing/2014/main" id="{B85C5AA8-B943-47FF-97AE-5B61C79B9611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5" name="グループ化 654">
                <a:extLst>
                  <a:ext uri="{FF2B5EF4-FFF2-40B4-BE49-F238E27FC236}">
                    <a16:creationId xmlns:a16="http://schemas.microsoft.com/office/drawing/2014/main" id="{999FF78A-8331-47E2-BB63-DD222F070026}"/>
                  </a:ext>
                </a:extLst>
              </p:cNvPr>
              <p:cNvGrpSpPr/>
              <p:nvPr/>
            </p:nvGrpSpPr>
            <p:grpSpPr>
              <a:xfrm>
                <a:off x="2063155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92" name="楕円 691">
                  <a:extLst>
                    <a:ext uri="{FF2B5EF4-FFF2-40B4-BE49-F238E27FC236}">
                      <a16:creationId xmlns:a16="http://schemas.microsoft.com/office/drawing/2014/main" id="{67D3A302-406D-4336-A1F7-AC3BA8C7C132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93" name="直線コネクタ 692">
                  <a:extLst>
                    <a:ext uri="{FF2B5EF4-FFF2-40B4-BE49-F238E27FC236}">
                      <a16:creationId xmlns:a16="http://schemas.microsoft.com/office/drawing/2014/main" id="{BB181353-5C10-4F5A-9FB9-42122E1DADC6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4" name="直線コネクタ 693">
                  <a:extLst>
                    <a:ext uri="{FF2B5EF4-FFF2-40B4-BE49-F238E27FC236}">
                      <a16:creationId xmlns:a16="http://schemas.microsoft.com/office/drawing/2014/main" id="{63E0872E-AE23-47BA-8FEB-A1339059AA0A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6" name="グループ化 655">
                <a:extLst>
                  <a:ext uri="{FF2B5EF4-FFF2-40B4-BE49-F238E27FC236}">
                    <a16:creationId xmlns:a16="http://schemas.microsoft.com/office/drawing/2014/main" id="{BC70116A-69D7-424C-8ABA-AF888963E065}"/>
                  </a:ext>
                </a:extLst>
              </p:cNvPr>
              <p:cNvGrpSpPr/>
              <p:nvPr/>
            </p:nvGrpSpPr>
            <p:grpSpPr>
              <a:xfrm>
                <a:off x="2158795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89" name="楕円 688">
                  <a:extLst>
                    <a:ext uri="{FF2B5EF4-FFF2-40B4-BE49-F238E27FC236}">
                      <a16:creationId xmlns:a16="http://schemas.microsoft.com/office/drawing/2014/main" id="{3FB9A2D8-2837-472A-9EC0-A6BD5F988304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90" name="直線コネクタ 689">
                  <a:extLst>
                    <a:ext uri="{FF2B5EF4-FFF2-40B4-BE49-F238E27FC236}">
                      <a16:creationId xmlns:a16="http://schemas.microsoft.com/office/drawing/2014/main" id="{B548D54C-7BAE-4E41-BB94-E56E189B67B7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1" name="直線コネクタ 690">
                  <a:extLst>
                    <a:ext uri="{FF2B5EF4-FFF2-40B4-BE49-F238E27FC236}">
                      <a16:creationId xmlns:a16="http://schemas.microsoft.com/office/drawing/2014/main" id="{2E6534DE-E134-4EB6-BEC6-54F6D75314DE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7" name="グループ化 656">
                <a:extLst>
                  <a:ext uri="{FF2B5EF4-FFF2-40B4-BE49-F238E27FC236}">
                    <a16:creationId xmlns:a16="http://schemas.microsoft.com/office/drawing/2014/main" id="{0A39461C-DFEB-4FEC-9F5D-BC76261D6589}"/>
                  </a:ext>
                </a:extLst>
              </p:cNvPr>
              <p:cNvGrpSpPr/>
              <p:nvPr/>
            </p:nvGrpSpPr>
            <p:grpSpPr>
              <a:xfrm>
                <a:off x="2260741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86" name="楕円 685">
                  <a:extLst>
                    <a:ext uri="{FF2B5EF4-FFF2-40B4-BE49-F238E27FC236}">
                      <a16:creationId xmlns:a16="http://schemas.microsoft.com/office/drawing/2014/main" id="{5DFB3DE0-18BB-48FB-BAA1-E2F14680001E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87" name="直線コネクタ 686">
                  <a:extLst>
                    <a:ext uri="{FF2B5EF4-FFF2-40B4-BE49-F238E27FC236}">
                      <a16:creationId xmlns:a16="http://schemas.microsoft.com/office/drawing/2014/main" id="{A4267B11-A733-4064-B01F-27A6CFE379B1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8" name="直線コネクタ 687">
                  <a:extLst>
                    <a:ext uri="{FF2B5EF4-FFF2-40B4-BE49-F238E27FC236}">
                      <a16:creationId xmlns:a16="http://schemas.microsoft.com/office/drawing/2014/main" id="{CADB05AA-4430-461D-9314-49001E50AF10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8" name="グループ化 657">
                <a:extLst>
                  <a:ext uri="{FF2B5EF4-FFF2-40B4-BE49-F238E27FC236}">
                    <a16:creationId xmlns:a16="http://schemas.microsoft.com/office/drawing/2014/main" id="{1BC4D003-2F05-4CD0-BC6D-69276C865108}"/>
                  </a:ext>
                </a:extLst>
              </p:cNvPr>
              <p:cNvGrpSpPr/>
              <p:nvPr/>
            </p:nvGrpSpPr>
            <p:grpSpPr>
              <a:xfrm>
                <a:off x="2359537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83" name="楕円 682">
                  <a:extLst>
                    <a:ext uri="{FF2B5EF4-FFF2-40B4-BE49-F238E27FC236}">
                      <a16:creationId xmlns:a16="http://schemas.microsoft.com/office/drawing/2014/main" id="{7FE90B90-C84F-4543-BD1A-6D182F206A69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84" name="直線コネクタ 683">
                  <a:extLst>
                    <a:ext uri="{FF2B5EF4-FFF2-40B4-BE49-F238E27FC236}">
                      <a16:creationId xmlns:a16="http://schemas.microsoft.com/office/drawing/2014/main" id="{1B24E8FC-5488-4F2D-96E0-6055F73B584E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5" name="直線コネクタ 684">
                  <a:extLst>
                    <a:ext uri="{FF2B5EF4-FFF2-40B4-BE49-F238E27FC236}">
                      <a16:creationId xmlns:a16="http://schemas.microsoft.com/office/drawing/2014/main" id="{C239FF0C-1303-4458-AC78-FA7B3EAB2A1E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9" name="グループ化 658">
                <a:extLst>
                  <a:ext uri="{FF2B5EF4-FFF2-40B4-BE49-F238E27FC236}">
                    <a16:creationId xmlns:a16="http://schemas.microsoft.com/office/drawing/2014/main" id="{AA03362F-E889-4618-BC19-824E25D8639C}"/>
                  </a:ext>
                </a:extLst>
              </p:cNvPr>
              <p:cNvGrpSpPr/>
              <p:nvPr/>
            </p:nvGrpSpPr>
            <p:grpSpPr>
              <a:xfrm>
                <a:off x="2458333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80" name="楕円 679">
                  <a:extLst>
                    <a:ext uri="{FF2B5EF4-FFF2-40B4-BE49-F238E27FC236}">
                      <a16:creationId xmlns:a16="http://schemas.microsoft.com/office/drawing/2014/main" id="{B8926228-B1A5-4B3A-8C16-91B9B0146341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81" name="直線コネクタ 680">
                  <a:extLst>
                    <a:ext uri="{FF2B5EF4-FFF2-40B4-BE49-F238E27FC236}">
                      <a16:creationId xmlns:a16="http://schemas.microsoft.com/office/drawing/2014/main" id="{578858C0-1412-4049-AA2E-397288841621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2" name="直線コネクタ 681">
                  <a:extLst>
                    <a:ext uri="{FF2B5EF4-FFF2-40B4-BE49-F238E27FC236}">
                      <a16:creationId xmlns:a16="http://schemas.microsoft.com/office/drawing/2014/main" id="{2FA2AAA1-35E9-4ADD-ABF8-4533A4B84F43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0" name="グループ化 659">
                <a:extLst>
                  <a:ext uri="{FF2B5EF4-FFF2-40B4-BE49-F238E27FC236}">
                    <a16:creationId xmlns:a16="http://schemas.microsoft.com/office/drawing/2014/main" id="{ADFE8366-9C61-4EB6-A617-9505E6E266D7}"/>
                  </a:ext>
                </a:extLst>
              </p:cNvPr>
              <p:cNvGrpSpPr/>
              <p:nvPr/>
            </p:nvGrpSpPr>
            <p:grpSpPr>
              <a:xfrm>
                <a:off x="2557129" y="2465727"/>
                <a:ext cx="81981" cy="201800"/>
                <a:chOff x="1103586" y="2465726"/>
                <a:chExt cx="81981" cy="201800"/>
              </a:xfrm>
            </p:grpSpPr>
            <p:sp>
              <p:nvSpPr>
                <p:cNvPr id="677" name="楕円 676">
                  <a:extLst>
                    <a:ext uri="{FF2B5EF4-FFF2-40B4-BE49-F238E27FC236}">
                      <a16:creationId xmlns:a16="http://schemas.microsoft.com/office/drawing/2014/main" id="{64A2EC10-E2F9-40A0-9631-0EF1E7E6F8FB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78" name="直線コネクタ 677">
                  <a:extLst>
                    <a:ext uri="{FF2B5EF4-FFF2-40B4-BE49-F238E27FC236}">
                      <a16:creationId xmlns:a16="http://schemas.microsoft.com/office/drawing/2014/main" id="{E1CF11E7-EA79-4D77-9232-B372626A960A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9" name="直線コネクタ 678">
                  <a:extLst>
                    <a:ext uri="{FF2B5EF4-FFF2-40B4-BE49-F238E27FC236}">
                      <a16:creationId xmlns:a16="http://schemas.microsoft.com/office/drawing/2014/main" id="{F7F26010-1A5E-4B32-A7A1-FEEA814B665E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1" name="グループ化 660">
                <a:extLst>
                  <a:ext uri="{FF2B5EF4-FFF2-40B4-BE49-F238E27FC236}">
                    <a16:creationId xmlns:a16="http://schemas.microsoft.com/office/drawing/2014/main" id="{7E11114C-7EA7-4632-BD60-43F04C39D976}"/>
                  </a:ext>
                </a:extLst>
              </p:cNvPr>
              <p:cNvGrpSpPr/>
              <p:nvPr/>
            </p:nvGrpSpPr>
            <p:grpSpPr>
              <a:xfrm>
                <a:off x="2647515" y="2464674"/>
                <a:ext cx="81981" cy="201800"/>
                <a:chOff x="1103586" y="2465726"/>
                <a:chExt cx="81981" cy="201800"/>
              </a:xfrm>
            </p:grpSpPr>
            <p:sp>
              <p:nvSpPr>
                <p:cNvPr id="674" name="楕円 673">
                  <a:extLst>
                    <a:ext uri="{FF2B5EF4-FFF2-40B4-BE49-F238E27FC236}">
                      <a16:creationId xmlns:a16="http://schemas.microsoft.com/office/drawing/2014/main" id="{2EFEA03F-7AB8-4689-B41A-51C72956C044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75" name="直線コネクタ 674">
                  <a:extLst>
                    <a:ext uri="{FF2B5EF4-FFF2-40B4-BE49-F238E27FC236}">
                      <a16:creationId xmlns:a16="http://schemas.microsoft.com/office/drawing/2014/main" id="{707C0FD7-6032-4F07-AFA6-99EF7D32993B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6" name="直線コネクタ 675">
                  <a:extLst>
                    <a:ext uri="{FF2B5EF4-FFF2-40B4-BE49-F238E27FC236}">
                      <a16:creationId xmlns:a16="http://schemas.microsoft.com/office/drawing/2014/main" id="{E2521185-87B7-4E0E-A0D4-C79D6681E257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2" name="グループ化 661">
                <a:extLst>
                  <a:ext uri="{FF2B5EF4-FFF2-40B4-BE49-F238E27FC236}">
                    <a16:creationId xmlns:a16="http://schemas.microsoft.com/office/drawing/2014/main" id="{856494C0-FBDD-4A1D-8BAE-AFB96823B5A2}"/>
                  </a:ext>
                </a:extLst>
              </p:cNvPr>
              <p:cNvGrpSpPr/>
              <p:nvPr/>
            </p:nvGrpSpPr>
            <p:grpSpPr>
              <a:xfrm>
                <a:off x="2731591" y="2464673"/>
                <a:ext cx="81981" cy="201800"/>
                <a:chOff x="1103586" y="2465726"/>
                <a:chExt cx="81981" cy="201800"/>
              </a:xfrm>
            </p:grpSpPr>
            <p:sp>
              <p:nvSpPr>
                <p:cNvPr id="671" name="楕円 670">
                  <a:extLst>
                    <a:ext uri="{FF2B5EF4-FFF2-40B4-BE49-F238E27FC236}">
                      <a16:creationId xmlns:a16="http://schemas.microsoft.com/office/drawing/2014/main" id="{52E178A1-6838-4C61-8823-D2BD7AA9A508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72" name="直線コネクタ 671">
                  <a:extLst>
                    <a:ext uri="{FF2B5EF4-FFF2-40B4-BE49-F238E27FC236}">
                      <a16:creationId xmlns:a16="http://schemas.microsoft.com/office/drawing/2014/main" id="{113E22A4-BF78-4488-B143-183B7F5A891A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3" name="直線コネクタ 672">
                  <a:extLst>
                    <a:ext uri="{FF2B5EF4-FFF2-40B4-BE49-F238E27FC236}">
                      <a16:creationId xmlns:a16="http://schemas.microsoft.com/office/drawing/2014/main" id="{61943A61-8F72-411E-BD7A-FDF705B58D34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3" name="グループ化 662">
                <a:extLst>
                  <a:ext uri="{FF2B5EF4-FFF2-40B4-BE49-F238E27FC236}">
                    <a16:creationId xmlns:a16="http://schemas.microsoft.com/office/drawing/2014/main" id="{DE9702A2-C0FB-4FF7-AC34-0611DC6531B6}"/>
                  </a:ext>
                </a:extLst>
              </p:cNvPr>
              <p:cNvGrpSpPr/>
              <p:nvPr/>
            </p:nvGrpSpPr>
            <p:grpSpPr>
              <a:xfrm>
                <a:off x="2826179" y="2464673"/>
                <a:ext cx="81981" cy="201800"/>
                <a:chOff x="1103586" y="2465726"/>
                <a:chExt cx="81981" cy="201800"/>
              </a:xfrm>
            </p:grpSpPr>
            <p:sp>
              <p:nvSpPr>
                <p:cNvPr id="668" name="楕円 667">
                  <a:extLst>
                    <a:ext uri="{FF2B5EF4-FFF2-40B4-BE49-F238E27FC236}">
                      <a16:creationId xmlns:a16="http://schemas.microsoft.com/office/drawing/2014/main" id="{71557400-3305-4C8B-ABE0-CA65D0AA50D8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69" name="直線コネクタ 668">
                  <a:extLst>
                    <a:ext uri="{FF2B5EF4-FFF2-40B4-BE49-F238E27FC236}">
                      <a16:creationId xmlns:a16="http://schemas.microsoft.com/office/drawing/2014/main" id="{B8015900-FB19-4A88-B126-00D1D7F3ECEB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0" name="直線コネクタ 669">
                  <a:extLst>
                    <a:ext uri="{FF2B5EF4-FFF2-40B4-BE49-F238E27FC236}">
                      <a16:creationId xmlns:a16="http://schemas.microsoft.com/office/drawing/2014/main" id="{328D2417-65A1-437F-9526-A583D1C2812F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4" name="グループ化 663">
                <a:extLst>
                  <a:ext uri="{FF2B5EF4-FFF2-40B4-BE49-F238E27FC236}">
                    <a16:creationId xmlns:a16="http://schemas.microsoft.com/office/drawing/2014/main" id="{A29D1216-2220-44BE-838E-358C069B50CF}"/>
                  </a:ext>
                </a:extLst>
              </p:cNvPr>
              <p:cNvGrpSpPr/>
              <p:nvPr/>
            </p:nvGrpSpPr>
            <p:grpSpPr>
              <a:xfrm>
                <a:off x="1011630" y="2464673"/>
                <a:ext cx="81981" cy="201800"/>
                <a:chOff x="1103586" y="2465726"/>
                <a:chExt cx="81981" cy="201800"/>
              </a:xfrm>
            </p:grpSpPr>
            <p:sp>
              <p:nvSpPr>
                <p:cNvPr id="665" name="楕円 664">
                  <a:extLst>
                    <a:ext uri="{FF2B5EF4-FFF2-40B4-BE49-F238E27FC236}">
                      <a16:creationId xmlns:a16="http://schemas.microsoft.com/office/drawing/2014/main" id="{A030060F-DE39-4C08-A9A6-33D2ADB157E7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66" name="直線コネクタ 665">
                  <a:extLst>
                    <a:ext uri="{FF2B5EF4-FFF2-40B4-BE49-F238E27FC236}">
                      <a16:creationId xmlns:a16="http://schemas.microsoft.com/office/drawing/2014/main" id="{9B4A4D19-E529-4609-9754-0901A258CB76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7" name="直線コネクタ 666">
                  <a:extLst>
                    <a:ext uri="{FF2B5EF4-FFF2-40B4-BE49-F238E27FC236}">
                      <a16:creationId xmlns:a16="http://schemas.microsoft.com/office/drawing/2014/main" id="{8819A3C5-C564-4FC1-9083-656EE4692C5C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52" name="グループ化 551">
              <a:extLst>
                <a:ext uri="{FF2B5EF4-FFF2-40B4-BE49-F238E27FC236}">
                  <a16:creationId xmlns:a16="http://schemas.microsoft.com/office/drawing/2014/main" id="{C4BFDA64-4981-43D8-81BB-D71B993DC6B5}"/>
                </a:ext>
              </a:extLst>
            </p:cNvPr>
            <p:cNvGrpSpPr/>
            <p:nvPr/>
          </p:nvGrpSpPr>
          <p:grpSpPr>
            <a:xfrm rot="10800000">
              <a:off x="3789860" y="4928794"/>
              <a:ext cx="1896530" cy="202854"/>
              <a:chOff x="1011630" y="2464673"/>
              <a:chExt cx="1896530" cy="202854"/>
            </a:xfrm>
          </p:grpSpPr>
          <p:grpSp>
            <p:nvGrpSpPr>
              <p:cNvPr id="565" name="グループ化 564">
                <a:extLst>
                  <a:ext uri="{FF2B5EF4-FFF2-40B4-BE49-F238E27FC236}">
                    <a16:creationId xmlns:a16="http://schemas.microsoft.com/office/drawing/2014/main" id="{938EDAC0-0DC4-412B-A3E5-FA52A6D406FC}"/>
                  </a:ext>
                </a:extLst>
              </p:cNvPr>
              <p:cNvGrpSpPr/>
              <p:nvPr/>
            </p:nvGrpSpPr>
            <p:grpSpPr>
              <a:xfrm>
                <a:off x="1103586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42" name="楕円 641">
                  <a:extLst>
                    <a:ext uri="{FF2B5EF4-FFF2-40B4-BE49-F238E27FC236}">
                      <a16:creationId xmlns:a16="http://schemas.microsoft.com/office/drawing/2014/main" id="{C2D3719D-AB21-4BAD-AB33-870F2572A85D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43" name="直線コネクタ 642">
                  <a:extLst>
                    <a:ext uri="{FF2B5EF4-FFF2-40B4-BE49-F238E27FC236}">
                      <a16:creationId xmlns:a16="http://schemas.microsoft.com/office/drawing/2014/main" id="{871515B2-0476-42C5-9911-5D36A80F4CB5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4" name="直線コネクタ 643">
                  <a:extLst>
                    <a:ext uri="{FF2B5EF4-FFF2-40B4-BE49-F238E27FC236}">
                      <a16:creationId xmlns:a16="http://schemas.microsoft.com/office/drawing/2014/main" id="{6A89F677-4C27-4596-A9F5-12565DF28AB0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6" name="グループ化 565">
                <a:extLst>
                  <a:ext uri="{FF2B5EF4-FFF2-40B4-BE49-F238E27FC236}">
                    <a16:creationId xmlns:a16="http://schemas.microsoft.com/office/drawing/2014/main" id="{EFB5247D-3FFF-49A7-AD05-03B7BB5E91D1}"/>
                  </a:ext>
                </a:extLst>
              </p:cNvPr>
              <p:cNvGrpSpPr/>
              <p:nvPr/>
            </p:nvGrpSpPr>
            <p:grpSpPr>
              <a:xfrm>
                <a:off x="1204485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39" name="楕円 638">
                  <a:extLst>
                    <a:ext uri="{FF2B5EF4-FFF2-40B4-BE49-F238E27FC236}">
                      <a16:creationId xmlns:a16="http://schemas.microsoft.com/office/drawing/2014/main" id="{58440401-732F-4E97-8A74-BD5CE5F56BB8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40" name="直線コネクタ 639">
                  <a:extLst>
                    <a:ext uri="{FF2B5EF4-FFF2-40B4-BE49-F238E27FC236}">
                      <a16:creationId xmlns:a16="http://schemas.microsoft.com/office/drawing/2014/main" id="{3D3A1274-F712-4EE3-88CC-479B1F73B632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1" name="直線コネクタ 640">
                  <a:extLst>
                    <a:ext uri="{FF2B5EF4-FFF2-40B4-BE49-F238E27FC236}">
                      <a16:creationId xmlns:a16="http://schemas.microsoft.com/office/drawing/2014/main" id="{30AC43A1-A387-4410-9D9D-9072F41814B0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7" name="グループ化 566">
                <a:extLst>
                  <a:ext uri="{FF2B5EF4-FFF2-40B4-BE49-F238E27FC236}">
                    <a16:creationId xmlns:a16="http://schemas.microsoft.com/office/drawing/2014/main" id="{6AF8CCB4-0449-49C4-B825-DEE0086B44C7}"/>
                  </a:ext>
                </a:extLst>
              </p:cNvPr>
              <p:cNvGrpSpPr/>
              <p:nvPr/>
            </p:nvGrpSpPr>
            <p:grpSpPr>
              <a:xfrm>
                <a:off x="1304332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36" name="楕円 635">
                  <a:extLst>
                    <a:ext uri="{FF2B5EF4-FFF2-40B4-BE49-F238E27FC236}">
                      <a16:creationId xmlns:a16="http://schemas.microsoft.com/office/drawing/2014/main" id="{662937D2-C5E8-48D3-88F9-B6FE2383A7DB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37" name="直線コネクタ 636">
                  <a:extLst>
                    <a:ext uri="{FF2B5EF4-FFF2-40B4-BE49-F238E27FC236}">
                      <a16:creationId xmlns:a16="http://schemas.microsoft.com/office/drawing/2014/main" id="{6ADA3FE7-DA2C-4473-861B-8CFB1DF76989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8" name="直線コネクタ 637">
                  <a:extLst>
                    <a:ext uri="{FF2B5EF4-FFF2-40B4-BE49-F238E27FC236}">
                      <a16:creationId xmlns:a16="http://schemas.microsoft.com/office/drawing/2014/main" id="{50EE6411-4DE6-4462-89BE-85371F5D776E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8" name="グループ化 567">
                <a:extLst>
                  <a:ext uri="{FF2B5EF4-FFF2-40B4-BE49-F238E27FC236}">
                    <a16:creationId xmlns:a16="http://schemas.microsoft.com/office/drawing/2014/main" id="{486EAE6B-87D2-4F0F-84BD-7622F97EA7EC}"/>
                  </a:ext>
                </a:extLst>
              </p:cNvPr>
              <p:cNvGrpSpPr/>
              <p:nvPr/>
            </p:nvGrpSpPr>
            <p:grpSpPr>
              <a:xfrm>
                <a:off x="1404179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33" name="楕円 632">
                  <a:extLst>
                    <a:ext uri="{FF2B5EF4-FFF2-40B4-BE49-F238E27FC236}">
                      <a16:creationId xmlns:a16="http://schemas.microsoft.com/office/drawing/2014/main" id="{06D0EEDA-43F0-40FC-B69C-69C312971316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34" name="直線コネクタ 633">
                  <a:extLst>
                    <a:ext uri="{FF2B5EF4-FFF2-40B4-BE49-F238E27FC236}">
                      <a16:creationId xmlns:a16="http://schemas.microsoft.com/office/drawing/2014/main" id="{E35E6711-0688-4399-84BF-63614DF11CB4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5" name="直線コネクタ 634">
                  <a:extLst>
                    <a:ext uri="{FF2B5EF4-FFF2-40B4-BE49-F238E27FC236}">
                      <a16:creationId xmlns:a16="http://schemas.microsoft.com/office/drawing/2014/main" id="{D80345A5-EE7F-4D15-950B-1E5AF59D533F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9" name="グループ化 568">
                <a:extLst>
                  <a:ext uri="{FF2B5EF4-FFF2-40B4-BE49-F238E27FC236}">
                    <a16:creationId xmlns:a16="http://schemas.microsoft.com/office/drawing/2014/main" id="{0B9CD71F-D1BE-4D5E-AEA6-D81739755CBE}"/>
                  </a:ext>
                </a:extLst>
              </p:cNvPr>
              <p:cNvGrpSpPr/>
              <p:nvPr/>
            </p:nvGrpSpPr>
            <p:grpSpPr>
              <a:xfrm>
                <a:off x="1504026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30" name="楕円 629">
                  <a:extLst>
                    <a:ext uri="{FF2B5EF4-FFF2-40B4-BE49-F238E27FC236}">
                      <a16:creationId xmlns:a16="http://schemas.microsoft.com/office/drawing/2014/main" id="{187B0A3A-1D5B-4A27-9581-6B8EC3821B98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31" name="直線コネクタ 630">
                  <a:extLst>
                    <a:ext uri="{FF2B5EF4-FFF2-40B4-BE49-F238E27FC236}">
                      <a16:creationId xmlns:a16="http://schemas.microsoft.com/office/drawing/2014/main" id="{5649703C-833D-4E51-86AF-07CCF3EA6302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2" name="直線コネクタ 631">
                  <a:extLst>
                    <a:ext uri="{FF2B5EF4-FFF2-40B4-BE49-F238E27FC236}">
                      <a16:creationId xmlns:a16="http://schemas.microsoft.com/office/drawing/2014/main" id="{37ABAAAE-7267-48B7-9C1B-9CAC8C89C752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0" name="グループ化 569">
                <a:extLst>
                  <a:ext uri="{FF2B5EF4-FFF2-40B4-BE49-F238E27FC236}">
                    <a16:creationId xmlns:a16="http://schemas.microsoft.com/office/drawing/2014/main" id="{F6E46000-2E07-4F49-A095-BBA537352881}"/>
                  </a:ext>
                </a:extLst>
              </p:cNvPr>
              <p:cNvGrpSpPr/>
              <p:nvPr/>
            </p:nvGrpSpPr>
            <p:grpSpPr>
              <a:xfrm>
                <a:off x="1586007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27" name="楕円 626">
                  <a:extLst>
                    <a:ext uri="{FF2B5EF4-FFF2-40B4-BE49-F238E27FC236}">
                      <a16:creationId xmlns:a16="http://schemas.microsoft.com/office/drawing/2014/main" id="{90C33BF9-A6EF-4025-9720-56004278403B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28" name="直線コネクタ 627">
                  <a:extLst>
                    <a:ext uri="{FF2B5EF4-FFF2-40B4-BE49-F238E27FC236}">
                      <a16:creationId xmlns:a16="http://schemas.microsoft.com/office/drawing/2014/main" id="{686DE828-2F48-4327-8EEC-F420A368EC89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9" name="直線コネクタ 628">
                  <a:extLst>
                    <a:ext uri="{FF2B5EF4-FFF2-40B4-BE49-F238E27FC236}">
                      <a16:creationId xmlns:a16="http://schemas.microsoft.com/office/drawing/2014/main" id="{1B2B4E31-3EEB-4506-807E-3287E3F3B133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1" name="グループ化 570">
                <a:extLst>
                  <a:ext uri="{FF2B5EF4-FFF2-40B4-BE49-F238E27FC236}">
                    <a16:creationId xmlns:a16="http://schemas.microsoft.com/office/drawing/2014/main" id="{881BD86D-9FB2-40AA-8C52-40369B45C512}"/>
                  </a:ext>
                </a:extLst>
              </p:cNvPr>
              <p:cNvGrpSpPr/>
              <p:nvPr/>
            </p:nvGrpSpPr>
            <p:grpSpPr>
              <a:xfrm>
                <a:off x="1676393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24" name="楕円 623">
                  <a:extLst>
                    <a:ext uri="{FF2B5EF4-FFF2-40B4-BE49-F238E27FC236}">
                      <a16:creationId xmlns:a16="http://schemas.microsoft.com/office/drawing/2014/main" id="{3DA87F24-E3EF-4A81-8058-A3207111667D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25" name="直線コネクタ 624">
                  <a:extLst>
                    <a:ext uri="{FF2B5EF4-FFF2-40B4-BE49-F238E27FC236}">
                      <a16:creationId xmlns:a16="http://schemas.microsoft.com/office/drawing/2014/main" id="{2704B6ED-53E2-42EF-8419-2D1452F8BA67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6" name="直線コネクタ 625">
                  <a:extLst>
                    <a:ext uri="{FF2B5EF4-FFF2-40B4-BE49-F238E27FC236}">
                      <a16:creationId xmlns:a16="http://schemas.microsoft.com/office/drawing/2014/main" id="{80C497CD-5913-4537-831F-89423D4FB737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2" name="グループ化 571">
                <a:extLst>
                  <a:ext uri="{FF2B5EF4-FFF2-40B4-BE49-F238E27FC236}">
                    <a16:creationId xmlns:a16="http://schemas.microsoft.com/office/drawing/2014/main" id="{E30A93EB-5C9B-4AA5-B2B5-D9999D54CEC4}"/>
                  </a:ext>
                </a:extLst>
              </p:cNvPr>
              <p:cNvGrpSpPr/>
              <p:nvPr/>
            </p:nvGrpSpPr>
            <p:grpSpPr>
              <a:xfrm>
                <a:off x="1774135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21" name="楕円 620">
                  <a:extLst>
                    <a:ext uri="{FF2B5EF4-FFF2-40B4-BE49-F238E27FC236}">
                      <a16:creationId xmlns:a16="http://schemas.microsoft.com/office/drawing/2014/main" id="{4C34D07D-E17B-49D2-B95E-83CED21AB33B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22" name="直線コネクタ 621">
                  <a:extLst>
                    <a:ext uri="{FF2B5EF4-FFF2-40B4-BE49-F238E27FC236}">
                      <a16:creationId xmlns:a16="http://schemas.microsoft.com/office/drawing/2014/main" id="{D939C03B-5BC9-46C6-A117-21C6429A0061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3" name="直線コネクタ 622">
                  <a:extLst>
                    <a:ext uri="{FF2B5EF4-FFF2-40B4-BE49-F238E27FC236}">
                      <a16:creationId xmlns:a16="http://schemas.microsoft.com/office/drawing/2014/main" id="{5121251F-E850-496F-A572-01709B8BE038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3" name="グループ化 572">
                <a:extLst>
                  <a:ext uri="{FF2B5EF4-FFF2-40B4-BE49-F238E27FC236}">
                    <a16:creationId xmlns:a16="http://schemas.microsoft.com/office/drawing/2014/main" id="{751B550D-8EB1-4918-A064-7EE5C5DDE99A}"/>
                  </a:ext>
                </a:extLst>
              </p:cNvPr>
              <p:cNvGrpSpPr/>
              <p:nvPr/>
            </p:nvGrpSpPr>
            <p:grpSpPr>
              <a:xfrm>
                <a:off x="1870825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18" name="楕円 617">
                  <a:extLst>
                    <a:ext uri="{FF2B5EF4-FFF2-40B4-BE49-F238E27FC236}">
                      <a16:creationId xmlns:a16="http://schemas.microsoft.com/office/drawing/2014/main" id="{29D77FD0-0129-419C-A23B-0BA22DD45BE3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19" name="直線コネクタ 618">
                  <a:extLst>
                    <a:ext uri="{FF2B5EF4-FFF2-40B4-BE49-F238E27FC236}">
                      <a16:creationId xmlns:a16="http://schemas.microsoft.com/office/drawing/2014/main" id="{D4553329-15E0-4573-92AD-A2C0F40DC293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0" name="直線コネクタ 619">
                  <a:extLst>
                    <a:ext uri="{FF2B5EF4-FFF2-40B4-BE49-F238E27FC236}">
                      <a16:creationId xmlns:a16="http://schemas.microsoft.com/office/drawing/2014/main" id="{9A0DAD2B-C4F8-4F84-A475-8C09B1E8BE5D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4" name="グループ化 573">
                <a:extLst>
                  <a:ext uri="{FF2B5EF4-FFF2-40B4-BE49-F238E27FC236}">
                    <a16:creationId xmlns:a16="http://schemas.microsoft.com/office/drawing/2014/main" id="{D80FFD66-3D2C-4219-9A96-CBD433606849}"/>
                  </a:ext>
                </a:extLst>
              </p:cNvPr>
              <p:cNvGrpSpPr/>
              <p:nvPr/>
            </p:nvGrpSpPr>
            <p:grpSpPr>
              <a:xfrm>
                <a:off x="1967515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15" name="楕円 614">
                  <a:extLst>
                    <a:ext uri="{FF2B5EF4-FFF2-40B4-BE49-F238E27FC236}">
                      <a16:creationId xmlns:a16="http://schemas.microsoft.com/office/drawing/2014/main" id="{615C06EA-08CA-402A-94B1-91C749C5955C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16" name="直線コネクタ 615">
                  <a:extLst>
                    <a:ext uri="{FF2B5EF4-FFF2-40B4-BE49-F238E27FC236}">
                      <a16:creationId xmlns:a16="http://schemas.microsoft.com/office/drawing/2014/main" id="{4F1C66B6-8F16-4EE7-A99A-34BEB0D3DE2A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7" name="直線コネクタ 616">
                  <a:extLst>
                    <a:ext uri="{FF2B5EF4-FFF2-40B4-BE49-F238E27FC236}">
                      <a16:creationId xmlns:a16="http://schemas.microsoft.com/office/drawing/2014/main" id="{DD5E37FC-4B2B-4335-82E3-539126CAEEDD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5" name="グループ化 574">
                <a:extLst>
                  <a:ext uri="{FF2B5EF4-FFF2-40B4-BE49-F238E27FC236}">
                    <a16:creationId xmlns:a16="http://schemas.microsoft.com/office/drawing/2014/main" id="{5731A76A-7714-4633-AC22-8D7491C5092C}"/>
                  </a:ext>
                </a:extLst>
              </p:cNvPr>
              <p:cNvGrpSpPr/>
              <p:nvPr/>
            </p:nvGrpSpPr>
            <p:grpSpPr>
              <a:xfrm>
                <a:off x="2063155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12" name="楕円 611">
                  <a:extLst>
                    <a:ext uri="{FF2B5EF4-FFF2-40B4-BE49-F238E27FC236}">
                      <a16:creationId xmlns:a16="http://schemas.microsoft.com/office/drawing/2014/main" id="{C249A2A2-B314-4828-9747-53B2B24B0588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13" name="直線コネクタ 612">
                  <a:extLst>
                    <a:ext uri="{FF2B5EF4-FFF2-40B4-BE49-F238E27FC236}">
                      <a16:creationId xmlns:a16="http://schemas.microsoft.com/office/drawing/2014/main" id="{5FD9922E-6A0A-43DC-98C7-8929C3FCB4FA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4" name="直線コネクタ 613">
                  <a:extLst>
                    <a:ext uri="{FF2B5EF4-FFF2-40B4-BE49-F238E27FC236}">
                      <a16:creationId xmlns:a16="http://schemas.microsoft.com/office/drawing/2014/main" id="{114373B5-E604-468B-BAF3-EE89950A7263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6" name="グループ化 575">
                <a:extLst>
                  <a:ext uri="{FF2B5EF4-FFF2-40B4-BE49-F238E27FC236}">
                    <a16:creationId xmlns:a16="http://schemas.microsoft.com/office/drawing/2014/main" id="{E50D88DB-2B32-4149-899E-817762BE23DB}"/>
                  </a:ext>
                </a:extLst>
              </p:cNvPr>
              <p:cNvGrpSpPr/>
              <p:nvPr/>
            </p:nvGrpSpPr>
            <p:grpSpPr>
              <a:xfrm>
                <a:off x="2158795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09" name="楕円 608">
                  <a:extLst>
                    <a:ext uri="{FF2B5EF4-FFF2-40B4-BE49-F238E27FC236}">
                      <a16:creationId xmlns:a16="http://schemas.microsoft.com/office/drawing/2014/main" id="{88A8542B-6788-487F-8843-BA9713FBB4CE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10" name="直線コネクタ 609">
                  <a:extLst>
                    <a:ext uri="{FF2B5EF4-FFF2-40B4-BE49-F238E27FC236}">
                      <a16:creationId xmlns:a16="http://schemas.microsoft.com/office/drawing/2014/main" id="{E5BCB0CD-A3D8-4893-AADF-9D6B5F4AB5D0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1" name="直線コネクタ 610">
                  <a:extLst>
                    <a:ext uri="{FF2B5EF4-FFF2-40B4-BE49-F238E27FC236}">
                      <a16:creationId xmlns:a16="http://schemas.microsoft.com/office/drawing/2014/main" id="{9494455A-004F-4EC1-A67F-F6B77A57A0B7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7" name="グループ化 576">
                <a:extLst>
                  <a:ext uri="{FF2B5EF4-FFF2-40B4-BE49-F238E27FC236}">
                    <a16:creationId xmlns:a16="http://schemas.microsoft.com/office/drawing/2014/main" id="{881ED5CA-CF4B-4DA2-BE9B-780FBC8DA55E}"/>
                  </a:ext>
                </a:extLst>
              </p:cNvPr>
              <p:cNvGrpSpPr/>
              <p:nvPr/>
            </p:nvGrpSpPr>
            <p:grpSpPr>
              <a:xfrm>
                <a:off x="2260741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06" name="楕円 605">
                  <a:extLst>
                    <a:ext uri="{FF2B5EF4-FFF2-40B4-BE49-F238E27FC236}">
                      <a16:creationId xmlns:a16="http://schemas.microsoft.com/office/drawing/2014/main" id="{B235E0DE-4D9F-4C84-BAC0-EF392529AFDB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07" name="直線コネクタ 606">
                  <a:extLst>
                    <a:ext uri="{FF2B5EF4-FFF2-40B4-BE49-F238E27FC236}">
                      <a16:creationId xmlns:a16="http://schemas.microsoft.com/office/drawing/2014/main" id="{1FA43136-92E2-413B-9CD5-1FC86226C24F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8" name="直線コネクタ 607">
                  <a:extLst>
                    <a:ext uri="{FF2B5EF4-FFF2-40B4-BE49-F238E27FC236}">
                      <a16:creationId xmlns:a16="http://schemas.microsoft.com/office/drawing/2014/main" id="{4D861D57-63D6-4643-9EFC-4AE480FDCCC6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8" name="グループ化 577">
                <a:extLst>
                  <a:ext uri="{FF2B5EF4-FFF2-40B4-BE49-F238E27FC236}">
                    <a16:creationId xmlns:a16="http://schemas.microsoft.com/office/drawing/2014/main" id="{3837BCF5-3B7C-4CDC-8C68-E9558C03F2D5}"/>
                  </a:ext>
                </a:extLst>
              </p:cNvPr>
              <p:cNvGrpSpPr/>
              <p:nvPr/>
            </p:nvGrpSpPr>
            <p:grpSpPr>
              <a:xfrm>
                <a:off x="2359537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03" name="楕円 602">
                  <a:extLst>
                    <a:ext uri="{FF2B5EF4-FFF2-40B4-BE49-F238E27FC236}">
                      <a16:creationId xmlns:a16="http://schemas.microsoft.com/office/drawing/2014/main" id="{CA8056BE-8C68-4F9B-9FD1-8A8F74838D27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04" name="直線コネクタ 603">
                  <a:extLst>
                    <a:ext uri="{FF2B5EF4-FFF2-40B4-BE49-F238E27FC236}">
                      <a16:creationId xmlns:a16="http://schemas.microsoft.com/office/drawing/2014/main" id="{E2DE74DB-59DD-4767-8370-7A456839B214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5" name="直線コネクタ 604">
                  <a:extLst>
                    <a:ext uri="{FF2B5EF4-FFF2-40B4-BE49-F238E27FC236}">
                      <a16:creationId xmlns:a16="http://schemas.microsoft.com/office/drawing/2014/main" id="{92EAD60F-77D9-4FE7-9CBB-D94211FD766B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9" name="グループ化 578">
                <a:extLst>
                  <a:ext uri="{FF2B5EF4-FFF2-40B4-BE49-F238E27FC236}">
                    <a16:creationId xmlns:a16="http://schemas.microsoft.com/office/drawing/2014/main" id="{5AA1E581-E3BB-413F-9B2E-1172D5B31325}"/>
                  </a:ext>
                </a:extLst>
              </p:cNvPr>
              <p:cNvGrpSpPr/>
              <p:nvPr/>
            </p:nvGrpSpPr>
            <p:grpSpPr>
              <a:xfrm>
                <a:off x="2458333" y="2465726"/>
                <a:ext cx="81981" cy="201800"/>
                <a:chOff x="1103586" y="2465726"/>
                <a:chExt cx="81981" cy="201800"/>
              </a:xfrm>
            </p:grpSpPr>
            <p:sp>
              <p:nvSpPr>
                <p:cNvPr id="600" name="楕円 599">
                  <a:extLst>
                    <a:ext uri="{FF2B5EF4-FFF2-40B4-BE49-F238E27FC236}">
                      <a16:creationId xmlns:a16="http://schemas.microsoft.com/office/drawing/2014/main" id="{EAA09090-FF42-4B5E-92D1-FD34BA8D3283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01" name="直線コネクタ 600">
                  <a:extLst>
                    <a:ext uri="{FF2B5EF4-FFF2-40B4-BE49-F238E27FC236}">
                      <a16:creationId xmlns:a16="http://schemas.microsoft.com/office/drawing/2014/main" id="{3C805E08-0D25-4125-9B4E-A74FAD46521B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2" name="直線コネクタ 601">
                  <a:extLst>
                    <a:ext uri="{FF2B5EF4-FFF2-40B4-BE49-F238E27FC236}">
                      <a16:creationId xmlns:a16="http://schemas.microsoft.com/office/drawing/2014/main" id="{029CCBFC-53A1-4718-818D-A88D8B297CF0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0" name="グループ化 579">
                <a:extLst>
                  <a:ext uri="{FF2B5EF4-FFF2-40B4-BE49-F238E27FC236}">
                    <a16:creationId xmlns:a16="http://schemas.microsoft.com/office/drawing/2014/main" id="{CAE6644A-7EC8-48B6-827C-DE2004796D47}"/>
                  </a:ext>
                </a:extLst>
              </p:cNvPr>
              <p:cNvGrpSpPr/>
              <p:nvPr/>
            </p:nvGrpSpPr>
            <p:grpSpPr>
              <a:xfrm>
                <a:off x="2557129" y="2465727"/>
                <a:ext cx="81981" cy="201800"/>
                <a:chOff x="1103586" y="2465726"/>
                <a:chExt cx="81981" cy="201800"/>
              </a:xfrm>
            </p:grpSpPr>
            <p:sp>
              <p:nvSpPr>
                <p:cNvPr id="597" name="楕円 596">
                  <a:extLst>
                    <a:ext uri="{FF2B5EF4-FFF2-40B4-BE49-F238E27FC236}">
                      <a16:creationId xmlns:a16="http://schemas.microsoft.com/office/drawing/2014/main" id="{A25D0566-26BB-4AE7-AFC8-919DDBBD6E16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98" name="直線コネクタ 597">
                  <a:extLst>
                    <a:ext uri="{FF2B5EF4-FFF2-40B4-BE49-F238E27FC236}">
                      <a16:creationId xmlns:a16="http://schemas.microsoft.com/office/drawing/2014/main" id="{96F39F0B-018F-4959-AADD-F21D4B4EAE93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9" name="直線コネクタ 598">
                  <a:extLst>
                    <a:ext uri="{FF2B5EF4-FFF2-40B4-BE49-F238E27FC236}">
                      <a16:creationId xmlns:a16="http://schemas.microsoft.com/office/drawing/2014/main" id="{0C91AB00-9179-455A-9AD2-E29D7B7A5F85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1" name="グループ化 580">
                <a:extLst>
                  <a:ext uri="{FF2B5EF4-FFF2-40B4-BE49-F238E27FC236}">
                    <a16:creationId xmlns:a16="http://schemas.microsoft.com/office/drawing/2014/main" id="{E0BA8BDB-6B4A-4E2A-8143-0945242E42D7}"/>
                  </a:ext>
                </a:extLst>
              </p:cNvPr>
              <p:cNvGrpSpPr/>
              <p:nvPr/>
            </p:nvGrpSpPr>
            <p:grpSpPr>
              <a:xfrm>
                <a:off x="2647515" y="2464674"/>
                <a:ext cx="81981" cy="201800"/>
                <a:chOff x="1103586" y="2465726"/>
                <a:chExt cx="81981" cy="201800"/>
              </a:xfrm>
            </p:grpSpPr>
            <p:sp>
              <p:nvSpPr>
                <p:cNvPr id="594" name="楕円 593">
                  <a:extLst>
                    <a:ext uri="{FF2B5EF4-FFF2-40B4-BE49-F238E27FC236}">
                      <a16:creationId xmlns:a16="http://schemas.microsoft.com/office/drawing/2014/main" id="{6B15DF2B-339D-4066-AA65-26E400ABDDE5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95" name="直線コネクタ 594">
                  <a:extLst>
                    <a:ext uri="{FF2B5EF4-FFF2-40B4-BE49-F238E27FC236}">
                      <a16:creationId xmlns:a16="http://schemas.microsoft.com/office/drawing/2014/main" id="{B122537D-DE69-46CD-8521-591D7D51CE0E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6" name="直線コネクタ 595">
                  <a:extLst>
                    <a:ext uri="{FF2B5EF4-FFF2-40B4-BE49-F238E27FC236}">
                      <a16:creationId xmlns:a16="http://schemas.microsoft.com/office/drawing/2014/main" id="{75988C88-A55C-4CEE-B3C1-F01388C1355A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2" name="グループ化 581">
                <a:extLst>
                  <a:ext uri="{FF2B5EF4-FFF2-40B4-BE49-F238E27FC236}">
                    <a16:creationId xmlns:a16="http://schemas.microsoft.com/office/drawing/2014/main" id="{B444C3B7-250C-4E6A-8C4B-128D7FEAAF49}"/>
                  </a:ext>
                </a:extLst>
              </p:cNvPr>
              <p:cNvGrpSpPr/>
              <p:nvPr/>
            </p:nvGrpSpPr>
            <p:grpSpPr>
              <a:xfrm>
                <a:off x="2731591" y="2464673"/>
                <a:ext cx="81981" cy="201800"/>
                <a:chOff x="1103586" y="2465726"/>
                <a:chExt cx="81981" cy="201800"/>
              </a:xfrm>
            </p:grpSpPr>
            <p:sp>
              <p:nvSpPr>
                <p:cNvPr id="591" name="楕円 590">
                  <a:extLst>
                    <a:ext uri="{FF2B5EF4-FFF2-40B4-BE49-F238E27FC236}">
                      <a16:creationId xmlns:a16="http://schemas.microsoft.com/office/drawing/2014/main" id="{D3CB2F7C-65E1-4AE0-816B-7755F1E2303E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92" name="直線コネクタ 591">
                  <a:extLst>
                    <a:ext uri="{FF2B5EF4-FFF2-40B4-BE49-F238E27FC236}">
                      <a16:creationId xmlns:a16="http://schemas.microsoft.com/office/drawing/2014/main" id="{0319D6D6-EF45-4C2A-8681-44CD7A9DE3B0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3" name="直線コネクタ 592">
                  <a:extLst>
                    <a:ext uri="{FF2B5EF4-FFF2-40B4-BE49-F238E27FC236}">
                      <a16:creationId xmlns:a16="http://schemas.microsoft.com/office/drawing/2014/main" id="{BBD2639A-AAFC-4331-BF9A-5F36DA942140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3" name="グループ化 582">
                <a:extLst>
                  <a:ext uri="{FF2B5EF4-FFF2-40B4-BE49-F238E27FC236}">
                    <a16:creationId xmlns:a16="http://schemas.microsoft.com/office/drawing/2014/main" id="{D354F76D-49CC-4E50-B202-B3BAA024C14E}"/>
                  </a:ext>
                </a:extLst>
              </p:cNvPr>
              <p:cNvGrpSpPr/>
              <p:nvPr/>
            </p:nvGrpSpPr>
            <p:grpSpPr>
              <a:xfrm>
                <a:off x="2826179" y="2464673"/>
                <a:ext cx="81981" cy="201800"/>
                <a:chOff x="1103586" y="2465726"/>
                <a:chExt cx="81981" cy="201800"/>
              </a:xfrm>
            </p:grpSpPr>
            <p:sp>
              <p:nvSpPr>
                <p:cNvPr id="588" name="楕円 587">
                  <a:extLst>
                    <a:ext uri="{FF2B5EF4-FFF2-40B4-BE49-F238E27FC236}">
                      <a16:creationId xmlns:a16="http://schemas.microsoft.com/office/drawing/2014/main" id="{E5A24677-9CF4-4130-9CD9-ED00EDFBE8B7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89" name="直線コネクタ 588">
                  <a:extLst>
                    <a:ext uri="{FF2B5EF4-FFF2-40B4-BE49-F238E27FC236}">
                      <a16:creationId xmlns:a16="http://schemas.microsoft.com/office/drawing/2014/main" id="{78BC77C5-1331-4AAA-B527-4B2C8B118740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0" name="直線コネクタ 589">
                  <a:extLst>
                    <a:ext uri="{FF2B5EF4-FFF2-40B4-BE49-F238E27FC236}">
                      <a16:creationId xmlns:a16="http://schemas.microsoft.com/office/drawing/2014/main" id="{50527808-DDD1-43D8-85A8-9A7A036E4DCE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4" name="グループ化 583">
                <a:extLst>
                  <a:ext uri="{FF2B5EF4-FFF2-40B4-BE49-F238E27FC236}">
                    <a16:creationId xmlns:a16="http://schemas.microsoft.com/office/drawing/2014/main" id="{78B77155-865D-4543-ABCC-4E4D0A8AA836}"/>
                  </a:ext>
                </a:extLst>
              </p:cNvPr>
              <p:cNvGrpSpPr/>
              <p:nvPr/>
            </p:nvGrpSpPr>
            <p:grpSpPr>
              <a:xfrm>
                <a:off x="1011630" y="2464673"/>
                <a:ext cx="81981" cy="201800"/>
                <a:chOff x="1103586" y="2465726"/>
                <a:chExt cx="81981" cy="201800"/>
              </a:xfrm>
            </p:grpSpPr>
            <p:sp>
              <p:nvSpPr>
                <p:cNvPr id="585" name="楕円 584">
                  <a:extLst>
                    <a:ext uri="{FF2B5EF4-FFF2-40B4-BE49-F238E27FC236}">
                      <a16:creationId xmlns:a16="http://schemas.microsoft.com/office/drawing/2014/main" id="{914EA3FC-FFE8-48F6-993A-1D72DEB465F9}"/>
                    </a:ext>
                  </a:extLst>
                </p:cNvPr>
                <p:cNvSpPr/>
                <p:nvPr/>
              </p:nvSpPr>
              <p:spPr>
                <a:xfrm>
                  <a:off x="1103586" y="2591851"/>
                  <a:ext cx="81981" cy="7567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86" name="直線コネクタ 585">
                  <a:extLst>
                    <a:ext uri="{FF2B5EF4-FFF2-40B4-BE49-F238E27FC236}">
                      <a16:creationId xmlns:a16="http://schemas.microsoft.com/office/drawing/2014/main" id="{72273674-9848-4E46-A163-ED4F489F2D11}"/>
                    </a:ext>
                  </a:extLst>
                </p:cNvPr>
                <p:cNvCxnSpPr/>
                <p:nvPr/>
              </p:nvCxnSpPr>
              <p:spPr>
                <a:xfrm>
                  <a:off x="1122504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7" name="直線コネクタ 586">
                  <a:extLst>
                    <a:ext uri="{FF2B5EF4-FFF2-40B4-BE49-F238E27FC236}">
                      <a16:creationId xmlns:a16="http://schemas.microsoft.com/office/drawing/2014/main" id="{624E395D-42A6-4321-B93C-A1703DD6D4EA}"/>
                    </a:ext>
                  </a:extLst>
                </p:cNvPr>
                <p:cNvCxnSpPr/>
                <p:nvPr/>
              </p:nvCxnSpPr>
              <p:spPr>
                <a:xfrm>
                  <a:off x="1155088" y="2465726"/>
                  <a:ext cx="0" cy="1261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53" name="楕円 552">
              <a:extLst>
                <a:ext uri="{FF2B5EF4-FFF2-40B4-BE49-F238E27FC236}">
                  <a16:creationId xmlns:a16="http://schemas.microsoft.com/office/drawing/2014/main" id="{810EF501-796D-46E1-AEF4-A67E1983E3D4}"/>
                </a:ext>
              </a:extLst>
            </p:cNvPr>
            <p:cNvSpPr/>
            <p:nvPr/>
          </p:nvSpPr>
          <p:spPr>
            <a:xfrm>
              <a:off x="4054188" y="5744930"/>
              <a:ext cx="1398410" cy="84503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54" name="図 553">
              <a:extLst>
                <a:ext uri="{FF2B5EF4-FFF2-40B4-BE49-F238E27FC236}">
                  <a16:creationId xmlns:a16="http://schemas.microsoft.com/office/drawing/2014/main" id="{A4AF3767-0FED-4663-B7D8-DD7F0C186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4607557" y="5613608"/>
              <a:ext cx="297499" cy="1113010"/>
            </a:xfrm>
            <a:prstGeom prst="rect">
              <a:avLst/>
            </a:prstGeom>
          </p:spPr>
        </p:pic>
        <p:sp>
          <p:nvSpPr>
            <p:cNvPr id="555" name="二等辺三角形 554">
              <a:extLst>
                <a:ext uri="{FF2B5EF4-FFF2-40B4-BE49-F238E27FC236}">
                  <a16:creationId xmlns:a16="http://schemas.microsoft.com/office/drawing/2014/main" id="{3F29FDC0-9D8F-446A-9AD6-0A0CCA720EB7}"/>
                </a:ext>
              </a:extLst>
            </p:cNvPr>
            <p:cNvSpPr/>
            <p:nvPr/>
          </p:nvSpPr>
          <p:spPr>
            <a:xfrm>
              <a:off x="4103971" y="4429300"/>
              <a:ext cx="77771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6" name="二等辺三角形 555">
              <a:extLst>
                <a:ext uri="{FF2B5EF4-FFF2-40B4-BE49-F238E27FC236}">
                  <a16:creationId xmlns:a16="http://schemas.microsoft.com/office/drawing/2014/main" id="{A7326B00-735B-49A7-8813-E3C56D4C1027}"/>
                </a:ext>
              </a:extLst>
            </p:cNvPr>
            <p:cNvSpPr/>
            <p:nvPr/>
          </p:nvSpPr>
          <p:spPr>
            <a:xfrm>
              <a:off x="4753393" y="4493557"/>
              <a:ext cx="77771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7" name="二等辺三角形 556">
              <a:extLst>
                <a:ext uri="{FF2B5EF4-FFF2-40B4-BE49-F238E27FC236}">
                  <a16:creationId xmlns:a16="http://schemas.microsoft.com/office/drawing/2014/main" id="{D44FBC97-C181-4988-8961-7214199F6767}"/>
                </a:ext>
              </a:extLst>
            </p:cNvPr>
            <p:cNvSpPr/>
            <p:nvPr/>
          </p:nvSpPr>
          <p:spPr>
            <a:xfrm>
              <a:off x="4888723" y="4341794"/>
              <a:ext cx="77771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8" name="二等辺三角形 557">
              <a:extLst>
                <a:ext uri="{FF2B5EF4-FFF2-40B4-BE49-F238E27FC236}">
                  <a16:creationId xmlns:a16="http://schemas.microsoft.com/office/drawing/2014/main" id="{BD689087-3910-4DF0-8313-38A48A78D9D3}"/>
                </a:ext>
              </a:extLst>
            </p:cNvPr>
            <p:cNvSpPr/>
            <p:nvPr/>
          </p:nvSpPr>
          <p:spPr>
            <a:xfrm>
              <a:off x="5118149" y="4400038"/>
              <a:ext cx="77771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9" name="二等辺三角形 558">
              <a:extLst>
                <a:ext uri="{FF2B5EF4-FFF2-40B4-BE49-F238E27FC236}">
                  <a16:creationId xmlns:a16="http://schemas.microsoft.com/office/drawing/2014/main" id="{2B1A0E53-882B-43DA-840E-F55C1757F062}"/>
                </a:ext>
              </a:extLst>
            </p:cNvPr>
            <p:cNvSpPr/>
            <p:nvPr/>
          </p:nvSpPr>
          <p:spPr>
            <a:xfrm>
              <a:off x="4569675" y="4399577"/>
              <a:ext cx="77771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0" name="テキスト ボックス 559">
              <a:extLst>
                <a:ext uri="{FF2B5EF4-FFF2-40B4-BE49-F238E27FC236}">
                  <a16:creationId xmlns:a16="http://schemas.microsoft.com/office/drawing/2014/main" id="{201AD043-3F78-4943-986B-65F23CE95231}"/>
                </a:ext>
              </a:extLst>
            </p:cNvPr>
            <p:cNvSpPr txBox="1"/>
            <p:nvPr/>
          </p:nvSpPr>
          <p:spPr>
            <a:xfrm>
              <a:off x="3849371" y="3640022"/>
              <a:ext cx="16898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初期アポトーシス</a:t>
              </a:r>
              <a:endParaRPr kumimoji="1" lang="en-US" altLang="ja-JP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en-US" altLang="ja-JP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(Annexin V+/PI-)</a:t>
              </a:r>
              <a:endParaRPr kumimoji="1"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61" name="テキスト ボックス 560">
              <a:extLst>
                <a:ext uri="{FF2B5EF4-FFF2-40B4-BE49-F238E27FC236}">
                  <a16:creationId xmlns:a16="http://schemas.microsoft.com/office/drawing/2014/main" id="{03DA1F33-E1AB-4856-8B21-B6FBE078B018}"/>
                </a:ext>
              </a:extLst>
            </p:cNvPr>
            <p:cNvSpPr txBox="1"/>
            <p:nvPr/>
          </p:nvSpPr>
          <p:spPr>
            <a:xfrm>
              <a:off x="3704772" y="5370812"/>
              <a:ext cx="15368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100" dirty="0"/>
                <a:t>細胞膜浸透性は制御されている</a:t>
              </a:r>
            </a:p>
          </p:txBody>
        </p:sp>
        <p:sp>
          <p:nvSpPr>
            <p:cNvPr id="562" name="テキスト ボックス 561">
              <a:extLst>
                <a:ext uri="{FF2B5EF4-FFF2-40B4-BE49-F238E27FC236}">
                  <a16:creationId xmlns:a16="http://schemas.microsoft.com/office/drawing/2014/main" id="{E433D948-41E9-4EA8-9094-4C6015D353DC}"/>
                </a:ext>
              </a:extLst>
            </p:cNvPr>
            <p:cNvSpPr txBox="1"/>
            <p:nvPr/>
          </p:nvSpPr>
          <p:spPr>
            <a:xfrm>
              <a:off x="5242167" y="4359899"/>
              <a:ext cx="4427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Ca</a:t>
              </a:r>
              <a:r>
                <a:rPr kumimoji="1" lang="en-US" altLang="ja-JP" sz="1200" baseline="30000" dirty="0"/>
                <a:t>2+</a:t>
              </a:r>
              <a:endParaRPr kumimoji="1" lang="ja-JP" altLang="en-US" sz="1200" baseline="30000" dirty="0"/>
            </a:p>
          </p:txBody>
        </p:sp>
        <p:sp>
          <p:nvSpPr>
            <p:cNvPr id="563" name="テキスト ボックス 562">
              <a:extLst>
                <a:ext uri="{FF2B5EF4-FFF2-40B4-BE49-F238E27FC236}">
                  <a16:creationId xmlns:a16="http://schemas.microsoft.com/office/drawing/2014/main" id="{EACB16AA-E3B9-4362-8F93-C76C1333DB34}"/>
                </a:ext>
              </a:extLst>
            </p:cNvPr>
            <p:cNvSpPr txBox="1"/>
            <p:nvPr/>
          </p:nvSpPr>
          <p:spPr>
            <a:xfrm>
              <a:off x="4857108" y="4429300"/>
              <a:ext cx="4427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Ca</a:t>
              </a:r>
              <a:r>
                <a:rPr kumimoji="1" lang="en-US" altLang="ja-JP" sz="1200" baseline="30000" dirty="0"/>
                <a:t>2+</a:t>
              </a:r>
              <a:endParaRPr kumimoji="1" lang="ja-JP" altLang="en-US" sz="1200" baseline="30000" dirty="0"/>
            </a:p>
          </p:txBody>
        </p:sp>
        <p:sp>
          <p:nvSpPr>
            <p:cNvPr id="564" name="テキスト ボックス 563">
              <a:extLst>
                <a:ext uri="{FF2B5EF4-FFF2-40B4-BE49-F238E27FC236}">
                  <a16:creationId xmlns:a16="http://schemas.microsoft.com/office/drawing/2014/main" id="{043B701C-A7B1-473C-8FAD-440F5788C66B}"/>
                </a:ext>
              </a:extLst>
            </p:cNvPr>
            <p:cNvSpPr txBox="1"/>
            <p:nvPr/>
          </p:nvSpPr>
          <p:spPr>
            <a:xfrm>
              <a:off x="4165869" y="4406410"/>
              <a:ext cx="4427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Ca</a:t>
              </a:r>
              <a:r>
                <a:rPr kumimoji="1" lang="en-US" altLang="ja-JP" sz="1200" baseline="30000" dirty="0"/>
                <a:t>2+</a:t>
              </a:r>
              <a:endParaRPr kumimoji="1" lang="ja-JP" altLang="en-US" sz="1200" baseline="30000" dirty="0"/>
            </a:p>
          </p:txBody>
        </p:sp>
      </p:grpSp>
      <p:grpSp>
        <p:nvGrpSpPr>
          <p:cNvPr id="765" name="グループ化 764">
            <a:extLst>
              <a:ext uri="{FF2B5EF4-FFF2-40B4-BE49-F238E27FC236}">
                <a16:creationId xmlns:a16="http://schemas.microsoft.com/office/drawing/2014/main" id="{F6F36AB1-10EE-4F82-A69A-BF977440CBE4}"/>
              </a:ext>
            </a:extLst>
          </p:cNvPr>
          <p:cNvGrpSpPr/>
          <p:nvPr/>
        </p:nvGrpSpPr>
        <p:grpSpPr>
          <a:xfrm>
            <a:off x="6474980" y="1083871"/>
            <a:ext cx="2247749" cy="2934835"/>
            <a:chOff x="5884096" y="3621786"/>
            <a:chExt cx="2247749" cy="2934835"/>
          </a:xfrm>
        </p:grpSpPr>
        <p:grpSp>
          <p:nvGrpSpPr>
            <p:cNvPr id="766" name="グループ化 765">
              <a:extLst>
                <a:ext uri="{FF2B5EF4-FFF2-40B4-BE49-F238E27FC236}">
                  <a16:creationId xmlns:a16="http://schemas.microsoft.com/office/drawing/2014/main" id="{ED73D3CE-AE01-4831-A8AF-E5D3D4A58F4E}"/>
                </a:ext>
              </a:extLst>
            </p:cNvPr>
            <p:cNvGrpSpPr/>
            <p:nvPr/>
          </p:nvGrpSpPr>
          <p:grpSpPr>
            <a:xfrm rot="8847650">
              <a:off x="6788482" y="5355911"/>
              <a:ext cx="78824" cy="303230"/>
              <a:chOff x="1266979" y="1551830"/>
              <a:chExt cx="78824" cy="303230"/>
            </a:xfrm>
          </p:grpSpPr>
          <p:grpSp>
            <p:nvGrpSpPr>
              <p:cNvPr id="980" name="グループ化 979">
                <a:extLst>
                  <a:ext uri="{FF2B5EF4-FFF2-40B4-BE49-F238E27FC236}">
                    <a16:creationId xmlns:a16="http://schemas.microsoft.com/office/drawing/2014/main" id="{55FE9196-A83D-40E8-AA9D-FD64F8668AAA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982" name="楕円 981">
                  <a:extLst>
                    <a:ext uri="{FF2B5EF4-FFF2-40B4-BE49-F238E27FC236}">
                      <a16:creationId xmlns:a16="http://schemas.microsoft.com/office/drawing/2014/main" id="{A6028BCF-9725-4CC8-94E2-B3BBD318527F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3" name="楕円 982">
                  <a:extLst>
                    <a:ext uri="{FF2B5EF4-FFF2-40B4-BE49-F238E27FC236}">
                      <a16:creationId xmlns:a16="http://schemas.microsoft.com/office/drawing/2014/main" id="{F893BEEF-E5B1-478C-8914-C8C8F6F45EBB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81" name="正方形/長方形 980">
                <a:extLst>
                  <a:ext uri="{FF2B5EF4-FFF2-40B4-BE49-F238E27FC236}">
                    <a16:creationId xmlns:a16="http://schemas.microsoft.com/office/drawing/2014/main" id="{F28061E2-58FA-40DB-A598-C9ECC04541AD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67" name="グループ化 766">
              <a:extLst>
                <a:ext uri="{FF2B5EF4-FFF2-40B4-BE49-F238E27FC236}">
                  <a16:creationId xmlns:a16="http://schemas.microsoft.com/office/drawing/2014/main" id="{0B4EDFEC-593A-4709-A7FF-AED385FAAFFE}"/>
                </a:ext>
              </a:extLst>
            </p:cNvPr>
            <p:cNvGrpSpPr/>
            <p:nvPr/>
          </p:nvGrpSpPr>
          <p:grpSpPr>
            <a:xfrm rot="7803299">
              <a:off x="7205075" y="5343988"/>
              <a:ext cx="78824" cy="303230"/>
              <a:chOff x="1266979" y="1551830"/>
              <a:chExt cx="78824" cy="303230"/>
            </a:xfrm>
          </p:grpSpPr>
          <p:grpSp>
            <p:nvGrpSpPr>
              <p:cNvPr id="976" name="グループ化 975">
                <a:extLst>
                  <a:ext uri="{FF2B5EF4-FFF2-40B4-BE49-F238E27FC236}">
                    <a16:creationId xmlns:a16="http://schemas.microsoft.com/office/drawing/2014/main" id="{9BC617E5-BDFE-4C50-A25A-2C2FB83F6801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978" name="楕円 977">
                  <a:extLst>
                    <a:ext uri="{FF2B5EF4-FFF2-40B4-BE49-F238E27FC236}">
                      <a16:creationId xmlns:a16="http://schemas.microsoft.com/office/drawing/2014/main" id="{4EA070B9-7183-42A6-9C35-B3AD7A7E369D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79" name="楕円 978">
                  <a:extLst>
                    <a:ext uri="{FF2B5EF4-FFF2-40B4-BE49-F238E27FC236}">
                      <a16:creationId xmlns:a16="http://schemas.microsoft.com/office/drawing/2014/main" id="{8D35A45C-177B-421F-B847-80988841B2E1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77" name="正方形/長方形 976">
                <a:extLst>
                  <a:ext uri="{FF2B5EF4-FFF2-40B4-BE49-F238E27FC236}">
                    <a16:creationId xmlns:a16="http://schemas.microsoft.com/office/drawing/2014/main" id="{7A631765-AFFD-46F0-B874-630BBF116028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68" name="グループ化 767">
              <a:extLst>
                <a:ext uri="{FF2B5EF4-FFF2-40B4-BE49-F238E27FC236}">
                  <a16:creationId xmlns:a16="http://schemas.microsoft.com/office/drawing/2014/main" id="{34B73297-C488-4F6E-B00F-6F7002DE093F}"/>
                </a:ext>
              </a:extLst>
            </p:cNvPr>
            <p:cNvGrpSpPr/>
            <p:nvPr/>
          </p:nvGrpSpPr>
          <p:grpSpPr>
            <a:xfrm>
              <a:off x="6230221" y="4528388"/>
              <a:ext cx="78824" cy="303230"/>
              <a:chOff x="1266979" y="1551830"/>
              <a:chExt cx="78824" cy="303230"/>
            </a:xfrm>
          </p:grpSpPr>
          <p:grpSp>
            <p:nvGrpSpPr>
              <p:cNvPr id="972" name="グループ化 971">
                <a:extLst>
                  <a:ext uri="{FF2B5EF4-FFF2-40B4-BE49-F238E27FC236}">
                    <a16:creationId xmlns:a16="http://schemas.microsoft.com/office/drawing/2014/main" id="{25FC42B5-308E-45D3-A7E0-E823E0ED3AF7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974" name="楕円 973">
                  <a:extLst>
                    <a:ext uri="{FF2B5EF4-FFF2-40B4-BE49-F238E27FC236}">
                      <a16:creationId xmlns:a16="http://schemas.microsoft.com/office/drawing/2014/main" id="{E09147B5-F100-4923-9AA5-553F51173324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75" name="楕円 974">
                  <a:extLst>
                    <a:ext uri="{FF2B5EF4-FFF2-40B4-BE49-F238E27FC236}">
                      <a16:creationId xmlns:a16="http://schemas.microsoft.com/office/drawing/2014/main" id="{628E27FA-7977-4A80-90BB-EDB4CC30FEDE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73" name="正方形/長方形 972">
                <a:extLst>
                  <a:ext uri="{FF2B5EF4-FFF2-40B4-BE49-F238E27FC236}">
                    <a16:creationId xmlns:a16="http://schemas.microsoft.com/office/drawing/2014/main" id="{AAA9BF2E-388B-408D-B5D1-647F5D43A760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69" name="グループ化 768">
              <a:extLst>
                <a:ext uri="{FF2B5EF4-FFF2-40B4-BE49-F238E27FC236}">
                  <a16:creationId xmlns:a16="http://schemas.microsoft.com/office/drawing/2014/main" id="{011EFB20-6783-47F6-85FD-FC8103DD5932}"/>
                </a:ext>
              </a:extLst>
            </p:cNvPr>
            <p:cNvGrpSpPr/>
            <p:nvPr/>
          </p:nvGrpSpPr>
          <p:grpSpPr>
            <a:xfrm>
              <a:off x="6547608" y="4666955"/>
              <a:ext cx="78824" cy="303230"/>
              <a:chOff x="1266979" y="1551830"/>
              <a:chExt cx="78824" cy="303230"/>
            </a:xfrm>
          </p:grpSpPr>
          <p:grpSp>
            <p:nvGrpSpPr>
              <p:cNvPr id="968" name="グループ化 967">
                <a:extLst>
                  <a:ext uri="{FF2B5EF4-FFF2-40B4-BE49-F238E27FC236}">
                    <a16:creationId xmlns:a16="http://schemas.microsoft.com/office/drawing/2014/main" id="{31838EC8-E32E-421F-B6C6-E1B3317F9361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970" name="楕円 969">
                  <a:extLst>
                    <a:ext uri="{FF2B5EF4-FFF2-40B4-BE49-F238E27FC236}">
                      <a16:creationId xmlns:a16="http://schemas.microsoft.com/office/drawing/2014/main" id="{08EBBE6A-17F5-46B2-82EE-6090C50FCA30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71" name="楕円 970">
                  <a:extLst>
                    <a:ext uri="{FF2B5EF4-FFF2-40B4-BE49-F238E27FC236}">
                      <a16:creationId xmlns:a16="http://schemas.microsoft.com/office/drawing/2014/main" id="{459930AF-FC9C-4C6B-90B3-F0ECC979F401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69" name="正方形/長方形 968">
                <a:extLst>
                  <a:ext uri="{FF2B5EF4-FFF2-40B4-BE49-F238E27FC236}">
                    <a16:creationId xmlns:a16="http://schemas.microsoft.com/office/drawing/2014/main" id="{4426BC45-755B-4708-BD8F-466452D03525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70" name="グループ化 769">
              <a:extLst>
                <a:ext uri="{FF2B5EF4-FFF2-40B4-BE49-F238E27FC236}">
                  <a16:creationId xmlns:a16="http://schemas.microsoft.com/office/drawing/2014/main" id="{7D542C5A-42E8-430F-ADBA-6EC259DA6E87}"/>
                </a:ext>
              </a:extLst>
            </p:cNvPr>
            <p:cNvGrpSpPr/>
            <p:nvPr/>
          </p:nvGrpSpPr>
          <p:grpSpPr>
            <a:xfrm>
              <a:off x="6643856" y="4547327"/>
              <a:ext cx="78824" cy="303230"/>
              <a:chOff x="1266979" y="1551830"/>
              <a:chExt cx="78824" cy="303230"/>
            </a:xfrm>
          </p:grpSpPr>
          <p:grpSp>
            <p:nvGrpSpPr>
              <p:cNvPr id="964" name="グループ化 963">
                <a:extLst>
                  <a:ext uri="{FF2B5EF4-FFF2-40B4-BE49-F238E27FC236}">
                    <a16:creationId xmlns:a16="http://schemas.microsoft.com/office/drawing/2014/main" id="{0DEB0B9B-3809-4A8E-88FF-EA7C47869F9B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966" name="楕円 965">
                  <a:extLst>
                    <a:ext uri="{FF2B5EF4-FFF2-40B4-BE49-F238E27FC236}">
                      <a16:creationId xmlns:a16="http://schemas.microsoft.com/office/drawing/2014/main" id="{A54A7F31-1131-41A9-89F8-5E6BA9F42B67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67" name="楕円 966">
                  <a:extLst>
                    <a:ext uri="{FF2B5EF4-FFF2-40B4-BE49-F238E27FC236}">
                      <a16:creationId xmlns:a16="http://schemas.microsoft.com/office/drawing/2014/main" id="{D757B767-F0D2-4BCA-87E4-9B11AADD67BC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65" name="正方形/長方形 964">
                <a:extLst>
                  <a:ext uri="{FF2B5EF4-FFF2-40B4-BE49-F238E27FC236}">
                    <a16:creationId xmlns:a16="http://schemas.microsoft.com/office/drawing/2014/main" id="{1D370592-D0BC-4274-BD5D-B4DF436D930F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71" name="グループ化 770">
              <a:extLst>
                <a:ext uri="{FF2B5EF4-FFF2-40B4-BE49-F238E27FC236}">
                  <a16:creationId xmlns:a16="http://schemas.microsoft.com/office/drawing/2014/main" id="{7A7907CC-4E62-4ACD-AD63-DC26247BA847}"/>
                </a:ext>
              </a:extLst>
            </p:cNvPr>
            <p:cNvGrpSpPr/>
            <p:nvPr/>
          </p:nvGrpSpPr>
          <p:grpSpPr>
            <a:xfrm>
              <a:off x="6933884" y="4670824"/>
              <a:ext cx="78824" cy="303230"/>
              <a:chOff x="1266979" y="1551830"/>
              <a:chExt cx="78824" cy="303230"/>
            </a:xfrm>
          </p:grpSpPr>
          <p:grpSp>
            <p:nvGrpSpPr>
              <p:cNvPr id="960" name="グループ化 959">
                <a:extLst>
                  <a:ext uri="{FF2B5EF4-FFF2-40B4-BE49-F238E27FC236}">
                    <a16:creationId xmlns:a16="http://schemas.microsoft.com/office/drawing/2014/main" id="{ECCC8407-6386-4F32-9B72-15F0D32FD99F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962" name="楕円 961">
                  <a:extLst>
                    <a:ext uri="{FF2B5EF4-FFF2-40B4-BE49-F238E27FC236}">
                      <a16:creationId xmlns:a16="http://schemas.microsoft.com/office/drawing/2014/main" id="{6B12EF1C-B446-426D-998D-0B8378ABABA3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63" name="楕円 962">
                  <a:extLst>
                    <a:ext uri="{FF2B5EF4-FFF2-40B4-BE49-F238E27FC236}">
                      <a16:creationId xmlns:a16="http://schemas.microsoft.com/office/drawing/2014/main" id="{3C0F4CD7-0778-427D-B00E-97044A5A0CB4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61" name="正方形/長方形 960">
                <a:extLst>
                  <a:ext uri="{FF2B5EF4-FFF2-40B4-BE49-F238E27FC236}">
                    <a16:creationId xmlns:a16="http://schemas.microsoft.com/office/drawing/2014/main" id="{A3E8DF3B-973C-4E12-8633-52350F2A280C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72" name="グループ化 771">
              <a:extLst>
                <a:ext uri="{FF2B5EF4-FFF2-40B4-BE49-F238E27FC236}">
                  <a16:creationId xmlns:a16="http://schemas.microsoft.com/office/drawing/2014/main" id="{E7B312B6-63D2-4E1E-8E0F-7254109A04CE}"/>
                </a:ext>
              </a:extLst>
            </p:cNvPr>
            <p:cNvGrpSpPr/>
            <p:nvPr/>
          </p:nvGrpSpPr>
          <p:grpSpPr>
            <a:xfrm>
              <a:off x="7280330" y="4544423"/>
              <a:ext cx="78824" cy="303230"/>
              <a:chOff x="1266979" y="1551830"/>
              <a:chExt cx="78824" cy="303230"/>
            </a:xfrm>
          </p:grpSpPr>
          <p:grpSp>
            <p:nvGrpSpPr>
              <p:cNvPr id="956" name="グループ化 955">
                <a:extLst>
                  <a:ext uri="{FF2B5EF4-FFF2-40B4-BE49-F238E27FC236}">
                    <a16:creationId xmlns:a16="http://schemas.microsoft.com/office/drawing/2014/main" id="{FE7394C6-0B4C-4E9E-9B88-63DBA05BC5C2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958" name="楕円 957">
                  <a:extLst>
                    <a:ext uri="{FF2B5EF4-FFF2-40B4-BE49-F238E27FC236}">
                      <a16:creationId xmlns:a16="http://schemas.microsoft.com/office/drawing/2014/main" id="{50596102-1AAC-490F-946F-09BA4954E40A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59" name="楕円 958">
                  <a:extLst>
                    <a:ext uri="{FF2B5EF4-FFF2-40B4-BE49-F238E27FC236}">
                      <a16:creationId xmlns:a16="http://schemas.microsoft.com/office/drawing/2014/main" id="{9FF99DBE-EF08-4B61-A398-3D339DBD2DEE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57" name="正方形/長方形 956">
                <a:extLst>
                  <a:ext uri="{FF2B5EF4-FFF2-40B4-BE49-F238E27FC236}">
                    <a16:creationId xmlns:a16="http://schemas.microsoft.com/office/drawing/2014/main" id="{363AA2D6-B6E9-480D-A624-B610F5D05429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73" name="グループ化 772">
              <a:extLst>
                <a:ext uri="{FF2B5EF4-FFF2-40B4-BE49-F238E27FC236}">
                  <a16:creationId xmlns:a16="http://schemas.microsoft.com/office/drawing/2014/main" id="{44F9C8C4-1F63-4C73-90B8-365900D5061D}"/>
                </a:ext>
              </a:extLst>
            </p:cNvPr>
            <p:cNvGrpSpPr/>
            <p:nvPr/>
          </p:nvGrpSpPr>
          <p:grpSpPr>
            <a:xfrm>
              <a:off x="7540825" y="4583213"/>
              <a:ext cx="78824" cy="303230"/>
              <a:chOff x="1266979" y="1551830"/>
              <a:chExt cx="78824" cy="303230"/>
            </a:xfrm>
          </p:grpSpPr>
          <p:grpSp>
            <p:nvGrpSpPr>
              <p:cNvPr id="952" name="グループ化 951">
                <a:extLst>
                  <a:ext uri="{FF2B5EF4-FFF2-40B4-BE49-F238E27FC236}">
                    <a16:creationId xmlns:a16="http://schemas.microsoft.com/office/drawing/2014/main" id="{FBBF027D-4C4F-4249-B8A6-956EEADFD149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954" name="楕円 953">
                  <a:extLst>
                    <a:ext uri="{FF2B5EF4-FFF2-40B4-BE49-F238E27FC236}">
                      <a16:creationId xmlns:a16="http://schemas.microsoft.com/office/drawing/2014/main" id="{0B05DEB8-AC58-4C57-9935-494375E939A2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55" name="楕円 954">
                  <a:extLst>
                    <a:ext uri="{FF2B5EF4-FFF2-40B4-BE49-F238E27FC236}">
                      <a16:creationId xmlns:a16="http://schemas.microsoft.com/office/drawing/2014/main" id="{4019139D-C956-4E56-8474-A097A9053E04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53" name="正方形/長方形 952">
                <a:extLst>
                  <a:ext uri="{FF2B5EF4-FFF2-40B4-BE49-F238E27FC236}">
                    <a16:creationId xmlns:a16="http://schemas.microsoft.com/office/drawing/2014/main" id="{7D36DA1C-0C6B-457D-8BA7-7D3330B2959C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74" name="グループ化 773">
              <a:extLst>
                <a:ext uri="{FF2B5EF4-FFF2-40B4-BE49-F238E27FC236}">
                  <a16:creationId xmlns:a16="http://schemas.microsoft.com/office/drawing/2014/main" id="{A68B27B1-38E9-4C37-8D75-FC0357E80C50}"/>
                </a:ext>
              </a:extLst>
            </p:cNvPr>
            <p:cNvGrpSpPr/>
            <p:nvPr/>
          </p:nvGrpSpPr>
          <p:grpSpPr>
            <a:xfrm>
              <a:off x="7758879" y="4556544"/>
              <a:ext cx="78824" cy="303230"/>
              <a:chOff x="1266979" y="1551830"/>
              <a:chExt cx="78824" cy="303230"/>
            </a:xfrm>
          </p:grpSpPr>
          <p:grpSp>
            <p:nvGrpSpPr>
              <p:cNvPr id="948" name="グループ化 947">
                <a:extLst>
                  <a:ext uri="{FF2B5EF4-FFF2-40B4-BE49-F238E27FC236}">
                    <a16:creationId xmlns:a16="http://schemas.microsoft.com/office/drawing/2014/main" id="{7AACCB8C-0C26-4C0A-AB82-B336C48086C9}"/>
                  </a:ext>
                </a:extLst>
              </p:cNvPr>
              <p:cNvGrpSpPr/>
              <p:nvPr/>
            </p:nvGrpSpPr>
            <p:grpSpPr>
              <a:xfrm>
                <a:off x="1266979" y="1609119"/>
                <a:ext cx="78824" cy="245941"/>
                <a:chOff x="1266979" y="1609119"/>
                <a:chExt cx="78824" cy="245941"/>
              </a:xfrm>
            </p:grpSpPr>
            <p:sp>
              <p:nvSpPr>
                <p:cNvPr id="950" name="楕円 949">
                  <a:extLst>
                    <a:ext uri="{FF2B5EF4-FFF2-40B4-BE49-F238E27FC236}">
                      <a16:creationId xmlns:a16="http://schemas.microsoft.com/office/drawing/2014/main" id="{16E4DD96-404E-4738-825D-0E9CA6AC048B}"/>
                    </a:ext>
                  </a:extLst>
                </p:cNvPr>
                <p:cNvSpPr/>
                <p:nvPr/>
              </p:nvSpPr>
              <p:spPr>
                <a:xfrm>
                  <a:off x="1266979" y="1609119"/>
                  <a:ext cx="78824" cy="2333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51" name="楕円 950">
                  <a:extLst>
                    <a:ext uri="{FF2B5EF4-FFF2-40B4-BE49-F238E27FC236}">
                      <a16:creationId xmlns:a16="http://schemas.microsoft.com/office/drawing/2014/main" id="{8CABC496-5DA2-4CF0-946D-E45EB9A31FEB}"/>
                    </a:ext>
                  </a:extLst>
                </p:cNvPr>
                <p:cNvSpPr/>
                <p:nvPr/>
              </p:nvSpPr>
              <p:spPr>
                <a:xfrm>
                  <a:off x="1283837" y="1798304"/>
                  <a:ext cx="45719" cy="56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49" name="正方形/長方形 948">
                <a:extLst>
                  <a:ext uri="{FF2B5EF4-FFF2-40B4-BE49-F238E27FC236}">
                    <a16:creationId xmlns:a16="http://schemas.microsoft.com/office/drawing/2014/main" id="{1BA62276-9AFF-49D6-B03D-B32C2CFED075}"/>
                  </a:ext>
                </a:extLst>
              </p:cNvPr>
              <p:cNvSpPr/>
              <p:nvPr/>
            </p:nvSpPr>
            <p:spPr>
              <a:xfrm rot="18976927">
                <a:off x="1280103" y="1551830"/>
                <a:ext cx="45719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75" name="楕円 774">
              <a:extLst>
                <a:ext uri="{FF2B5EF4-FFF2-40B4-BE49-F238E27FC236}">
                  <a16:creationId xmlns:a16="http://schemas.microsoft.com/office/drawing/2014/main" id="{E50B65F0-3C4E-4466-8D91-0FA1B9CDDD2D}"/>
                </a:ext>
              </a:extLst>
            </p:cNvPr>
            <p:cNvSpPr/>
            <p:nvPr/>
          </p:nvSpPr>
          <p:spPr>
            <a:xfrm>
              <a:off x="6399022" y="5711589"/>
              <a:ext cx="1398410" cy="845032"/>
            </a:xfrm>
            <a:prstGeom prst="ellipse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76" name="図 775">
              <a:extLst>
                <a:ext uri="{FF2B5EF4-FFF2-40B4-BE49-F238E27FC236}">
                  <a16:creationId xmlns:a16="http://schemas.microsoft.com/office/drawing/2014/main" id="{010DC374-A0A2-4433-B141-162314781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6952391" y="5580267"/>
              <a:ext cx="297499" cy="1113010"/>
            </a:xfrm>
            <a:prstGeom prst="rect">
              <a:avLst/>
            </a:prstGeom>
          </p:spPr>
        </p:pic>
        <p:grpSp>
          <p:nvGrpSpPr>
            <p:cNvPr id="777" name="グループ化 776">
              <a:extLst>
                <a:ext uri="{FF2B5EF4-FFF2-40B4-BE49-F238E27FC236}">
                  <a16:creationId xmlns:a16="http://schemas.microsoft.com/office/drawing/2014/main" id="{0D69E215-0E59-4394-AF8E-E574E010DD54}"/>
                </a:ext>
              </a:extLst>
            </p:cNvPr>
            <p:cNvGrpSpPr/>
            <p:nvPr/>
          </p:nvGrpSpPr>
          <p:grpSpPr>
            <a:xfrm>
              <a:off x="6187163" y="5163476"/>
              <a:ext cx="81981" cy="201800"/>
              <a:chOff x="1103586" y="2465726"/>
              <a:chExt cx="81981" cy="201800"/>
            </a:xfrm>
          </p:grpSpPr>
          <p:sp>
            <p:nvSpPr>
              <p:cNvPr id="945" name="楕円 944">
                <a:extLst>
                  <a:ext uri="{FF2B5EF4-FFF2-40B4-BE49-F238E27FC236}">
                    <a16:creationId xmlns:a16="http://schemas.microsoft.com/office/drawing/2014/main" id="{789EFEA1-E79F-4DC2-BE59-5B434231129B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46" name="直線コネクタ 945">
                <a:extLst>
                  <a:ext uri="{FF2B5EF4-FFF2-40B4-BE49-F238E27FC236}">
                    <a16:creationId xmlns:a16="http://schemas.microsoft.com/office/drawing/2014/main" id="{3E7DCBD8-0EF2-4740-831A-19A03FFE76DD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7" name="直線コネクタ 946">
                <a:extLst>
                  <a:ext uri="{FF2B5EF4-FFF2-40B4-BE49-F238E27FC236}">
                    <a16:creationId xmlns:a16="http://schemas.microsoft.com/office/drawing/2014/main" id="{FFFE2292-1CA8-4E80-869A-7BB04C628C4D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8" name="グループ化 777">
              <a:extLst>
                <a:ext uri="{FF2B5EF4-FFF2-40B4-BE49-F238E27FC236}">
                  <a16:creationId xmlns:a16="http://schemas.microsoft.com/office/drawing/2014/main" id="{6DFDFD71-C7B2-4105-91FB-57FCC8D9DC58}"/>
                </a:ext>
              </a:extLst>
            </p:cNvPr>
            <p:cNvGrpSpPr/>
            <p:nvPr/>
          </p:nvGrpSpPr>
          <p:grpSpPr>
            <a:xfrm>
              <a:off x="6288062" y="5163476"/>
              <a:ext cx="81981" cy="201800"/>
              <a:chOff x="1103586" y="2465726"/>
              <a:chExt cx="81981" cy="201800"/>
            </a:xfrm>
          </p:grpSpPr>
          <p:sp>
            <p:nvSpPr>
              <p:cNvPr id="942" name="楕円 941">
                <a:extLst>
                  <a:ext uri="{FF2B5EF4-FFF2-40B4-BE49-F238E27FC236}">
                    <a16:creationId xmlns:a16="http://schemas.microsoft.com/office/drawing/2014/main" id="{C56D5147-F1A2-4522-8E93-C07D1DD0F2E2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43" name="直線コネクタ 942">
                <a:extLst>
                  <a:ext uri="{FF2B5EF4-FFF2-40B4-BE49-F238E27FC236}">
                    <a16:creationId xmlns:a16="http://schemas.microsoft.com/office/drawing/2014/main" id="{103A8544-36B0-4562-BC69-66E17045F442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4" name="直線コネクタ 943">
                <a:extLst>
                  <a:ext uri="{FF2B5EF4-FFF2-40B4-BE49-F238E27FC236}">
                    <a16:creationId xmlns:a16="http://schemas.microsoft.com/office/drawing/2014/main" id="{37C43EE8-F309-4681-95FE-44DCF49AC74C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9" name="グループ化 778">
              <a:extLst>
                <a:ext uri="{FF2B5EF4-FFF2-40B4-BE49-F238E27FC236}">
                  <a16:creationId xmlns:a16="http://schemas.microsoft.com/office/drawing/2014/main" id="{2CA6F67B-E236-4DE2-99C4-646DF820956E}"/>
                </a:ext>
              </a:extLst>
            </p:cNvPr>
            <p:cNvGrpSpPr/>
            <p:nvPr/>
          </p:nvGrpSpPr>
          <p:grpSpPr>
            <a:xfrm rot="1323656">
              <a:off x="6469757" y="5209657"/>
              <a:ext cx="81981" cy="201800"/>
              <a:chOff x="1103586" y="2465726"/>
              <a:chExt cx="81981" cy="201800"/>
            </a:xfrm>
          </p:grpSpPr>
          <p:sp>
            <p:nvSpPr>
              <p:cNvPr id="939" name="楕円 938">
                <a:extLst>
                  <a:ext uri="{FF2B5EF4-FFF2-40B4-BE49-F238E27FC236}">
                    <a16:creationId xmlns:a16="http://schemas.microsoft.com/office/drawing/2014/main" id="{3ED1DCF6-242B-414A-8768-EA165A60ABA5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40" name="直線コネクタ 939">
                <a:extLst>
                  <a:ext uri="{FF2B5EF4-FFF2-40B4-BE49-F238E27FC236}">
                    <a16:creationId xmlns:a16="http://schemas.microsoft.com/office/drawing/2014/main" id="{86DE49B0-3CC6-46E6-8B51-3C48BADA6FB2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1" name="直線コネクタ 940">
                <a:extLst>
                  <a:ext uri="{FF2B5EF4-FFF2-40B4-BE49-F238E27FC236}">
                    <a16:creationId xmlns:a16="http://schemas.microsoft.com/office/drawing/2014/main" id="{A5335AE7-42FA-45D6-8005-0630D2C18114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0" name="グループ化 779">
              <a:extLst>
                <a:ext uri="{FF2B5EF4-FFF2-40B4-BE49-F238E27FC236}">
                  <a16:creationId xmlns:a16="http://schemas.microsoft.com/office/drawing/2014/main" id="{329F6E18-8437-4D64-925A-7C925A8EAE25}"/>
                </a:ext>
              </a:extLst>
            </p:cNvPr>
            <p:cNvGrpSpPr/>
            <p:nvPr/>
          </p:nvGrpSpPr>
          <p:grpSpPr>
            <a:xfrm>
              <a:off x="6487756" y="5163476"/>
              <a:ext cx="81981" cy="201800"/>
              <a:chOff x="1103586" y="2465726"/>
              <a:chExt cx="81981" cy="201800"/>
            </a:xfrm>
          </p:grpSpPr>
          <p:sp>
            <p:nvSpPr>
              <p:cNvPr id="936" name="楕円 935">
                <a:extLst>
                  <a:ext uri="{FF2B5EF4-FFF2-40B4-BE49-F238E27FC236}">
                    <a16:creationId xmlns:a16="http://schemas.microsoft.com/office/drawing/2014/main" id="{69B9F822-EA1F-4365-A6AF-E7815A1A23DB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37" name="直線コネクタ 936">
                <a:extLst>
                  <a:ext uri="{FF2B5EF4-FFF2-40B4-BE49-F238E27FC236}">
                    <a16:creationId xmlns:a16="http://schemas.microsoft.com/office/drawing/2014/main" id="{46693A4B-EDCA-416A-BB96-6E3063BC9577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8" name="直線コネクタ 937">
                <a:extLst>
                  <a:ext uri="{FF2B5EF4-FFF2-40B4-BE49-F238E27FC236}">
                    <a16:creationId xmlns:a16="http://schemas.microsoft.com/office/drawing/2014/main" id="{35EC8614-4311-4B50-91B5-CE4399537A8F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1" name="グループ化 780">
              <a:extLst>
                <a:ext uri="{FF2B5EF4-FFF2-40B4-BE49-F238E27FC236}">
                  <a16:creationId xmlns:a16="http://schemas.microsoft.com/office/drawing/2014/main" id="{6A540C09-73B9-44F9-9EBE-F195F6792DAC}"/>
                </a:ext>
              </a:extLst>
            </p:cNvPr>
            <p:cNvGrpSpPr/>
            <p:nvPr/>
          </p:nvGrpSpPr>
          <p:grpSpPr>
            <a:xfrm>
              <a:off x="6587603" y="5163476"/>
              <a:ext cx="81981" cy="201800"/>
              <a:chOff x="1103586" y="2465726"/>
              <a:chExt cx="81981" cy="201800"/>
            </a:xfrm>
          </p:grpSpPr>
          <p:sp>
            <p:nvSpPr>
              <p:cNvPr id="933" name="楕円 932">
                <a:extLst>
                  <a:ext uri="{FF2B5EF4-FFF2-40B4-BE49-F238E27FC236}">
                    <a16:creationId xmlns:a16="http://schemas.microsoft.com/office/drawing/2014/main" id="{AF194AEC-44BC-4E3A-89C0-E5E6A6D57B1A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34" name="直線コネクタ 933">
                <a:extLst>
                  <a:ext uri="{FF2B5EF4-FFF2-40B4-BE49-F238E27FC236}">
                    <a16:creationId xmlns:a16="http://schemas.microsoft.com/office/drawing/2014/main" id="{3FCF6976-225B-493C-B038-57A7C3608A04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5" name="直線コネクタ 934">
                <a:extLst>
                  <a:ext uri="{FF2B5EF4-FFF2-40B4-BE49-F238E27FC236}">
                    <a16:creationId xmlns:a16="http://schemas.microsoft.com/office/drawing/2014/main" id="{4965DE37-9183-4FB6-B527-0C815E83A777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2" name="グループ化 781">
              <a:extLst>
                <a:ext uri="{FF2B5EF4-FFF2-40B4-BE49-F238E27FC236}">
                  <a16:creationId xmlns:a16="http://schemas.microsoft.com/office/drawing/2014/main" id="{F35F816E-E1A6-415F-963C-4580D17B6B81}"/>
                </a:ext>
              </a:extLst>
            </p:cNvPr>
            <p:cNvGrpSpPr/>
            <p:nvPr/>
          </p:nvGrpSpPr>
          <p:grpSpPr>
            <a:xfrm>
              <a:off x="6669584" y="5163476"/>
              <a:ext cx="81981" cy="201800"/>
              <a:chOff x="1103586" y="2465726"/>
              <a:chExt cx="81981" cy="201800"/>
            </a:xfrm>
          </p:grpSpPr>
          <p:sp>
            <p:nvSpPr>
              <p:cNvPr id="930" name="楕円 929">
                <a:extLst>
                  <a:ext uri="{FF2B5EF4-FFF2-40B4-BE49-F238E27FC236}">
                    <a16:creationId xmlns:a16="http://schemas.microsoft.com/office/drawing/2014/main" id="{1474B496-1F61-4C35-A659-6168B5844F24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31" name="直線コネクタ 930">
                <a:extLst>
                  <a:ext uri="{FF2B5EF4-FFF2-40B4-BE49-F238E27FC236}">
                    <a16:creationId xmlns:a16="http://schemas.microsoft.com/office/drawing/2014/main" id="{6C3BB18B-9444-421D-93BD-76C2A62F5CFE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2" name="直線コネクタ 931">
                <a:extLst>
                  <a:ext uri="{FF2B5EF4-FFF2-40B4-BE49-F238E27FC236}">
                    <a16:creationId xmlns:a16="http://schemas.microsoft.com/office/drawing/2014/main" id="{11D645B4-6AD0-4BC6-A4F2-61C875A91A95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3" name="グループ化 782">
              <a:extLst>
                <a:ext uri="{FF2B5EF4-FFF2-40B4-BE49-F238E27FC236}">
                  <a16:creationId xmlns:a16="http://schemas.microsoft.com/office/drawing/2014/main" id="{9816C4D9-9B40-40D9-A93F-403DFCC65104}"/>
                </a:ext>
              </a:extLst>
            </p:cNvPr>
            <p:cNvGrpSpPr/>
            <p:nvPr/>
          </p:nvGrpSpPr>
          <p:grpSpPr>
            <a:xfrm>
              <a:off x="6715213" y="5238980"/>
              <a:ext cx="81981" cy="201800"/>
              <a:chOff x="1103586" y="2465726"/>
              <a:chExt cx="81981" cy="201800"/>
            </a:xfrm>
          </p:grpSpPr>
          <p:sp>
            <p:nvSpPr>
              <p:cNvPr id="927" name="楕円 926">
                <a:extLst>
                  <a:ext uri="{FF2B5EF4-FFF2-40B4-BE49-F238E27FC236}">
                    <a16:creationId xmlns:a16="http://schemas.microsoft.com/office/drawing/2014/main" id="{5995C6C2-C1D5-4596-B665-9757E69F075E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28" name="直線コネクタ 927">
                <a:extLst>
                  <a:ext uri="{FF2B5EF4-FFF2-40B4-BE49-F238E27FC236}">
                    <a16:creationId xmlns:a16="http://schemas.microsoft.com/office/drawing/2014/main" id="{3D9EF7F5-AE0B-4C39-A1AE-33ED5C79B7A6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9" name="直線コネクタ 928">
                <a:extLst>
                  <a:ext uri="{FF2B5EF4-FFF2-40B4-BE49-F238E27FC236}">
                    <a16:creationId xmlns:a16="http://schemas.microsoft.com/office/drawing/2014/main" id="{6CD00261-7688-458A-BE8D-A4C448216895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4" name="グループ化 783">
              <a:extLst>
                <a:ext uri="{FF2B5EF4-FFF2-40B4-BE49-F238E27FC236}">
                  <a16:creationId xmlns:a16="http://schemas.microsoft.com/office/drawing/2014/main" id="{42B27812-5115-4749-A2B0-1E158C5E3ED0}"/>
                </a:ext>
              </a:extLst>
            </p:cNvPr>
            <p:cNvGrpSpPr/>
            <p:nvPr/>
          </p:nvGrpSpPr>
          <p:grpSpPr>
            <a:xfrm>
              <a:off x="6857712" y="5163476"/>
              <a:ext cx="81981" cy="201800"/>
              <a:chOff x="1103586" y="2465726"/>
              <a:chExt cx="81981" cy="201800"/>
            </a:xfrm>
          </p:grpSpPr>
          <p:sp>
            <p:nvSpPr>
              <p:cNvPr id="924" name="楕円 923">
                <a:extLst>
                  <a:ext uri="{FF2B5EF4-FFF2-40B4-BE49-F238E27FC236}">
                    <a16:creationId xmlns:a16="http://schemas.microsoft.com/office/drawing/2014/main" id="{C9F164D1-54D1-44F4-BB45-5E9115FDF6C2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25" name="直線コネクタ 924">
                <a:extLst>
                  <a:ext uri="{FF2B5EF4-FFF2-40B4-BE49-F238E27FC236}">
                    <a16:creationId xmlns:a16="http://schemas.microsoft.com/office/drawing/2014/main" id="{F922D6C9-E477-4533-9BE0-30C943EC4328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6" name="直線コネクタ 925">
                <a:extLst>
                  <a:ext uri="{FF2B5EF4-FFF2-40B4-BE49-F238E27FC236}">
                    <a16:creationId xmlns:a16="http://schemas.microsoft.com/office/drawing/2014/main" id="{9B802988-3A1B-4D87-BBA9-B3D9DBDDE211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5" name="グループ化 784">
              <a:extLst>
                <a:ext uri="{FF2B5EF4-FFF2-40B4-BE49-F238E27FC236}">
                  <a16:creationId xmlns:a16="http://schemas.microsoft.com/office/drawing/2014/main" id="{28D54CD2-18A5-4E94-9C00-CAE2B8D8A4E2}"/>
                </a:ext>
              </a:extLst>
            </p:cNvPr>
            <p:cNvGrpSpPr/>
            <p:nvPr/>
          </p:nvGrpSpPr>
          <p:grpSpPr>
            <a:xfrm>
              <a:off x="6973487" y="5093538"/>
              <a:ext cx="81981" cy="201800"/>
              <a:chOff x="1103586" y="2465726"/>
              <a:chExt cx="81981" cy="201800"/>
            </a:xfrm>
          </p:grpSpPr>
          <p:sp>
            <p:nvSpPr>
              <p:cNvPr id="921" name="楕円 920">
                <a:extLst>
                  <a:ext uri="{FF2B5EF4-FFF2-40B4-BE49-F238E27FC236}">
                    <a16:creationId xmlns:a16="http://schemas.microsoft.com/office/drawing/2014/main" id="{AF3B57BA-534F-4189-BF62-128E2CD80365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22" name="直線コネクタ 921">
                <a:extLst>
                  <a:ext uri="{FF2B5EF4-FFF2-40B4-BE49-F238E27FC236}">
                    <a16:creationId xmlns:a16="http://schemas.microsoft.com/office/drawing/2014/main" id="{28873F99-FC03-42AD-B320-B2915A9FF1B8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3" name="直線コネクタ 922">
                <a:extLst>
                  <a:ext uri="{FF2B5EF4-FFF2-40B4-BE49-F238E27FC236}">
                    <a16:creationId xmlns:a16="http://schemas.microsoft.com/office/drawing/2014/main" id="{03B5599A-0DE8-472C-90BC-5687F7B5E6FD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6" name="グループ化 785">
              <a:extLst>
                <a:ext uri="{FF2B5EF4-FFF2-40B4-BE49-F238E27FC236}">
                  <a16:creationId xmlns:a16="http://schemas.microsoft.com/office/drawing/2014/main" id="{6DD75DF1-B579-459E-A092-94B0748480BB}"/>
                </a:ext>
              </a:extLst>
            </p:cNvPr>
            <p:cNvGrpSpPr/>
            <p:nvPr/>
          </p:nvGrpSpPr>
          <p:grpSpPr>
            <a:xfrm>
              <a:off x="7051092" y="5163476"/>
              <a:ext cx="81981" cy="201800"/>
              <a:chOff x="1103586" y="2465726"/>
              <a:chExt cx="81981" cy="201800"/>
            </a:xfrm>
          </p:grpSpPr>
          <p:sp>
            <p:nvSpPr>
              <p:cNvPr id="918" name="楕円 917">
                <a:extLst>
                  <a:ext uri="{FF2B5EF4-FFF2-40B4-BE49-F238E27FC236}">
                    <a16:creationId xmlns:a16="http://schemas.microsoft.com/office/drawing/2014/main" id="{CCE7DF25-AD1F-460D-8553-BB3C936FEFD3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19" name="直線コネクタ 918">
                <a:extLst>
                  <a:ext uri="{FF2B5EF4-FFF2-40B4-BE49-F238E27FC236}">
                    <a16:creationId xmlns:a16="http://schemas.microsoft.com/office/drawing/2014/main" id="{D0666F63-1761-4CE7-B873-D4F53845A4F1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0" name="直線コネクタ 919">
                <a:extLst>
                  <a:ext uri="{FF2B5EF4-FFF2-40B4-BE49-F238E27FC236}">
                    <a16:creationId xmlns:a16="http://schemas.microsoft.com/office/drawing/2014/main" id="{D561D320-CE46-4BEC-A08E-0E8FA73A75EF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7" name="グループ化 786">
              <a:extLst>
                <a:ext uri="{FF2B5EF4-FFF2-40B4-BE49-F238E27FC236}">
                  <a16:creationId xmlns:a16="http://schemas.microsoft.com/office/drawing/2014/main" id="{0793DF69-E7AB-4557-93C9-30FE9A46BD70}"/>
                </a:ext>
              </a:extLst>
            </p:cNvPr>
            <p:cNvGrpSpPr/>
            <p:nvPr/>
          </p:nvGrpSpPr>
          <p:grpSpPr>
            <a:xfrm rot="921788">
              <a:off x="7099528" y="5233792"/>
              <a:ext cx="81981" cy="201800"/>
              <a:chOff x="1103586" y="2465726"/>
              <a:chExt cx="81981" cy="201800"/>
            </a:xfrm>
          </p:grpSpPr>
          <p:sp>
            <p:nvSpPr>
              <p:cNvPr id="915" name="楕円 914">
                <a:extLst>
                  <a:ext uri="{FF2B5EF4-FFF2-40B4-BE49-F238E27FC236}">
                    <a16:creationId xmlns:a16="http://schemas.microsoft.com/office/drawing/2014/main" id="{0B533A14-7D20-4B36-9681-50A446D11986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16" name="直線コネクタ 915">
                <a:extLst>
                  <a:ext uri="{FF2B5EF4-FFF2-40B4-BE49-F238E27FC236}">
                    <a16:creationId xmlns:a16="http://schemas.microsoft.com/office/drawing/2014/main" id="{171A3AFC-5ECA-4681-B375-B14A141E38CF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7" name="直線コネクタ 916">
                <a:extLst>
                  <a:ext uri="{FF2B5EF4-FFF2-40B4-BE49-F238E27FC236}">
                    <a16:creationId xmlns:a16="http://schemas.microsoft.com/office/drawing/2014/main" id="{279AE457-B24C-452F-A1BB-8D2A50D26785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8" name="グループ化 787">
              <a:extLst>
                <a:ext uri="{FF2B5EF4-FFF2-40B4-BE49-F238E27FC236}">
                  <a16:creationId xmlns:a16="http://schemas.microsoft.com/office/drawing/2014/main" id="{AE4ECC99-6911-410E-A258-94F1A6159134}"/>
                </a:ext>
              </a:extLst>
            </p:cNvPr>
            <p:cNvGrpSpPr/>
            <p:nvPr/>
          </p:nvGrpSpPr>
          <p:grpSpPr>
            <a:xfrm>
              <a:off x="7280045" y="5225485"/>
              <a:ext cx="81981" cy="201800"/>
              <a:chOff x="1103586" y="2465726"/>
              <a:chExt cx="81981" cy="201800"/>
            </a:xfrm>
          </p:grpSpPr>
          <p:sp>
            <p:nvSpPr>
              <p:cNvPr id="912" name="楕円 911">
                <a:extLst>
                  <a:ext uri="{FF2B5EF4-FFF2-40B4-BE49-F238E27FC236}">
                    <a16:creationId xmlns:a16="http://schemas.microsoft.com/office/drawing/2014/main" id="{FF40F444-E01A-41BF-A31E-0F0EE1E9E7F2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13" name="直線コネクタ 912">
                <a:extLst>
                  <a:ext uri="{FF2B5EF4-FFF2-40B4-BE49-F238E27FC236}">
                    <a16:creationId xmlns:a16="http://schemas.microsoft.com/office/drawing/2014/main" id="{090349D1-5F50-4850-B5BC-0D8706E2F0CC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4" name="直線コネクタ 913">
                <a:extLst>
                  <a:ext uri="{FF2B5EF4-FFF2-40B4-BE49-F238E27FC236}">
                    <a16:creationId xmlns:a16="http://schemas.microsoft.com/office/drawing/2014/main" id="{F2F00BA4-054B-4D53-A9A9-0A5F7E603B98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9" name="グループ化 788">
              <a:extLst>
                <a:ext uri="{FF2B5EF4-FFF2-40B4-BE49-F238E27FC236}">
                  <a16:creationId xmlns:a16="http://schemas.microsoft.com/office/drawing/2014/main" id="{CD4AD71F-E1B8-4077-A5B7-DA0584F7C45F}"/>
                </a:ext>
              </a:extLst>
            </p:cNvPr>
            <p:cNvGrpSpPr/>
            <p:nvPr/>
          </p:nvGrpSpPr>
          <p:grpSpPr>
            <a:xfrm>
              <a:off x="7344318" y="5163476"/>
              <a:ext cx="81981" cy="201800"/>
              <a:chOff x="1103586" y="2465726"/>
              <a:chExt cx="81981" cy="201800"/>
            </a:xfrm>
          </p:grpSpPr>
          <p:sp>
            <p:nvSpPr>
              <p:cNvPr id="909" name="楕円 908">
                <a:extLst>
                  <a:ext uri="{FF2B5EF4-FFF2-40B4-BE49-F238E27FC236}">
                    <a16:creationId xmlns:a16="http://schemas.microsoft.com/office/drawing/2014/main" id="{5004EF95-8D9F-4F38-9B8F-6E7C99829B54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10" name="直線コネクタ 909">
                <a:extLst>
                  <a:ext uri="{FF2B5EF4-FFF2-40B4-BE49-F238E27FC236}">
                    <a16:creationId xmlns:a16="http://schemas.microsoft.com/office/drawing/2014/main" id="{2F3668E2-333A-49C4-87E1-BC19A192FE78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1" name="直線コネクタ 910">
                <a:extLst>
                  <a:ext uri="{FF2B5EF4-FFF2-40B4-BE49-F238E27FC236}">
                    <a16:creationId xmlns:a16="http://schemas.microsoft.com/office/drawing/2014/main" id="{A593D4DE-F8C8-43C7-921A-6D5EFAD1E3CE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0" name="グループ化 789">
              <a:extLst>
                <a:ext uri="{FF2B5EF4-FFF2-40B4-BE49-F238E27FC236}">
                  <a16:creationId xmlns:a16="http://schemas.microsoft.com/office/drawing/2014/main" id="{0B220439-D43E-42DF-AA90-084BC93E1EEF}"/>
                </a:ext>
              </a:extLst>
            </p:cNvPr>
            <p:cNvGrpSpPr/>
            <p:nvPr/>
          </p:nvGrpSpPr>
          <p:grpSpPr>
            <a:xfrm rot="960532">
              <a:off x="7480787" y="5206880"/>
              <a:ext cx="81981" cy="201800"/>
              <a:chOff x="1103586" y="2465726"/>
              <a:chExt cx="81981" cy="201800"/>
            </a:xfrm>
          </p:grpSpPr>
          <p:sp>
            <p:nvSpPr>
              <p:cNvPr id="906" name="楕円 905">
                <a:extLst>
                  <a:ext uri="{FF2B5EF4-FFF2-40B4-BE49-F238E27FC236}">
                    <a16:creationId xmlns:a16="http://schemas.microsoft.com/office/drawing/2014/main" id="{0DC346E4-FD21-49E0-B156-5DF0359A2A8B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07" name="直線コネクタ 906">
                <a:extLst>
                  <a:ext uri="{FF2B5EF4-FFF2-40B4-BE49-F238E27FC236}">
                    <a16:creationId xmlns:a16="http://schemas.microsoft.com/office/drawing/2014/main" id="{710149BC-29FD-48C7-8566-82E5137A715D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8" name="直線コネクタ 907">
                <a:extLst>
                  <a:ext uri="{FF2B5EF4-FFF2-40B4-BE49-F238E27FC236}">
                    <a16:creationId xmlns:a16="http://schemas.microsoft.com/office/drawing/2014/main" id="{551B15EA-E108-4045-BAD6-38041AA3C8A2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1" name="グループ化 790">
              <a:extLst>
                <a:ext uri="{FF2B5EF4-FFF2-40B4-BE49-F238E27FC236}">
                  <a16:creationId xmlns:a16="http://schemas.microsoft.com/office/drawing/2014/main" id="{7FD2AAE0-8B98-4CC0-9333-05CD912BD791}"/>
                </a:ext>
              </a:extLst>
            </p:cNvPr>
            <p:cNvGrpSpPr/>
            <p:nvPr/>
          </p:nvGrpSpPr>
          <p:grpSpPr>
            <a:xfrm>
              <a:off x="7541910" y="5163476"/>
              <a:ext cx="81981" cy="201800"/>
              <a:chOff x="1103586" y="2465726"/>
              <a:chExt cx="81981" cy="201800"/>
            </a:xfrm>
          </p:grpSpPr>
          <p:sp>
            <p:nvSpPr>
              <p:cNvPr id="903" name="楕円 902">
                <a:extLst>
                  <a:ext uri="{FF2B5EF4-FFF2-40B4-BE49-F238E27FC236}">
                    <a16:creationId xmlns:a16="http://schemas.microsoft.com/office/drawing/2014/main" id="{88BFACB6-C154-4E44-A296-75E6D52A52D7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04" name="直線コネクタ 903">
                <a:extLst>
                  <a:ext uri="{FF2B5EF4-FFF2-40B4-BE49-F238E27FC236}">
                    <a16:creationId xmlns:a16="http://schemas.microsoft.com/office/drawing/2014/main" id="{9AC656F3-A831-4735-BDA8-3CBDBA828F83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5" name="直線コネクタ 904">
                <a:extLst>
                  <a:ext uri="{FF2B5EF4-FFF2-40B4-BE49-F238E27FC236}">
                    <a16:creationId xmlns:a16="http://schemas.microsoft.com/office/drawing/2014/main" id="{34C543E4-CDA7-4E89-91C3-1E005C7E792D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2" name="グループ化 791">
              <a:extLst>
                <a:ext uri="{FF2B5EF4-FFF2-40B4-BE49-F238E27FC236}">
                  <a16:creationId xmlns:a16="http://schemas.microsoft.com/office/drawing/2014/main" id="{D90952B0-E962-4776-B96E-3F046297DD17}"/>
                </a:ext>
              </a:extLst>
            </p:cNvPr>
            <p:cNvGrpSpPr/>
            <p:nvPr/>
          </p:nvGrpSpPr>
          <p:grpSpPr>
            <a:xfrm>
              <a:off x="7665804" y="5207462"/>
              <a:ext cx="81981" cy="201800"/>
              <a:chOff x="1103586" y="2465726"/>
              <a:chExt cx="81981" cy="201800"/>
            </a:xfrm>
          </p:grpSpPr>
          <p:sp>
            <p:nvSpPr>
              <p:cNvPr id="900" name="楕円 899">
                <a:extLst>
                  <a:ext uri="{FF2B5EF4-FFF2-40B4-BE49-F238E27FC236}">
                    <a16:creationId xmlns:a16="http://schemas.microsoft.com/office/drawing/2014/main" id="{13D42F61-2181-49D0-B183-9E1526EE4126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01" name="直線コネクタ 900">
                <a:extLst>
                  <a:ext uri="{FF2B5EF4-FFF2-40B4-BE49-F238E27FC236}">
                    <a16:creationId xmlns:a16="http://schemas.microsoft.com/office/drawing/2014/main" id="{9C053C4D-00C6-40BD-98BF-56EAFE5599D3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2" name="直線コネクタ 901">
                <a:extLst>
                  <a:ext uri="{FF2B5EF4-FFF2-40B4-BE49-F238E27FC236}">
                    <a16:creationId xmlns:a16="http://schemas.microsoft.com/office/drawing/2014/main" id="{21BB9322-B89F-4894-964A-134AD1AFE361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3" name="グループ化 792">
              <a:extLst>
                <a:ext uri="{FF2B5EF4-FFF2-40B4-BE49-F238E27FC236}">
                  <a16:creationId xmlns:a16="http://schemas.microsoft.com/office/drawing/2014/main" id="{7A2B5AF8-7AA2-43C8-873B-7C6C231B1104}"/>
                </a:ext>
              </a:extLst>
            </p:cNvPr>
            <p:cNvGrpSpPr/>
            <p:nvPr/>
          </p:nvGrpSpPr>
          <p:grpSpPr>
            <a:xfrm>
              <a:off x="7731092" y="5162424"/>
              <a:ext cx="81981" cy="201800"/>
              <a:chOff x="1103586" y="2465726"/>
              <a:chExt cx="81981" cy="201800"/>
            </a:xfrm>
          </p:grpSpPr>
          <p:sp>
            <p:nvSpPr>
              <p:cNvPr id="897" name="楕円 896">
                <a:extLst>
                  <a:ext uri="{FF2B5EF4-FFF2-40B4-BE49-F238E27FC236}">
                    <a16:creationId xmlns:a16="http://schemas.microsoft.com/office/drawing/2014/main" id="{D3A321F5-B938-4D66-8293-E37B5FAB722D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98" name="直線コネクタ 897">
                <a:extLst>
                  <a:ext uri="{FF2B5EF4-FFF2-40B4-BE49-F238E27FC236}">
                    <a16:creationId xmlns:a16="http://schemas.microsoft.com/office/drawing/2014/main" id="{5833C8A9-0D00-4B71-8363-A6AA028A714C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9" name="直線コネクタ 898">
                <a:extLst>
                  <a:ext uri="{FF2B5EF4-FFF2-40B4-BE49-F238E27FC236}">
                    <a16:creationId xmlns:a16="http://schemas.microsoft.com/office/drawing/2014/main" id="{FEFDFE1A-07CF-4950-AA49-4DF6AC4A8234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4" name="グループ化 793">
              <a:extLst>
                <a:ext uri="{FF2B5EF4-FFF2-40B4-BE49-F238E27FC236}">
                  <a16:creationId xmlns:a16="http://schemas.microsoft.com/office/drawing/2014/main" id="{4D6286F1-CF3A-46A3-80A3-B031E2BC4A13}"/>
                </a:ext>
              </a:extLst>
            </p:cNvPr>
            <p:cNvGrpSpPr/>
            <p:nvPr/>
          </p:nvGrpSpPr>
          <p:grpSpPr>
            <a:xfrm rot="689733">
              <a:off x="7827638" y="5274308"/>
              <a:ext cx="81981" cy="201800"/>
              <a:chOff x="1103586" y="2465726"/>
              <a:chExt cx="81981" cy="201800"/>
            </a:xfrm>
          </p:grpSpPr>
          <p:sp>
            <p:nvSpPr>
              <p:cNvPr id="894" name="楕円 893">
                <a:extLst>
                  <a:ext uri="{FF2B5EF4-FFF2-40B4-BE49-F238E27FC236}">
                    <a16:creationId xmlns:a16="http://schemas.microsoft.com/office/drawing/2014/main" id="{30F387C2-583A-4637-ABC5-615D343FF90A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95" name="直線コネクタ 894">
                <a:extLst>
                  <a:ext uri="{FF2B5EF4-FFF2-40B4-BE49-F238E27FC236}">
                    <a16:creationId xmlns:a16="http://schemas.microsoft.com/office/drawing/2014/main" id="{BE00A08C-907E-428B-B1E7-BA61589F35CE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6" name="直線コネクタ 895">
                <a:extLst>
                  <a:ext uri="{FF2B5EF4-FFF2-40B4-BE49-F238E27FC236}">
                    <a16:creationId xmlns:a16="http://schemas.microsoft.com/office/drawing/2014/main" id="{2B19823D-3F5E-42A8-B457-F9038971B659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5" name="グループ化 794">
              <a:extLst>
                <a:ext uri="{FF2B5EF4-FFF2-40B4-BE49-F238E27FC236}">
                  <a16:creationId xmlns:a16="http://schemas.microsoft.com/office/drawing/2014/main" id="{FB52EB3B-D3CF-48E6-9249-E6393F85382B}"/>
                </a:ext>
              </a:extLst>
            </p:cNvPr>
            <p:cNvGrpSpPr/>
            <p:nvPr/>
          </p:nvGrpSpPr>
          <p:grpSpPr>
            <a:xfrm>
              <a:off x="7909756" y="5162423"/>
              <a:ext cx="81981" cy="201800"/>
              <a:chOff x="1103586" y="2465726"/>
              <a:chExt cx="81981" cy="201800"/>
            </a:xfrm>
          </p:grpSpPr>
          <p:sp>
            <p:nvSpPr>
              <p:cNvPr id="891" name="楕円 890">
                <a:extLst>
                  <a:ext uri="{FF2B5EF4-FFF2-40B4-BE49-F238E27FC236}">
                    <a16:creationId xmlns:a16="http://schemas.microsoft.com/office/drawing/2014/main" id="{A0D56C80-1F7A-4497-9A19-374EDD5D0B60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92" name="直線コネクタ 891">
                <a:extLst>
                  <a:ext uri="{FF2B5EF4-FFF2-40B4-BE49-F238E27FC236}">
                    <a16:creationId xmlns:a16="http://schemas.microsoft.com/office/drawing/2014/main" id="{32862F9D-0C9C-4959-9BF0-99D8D788BF1A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3" name="直線コネクタ 892">
                <a:extLst>
                  <a:ext uri="{FF2B5EF4-FFF2-40B4-BE49-F238E27FC236}">
                    <a16:creationId xmlns:a16="http://schemas.microsoft.com/office/drawing/2014/main" id="{75CB83AA-0023-4F63-9645-4CF222532AA0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6" name="グループ化 795">
              <a:extLst>
                <a:ext uri="{FF2B5EF4-FFF2-40B4-BE49-F238E27FC236}">
                  <a16:creationId xmlns:a16="http://schemas.microsoft.com/office/drawing/2014/main" id="{103ED88A-B30F-4FE6-98B7-B4847FA58569}"/>
                </a:ext>
              </a:extLst>
            </p:cNvPr>
            <p:cNvGrpSpPr/>
            <p:nvPr/>
          </p:nvGrpSpPr>
          <p:grpSpPr>
            <a:xfrm>
              <a:off x="6095207" y="5162423"/>
              <a:ext cx="81981" cy="201800"/>
              <a:chOff x="1103586" y="2465726"/>
              <a:chExt cx="81981" cy="201800"/>
            </a:xfrm>
          </p:grpSpPr>
          <p:sp>
            <p:nvSpPr>
              <p:cNvPr id="888" name="楕円 887">
                <a:extLst>
                  <a:ext uri="{FF2B5EF4-FFF2-40B4-BE49-F238E27FC236}">
                    <a16:creationId xmlns:a16="http://schemas.microsoft.com/office/drawing/2014/main" id="{45A8CDDB-0391-4171-9A48-94FE701FF2F4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89" name="直線コネクタ 888">
                <a:extLst>
                  <a:ext uri="{FF2B5EF4-FFF2-40B4-BE49-F238E27FC236}">
                    <a16:creationId xmlns:a16="http://schemas.microsoft.com/office/drawing/2014/main" id="{8320C06D-E9A0-4E43-8891-DCB439840C6A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0" name="直線コネクタ 889">
                <a:extLst>
                  <a:ext uri="{FF2B5EF4-FFF2-40B4-BE49-F238E27FC236}">
                    <a16:creationId xmlns:a16="http://schemas.microsoft.com/office/drawing/2014/main" id="{4FA84F3A-601E-44DD-A4B3-AFEA392F8ECD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7" name="グループ化 796">
              <a:extLst>
                <a:ext uri="{FF2B5EF4-FFF2-40B4-BE49-F238E27FC236}">
                  <a16:creationId xmlns:a16="http://schemas.microsoft.com/office/drawing/2014/main" id="{B14B1ACB-0CAD-45A9-8D4E-4C67071636CD}"/>
                </a:ext>
              </a:extLst>
            </p:cNvPr>
            <p:cNvGrpSpPr/>
            <p:nvPr/>
          </p:nvGrpSpPr>
          <p:grpSpPr>
            <a:xfrm rot="10800000">
              <a:off x="7755722" y="4813210"/>
              <a:ext cx="81981" cy="201800"/>
              <a:chOff x="1103586" y="2465726"/>
              <a:chExt cx="81981" cy="201800"/>
            </a:xfrm>
          </p:grpSpPr>
          <p:sp>
            <p:nvSpPr>
              <p:cNvPr id="885" name="楕円 884">
                <a:extLst>
                  <a:ext uri="{FF2B5EF4-FFF2-40B4-BE49-F238E27FC236}">
                    <a16:creationId xmlns:a16="http://schemas.microsoft.com/office/drawing/2014/main" id="{BE989F21-418A-4AEA-A80E-19A694C5ADA8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86" name="直線コネクタ 885">
                <a:extLst>
                  <a:ext uri="{FF2B5EF4-FFF2-40B4-BE49-F238E27FC236}">
                    <a16:creationId xmlns:a16="http://schemas.microsoft.com/office/drawing/2014/main" id="{B97A91E5-001D-4764-85F9-F690859EDA2F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7" name="直線コネクタ 886">
                <a:extLst>
                  <a:ext uri="{FF2B5EF4-FFF2-40B4-BE49-F238E27FC236}">
                    <a16:creationId xmlns:a16="http://schemas.microsoft.com/office/drawing/2014/main" id="{820B224C-3227-477B-9519-9E39F971CEFD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8" name="グループ化 797">
              <a:extLst>
                <a:ext uri="{FF2B5EF4-FFF2-40B4-BE49-F238E27FC236}">
                  <a16:creationId xmlns:a16="http://schemas.microsoft.com/office/drawing/2014/main" id="{63C7D371-4A7D-4B09-9360-275D748E9354}"/>
                </a:ext>
              </a:extLst>
            </p:cNvPr>
            <p:cNvGrpSpPr/>
            <p:nvPr/>
          </p:nvGrpSpPr>
          <p:grpSpPr>
            <a:xfrm rot="10800000">
              <a:off x="7706350" y="4921206"/>
              <a:ext cx="81981" cy="201800"/>
              <a:chOff x="1103586" y="2465726"/>
              <a:chExt cx="81981" cy="201800"/>
            </a:xfrm>
          </p:grpSpPr>
          <p:sp>
            <p:nvSpPr>
              <p:cNvPr id="882" name="楕円 881">
                <a:extLst>
                  <a:ext uri="{FF2B5EF4-FFF2-40B4-BE49-F238E27FC236}">
                    <a16:creationId xmlns:a16="http://schemas.microsoft.com/office/drawing/2014/main" id="{6FCF8B77-1AF0-434C-8200-57ECC19EA4F3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83" name="直線コネクタ 882">
                <a:extLst>
                  <a:ext uri="{FF2B5EF4-FFF2-40B4-BE49-F238E27FC236}">
                    <a16:creationId xmlns:a16="http://schemas.microsoft.com/office/drawing/2014/main" id="{8B85ABCD-10D2-42E8-B32E-182C77312E09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4" name="直線コネクタ 883">
                <a:extLst>
                  <a:ext uri="{FF2B5EF4-FFF2-40B4-BE49-F238E27FC236}">
                    <a16:creationId xmlns:a16="http://schemas.microsoft.com/office/drawing/2014/main" id="{1A6EF279-17A7-4A1B-B1ED-BF1C1CC93AF3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9" name="グループ化 798">
              <a:extLst>
                <a:ext uri="{FF2B5EF4-FFF2-40B4-BE49-F238E27FC236}">
                  <a16:creationId xmlns:a16="http://schemas.microsoft.com/office/drawing/2014/main" id="{34A13DCC-FDCC-4861-BF8A-C6C389D98888}"/>
                </a:ext>
              </a:extLst>
            </p:cNvPr>
            <p:cNvGrpSpPr/>
            <p:nvPr/>
          </p:nvGrpSpPr>
          <p:grpSpPr>
            <a:xfrm rot="9731778">
              <a:off x="7570463" y="4826272"/>
              <a:ext cx="81981" cy="201800"/>
              <a:chOff x="1103586" y="2465726"/>
              <a:chExt cx="81981" cy="201800"/>
            </a:xfrm>
          </p:grpSpPr>
          <p:sp>
            <p:nvSpPr>
              <p:cNvPr id="879" name="楕円 878">
                <a:extLst>
                  <a:ext uri="{FF2B5EF4-FFF2-40B4-BE49-F238E27FC236}">
                    <a16:creationId xmlns:a16="http://schemas.microsoft.com/office/drawing/2014/main" id="{179A7E60-BAC0-45C2-8AFC-21C7C5A0840C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80" name="直線コネクタ 879">
                <a:extLst>
                  <a:ext uri="{FF2B5EF4-FFF2-40B4-BE49-F238E27FC236}">
                    <a16:creationId xmlns:a16="http://schemas.microsoft.com/office/drawing/2014/main" id="{103CFA73-DA3B-4882-A702-75692C14FDA9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1" name="直線コネクタ 880">
                <a:extLst>
                  <a:ext uri="{FF2B5EF4-FFF2-40B4-BE49-F238E27FC236}">
                    <a16:creationId xmlns:a16="http://schemas.microsoft.com/office/drawing/2014/main" id="{7D6CC23D-A53D-4EAB-BB0C-245AE598B1BC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0" name="グループ化 799">
              <a:extLst>
                <a:ext uri="{FF2B5EF4-FFF2-40B4-BE49-F238E27FC236}">
                  <a16:creationId xmlns:a16="http://schemas.microsoft.com/office/drawing/2014/main" id="{C357C213-77B3-4870-B2C7-7273D5C20C91}"/>
                </a:ext>
              </a:extLst>
            </p:cNvPr>
            <p:cNvGrpSpPr/>
            <p:nvPr/>
          </p:nvGrpSpPr>
          <p:grpSpPr>
            <a:xfrm rot="10800000">
              <a:off x="7506656" y="4921206"/>
              <a:ext cx="81981" cy="201800"/>
              <a:chOff x="1103586" y="2465726"/>
              <a:chExt cx="81981" cy="201800"/>
            </a:xfrm>
          </p:grpSpPr>
          <p:sp>
            <p:nvSpPr>
              <p:cNvPr id="876" name="楕円 875">
                <a:extLst>
                  <a:ext uri="{FF2B5EF4-FFF2-40B4-BE49-F238E27FC236}">
                    <a16:creationId xmlns:a16="http://schemas.microsoft.com/office/drawing/2014/main" id="{DE154A33-DD79-483A-9BAC-4E567A0E2EC4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77" name="直線コネクタ 876">
                <a:extLst>
                  <a:ext uri="{FF2B5EF4-FFF2-40B4-BE49-F238E27FC236}">
                    <a16:creationId xmlns:a16="http://schemas.microsoft.com/office/drawing/2014/main" id="{A5F8350B-1C6D-4FE5-A6DC-536CF9A081F1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8" name="直線コネクタ 877">
                <a:extLst>
                  <a:ext uri="{FF2B5EF4-FFF2-40B4-BE49-F238E27FC236}">
                    <a16:creationId xmlns:a16="http://schemas.microsoft.com/office/drawing/2014/main" id="{C514E6BD-F87B-4448-BCF4-28F84B9ADF0E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1" name="グループ化 800">
              <a:extLst>
                <a:ext uri="{FF2B5EF4-FFF2-40B4-BE49-F238E27FC236}">
                  <a16:creationId xmlns:a16="http://schemas.microsoft.com/office/drawing/2014/main" id="{82571154-B17E-4D82-B129-5B8376B824FA}"/>
                </a:ext>
              </a:extLst>
            </p:cNvPr>
            <p:cNvGrpSpPr/>
            <p:nvPr/>
          </p:nvGrpSpPr>
          <p:grpSpPr>
            <a:xfrm rot="10800000">
              <a:off x="7406809" y="4921206"/>
              <a:ext cx="81981" cy="201800"/>
              <a:chOff x="1103586" y="2465726"/>
              <a:chExt cx="81981" cy="201800"/>
            </a:xfrm>
          </p:grpSpPr>
          <p:sp>
            <p:nvSpPr>
              <p:cNvPr id="873" name="楕円 872">
                <a:extLst>
                  <a:ext uri="{FF2B5EF4-FFF2-40B4-BE49-F238E27FC236}">
                    <a16:creationId xmlns:a16="http://schemas.microsoft.com/office/drawing/2014/main" id="{3ABDB537-63D0-4771-BB3F-A669EA62CA4B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74" name="直線コネクタ 873">
                <a:extLst>
                  <a:ext uri="{FF2B5EF4-FFF2-40B4-BE49-F238E27FC236}">
                    <a16:creationId xmlns:a16="http://schemas.microsoft.com/office/drawing/2014/main" id="{84309196-5299-4F08-9490-4F5A20FA4CCA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5" name="直線コネクタ 874">
                <a:extLst>
                  <a:ext uri="{FF2B5EF4-FFF2-40B4-BE49-F238E27FC236}">
                    <a16:creationId xmlns:a16="http://schemas.microsoft.com/office/drawing/2014/main" id="{8A0EF7AA-CADA-4F8E-9BA3-E0C774762289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2" name="グループ化 801">
              <a:extLst>
                <a:ext uri="{FF2B5EF4-FFF2-40B4-BE49-F238E27FC236}">
                  <a16:creationId xmlns:a16="http://schemas.microsoft.com/office/drawing/2014/main" id="{FC3529CD-A128-4440-9B2F-EFC2348D1B32}"/>
                </a:ext>
              </a:extLst>
            </p:cNvPr>
            <p:cNvGrpSpPr/>
            <p:nvPr/>
          </p:nvGrpSpPr>
          <p:grpSpPr>
            <a:xfrm rot="10800000">
              <a:off x="7324828" y="4921206"/>
              <a:ext cx="81981" cy="201800"/>
              <a:chOff x="1103586" y="2465726"/>
              <a:chExt cx="81981" cy="201800"/>
            </a:xfrm>
          </p:grpSpPr>
          <p:sp>
            <p:nvSpPr>
              <p:cNvPr id="870" name="楕円 869">
                <a:extLst>
                  <a:ext uri="{FF2B5EF4-FFF2-40B4-BE49-F238E27FC236}">
                    <a16:creationId xmlns:a16="http://schemas.microsoft.com/office/drawing/2014/main" id="{9DEDEB05-DF31-4D34-879B-08DDA51C28FC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71" name="直線コネクタ 870">
                <a:extLst>
                  <a:ext uri="{FF2B5EF4-FFF2-40B4-BE49-F238E27FC236}">
                    <a16:creationId xmlns:a16="http://schemas.microsoft.com/office/drawing/2014/main" id="{CAD3D12C-90C9-405B-9C1C-03035DE6ADF9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2" name="直線コネクタ 871">
                <a:extLst>
                  <a:ext uri="{FF2B5EF4-FFF2-40B4-BE49-F238E27FC236}">
                    <a16:creationId xmlns:a16="http://schemas.microsoft.com/office/drawing/2014/main" id="{3DAB455D-8553-4674-B1D3-0230F83B5770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3" name="グループ化 802">
              <a:extLst>
                <a:ext uri="{FF2B5EF4-FFF2-40B4-BE49-F238E27FC236}">
                  <a16:creationId xmlns:a16="http://schemas.microsoft.com/office/drawing/2014/main" id="{81F5EE3A-F17C-4ACB-9E9D-3AC079E7524F}"/>
                </a:ext>
              </a:extLst>
            </p:cNvPr>
            <p:cNvGrpSpPr/>
            <p:nvPr/>
          </p:nvGrpSpPr>
          <p:grpSpPr>
            <a:xfrm rot="10800000">
              <a:off x="7284610" y="4799615"/>
              <a:ext cx="81981" cy="201800"/>
              <a:chOff x="1103586" y="2465726"/>
              <a:chExt cx="81981" cy="201800"/>
            </a:xfrm>
          </p:grpSpPr>
          <p:sp>
            <p:nvSpPr>
              <p:cNvPr id="867" name="楕円 866">
                <a:extLst>
                  <a:ext uri="{FF2B5EF4-FFF2-40B4-BE49-F238E27FC236}">
                    <a16:creationId xmlns:a16="http://schemas.microsoft.com/office/drawing/2014/main" id="{F83E4CB4-0144-4DB4-BBD8-3DFDD0F6134D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68" name="直線コネクタ 867">
                <a:extLst>
                  <a:ext uri="{FF2B5EF4-FFF2-40B4-BE49-F238E27FC236}">
                    <a16:creationId xmlns:a16="http://schemas.microsoft.com/office/drawing/2014/main" id="{280A07CA-738D-4A15-9599-0D4F96E2574C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9" name="直線コネクタ 868">
                <a:extLst>
                  <a:ext uri="{FF2B5EF4-FFF2-40B4-BE49-F238E27FC236}">
                    <a16:creationId xmlns:a16="http://schemas.microsoft.com/office/drawing/2014/main" id="{FCD20E70-16A1-4A77-9332-B41B038E9F68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4" name="グループ化 803">
              <a:extLst>
                <a:ext uri="{FF2B5EF4-FFF2-40B4-BE49-F238E27FC236}">
                  <a16:creationId xmlns:a16="http://schemas.microsoft.com/office/drawing/2014/main" id="{3656AF6F-43E8-47DF-AFE8-75ABD4168EDD}"/>
                </a:ext>
              </a:extLst>
            </p:cNvPr>
            <p:cNvGrpSpPr/>
            <p:nvPr/>
          </p:nvGrpSpPr>
          <p:grpSpPr>
            <a:xfrm rot="10800000">
              <a:off x="7086179" y="4858142"/>
              <a:ext cx="81981" cy="201800"/>
              <a:chOff x="1103586" y="2465726"/>
              <a:chExt cx="81981" cy="201800"/>
            </a:xfrm>
          </p:grpSpPr>
          <p:sp>
            <p:nvSpPr>
              <p:cNvPr id="864" name="楕円 863">
                <a:extLst>
                  <a:ext uri="{FF2B5EF4-FFF2-40B4-BE49-F238E27FC236}">
                    <a16:creationId xmlns:a16="http://schemas.microsoft.com/office/drawing/2014/main" id="{373E4840-87FC-41C9-A953-EF56C21B5D9B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65" name="直線コネクタ 864">
                <a:extLst>
                  <a:ext uri="{FF2B5EF4-FFF2-40B4-BE49-F238E27FC236}">
                    <a16:creationId xmlns:a16="http://schemas.microsoft.com/office/drawing/2014/main" id="{9CF6EE4B-C8C6-4EAF-B491-02C0E3F96B07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6" name="直線コネクタ 865">
                <a:extLst>
                  <a:ext uri="{FF2B5EF4-FFF2-40B4-BE49-F238E27FC236}">
                    <a16:creationId xmlns:a16="http://schemas.microsoft.com/office/drawing/2014/main" id="{3615A034-EEB1-4B8C-83DE-E9E4AA0B2965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5" name="グループ化 804">
              <a:extLst>
                <a:ext uri="{FF2B5EF4-FFF2-40B4-BE49-F238E27FC236}">
                  <a16:creationId xmlns:a16="http://schemas.microsoft.com/office/drawing/2014/main" id="{28F59001-B13D-4219-BB56-1EAAE1C5F7F2}"/>
                </a:ext>
              </a:extLst>
            </p:cNvPr>
            <p:cNvGrpSpPr/>
            <p:nvPr/>
          </p:nvGrpSpPr>
          <p:grpSpPr>
            <a:xfrm rot="10800000">
              <a:off x="7040010" y="4921206"/>
              <a:ext cx="81981" cy="201800"/>
              <a:chOff x="1103586" y="2465726"/>
              <a:chExt cx="81981" cy="201800"/>
            </a:xfrm>
          </p:grpSpPr>
          <p:sp>
            <p:nvSpPr>
              <p:cNvPr id="861" name="楕円 860">
                <a:extLst>
                  <a:ext uri="{FF2B5EF4-FFF2-40B4-BE49-F238E27FC236}">
                    <a16:creationId xmlns:a16="http://schemas.microsoft.com/office/drawing/2014/main" id="{C86C073A-A402-4F5B-BC94-34D6806FADB8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62" name="直線コネクタ 861">
                <a:extLst>
                  <a:ext uri="{FF2B5EF4-FFF2-40B4-BE49-F238E27FC236}">
                    <a16:creationId xmlns:a16="http://schemas.microsoft.com/office/drawing/2014/main" id="{C0DD357C-C812-416D-91EA-C85095CDBF24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3" name="直線コネクタ 862">
                <a:extLst>
                  <a:ext uri="{FF2B5EF4-FFF2-40B4-BE49-F238E27FC236}">
                    <a16:creationId xmlns:a16="http://schemas.microsoft.com/office/drawing/2014/main" id="{E46E3147-1E4A-4B8C-976D-AD343F671BE2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6" name="グループ化 805">
              <a:extLst>
                <a:ext uri="{FF2B5EF4-FFF2-40B4-BE49-F238E27FC236}">
                  <a16:creationId xmlns:a16="http://schemas.microsoft.com/office/drawing/2014/main" id="{D69B4CEE-EB9D-49FC-BA49-1F8B282DF1AB}"/>
                </a:ext>
              </a:extLst>
            </p:cNvPr>
            <p:cNvGrpSpPr/>
            <p:nvPr/>
          </p:nvGrpSpPr>
          <p:grpSpPr>
            <a:xfrm rot="10800000">
              <a:off x="6943320" y="4921206"/>
              <a:ext cx="81981" cy="201800"/>
              <a:chOff x="1103586" y="2465726"/>
              <a:chExt cx="81981" cy="201800"/>
            </a:xfrm>
          </p:grpSpPr>
          <p:sp>
            <p:nvSpPr>
              <p:cNvPr id="858" name="楕円 857">
                <a:extLst>
                  <a:ext uri="{FF2B5EF4-FFF2-40B4-BE49-F238E27FC236}">
                    <a16:creationId xmlns:a16="http://schemas.microsoft.com/office/drawing/2014/main" id="{A9F974AF-0EB5-4032-B38F-BC7AFCFDEA55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59" name="直線コネクタ 858">
                <a:extLst>
                  <a:ext uri="{FF2B5EF4-FFF2-40B4-BE49-F238E27FC236}">
                    <a16:creationId xmlns:a16="http://schemas.microsoft.com/office/drawing/2014/main" id="{7CC4F015-3A3A-44AF-AF70-EEE979D4B978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0" name="直線コネクタ 859">
                <a:extLst>
                  <a:ext uri="{FF2B5EF4-FFF2-40B4-BE49-F238E27FC236}">
                    <a16:creationId xmlns:a16="http://schemas.microsoft.com/office/drawing/2014/main" id="{8085C61D-8A81-4CB8-9626-1963ED0CF4D7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7" name="グループ化 806">
              <a:extLst>
                <a:ext uri="{FF2B5EF4-FFF2-40B4-BE49-F238E27FC236}">
                  <a16:creationId xmlns:a16="http://schemas.microsoft.com/office/drawing/2014/main" id="{B6A0463D-ACB5-4755-8BC3-9FF64FAFA98A}"/>
                </a:ext>
              </a:extLst>
            </p:cNvPr>
            <p:cNvGrpSpPr/>
            <p:nvPr/>
          </p:nvGrpSpPr>
          <p:grpSpPr>
            <a:xfrm rot="10800000">
              <a:off x="6796666" y="4832917"/>
              <a:ext cx="81981" cy="201800"/>
              <a:chOff x="1103586" y="2465726"/>
              <a:chExt cx="81981" cy="201800"/>
            </a:xfrm>
          </p:grpSpPr>
          <p:sp>
            <p:nvSpPr>
              <p:cNvPr id="855" name="楕円 854">
                <a:extLst>
                  <a:ext uri="{FF2B5EF4-FFF2-40B4-BE49-F238E27FC236}">
                    <a16:creationId xmlns:a16="http://schemas.microsoft.com/office/drawing/2014/main" id="{265669B8-F9BC-4BC8-A6A6-E42C07D765C0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56" name="直線コネクタ 855">
                <a:extLst>
                  <a:ext uri="{FF2B5EF4-FFF2-40B4-BE49-F238E27FC236}">
                    <a16:creationId xmlns:a16="http://schemas.microsoft.com/office/drawing/2014/main" id="{3C65B5FB-9250-4B2E-BA73-7E0F3A5485BC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7" name="直線コネクタ 856">
                <a:extLst>
                  <a:ext uri="{FF2B5EF4-FFF2-40B4-BE49-F238E27FC236}">
                    <a16:creationId xmlns:a16="http://schemas.microsoft.com/office/drawing/2014/main" id="{853548ED-0750-4D70-AE0C-33AB98BF3101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8" name="グループ化 807">
              <a:extLst>
                <a:ext uri="{FF2B5EF4-FFF2-40B4-BE49-F238E27FC236}">
                  <a16:creationId xmlns:a16="http://schemas.microsoft.com/office/drawing/2014/main" id="{0EF1A70F-0746-4926-B0FF-C3BCD4D1E0E4}"/>
                </a:ext>
              </a:extLst>
            </p:cNvPr>
            <p:cNvGrpSpPr/>
            <p:nvPr/>
          </p:nvGrpSpPr>
          <p:grpSpPr>
            <a:xfrm rot="10800000">
              <a:off x="6752040" y="4921206"/>
              <a:ext cx="81981" cy="201800"/>
              <a:chOff x="1103586" y="2465726"/>
              <a:chExt cx="81981" cy="201800"/>
            </a:xfrm>
          </p:grpSpPr>
          <p:sp>
            <p:nvSpPr>
              <p:cNvPr id="852" name="楕円 851">
                <a:extLst>
                  <a:ext uri="{FF2B5EF4-FFF2-40B4-BE49-F238E27FC236}">
                    <a16:creationId xmlns:a16="http://schemas.microsoft.com/office/drawing/2014/main" id="{1473B6BD-95AD-4DCF-A474-09E2B4CD55CB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53" name="直線コネクタ 852">
                <a:extLst>
                  <a:ext uri="{FF2B5EF4-FFF2-40B4-BE49-F238E27FC236}">
                    <a16:creationId xmlns:a16="http://schemas.microsoft.com/office/drawing/2014/main" id="{654F4D5C-5032-44F6-9DA8-42A56D803EE9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4" name="直線コネクタ 853">
                <a:extLst>
                  <a:ext uri="{FF2B5EF4-FFF2-40B4-BE49-F238E27FC236}">
                    <a16:creationId xmlns:a16="http://schemas.microsoft.com/office/drawing/2014/main" id="{F5C24450-A21D-46B5-BEFC-5B2D5BF3E4CD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9" name="グループ化 808">
              <a:extLst>
                <a:ext uri="{FF2B5EF4-FFF2-40B4-BE49-F238E27FC236}">
                  <a16:creationId xmlns:a16="http://schemas.microsoft.com/office/drawing/2014/main" id="{46FFB51D-C064-4044-A7D3-60D806A08315}"/>
                </a:ext>
              </a:extLst>
            </p:cNvPr>
            <p:cNvGrpSpPr/>
            <p:nvPr/>
          </p:nvGrpSpPr>
          <p:grpSpPr>
            <a:xfrm rot="9767680">
              <a:off x="6656400" y="4795080"/>
              <a:ext cx="81981" cy="201800"/>
              <a:chOff x="1103586" y="2465726"/>
              <a:chExt cx="81981" cy="201800"/>
            </a:xfrm>
          </p:grpSpPr>
          <p:sp>
            <p:nvSpPr>
              <p:cNvPr id="849" name="楕円 848">
                <a:extLst>
                  <a:ext uri="{FF2B5EF4-FFF2-40B4-BE49-F238E27FC236}">
                    <a16:creationId xmlns:a16="http://schemas.microsoft.com/office/drawing/2014/main" id="{78F5C7FE-8DC5-4CD7-BD3A-3620CEF8C858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50" name="直線コネクタ 849">
                <a:extLst>
                  <a:ext uri="{FF2B5EF4-FFF2-40B4-BE49-F238E27FC236}">
                    <a16:creationId xmlns:a16="http://schemas.microsoft.com/office/drawing/2014/main" id="{BC3E5CFE-B683-4B08-8EEB-4F87E179A8B0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1" name="直線コネクタ 850">
                <a:extLst>
                  <a:ext uri="{FF2B5EF4-FFF2-40B4-BE49-F238E27FC236}">
                    <a16:creationId xmlns:a16="http://schemas.microsoft.com/office/drawing/2014/main" id="{B57719C2-3076-4B06-9E69-C3086808CE8B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0" name="グループ化 809">
              <a:extLst>
                <a:ext uri="{FF2B5EF4-FFF2-40B4-BE49-F238E27FC236}">
                  <a16:creationId xmlns:a16="http://schemas.microsoft.com/office/drawing/2014/main" id="{E84A152B-0D30-44E2-A240-6CBC891F9BAD}"/>
                </a:ext>
              </a:extLst>
            </p:cNvPr>
            <p:cNvGrpSpPr/>
            <p:nvPr/>
          </p:nvGrpSpPr>
          <p:grpSpPr>
            <a:xfrm rot="10800000">
              <a:off x="6551298" y="4921206"/>
              <a:ext cx="81981" cy="201800"/>
              <a:chOff x="1103586" y="2465726"/>
              <a:chExt cx="81981" cy="201800"/>
            </a:xfrm>
          </p:grpSpPr>
          <p:sp>
            <p:nvSpPr>
              <p:cNvPr id="846" name="楕円 845">
                <a:extLst>
                  <a:ext uri="{FF2B5EF4-FFF2-40B4-BE49-F238E27FC236}">
                    <a16:creationId xmlns:a16="http://schemas.microsoft.com/office/drawing/2014/main" id="{E97525CE-A60E-4F86-A537-E6F1EA8AA22E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47" name="直線コネクタ 846">
                <a:extLst>
                  <a:ext uri="{FF2B5EF4-FFF2-40B4-BE49-F238E27FC236}">
                    <a16:creationId xmlns:a16="http://schemas.microsoft.com/office/drawing/2014/main" id="{E88A8481-DE02-46C9-9AD6-795E6FA8FB4D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8" name="直線コネクタ 847">
                <a:extLst>
                  <a:ext uri="{FF2B5EF4-FFF2-40B4-BE49-F238E27FC236}">
                    <a16:creationId xmlns:a16="http://schemas.microsoft.com/office/drawing/2014/main" id="{8CDFCABC-31F3-4816-A1A9-E2BA0665ABD5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1" name="グループ化 810">
              <a:extLst>
                <a:ext uri="{FF2B5EF4-FFF2-40B4-BE49-F238E27FC236}">
                  <a16:creationId xmlns:a16="http://schemas.microsoft.com/office/drawing/2014/main" id="{0351BC10-093B-4248-AC55-48E0B77A5318}"/>
                </a:ext>
              </a:extLst>
            </p:cNvPr>
            <p:cNvGrpSpPr/>
            <p:nvPr/>
          </p:nvGrpSpPr>
          <p:grpSpPr>
            <a:xfrm rot="9001090">
              <a:off x="6388637" y="4806597"/>
              <a:ext cx="81981" cy="201800"/>
              <a:chOff x="1103586" y="2465726"/>
              <a:chExt cx="81981" cy="201800"/>
            </a:xfrm>
          </p:grpSpPr>
          <p:sp>
            <p:nvSpPr>
              <p:cNvPr id="843" name="楕円 842">
                <a:extLst>
                  <a:ext uri="{FF2B5EF4-FFF2-40B4-BE49-F238E27FC236}">
                    <a16:creationId xmlns:a16="http://schemas.microsoft.com/office/drawing/2014/main" id="{7F1158FD-4C8C-4868-8428-0489121F04DD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44" name="直線コネクタ 843">
                <a:extLst>
                  <a:ext uri="{FF2B5EF4-FFF2-40B4-BE49-F238E27FC236}">
                    <a16:creationId xmlns:a16="http://schemas.microsoft.com/office/drawing/2014/main" id="{B8F0AFFB-0F18-4D56-A903-7B8142BF47B6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5" name="直線コネクタ 844">
                <a:extLst>
                  <a:ext uri="{FF2B5EF4-FFF2-40B4-BE49-F238E27FC236}">
                    <a16:creationId xmlns:a16="http://schemas.microsoft.com/office/drawing/2014/main" id="{BF1D329A-D2E4-4185-A6C0-82FA5E181560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2" name="グループ化 811">
              <a:extLst>
                <a:ext uri="{FF2B5EF4-FFF2-40B4-BE49-F238E27FC236}">
                  <a16:creationId xmlns:a16="http://schemas.microsoft.com/office/drawing/2014/main" id="{EF9C6419-A2EA-4E38-A5AB-B80CB84467F5}"/>
                </a:ext>
              </a:extLst>
            </p:cNvPr>
            <p:cNvGrpSpPr/>
            <p:nvPr/>
          </p:nvGrpSpPr>
          <p:grpSpPr>
            <a:xfrm rot="10800000">
              <a:off x="6353706" y="4921205"/>
              <a:ext cx="81981" cy="201800"/>
              <a:chOff x="1103586" y="2465726"/>
              <a:chExt cx="81981" cy="201800"/>
            </a:xfrm>
          </p:grpSpPr>
          <p:sp>
            <p:nvSpPr>
              <p:cNvPr id="840" name="楕円 839">
                <a:extLst>
                  <a:ext uri="{FF2B5EF4-FFF2-40B4-BE49-F238E27FC236}">
                    <a16:creationId xmlns:a16="http://schemas.microsoft.com/office/drawing/2014/main" id="{EE32CA87-1098-4AEC-BF64-12986AA2D881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41" name="直線コネクタ 840">
                <a:extLst>
                  <a:ext uri="{FF2B5EF4-FFF2-40B4-BE49-F238E27FC236}">
                    <a16:creationId xmlns:a16="http://schemas.microsoft.com/office/drawing/2014/main" id="{C632FEEC-3C43-4517-AB51-1928A47565A7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2" name="直線コネクタ 841">
                <a:extLst>
                  <a:ext uri="{FF2B5EF4-FFF2-40B4-BE49-F238E27FC236}">
                    <a16:creationId xmlns:a16="http://schemas.microsoft.com/office/drawing/2014/main" id="{49AC7A01-5980-46EA-8C33-360E4A13A230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3" name="グループ化 812">
              <a:extLst>
                <a:ext uri="{FF2B5EF4-FFF2-40B4-BE49-F238E27FC236}">
                  <a16:creationId xmlns:a16="http://schemas.microsoft.com/office/drawing/2014/main" id="{70F7AC3C-516C-4794-9E21-C6123B7D920C}"/>
                </a:ext>
              </a:extLst>
            </p:cNvPr>
            <p:cNvGrpSpPr/>
            <p:nvPr/>
          </p:nvGrpSpPr>
          <p:grpSpPr>
            <a:xfrm rot="10800000">
              <a:off x="6219420" y="4778005"/>
              <a:ext cx="81981" cy="201800"/>
              <a:chOff x="1103586" y="2465726"/>
              <a:chExt cx="81981" cy="201800"/>
            </a:xfrm>
          </p:grpSpPr>
          <p:sp>
            <p:nvSpPr>
              <p:cNvPr id="837" name="楕円 836">
                <a:extLst>
                  <a:ext uri="{FF2B5EF4-FFF2-40B4-BE49-F238E27FC236}">
                    <a16:creationId xmlns:a16="http://schemas.microsoft.com/office/drawing/2014/main" id="{A993BD62-5659-40EE-B384-90C72B999DEB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38" name="直線コネクタ 837">
                <a:extLst>
                  <a:ext uri="{FF2B5EF4-FFF2-40B4-BE49-F238E27FC236}">
                    <a16:creationId xmlns:a16="http://schemas.microsoft.com/office/drawing/2014/main" id="{44931CB9-DFBD-4394-B84A-7036AAF080E1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9" name="直線コネクタ 838">
                <a:extLst>
                  <a:ext uri="{FF2B5EF4-FFF2-40B4-BE49-F238E27FC236}">
                    <a16:creationId xmlns:a16="http://schemas.microsoft.com/office/drawing/2014/main" id="{385C602A-F2D2-4D32-97A6-BADEB0195823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4" name="グループ化 813">
              <a:extLst>
                <a:ext uri="{FF2B5EF4-FFF2-40B4-BE49-F238E27FC236}">
                  <a16:creationId xmlns:a16="http://schemas.microsoft.com/office/drawing/2014/main" id="{EF610130-6225-4243-84C6-137D53E4A590}"/>
                </a:ext>
              </a:extLst>
            </p:cNvPr>
            <p:cNvGrpSpPr/>
            <p:nvPr/>
          </p:nvGrpSpPr>
          <p:grpSpPr>
            <a:xfrm rot="10800000">
              <a:off x="6179244" y="4922259"/>
              <a:ext cx="81981" cy="201800"/>
              <a:chOff x="1103586" y="2465726"/>
              <a:chExt cx="81981" cy="201800"/>
            </a:xfrm>
          </p:grpSpPr>
          <p:sp>
            <p:nvSpPr>
              <p:cNvPr id="834" name="楕円 833">
                <a:extLst>
                  <a:ext uri="{FF2B5EF4-FFF2-40B4-BE49-F238E27FC236}">
                    <a16:creationId xmlns:a16="http://schemas.microsoft.com/office/drawing/2014/main" id="{D63891B7-E0BC-4BE1-A87E-E01CFFB54702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35" name="直線コネクタ 834">
                <a:extLst>
                  <a:ext uri="{FF2B5EF4-FFF2-40B4-BE49-F238E27FC236}">
                    <a16:creationId xmlns:a16="http://schemas.microsoft.com/office/drawing/2014/main" id="{49DF7F07-28B0-47DB-A2E2-575CCE21479A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6" name="直線コネクタ 835">
                <a:extLst>
                  <a:ext uri="{FF2B5EF4-FFF2-40B4-BE49-F238E27FC236}">
                    <a16:creationId xmlns:a16="http://schemas.microsoft.com/office/drawing/2014/main" id="{D5A13DC1-C1BE-44AA-A6BC-D0955EC419F3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5" name="グループ化 814">
              <a:extLst>
                <a:ext uri="{FF2B5EF4-FFF2-40B4-BE49-F238E27FC236}">
                  <a16:creationId xmlns:a16="http://schemas.microsoft.com/office/drawing/2014/main" id="{F4B063F1-56DA-4274-B53D-5A5B4DDB37C3}"/>
                </a:ext>
              </a:extLst>
            </p:cNvPr>
            <p:cNvGrpSpPr/>
            <p:nvPr/>
          </p:nvGrpSpPr>
          <p:grpSpPr>
            <a:xfrm rot="10800000">
              <a:off x="6084656" y="4922259"/>
              <a:ext cx="81981" cy="201800"/>
              <a:chOff x="1103586" y="2465726"/>
              <a:chExt cx="81981" cy="201800"/>
            </a:xfrm>
          </p:grpSpPr>
          <p:sp>
            <p:nvSpPr>
              <p:cNvPr id="831" name="楕円 830">
                <a:extLst>
                  <a:ext uri="{FF2B5EF4-FFF2-40B4-BE49-F238E27FC236}">
                    <a16:creationId xmlns:a16="http://schemas.microsoft.com/office/drawing/2014/main" id="{F15365F4-DDD8-4D99-BD1D-A661ED1AC053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32" name="直線コネクタ 831">
                <a:extLst>
                  <a:ext uri="{FF2B5EF4-FFF2-40B4-BE49-F238E27FC236}">
                    <a16:creationId xmlns:a16="http://schemas.microsoft.com/office/drawing/2014/main" id="{56C7324C-7278-4D2F-85BB-93C88F632A74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3" name="直線コネクタ 832">
                <a:extLst>
                  <a:ext uri="{FF2B5EF4-FFF2-40B4-BE49-F238E27FC236}">
                    <a16:creationId xmlns:a16="http://schemas.microsoft.com/office/drawing/2014/main" id="{B016E74D-43E6-47A5-ADC9-FC263B76B075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6" name="グループ化 815">
              <a:extLst>
                <a:ext uri="{FF2B5EF4-FFF2-40B4-BE49-F238E27FC236}">
                  <a16:creationId xmlns:a16="http://schemas.microsoft.com/office/drawing/2014/main" id="{49930C14-9531-4E4D-802E-7B5D03AF4C09}"/>
                </a:ext>
              </a:extLst>
            </p:cNvPr>
            <p:cNvGrpSpPr/>
            <p:nvPr/>
          </p:nvGrpSpPr>
          <p:grpSpPr>
            <a:xfrm rot="10800000">
              <a:off x="7899205" y="4922259"/>
              <a:ext cx="81981" cy="201800"/>
              <a:chOff x="1103586" y="2465726"/>
              <a:chExt cx="81981" cy="201800"/>
            </a:xfrm>
          </p:grpSpPr>
          <p:sp>
            <p:nvSpPr>
              <p:cNvPr id="828" name="楕円 827">
                <a:extLst>
                  <a:ext uri="{FF2B5EF4-FFF2-40B4-BE49-F238E27FC236}">
                    <a16:creationId xmlns:a16="http://schemas.microsoft.com/office/drawing/2014/main" id="{F7D43AF9-B333-4D19-BC97-0922E5B3A13B}"/>
                  </a:ext>
                </a:extLst>
              </p:cNvPr>
              <p:cNvSpPr/>
              <p:nvPr/>
            </p:nvSpPr>
            <p:spPr>
              <a:xfrm>
                <a:off x="1103586" y="2591851"/>
                <a:ext cx="81981" cy="7567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29" name="直線コネクタ 828">
                <a:extLst>
                  <a:ext uri="{FF2B5EF4-FFF2-40B4-BE49-F238E27FC236}">
                    <a16:creationId xmlns:a16="http://schemas.microsoft.com/office/drawing/2014/main" id="{7413C878-E6ED-40B0-AFAA-7D1C3B02F90C}"/>
                  </a:ext>
                </a:extLst>
              </p:cNvPr>
              <p:cNvCxnSpPr/>
              <p:nvPr/>
            </p:nvCxnSpPr>
            <p:spPr>
              <a:xfrm>
                <a:off x="1122504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0" name="直線コネクタ 829">
                <a:extLst>
                  <a:ext uri="{FF2B5EF4-FFF2-40B4-BE49-F238E27FC236}">
                    <a16:creationId xmlns:a16="http://schemas.microsoft.com/office/drawing/2014/main" id="{65B0428E-576C-4102-82D6-17ACC57156A5}"/>
                  </a:ext>
                </a:extLst>
              </p:cNvPr>
              <p:cNvCxnSpPr/>
              <p:nvPr/>
            </p:nvCxnSpPr>
            <p:spPr>
              <a:xfrm>
                <a:off x="1155088" y="2465726"/>
                <a:ext cx="0" cy="1261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7" name="二等辺三角形 816">
              <a:extLst>
                <a:ext uri="{FF2B5EF4-FFF2-40B4-BE49-F238E27FC236}">
                  <a16:creationId xmlns:a16="http://schemas.microsoft.com/office/drawing/2014/main" id="{527D4FA0-1BD6-449D-9E32-6A1D40DD0E24}"/>
                </a:ext>
              </a:extLst>
            </p:cNvPr>
            <p:cNvSpPr/>
            <p:nvPr/>
          </p:nvSpPr>
          <p:spPr>
            <a:xfrm>
              <a:off x="7515336" y="6116615"/>
              <a:ext cx="77771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8" name="二等辺三角形 817">
              <a:extLst>
                <a:ext uri="{FF2B5EF4-FFF2-40B4-BE49-F238E27FC236}">
                  <a16:creationId xmlns:a16="http://schemas.microsoft.com/office/drawing/2014/main" id="{102A1933-FB88-4C6E-9B94-7E72FF650010}"/>
                </a:ext>
              </a:extLst>
            </p:cNvPr>
            <p:cNvSpPr/>
            <p:nvPr/>
          </p:nvSpPr>
          <p:spPr>
            <a:xfrm>
              <a:off x="6965487" y="6125220"/>
              <a:ext cx="77771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9" name="二等辺三角形 818">
              <a:extLst>
                <a:ext uri="{FF2B5EF4-FFF2-40B4-BE49-F238E27FC236}">
                  <a16:creationId xmlns:a16="http://schemas.microsoft.com/office/drawing/2014/main" id="{C45BD59A-53E1-4082-A24E-57EA73AAD261}"/>
                </a:ext>
              </a:extLst>
            </p:cNvPr>
            <p:cNvSpPr/>
            <p:nvPr/>
          </p:nvSpPr>
          <p:spPr>
            <a:xfrm>
              <a:off x="7096356" y="6044578"/>
              <a:ext cx="77771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0" name="二等辺三角形 819">
              <a:extLst>
                <a:ext uri="{FF2B5EF4-FFF2-40B4-BE49-F238E27FC236}">
                  <a16:creationId xmlns:a16="http://schemas.microsoft.com/office/drawing/2014/main" id="{FAA9CCA1-1724-4E49-9BF7-6156E1FAAB08}"/>
                </a:ext>
              </a:extLst>
            </p:cNvPr>
            <p:cNvSpPr/>
            <p:nvPr/>
          </p:nvSpPr>
          <p:spPr>
            <a:xfrm>
              <a:off x="7325782" y="6102822"/>
              <a:ext cx="77771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1" name="二等辺三角形 820">
              <a:extLst>
                <a:ext uri="{FF2B5EF4-FFF2-40B4-BE49-F238E27FC236}">
                  <a16:creationId xmlns:a16="http://schemas.microsoft.com/office/drawing/2014/main" id="{133F7116-310F-40A3-BE40-51B08173F25C}"/>
                </a:ext>
              </a:extLst>
            </p:cNvPr>
            <p:cNvSpPr/>
            <p:nvPr/>
          </p:nvSpPr>
          <p:spPr>
            <a:xfrm>
              <a:off x="6777308" y="6102361"/>
              <a:ext cx="77771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2" name="テキスト ボックス 821">
              <a:extLst>
                <a:ext uri="{FF2B5EF4-FFF2-40B4-BE49-F238E27FC236}">
                  <a16:creationId xmlns:a16="http://schemas.microsoft.com/office/drawing/2014/main" id="{92160CF8-0F5D-42FA-9658-0E5209AC3A9B}"/>
                </a:ext>
              </a:extLst>
            </p:cNvPr>
            <p:cNvSpPr txBox="1"/>
            <p:nvPr/>
          </p:nvSpPr>
          <p:spPr>
            <a:xfrm>
              <a:off x="6228153" y="3621786"/>
              <a:ext cx="16898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後期アポトーシス</a:t>
              </a:r>
              <a:endParaRPr kumimoji="1" lang="en-US" altLang="ja-JP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en-US" altLang="ja-JP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(Annexin V+/PI+)</a:t>
              </a:r>
              <a:endParaRPr kumimoji="1"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23" name="テキスト ボックス 822">
              <a:extLst>
                <a:ext uri="{FF2B5EF4-FFF2-40B4-BE49-F238E27FC236}">
                  <a16:creationId xmlns:a16="http://schemas.microsoft.com/office/drawing/2014/main" id="{7511499B-C756-4E22-80B9-72D820BC3862}"/>
                </a:ext>
              </a:extLst>
            </p:cNvPr>
            <p:cNvSpPr txBox="1"/>
            <p:nvPr/>
          </p:nvSpPr>
          <p:spPr>
            <a:xfrm>
              <a:off x="5884096" y="5339834"/>
              <a:ext cx="90815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100" dirty="0"/>
                <a:t>細胞膜</a:t>
              </a:r>
              <a:endParaRPr kumimoji="1" lang="en-US" altLang="ja-JP" sz="1100" dirty="0"/>
            </a:p>
            <a:p>
              <a:r>
                <a:rPr kumimoji="1" lang="ja-JP" altLang="en-US" sz="1100" dirty="0"/>
                <a:t>浸透性亢進</a:t>
              </a:r>
            </a:p>
          </p:txBody>
        </p:sp>
        <p:sp>
          <p:nvSpPr>
            <p:cNvPr id="824" name="テキスト ボックス 823">
              <a:extLst>
                <a:ext uri="{FF2B5EF4-FFF2-40B4-BE49-F238E27FC236}">
                  <a16:creationId xmlns:a16="http://schemas.microsoft.com/office/drawing/2014/main" id="{19534EB5-BE53-45B7-98A8-DB807D4B1187}"/>
                </a:ext>
              </a:extLst>
            </p:cNvPr>
            <p:cNvSpPr txBox="1"/>
            <p:nvPr/>
          </p:nvSpPr>
          <p:spPr>
            <a:xfrm>
              <a:off x="7386070" y="5586852"/>
              <a:ext cx="7457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100" dirty="0"/>
                <a:t>核膜崩壊</a:t>
              </a:r>
              <a:endParaRPr kumimoji="1" lang="en-US" altLang="ja-JP" sz="1100" dirty="0"/>
            </a:p>
          </p:txBody>
        </p:sp>
        <p:sp>
          <p:nvSpPr>
            <p:cNvPr id="825" name="テキスト ボックス 824">
              <a:extLst>
                <a:ext uri="{FF2B5EF4-FFF2-40B4-BE49-F238E27FC236}">
                  <a16:creationId xmlns:a16="http://schemas.microsoft.com/office/drawing/2014/main" id="{5B4A3708-EBBB-4112-B6B8-D0052A420AD7}"/>
                </a:ext>
              </a:extLst>
            </p:cNvPr>
            <p:cNvSpPr txBox="1"/>
            <p:nvPr/>
          </p:nvSpPr>
          <p:spPr>
            <a:xfrm>
              <a:off x="7324827" y="4259984"/>
              <a:ext cx="4427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Ca</a:t>
              </a:r>
              <a:r>
                <a:rPr kumimoji="1" lang="en-US" altLang="ja-JP" sz="1200" baseline="30000" dirty="0"/>
                <a:t>2+</a:t>
              </a:r>
              <a:endParaRPr kumimoji="1" lang="ja-JP" altLang="en-US" sz="1200" baseline="30000" dirty="0"/>
            </a:p>
          </p:txBody>
        </p:sp>
        <p:sp>
          <p:nvSpPr>
            <p:cNvPr id="826" name="テキスト ボックス 825">
              <a:extLst>
                <a:ext uri="{FF2B5EF4-FFF2-40B4-BE49-F238E27FC236}">
                  <a16:creationId xmlns:a16="http://schemas.microsoft.com/office/drawing/2014/main" id="{FBEFAB61-D006-43E1-911B-D5D7E0DA5AF0}"/>
                </a:ext>
              </a:extLst>
            </p:cNvPr>
            <p:cNvSpPr txBox="1"/>
            <p:nvPr/>
          </p:nvSpPr>
          <p:spPr>
            <a:xfrm>
              <a:off x="6939768" y="4329385"/>
              <a:ext cx="4427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Ca</a:t>
              </a:r>
              <a:r>
                <a:rPr kumimoji="1" lang="en-US" altLang="ja-JP" sz="1200" baseline="30000" dirty="0"/>
                <a:t>2+</a:t>
              </a:r>
              <a:endParaRPr kumimoji="1" lang="ja-JP" altLang="en-US" sz="1200" baseline="30000" dirty="0"/>
            </a:p>
          </p:txBody>
        </p:sp>
        <p:sp>
          <p:nvSpPr>
            <p:cNvPr id="827" name="テキスト ボックス 826">
              <a:extLst>
                <a:ext uri="{FF2B5EF4-FFF2-40B4-BE49-F238E27FC236}">
                  <a16:creationId xmlns:a16="http://schemas.microsoft.com/office/drawing/2014/main" id="{8C9E4577-1218-4DB9-A02E-2D666F0F5759}"/>
                </a:ext>
              </a:extLst>
            </p:cNvPr>
            <p:cNvSpPr txBox="1"/>
            <p:nvPr/>
          </p:nvSpPr>
          <p:spPr>
            <a:xfrm>
              <a:off x="6248529" y="4306495"/>
              <a:ext cx="4427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Ca</a:t>
              </a:r>
              <a:r>
                <a:rPr kumimoji="1" lang="en-US" altLang="ja-JP" sz="1200" baseline="30000" dirty="0"/>
                <a:t>2+</a:t>
              </a:r>
              <a:endParaRPr kumimoji="1" lang="ja-JP" altLang="en-US" sz="1200" baseline="30000" dirty="0"/>
            </a:p>
          </p:txBody>
        </p:sp>
      </p:grpSp>
      <p:grpSp>
        <p:nvGrpSpPr>
          <p:cNvPr id="1006" name="グループ化 1005">
            <a:extLst>
              <a:ext uri="{FF2B5EF4-FFF2-40B4-BE49-F238E27FC236}">
                <a16:creationId xmlns:a16="http://schemas.microsoft.com/office/drawing/2014/main" id="{72EB04D4-23A9-433A-AD6D-70DA5357321B}"/>
              </a:ext>
            </a:extLst>
          </p:cNvPr>
          <p:cNvGrpSpPr/>
          <p:nvPr/>
        </p:nvGrpSpPr>
        <p:grpSpPr>
          <a:xfrm>
            <a:off x="2260226" y="4270443"/>
            <a:ext cx="1825391" cy="1645113"/>
            <a:chOff x="2260226" y="4270443"/>
            <a:chExt cx="1825391" cy="1645113"/>
          </a:xfrm>
        </p:grpSpPr>
        <p:cxnSp>
          <p:nvCxnSpPr>
            <p:cNvPr id="985" name="直線コネクタ 984">
              <a:extLst>
                <a:ext uri="{FF2B5EF4-FFF2-40B4-BE49-F238E27FC236}">
                  <a16:creationId xmlns:a16="http://schemas.microsoft.com/office/drawing/2014/main" id="{114A6936-5B4E-4DD0-9396-80D023882E43}"/>
                </a:ext>
              </a:extLst>
            </p:cNvPr>
            <p:cNvCxnSpPr/>
            <p:nvPr/>
          </p:nvCxnSpPr>
          <p:spPr>
            <a:xfrm>
              <a:off x="2267584" y="4270443"/>
              <a:ext cx="0" cy="1645113"/>
            </a:xfrm>
            <a:prstGeom prst="line">
              <a:avLst/>
            </a:prstGeom>
            <a:ln w="28575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7" name="直線コネクタ 986">
              <a:extLst>
                <a:ext uri="{FF2B5EF4-FFF2-40B4-BE49-F238E27FC236}">
                  <a16:creationId xmlns:a16="http://schemas.microsoft.com/office/drawing/2014/main" id="{40F9DF04-7DAF-48D4-8B1B-A66E08649B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0226" y="5906967"/>
              <a:ext cx="1825391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5" name="グループ化 1004">
            <a:extLst>
              <a:ext uri="{FF2B5EF4-FFF2-40B4-BE49-F238E27FC236}">
                <a16:creationId xmlns:a16="http://schemas.microsoft.com/office/drawing/2014/main" id="{81509C56-370A-42B0-8D59-227A42BB13A2}"/>
              </a:ext>
            </a:extLst>
          </p:cNvPr>
          <p:cNvGrpSpPr/>
          <p:nvPr/>
        </p:nvGrpSpPr>
        <p:grpSpPr>
          <a:xfrm>
            <a:off x="4421734" y="4134255"/>
            <a:ext cx="814047" cy="524032"/>
            <a:chOff x="4421734" y="4134255"/>
            <a:chExt cx="814047" cy="524032"/>
          </a:xfrm>
        </p:grpSpPr>
        <p:cxnSp>
          <p:nvCxnSpPr>
            <p:cNvPr id="991" name="直線コネクタ 990">
              <a:extLst>
                <a:ext uri="{FF2B5EF4-FFF2-40B4-BE49-F238E27FC236}">
                  <a16:creationId xmlns:a16="http://schemas.microsoft.com/office/drawing/2014/main" id="{4B4B25F2-245A-4C1E-A353-92B82A15386E}"/>
                </a:ext>
              </a:extLst>
            </p:cNvPr>
            <p:cNvCxnSpPr/>
            <p:nvPr/>
          </p:nvCxnSpPr>
          <p:spPr>
            <a:xfrm>
              <a:off x="5235781" y="4134255"/>
              <a:ext cx="0" cy="136188"/>
            </a:xfrm>
            <a:prstGeom prst="line">
              <a:avLst/>
            </a:prstGeom>
            <a:ln w="28575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3" name="直線コネクタ 992">
              <a:extLst>
                <a:ext uri="{FF2B5EF4-FFF2-40B4-BE49-F238E27FC236}">
                  <a16:creationId xmlns:a16="http://schemas.microsoft.com/office/drawing/2014/main" id="{DB267918-2A10-4314-8BA6-08F804DBB2CE}"/>
                </a:ext>
              </a:extLst>
            </p:cNvPr>
            <p:cNvCxnSpPr/>
            <p:nvPr/>
          </p:nvCxnSpPr>
          <p:spPr>
            <a:xfrm flipH="1">
              <a:off x="4421734" y="4270443"/>
              <a:ext cx="80401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4" name="直線コネクタ 993">
              <a:extLst>
                <a:ext uri="{FF2B5EF4-FFF2-40B4-BE49-F238E27FC236}">
                  <a16:creationId xmlns:a16="http://schemas.microsoft.com/office/drawing/2014/main" id="{9B8ABEDE-CDEA-409B-A686-734D4A5E7A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40255" y="4278227"/>
              <a:ext cx="1" cy="380060"/>
            </a:xfrm>
            <a:prstGeom prst="line">
              <a:avLst/>
            </a:prstGeom>
            <a:ln w="28575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4" name="グループ化 1003">
            <a:extLst>
              <a:ext uri="{FF2B5EF4-FFF2-40B4-BE49-F238E27FC236}">
                <a16:creationId xmlns:a16="http://schemas.microsoft.com/office/drawing/2014/main" id="{A2041E17-BB84-42C2-9401-0CA49C35881D}"/>
              </a:ext>
            </a:extLst>
          </p:cNvPr>
          <p:cNvGrpSpPr/>
          <p:nvPr/>
        </p:nvGrpSpPr>
        <p:grpSpPr>
          <a:xfrm>
            <a:off x="5699427" y="4134255"/>
            <a:ext cx="1983539" cy="710119"/>
            <a:chOff x="5699427" y="4134255"/>
            <a:chExt cx="1983539" cy="710119"/>
          </a:xfrm>
        </p:grpSpPr>
        <p:cxnSp>
          <p:nvCxnSpPr>
            <p:cNvPr id="998" name="直線コネクタ 997">
              <a:extLst>
                <a:ext uri="{FF2B5EF4-FFF2-40B4-BE49-F238E27FC236}">
                  <a16:creationId xmlns:a16="http://schemas.microsoft.com/office/drawing/2014/main" id="{61F80DFC-BE86-40CA-8397-DD71C6BB1396}"/>
                </a:ext>
              </a:extLst>
            </p:cNvPr>
            <p:cNvCxnSpPr>
              <a:cxnSpLocks/>
            </p:cNvCxnSpPr>
            <p:nvPr/>
          </p:nvCxnSpPr>
          <p:spPr>
            <a:xfrm>
              <a:off x="7682966" y="4134255"/>
              <a:ext cx="0" cy="710119"/>
            </a:xfrm>
            <a:prstGeom prst="line">
              <a:avLst/>
            </a:prstGeom>
            <a:ln w="28575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0" name="直線コネクタ 999">
              <a:extLst>
                <a:ext uri="{FF2B5EF4-FFF2-40B4-BE49-F238E27FC236}">
                  <a16:creationId xmlns:a16="http://schemas.microsoft.com/office/drawing/2014/main" id="{BBC8E952-6D00-4FBD-B7C0-7D471DCE99E3}"/>
                </a:ext>
              </a:extLst>
            </p:cNvPr>
            <p:cNvCxnSpPr>
              <a:cxnSpLocks/>
            </p:cNvCxnSpPr>
            <p:nvPr/>
          </p:nvCxnSpPr>
          <p:spPr>
            <a:xfrm>
              <a:off x="5699427" y="4844374"/>
              <a:ext cx="198353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C2178B38-06F6-463F-AA6F-5098BD8A8C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9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735"/>
    </mc:Choice>
    <mc:Fallback xmlns="">
      <p:transition spd="slow" advTm="186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" x="5915025" y="5999163"/>
          <p14:tracePt t="71" x="5753100" y="5880100"/>
          <p14:tracePt t="82" x="5540375" y="5694363"/>
          <p14:tracePt t="97" x="5005388" y="5268913"/>
          <p14:tracePt t="109" x="4376738" y="4733925"/>
          <p14:tracePt t="128" x="3722688" y="4181475"/>
          <p14:tracePt t="148" x="2922588" y="3433763"/>
          <p14:tracePt t="159" x="2770188" y="3254375"/>
          <p14:tracePt t="171" x="2651125" y="3119438"/>
          <p14:tracePt t="196" x="2430463" y="2752725"/>
          <p14:tracePt t="202" x="2336800" y="2557463"/>
          <p14:tracePt t="218" x="2303463" y="2481263"/>
          <p14:tracePt t="238" x="2268538" y="2387600"/>
          <p14:tracePt t="248" x="2235200" y="2319338"/>
          <p14:tracePt t="268" x="2192338" y="2243138"/>
          <p14:tracePt t="280" x="2174875" y="2227263"/>
          <p14:tracePt t="295" x="2166938" y="2192338"/>
          <p14:tracePt t="315" x="2141538" y="2159000"/>
          <p14:tracePt t="326" x="2098675" y="2098675"/>
          <p14:tracePt t="345" x="2073275" y="2030413"/>
          <p14:tracePt t="365" x="2030413" y="1920875"/>
          <p14:tracePt t="375" x="2030413" y="1903413"/>
          <p14:tracePt t="392" x="2014538" y="1844675"/>
          <p14:tracePt t="403" x="2014538" y="1827213"/>
          <p14:tracePt t="426" x="2014538" y="1758950"/>
          <p14:tracePt t="435" x="2014538" y="1733550"/>
          <p14:tracePt t="457" x="2014538" y="1631950"/>
          <p14:tracePt t="477" x="2014538" y="1555750"/>
          <p14:tracePt t="484" x="2014538" y="1512888"/>
          <p14:tracePt t="498" x="2014538" y="1401763"/>
          <p14:tracePt t="520" x="2022475" y="1189038"/>
          <p14:tracePt t="527" x="2030413" y="1028700"/>
          <p14:tracePt t="546" x="2030413" y="900113"/>
          <p14:tracePt t="566" x="2030413" y="773113"/>
          <p14:tracePt t="575" x="2030413" y="722313"/>
          <p14:tracePt t="595" x="2022475" y="714375"/>
          <p14:tracePt t="608" x="2014538" y="714375"/>
          <p14:tracePt t="629" x="1997075" y="704850"/>
          <p14:tracePt t="647" x="1979613" y="704850"/>
          <p14:tracePt t="655" x="1954213" y="704850"/>
          <p14:tracePt t="675" x="1903413" y="704850"/>
          <p14:tracePt t="694" x="1827213" y="714375"/>
          <p14:tracePt t="701" x="1801813" y="730250"/>
          <p14:tracePt t="749" x="1784350" y="730250"/>
          <p14:tracePt t="764" x="1741488" y="739775"/>
          <p14:tracePt t="784" x="1708150" y="739775"/>
          <p14:tracePt t="843" x="1665288" y="739775"/>
          <p14:tracePt t="862" x="1657350" y="739775"/>
          <p14:tracePt t="874" x="1639888" y="739775"/>
          <p14:tracePt t="927" x="1563688" y="714375"/>
          <p14:tracePt t="936" x="1530350" y="696913"/>
          <p14:tracePt t="957" x="1444625" y="654050"/>
          <p14:tracePt t="966" x="1350963" y="628650"/>
          <p14:tracePt t="985" x="1317625" y="603250"/>
          <p14:tracePt t="997" x="1282700" y="595313"/>
          <p14:tracePt t="1015" x="1249363" y="585788"/>
          <p14:tracePt t="1034" x="1249363" y="577850"/>
          <p14:tracePt t="1047" x="1241425" y="577850"/>
          <p14:tracePt t="1064" x="1223963" y="577850"/>
          <p14:tracePt t="1076" x="1206500" y="569913"/>
          <p14:tracePt t="1095" x="1189038" y="552450"/>
          <p14:tracePt t="1113" x="1173163" y="544513"/>
          <p14:tracePt t="1122" x="1163638" y="544513"/>
          <p14:tracePt t="1145" x="1096963" y="544513"/>
          <p14:tracePt t="1158" x="1062038" y="527050"/>
          <p14:tracePt t="1177" x="1019175" y="519113"/>
          <p14:tracePt t="1200" x="960438" y="501650"/>
          <p14:tracePt t="1219" x="909638" y="484188"/>
          <p14:tracePt t="1250" x="849313" y="458788"/>
          <p14:tracePt t="1263" x="823913" y="450850"/>
          <p14:tracePt t="1282" x="815975" y="425450"/>
          <p14:tracePt t="1781" x="808038" y="425450"/>
          <p14:tracePt t="1799" x="823913" y="407988"/>
          <p14:tracePt t="1809" x="866775" y="407988"/>
          <p14:tracePt t="1826" x="917575" y="407988"/>
          <p14:tracePt t="1847" x="985838" y="407988"/>
          <p14:tracePt t="1859" x="993775" y="407988"/>
          <p14:tracePt t="1877" x="1069975" y="407988"/>
          <p14:tracePt t="1897" x="1173163" y="407988"/>
          <p14:tracePt t="1908" x="1223963" y="407988"/>
          <p14:tracePt t="1909" x="1300163" y="407988"/>
          <p14:tracePt t="1921" x="1385888" y="407988"/>
          <p14:tracePt t="1944" x="1571625" y="407988"/>
          <p14:tracePt t="1951" x="1631950" y="407988"/>
          <p14:tracePt t="1965" x="1657350" y="407988"/>
          <p14:tracePt t="1984" x="1708150" y="407988"/>
          <p14:tracePt t="1997" x="1716088" y="407988"/>
          <p14:tracePt t="2019" x="1725613" y="407988"/>
          <p14:tracePt t="2218" x="1733550" y="407988"/>
          <p14:tracePt t="2237" x="1758950" y="407988"/>
          <p14:tracePt t="2254" x="1852613" y="407988"/>
          <p14:tracePt t="2278" x="1920875" y="407988"/>
          <p14:tracePt t="2298" x="2133600" y="407988"/>
          <p14:tracePt t="2311" x="2278063" y="400050"/>
          <p14:tracePt t="2329" x="2354263" y="390525"/>
          <p14:tracePt t="2347" x="2455863" y="390525"/>
          <p14:tracePt t="2367" x="2473325" y="390525"/>
          <p14:tracePt t="2531" x="2463800" y="390525"/>
          <p14:tracePt t="2549" x="2455863" y="400050"/>
          <p14:tracePt t="2658" x="2455863" y="407988"/>
          <p14:tracePt t="2677" x="2463800" y="407988"/>
          <p14:tracePt t="2689" x="2498725" y="425450"/>
          <p14:tracePt t="2715" x="2506663" y="425450"/>
          <p14:tracePt t="2736" x="2541588" y="425450"/>
          <p14:tracePt t="2746" x="2574925" y="425450"/>
          <p14:tracePt t="2765" x="2643188" y="425450"/>
          <p14:tracePt t="2778" x="2668588" y="425450"/>
          <p14:tracePt t="2793" x="2711450" y="415925"/>
          <p14:tracePt t="2814" x="2752725" y="415925"/>
          <p14:tracePt t="2827" x="2770188" y="415925"/>
          <p14:tracePt t="2845" x="2838450" y="407988"/>
          <p14:tracePt t="2864" x="2940050" y="407988"/>
          <p14:tracePt t="2873" x="2990850" y="407988"/>
          <p14:tracePt t="2887" x="3076575" y="407988"/>
          <p14:tracePt t="2911" x="3221038" y="407988"/>
          <p14:tracePt t="2922" x="3322638" y="407988"/>
          <p14:tracePt t="2942" x="3535363" y="407988"/>
          <p14:tracePt t="2950" x="3662363" y="407988"/>
          <p14:tracePt t="2951" x="3773488" y="407988"/>
          <p14:tracePt t="2965" x="3900488" y="407988"/>
          <p14:tracePt t="2986" x="4308475" y="407988"/>
          <p14:tracePt t="2996" x="4460875" y="407988"/>
          <p14:tracePt t="3015" x="4759325" y="407988"/>
          <p14:tracePt t="3035" x="5030788" y="400050"/>
          <p14:tracePt t="3047" x="5116513" y="390525"/>
          <p14:tracePt t="3109" x="5132388" y="382588"/>
          <p14:tracePt t="3129" x="5157788" y="382588"/>
          <p14:tracePt t="3141" x="5183188" y="374650"/>
          <p14:tracePt t="3160" x="5243513" y="374650"/>
          <p14:tracePt t="3169" x="5327650" y="374650"/>
          <p14:tracePt t="3192" x="5421313" y="374650"/>
          <p14:tracePt t="3200" x="5472113" y="374650"/>
          <p14:tracePt t="3227" x="5626100" y="374650"/>
          <p14:tracePt t="3238" x="5651500" y="374650"/>
          <p14:tracePt t="3248" x="5702300" y="382588"/>
          <p14:tracePt t="3358" x="5702300" y="390525"/>
          <p14:tracePt t="3378" x="5702300" y="407988"/>
          <p14:tracePt t="3391" x="5694363" y="407988"/>
          <p14:tracePt t="3410" x="5651500" y="433388"/>
          <p14:tracePt t="3430" x="5634038" y="433388"/>
          <p14:tracePt t="3440" x="5616575" y="450850"/>
          <p14:tracePt t="3458" x="5575300" y="466725"/>
          <p14:tracePt t="3482" x="5565775" y="476250"/>
          <p14:tracePt t="3645" x="5575300" y="476250"/>
          <p14:tracePt t="3656" x="5591175" y="476250"/>
          <p14:tracePt t="3675" x="5727700" y="476250"/>
          <p14:tracePt t="3694" x="5829300" y="476250"/>
          <p14:tracePt t="3702" x="5897563" y="476250"/>
          <p14:tracePt t="3716" x="5932488" y="476250"/>
          <p14:tracePt t="3736" x="5965825" y="476250"/>
          <p14:tracePt t="3747" x="5973763" y="476250"/>
          <p14:tracePt t="4265" x="5999163" y="476250"/>
          <p14:tracePt t="4283" x="6067425" y="476250"/>
          <p14:tracePt t="4293" x="6153150" y="476250"/>
          <p14:tracePt t="4311" x="6237288" y="476250"/>
          <p14:tracePt t="4331" x="6330950" y="476250"/>
          <p14:tracePt t="4344" x="6365875" y="476250"/>
          <p14:tracePt t="4363" x="6381750" y="476250"/>
          <p14:tracePt t="4501" x="6399213" y="476250"/>
          <p14:tracePt t="4520" x="6432550" y="476250"/>
          <p14:tracePt t="4530" x="6457950" y="476250"/>
          <p14:tracePt t="4550" x="6500813" y="476250"/>
          <p14:tracePt t="4563" x="6619875" y="476250"/>
          <p14:tracePt t="4578" x="6688138" y="476250"/>
          <p14:tracePt t="4598" x="6815138" y="476250"/>
          <p14:tracePt t="4607" x="6858000" y="476250"/>
          <p14:tracePt t="4628" x="6926263" y="476250"/>
          <p14:tracePt t="4645" x="6969125" y="476250"/>
          <p14:tracePt t="4652" x="7010400" y="476250"/>
          <p14:tracePt t="4677" x="7104063" y="476250"/>
          <p14:tracePt t="4700" x="7164388" y="476250"/>
          <p14:tracePt t="4722" x="7205663" y="476250"/>
          <p14:tracePt t="4738" x="7232650" y="476250"/>
          <p14:tracePt t="4746" x="7240588" y="476250"/>
          <p14:tracePt t="4766" x="7265988" y="476250"/>
          <p14:tracePt t="4779" x="7291388" y="476250"/>
          <p14:tracePt t="4799" x="7342188" y="476250"/>
          <p14:tracePt t="4811" x="7377113" y="476250"/>
          <p14:tracePt t="4831" x="7385050" y="476250"/>
          <p14:tracePt t="4970" x="7377113" y="492125"/>
          <p14:tracePt t="4988" x="7367588" y="509588"/>
          <p14:tracePt t="4998" x="7359650" y="509588"/>
          <p14:tracePt t="5019" x="7342188" y="527050"/>
          <p14:tracePt t="5030" x="7334250" y="534988"/>
          <p14:tracePt t="5189" x="7342188" y="527050"/>
          <p14:tracePt t="5209" x="7461250" y="509588"/>
          <p14:tracePt t="5231" x="7521575" y="501650"/>
          <p14:tracePt t="5250" x="7623175" y="484188"/>
          <p14:tracePt t="5263" x="7707313" y="484188"/>
          <p14:tracePt t="5281" x="7793038" y="476250"/>
          <p14:tracePt t="5302" x="7800975" y="476250"/>
          <p14:tracePt t="5361" x="7810500" y="466725"/>
          <p14:tracePt t="5380" x="7818438" y="466725"/>
          <p14:tracePt t="5381" x="7835900" y="466725"/>
          <p14:tracePt t="5391" x="7851775" y="466725"/>
          <p14:tracePt t="5403" x="7920038" y="466725"/>
          <p14:tracePt t="5421" x="7945438" y="466725"/>
          <p14:tracePt t="5444" x="8074025" y="466725"/>
          <p14:tracePt t="5472" x="8269288" y="466725"/>
          <p14:tracePt t="5484" x="8320088" y="466725"/>
          <p14:tracePt t="5501" x="8421688" y="466725"/>
          <p14:tracePt t="5719" x="8455025" y="466725"/>
          <p14:tracePt t="5738" x="8566150" y="466725"/>
          <p14:tracePt t="5763" x="8667750" y="466725"/>
          <p14:tracePt t="5782" x="8685213" y="466725"/>
          <p14:tracePt t="5795" x="8702675" y="466725"/>
          <p14:tracePt t="5815" x="8710613" y="466725"/>
          <p14:tracePt t="5846" x="8710613" y="441325"/>
          <p14:tracePt t="5859" x="8710613" y="415925"/>
          <p14:tracePt t="5880" x="8710613" y="400050"/>
          <p14:tracePt t="5890" x="8710613" y="382588"/>
          <p14:tracePt t="5904" x="8702675" y="365125"/>
          <p14:tracePt t="5927" x="8651875" y="357188"/>
          <p14:tracePt t="5942" x="8609013" y="357188"/>
          <p14:tracePt t="5949" x="8583613" y="357188"/>
          <p14:tracePt t="5969" x="8497888" y="357188"/>
          <p14:tracePt t="5989" x="8480425" y="357188"/>
          <p14:tracePt t="5996" x="8472488" y="357188"/>
          <p14:tracePt t="6016" x="8455025" y="365125"/>
          <p14:tracePt t="6029" x="8455025" y="382588"/>
          <p14:tracePt t="6046" x="8455025" y="415925"/>
          <p14:tracePt t="6068" x="8455025" y="441325"/>
          <p14:tracePt t="6080" x="8515350" y="450850"/>
          <p14:tracePt t="6096" x="8591550" y="476250"/>
          <p14:tracePt t="6108" x="8634413" y="476250"/>
          <p14:tracePt t="6129" x="8685213" y="476250"/>
          <p14:tracePt t="6137" x="8728075" y="476250"/>
          <p14:tracePt t="6154" x="8786813" y="476250"/>
          <p14:tracePt t="6178" x="8821738" y="476250"/>
          <p14:tracePt t="6204" x="8821738" y="466725"/>
          <p14:tracePt t="6223" x="8821738" y="425450"/>
          <p14:tracePt t="6232" x="8821738" y="415925"/>
          <p14:tracePt t="6253" x="8821738" y="374650"/>
          <p14:tracePt t="6264" x="8778875" y="339725"/>
          <p14:tracePt t="6280" x="8718550" y="322263"/>
          <p14:tracePt t="6294" x="8685213" y="322263"/>
          <p14:tracePt t="6377" x="8736013" y="347663"/>
          <p14:tracePt t="6396" x="8837613" y="347663"/>
          <p14:tracePt t="6408" x="8872538" y="357188"/>
          <p14:tracePt t="6430" x="8974138" y="357188"/>
          <p14:tracePt t="6438" x="9024938" y="357188"/>
          <p14:tracePt t="6454" x="9050338" y="357188"/>
          <p14:tracePt t="6467" x="9058275" y="357188"/>
          <p14:tracePt t="6488" x="9067800" y="357188"/>
          <p14:tracePt t="6515" x="9067800" y="347663"/>
          <p14:tracePt t="6535" x="9067800" y="288925"/>
          <p14:tracePt t="6544" x="9058275" y="271463"/>
          <p14:tracePt t="6563" x="9032875" y="255588"/>
          <p14:tracePt t="6593" x="9017000" y="255588"/>
          <p14:tracePt t="6715" x="9067800" y="255588"/>
          <p14:tracePt t="6734" x="9118600" y="255588"/>
          <p14:tracePt t="6747" x="9136063" y="255588"/>
          <p14:tracePt t="6896" x="9101138" y="246063"/>
          <p14:tracePt t="7001" x="9126538" y="263525"/>
          <p14:tracePt t="7206" x="8515350" y="1938338"/>
          <p14:tracePt t="7216" x="8115300" y="2022475"/>
          <p14:tracePt t="7236" x="7894638" y="2047875"/>
          <p14:tracePt t="7247" x="7818438" y="2047875"/>
          <p14:tracePt t="7297" x="7843838" y="2047875"/>
          <p14:tracePt t="7309" x="7869238" y="2030413"/>
          <p14:tracePt t="7330" x="7954963" y="2005013"/>
          <p14:tracePt t="7348" x="7970838" y="1989138"/>
          <p14:tracePt t="7360" x="8013700" y="1979613"/>
          <p14:tracePt t="7380" x="8031163" y="1963738"/>
          <p14:tracePt t="7381" x="8039100" y="1963738"/>
          <p14:tracePt t="7410" x="8081963" y="1946275"/>
          <p14:tracePt t="7436" x="8132763" y="1938338"/>
          <p14:tracePt t="7456" x="8218488" y="1911350"/>
          <p14:tracePt t="7471" x="8269288" y="1911350"/>
          <p14:tracePt t="7483" x="8310563" y="1903413"/>
          <p14:tracePt t="7503" x="8447088" y="1903413"/>
          <p14:tracePt t="7514" x="8532813" y="1903413"/>
          <p14:tracePt t="7533" x="8677275" y="1903413"/>
          <p14:tracePt t="7544" x="8821738" y="1903413"/>
          <p14:tracePt t="7563" x="8966200" y="1903413"/>
          <p14:tracePt t="7581" x="9136063" y="1895475"/>
          <p14:tracePt t="7814" x="7793038" y="1716088"/>
          <p14:tracePt t="7825" x="6611938" y="1716088"/>
          <p14:tracePt t="7844" x="6008688" y="1716088"/>
          <p14:tracePt t="7864" x="3994150" y="1716088"/>
          <p14:tracePt t="7875" x="3654425" y="1716088"/>
          <p14:tracePt t="7891" x="2982913" y="1700213"/>
          <p14:tracePt t="7911" x="2387600" y="1649413"/>
          <p14:tracePt t="7923" x="2166938" y="1622425"/>
          <p14:tracePt t="7943" x="1657350" y="1530350"/>
          <p14:tracePt t="7952" x="1530350" y="1504950"/>
          <p14:tracePt t="7966" x="1411288" y="1487488"/>
          <p14:tracePt t="7985" x="1163638" y="1411288"/>
          <p14:tracePt t="7997" x="1096963" y="1368425"/>
          <p14:tracePt t="8016" x="1069975" y="1350963"/>
          <p14:tracePt t="8027" x="1054100" y="1333500"/>
          <p14:tracePt t="8047" x="1044575" y="1317625"/>
          <p14:tracePt t="8060" x="1036638" y="1308100"/>
          <p14:tracePt t="8077" x="1019175" y="1300163"/>
          <p14:tracePt t="8097" x="1003300" y="1266825"/>
          <p14:tracePt t="8114" x="1003300" y="1257300"/>
          <p14:tracePt t="8191" x="1019175" y="1231900"/>
          <p14:tracePt t="8209" x="1054100" y="1163638"/>
          <p14:tracePt t="8234" x="1062038" y="1104900"/>
          <p14:tracePt t="8247" x="1087438" y="1019175"/>
          <p14:tracePt t="8265" x="1087438" y="935038"/>
          <p14:tracePt t="8278" x="1087438" y="900113"/>
          <p14:tracePt t="8279" x="1087438" y="866775"/>
          <p14:tracePt t="8298" x="1079500" y="790575"/>
          <p14:tracePt t="8311" x="1069975" y="765175"/>
          <p14:tracePt t="8328" x="1036638" y="730250"/>
          <p14:tracePt t="8349" x="935038" y="671513"/>
          <p14:tracePt t="8361" x="765175" y="654050"/>
          <p14:tracePt t="8374" x="663575" y="654050"/>
          <p14:tracePt t="8395" x="466725" y="654050"/>
          <p14:tracePt t="8408" x="450850" y="654050"/>
          <p14:tracePt t="8428" x="390525" y="730250"/>
          <p14:tracePt t="8436" x="382588" y="755650"/>
          <p14:tracePt t="8458" x="382588" y="833438"/>
          <p14:tracePt t="8467" x="390525" y="900113"/>
          <p14:tracePt t="8492" x="527050" y="1011238"/>
          <p14:tracePt t="8512" x="688975" y="1062038"/>
          <p14:tracePt t="8534" x="977900" y="1155700"/>
          <p14:tracePt t="8547" x="1155700" y="1163638"/>
          <p14:tracePt t="8561" x="1206500" y="1163638"/>
          <p14:tracePt t="8581" x="1274763" y="1163638"/>
          <p14:tracePt t="8593" x="1282700" y="1130300"/>
          <p14:tracePt t="8611" x="1282700" y="1062038"/>
          <p14:tracePt t="8630" x="1206500" y="917575"/>
          <p14:tracePt t="8638" x="1138238" y="874713"/>
          <p14:tracePt t="8654" x="985838" y="781050"/>
          <p14:tracePt t="8677" x="808038" y="765175"/>
          <p14:tracePt t="8689" x="611188" y="755650"/>
          <p14:tracePt t="8708" x="433388" y="798513"/>
          <p14:tracePt t="8732" x="382588" y="884238"/>
          <p14:tracePt t="8746" x="374650" y="968375"/>
          <p14:tracePt t="8768" x="382588" y="1130300"/>
          <p14:tracePt t="8780" x="484188" y="1274763"/>
          <p14:tracePt t="8795" x="560388" y="1333500"/>
          <p14:tracePt t="8813" x="714375" y="1411288"/>
          <p14:tracePt t="8825" x="833438" y="1427163"/>
          <p14:tracePt t="8845" x="849313" y="1427163"/>
          <p14:tracePt t="8895" x="858838" y="1427163"/>
          <p14:tracePt t="8952" x="849313" y="1427163"/>
          <p14:tracePt t="8971" x="815975" y="1427163"/>
          <p14:tracePt t="8981" x="808038" y="1427163"/>
          <p14:tracePt t="9062" x="798513" y="1419225"/>
          <p14:tracePt t="9074" x="892175" y="1360488"/>
          <p14:tracePt t="9098" x="1028700" y="1325563"/>
          <p14:tracePt t="9107" x="1069975" y="1300163"/>
          <p14:tracePt t="9129" x="1189038" y="1266825"/>
          <p14:tracePt t="9142" x="1282700" y="1231900"/>
          <p14:tracePt t="9161" x="1308100" y="1216025"/>
          <p14:tracePt t="9281" x="1300163" y="1216025"/>
          <p14:tracePt t="9300" x="1282700" y="1216025"/>
          <p14:tracePt t="9450" x="1317625" y="1216025"/>
          <p14:tracePt t="9470" x="1343025" y="1216025"/>
          <p14:tracePt t="9488" x="1411288" y="1216025"/>
          <p14:tracePt t="9496" x="1427163" y="1216025"/>
          <p14:tracePt t="9512" x="1555750" y="1216025"/>
          <p14:tracePt t="9533" x="1716088" y="1198563"/>
          <p14:tracePt t="9546" x="1758950" y="1189038"/>
          <p14:tracePt t="9561" x="1852613" y="1163638"/>
          <p14:tracePt t="9581" x="1928813" y="1147763"/>
          <p14:tracePt t="9611" x="1963738" y="1130300"/>
          <p14:tracePt t="9629" x="1989138" y="1122363"/>
          <p14:tracePt t="9642" x="1997075" y="1122363"/>
          <p14:tracePt t="9661" x="2005013" y="1112838"/>
          <p14:tracePt t="9669" x="2014538" y="1112838"/>
          <p14:tracePt t="9692" x="2030413" y="1104900"/>
          <p14:tracePt t="9701" x="2055813" y="1104900"/>
          <p14:tracePt t="9721" x="2098675" y="1104900"/>
          <p14:tracePt t="9732" x="2184400" y="1096963"/>
          <p14:tracePt t="9748" x="2235200" y="1096963"/>
          <p14:tracePt t="9769" x="2303463" y="1096963"/>
          <p14:tracePt t="9777" x="2344738" y="1096963"/>
          <p14:tracePt t="9799" x="2413000" y="1096963"/>
          <p14:tracePt t="9811" x="2430463" y="1096963"/>
          <p14:tracePt t="10281" x="2463800" y="1096963"/>
          <p14:tracePt t="10299" x="2473325" y="1096963"/>
          <p14:tracePt t="10310" x="2532063" y="1096963"/>
          <p14:tracePt t="10327" x="2557463" y="1096963"/>
          <p14:tracePt t="10347" x="2582863" y="1096963"/>
          <p14:tracePt t="10359" x="2592388" y="1096963"/>
          <p14:tracePt t="10377" x="2608263" y="1096963"/>
          <p14:tracePt t="10766" x="2651125" y="1087438"/>
          <p14:tracePt t="10786" x="2711450" y="1087438"/>
          <p14:tracePt t="10794" x="2744788" y="1079500"/>
          <p14:tracePt t="10813" x="2838450" y="1069975"/>
          <p14:tracePt t="10826" x="2940050" y="1069975"/>
          <p14:tracePt t="10844" x="3041650" y="1069975"/>
          <p14:tracePt t="10864" x="3144838" y="1069975"/>
          <p14:tracePt t="10881" x="3211513" y="1069975"/>
          <p14:tracePt t="10891" x="3221038" y="1069975"/>
          <p14:tracePt t="10908" x="3238500" y="1069975"/>
          <p14:tracePt t="10942" x="3246438" y="1069975"/>
          <p14:tracePt t="10951" x="3254375" y="1069975"/>
          <p14:tracePt t="10970" x="3271838" y="1069975"/>
          <p14:tracePt t="10981" x="3279775" y="1069975"/>
          <p14:tracePt t="11005" x="3297238" y="1069975"/>
          <p14:tracePt t="11013" x="3305175" y="1069975"/>
          <p14:tracePt t="11032" x="3340100" y="1069975"/>
          <p14:tracePt t="11051" x="3408363" y="1069975"/>
          <p14:tracePt t="11064" x="3475038" y="1069975"/>
          <p14:tracePt t="11079" x="3560763" y="1069975"/>
          <p14:tracePt t="11092" x="3594100" y="1069975"/>
          <p14:tracePt t="11093" x="3654425" y="1069975"/>
          <p14:tracePt t="11111" x="3722688" y="1069975"/>
          <p14:tracePt t="11130" x="3790950" y="1069975"/>
          <p14:tracePt t="11139" x="3806825" y="1069975"/>
          <p14:tracePt t="11154" x="3857625" y="1069975"/>
          <p14:tracePt t="11177" x="3875088" y="1069975"/>
          <p14:tracePt t="11343" x="3883025" y="1069975"/>
          <p14:tracePt t="11362" x="3951288" y="1069975"/>
          <p14:tracePt t="11375" x="4027488" y="1069975"/>
          <p14:tracePt t="11394" x="4087813" y="1069975"/>
          <p14:tracePt t="11413" x="4171950" y="1069975"/>
          <p14:tracePt t="11422" x="4197350" y="1069975"/>
          <p14:tracePt t="11437" x="4206875" y="1069975"/>
          <p14:tracePt t="11658" x="4214813" y="1069975"/>
          <p14:tracePt t="11678" x="4257675" y="1069975"/>
          <p14:tracePt t="11706" x="4384675" y="1036638"/>
          <p14:tracePt t="11716" x="4427538" y="1036638"/>
          <p14:tracePt t="11739" x="4445000" y="1028700"/>
          <p14:tracePt t="11982" x="4470400" y="1003300"/>
          <p14:tracePt t="12002" x="4538663" y="993775"/>
          <p14:tracePt t="12021" x="4622800" y="993775"/>
          <p14:tracePt t="12045" x="4699000" y="993775"/>
          <p14:tracePt t="12065" x="4724400" y="993775"/>
          <p14:tracePt t="12344" x="4767263" y="993775"/>
          <p14:tracePt t="12363" x="4868863" y="993775"/>
          <p14:tracePt t="12375" x="4919663" y="993775"/>
          <p14:tracePt t="12394" x="5030788" y="993775"/>
          <p14:tracePt t="12413" x="5124450" y="993775"/>
          <p14:tracePt t="12437" x="5132388" y="993775"/>
          <p14:tracePt t="12472" x="5141913" y="993775"/>
          <p14:tracePt t="12483" x="5149850" y="993775"/>
          <p14:tracePt t="12505" x="5192713" y="993775"/>
          <p14:tracePt t="12513" x="5200650" y="993775"/>
          <p14:tracePt t="12532" x="5208588" y="993775"/>
          <p14:tracePt t="12545" x="5218113" y="993775"/>
          <p14:tracePt t="12563" x="5226050" y="993775"/>
          <p14:tracePt t="12583" x="5235575" y="977900"/>
          <p14:tracePt t="12672" x="5235575" y="968375"/>
          <p14:tracePt t="12691" x="5235575" y="952500"/>
          <p14:tracePt t="12700" x="5235575" y="942975"/>
          <p14:tracePt t="12723" x="5235575" y="917575"/>
          <p14:tracePt t="12741" x="5235575" y="909638"/>
          <p14:tracePt t="12749" x="5235575" y="900113"/>
          <p14:tracePt t="12778" x="5243513" y="892175"/>
          <p14:tracePt t="12797" x="5353050" y="884238"/>
          <p14:tracePt t="12811" x="5405438" y="874713"/>
          <p14:tracePt t="12828" x="5514975" y="866775"/>
          <p14:tracePt t="12849" x="5583238" y="849313"/>
          <p14:tracePt t="12953" x="5514975" y="823913"/>
          <p14:tracePt t="12971" x="5464175" y="808038"/>
          <p14:tracePt t="12982" x="5446713" y="808038"/>
          <p14:tracePt t="13004" x="5438775" y="798513"/>
          <p14:tracePt t="13184" x="5438775" y="808038"/>
          <p14:tracePt t="13203" x="5446713" y="884238"/>
          <p14:tracePt t="13221" x="5489575" y="1011238"/>
          <p14:tracePt t="13233" x="5514975" y="1096963"/>
          <p14:tracePt t="13253" x="5524500" y="1350963"/>
          <p14:tracePt t="13264" x="5524500" y="1674813"/>
          <p14:tracePt t="13279" x="5524500" y="1835150"/>
          <p14:tracePt t="13300" x="5456238" y="2344738"/>
          <p14:tracePt t="13311" x="5319713" y="2686050"/>
          <p14:tracePt t="13329" x="5218113" y="2906713"/>
          <p14:tracePt t="13349" x="5106988" y="3008313"/>
          <p14:tracePt t="13357" x="5048250" y="3033713"/>
          <p14:tracePt t="13378" x="4954588" y="3041650"/>
          <p14:tracePt t="13391" x="4919663" y="3041650"/>
          <p14:tracePt t="13412" x="4759325" y="2922588"/>
          <p14:tracePt t="13420" x="4708525" y="2889250"/>
          <p14:tracePt t="13443" x="4572000" y="2727325"/>
          <p14:tracePt t="13449" x="4538663" y="2676525"/>
          <p14:tracePt t="13470" x="4486275" y="2582863"/>
          <p14:tracePt t="13482" x="4452938" y="2524125"/>
          <p14:tracePt t="13500" x="4419600" y="2438400"/>
          <p14:tracePt t="13513" x="4410075" y="2379663"/>
          <p14:tracePt t="13531" x="4376738" y="2227263"/>
          <p14:tracePt t="13545" x="4376738" y="2133600"/>
          <p14:tracePt t="13563" x="4376738" y="1997075"/>
          <p14:tracePt t="13583" x="4368800" y="1878013"/>
          <p14:tracePt t="13595" x="4359275" y="1741488"/>
          <p14:tracePt t="13609" x="4351338" y="1665288"/>
          <p14:tracePt t="13631" x="4325938" y="1462088"/>
          <p14:tracePt t="13641" x="4300538" y="1368425"/>
          <p14:tracePt t="13654" x="4291013" y="1317625"/>
          <p14:tracePt t="13670" x="4249738" y="1241425"/>
          <p14:tracePt t="13694" x="4224338" y="1155700"/>
          <p14:tracePt t="13720" x="4189413" y="1062038"/>
          <p14:tracePt t="13731" x="4171950" y="1044575"/>
          <p14:tracePt t="13756" x="4156075" y="993775"/>
          <p14:tracePt t="13765" x="4130675" y="960438"/>
          <p14:tracePt t="13781" x="4130675" y="925513"/>
          <p14:tracePt t="13794" x="4121150" y="925513"/>
          <p14:tracePt t="13812" x="4121150" y="909638"/>
          <p14:tracePt t="13858" x="4113213" y="892175"/>
          <p14:tracePt t="13902" x="4105275" y="892175"/>
          <p14:tracePt t="13920" x="4105275" y="917575"/>
          <p14:tracePt t="13938" x="4105275" y="985838"/>
          <p14:tracePt t="13951" x="4105275" y="1036638"/>
          <p14:tracePt t="13975" x="4105275" y="1300163"/>
          <p14:tracePt t="13984" x="4113213" y="1427163"/>
          <p14:tracePt t="13997" x="4121150" y="1555750"/>
          <p14:tracePt t="14017" x="4171950" y="1989138"/>
          <p14:tracePt t="14027" x="4181475" y="2116138"/>
          <p14:tracePt t="14046" x="4181475" y="2463800"/>
          <p14:tracePt t="14058" x="4189413" y="2582863"/>
          <p14:tracePt t="14077" x="4206875" y="2762250"/>
          <p14:tracePt t="14096" x="4224338" y="3025775"/>
          <p14:tracePt t="14113" x="4232275" y="3170238"/>
          <p14:tracePt t="14122" x="4249738" y="3228975"/>
          <p14:tracePt t="14146" x="4257675" y="3416300"/>
          <p14:tracePt t="14159" x="4265613" y="3535363"/>
          <p14:tracePt t="14177" x="4275138" y="3662363"/>
          <p14:tracePt t="14185" x="4275138" y="3722688"/>
          <p14:tracePt t="14209" x="4291013" y="3908425"/>
          <p14:tracePt t="14218" x="4308475" y="3968750"/>
          <p14:tracePt t="14239" x="4316413" y="4113213"/>
          <p14:tracePt t="14249" x="4351338" y="4224338"/>
          <p14:tracePt t="14262" x="4359275" y="4257675"/>
          <p14:tracePt t="14282" x="4368800" y="4316413"/>
          <p14:tracePt t="14295" x="4368800" y="4325938"/>
          <p14:tracePt t="14314" x="4368800" y="4351338"/>
          <p14:tracePt t="14332" x="4368800" y="4359275"/>
          <p14:tracePt t="14344" x="4368800" y="4368800"/>
          <p14:tracePt t="14358" x="4368800" y="4384675"/>
          <p14:tracePt t="14379" x="4351338" y="4402138"/>
          <p14:tracePt t="14392" x="4351338" y="4410075"/>
          <p14:tracePt t="14411" x="4325938" y="4410075"/>
          <p14:tracePt t="14443" x="4283075" y="4410075"/>
          <p14:tracePt t="14466" x="4232275" y="4410075"/>
          <p14:tracePt t="14488" x="4164013" y="4410075"/>
          <p14:tracePt t="14504" x="4087813" y="4410075"/>
          <p14:tracePt t="14513" x="4037013" y="4410075"/>
          <p14:tracePt t="14529" x="3857625" y="4410075"/>
          <p14:tracePt t="14550" x="3509963" y="4402138"/>
          <p14:tracePt t="14560" x="3390900" y="4402138"/>
          <p14:tracePt t="14577" x="3195638" y="4402138"/>
          <p14:tracePt t="14597" x="3008313" y="4402138"/>
          <p14:tracePt t="14609" x="2871788" y="4402138"/>
          <p14:tracePt t="14627" x="2686050" y="4402138"/>
          <p14:tracePt t="14649" x="2430463" y="4402138"/>
          <p14:tracePt t="14660" x="2344738" y="4402138"/>
          <p14:tracePt t="14671" x="2174875" y="4402138"/>
          <p14:tracePt t="14695" x="1963738" y="4402138"/>
          <p14:tracePt t="14715" x="1819275" y="4384675"/>
          <p14:tracePt t="14735" x="1571625" y="4368800"/>
          <p14:tracePt t="14747" x="1495425" y="4359275"/>
          <p14:tracePt t="14765" x="1198563" y="4333875"/>
          <p14:tracePt t="14785" x="968375" y="4300538"/>
          <p14:tracePt t="14797" x="823913" y="4291013"/>
          <p14:tracePt t="14812" x="611188" y="4265613"/>
          <p14:tracePt t="14825" x="466725" y="4265613"/>
          <p14:tracePt t="14844" x="280988" y="4249738"/>
          <p14:tracePt t="14865" x="187325" y="4224338"/>
          <p14:tracePt t="14875" x="144463" y="4224338"/>
          <p14:tracePt t="14895" x="101600" y="4214813"/>
          <p14:tracePt t="14908" x="76200" y="4214813"/>
          <p14:tracePt t="14927" x="58738" y="4206875"/>
          <p14:tracePt t="14967" x="42863" y="4197350"/>
          <p14:tracePt t="14986" x="33338" y="4197350"/>
          <p14:tracePt t="15343" x="33338" y="4189413"/>
          <p14:tracePt t="15362" x="33338" y="4156075"/>
          <p14:tracePt t="15375" x="33338" y="4130675"/>
          <p14:tracePt t="15395" x="33338" y="4079875"/>
          <p14:tracePt t="15404" x="33338" y="4070350"/>
          <p14:tracePt t="15421" x="33338" y="4062413"/>
          <p14:tracePt t="15610" x="33338" y="4052888"/>
          <p14:tracePt t="15626" x="33338" y="3986213"/>
          <p14:tracePt t="15648" x="50800" y="3908425"/>
          <p14:tracePt t="15656" x="50800" y="3883025"/>
          <p14:tracePt t="15672" x="50800" y="3824288"/>
          <p14:tracePt t="15684" x="50800" y="3773488"/>
          <p14:tracePt t="15709" x="76200" y="3509963"/>
          <p14:tracePt t="15735" x="76200" y="3238500"/>
          <p14:tracePt t="15748" x="76200" y="3144838"/>
          <p14:tracePt t="15767" x="111125" y="2897188"/>
          <p14:tracePt t="15779" x="111125" y="2813050"/>
          <p14:tracePt t="15798" x="111125" y="2643188"/>
          <p14:tracePt t="15810" x="111125" y="2498725"/>
          <p14:tracePt t="15831" x="119063" y="2311400"/>
          <p14:tracePt t="15849" x="119063" y="2192338"/>
          <p14:tracePt t="15862" x="119063" y="2133600"/>
          <p14:tracePt t="15877" x="127000" y="1979613"/>
          <p14:tracePt t="15892" x="127000" y="1819275"/>
          <p14:tracePt t="15914" x="127000" y="1589088"/>
          <p14:tracePt t="15924" x="127000" y="1538288"/>
          <p14:tracePt t="15939" x="127000" y="1393825"/>
          <p14:tracePt t="15951" x="127000" y="1308100"/>
          <p14:tracePt t="15975" x="127000" y="1189038"/>
          <p14:tracePt t="16000" x="127000" y="1122363"/>
          <p14:tracePt t="16012" x="136525" y="1079500"/>
          <p14:tracePt t="16029" x="136525" y="1054100"/>
          <p14:tracePt t="16143" x="144463" y="1054100"/>
          <p14:tracePt t="16152" x="152400" y="1036638"/>
          <p14:tracePt t="16175" x="195263" y="1019175"/>
          <p14:tracePt t="16196" x="263525" y="1019175"/>
          <p14:tracePt t="16197" x="296863" y="1019175"/>
          <p14:tracePt t="16207" x="347663" y="1019175"/>
          <p14:tracePt t="16221" x="560388" y="1019175"/>
          <p14:tracePt t="16230" x="654050" y="1019175"/>
          <p14:tracePt t="16251" x="866775" y="1019175"/>
          <p14:tracePt t="16263" x="1096963" y="1019175"/>
          <p14:tracePt t="16284" x="1376363" y="1019175"/>
          <p14:tracePt t="16297" x="1477963" y="1019175"/>
          <p14:tracePt t="16313" x="1665288" y="1019175"/>
          <p14:tracePt t="16325" x="1819275" y="1019175"/>
          <p14:tracePt t="16345" x="1963738" y="1019175"/>
          <p14:tracePt t="16365" x="2235200" y="1019175"/>
          <p14:tracePt t="16375" x="2328863" y="1019175"/>
          <p14:tracePt t="16387" x="2413000" y="1019175"/>
          <p14:tracePt t="16410" x="2660650" y="1019175"/>
          <p14:tracePt t="16422" x="2805113" y="1019175"/>
          <p14:tracePt t="16441" x="2914650" y="1019175"/>
          <p14:tracePt t="16449" x="2990850" y="1019175"/>
          <p14:tracePt t="16470" x="3254375" y="1028700"/>
          <p14:tracePt t="16482" x="3348038" y="1036638"/>
          <p14:tracePt t="16499" x="3492500" y="1054100"/>
          <p14:tracePt t="16519" x="3586163" y="1069975"/>
          <p14:tracePt t="16531" x="3629025" y="1096963"/>
          <p14:tracePt t="16546" x="3671888" y="1112838"/>
          <p14:tracePt t="16565" x="3773488" y="1163638"/>
          <p14:tracePt t="16576" x="3806825" y="1181100"/>
          <p14:tracePt t="16595" x="3875088" y="1189038"/>
          <p14:tracePt t="16614" x="3943350" y="1216025"/>
          <p14:tracePt t="16625" x="3960813" y="1231900"/>
          <p14:tracePt t="16641" x="3976688" y="1241425"/>
          <p14:tracePt t="16663" x="4019550" y="1257300"/>
          <p14:tracePt t="16685" x="4070350" y="1274763"/>
          <p14:tracePt t="16706" x="4130675" y="1282700"/>
          <p14:tracePt t="16723" x="4156075" y="1300163"/>
          <p14:tracePt t="16732" x="4164013" y="1308100"/>
          <p14:tracePt t="16766" x="4181475" y="1308100"/>
          <p14:tracePt t="16781" x="4189413" y="1325563"/>
          <p14:tracePt t="16793" x="4214813" y="1333500"/>
          <p14:tracePt t="16812" x="4265613" y="1343025"/>
          <p14:tracePt t="16941" x="4265613" y="1360488"/>
          <p14:tracePt t="16960" x="4249738" y="1376363"/>
          <p14:tracePt t="16981" x="4224338" y="1427163"/>
          <p14:tracePt t="17004" x="4206875" y="1546225"/>
          <p14:tracePt t="17013" x="4206875" y="1571625"/>
          <p14:tracePt t="17032" x="4206875" y="1725613"/>
          <p14:tracePt t="17045" x="4206875" y="1793875"/>
          <p14:tracePt t="17063" x="4206875" y="2005013"/>
          <p14:tracePt t="17075" x="4214813" y="2235200"/>
          <p14:tracePt t="17094" x="4257675" y="2574925"/>
          <p14:tracePt t="17113" x="4308475" y="2805113"/>
          <p14:tracePt t="17131" x="4341813" y="3051175"/>
          <p14:tracePt t="17143" x="4351338" y="3160713"/>
          <p14:tracePt t="17156" x="4351338" y="3390900"/>
          <p14:tracePt t="17179" x="4351338" y="3671888"/>
          <p14:tracePt t="17189" x="4351338" y="3773488"/>
          <p14:tracePt t="17208" x="4351338" y="3883025"/>
          <p14:tracePt t="17217" x="4351338" y="3917950"/>
          <p14:tracePt t="17237" x="4351338" y="4027488"/>
          <p14:tracePt t="17247" x="4351338" y="4052888"/>
          <p14:tracePt t="17263" x="4351338" y="4156075"/>
          <p14:tracePt t="17284" x="4351338" y="4300538"/>
          <p14:tracePt t="17294" x="4351338" y="4333875"/>
          <p14:tracePt t="17314" x="4351338" y="4419600"/>
          <p14:tracePt t="17332" x="4351338" y="4452938"/>
          <p14:tracePt t="17344" x="4316413" y="4538663"/>
          <p14:tracePt t="17363" x="4300538" y="4554538"/>
          <p14:tracePt t="17391" x="4291013" y="4554538"/>
          <p14:tracePt t="17408" x="4275138" y="4572000"/>
          <p14:tracePt t="17419" x="4265613" y="4572000"/>
          <p14:tracePt t="17442" x="4189413" y="4579938"/>
          <p14:tracePt t="17450" x="4121150" y="4589463"/>
          <p14:tracePt t="17470" x="4027488" y="4589463"/>
          <p14:tracePt t="17481" x="3960813" y="4589463"/>
          <p14:tracePt t="17500" x="3636963" y="4614863"/>
          <p14:tracePt t="17513" x="3348038" y="4614863"/>
          <p14:tracePt t="17533" x="3041650" y="4614863"/>
          <p14:tracePt t="17543" x="2838450" y="4614863"/>
          <p14:tracePt t="17563" x="2362200" y="4605338"/>
          <p14:tracePt t="17581" x="1581150" y="4529138"/>
          <p14:tracePt t="17599" x="1241425" y="4513263"/>
          <p14:tracePt t="17611" x="942975" y="4513263"/>
          <p14:tracePt t="17628" x="823913" y="4513263"/>
          <p14:tracePt t="17638" x="577850" y="4513263"/>
          <p14:tracePt t="17659" x="407988" y="4495800"/>
          <p14:tracePt t="17677" x="271463" y="4478338"/>
          <p14:tracePt t="17685" x="255588" y="4478338"/>
          <p14:tracePt t="17702" x="246063" y="4478338"/>
          <p14:tracePt t="17721" x="203200" y="4470400"/>
          <p14:tracePt t="17749" x="177800" y="4470400"/>
          <p14:tracePt t="17763" x="161925" y="4460875"/>
          <p14:tracePt t="17859" x="169863" y="4445000"/>
          <p14:tracePt t="17878" x="220663" y="4435475"/>
          <p14:tracePt t="17890" x="246063" y="4419600"/>
          <p14:tracePt t="17909" x="271463" y="4410075"/>
          <p14:tracePt t="17999" x="280988" y="4410075"/>
          <p14:tracePt t="18017" x="288925" y="4419600"/>
          <p14:tracePt t="18029" x="314325" y="4435475"/>
          <p14:tracePt t="18047" x="374650" y="4445000"/>
          <p14:tracePt t="18066" x="519113" y="4460875"/>
          <p14:tracePt t="18077" x="603250" y="4460875"/>
          <p14:tracePt t="18097" x="925513" y="4460875"/>
          <p14:tracePt t="18109" x="1163638" y="4460875"/>
          <p14:tracePt t="18127" x="1385888" y="4452938"/>
          <p14:tracePt t="18146" x="1452563" y="4452938"/>
          <p14:tracePt t="18185" x="1462088" y="4452938"/>
          <p14:tracePt t="18205" x="1452563" y="4470400"/>
          <p14:tracePt t="18216" x="1444625" y="4478338"/>
          <p14:tracePt t="18238" x="1436688" y="4495800"/>
          <p14:tracePt t="18256" x="1436688" y="4546600"/>
          <p14:tracePt t="18266" x="1436688" y="4554538"/>
          <p14:tracePt t="18280" x="1436688" y="4572000"/>
          <p14:tracePt t="18301" x="1477963" y="4640263"/>
          <p14:tracePt t="18309" x="1504950" y="4657725"/>
          <p14:tracePt t="18329" x="1581150" y="4665663"/>
          <p14:tracePt t="18342" x="1639888" y="4665663"/>
          <p14:tracePt t="18360" x="1758950" y="4665663"/>
          <p14:tracePt t="18381" x="1971675" y="4665663"/>
          <p14:tracePt t="18392" x="2030413" y="4665663"/>
          <p14:tracePt t="18404" x="2090738" y="4665663"/>
          <p14:tracePt t="18427" x="2149475" y="4665663"/>
          <p14:tracePt t="18471" x="2149475" y="4657725"/>
          <p14:tracePt t="18482" x="2149475" y="4648200"/>
          <p14:tracePt t="18501" x="2149475" y="4640263"/>
          <p14:tracePt t="18626" x="2166938" y="4630738"/>
          <p14:tracePt t="18643" x="2192338" y="4630738"/>
          <p14:tracePt t="18663" x="2303463" y="4708525"/>
          <p14:tracePt t="18672" x="2354263" y="4749800"/>
          <p14:tracePt t="18684" x="2422525" y="4784725"/>
          <p14:tracePt t="18705" x="2524125" y="4868863"/>
          <p14:tracePt t="18718" x="2557463" y="4894263"/>
          <p14:tracePt t="18730" x="2625725" y="4903788"/>
          <p14:tracePt t="18753" x="2633663" y="4903788"/>
          <p14:tracePt t="18779" x="2651125" y="4903788"/>
          <p14:tracePt t="18799" x="2651125" y="4878388"/>
          <p14:tracePt t="18809" x="2651125" y="4852988"/>
          <p14:tracePt t="18827" x="2651125" y="4792663"/>
          <p14:tracePt t="18847" x="2651125" y="4775200"/>
          <p14:tracePt t="18860" x="2651125" y="4767263"/>
          <p14:tracePt t="18877" x="2651125" y="4733925"/>
          <p14:tracePt t="18897" x="2549525" y="4683125"/>
          <p14:tracePt t="18921" x="2397125" y="4597400"/>
          <p14:tracePt t="18944" x="1989138" y="4341813"/>
          <p14:tracePt t="18951" x="1827213" y="4257675"/>
          <p14:tracePt t="18967" x="1530350" y="4044950"/>
          <p14:tracePt t="18981" x="1138238" y="3748088"/>
          <p14:tracePt t="19002" x="679450" y="3398838"/>
          <p14:tracePt t="19013" x="603250" y="3330575"/>
          <p14:tracePt t="19028" x="519113" y="3254375"/>
          <p14:tracePt t="19048" x="519113" y="3228975"/>
          <p14:tracePt t="19061" x="519113" y="3221038"/>
          <p14:tracePt t="19109" x="519113" y="3186113"/>
          <p14:tracePt t="19129" x="527050" y="3186113"/>
          <p14:tracePt t="19141" x="577850" y="3186113"/>
          <p14:tracePt t="19160" x="679450" y="3186113"/>
          <p14:tracePt t="19180" x="808038" y="3186113"/>
          <p14:tracePt t="19190" x="858838" y="3186113"/>
          <p14:tracePt t="19204" x="993775" y="3186113"/>
          <p14:tracePt t="19216" x="1036638" y="3186113"/>
          <p14:tracePt t="19236" x="1062038" y="3203575"/>
          <p14:tracePt t="19247" x="1079500" y="3221038"/>
          <p14:tracePt t="19281" x="1079500" y="3238500"/>
          <p14:tracePt t="19309" x="1079500" y="3246438"/>
          <p14:tracePt t="19330" x="1079500" y="3263900"/>
          <p14:tracePt t="19358" x="1079500" y="3271838"/>
          <p14:tracePt t="19393" x="1054100" y="3271838"/>
          <p14:tracePt t="19412" x="1019175" y="3271838"/>
          <p14:tracePt t="19424" x="942975" y="3263900"/>
          <p14:tracePt t="19443" x="858838" y="3195638"/>
          <p14:tracePt t="19452" x="808038" y="3152775"/>
          <p14:tracePt t="19467" x="688975" y="3084513"/>
          <p14:tracePt t="19489" x="620713" y="3033713"/>
          <p14:tracePt t="19609" x="679450" y="3041650"/>
          <p14:tracePt t="19628" x="849313" y="3084513"/>
          <p14:tracePt t="19642" x="952500" y="3101975"/>
          <p14:tracePt t="19660" x="1206500" y="3144838"/>
          <p14:tracePt t="19669" x="1274763" y="3170238"/>
          <p14:tracePt t="19693" x="1333500" y="3186113"/>
          <p14:tracePt t="19764" x="1292225" y="3186113"/>
          <p14:tracePt t="19784" x="1231900" y="3170238"/>
          <p14:tracePt t="19794" x="1189038" y="3160713"/>
          <p14:tracePt t="19812" x="1079500" y="3152775"/>
          <p14:tracePt t="19825" x="1019175" y="3144838"/>
          <p14:tracePt t="19843" x="985838" y="3144838"/>
          <p14:tracePt t="19863" x="952500" y="3144838"/>
          <p14:tracePt t="19881" x="935038" y="3144838"/>
          <p14:tracePt t="19927" x="925513" y="3144838"/>
          <p14:tracePt t="20000" x="968375" y="3144838"/>
          <p14:tracePt t="20012" x="1011238" y="3144838"/>
          <p14:tracePt t="20033" x="1112838" y="3144838"/>
          <p14:tracePt t="20044" x="1241425" y="3144838"/>
          <p14:tracePt t="20063" x="1274763" y="3144838"/>
          <p14:tracePt t="20143" x="1257300" y="3144838"/>
          <p14:tracePt t="20162" x="1163638" y="3127375"/>
          <p14:tracePt t="20174" x="935038" y="3076575"/>
          <p14:tracePt t="20192" x="646113" y="2990850"/>
          <p14:tracePt t="20200" x="501650" y="2957513"/>
          <p14:tracePt t="20215" x="280988" y="2881313"/>
          <p14:tracePt t="20237" x="161925" y="2787650"/>
          <p14:tracePt t="20248" x="161925" y="2778125"/>
          <p14:tracePt t="20269" x="161925" y="2736850"/>
          <p14:tracePt t="20280" x="161925" y="2701925"/>
          <p14:tracePt t="20296" x="187325" y="2676525"/>
          <p14:tracePt t="20308" x="246063" y="2643188"/>
          <p14:tracePt t="20332" x="322263" y="2625725"/>
          <p14:tracePt t="20344" x="450850" y="2608263"/>
          <p14:tracePt t="20363" x="823913" y="2557463"/>
          <p14:tracePt t="20376" x="952500" y="2549525"/>
          <p14:tracePt t="20394" x="1198563" y="2524125"/>
          <p14:tracePt t="20413" x="1538288" y="2481263"/>
          <p14:tracePt t="20437" x="1733550" y="2481263"/>
          <p14:tracePt t="20450" x="1878013" y="2481263"/>
          <p14:tracePt t="20472" x="2124075" y="2481263"/>
          <p14:tracePt t="20491" x="2278063" y="2481263"/>
          <p14:tracePt t="20499" x="2379663" y="2481263"/>
          <p14:tracePt t="20514" x="2532063" y="2481263"/>
          <p14:tracePt t="20533" x="2693988" y="2481263"/>
          <p14:tracePt t="20545" x="2805113" y="2481263"/>
          <p14:tracePt t="20562" x="2940050" y="2506663"/>
          <p14:tracePt t="20575" x="3084513" y="2549525"/>
          <p14:tracePt t="20594" x="3203575" y="2600325"/>
          <p14:tracePt t="20610" x="3322638" y="2633663"/>
          <p14:tracePt t="20632" x="3475038" y="2686050"/>
          <p14:tracePt t="20644" x="3527425" y="2693988"/>
          <p14:tracePt t="20659" x="3603625" y="2727325"/>
          <p14:tracePt t="20668" x="3671888" y="2752725"/>
          <p14:tracePt t="20692" x="3697288" y="2770188"/>
          <p14:tracePt t="20828" x="3636963" y="2744788"/>
          <p14:tracePt t="20847" x="3502025" y="2693988"/>
          <p14:tracePt t="20858" x="3398838" y="2668588"/>
          <p14:tracePt t="20874" x="2838450" y="2516188"/>
          <p14:tracePt t="20893" x="2473325" y="2447925"/>
          <p14:tracePt t="20905" x="2116138" y="2379663"/>
          <p14:tracePt t="20925" x="1844675" y="2336800"/>
          <p14:tracePt t="20945" x="1520825" y="2311400"/>
          <p14:tracePt t="20954" x="1444625" y="2303463"/>
          <p14:tracePt t="20971" x="1300163" y="2303463"/>
          <p14:tracePt t="20983" x="1241425" y="2303463"/>
          <p14:tracePt t="21009" x="1079500" y="2303463"/>
          <p14:tracePt t="21029" x="1054100" y="2311400"/>
          <p14:tracePt t="21049" x="1028700" y="2422525"/>
          <p14:tracePt t="21061" x="1028700" y="2447925"/>
          <p14:tracePt t="21079" x="1028700" y="2524125"/>
          <p14:tracePt t="21092" x="1079500" y="2676525"/>
          <p14:tracePt t="21110" x="1223963" y="2820988"/>
          <p14:tracePt t="21130" x="1631950" y="3033713"/>
          <p14:tracePt t="21153" x="1860550" y="3067050"/>
          <p14:tracePt t="21177" x="2039938" y="3076575"/>
          <p14:tracePt t="21184" x="2055813" y="3076575"/>
          <p14:tracePt t="21204" x="2055813" y="3008313"/>
          <p14:tracePt t="21225" x="2055813" y="2889250"/>
          <p14:tracePt t="21231" x="2055813" y="2805113"/>
          <p14:tracePt t="21247" x="2055813" y="2633663"/>
          <p14:tracePt t="21267" x="2022475" y="2447925"/>
          <p14:tracePt t="21286" x="1971675" y="2268538"/>
          <p14:tracePt t="21295" x="1895475" y="2116138"/>
          <p14:tracePt t="21309" x="1852613" y="2005013"/>
          <p14:tracePt t="21328" x="1835150" y="1938338"/>
          <p14:tracePt t="21348" x="1801813" y="1844675"/>
          <p14:tracePt t="21357" x="1793875" y="1819275"/>
          <p14:tracePt t="21378" x="1793875" y="1751013"/>
          <p14:tracePt t="21390" x="1801813" y="1674813"/>
          <p14:tracePt t="21409" x="1852613" y="1614488"/>
          <p14:tracePt t="21427" x="1928813" y="1555750"/>
          <p14:tracePt t="21435" x="1954213" y="1530350"/>
          <p14:tracePt t="21455" x="1963738" y="1504950"/>
          <p14:tracePt t="21499" x="1971675" y="1470025"/>
          <p14:tracePt t="21518" x="1971675" y="1462088"/>
          <p14:tracePt t="21530" x="1989138" y="1444625"/>
          <p14:tracePt t="21547" x="2039938" y="1444625"/>
          <p14:tracePt t="21566" x="2200275" y="1436688"/>
          <p14:tracePt t="21578" x="2311400" y="1436688"/>
          <p14:tracePt t="21578" x="2438400" y="1436688"/>
          <p14:tracePt t="21592" x="2557463" y="1436688"/>
          <p14:tracePt t="21611" x="2830513" y="1427163"/>
          <p14:tracePt t="21638" x="2830513" y="1419225"/>
          <p14:tracePt t="21659" x="2830513" y="1393825"/>
          <p14:tracePt t="21668" x="2805113" y="1350963"/>
          <p14:tracePt t="21692" x="2660650" y="1223963"/>
          <p14:tracePt t="21700" x="2617788" y="1189038"/>
          <p14:tracePt t="21701" x="2541588" y="1130300"/>
          <p14:tracePt t="21718" x="2455863" y="1087438"/>
          <p14:tracePt t="21738" x="2065338" y="935038"/>
          <p14:tracePt t="21749" x="1938338" y="909638"/>
          <p14:tracePt t="21773" x="1690688" y="874713"/>
          <p14:tracePt t="21783" x="1589088" y="874713"/>
          <p14:tracePt t="21795" x="1563688" y="874713"/>
          <p14:tracePt t="21815" x="1495425" y="884238"/>
          <p14:tracePt t="21826" x="1452563" y="968375"/>
          <p14:tracePt t="21845" x="1436688" y="1062038"/>
          <p14:tracePt t="21867" x="1436688" y="1231900"/>
          <p14:tracePt t="21875" x="1444625" y="1308100"/>
          <p14:tracePt t="21895" x="1555750" y="1427163"/>
          <p14:tracePt t="21908" x="1751013" y="1520825"/>
          <p14:tracePt t="21928" x="2149475" y="1589088"/>
          <p14:tracePt t="21936" x="2278063" y="1589088"/>
          <p14:tracePt t="21954" x="2387600" y="1589088"/>
          <p14:tracePt t="21966" x="2397125" y="1589088"/>
          <p14:tracePt t="21986" x="2405063" y="1563688"/>
          <p14:tracePt t="21998" x="2405063" y="1555750"/>
          <p14:tracePt t="22013" x="2405063" y="1530350"/>
          <p14:tracePt t="22033" x="2344738" y="1520825"/>
          <p14:tracePt t="22044" x="2286000" y="1520825"/>
          <p14:tracePt t="22063" x="2108200" y="1563688"/>
          <p14:tracePt t="22075" x="1997075" y="1649413"/>
          <p14:tracePt t="22094" x="1766888" y="1928813"/>
          <p14:tracePt t="22113" x="1639888" y="2149475"/>
          <p14:tracePt t="22122" x="1581150" y="2252663"/>
          <p14:tracePt t="22138" x="1487488" y="2489200"/>
          <p14:tracePt t="22138" x="1444625" y="2592388"/>
          <p14:tracePt t="22161" x="1360488" y="2770188"/>
          <p14:tracePt t="22172" x="1343025" y="2830513"/>
          <p14:tracePt t="22192" x="1231900" y="2974975"/>
          <p14:tracePt t="22200" x="1206500" y="3008313"/>
          <p14:tracePt t="22220" x="1122363" y="3067050"/>
          <p14:tracePt t="22231" x="1087438" y="3076575"/>
          <p14:tracePt t="22250" x="985838" y="3076575"/>
          <p14:tracePt t="22273" x="815975" y="3076575"/>
          <p14:tracePt t="22280" x="773113" y="3076575"/>
          <p14:tracePt t="22295" x="663575" y="3067050"/>
          <p14:tracePt t="22315" x="585788" y="3033713"/>
          <p14:tracePt t="22325" x="552450" y="3033713"/>
          <p14:tracePt t="22404" x="552450" y="3016250"/>
          <p14:tracePt t="22442" x="577850" y="3008313"/>
          <p14:tracePt t="22451" x="595313" y="3008313"/>
          <p14:tracePt t="22473" x="671513" y="2982913"/>
          <p14:tracePt t="22481" x="696913" y="2982913"/>
          <p14:tracePt t="22501" x="765175" y="2974975"/>
          <p14:tracePt t="22514" x="798513" y="2957513"/>
          <p14:tracePt t="22533" x="815975" y="2949575"/>
          <p14:tracePt t="22544" x="815975" y="2940050"/>
          <p14:tracePt t="22563" x="823913" y="2846388"/>
          <p14:tracePt t="22576" x="823913" y="2805113"/>
          <p14:tracePt t="22595" x="815975" y="2736850"/>
          <p14:tracePt t="22615" x="671513" y="2592388"/>
          <p14:tracePt t="22624" x="577850" y="2549525"/>
          <p14:tracePt t="22638" x="492125" y="2489200"/>
          <p14:tracePt t="22660" x="169863" y="2422525"/>
          <p14:tracePt t="22670" x="42863" y="2422525"/>
          <p14:tracePt t="22793" x="144463" y="2830513"/>
          <p14:tracePt t="22811" x="314325" y="2863850"/>
          <p14:tracePt t="22832" x="544513" y="2863850"/>
          <p14:tracePt t="22841" x="585788" y="2863850"/>
          <p14:tracePt t="22862" x="671513" y="2830513"/>
          <p14:tracePt t="22875" x="671513" y="2805113"/>
          <p14:tracePt t="22895" x="671513" y="2795588"/>
          <p14:tracePt t="22903" x="671513" y="2778125"/>
          <p14:tracePt t="22983" x="671513" y="2770188"/>
          <p14:tracePt t="23016" x="679450" y="2770188"/>
          <p14:tracePt t="23028" x="765175" y="2787650"/>
          <p14:tracePt t="23049" x="841375" y="2795588"/>
          <p14:tracePt t="23060" x="968375" y="2813050"/>
          <p14:tracePt t="23080" x="1087438" y="2830513"/>
          <p14:tracePt t="23092" x="1189038" y="2863850"/>
          <p14:tracePt t="23111" x="1223963" y="2881313"/>
          <p14:tracePt t="23131" x="1257300" y="2906713"/>
          <p14:tracePt t="23201" x="1257300" y="2914650"/>
          <p14:tracePt t="23219" x="1163638" y="2914650"/>
          <p14:tracePt t="23238" x="1087438" y="2914650"/>
          <p14:tracePt t="23247" x="968375" y="2914650"/>
          <p14:tracePt t="23263" x="560388" y="2855913"/>
          <p14:tracePt t="23283" x="144463" y="2778125"/>
          <p14:tracePt t="23294" x="0" y="2770188"/>
          <p14:tracePt t="23405" x="127000" y="2744788"/>
          <p14:tracePt t="23430" x="603250" y="2744788"/>
          <p14:tracePt t="23439" x="1096963" y="2744788"/>
          <p14:tracePt t="23459" x="1622425" y="2744788"/>
          <p14:tracePt t="23468" x="1827213" y="2744788"/>
          <p14:tracePt t="23492" x="2243138" y="2744788"/>
          <p14:tracePt t="23500" x="2344738" y="2744788"/>
          <p14:tracePt t="23513" x="2438400" y="2744788"/>
          <p14:tracePt t="23533" x="2600325" y="2744788"/>
          <p14:tracePt t="23545" x="2676525" y="2744788"/>
          <p14:tracePt t="23563" x="2693988" y="2744788"/>
          <p14:tracePt t="23575" x="2701925" y="2744788"/>
          <p14:tracePt t="23625" x="2719388" y="2744788"/>
          <p14:tracePt t="23748" x="2762250" y="2744788"/>
          <p14:tracePt t="23766" x="2838450" y="2744788"/>
          <p14:tracePt t="23778" x="2881313" y="2744788"/>
          <p14:tracePt t="23797" x="3109913" y="2744788"/>
          <p14:tracePt t="23811" x="3195638" y="2744788"/>
          <p14:tracePt t="23830" x="3322638" y="2744788"/>
          <p14:tracePt t="23909" x="3322638" y="2736850"/>
          <p14:tracePt t="23929" x="3322638" y="2719388"/>
          <p14:tracePt t="23959" x="3271838" y="2701925"/>
          <p14:tracePt t="23983" x="3195638" y="2693988"/>
          <p14:tracePt t="23996" x="3119438" y="2686050"/>
          <p14:tracePt t="24017" x="2906713" y="2668588"/>
          <p14:tracePt t="24030" x="2582863" y="2643188"/>
          <p14:tracePt t="24044" x="2235200" y="2643188"/>
          <p14:tracePt t="24066" x="1733550" y="2643188"/>
          <p14:tracePt t="24074" x="1581150" y="2643188"/>
          <p14:tracePt t="24094" x="1300163" y="2643188"/>
          <p14:tracePt t="24114" x="960438" y="2643188"/>
          <p14:tracePt t="24125" x="900113" y="2643188"/>
          <p14:tracePt t="24143" x="798513" y="2643188"/>
          <p14:tracePt t="24163" x="747713" y="2651125"/>
          <p14:tracePt t="24184" x="730250" y="2668588"/>
          <p14:tracePt t="24204" x="722313" y="2676525"/>
          <p14:tracePt t="24232" x="722313" y="2701925"/>
          <p14:tracePt t="24252" x="722313" y="2736850"/>
          <p14:tracePt t="24264" x="722313" y="2762250"/>
          <p14:tracePt t="24283" x="755650" y="2846388"/>
          <p14:tracePt t="24294" x="823913" y="2889250"/>
          <p14:tracePt t="24309" x="917575" y="2932113"/>
          <p14:tracePt t="24330" x="1181100" y="3000375"/>
          <p14:tracePt t="24342" x="1700213" y="3127375"/>
          <p14:tracePt t="24360" x="2379663" y="3203575"/>
          <p14:tracePt t="24380" x="3195638" y="3221038"/>
          <p14:tracePt t="24390" x="3373438" y="3221038"/>
          <p14:tracePt t="24404" x="3619500" y="3195638"/>
          <p14:tracePt t="24426" x="3662363" y="3160713"/>
          <p14:tracePt t="24439" x="3662363" y="3084513"/>
          <p14:tracePt t="24459" x="3654425" y="3000375"/>
          <p14:tracePt t="24480" x="3594100" y="2897188"/>
          <p14:tracePt t="24501" x="3449638" y="2727325"/>
          <p14:tracePt t="24513" x="3382963" y="2660650"/>
          <p14:tracePt t="24531" x="3186113" y="2557463"/>
          <p14:tracePt t="24550" x="2949575" y="2473325"/>
          <p14:tracePt t="24561" x="2897188" y="2455863"/>
          <p14:tracePt t="24575" x="2889250" y="2447925"/>
          <p14:tracePt t="24640" x="2914650" y="2447925"/>
          <p14:tracePt t="24658" x="2974975" y="2447925"/>
          <p14:tracePt t="24668" x="3051175" y="2447925"/>
          <p14:tracePt t="24692" x="3170238" y="2455863"/>
          <p14:tracePt t="24719" x="3238500" y="2473325"/>
          <p14:tracePt t="24731" x="3238500" y="2481263"/>
          <p14:tracePt t="24765" x="3238500" y="2489200"/>
          <p14:tracePt t="24778" x="3238500" y="2506663"/>
          <p14:tracePt t="24797" x="3186113" y="2524125"/>
          <p14:tracePt t="24817" x="3101975" y="2541588"/>
          <p14:tracePt t="24830" x="3008313" y="2557463"/>
          <p14:tracePt t="24845" x="2965450" y="2566988"/>
          <p14:tracePt t="24865" x="2889250" y="2574925"/>
          <p14:tracePt t="24875" x="2838450" y="2582863"/>
          <p14:tracePt t="24891" x="2813050" y="2582863"/>
          <p14:tracePt t="25031" x="2795588" y="2582863"/>
          <p14:tracePt t="25043" x="2787650" y="2582863"/>
          <p14:tracePt t="25062" x="2770188" y="2582863"/>
          <p14:tracePt t="25081" x="2762250" y="2574925"/>
          <p14:tracePt t="25100" x="2752725" y="2566988"/>
          <p14:tracePt t="25222" x="2762250" y="2582863"/>
          <p14:tracePt t="25231" x="2787650" y="2592388"/>
          <p14:tracePt t="25251" x="2965450" y="2643188"/>
          <p14:tracePt t="25263" x="3094038" y="2668588"/>
          <p14:tracePt t="25278" x="3365500" y="2693988"/>
          <p14:tracePt t="25298" x="3568700" y="2711450"/>
          <p14:tracePt t="25310" x="3636963" y="2711450"/>
          <p14:tracePt t="25419" x="3619500" y="2711450"/>
          <p14:tracePt t="25437" x="3586163" y="2711450"/>
          <p14:tracePt t="25455" x="3578225" y="2711450"/>
          <p14:tracePt t="25467" x="3568700" y="2711450"/>
          <p14:tracePt t="25793" x="3560763" y="2711450"/>
          <p14:tracePt t="25810" x="3373438" y="2711450"/>
          <p14:tracePt t="25833" x="3101975" y="2711450"/>
          <p14:tracePt t="25842" x="2906713" y="2711450"/>
          <p14:tracePt t="25861" x="2268538" y="2711450"/>
          <p14:tracePt t="25874" x="2039938" y="2711450"/>
          <p14:tracePt t="25875" x="1860550" y="2711450"/>
          <p14:tracePt t="25893" x="1546225" y="2727325"/>
          <p14:tracePt t="25913" x="1317625" y="2744788"/>
          <p14:tracePt t="25923" x="1231900" y="2744788"/>
          <p14:tracePt t="25937" x="1062038" y="2770188"/>
          <p14:tracePt t="25950" x="900113" y="2778125"/>
          <p14:tracePt t="25973" x="730250" y="2778125"/>
          <p14:tracePt t="25991" x="654050" y="2778125"/>
          <p14:tracePt t="26000" x="646113" y="2778125"/>
          <p14:tracePt t="26014" x="636588" y="2778125"/>
          <p14:tracePt t="26034" x="603250" y="2778125"/>
          <p14:tracePt t="26035" x="595313" y="2778125"/>
          <p14:tracePt t="26062" x="585788" y="2778125"/>
          <p14:tracePt t="26157" x="611188" y="2770188"/>
          <p14:tracePt t="26174" x="755650" y="2770188"/>
          <p14:tracePt t="26184" x="790575" y="2770188"/>
          <p14:tracePt t="26206" x="874713" y="2770188"/>
          <p14:tracePt t="26225" x="874713" y="2762250"/>
          <p14:tracePt t="26248" x="874713" y="2752725"/>
          <p14:tracePt t="26268" x="849313" y="2651125"/>
          <p14:tracePt t="26278" x="808038" y="2600325"/>
          <p14:tracePt t="26297" x="704850" y="2524125"/>
          <p14:tracePt t="26309" x="519113" y="2473325"/>
          <p14:tracePt t="26328" x="203200" y="2422525"/>
          <p14:tracePt t="26497" x="280988" y="2897188"/>
          <p14:tracePt t="26516" x="722313" y="2914650"/>
          <p14:tracePt t="26529" x="1096963" y="2914650"/>
          <p14:tracePt t="26550" x="1282700" y="2914650"/>
          <p14:tracePt t="26564" x="1325563" y="2906713"/>
          <p14:tracePt t="26580" x="1325563" y="2889250"/>
          <p14:tracePt t="26581" x="1325563" y="2846388"/>
          <p14:tracePt t="26593" x="1292225" y="2787650"/>
          <p14:tracePt t="26612" x="1241425" y="2711450"/>
          <p14:tracePt t="26631" x="1104900" y="2633663"/>
          <p14:tracePt t="26644" x="917575" y="2541588"/>
          <p14:tracePt t="26658" x="808038" y="2506663"/>
          <p14:tracePt t="26669" x="569913" y="2473325"/>
          <p14:tracePt t="26692" x="314325" y="2455863"/>
          <p14:tracePt t="26700" x="187325" y="2455863"/>
          <p14:tracePt t="26718" x="68263" y="2455863"/>
          <p14:tracePt t="26730" x="50800" y="2455863"/>
          <p14:tracePt t="26763" x="58738" y="2498725"/>
          <p14:tracePt t="26783" x="93663" y="2549525"/>
          <p14:tracePt t="26794" x="127000" y="2574925"/>
          <p14:tracePt t="26814" x="255588" y="2617788"/>
          <p14:tracePt t="26827" x="331788" y="2625725"/>
          <p14:tracePt t="26846" x="603250" y="2668588"/>
          <p14:tracePt t="26857" x="663575" y="2676525"/>
          <p14:tracePt t="26876" x="704850" y="2676525"/>
          <p14:tracePt t="26952" x="654050" y="2617788"/>
          <p14:tracePt t="26971" x="544513" y="2574925"/>
          <p14:tracePt t="26988" x="407988" y="2516188"/>
          <p14:tracePt t="26998" x="347663" y="2506663"/>
          <p14:tracePt t="27013" x="288925" y="2489200"/>
          <p14:tracePt t="27033" x="271463" y="2481263"/>
          <p14:tracePt t="27158" x="280988" y="2489200"/>
          <p14:tracePt t="27169" x="314325" y="2498725"/>
          <p14:tracePt t="27193" x="415925" y="2549525"/>
          <p14:tracePt t="27218" x="492125" y="2592388"/>
          <p14:tracePt t="27238" x="611188" y="2651125"/>
          <p14:tracePt t="27248" x="671513" y="2693988"/>
          <p14:tracePt t="27267" x="704850" y="2711450"/>
          <p14:tracePt t="27280" x="722313" y="2727325"/>
          <p14:tracePt t="27295" x="730250" y="2727325"/>
          <p14:tracePt t="27328" x="730250" y="2736850"/>
          <p14:tracePt t="27347" x="704850" y="2736850"/>
          <p14:tracePt t="27359" x="636588" y="2736850"/>
          <p14:tracePt t="27377" x="501650" y="2736850"/>
          <p14:tracePt t="27397" x="220663" y="2736850"/>
          <p14:tracePt t="27407" x="76200" y="2736850"/>
          <p14:tracePt t="27581" x="1292225" y="2990850"/>
          <p14:tracePt t="27591" x="1766888" y="3051175"/>
          <p14:tracePt t="27607" x="2574925" y="3186113"/>
          <p14:tracePt t="27627" x="3297238" y="3271838"/>
          <p14:tracePt t="27647" x="3509963" y="3330575"/>
          <p14:tracePt t="27654" x="3568700" y="3340100"/>
          <p14:tracePt t="27675" x="3679825" y="3373438"/>
          <p14:tracePt t="27695" x="3781425" y="3382963"/>
          <p14:tracePt t="27722" x="3935413" y="3408363"/>
          <p14:tracePt t="27732" x="3968750" y="3408363"/>
          <p14:tracePt t="27753" x="4002088" y="3416300"/>
          <p14:tracePt t="27762" x="4044950" y="3424238"/>
          <p14:tracePt t="27782" x="4079875" y="3433763"/>
          <p14:tracePt t="27795" x="4105275" y="3433763"/>
          <p14:tracePt t="27813" x="4156075" y="3441700"/>
          <p14:tracePt t="27832" x="4181475" y="3449638"/>
          <p14:tracePt t="27919" x="4164013" y="3449638"/>
          <p14:tracePt t="27940" x="4087813" y="3433763"/>
          <p14:tracePt t="27950" x="4052888" y="3416300"/>
          <p14:tracePt t="27971" x="3806825" y="3348038"/>
          <p14:tracePt t="27981" x="3730625" y="3330575"/>
          <p14:tracePt t="27997" x="3594100" y="3297238"/>
          <p14:tracePt t="28016" x="3535363" y="3271838"/>
          <p14:tracePt t="28044" x="3527425" y="3271838"/>
          <p14:tracePt t="28185" x="3517900" y="3271838"/>
          <p14:tracePt t="28203" x="3492500" y="3271838"/>
          <p14:tracePt t="28222" x="3467100" y="3271838"/>
          <p14:tracePt t="28230" x="3441700" y="3271838"/>
          <p14:tracePt t="28251" x="3390900" y="3271838"/>
          <p14:tracePt t="28264" x="3322638" y="3271838"/>
          <p14:tracePt t="28282" x="3279775" y="3271838"/>
          <p14:tracePt t="28294" x="3254375" y="3271838"/>
          <p14:tracePt t="28313" x="3238500" y="3271838"/>
          <p14:tracePt t="28405" x="3238500" y="3254375"/>
          <p14:tracePt t="28424" x="3305175" y="3238500"/>
          <p14:tracePt t="28444" x="3467100" y="3203575"/>
          <p14:tracePt t="28469" x="3798888" y="3135313"/>
          <p14:tracePt t="28490" x="4002088" y="3101975"/>
          <p14:tracePt t="28497" x="4062413" y="3094038"/>
          <p14:tracePt t="28562" x="4044950" y="3094038"/>
          <p14:tracePt t="28581" x="3908425" y="3076575"/>
          <p14:tracePt t="28592" x="3849688" y="3067050"/>
          <p14:tracePt t="28608" x="3603625" y="3016250"/>
          <p14:tracePt t="28628" x="3170238" y="2932113"/>
          <p14:tracePt t="28637" x="2795588" y="2871788"/>
          <p14:tracePt t="28658" x="2481263" y="2787650"/>
          <p14:tracePt t="28678" x="2141538" y="2686050"/>
          <p14:tracePt t="28705" x="1928813" y="2574925"/>
          <p14:tracePt t="28716" x="1878013" y="2557463"/>
          <p14:tracePt t="28741" x="1793875" y="2532063"/>
          <p14:tracePt t="28749" x="1784350" y="2532063"/>
          <p14:tracePt t="28763" x="1741488" y="2524125"/>
          <p14:tracePt t="28783" x="1725613" y="2524125"/>
          <p14:tracePt t="28795" x="1674813" y="2524125"/>
          <p14:tracePt t="28813" x="1571625" y="2524125"/>
          <p14:tracePt t="28833" x="1477963" y="2532063"/>
          <p14:tracePt t="28844" x="1444625" y="2549525"/>
          <p14:tracePt t="28859" x="1427163" y="2549525"/>
          <p14:tracePt t="28895" x="1419225" y="2549525"/>
          <p14:tracePt t="28907" x="1411288" y="2549525"/>
          <p14:tracePt t="28941" x="1401763" y="2549525"/>
          <p14:tracePt t="28985" x="1385888" y="2549525"/>
          <p14:tracePt t="29016" x="1360488" y="2557463"/>
          <p14:tracePt t="29030" x="1350963" y="2566988"/>
          <p14:tracePt t="29050" x="1333500" y="2574925"/>
          <p14:tracePt t="29126" x="1393825" y="2574925"/>
          <p14:tracePt t="29145" x="1538288" y="2574925"/>
          <p14:tracePt t="29155" x="1622425" y="2574925"/>
          <p14:tracePt t="29180" x="2116138" y="2574925"/>
          <p14:tracePt t="29189" x="2344738" y="2574925"/>
          <p14:tracePt t="29205" x="2676525" y="2574925"/>
          <p14:tracePt t="29216" x="2805113" y="2582863"/>
          <p14:tracePt t="29236" x="2906713" y="2600325"/>
          <p14:tracePt t="29263" x="2906713" y="2608263"/>
          <p14:tracePt t="29282" x="2906713" y="2617788"/>
          <p14:tracePt t="29294" x="2897188" y="2633663"/>
          <p14:tracePt t="29314" x="2846388" y="2660650"/>
          <p14:tracePt t="29331" x="2744788" y="2693988"/>
          <p14:tracePt t="29344" x="2643188" y="2711450"/>
          <p14:tracePt t="29363" x="2379663" y="2744788"/>
          <p14:tracePt t="29375" x="2098675" y="2778125"/>
          <p14:tracePt t="29394" x="1819275" y="2805113"/>
          <p14:tracePt t="29413" x="1589088" y="2830513"/>
          <p14:tracePt t="29423" x="1444625" y="2830513"/>
          <p14:tracePt t="29437" x="1411288" y="2830513"/>
          <p14:tracePt t="29461" x="1385888" y="2830513"/>
          <p14:tracePt t="29487" x="1376363" y="2830513"/>
          <p14:tracePt t="29498" x="1368425" y="2830513"/>
          <p14:tracePt t="29519" x="1360488" y="2830513"/>
          <p14:tracePt t="29561" x="1350963" y="2830513"/>
          <p14:tracePt t="29593" x="1343025" y="2830513"/>
          <p14:tracePt t="29670" x="1343025" y="2855913"/>
          <p14:tracePt t="29689" x="1343025" y="2881313"/>
          <p14:tracePt t="29705" x="1360488" y="2906713"/>
          <p14:tracePt t="29717" x="1385888" y="2932113"/>
          <p14:tracePt t="29741" x="1495425" y="3025775"/>
          <p14:tracePt t="29749" x="1581150" y="3084513"/>
          <p14:tracePt t="29763" x="1606550" y="3109913"/>
          <p14:tracePt t="29782" x="1649413" y="3127375"/>
          <p14:tracePt t="29795" x="1649413" y="3135313"/>
          <p14:tracePt t="29872" x="1631950" y="3135313"/>
          <p14:tracePt t="29891" x="1520825" y="3135313"/>
          <p14:tracePt t="29917" x="1411288" y="3119438"/>
          <p14:tracePt t="29927" x="1350963" y="3101975"/>
          <p14:tracePt t="29942" x="1249363" y="3076575"/>
          <p14:tracePt t="29969" x="1198563" y="3067050"/>
          <p14:tracePt t="30063" x="1198563" y="3059113"/>
          <p14:tracePt t="30081" x="1198563" y="3051175"/>
          <p14:tracePt t="30091" x="1206500" y="3041650"/>
          <p14:tracePt t="30110" x="1317625" y="3033713"/>
          <p14:tracePt t="30130" x="1376363" y="3033713"/>
          <p14:tracePt t="30142" x="1520825" y="3033713"/>
          <p14:tracePt t="30161" x="1751013" y="3033713"/>
          <p14:tracePt t="30168" x="1860550" y="3033713"/>
          <p14:tracePt t="30193" x="2397125" y="3033713"/>
          <p14:tracePt t="30218" x="2744788" y="3033713"/>
          <p14:tracePt t="30232" x="2830513" y="3025775"/>
          <p14:tracePt t="30253" x="3000375" y="3000375"/>
          <p14:tracePt t="30266" x="3041650" y="2990850"/>
          <p14:tracePt t="30279" x="3076575" y="2974975"/>
          <p14:tracePt t="30300" x="3101975" y="2965450"/>
          <p14:tracePt t="30310" x="3119438" y="2957513"/>
          <p14:tracePt t="30328" x="3135313" y="2957513"/>
          <p14:tracePt t="30348" x="3203575" y="2957513"/>
          <p14:tracePt t="30358" x="3211513" y="2957513"/>
          <p14:tracePt t="30374" x="3228975" y="2949575"/>
          <p14:tracePt t="30394" x="3305175" y="2940050"/>
          <p14:tracePt t="30422" x="3408363" y="2940050"/>
          <p14:tracePt t="30443" x="3509963" y="2940050"/>
          <p14:tracePt t="30609" x="3502025" y="2940050"/>
          <p14:tracePt t="31798" x="3509963" y="2940050"/>
          <p14:tracePt t="31842" x="3517900" y="2940050"/>
          <p14:tracePt t="31861" x="3535363" y="2922588"/>
          <p14:tracePt t="31881" x="3552825" y="2906713"/>
          <p14:tracePt t="31891" x="3560763" y="2897188"/>
          <p14:tracePt t="32029" x="3560763" y="2881313"/>
          <p14:tracePt t="32048" x="3560763" y="2863850"/>
          <p14:tracePt t="32060" x="3560763" y="2846388"/>
          <p14:tracePt t="32078" x="3560763" y="2830513"/>
          <p14:tracePt t="32097" x="3560763" y="2820988"/>
          <p14:tracePt t="32115" x="3552825" y="2805113"/>
          <p14:tracePt t="32139" x="3543300" y="2795588"/>
          <p14:tracePt t="32186" x="3543300" y="2787650"/>
          <p14:tracePt t="32207" x="3543300" y="2770188"/>
          <p14:tracePt t="32297" x="3560763" y="2787650"/>
          <p14:tracePt t="32315" x="3619500" y="2838450"/>
          <p14:tracePt t="32326" x="3671888" y="2863850"/>
          <p14:tracePt t="32327" x="3730625" y="2889250"/>
          <p14:tracePt t="32345" x="3849688" y="2990850"/>
          <p14:tracePt t="32358" x="3925888" y="3059113"/>
          <p14:tracePt t="32378" x="4079875" y="3246438"/>
          <p14:tracePt t="32396" x="4138613" y="3398838"/>
          <p14:tracePt t="32404" x="4164013" y="3467100"/>
          <p14:tracePt t="32425" x="4171950" y="3552825"/>
          <p14:tracePt t="32445" x="4171950" y="3568700"/>
          <p14:tracePt t="32451" x="4171950" y="3578225"/>
          <p14:tracePt t="32467" x="4171950" y="3586163"/>
          <p14:tracePt t="32488" x="4079875" y="3603625"/>
          <p14:tracePt t="32504" x="4019550" y="3603625"/>
          <p14:tracePt t="32513" x="3849688" y="3603625"/>
          <p14:tracePt t="32528" x="3763963" y="3603625"/>
          <p14:tracePt t="32549" x="3467100" y="3603625"/>
          <p14:tracePt t="32559" x="3390900" y="3603625"/>
          <p14:tracePt t="32575" x="3238500" y="3603625"/>
          <p14:tracePt t="32595" x="3119438" y="3603625"/>
          <p14:tracePt t="32615" x="3101975" y="3603625"/>
          <p14:tracePt t="32624" x="3094038" y="3603625"/>
          <p14:tracePt t="32675" x="3101975" y="3594100"/>
          <p14:tracePt t="32684" x="3135313" y="3594100"/>
          <p14:tracePt t="32704" x="3203575" y="3560763"/>
          <p14:tracePt t="32726" x="3289300" y="3527425"/>
          <p14:tracePt t="32734" x="3305175" y="3517900"/>
          <p14:tracePt t="32747" x="3340100" y="3492500"/>
          <p14:tracePt t="32782" x="3348038" y="3484563"/>
          <p14:tracePt t="32844" x="3348038" y="3475038"/>
          <p14:tracePt t="32861" x="3340100" y="3467100"/>
          <p14:tracePt t="32881" x="3330575" y="3467100"/>
          <p14:tracePt t="32891" x="3322638" y="3467100"/>
          <p14:tracePt t="32951" x="3330575" y="3467100"/>
          <p14:tracePt t="32977" x="3441700" y="3484563"/>
          <p14:tracePt t="32997" x="3517900" y="3502025"/>
          <p14:tracePt t="33017" x="3654425" y="3502025"/>
          <p14:tracePt t="33028" x="3824288" y="3527425"/>
          <p14:tracePt t="33047" x="3968750" y="3535363"/>
          <p14:tracePt t="33064" x="4019550" y="3535363"/>
          <p14:tracePt t="33111" x="3976688" y="3535363"/>
          <p14:tracePt t="33127" x="3960813" y="3527425"/>
          <p14:tracePt t="33146" x="3867150" y="3517900"/>
          <p14:tracePt t="33153" x="3841750" y="3517900"/>
          <p14:tracePt t="33174" x="3832225" y="3517900"/>
          <p14:tracePt t="33193" x="3824288" y="3517900"/>
          <p14:tracePt t="33252" x="3816350" y="3527425"/>
          <p14:tracePt t="33277" x="3832225" y="3552825"/>
          <p14:tracePt t="33297" x="3892550" y="3578225"/>
          <p14:tracePt t="33309" x="3917950" y="3578225"/>
          <p14:tracePt t="33330" x="4070350" y="3619500"/>
          <p14:tracePt t="33358" x="4156075" y="3629025"/>
          <p14:tracePt t="33377" x="4164013" y="3629025"/>
          <p14:tracePt t="33452" x="4164013" y="3646488"/>
          <p14:tracePt t="33471" x="4138613" y="3646488"/>
          <p14:tracePt t="33481" x="4095750" y="3646488"/>
          <p14:tracePt t="33501" x="4011613" y="3646488"/>
          <p14:tracePt t="33513" x="3986213" y="3646488"/>
          <p14:tracePt t="33528" x="3917950" y="3646488"/>
          <p14:tracePt t="33609" x="3925888" y="3646488"/>
          <p14:tracePt t="33653" x="3935413" y="3636963"/>
          <p14:tracePt t="33669" x="3925888" y="3619500"/>
          <p14:tracePt t="33688" x="3875088" y="3578225"/>
          <p14:tracePt t="33711" x="3781425" y="3552825"/>
          <p14:tracePt t="33717" x="3730625" y="3535363"/>
          <p14:tracePt t="33731" x="3654425" y="3527425"/>
          <p14:tracePt t="33754" x="3025775" y="3433763"/>
          <p14:tracePt t="33763" x="2813050" y="3424238"/>
          <p14:tracePt t="33782" x="2397125" y="3390900"/>
          <p14:tracePt t="33795" x="1989138" y="3340100"/>
          <p14:tracePt t="33815" x="1614488" y="3297238"/>
          <p14:tracePt t="33825" x="1470025" y="3271838"/>
          <p14:tracePt t="33842" x="1241425" y="3238500"/>
          <p14:tracePt t="33861" x="1062038" y="3221038"/>
          <p14:tracePt t="33874" x="1028700" y="3211513"/>
          <p14:tracePt t="33941" x="1003300" y="3211513"/>
          <p14:tracePt t="33959" x="993775" y="3203575"/>
          <p14:tracePt t="33968" x="960438" y="3186113"/>
          <p14:tracePt t="33993" x="917575" y="3170238"/>
          <p14:tracePt t="34003" x="917575" y="3160713"/>
          <p14:tracePt t="34077" x="917575" y="3152775"/>
          <p14:tracePt t="34093" x="960438" y="3152775"/>
          <p14:tracePt t="34113" x="1036638" y="3152775"/>
          <p14:tracePt t="34126" x="1079500" y="3152775"/>
          <p14:tracePt t="34145" x="1104900" y="3152775"/>
          <p14:tracePt t="34206" x="1104900" y="3127375"/>
          <p14:tracePt t="34224" x="1062038" y="3119438"/>
          <p14:tracePt t="34233" x="1028700" y="3109913"/>
          <p14:tracePt t="34256" x="935038" y="3101975"/>
          <p14:tracePt t="34264" x="900113" y="3094038"/>
          <p14:tracePt t="34280" x="849313" y="3084513"/>
          <p14:tracePt t="34293" x="823913" y="3084513"/>
          <p14:tracePt t="34359" x="833438" y="3059113"/>
          <p14:tracePt t="34379" x="892175" y="3051175"/>
          <p14:tracePt t="34391" x="968375" y="3051175"/>
          <p14:tracePt t="34410" x="1096963" y="3041650"/>
          <p14:tracePt t="34430" x="1411288" y="3033713"/>
          <p14:tracePt t="34455" x="1751013" y="3033713"/>
          <p14:tracePt t="34467" x="1860550" y="3033713"/>
          <p14:tracePt t="34491" x="2116138" y="3051175"/>
          <p14:tracePt t="34499" x="2447925" y="3178175"/>
          <p14:tracePt t="34512" x="2770188" y="3330575"/>
          <p14:tracePt t="34532" x="3109913" y="3467100"/>
          <p14:tracePt t="34545" x="3228975" y="3527425"/>
          <p14:tracePt t="34563" x="3492500" y="3646488"/>
          <p14:tracePt t="34582" x="3560763" y="3679825"/>
          <p14:tracePt t="34594" x="3568700" y="3679825"/>
          <p14:tracePt t="34658" x="3560763" y="3679825"/>
          <p14:tracePt t="34704" x="3560763" y="3687763"/>
          <p14:tracePt t="34719" x="3560763" y="3697288"/>
          <p14:tracePt t="34746" x="3560763" y="3705225"/>
          <p14:tracePt t="34765" x="3586163" y="3722688"/>
          <p14:tracePt t="34778" x="3629025" y="3730625"/>
          <p14:tracePt t="34799" x="3646488" y="3738563"/>
          <p14:tracePt t="34892" x="3603625" y="3713163"/>
          <p14:tracePt t="34912" x="3568700" y="3697288"/>
          <p14:tracePt t="34941" x="3568700" y="3679825"/>
          <p14:tracePt t="34999" x="3568700" y="3671888"/>
          <p14:tracePt t="35019" x="3611563" y="3662363"/>
          <p14:tracePt t="35029" x="3619500" y="3662363"/>
          <p14:tracePt t="35049" x="3646488" y="3654425"/>
          <p14:tracePt t="35060" x="3654425" y="3646488"/>
          <p14:tracePt t="35108" x="3662363" y="3646488"/>
          <p14:tracePt t="35159" x="3662363" y="3662363"/>
          <p14:tracePt t="35178" x="3629025" y="3679825"/>
          <p14:tracePt t="35185" x="3603625" y="3697288"/>
          <p14:tracePt t="35208" x="3560763" y="3705225"/>
          <p14:tracePt t="35233" x="3535363" y="3705225"/>
          <p14:tracePt t="35254" x="3527425" y="3705225"/>
          <p14:tracePt t="35360" x="3535363" y="3705225"/>
          <p14:tracePt t="35379" x="3552825" y="3705225"/>
          <p14:tracePt t="35391" x="3560763" y="3705225"/>
          <p14:tracePt t="35410" x="3586163" y="3705225"/>
          <p14:tracePt t="35438" x="3594100" y="3705225"/>
          <p14:tracePt t="35609" x="3586163" y="3705225"/>
          <p14:tracePt t="35628" x="3535363" y="3713163"/>
          <p14:tracePt t="35638" x="3509963" y="3713163"/>
          <p14:tracePt t="35659" x="3475038" y="3730625"/>
          <p14:tracePt t="35678" x="3467100" y="3730625"/>
          <p14:tracePt t="35718" x="3459163" y="3730625"/>
          <p14:tracePt t="35935" x="3509963" y="3730625"/>
          <p14:tracePt t="35954" x="3560763" y="3730625"/>
          <p14:tracePt t="35973" x="3687763" y="3697288"/>
          <p14:tracePt t="35982" x="3763963" y="3662363"/>
          <p14:tracePt t="36001" x="3806825" y="3636963"/>
          <p14:tracePt t="36013" x="3816350" y="3629025"/>
          <p14:tracePt t="36034" x="3816350" y="3619500"/>
          <p14:tracePt t="36034" x="3816350" y="3611563"/>
          <p14:tracePt t="36047" x="3816350" y="3603625"/>
          <p14:tracePt t="36063" x="3816350" y="3568700"/>
          <p14:tracePt t="36075" x="3816350" y="3517900"/>
          <p14:tracePt t="36094" x="3790950" y="3449638"/>
          <p14:tracePt t="36113" x="3748088" y="3390900"/>
          <p14:tracePt t="36124" x="3722688" y="3373438"/>
          <p14:tracePt t="36146" x="3619500" y="3340100"/>
          <p14:tracePt t="36159" x="3603625" y="3340100"/>
          <p14:tracePt t="36177" x="3568700" y="3340100"/>
          <p14:tracePt t="36185" x="3527425" y="3340100"/>
          <p14:tracePt t="36208" x="3484563" y="3340100"/>
          <p14:tracePt t="36216" x="3424238" y="3348038"/>
          <p14:tracePt t="36235" x="3348038" y="3365500"/>
          <p14:tracePt t="36247" x="3279775" y="3390900"/>
          <p14:tracePt t="36263" x="3221038" y="3398838"/>
          <p14:tracePt t="36282" x="3186113" y="3433763"/>
          <p14:tracePt t="36294" x="3144838" y="3449638"/>
          <p14:tracePt t="36313" x="3119438" y="3484563"/>
          <p14:tracePt t="36333" x="3101975" y="3502025"/>
          <p14:tracePt t="36346" x="3094038" y="3509963"/>
          <p14:tracePt t="36361" x="3076575" y="3535363"/>
          <p14:tracePt t="36381" x="3076575" y="3560763"/>
          <p14:tracePt t="36391" x="3076575" y="3568700"/>
          <p14:tracePt t="36403" x="3076575" y="3603625"/>
          <p14:tracePt t="36421" x="3084513" y="3636963"/>
          <p14:tracePt t="36444" x="3195638" y="3687763"/>
          <p14:tracePt t="36451" x="3238500" y="3697288"/>
          <p14:tracePt t="36466" x="3263900" y="3697288"/>
          <p14:tracePt t="36485" x="3441700" y="3730625"/>
          <p14:tracePt t="36497" x="3535363" y="3730625"/>
          <p14:tracePt t="36516" x="3705225" y="3730625"/>
          <p14:tracePt t="36547" x="3722688" y="3730625"/>
          <p14:tracePt t="36559" x="3722688" y="3713163"/>
          <p14:tracePt t="36578" x="3722688" y="3687763"/>
          <p14:tracePt t="36594" x="3722688" y="3646488"/>
          <p14:tracePt t="36615" x="3722688" y="3603625"/>
          <p14:tracePt t="36627" x="3722688" y="3578225"/>
          <p14:tracePt t="36638" x="3705225" y="3535363"/>
          <p14:tracePt t="36660" x="3679825" y="3517900"/>
          <p14:tracePt t="36797" x="3687763" y="3517900"/>
          <p14:tracePt t="36824" x="3713163" y="3517900"/>
          <p14:tracePt t="36861" x="3722688" y="3517900"/>
          <p14:tracePt t="36967" x="3713163" y="3517900"/>
          <p14:tracePt t="37125" x="3705225" y="3509963"/>
          <p14:tracePt t="37250" x="3697288" y="3509963"/>
          <p14:tracePt t="37282" x="3662363" y="3509963"/>
          <p14:tracePt t="37294" x="3629025" y="3509963"/>
          <p14:tracePt t="37313" x="3527425" y="3509963"/>
          <p14:tracePt t="37333" x="3475038" y="3509963"/>
          <p14:tracePt t="37346" x="3390900" y="3509963"/>
          <p14:tracePt t="37361" x="3305175" y="3509963"/>
          <p14:tracePt t="37381" x="3263900" y="3509963"/>
          <p14:tracePt t="37389" x="3221038" y="3509963"/>
          <p14:tracePt t="37410" x="2974975" y="3492500"/>
          <p14:tracePt t="37418" x="2897188" y="3484563"/>
          <p14:tracePt t="37441" x="2727325" y="3459163"/>
          <p14:tracePt t="37449" x="2566988" y="3416300"/>
          <p14:tracePt t="37468" x="2413000" y="3382963"/>
          <p14:tracePt t="37481" x="2328863" y="3365500"/>
          <p14:tracePt t="37500" x="2108200" y="3297238"/>
          <p14:tracePt t="37513" x="1954213" y="3263900"/>
          <p14:tracePt t="37529" x="1878013" y="3238500"/>
          <p14:tracePt t="37549" x="1690688" y="3195638"/>
          <p14:tracePt t="37561" x="1631950" y="3186113"/>
          <p14:tracePt t="37582" x="1477963" y="3144838"/>
          <p14:tracePt t="37593" x="1419225" y="3135313"/>
          <p14:tracePt t="37612" x="1368425" y="3135313"/>
          <p14:tracePt t="37625" x="1360488" y="3135313"/>
          <p14:tracePt t="37644" x="1343025" y="3135313"/>
          <p14:tracePt t="37654" x="1333500" y="3135313"/>
          <p14:tracePt t="37684" x="1325563" y="3135313"/>
          <p14:tracePt t="37703" x="1300163" y="3135313"/>
          <p14:tracePt t="37721" x="1274763" y="3127375"/>
          <p14:tracePt t="37732" x="1266825" y="3127375"/>
          <p14:tracePt t="37751" x="1241425" y="3109913"/>
          <p14:tracePt t="37764" x="1241425" y="3101975"/>
          <p14:tracePt t="37857" x="1231900" y="3084513"/>
          <p14:tracePt t="37875" x="1223963" y="3084513"/>
          <p14:tracePt t="37894" x="1216025" y="3076575"/>
          <p14:tracePt t="37906" x="1216025" y="3067050"/>
          <p14:tracePt t="37930" x="1181100" y="3059113"/>
          <p14:tracePt t="38187" x="1173163" y="3059113"/>
          <p14:tracePt t="38205" x="1163638" y="3059113"/>
          <p14:tracePt t="38781" x="1173163" y="3059113"/>
          <p14:tracePt t="38799" x="1241425" y="3041650"/>
          <p14:tracePt t="38809" x="1282700" y="3041650"/>
          <p14:tracePt t="38828" x="1376363" y="3016250"/>
          <p14:tracePt t="38849" x="1716088" y="3000375"/>
          <p14:tracePt t="38859" x="1870075" y="3000375"/>
          <p14:tracePt t="38877" x="2141538" y="3000375"/>
          <p14:tracePt t="38898" x="2362200" y="2982913"/>
          <p14:tracePt t="38908" x="2524125" y="2982913"/>
          <p14:tracePt t="38920" x="2532063" y="2982913"/>
          <p14:tracePt t="39110" x="2566988" y="2982913"/>
          <p14:tracePt t="39129" x="2625725" y="2982913"/>
          <p14:tracePt t="39142" x="2701925" y="2982913"/>
          <p14:tracePt t="39161" x="2752725" y="2982913"/>
          <p14:tracePt t="39170" x="2889250" y="3000375"/>
          <p14:tracePt t="39188" x="2940050" y="3000375"/>
          <p14:tracePt t="39199" x="3127375" y="3000375"/>
          <p14:tracePt t="39220" x="3211513" y="3000375"/>
          <p14:tracePt t="39231" x="3238500" y="3000375"/>
          <p14:tracePt t="39246" x="3271838" y="3000375"/>
          <p14:tracePt t="39485" x="3289300" y="3000375"/>
          <p14:tracePt t="39503" x="3322638" y="3000375"/>
          <p14:tracePt t="39513" x="3340100" y="3000375"/>
          <p14:tracePt t="40516" x="3355975" y="3000375"/>
          <p14:tracePt t="40546" x="3373438" y="2974975"/>
          <p14:tracePt t="40564" x="3408363" y="2914650"/>
          <p14:tracePt t="40577" x="3416300" y="2897188"/>
          <p14:tracePt t="40595" x="3433763" y="2846388"/>
          <p14:tracePt t="40615" x="3449638" y="2820988"/>
          <p14:tracePt t="40627" x="3449638" y="2805113"/>
          <p14:tracePt t="40639" x="3449638" y="2787650"/>
          <p14:tracePt t="40663" x="3449638" y="2744788"/>
          <p14:tracePt t="40691" x="3449638" y="2727325"/>
          <p14:tracePt t="40700" x="3449638" y="2719388"/>
          <p14:tracePt t="40719" x="3416300" y="2693988"/>
          <p14:tracePt t="40742" x="3297238" y="2643188"/>
          <p14:tracePt t="40765" x="3279775" y="2633663"/>
          <p14:tracePt t="40777" x="3263900" y="2633663"/>
          <p14:tracePt t="40811" x="3254375" y="2633663"/>
          <p14:tracePt t="40832" x="3254375" y="2608263"/>
          <p14:tracePt t="40841" x="3263900" y="2608263"/>
          <p14:tracePt t="40858" x="3348038" y="2574925"/>
          <p14:tracePt t="40878" x="3509963" y="2574925"/>
          <p14:tracePt t="40890" x="3748088" y="2574925"/>
          <p14:tracePt t="40910" x="4138613" y="2651125"/>
          <p14:tracePt t="40930" x="4214813" y="2686050"/>
          <p14:tracePt t="41159" x="4181475" y="2582863"/>
          <p14:tracePt t="41169" x="4121150" y="2524125"/>
          <p14:tracePt t="41193" x="3738563" y="2311400"/>
          <p14:tracePt t="41201" x="3578225" y="2227263"/>
          <p14:tracePt t="41216" x="3305175" y="2090738"/>
          <p14:tracePt t="41237" x="3127375" y="1946275"/>
          <p14:tracePt t="41248" x="3041650" y="1878013"/>
          <p14:tracePt t="41266" x="2855913" y="1665288"/>
          <p14:tracePt t="41289" x="2744788" y="1487488"/>
          <p14:tracePt t="41296" x="2719388" y="1462088"/>
          <p14:tracePt t="41311" x="2676525" y="1411288"/>
          <p14:tracePt t="41331" x="2617788" y="1350963"/>
          <p14:tracePt t="41341" x="2600325" y="1350963"/>
          <p14:tracePt t="41358" x="2549525" y="1350963"/>
          <p14:tracePt t="41378" x="2481263" y="1350963"/>
          <p14:tracePt t="41388" x="2473325" y="1350963"/>
          <p14:tracePt t="41410" x="2455863" y="1350963"/>
          <p14:tracePt t="41457" x="2473325" y="1350963"/>
          <p14:tracePt t="41486" x="2592388" y="1343025"/>
          <p14:tracePt t="41497" x="2686050" y="1317625"/>
          <p14:tracePt t="41517" x="2727325" y="1308100"/>
          <p14:tracePt t="41529" x="2736850" y="1308100"/>
          <p14:tracePt t="41563" x="2744788" y="1300163"/>
          <p14:tracePt t="41574" x="2744788" y="1292225"/>
          <p14:tracePt t="41595" x="2686050" y="1241425"/>
          <p14:tracePt t="41611" x="2592388" y="1223963"/>
          <p14:tracePt t="41632" x="2438400" y="1198563"/>
          <p14:tracePt t="41644" x="2252663" y="1173163"/>
          <p14:tracePt t="41660" x="2166938" y="1173163"/>
          <p14:tracePt t="41660" x="2082800" y="1173163"/>
          <p14:tracePt t="41669" x="1971675" y="1173163"/>
          <p14:tracePt t="41692" x="1758950" y="1173163"/>
          <p14:tracePt t="41701" x="1733550" y="1173163"/>
          <p14:tracePt t="41718" x="1725613" y="1198563"/>
          <p14:tracePt t="41740" x="1716088" y="1266825"/>
          <p14:tracePt t="41749" x="1716088" y="1282700"/>
          <p14:tracePt t="41769" x="1716088" y="1333500"/>
          <p14:tracePt t="41781" x="1751013" y="1419225"/>
          <p14:tracePt t="41797" x="1784350" y="1427163"/>
          <p14:tracePt t="41809" x="1920875" y="1477963"/>
          <p14:tracePt t="41829" x="2243138" y="1571625"/>
          <p14:tracePt t="41847" x="2438400" y="1581150"/>
          <p14:tracePt t="41866" x="2566988" y="1581150"/>
          <p14:tracePt t="41877" x="2600325" y="1581150"/>
          <p14:tracePt t="41893" x="2643188" y="1581150"/>
          <p14:tracePt t="41919" x="2643188" y="1571625"/>
          <p14:tracePt t="41939" x="2643188" y="1512888"/>
          <p14:tracePt t="41955" x="2643188" y="1487488"/>
          <p14:tracePt t="41982" x="2643188" y="1452563"/>
          <p14:tracePt t="42003" x="2625725" y="1427163"/>
          <p14:tracePt t="42021" x="2608263" y="1419225"/>
          <p14:tracePt t="42126" x="2608263" y="1411288"/>
          <p14:tracePt t="42171" x="2617788" y="1401763"/>
          <p14:tracePt t="42187" x="2643188" y="1385888"/>
          <p14:tracePt t="42206" x="2660650" y="1368425"/>
          <p14:tracePt t="42218" x="2668588" y="1350963"/>
          <p14:tracePt t="42250" x="2676525" y="1343025"/>
          <p14:tracePt t="42688" x="2600325" y="1419225"/>
          <p14:tracePt t="42705" x="2506663" y="1470025"/>
          <p14:tracePt t="42722" x="2336800" y="1571625"/>
          <p14:tracePt t="42730" x="2217738" y="1622425"/>
          <p14:tracePt t="42752" x="1938338" y="1758950"/>
          <p14:tracePt t="42763" x="1870075" y="1776413"/>
          <p14:tracePt t="42784" x="1852613" y="1784350"/>
          <p14:tracePt t="42796" x="1844675" y="1793875"/>
          <p14:tracePt t="42860" x="1827213" y="1793875"/>
          <p14:tracePt t="42876" x="1809750" y="1793875"/>
          <p14:tracePt t="42896" x="1793875" y="1793875"/>
          <p14:tracePt t="42926" x="1700213" y="1793875"/>
          <p14:tracePt t="42952" x="1563688" y="1766888"/>
          <p14:tracePt t="42972" x="1487488" y="1751013"/>
          <p14:tracePt t="42988" x="1452563" y="1741488"/>
          <p14:tracePt t="42997" x="1444625" y="1741488"/>
          <p14:tracePt t="43017" x="1436688" y="1741488"/>
          <p14:tracePt t="43107" x="1427163" y="1733550"/>
          <p14:tracePt t="43127" x="1470025" y="1716088"/>
          <p14:tracePt t="43141" x="1546225" y="1708150"/>
          <p14:tracePt t="43162" x="1665288" y="1700213"/>
          <p14:tracePt t="43170" x="1751013" y="1690688"/>
          <p14:tracePt t="43187" x="1911350" y="1690688"/>
          <p14:tracePt t="43210" x="1979613" y="1690688"/>
          <p14:tracePt t="43373" x="1971675" y="1690688"/>
          <p14:tracePt t="43391" x="1963738" y="1690688"/>
          <p14:tracePt t="43412" x="1938338" y="1690688"/>
          <p14:tracePt t="43441" x="1895475" y="1716088"/>
          <p14:tracePt t="43461" x="1809750" y="1801813"/>
          <p14:tracePt t="43483" x="1793875" y="1860550"/>
          <p14:tracePt t="43497" x="1766888" y="1895475"/>
          <p14:tracePt t="43519" x="1766888" y="1946275"/>
          <p14:tracePt t="43544" x="1751013" y="1979613"/>
          <p14:tracePt t="43563" x="1741488" y="2005013"/>
          <p14:tracePt t="43593" x="1733550" y="2055813"/>
          <p14:tracePt t="43613" x="1700213" y="2098675"/>
          <p14:tracePt t="43625" x="1657350" y="2133600"/>
          <p14:tracePt t="43644" x="1639888" y="2174875"/>
          <p14:tracePt t="43664" x="1597025" y="2192338"/>
          <p14:tracePt t="43677" x="1581150" y="2192338"/>
          <p14:tracePt t="43688" x="1571625" y="2192338"/>
          <p14:tracePt t="43699" x="1538288" y="2192338"/>
          <p14:tracePt t="43721" x="1470025" y="2174875"/>
          <p14:tracePt t="43741" x="1333500" y="2082800"/>
          <p14:tracePt t="43750" x="1308100" y="2047875"/>
          <p14:tracePt t="43764" x="1181100" y="1946275"/>
          <p14:tracePt t="43785" x="1003300" y="1895475"/>
          <p14:tracePt t="43785" x="900113" y="1860550"/>
          <p14:tracePt t="43813" x="611188" y="1801813"/>
          <p14:tracePt t="43825" x="552450" y="1801813"/>
          <p14:tracePt t="43844" x="450850" y="1801813"/>
          <p14:tracePt t="43863" x="322263" y="1852613"/>
          <p14:tracePt t="43871" x="288925" y="1878013"/>
          <p14:tracePt t="43888" x="238125" y="1963738"/>
          <p14:tracePt t="43910" x="195263" y="2039938"/>
          <p14:tracePt t="43919" x="195263" y="2065338"/>
          <p14:tracePt t="43943" x="195263" y="2149475"/>
          <p14:tracePt t="43953" x="212725" y="2166938"/>
          <p14:tracePt t="43971" x="238125" y="2192338"/>
          <p14:tracePt t="43983" x="280988" y="2200275"/>
          <p14:tracePt t="44002" x="569913" y="2260600"/>
          <p14:tracePt t="44014" x="917575" y="2268538"/>
          <p14:tracePt t="44030" x="1300163" y="2268538"/>
          <p14:tracePt t="44050" x="1581150" y="2268538"/>
          <p14:tracePt t="44061" x="1665288" y="2268538"/>
          <p14:tracePt t="44080" x="1766888" y="2217738"/>
          <p14:tracePt t="44098" x="1766888" y="2159000"/>
          <p14:tracePt t="44110" x="1758950" y="2073275"/>
          <p14:tracePt t="44122" x="1733550" y="2039938"/>
          <p14:tracePt t="44146" x="1614488" y="1885950"/>
          <p14:tracePt t="44155" x="1546225" y="1835150"/>
          <p14:tracePt t="44179" x="1257300" y="1751013"/>
          <p14:tracePt t="44185" x="1138238" y="1725613"/>
          <p14:tracePt t="44205" x="968375" y="1716088"/>
          <p14:tracePt t="44216" x="884238" y="1716088"/>
          <p14:tracePt t="44241" x="849313" y="1733550"/>
          <p14:tracePt t="44249" x="849313" y="1741488"/>
          <p14:tracePt t="44264" x="849313" y="1751013"/>
          <p14:tracePt t="44284" x="874713" y="1793875"/>
          <p14:tracePt t="44294" x="900113" y="1801813"/>
          <p14:tracePt t="44295" x="952500" y="1809750"/>
          <p14:tracePt t="44313" x="1130300" y="1844675"/>
          <p14:tracePt t="44325" x="1411288" y="1878013"/>
          <p14:tracePt t="44344" x="1784350" y="1878013"/>
          <p14:tracePt t="44363" x="2141538" y="1878013"/>
          <p14:tracePt t="44371" x="2278063" y="1878013"/>
          <p14:tracePt t="44388" x="2524125" y="1870075"/>
          <p14:tracePt t="44410" x="2549525" y="1852613"/>
          <p14:tracePt t="44514" x="2541588" y="1852613"/>
          <p14:tracePt t="44533" x="2532063" y="1852613"/>
          <p14:tracePt t="44595" x="2541588" y="1852613"/>
          <p14:tracePt t="44613" x="2600325" y="1895475"/>
          <p14:tracePt t="44626" x="2686050" y="1920875"/>
          <p14:tracePt t="44644" x="2846388" y="1979613"/>
          <p14:tracePt t="44663" x="3033713" y="2073275"/>
          <p14:tracePt t="44674" x="3084513" y="2090738"/>
          <p14:tracePt t="44687" x="3094038" y="2098675"/>
          <p14:tracePt t="44699" x="3101975" y="2116138"/>
          <p14:tracePt t="44809" x="3094038" y="2116138"/>
          <p14:tracePt t="44828" x="3084513" y="2116138"/>
          <p14:tracePt t="44875" x="3084513" y="2124075"/>
          <p14:tracePt t="44893" x="3067050" y="2124075"/>
          <p14:tracePt t="44997" x="3059113" y="2124075"/>
          <p14:tracePt t="45015" x="3051175" y="2124075"/>
          <p14:tracePt t="45028" x="3016250" y="2124075"/>
          <p14:tracePt t="45046" x="2957513" y="2116138"/>
          <p14:tracePt t="45046" x="2932113" y="2116138"/>
          <p14:tracePt t="45066" x="2889250" y="2098675"/>
          <p14:tracePt t="45078" x="2820988" y="2082800"/>
          <p14:tracePt t="45097" x="2752725" y="2082800"/>
          <p14:tracePt t="45109" x="2727325" y="2082800"/>
          <p14:tracePt t="45127" x="2651125" y="2055813"/>
          <p14:tracePt t="45147" x="2608263" y="2055813"/>
          <p14:tracePt t="45157" x="2600325" y="2055813"/>
          <p14:tracePt t="45158" x="2574925" y="2055813"/>
          <p14:tracePt t="45171" x="2566988" y="2055813"/>
          <p14:tracePt t="45195" x="2524125" y="2047875"/>
          <p14:tracePt t="45311" x="2582863" y="2047875"/>
          <p14:tracePt t="45331" x="2778125" y="2047875"/>
          <p14:tracePt t="45344" x="2871788" y="2047875"/>
          <p14:tracePt t="45363" x="3101975" y="2047875"/>
          <p14:tracePt t="45382" x="3398838" y="2047875"/>
          <p14:tracePt t="45393" x="3467100" y="2047875"/>
          <p14:tracePt t="45405" x="3517900" y="2047875"/>
          <p14:tracePt t="45427" x="3543300" y="2047875"/>
          <p14:tracePt t="45434" x="3543300" y="2039938"/>
          <p14:tracePt t="45452" x="3560763" y="2022475"/>
          <p14:tracePt t="45471" x="3568700" y="2005013"/>
          <p14:tracePt t="45481" x="3578225" y="1989138"/>
          <p14:tracePt t="45502" x="3578225" y="1920875"/>
          <p14:tracePt t="45514" x="3578225" y="1903413"/>
          <p14:tracePt t="45531" x="3578225" y="1870075"/>
          <p14:tracePt t="45544" x="3568700" y="1844675"/>
          <p14:tracePt t="45562" x="3502025" y="1784350"/>
          <p14:tracePt t="45582" x="3398838" y="1751013"/>
          <p14:tracePt t="45593" x="3355975" y="1741488"/>
          <p14:tracePt t="45613" x="3135313" y="1725613"/>
          <p14:tracePt t="45623" x="3051175" y="1725613"/>
          <p14:tracePt t="45640" x="2855913" y="1725613"/>
          <p14:tracePt t="45659" x="2643188" y="1725613"/>
          <p14:tracePt t="45669" x="2463800" y="1741488"/>
          <p14:tracePt t="45691" x="2371725" y="1776413"/>
          <p14:tracePt t="45699" x="2344738" y="1784350"/>
          <p14:tracePt t="45718" x="2344738" y="1801813"/>
          <p14:tracePt t="45738" x="2344738" y="1844675"/>
          <p14:tracePt t="45748" x="2344738" y="1860550"/>
          <p14:tracePt t="45769" x="2405063" y="1895475"/>
          <p14:tracePt t="45780" x="2541588" y="1920875"/>
          <p14:tracePt t="45795" x="2625725" y="1946275"/>
          <p14:tracePt t="45815" x="2982913" y="2005013"/>
          <p14:tracePt t="45825" x="3101975" y="2014538"/>
          <p14:tracePt t="45844" x="3254375" y="2014538"/>
          <p14:tracePt t="45864" x="3271838" y="2014538"/>
          <p14:tracePt t="45981" x="3263900" y="2014538"/>
          <p14:tracePt t="45999" x="3246438" y="2005013"/>
          <p14:tracePt t="46012" x="3221038" y="2005013"/>
          <p14:tracePt t="46030" x="3203575" y="2005013"/>
          <p14:tracePt t="46155" x="3246438" y="2005013"/>
          <p14:tracePt t="46172" x="3348038" y="2005013"/>
          <p14:tracePt t="46193" x="3459163" y="2005013"/>
          <p14:tracePt t="46199" x="3517900" y="2005013"/>
          <p14:tracePt t="46223" x="3636963" y="2005013"/>
          <p14:tracePt t="46231" x="3662363" y="2005013"/>
          <p14:tracePt t="46498" x="3662363" y="1997075"/>
          <p14:tracePt t="46686" x="3679825" y="1989138"/>
          <p14:tracePt t="46704" x="3748088" y="1979613"/>
          <p14:tracePt t="46723" x="3832225" y="1946275"/>
          <p14:tracePt t="46731" x="3857625" y="1938338"/>
          <p14:tracePt t="46747" x="3935413" y="1928813"/>
          <p14:tracePt t="46766" x="3976688" y="1911350"/>
          <p14:tracePt t="46780" x="3994150" y="1895475"/>
          <p14:tracePt t="46825" x="3994150" y="1885950"/>
          <p14:tracePt t="46848" x="3925888" y="1878013"/>
          <p14:tracePt t="46861" x="3883025" y="1878013"/>
          <p14:tracePt t="46877" x="3687763" y="1878013"/>
          <p14:tracePt t="46891" x="3568700" y="1878013"/>
          <p14:tracePt t="46907" x="3314700" y="1878013"/>
          <p14:tracePt t="46923" x="3094038" y="1878013"/>
          <p14:tracePt t="46935" x="2965450" y="1878013"/>
          <p14:tracePt t="46952" x="2940050" y="1878013"/>
          <p14:tracePt t="47156" x="2949575" y="1878013"/>
          <p14:tracePt t="47409" x="2949575" y="1860550"/>
          <p14:tracePt t="47428" x="2922588" y="1860550"/>
          <p14:tracePt t="47454" x="2778125" y="1844675"/>
          <p14:tracePt t="47472" x="2736850" y="1835150"/>
          <p14:tracePt t="47490" x="2660650" y="1835150"/>
          <p14:tracePt t="47499" x="2617788" y="1835150"/>
          <p14:tracePt t="47513" x="2592388" y="1835150"/>
          <p14:tracePt t="47533" x="2574925" y="1835150"/>
          <p14:tracePt t="48093" x="2668588" y="1903413"/>
          <p14:tracePt t="48113" x="2744788" y="1928813"/>
          <p14:tracePt t="48125" x="2778125" y="1938338"/>
          <p14:tracePt t="48144" x="2863850" y="1979613"/>
          <p14:tracePt t="48163" x="2881313" y="1989138"/>
          <p14:tracePt t="48232" x="2881313" y="1997075"/>
          <p14:tracePt t="48249" x="2820988" y="1997075"/>
          <p14:tracePt t="48263" x="2795588" y="1997075"/>
          <p14:tracePt t="48281" x="2633663" y="2022475"/>
          <p14:tracePt t="48301" x="2498725" y="2039938"/>
          <p14:tracePt t="48313" x="2455863" y="2065338"/>
          <p14:tracePt t="48327" x="2354263" y="2073275"/>
          <p14:tracePt t="48347" x="2336800" y="2090738"/>
          <p14:tracePt t="48502" x="2354263" y="2090738"/>
          <p14:tracePt t="48521" x="2362200" y="2090738"/>
          <p14:tracePt t="48545" x="2387600" y="2090738"/>
          <p14:tracePt t="48565" x="2481263" y="2116138"/>
          <p14:tracePt t="48575" x="2506663" y="2124075"/>
          <p14:tracePt t="48593" x="2617788" y="2149475"/>
          <p14:tracePt t="48613" x="2686050" y="2184400"/>
          <p14:tracePt t="48625" x="2701925" y="2184400"/>
          <p14:tracePt t="48643" x="2719388" y="2184400"/>
          <p14:tracePt t="48719" x="2727325" y="2192338"/>
          <p14:tracePt t="48749" x="2736850" y="2200275"/>
          <p14:tracePt t="48909" x="2727325" y="2200275"/>
          <p14:tracePt t="48928" x="2668588" y="2149475"/>
          <p14:tracePt t="48957" x="2625725" y="2098675"/>
          <p14:tracePt t="49059" x="2625725" y="2108200"/>
          <p14:tracePt t="49078" x="2651125" y="2149475"/>
          <p14:tracePt t="49098" x="2778125" y="2227263"/>
          <p14:tracePt t="49108" x="2838450" y="2252663"/>
          <p14:tracePt t="49127" x="2990850" y="2311400"/>
          <p14:tracePt t="49148" x="3109913" y="2362200"/>
          <p14:tracePt t="49149" x="3119438" y="2362200"/>
          <p14:tracePt t="49159" x="3127375" y="2371725"/>
          <p14:tracePt t="49217" x="3109913" y="2371725"/>
          <p14:tracePt t="49237" x="3041650" y="2344738"/>
          <p14:tracePt t="49254" x="2949575" y="2293938"/>
          <p14:tracePt t="49284" x="2813050" y="2260600"/>
          <p14:tracePt t="49295" x="2744788" y="2252663"/>
          <p14:tracePt t="49313" x="2727325" y="2252663"/>
          <p14:tracePt t="49407" x="2838450" y="2252663"/>
          <p14:tracePt t="49426" x="2922588" y="2268538"/>
          <p14:tracePt t="49435" x="3051175" y="2303463"/>
          <p14:tracePt t="49458" x="3254375" y="2354263"/>
          <p14:tracePt t="49467" x="3373438" y="2387600"/>
          <p14:tracePt t="49486" x="3578225" y="2438400"/>
          <p14:tracePt t="49497" x="3654425" y="2463800"/>
          <p14:tracePt t="49517" x="3654425" y="2473325"/>
          <p14:tracePt t="49543" x="3654425" y="2489200"/>
          <p14:tracePt t="49577" x="3636963" y="2489200"/>
          <p14:tracePt t="49596" x="3594100" y="2489200"/>
          <p14:tracePt t="49609" x="3578225" y="2489200"/>
          <p14:tracePt t="49628" x="3475038" y="2489200"/>
          <p14:tracePt t="49648" x="3365500" y="2463800"/>
          <p14:tracePt t="49659" x="3271838" y="2438400"/>
          <p14:tracePt t="49675" x="3211513" y="2413000"/>
          <p14:tracePt t="49694" x="3186113" y="2405063"/>
          <p14:tracePt t="49843" x="3186113" y="2379663"/>
          <p14:tracePt t="49940" x="3186113" y="2371725"/>
          <p14:tracePt t="50329" x="3238500" y="2371725"/>
          <p14:tracePt t="50340" x="3289300" y="2371725"/>
          <p14:tracePt t="50364" x="3365500" y="2379663"/>
          <p14:tracePt t="50421" x="3355975" y="2379663"/>
          <p14:tracePt t="50436" x="3263900" y="2371725"/>
          <p14:tracePt t="50454" x="3178175" y="2362200"/>
          <p14:tracePt t="50466" x="3000375" y="2328863"/>
          <p14:tracePt t="50486" x="2719388" y="2278063"/>
          <p14:tracePt t="50497" x="2541588" y="2252663"/>
          <p14:tracePt t="50513" x="2227263" y="2227263"/>
          <p14:tracePt t="50532" x="1920875" y="2227263"/>
          <p14:tracePt t="50545" x="1895475" y="2227263"/>
          <p14:tracePt t="50608" x="1928813" y="2235200"/>
          <p14:tracePt t="50627" x="2022475" y="2260600"/>
          <p14:tracePt t="50647" x="2184400" y="2311400"/>
          <p14:tracePt t="50675" x="2278063" y="2336800"/>
          <p14:tracePt t="50730" x="2252663" y="2336800"/>
          <p14:tracePt t="50749" x="2192338" y="2336800"/>
          <p14:tracePt t="50763" x="2116138" y="2328863"/>
          <p14:tracePt t="50784" x="1938338" y="2311400"/>
          <p14:tracePt t="50797" x="1741488" y="2311400"/>
          <p14:tracePt t="50813" x="1504950" y="2311400"/>
          <p14:tracePt t="50826" x="1376363" y="2311400"/>
          <p14:tracePt t="50844" x="1147763" y="2311400"/>
          <p14:tracePt t="50863" x="935038" y="2311400"/>
          <p14:tracePt t="50881" x="892175" y="2311400"/>
          <p14:tracePt t="50966" x="909638" y="2311400"/>
          <p14:tracePt t="51059" x="909638" y="2319338"/>
          <p14:tracePt t="51076" x="892175" y="2336800"/>
          <p14:tracePt t="51096" x="841375" y="2354263"/>
          <p14:tracePt t="51108" x="798513" y="2362200"/>
          <p14:tracePt t="51127" x="527050" y="2430463"/>
          <p14:tracePt t="51147" x="322263" y="2498725"/>
          <p14:tracePt t="51158" x="136525" y="2574925"/>
          <p14:tracePt t="51171" x="7938" y="2676525"/>
          <p14:tracePt t="51325" x="280988" y="3340100"/>
          <p14:tracePt t="51343" x="704850" y="3365500"/>
          <p14:tracePt t="51364" x="1003300" y="3365500"/>
          <p14:tracePt t="51377" x="1223963" y="3365500"/>
          <p14:tracePt t="51389" x="1308100" y="3365500"/>
          <p14:tracePt t="51412" x="1504950" y="3348038"/>
          <p14:tracePt t="51434" x="1563688" y="3330575"/>
          <p14:tracePt t="51455" x="1665288" y="3289300"/>
          <p14:tracePt t="51467" x="1690688" y="3279775"/>
          <p14:tracePt t="51493" x="1885950" y="3228975"/>
          <p14:tracePt t="51514" x="2065338" y="3228975"/>
          <p14:tracePt t="51529" x="2268538" y="3228975"/>
          <p14:tracePt t="51550" x="2498725" y="3228975"/>
          <p14:tracePt t="51562" x="2668588" y="3228975"/>
          <p14:tracePt t="51578" x="2787650" y="3228975"/>
          <p14:tracePt t="51592" x="2813050" y="3228975"/>
          <p14:tracePt t="51611" x="2838450" y="3211513"/>
          <p14:tracePt t="51631" x="2897188" y="3203575"/>
          <p14:tracePt t="51644" x="2932113" y="3195638"/>
          <p14:tracePt t="51660" x="2990850" y="3178175"/>
          <p14:tracePt t="51675" x="3135313" y="3144838"/>
          <p14:tracePt t="51695" x="3297238" y="3101975"/>
          <p14:tracePt t="51703" x="3365500" y="3067050"/>
          <p14:tracePt t="51721" x="3459163" y="3016250"/>
          <p14:tracePt t="51731" x="3467100" y="3016250"/>
          <p14:tracePt t="51747" x="3492500" y="2982913"/>
          <p14:tracePt t="51770" x="3492500" y="2965450"/>
          <p14:tracePt t="51779" x="3502025" y="2922588"/>
          <p14:tracePt t="51799" x="3502025" y="2871788"/>
          <p14:tracePt t="51811" x="3502025" y="2863850"/>
          <p14:tracePt t="51831" x="3502025" y="2805113"/>
          <p14:tracePt t="51841" x="3484563" y="2787650"/>
          <p14:tracePt t="51857" x="3355975" y="2686050"/>
          <p14:tracePt t="51877" x="3297238" y="2625725"/>
          <p14:tracePt t="51897" x="3263900" y="2608263"/>
          <p14:tracePt t="51904" x="3246438" y="2582863"/>
          <p14:tracePt t="52014" x="3254375" y="2574925"/>
          <p14:tracePt t="52033" x="3279775" y="2574925"/>
          <p14:tracePt t="52046" x="3322638" y="2574925"/>
          <p14:tracePt t="52142" x="3330575" y="2557463"/>
          <p14:tracePt t="52161" x="3246438" y="2498725"/>
          <p14:tracePt t="52168" x="3221038" y="2489200"/>
          <p14:tracePt t="52191" x="3076575" y="2422525"/>
          <p14:tracePt t="52200" x="2974975" y="2387600"/>
          <p14:tracePt t="52221" x="2813050" y="2328863"/>
          <p14:tracePt t="52232" x="2676525" y="2293938"/>
          <p14:tracePt t="52248" x="2617788" y="2268538"/>
          <p14:tracePt t="52267" x="2592388" y="2268538"/>
          <p14:tracePt t="52295" x="2582863" y="2268538"/>
          <p14:tracePt t="52409" x="2574925" y="2260600"/>
          <p14:tracePt t="52548" x="2574925" y="2268538"/>
          <p14:tracePt t="52575" x="2608263" y="2268538"/>
          <p14:tracePt t="52594" x="2686050" y="2252663"/>
          <p14:tracePt t="52607" x="2701925" y="2235200"/>
          <p14:tracePt t="52630" x="2770188" y="2200275"/>
          <p14:tracePt t="52641" x="2787650" y="2174875"/>
          <p14:tracePt t="52654" x="2805113" y="2159000"/>
          <p14:tracePt t="52669" x="2820988" y="2124075"/>
          <p14:tracePt t="52693" x="2820988" y="2108200"/>
          <p14:tracePt t="52701" x="2813050" y="2082800"/>
          <p14:tracePt t="52718" x="2770188" y="2047875"/>
          <p14:tracePt t="52738" x="2651125" y="2014538"/>
          <p14:tracePt t="52766" x="2438400" y="1946275"/>
          <p14:tracePt t="52779" x="2235200" y="1928813"/>
          <p14:tracePt t="52797" x="2022475" y="1928813"/>
          <p14:tracePt t="52818" x="1870075" y="1911350"/>
          <p14:tracePt t="52830" x="1827213" y="1911350"/>
          <p14:tracePt t="52953" x="1819275" y="1903413"/>
          <p14:tracePt t="52971" x="1801813" y="1878013"/>
          <p14:tracePt t="52988" x="1801813" y="1870075"/>
          <p14:tracePt t="52999" x="1793875" y="1860550"/>
          <p14:tracePt t="53013" x="1776413" y="1835150"/>
          <p14:tracePt t="53035" x="1751013" y="1809750"/>
          <p14:tracePt t="53043" x="1741488" y="1784350"/>
          <p14:tracePt t="53063" x="1725613" y="1784350"/>
          <p14:tracePt t="53075" x="1716088" y="1776413"/>
          <p14:tracePt t="53095" x="1700213" y="1776413"/>
          <p14:tracePt t="53111" x="1690688" y="1766888"/>
          <p14:tracePt t="53121" x="1674813" y="1766888"/>
          <p14:tracePt t="53138" x="1649413" y="1741488"/>
          <p14:tracePt t="53161" x="1622425" y="1725613"/>
          <p14:tracePt t="53162" x="1614488" y="1725613"/>
          <p14:tracePt t="53191" x="1597025" y="1708150"/>
          <p14:tracePt t="53281" x="1622425" y="1700213"/>
          <p14:tracePt t="53293" x="1657350" y="1700213"/>
          <p14:tracePt t="53313" x="1716088" y="1690688"/>
          <p14:tracePt t="53330" x="1827213" y="1690688"/>
          <p14:tracePt t="53350" x="1903413" y="1690688"/>
          <p14:tracePt t="53362" x="1963738" y="1690688"/>
          <p14:tracePt t="53392" x="1971675" y="1690688"/>
          <p14:tracePt t="53411" x="1979613" y="1690688"/>
          <p14:tracePt t="53457" x="2014538" y="1690688"/>
          <p14:tracePt t="53485" x="2030413" y="1690688"/>
          <p14:tracePt t="53497" x="2098675" y="1690688"/>
          <p14:tracePt t="53514" x="2149475" y="1690688"/>
          <p14:tracePt t="53533" x="2235200" y="1690688"/>
          <p14:tracePt t="53545" x="2319338" y="1690688"/>
          <p14:tracePt t="53561" x="2336800" y="1690688"/>
          <p14:tracePt t="53581" x="2354263" y="1690688"/>
          <p14:tracePt t="53720" x="2354263" y="1700213"/>
          <p14:tracePt t="53749" x="2328863" y="1708150"/>
          <p14:tracePt t="53779" x="2311400" y="1716088"/>
          <p14:tracePt t="53800" x="2303463" y="1725613"/>
          <p14:tracePt t="53925" x="2303463" y="1741488"/>
          <p14:tracePt t="53950" x="2311400" y="1758950"/>
          <p14:tracePt t="53970" x="2336800" y="1793875"/>
          <p14:tracePt t="53988" x="2344738" y="1801813"/>
          <p14:tracePt t="53997" x="2362200" y="1809750"/>
          <p14:tracePt t="54016" x="2387600" y="1835150"/>
          <p14:tracePt t="54030" x="2405063" y="1835150"/>
          <p14:tracePt t="54159" x="2405063" y="1827213"/>
          <p14:tracePt t="54169" x="2397125" y="1819275"/>
          <p14:tracePt t="54192" x="2387600" y="1819275"/>
          <p14:tracePt t="54193" x="2387600" y="1809750"/>
          <p14:tracePt t="54247" x="2387600" y="1801813"/>
          <p14:tracePt t="54265" x="2387600" y="1784350"/>
          <p14:tracePt t="54278" x="2413000" y="1776413"/>
          <p14:tracePt t="54297" x="2447925" y="1776413"/>
          <p14:tracePt t="54314" x="2473325" y="1758950"/>
          <p14:tracePt t="54335" x="2498725" y="1751013"/>
          <p14:tracePt t="54653" x="2498725" y="1733550"/>
          <p14:tracePt t="54672" x="2506663" y="1733550"/>
          <p14:tracePt t="54693" x="2566988" y="1725613"/>
          <p14:tracePt t="54700" x="2600325" y="1716088"/>
          <p14:tracePt t="54721" x="2625725" y="1716088"/>
          <p14:tracePt t="54732" x="2643188" y="1716088"/>
          <p14:tracePt t="54751" x="2660650" y="1708150"/>
          <p14:tracePt t="54764" x="2668588" y="1708150"/>
          <p14:tracePt t="54893" x="2676525" y="1700213"/>
          <p14:tracePt t="54984" x="2686050" y="1700213"/>
          <p14:tracePt t="55003" x="2701925" y="1690688"/>
          <p14:tracePt t="55013" x="2711450" y="1674813"/>
          <p14:tracePt t="55032" x="2805113" y="1674813"/>
          <p14:tracePt t="55045" x="2820988" y="1674813"/>
          <p14:tracePt t="55060" x="2897188" y="1674813"/>
          <p14:tracePt t="55080" x="2914650" y="1674813"/>
          <p14:tracePt t="55219" x="2906713" y="1674813"/>
          <p14:tracePt t="55576" x="2897188" y="1674813"/>
          <p14:tracePt t="55593" x="2889250" y="1665288"/>
          <p14:tracePt t="55614" x="2871788" y="1649413"/>
          <p14:tracePt t="55626" x="2871788" y="1639888"/>
          <p14:tracePt t="55645" x="2863850" y="1622425"/>
          <p14:tracePt t="55653" x="2855913" y="1622425"/>
          <p14:tracePt t="55748" x="2855913" y="1639888"/>
          <p14:tracePt t="55767" x="2863850" y="1700213"/>
          <p14:tracePt t="55778" x="2940050" y="1870075"/>
          <p14:tracePt t="55796" x="3076575" y="2108200"/>
          <p14:tracePt t="55815" x="3355975" y="2625725"/>
          <p14:tracePt t="55828" x="3433763" y="2838450"/>
          <p14:tracePt t="55846" x="3578225" y="3330575"/>
          <p14:tracePt t="55859" x="3687763" y="3738563"/>
          <p14:tracePt t="55877" x="3738563" y="4011613"/>
          <p14:tracePt t="55897" x="3748088" y="4316413"/>
          <p14:tracePt t="55908" x="3738563" y="4394200"/>
          <p14:tracePt t="55921" x="3687763" y="4478338"/>
          <p14:tracePt t="55945" x="3629025" y="4521200"/>
          <p14:tracePt t="56060" x="3619500" y="4521200"/>
          <p14:tracePt t="56094" x="3619500" y="4452938"/>
          <p14:tracePt t="56113" x="3619500" y="4341813"/>
          <p14:tracePt t="56125" x="3619500" y="4325938"/>
          <p14:tracePt t="56144" x="3629025" y="4257675"/>
          <p14:tracePt t="56163" x="3671888" y="4197350"/>
          <p14:tracePt t="56173" x="3697288" y="4181475"/>
          <p14:tracePt t="56189" x="3722688" y="4181475"/>
          <p14:tracePt t="56201" x="3738563" y="4181475"/>
          <p14:tracePt t="56224" x="3824288" y="4224338"/>
          <p14:tracePt t="56231" x="3857625" y="4257675"/>
          <p14:tracePt t="56247" x="3917950" y="4341813"/>
          <p14:tracePt t="56268" x="3986213" y="4452938"/>
          <p14:tracePt t="56278" x="4113213" y="4605338"/>
          <p14:tracePt t="56296" x="4265613" y="4818063"/>
          <p14:tracePt t="56316" x="4486275" y="5132388"/>
          <p14:tracePt t="56326" x="4538663" y="5226050"/>
          <p14:tracePt t="56345" x="4605338" y="5446713"/>
          <p14:tracePt t="56358" x="4614863" y="5641975"/>
          <p14:tracePt t="56381" x="4614863" y="5872163"/>
          <p14:tracePt t="56391" x="4614863" y="5948363"/>
          <p14:tracePt t="56407" x="4614863" y="6024563"/>
          <p14:tracePt t="56427" x="4572000" y="6110288"/>
          <p14:tracePt t="56436" x="4529138" y="6169025"/>
          <p14:tracePt t="56458" x="4470400" y="6237288"/>
          <p14:tracePt t="56467" x="4460875" y="6262688"/>
          <p14:tracePt t="56485" x="4445000" y="6305550"/>
          <p14:tracePt t="56497" x="4427538" y="6348413"/>
          <p14:tracePt t="56515" x="4410075" y="6399213"/>
          <p14:tracePt t="56535" x="4410075" y="6442075"/>
          <p14:tracePt t="56547" x="4410075" y="6457950"/>
          <p14:tracePt t="56561" x="4410075" y="6483350"/>
          <p14:tracePt t="56580" x="4410075" y="6500813"/>
          <p14:tracePt t="56644" x="4384675" y="6518275"/>
          <p14:tracePt t="56663" x="4368800" y="6526213"/>
          <p14:tracePt t="56669" x="4359275" y="6535738"/>
          <p14:tracePt t="56690" x="4308475" y="6551613"/>
          <p14:tracePt t="56710" x="4240213" y="6569075"/>
          <p14:tracePt t="56731" x="4224338" y="6569075"/>
          <p14:tracePt t="56752" x="4214813" y="6569075"/>
          <p14:tracePt t="56771" x="4206875" y="6569075"/>
          <p14:tracePt t="56780" x="4171950" y="6535738"/>
          <p14:tracePt t="56794" x="4164013" y="6483350"/>
          <p14:tracePt t="56815" x="4113213" y="6348413"/>
          <p14:tracePt t="56824" x="4105275" y="6272213"/>
          <p14:tracePt t="56841" x="4105275" y="6059488"/>
          <p14:tracePt t="56861" x="4105275" y="5591175"/>
          <p14:tracePt t="56881" x="4105275" y="5311775"/>
          <p14:tracePt t="56892" x="4121150" y="5183188"/>
          <p14:tracePt t="56904" x="4189413" y="4954588"/>
          <p14:tracePt t="56921" x="4224338" y="4792663"/>
          <p14:tracePt t="56944" x="4240213" y="4622800"/>
          <p14:tracePt t="56970" x="4240213" y="4513263"/>
          <p14:tracePt t="56981" x="4240213" y="4486275"/>
          <p14:tracePt t="57005" x="4240213" y="4478338"/>
          <p14:tracePt t="57092" x="4300538" y="4470400"/>
          <p14:tracePt t="57111" x="4359275" y="4470400"/>
          <p14:tracePt t="57131" x="4572000" y="4470400"/>
          <p14:tracePt t="57141" x="4868863" y="4470400"/>
          <p14:tracePt t="57160" x="5183188" y="4470400"/>
          <p14:tracePt t="57168" x="5294313" y="4470400"/>
          <p14:tracePt t="57192" x="5514975" y="4435475"/>
          <p14:tracePt t="57219" x="5591175" y="4435475"/>
          <p14:tracePt t="57232" x="5626100" y="4435475"/>
          <p14:tracePt t="57251" x="5659438" y="4435475"/>
          <p14:tracePt t="57264" x="5676900" y="4435475"/>
          <p14:tracePt t="57280" x="5702300" y="4435475"/>
          <p14:tracePt t="57300" x="5770563" y="4478338"/>
          <p14:tracePt t="57310" x="5795963" y="4495800"/>
          <p14:tracePt t="57330" x="5864225" y="4521200"/>
          <p14:tracePt t="57347" x="5872163" y="4546600"/>
          <p14:tracePt t="57367" x="5880100" y="4579938"/>
          <p14:tracePt t="57379" x="5880100" y="4597400"/>
          <p14:tracePt t="57396" x="5880100" y="4605338"/>
          <p14:tracePt t="57406" x="5880100" y="4640263"/>
          <p14:tracePt t="57427" x="5872163" y="4708525"/>
          <p14:tracePt t="57437" x="5872163" y="4733925"/>
          <p14:tracePt t="57458" x="5846763" y="4919663"/>
          <p14:tracePt t="57466" x="5821363" y="5005388"/>
          <p14:tracePt t="57480" x="5788025" y="5208588"/>
          <p14:tracePt t="57500" x="5761038" y="5481638"/>
          <p14:tracePt t="57513" x="5753100" y="5745163"/>
          <p14:tracePt t="57531" x="5753100" y="5973763"/>
          <p14:tracePt t="57550" x="5753100" y="6127750"/>
          <p14:tracePt t="57563" x="5753100" y="6186488"/>
          <p14:tracePt t="57596" x="5753100" y="6194425"/>
          <p14:tracePt t="57686" x="5753100" y="6203950"/>
          <p14:tracePt t="57688" x="5753100" y="6211888"/>
          <p14:tracePt t="57707" x="5753100" y="6237288"/>
          <p14:tracePt t="57716" x="5753100" y="6246813"/>
          <p14:tracePt t="57736" x="5753100" y="6288088"/>
          <p14:tracePt t="57763" x="5735638" y="6323013"/>
          <p14:tracePt t="57782" x="5702300" y="6356350"/>
          <p14:tracePt t="57795" x="5634038" y="6381750"/>
          <p14:tracePt t="57813" x="5557838" y="6391275"/>
          <p14:tracePt t="57833" x="5362575" y="6391275"/>
          <p14:tracePt t="57844" x="5064125" y="6391275"/>
          <p14:tracePt t="57859" x="4741863" y="6391275"/>
          <p14:tracePt t="57878" x="4368800" y="6391275"/>
          <p14:tracePt t="57892" x="4300538" y="6391275"/>
          <p14:tracePt t="57911" x="4197350" y="6391275"/>
          <p14:tracePt t="57919" x="4156075" y="6391275"/>
          <p14:tracePt t="57943" x="4130675" y="6391275"/>
          <p14:tracePt t="57967" x="4113213" y="6391275"/>
          <p14:tracePt t="58076" x="4189413" y="6391275"/>
          <p14:tracePt t="58095" x="4384675" y="6407150"/>
          <p14:tracePt t="58114" x="4589463" y="6442075"/>
          <p14:tracePt t="58125" x="4673600" y="6457950"/>
          <p14:tracePt t="58141" x="4691063" y="6467475"/>
          <p14:tracePt t="58161" x="4691063" y="6518275"/>
          <p14:tracePt t="58171" x="4691063" y="6535738"/>
          <p14:tracePt t="58193" x="4614863" y="6569075"/>
          <p14:tracePt t="58201" x="4597400" y="6569075"/>
          <p14:tracePt t="58219" x="4529138" y="6569075"/>
          <p14:tracePt t="58231" x="4394200" y="6569075"/>
          <p14:tracePt t="58254" x="4206875" y="6551613"/>
          <p14:tracePt t="58266" x="4044950" y="6518275"/>
          <p14:tracePt t="58281" x="3935413" y="6510338"/>
          <p14:tracePt t="58293" x="3925888" y="6492875"/>
          <p14:tracePt t="58312" x="3875088" y="6442075"/>
          <p14:tracePt t="58332" x="3867150" y="6416675"/>
          <p14:tracePt t="58344" x="3867150" y="6399213"/>
          <p14:tracePt t="58360" x="3867150" y="6323013"/>
          <p14:tracePt t="58372" x="3867150" y="6262688"/>
          <p14:tracePt t="58397" x="3917950" y="6008688"/>
          <p14:tracePt t="58409" x="3935413" y="5922963"/>
          <p14:tracePt t="58425" x="4027488" y="5745163"/>
          <p14:tracePt t="58437" x="4079875" y="5608638"/>
          <p14:tracePt t="58460" x="4095750" y="5591175"/>
          <p14:tracePt t="58469" x="4113213" y="5575300"/>
          <p14:tracePt t="58481" x="4121150" y="5575300"/>
          <p14:tracePt t="58502" x="4146550" y="5600700"/>
          <p14:tracePt t="58513" x="4156075" y="5626100"/>
          <p14:tracePt t="58533" x="4164013" y="5668963"/>
          <p14:tracePt t="58544" x="4164013" y="5702300"/>
          <p14:tracePt t="58563" x="4164013" y="5727700"/>
          <p14:tracePt t="58576" x="4164013" y="5778500"/>
          <p14:tracePt t="58596" x="4138613" y="5821363"/>
          <p14:tracePt t="58605" x="4121150" y="5846763"/>
          <p14:tracePt t="58629" x="4095750" y="5889625"/>
          <p14:tracePt t="58642" x="4079875" y="5905500"/>
          <p14:tracePt t="58661" x="3976688" y="5965825"/>
          <p14:tracePt t="58683" x="3935413" y="6008688"/>
          <p14:tracePt t="58704" x="3857625" y="6059488"/>
          <p14:tracePt t="58724" x="3806825" y="6084888"/>
          <p14:tracePt t="58732" x="3806825" y="6092825"/>
          <p14:tracePt t="58747" x="3790950" y="6110288"/>
          <p14:tracePt t="58796" x="3790950" y="6102350"/>
          <p14:tracePt t="58815" x="3832225" y="6042025"/>
          <p14:tracePt t="58824" x="3849688" y="5983288"/>
          <p14:tracePt t="58843" x="3857625" y="5922963"/>
          <p14:tracePt t="58864" x="3925888" y="5710238"/>
          <p14:tracePt t="58874" x="3943350" y="5651500"/>
          <p14:tracePt t="58890" x="3986213" y="5472113"/>
          <p14:tracePt t="58909" x="4011613" y="5208588"/>
          <p14:tracePt t="58918" x="4011613" y="5124450"/>
          <p14:tracePt t="58942" x="4002088" y="4972050"/>
          <p14:tracePt t="58943" x="3994150" y="4894263"/>
          <p14:tracePt t="58950" x="3994150" y="4852988"/>
          <p14:tracePt t="58973" x="3976688" y="4759325"/>
          <p14:tracePt t="58975" x="3968750" y="4724400"/>
          <p14:tracePt t="58998" x="3960813" y="4724400"/>
          <p14:tracePt t="59018" x="3935413" y="4716463"/>
          <p14:tracePt t="59029" x="3917950" y="4716463"/>
          <p14:tracePt t="59046" x="3908425" y="4716463"/>
          <p14:tracePt t="59066" x="3832225" y="4716463"/>
          <p14:tracePt t="59078" x="3763963" y="4759325"/>
          <p14:tracePt t="59093" x="3748088" y="4775200"/>
          <p14:tracePt t="59113" x="3636963" y="4929188"/>
          <p14:tracePt t="59125" x="3603625" y="4972050"/>
          <p14:tracePt t="59143" x="3594100" y="5056188"/>
          <p14:tracePt t="59164" x="3543300" y="5327650"/>
          <p14:tracePt t="59174" x="3527425" y="5446713"/>
          <p14:tracePt t="59188" x="3527425" y="5668963"/>
          <p14:tracePt t="59200" x="3552825" y="5813425"/>
          <p14:tracePt t="59224" x="3816350" y="6143625"/>
          <p14:tracePt t="59231" x="4052888" y="6272213"/>
          <p14:tracePt t="59246" x="4283075" y="6356350"/>
          <p14:tracePt t="59267" x="4384675" y="6365875"/>
          <p14:tracePt t="59278" x="4460875" y="6365875"/>
          <p14:tracePt t="59327" x="4478338" y="6373813"/>
          <p14:tracePt t="59346" x="4495800" y="6381750"/>
          <p14:tracePt t="59359" x="4503738" y="6407150"/>
          <p14:tracePt t="59378" x="4538663" y="6526213"/>
          <p14:tracePt t="59394" x="4579938" y="6602413"/>
          <p14:tracePt t="59404" x="4614863" y="6654800"/>
          <p14:tracePt t="59420" x="4683125" y="6738938"/>
          <p14:tracePt t="59435" x="4749800" y="6789738"/>
          <p14:tracePt t="59458" x="4759325" y="6789738"/>
          <p14:tracePt t="59516" x="4741863" y="6789738"/>
          <p14:tracePt t="59528" x="4683125" y="6789738"/>
          <p14:tracePt t="59546" x="4665663" y="6789738"/>
          <p14:tracePt t="59566" x="4657725" y="6789738"/>
          <p14:tracePt t="59627" x="4657725" y="6799263"/>
          <p14:tracePt t="59646" x="4691063" y="6824663"/>
          <p14:tracePt t="59654" x="4716463" y="6824663"/>
          <p14:tracePt t="59674" x="4792663" y="6832600"/>
          <p14:tracePt t="59694" x="4929188" y="6832600"/>
          <p14:tracePt t="59700" x="5005388" y="6832600"/>
          <p14:tracePt t="59716" x="5064125" y="6824663"/>
          <p14:tracePt t="59735" x="5226050" y="6756400"/>
          <p14:tracePt t="59748" x="5226050" y="6738938"/>
          <p14:tracePt t="59766" x="5226050" y="6645275"/>
          <p14:tracePt t="59779" x="5208588" y="6577013"/>
          <p14:tracePt t="59793" x="5192713" y="6551613"/>
          <p14:tracePt t="59814" x="5132388" y="6381750"/>
          <p14:tracePt t="59825" x="5116513" y="6348413"/>
          <p14:tracePt t="59841" x="5056188" y="6237288"/>
          <p14:tracePt t="59861" x="4962525" y="6178550"/>
          <p14:tracePt t="59880" x="4852988" y="6169025"/>
          <p14:tracePt t="59892" x="4810125" y="6169025"/>
          <p14:tracePt t="59911" x="4716463" y="6297613"/>
          <p14:tracePt t="59942" x="4708525" y="6457950"/>
          <p14:tracePt t="59967" x="4749800" y="6483350"/>
          <p14:tracePt t="59981" x="4852988" y="6510338"/>
          <p14:tracePt t="59999" x="4886325" y="6510338"/>
          <p14:tracePt t="60014" x="4962525" y="6510338"/>
          <p14:tracePt t="60033" x="5005388" y="6510338"/>
          <p14:tracePt t="60046" x="5005388" y="6500813"/>
          <p14:tracePt t="60047" x="5005388" y="6492875"/>
          <p14:tracePt t="60063" x="5005388" y="6475413"/>
          <p14:tracePt t="60076" x="4997450" y="6475413"/>
          <p14:tracePt t="60094" x="4946650" y="6467475"/>
          <p14:tracePt t="60113" x="4860925" y="6467475"/>
          <p14:tracePt t="60124" x="4827588" y="6475413"/>
          <p14:tracePt t="60137" x="4733925" y="6500813"/>
          <p14:tracePt t="60160" x="4665663" y="6518275"/>
          <p14:tracePt t="60172" x="4605338" y="6526213"/>
          <p14:tracePt t="60191" x="4435475" y="6577013"/>
          <p14:tracePt t="60199" x="4402138" y="6594475"/>
          <p14:tracePt t="60219" x="4384675" y="6602413"/>
          <p14:tracePt t="60421" x="4376738" y="6602413"/>
          <p14:tracePt t="60440" x="4376738" y="6577013"/>
          <p14:tracePt t="60452" x="4410075" y="6535738"/>
          <p14:tracePt t="60475" x="4513263" y="6373813"/>
          <p14:tracePt t="60483" x="4529138" y="6323013"/>
          <p14:tracePt t="60496" x="4538663" y="6297613"/>
          <p14:tracePt t="60517" x="4648200" y="6102350"/>
          <p14:tracePt t="60530" x="4665663" y="6024563"/>
          <p14:tracePt t="60548" x="4759325" y="5813425"/>
          <p14:tracePt t="60560" x="4767263" y="5770563"/>
          <p14:tracePt t="60580" x="4767263" y="5583238"/>
          <p14:tracePt t="60592" x="4767263" y="5540375"/>
          <p14:tracePt t="60610" x="4699000" y="5430838"/>
          <p14:tracePt t="60630" x="4640263" y="5387975"/>
          <p14:tracePt t="60638" x="4605338" y="5370513"/>
          <p14:tracePt t="60654" x="4521200" y="5345113"/>
          <p14:tracePt t="60678" x="4394200" y="5294313"/>
          <p14:tracePt t="60703" x="4300538" y="5294313"/>
          <p14:tracePt t="60715" x="4265613" y="5294313"/>
          <p14:tracePt t="60737" x="4181475" y="5294313"/>
          <p14:tracePt t="60748" x="4156075" y="5294313"/>
          <p14:tracePt t="60763" x="4105275" y="5294313"/>
          <p14:tracePt t="60795" x="4070350" y="5294313"/>
          <p14:tracePt t="60815" x="4037013" y="5337175"/>
          <p14:tracePt t="60826" x="4011613" y="5380038"/>
          <p14:tracePt t="60845" x="3960813" y="5481638"/>
          <p14:tracePt t="60867" x="3900488" y="5575300"/>
          <p14:tracePt t="60875" x="3867150" y="5626100"/>
          <p14:tracePt t="60888" x="3773488" y="5770563"/>
          <p14:tracePt t="60911" x="3671888" y="5915025"/>
          <p14:tracePt t="60922" x="3654425" y="5957888"/>
          <p14:tracePt t="60942" x="3636963" y="6016625"/>
          <p14:tracePt t="60951" x="3636963" y="6059488"/>
          <p14:tracePt t="60969" x="3636963" y="6102350"/>
          <p14:tracePt t="60988" x="3636963" y="6127750"/>
          <p14:tracePt t="60990" x="3646488" y="6161088"/>
          <p14:tracePt t="61016" x="3697288" y="6254750"/>
          <p14:tracePt t="61029" x="3705225" y="6280150"/>
          <p14:tracePt t="61048" x="3763963" y="6373813"/>
          <p14:tracePt t="61067" x="3832225" y="6457950"/>
          <p14:tracePt t="61079" x="3849688" y="6500813"/>
          <p14:tracePt t="61093" x="3900488" y="6569075"/>
          <p14:tracePt t="61113" x="3951288" y="6637338"/>
          <p14:tracePt t="61125" x="3976688" y="6654800"/>
          <p14:tracePt t="61144" x="3986213" y="6654800"/>
          <p14:tracePt t="61152" x="3994150" y="6654800"/>
          <p14:tracePt t="61175" x="4070350" y="6654800"/>
          <p14:tracePt t="61194" x="4121150" y="6637338"/>
          <p14:tracePt t="61201" x="4206875" y="6594475"/>
          <p14:tracePt t="61215" x="4240213" y="6561138"/>
          <p14:tracePt t="61235" x="4359275" y="6467475"/>
          <p14:tracePt t="61236" x="4452938" y="6399213"/>
          <p14:tracePt t="61247" x="4521200" y="6348413"/>
          <p14:tracePt t="61265" x="4614863" y="6221413"/>
          <p14:tracePt t="61285" x="4673600" y="6008688"/>
          <p14:tracePt t="61297" x="4683125" y="5948363"/>
          <p14:tracePt t="61313" x="4683125" y="5864225"/>
          <p14:tracePt t="61325" x="4683125" y="5795963"/>
          <p14:tracePt t="61344" x="4683125" y="5753100"/>
          <p14:tracePt t="61363" x="4648200" y="5702300"/>
          <p14:tracePt t="61388" x="4648200" y="5694363"/>
          <p14:tracePt t="61410" x="4640263" y="5694363"/>
          <p14:tracePt t="61420" x="4630738" y="5694363"/>
          <p14:tracePt t="61461" x="4630738" y="5735638"/>
          <p14:tracePt t="61485" x="4640263" y="5795963"/>
          <p14:tracePt t="61496" x="4657725" y="5821363"/>
          <p14:tracePt t="61514" x="4733925" y="5915025"/>
          <p14:tracePt t="61534" x="4792663" y="5999163"/>
          <p14:tracePt t="61546" x="4810125" y="6042025"/>
          <p14:tracePt t="61559" x="4818063" y="6049963"/>
          <p14:tracePt t="61579" x="4818063" y="6067425"/>
          <p14:tracePt t="61591" x="4818063" y="6076950"/>
          <p14:tracePt t="61610" x="4810125" y="6110288"/>
          <p14:tracePt t="61630" x="4741863" y="6153150"/>
          <p14:tracePt t="61638" x="4708525" y="6169025"/>
          <p14:tracePt t="61653" x="4648200" y="6221413"/>
          <p14:tracePt t="61677" x="4572000" y="6246813"/>
          <p14:tracePt t="61734" x="4572000" y="6203950"/>
          <p14:tracePt t="61753" x="4630738" y="6092825"/>
          <p14:tracePt t="61764" x="4648200" y="6059488"/>
          <p14:tracePt t="61783" x="4673600" y="5965825"/>
          <p14:tracePt t="61794" x="4691063" y="5872163"/>
          <p14:tracePt t="61809" x="4691063" y="5813425"/>
          <p14:tracePt t="61830" x="4691063" y="5668963"/>
          <p14:tracePt t="61842" x="4691063" y="5626100"/>
          <p14:tracePt t="61864" x="4691063" y="5524500"/>
          <p14:tracePt t="61888" x="4657725" y="5489575"/>
          <p14:tracePt t="61910" x="4597400" y="5472113"/>
          <p14:tracePt t="61922" x="4572000" y="5472113"/>
          <p14:tracePt t="61942" x="4445000" y="5472113"/>
          <p14:tracePt t="61968" x="4333875" y="5489575"/>
          <p14:tracePt t="61988" x="4189413" y="5540375"/>
          <p14:tracePt t="61998" x="4079875" y="5600700"/>
          <p14:tracePt t="62019" x="3994150" y="5668963"/>
          <p14:tracePt t="62031" x="3935413" y="5753100"/>
          <p14:tracePt t="62046" x="3900488" y="5838825"/>
          <p14:tracePt t="62066" x="3867150" y="5948363"/>
          <p14:tracePt t="62075" x="3867150" y="5991225"/>
          <p14:tracePt t="62094" x="3867150" y="6102350"/>
          <p14:tracePt t="62113" x="3867150" y="6330950"/>
          <p14:tracePt t="62125" x="3867150" y="6391275"/>
          <p14:tracePt t="62145" x="3925888" y="6526213"/>
          <p14:tracePt t="62153" x="3951288" y="6543675"/>
          <p14:tracePt t="62171" x="4002088" y="6569075"/>
          <p14:tracePt t="62193" x="4019550" y="6569075"/>
          <p14:tracePt t="62219" x="4027488" y="6569075"/>
          <p14:tracePt t="62231" x="4044950" y="6569075"/>
          <p14:tracePt t="62265" x="4052888" y="6569075"/>
          <p14:tracePt t="62500" x="4079875" y="6561138"/>
          <p14:tracePt t="62519" x="4138613" y="6535738"/>
          <p14:tracePt t="62527" x="4189413" y="6510338"/>
          <p14:tracePt t="62546" x="4257675" y="6416675"/>
          <p14:tracePt t="62559" x="4325938" y="6348413"/>
          <p14:tracePt t="62578" x="4419600" y="6229350"/>
          <p14:tracePt t="62599" x="4460875" y="6118225"/>
          <p14:tracePt t="62611" x="4495800" y="5999163"/>
          <p14:tracePt t="62626" x="4503738" y="5948363"/>
          <p14:tracePt t="62644" x="4529138" y="5829300"/>
          <p14:tracePt t="62658" x="4529138" y="5788025"/>
          <p14:tracePt t="62678" x="4529138" y="5719763"/>
          <p14:tracePt t="62686" x="4529138" y="5710238"/>
          <p14:tracePt t="62708" x="4529138" y="5676900"/>
          <p14:tracePt t="62717" x="4529138" y="5651500"/>
          <p14:tracePt t="62741" x="4503738" y="5608638"/>
          <p14:tracePt t="62763" x="4486275" y="5591175"/>
          <p14:tracePt t="62783" x="4478338" y="5565775"/>
          <p14:tracePt t="62794" x="4460875" y="5557838"/>
          <p14:tracePt t="62813" x="4460875" y="5549900"/>
          <p14:tracePt t="62832" x="4452938" y="5549900"/>
          <p14:tracePt t="62864" x="4427538" y="5549900"/>
          <p14:tracePt t="62877" x="4384675" y="5608638"/>
          <p14:tracePt t="62896" x="4351338" y="5702300"/>
          <p14:tracePt t="62904" x="4316413" y="5753100"/>
          <p14:tracePt t="62921" x="4265613" y="5905500"/>
          <p14:tracePt t="62934" x="4257675" y="5965825"/>
          <p14:tracePt t="62958" x="4265613" y="6161088"/>
          <p14:tracePt t="62967" x="4308475" y="6194425"/>
          <p14:tracePt t="62983" x="4368800" y="6229350"/>
          <p14:tracePt t="62997" x="4427538" y="6237288"/>
          <p14:tracePt t="63015" x="4495800" y="6237288"/>
          <p14:tracePt t="63038" x="4538663" y="6203950"/>
          <p14:tracePt t="63045" x="4538663" y="6178550"/>
          <p14:tracePt t="63061" x="4538663" y="6153150"/>
          <p14:tracePt t="63082" x="4538663" y="6110288"/>
          <p14:tracePt t="63090" x="4538663" y="6092825"/>
          <p14:tracePt t="63111" x="4503738" y="5999163"/>
          <p14:tracePt t="63123" x="4486275" y="5983288"/>
          <p14:tracePt t="63147" x="4368800" y="5829300"/>
          <p14:tracePt t="63158" x="4283075" y="5788025"/>
          <p14:tracePt t="63175" x="4224338" y="5788025"/>
          <p14:tracePt t="63202" x="4189413" y="5813425"/>
          <p14:tracePt t="63224" x="4164013" y="5932488"/>
          <p14:tracePt t="63233" x="4156075" y="5983288"/>
          <p14:tracePt t="63255" x="4156075" y="6076950"/>
          <p14:tracePt t="63263" x="4156075" y="6102350"/>
          <p14:tracePt t="63278" x="4156075" y="6118225"/>
          <p14:tracePt t="63298" x="4181475" y="6143625"/>
          <p14:tracePt t="63311" x="4240213" y="6143625"/>
          <p14:tracePt t="63329" x="4291013" y="6143625"/>
          <p14:tracePt t="63348" x="4333875" y="6092825"/>
          <p14:tracePt t="63361" x="4368800" y="6042025"/>
          <p14:tracePt t="63372" x="4368800" y="6008688"/>
          <p14:tracePt t="63395" x="4368800" y="5905500"/>
          <p14:tracePt t="63405" x="4359275" y="5889625"/>
          <p14:tracePt t="63423" x="4351338" y="5864225"/>
          <p14:tracePt t="63442" x="4341813" y="5854700"/>
          <p14:tracePt t="63482" x="4341813" y="5846763"/>
          <p14:tracePt t="63506" x="4325938" y="5889625"/>
          <p14:tracePt t="63514" x="4316413" y="5922963"/>
          <p14:tracePt t="63533" x="4316413" y="5932488"/>
          <p14:tracePt t="63544" x="4316413" y="5940425"/>
          <p14:tracePt t="63578" x="4316413" y="5948363"/>
          <p14:tracePt t="63594" x="4316413" y="5965825"/>
          <p14:tracePt t="63614" x="4325938" y="5965825"/>
          <p14:tracePt t="63644" x="4333875" y="5965825"/>
          <p14:tracePt t="63653" x="4333875" y="5957888"/>
          <p14:tracePt t="63674" x="4351338" y="5948363"/>
          <p14:tracePt t="63693" x="4351338" y="5932488"/>
          <p14:tracePt t="63702" x="4351338" y="5922963"/>
          <p14:tracePt t="63813" x="4341813" y="5922963"/>
          <p14:tracePt t="63876" x="4341813" y="5932488"/>
          <p14:tracePt t="64498" x="4341813" y="5940425"/>
          <p14:tracePt t="64528" x="4341813" y="5922963"/>
          <p14:tracePt t="64544" x="4341813" y="5864225"/>
          <p14:tracePt t="64564" x="4341813" y="5846763"/>
          <p14:tracePt t="64576" x="4341813" y="5838825"/>
          <p14:tracePt t="64597" x="4341813" y="5761038"/>
          <p14:tracePt t="64614" x="4341813" y="5694363"/>
          <p14:tracePt t="64626" x="4341813" y="5616575"/>
          <p14:tracePt t="64642" x="4341813" y="5557838"/>
          <p14:tracePt t="64663" x="4341813" y="5438775"/>
          <p14:tracePt t="64691" x="4351338" y="5286375"/>
          <p14:tracePt t="64710" x="4351338" y="5200650"/>
          <p14:tracePt t="64717" x="4351338" y="5132388"/>
          <p14:tracePt t="64732" x="4351338" y="5013325"/>
          <p14:tracePt t="64753" x="4341813" y="4802188"/>
          <p14:tracePt t="64771" x="4325938" y="4683125"/>
          <p14:tracePt t="64780" x="4308475" y="4622800"/>
          <p14:tracePt t="64794" x="4308475" y="4503738"/>
          <p14:tracePt t="64814" x="4308475" y="4402138"/>
          <p14:tracePt t="64827" x="4308475" y="4333875"/>
          <p14:tracePt t="64846" x="4333875" y="4283075"/>
          <p14:tracePt t="64864" x="4341813" y="4214813"/>
          <p14:tracePt t="64874" x="4341813" y="4197350"/>
          <p14:tracePt t="64888" x="4341813" y="4062413"/>
          <p14:tracePt t="64911" x="4341813" y="3951288"/>
          <p14:tracePt t="64918" x="4341813" y="3908425"/>
          <p14:tracePt t="64937" x="4341813" y="3763963"/>
          <p14:tracePt t="64951" x="4325938" y="3646488"/>
          <p14:tracePt t="64972" x="4308475" y="3441700"/>
          <p14:tracePt t="64982" x="4308475" y="3382963"/>
          <p14:tracePt t="65001" x="4308475" y="3238500"/>
          <p14:tracePt t="65013" x="4308475" y="3195638"/>
          <p14:tracePt t="65031" x="4300538" y="3101975"/>
          <p14:tracePt t="65051" x="4291013" y="3025775"/>
          <p14:tracePt t="65064" x="4275138" y="2957513"/>
          <p14:tracePt t="65081" x="4257675" y="2897188"/>
          <p14:tracePt t="65094" x="4232275" y="2830513"/>
          <p14:tracePt t="65112" x="4197350" y="2752725"/>
          <p14:tracePt t="65132" x="4146550" y="2686050"/>
          <p14:tracePt t="65144" x="4095750" y="2600325"/>
          <p14:tracePt t="65157" x="4079875" y="2566988"/>
          <p14:tracePt t="65169" x="4044950" y="2532063"/>
          <p14:tracePt t="65195" x="4019550" y="2506663"/>
          <p14:tracePt t="65203" x="4002088" y="2481263"/>
          <p14:tracePt t="65235" x="3986213" y="2481263"/>
          <p14:tracePt t="65295" x="3968750" y="2463800"/>
          <p14:tracePt t="65344" x="3968750" y="2455863"/>
          <p14:tracePt t="65363" x="4044950" y="2438400"/>
          <p14:tracePt t="65375" x="4105275" y="2405063"/>
          <p14:tracePt t="65394" x="4164013" y="2362200"/>
          <p14:tracePt t="65413" x="4283075" y="2235200"/>
          <p14:tracePt t="65423" x="4308475" y="2184400"/>
          <p14:tracePt t="65437" x="4325938" y="2116138"/>
          <p14:tracePt t="65461" x="4341813" y="2005013"/>
          <p14:tracePt t="65485" x="4351338" y="1766888"/>
          <p14:tracePt t="65497" x="4351338" y="1649413"/>
          <p14:tracePt t="65515" x="4376738" y="1282700"/>
          <p14:tracePt t="65536" x="4376738" y="1069975"/>
          <p14:tracePt t="65549" x="4376738" y="985838"/>
          <p14:tracePt t="65564" x="4376738" y="798513"/>
          <p14:tracePt t="65577" x="4368800" y="671513"/>
          <p14:tracePt t="65595" x="4368800" y="519113"/>
          <p14:tracePt t="65615" x="4368800" y="390525"/>
          <p14:tracePt t="65720" x="4333875" y="390525"/>
          <p14:tracePt t="65876" x="4333875" y="382588"/>
          <p14:tracePt t="65893" x="4333875" y="365125"/>
          <p14:tracePt t="65918" x="4351338" y="407988"/>
          <p14:tracePt t="65940" x="4359275" y="501650"/>
          <p14:tracePt t="65950" x="4384675" y="595313"/>
          <p14:tracePt t="65973" x="4452938" y="909638"/>
          <p14:tracePt t="65980" x="4470400" y="1003300"/>
          <p14:tracePt t="65996" x="4495800" y="1173163"/>
          <p14:tracePt t="66017" x="4513263" y="1360488"/>
          <p14:tracePt t="66030" x="4529138" y="1504950"/>
          <p14:tracePt t="66047" x="4529138" y="1649413"/>
          <p14:tracePt t="66066" x="4503738" y="1751013"/>
          <p14:tracePt t="66077" x="4445000" y="1878013"/>
          <p14:tracePt t="66092" x="4351338" y="1963738"/>
          <p14:tracePt t="66111" x="4265613" y="2030413"/>
          <p14:tracePt t="66131" x="4224338" y="2082800"/>
          <p14:tracePt t="66154" x="4214813" y="2082800"/>
          <p14:tracePt t="66171" x="4171950" y="2082800"/>
          <p14:tracePt t="66194" x="4070350" y="2065338"/>
          <p14:tracePt t="66219" x="4011613" y="2039938"/>
          <p14:tracePt t="66231" x="3986213" y="2022475"/>
          <p14:tracePt t="66254" x="3951288" y="1971675"/>
          <p14:tracePt t="66264" x="3943350" y="1954213"/>
          <p14:tracePt t="66280" x="3925888" y="1911350"/>
          <p14:tracePt t="66300" x="3917950" y="1835150"/>
          <p14:tracePt t="66310" x="3917950" y="1809750"/>
          <p14:tracePt t="66328" x="3960813" y="1733550"/>
          <p14:tracePt t="66349" x="4019550" y="1674813"/>
          <p14:tracePt t="66358" x="4087813" y="1622425"/>
          <p14:tracePt t="66378" x="4130675" y="1589088"/>
          <p14:tracePt t="66389" x="4146550" y="1571625"/>
          <p14:tracePt t="66427" x="4156075" y="1563688"/>
          <p14:tracePt t="66686" x="4197350" y="1563688"/>
          <p14:tracePt t="66708" x="4265613" y="1563688"/>
          <p14:tracePt t="66717" x="4291013" y="1563688"/>
          <p14:tracePt t="66736" x="4308475" y="1563688"/>
          <p14:tracePt t="67029" x="4333875" y="1555750"/>
          <p14:tracePt t="67047" x="4384675" y="1530350"/>
          <p14:tracePt t="67061" x="4419600" y="1512888"/>
          <p14:tracePt t="67079" x="4452938" y="1495425"/>
          <p14:tracePt t="67099" x="4478338" y="1487488"/>
          <p14:tracePt t="67111" x="4486275" y="1470025"/>
          <p14:tracePt t="67175" x="4486275" y="1452563"/>
          <p14:tracePt t="67781" x="4503738" y="1411288"/>
          <p14:tracePt t="67801" x="4589463" y="1333500"/>
          <p14:tracePt t="67811" x="4630738" y="1325563"/>
          <p14:tracePt t="67825" x="4699000" y="1308100"/>
          <p14:tracePt t="67846" x="4810125" y="1274763"/>
          <p14:tracePt t="67857" x="4818063" y="1266825"/>
          <p14:tracePt t="68079" x="4868863" y="1257300"/>
          <p14:tracePt t="68098" x="4903788" y="1257300"/>
          <p14:tracePt t="68108" x="4919663" y="1257300"/>
          <p14:tracePt t="68124" x="4954588" y="1249363"/>
          <p14:tracePt t="68373" x="4962525" y="1249363"/>
          <p14:tracePt t="68391" x="5013325" y="1249363"/>
          <p14:tracePt t="68411" x="5056188" y="1249363"/>
          <p14:tracePt t="68421" x="5073650" y="1249363"/>
          <p14:tracePt t="68442" x="5132388" y="1249363"/>
          <p14:tracePt t="68461" x="5141913" y="1241425"/>
          <p14:tracePt t="68471" x="5149850" y="1241425"/>
          <p14:tracePt t="68610" x="5132388" y="1241425"/>
          <p14:tracePt t="68627" x="5124450" y="1241425"/>
          <p14:tracePt t="69031" x="5175250" y="1241425"/>
          <p14:tracePt t="69051" x="5192713" y="1241425"/>
          <p14:tracePt t="69061" x="5235575" y="1231900"/>
          <p14:tracePt t="69075" x="5235575" y="1223963"/>
          <p14:tracePt t="69094" x="5243513" y="1216025"/>
          <p14:tracePt t="69329" x="5157788" y="1216025"/>
          <p14:tracePt t="69347" x="5099050" y="1216025"/>
          <p14:tracePt t="69359" x="5064125" y="1216025"/>
          <p14:tracePt t="69377" x="5013325" y="1216025"/>
          <p14:tracePt t="69397" x="4911725" y="1206500"/>
          <p14:tracePt t="69407" x="4894263" y="1198563"/>
          <p14:tracePt t="69421" x="4868863" y="1189038"/>
          <p14:tracePt t="69443" x="4860925" y="1189038"/>
          <p14:tracePt t="69528" x="4852988" y="1189038"/>
          <p14:tracePt t="69547" x="4835525" y="1189038"/>
          <p14:tracePt t="69559" x="4827588" y="1189038"/>
          <p14:tracePt t="69577" x="4792663" y="1189038"/>
          <p14:tracePt t="69599" x="4749800" y="1189038"/>
          <p14:tracePt t="69610" x="4699000" y="1189038"/>
          <p14:tracePt t="69621" x="4665663" y="1189038"/>
          <p14:tracePt t="69644" x="4572000" y="1189038"/>
          <p14:tracePt t="69655" x="4554538" y="1189038"/>
          <p14:tracePt t="69679" x="4529138" y="1189038"/>
          <p14:tracePt t="69723" x="4503738" y="1189038"/>
          <p14:tracePt t="69731" x="4486275" y="1189038"/>
          <p14:tracePt t="69749" x="4470400" y="1189038"/>
          <p14:tracePt t="70200" x="4460875" y="1189038"/>
          <p14:tracePt t="70220" x="4521200" y="1163638"/>
          <p14:tracePt t="70238" x="4630738" y="1079500"/>
          <p14:tracePt t="70246" x="4657725" y="1069975"/>
          <p14:tracePt t="70265" x="4759325" y="1019175"/>
          <p14:tracePt t="70278" x="4868863" y="977900"/>
          <p14:tracePt t="70296" x="5005388" y="942975"/>
          <p14:tracePt t="70318" x="5141913" y="935038"/>
          <p14:tracePt t="70328" x="5175250" y="935038"/>
          <p14:tracePt t="70342" x="5183188" y="935038"/>
          <p14:tracePt t="70364" x="5200650" y="935038"/>
          <p14:tracePt t="70419" x="5208588" y="935038"/>
          <p14:tracePt t="70437" x="5218113" y="935038"/>
          <p14:tracePt t="70458" x="5218113" y="942975"/>
          <p14:tracePt t="70465" x="5226050" y="968375"/>
          <p14:tracePt t="70485" x="5243513" y="977900"/>
          <p14:tracePt t="70516" x="5268913" y="985838"/>
          <p14:tracePt t="70529" x="5319713" y="985838"/>
          <p14:tracePt t="70547" x="5413375" y="1019175"/>
          <p14:tracePt t="70566" x="5600700" y="1044575"/>
          <p14:tracePt t="70579" x="5770563" y="1044575"/>
          <p14:tracePt t="70593" x="5922963" y="1044575"/>
          <p14:tracePt t="70617" x="6008688" y="1044575"/>
          <p14:tracePt t="70644" x="6042025" y="1054100"/>
          <p14:tracePt t="70670" x="6049963" y="1062038"/>
          <p14:tracePt t="70689" x="6059488" y="1062038"/>
          <p14:tracePt t="70732" x="6059488" y="1069975"/>
          <p14:tracePt t="70751" x="6102350" y="1096963"/>
          <p14:tracePt t="70763" x="6127750" y="1096963"/>
          <p14:tracePt t="70780" x="6237288" y="1155700"/>
          <p14:tracePt t="70799" x="6305550" y="1173163"/>
          <p14:tracePt t="70810" x="6338888" y="1198563"/>
          <p14:tracePt t="70830" x="6381750" y="1274763"/>
          <p14:tracePt t="70844" x="6391275" y="1274763"/>
          <p14:tracePt t="70861" x="6399213" y="1368425"/>
          <p14:tracePt t="70881" x="6399213" y="1419225"/>
          <p14:tracePt t="70892" x="6399213" y="1444625"/>
          <p14:tracePt t="70905" x="6399213" y="1538288"/>
          <p14:tracePt t="70929" x="6373813" y="1700213"/>
          <p14:tracePt t="70938" x="6373813" y="1725613"/>
          <p14:tracePt t="70951" x="6373813" y="1751013"/>
          <p14:tracePt t="70951" x="6373813" y="1793875"/>
          <p14:tracePt t="70973" x="6373813" y="1860550"/>
          <p14:tracePt t="70982" x="6373813" y="1878013"/>
          <p14:tracePt t="71005" x="6373813" y="1885950"/>
          <p14:tracePt t="71110" x="6348413" y="1895475"/>
          <p14:tracePt t="71128" x="6272213" y="1885950"/>
          <p14:tracePt t="71141" x="6169025" y="1885950"/>
          <p14:tracePt t="71161" x="5940425" y="1870075"/>
          <p14:tracePt t="71169" x="5829300" y="1860550"/>
          <p14:tracePt t="71191" x="5507038" y="1860550"/>
          <p14:tracePt t="71200" x="5430838" y="1860550"/>
          <p14:tracePt t="71224" x="5327650" y="1860550"/>
          <p14:tracePt t="71232" x="5311775" y="1860550"/>
          <p14:tracePt t="71247" x="5302250" y="1860550"/>
          <p14:tracePt t="71267" x="5294313" y="1860550"/>
          <p14:tracePt t="71285" x="5276850" y="1860550"/>
          <p14:tracePt t="71295" x="5243513" y="1860550"/>
          <p14:tracePt t="71313" x="5200650" y="1860550"/>
          <p14:tracePt t="71326" x="5141913" y="1860550"/>
          <p14:tracePt t="71345" x="5013325" y="1860550"/>
          <p14:tracePt t="71363" x="4937125" y="1860550"/>
          <p14:tracePt t="71371" x="4903788" y="1860550"/>
          <p14:tracePt t="71392" x="4818063" y="1860550"/>
          <p14:tracePt t="71413" x="4749800" y="1860550"/>
          <p14:tracePt t="71659" x="4741863" y="1860550"/>
          <p14:tracePt t="71675" x="4716463" y="1860550"/>
          <p14:tracePt t="71684" x="4699000" y="1860550"/>
          <p14:tracePt t="71707" x="4673600" y="1860550"/>
          <p14:tracePt t="71725" x="4657725" y="1860550"/>
          <p14:tracePt t="71985" x="4665663" y="1860550"/>
          <p14:tracePt t="71996" x="4673600" y="1860550"/>
          <p14:tracePt t="72019" x="4716463" y="1860550"/>
          <p14:tracePt t="72278" x="4775200" y="1860550"/>
          <p14:tracePt t="72297" x="4868863" y="1819275"/>
          <p14:tracePt t="72309" x="5030788" y="1776413"/>
          <p14:tracePt t="72332" x="5251450" y="1733550"/>
          <p14:tracePt t="72344" x="5497513" y="1674813"/>
          <p14:tracePt t="72364" x="5770563" y="1614488"/>
          <p14:tracePt t="72375" x="5788025" y="1614488"/>
          <p14:tracePt t="72394" x="5795963" y="1614488"/>
          <p14:tracePt t="73215" x="5761038" y="1665288"/>
          <p14:tracePt t="73233" x="5745163" y="1708150"/>
          <p14:tracePt t="73253" x="5735638" y="1809750"/>
          <p14:tracePt t="73263" x="5735638" y="1827213"/>
          <p14:tracePt t="73283" x="5727700" y="1903413"/>
          <p14:tracePt t="73295" x="5710238" y="2039938"/>
          <p14:tracePt t="73310" x="5684838" y="2159000"/>
          <p14:tracePt t="73331" x="5651500" y="2268538"/>
          <p14:tracePt t="73343" x="5583238" y="2362200"/>
          <p14:tracePt t="73362" x="5532438" y="2481263"/>
          <p14:tracePt t="73381" x="5524500" y="2498725"/>
          <p14:tracePt t="73393" x="5481638" y="2541588"/>
          <p14:tracePt t="73405" x="5456238" y="2541588"/>
          <p14:tracePt t="73427" x="5421313" y="2549525"/>
          <p14:tracePt t="73439" x="5387975" y="2557463"/>
          <p14:tracePt t="73458" x="5311775" y="2557463"/>
          <p14:tracePt t="73466" x="5260975" y="2557463"/>
          <p14:tracePt t="73486" x="5106988" y="2557463"/>
          <p14:tracePt t="73498" x="5081588" y="2557463"/>
          <p14:tracePt t="73515" x="4954588" y="2557463"/>
          <p14:tracePt t="73538" x="4665663" y="2592388"/>
          <p14:tracePt t="73545" x="4564063" y="2600325"/>
          <p14:tracePt t="73561" x="4402138" y="2625725"/>
          <p14:tracePt t="73580" x="4300538" y="2651125"/>
          <p14:tracePt t="73593" x="4283075" y="2668588"/>
          <p14:tracePt t="73748" x="4275138" y="2668588"/>
          <p14:tracePt t="73778" x="4275138" y="2676525"/>
          <p14:tracePt t="73797" x="4265613" y="2693988"/>
          <p14:tracePt t="73810" x="4257675" y="2701925"/>
          <p14:tracePt t="73829" x="4232275" y="2711450"/>
          <p14:tracePt t="73849" x="4164013" y="2752725"/>
          <p14:tracePt t="73860" x="4138613" y="2752725"/>
          <p14:tracePt t="73874" x="4105275" y="2778125"/>
          <p14:tracePt t="73894" x="4079875" y="2787650"/>
          <p14:tracePt t="73903" x="4052888" y="2805113"/>
          <p14:tracePt t="73925" x="4037013" y="2813050"/>
          <p14:tracePt t="73946" x="4019550" y="2846388"/>
          <p14:tracePt t="73974" x="4011613" y="2855913"/>
          <p14:tracePt t="73999" x="4011613" y="2881313"/>
          <p14:tracePt t="74019" x="4011613" y="2906713"/>
          <p14:tracePt t="74029" x="4019550" y="2922588"/>
          <p14:tracePt t="74049" x="4062413" y="2949575"/>
          <p14:tracePt t="74060" x="4087813" y="2949575"/>
          <p14:tracePt t="74080" x="4113213" y="2957513"/>
          <p14:tracePt t="74092" x="4138613" y="2957513"/>
          <p14:tracePt t="74111" x="4156075" y="2957513"/>
          <p14:tracePt t="74130" x="4171950" y="2957513"/>
          <p14:tracePt t="74155" x="4189413" y="2965450"/>
          <p14:tracePt t="74205" x="4189413" y="2982913"/>
          <p14:tracePt t="74220" x="4181475" y="2982913"/>
          <p14:tracePt t="74238" x="4171950" y="2982913"/>
          <p14:tracePt t="74247" x="4156075" y="3008313"/>
          <p14:tracePt t="74268" x="4130675" y="3008313"/>
          <p14:tracePt t="74278" x="4130675" y="3016250"/>
          <p14:tracePt t="74294" x="4095750" y="3025775"/>
          <p14:tracePt t="74314" x="4037013" y="3041650"/>
          <p14:tracePt t="74326" x="4019550" y="3041650"/>
          <p14:tracePt t="74344" x="3951288" y="3067050"/>
          <p14:tracePt t="74364" x="3935413" y="3067050"/>
          <p14:tracePt t="74396" x="3925888" y="3067050"/>
          <p14:tracePt t="74441" x="3917950" y="3067050"/>
          <p14:tracePt t="74450" x="3908425" y="3067050"/>
          <p14:tracePt t="74468" x="3824288" y="3076575"/>
          <p14:tracePt t="74492" x="3679825" y="3094038"/>
          <p14:tracePt t="74500" x="3594100" y="3101975"/>
          <p14:tracePt t="74514" x="3355975" y="3101975"/>
          <p14:tracePt t="74533" x="3076575" y="3135313"/>
          <p14:tracePt t="74544" x="2778125" y="3135313"/>
          <p14:tracePt t="74562" x="2498725" y="3135313"/>
          <p14:tracePt t="74575" x="2192338" y="3135313"/>
          <p14:tracePt t="74594" x="1903413" y="3135313"/>
          <p14:tracePt t="74614" x="1606550" y="3135313"/>
          <p14:tracePt t="74625" x="1563688" y="3135313"/>
          <p14:tracePt t="74658" x="1530350" y="3135313"/>
          <p14:tracePt t="74677" x="1520825" y="3135313"/>
          <p14:tracePt t="74683" x="1504950" y="3127375"/>
          <p14:tracePt t="74717" x="1495425" y="3127375"/>
          <p14:tracePt t="74733" x="1477963" y="3127375"/>
          <p14:tracePt t="74753" x="1393825" y="3127375"/>
          <p14:tracePt t="74763" x="1333500" y="3127375"/>
          <p14:tracePt t="74782" x="1198563" y="3127375"/>
          <p14:tracePt t="74795" x="1069975" y="3127375"/>
          <p14:tracePt t="74816" x="968375" y="3127375"/>
          <p14:tracePt t="74825" x="960438" y="3127375"/>
          <p14:tracePt t="74844" x="942975" y="3127375"/>
          <p14:tracePt t="74856" x="935038" y="3127375"/>
          <p14:tracePt t="74908" x="925513" y="3127375"/>
          <p14:tracePt t="74927" x="909638" y="3109913"/>
          <p14:tracePt t="74936" x="892175" y="3101975"/>
          <p14:tracePt t="74960" x="866775" y="3101975"/>
          <p14:tracePt t="74969" x="849313" y="3094038"/>
          <p14:tracePt t="74983" x="808038" y="3076575"/>
          <p14:tracePt t="74996" x="739775" y="3051175"/>
          <p14:tracePt t="75019" x="654050" y="3016250"/>
          <p14:tracePt t="75031" x="611188" y="3008313"/>
          <p14:tracePt t="75046" x="560388" y="2982913"/>
          <p14:tracePt t="75059" x="534988" y="2957513"/>
          <p14:tracePt t="75078" x="527050" y="2940050"/>
          <p14:tracePt t="75097" x="509588" y="2932113"/>
          <p14:tracePt t="75106" x="484188" y="2897188"/>
          <p14:tracePt t="75128" x="466725" y="2897188"/>
          <p14:tracePt t="75141" x="466725" y="2871788"/>
          <p14:tracePt t="75161" x="458788" y="2855913"/>
          <p14:tracePt t="75264" x="458788" y="2846388"/>
          <p14:tracePt t="75283" x="476250" y="2846388"/>
          <p14:tracePt t="75295" x="492125" y="2846388"/>
          <p14:tracePt t="75329" x="501650" y="2846388"/>
          <p14:tracePt t="75342" x="509588" y="2846388"/>
          <p14:tracePt t="75378" x="527050" y="2846388"/>
          <p14:tracePt t="75390" x="534988" y="2846388"/>
          <p14:tracePt t="75409" x="534988" y="2855913"/>
          <p14:tracePt t="75429" x="552450" y="2863850"/>
          <p14:tracePt t="75531" x="560388" y="2863850"/>
          <p14:tracePt t="75549" x="628650" y="2881313"/>
          <p14:tracePt t="75559" x="671513" y="2906713"/>
          <p14:tracePt t="75578" x="730250" y="2922588"/>
          <p14:tracePt t="75599" x="993775" y="2974975"/>
          <p14:tracePt t="75609" x="1122363" y="3000375"/>
          <p14:tracePt t="75628" x="1512888" y="3067050"/>
          <p14:tracePt t="75642" x="1606550" y="3084513"/>
          <p14:tracePt t="75642" x="1674813" y="3101975"/>
          <p14:tracePt t="75666" x="1682750" y="3101975"/>
          <p14:tracePt t="75677" x="1700213" y="3109913"/>
          <p14:tracePt t="75748" x="1682750" y="3109913"/>
          <p14:tracePt t="75768" x="1674813" y="3119438"/>
          <p14:tracePt t="75955" x="1657350" y="3135313"/>
          <p14:tracePt t="75974" x="1597025" y="3135313"/>
          <p14:tracePt t="75997" x="1512888" y="3135313"/>
          <p14:tracePt t="76017" x="1427163" y="3135313"/>
          <p14:tracePt t="76035" x="1368425" y="3135313"/>
          <p14:tracePt t="76061" x="1350963" y="3135313"/>
          <p14:tracePt t="76081" x="1343025" y="3135313"/>
          <p14:tracePt t="76128" x="1333500" y="3135313"/>
          <p14:tracePt t="76234" x="1317625" y="3135313"/>
          <p14:tracePt t="76253" x="1300163" y="3135313"/>
          <p14:tracePt t="76280" x="1266825" y="3135313"/>
          <p14:tracePt t="76300" x="1241425" y="3135313"/>
          <p14:tracePt t="76311" x="1216025" y="3127375"/>
          <p14:tracePt t="76344" x="1206500" y="3127375"/>
          <p14:tracePt t="76364" x="1189038" y="3119438"/>
          <p14:tracePt t="76392" x="1181100" y="3109913"/>
          <p14:tracePt t="76484" x="1173163" y="3109913"/>
          <p14:tracePt t="76503" x="1173163" y="3094038"/>
          <p14:tracePt t="76521" x="1231900" y="3067050"/>
          <p14:tracePt t="76530" x="1257300" y="3067050"/>
          <p14:tracePt t="76545" x="1360488" y="3059113"/>
          <p14:tracePt t="76565" x="1487488" y="3051175"/>
          <p14:tracePt t="76575" x="1546225" y="3051175"/>
          <p14:tracePt t="76591" x="1674813" y="3051175"/>
          <p14:tracePt t="76611" x="1751013" y="3051175"/>
          <p14:tracePt t="76631" x="1793875" y="3041650"/>
          <p14:tracePt t="76641" x="1801813" y="3041650"/>
          <p14:tracePt t="76781" x="1819275" y="3041650"/>
          <p14:tracePt t="76799" x="1827213" y="3041650"/>
          <p14:tracePt t="76809" x="1860550" y="3041650"/>
          <p14:tracePt t="76825" x="1911350" y="3041650"/>
          <p14:tracePt t="76846" x="2005013" y="3041650"/>
          <p14:tracePt t="76859" x="2022475" y="3041650"/>
          <p14:tracePt t="76877" x="2108200" y="3041650"/>
          <p14:tracePt t="76897" x="2252663" y="3041650"/>
          <p14:tracePt t="76908" x="2293938" y="3041650"/>
          <p14:tracePt t="76921" x="2319338" y="3041650"/>
          <p14:tracePt t="76944" x="2336800" y="3033713"/>
          <p14:tracePt t="76997" x="2354263" y="3033713"/>
          <p14:tracePt t="77016" x="2371725" y="3025775"/>
          <p14:tracePt t="77045" x="2413000" y="3025775"/>
          <p14:tracePt t="77064" x="2430463" y="3025775"/>
          <p14:tracePt t="77077" x="2455863" y="3016250"/>
          <p14:tracePt t="77094" x="2524125" y="3008313"/>
          <p14:tracePt t="77113" x="2592388" y="3008313"/>
          <p14:tracePt t="77133" x="2676525" y="3008313"/>
          <p14:tracePt t="77146" x="2719388" y="3008313"/>
          <p14:tracePt t="77161" x="2770188" y="3008313"/>
          <p14:tracePt t="77173" x="2795588" y="3008313"/>
          <p14:tracePt t="77191" x="2830513" y="3008313"/>
          <p14:tracePt t="77199" x="2838450" y="3008313"/>
          <p14:tracePt t="77220" x="2906713" y="3008313"/>
          <p14:tracePt t="77233" x="2932113" y="3008313"/>
          <p14:tracePt t="77254" x="2982913" y="3008313"/>
          <p14:tracePt t="77264" x="2990850" y="3008313"/>
          <p14:tracePt t="77280" x="3008313" y="3008313"/>
          <p14:tracePt t="77300" x="3016250" y="3008313"/>
          <p14:tracePt t="77345" x="3033713" y="3008313"/>
          <p14:tracePt t="77363" x="3041650" y="3008313"/>
          <p14:tracePt t="77375" x="3059113" y="3008313"/>
          <p14:tracePt t="77424" x="3084513" y="3008313"/>
          <p14:tracePt t="77443" x="3109913" y="3008313"/>
          <p14:tracePt t="77451" x="3127375" y="3008313"/>
          <p14:tracePt t="77475" x="3228975" y="3008313"/>
          <p14:tracePt t="77484" x="3279775" y="3008313"/>
          <p14:tracePt t="77496" x="3355975" y="3008313"/>
          <p14:tracePt t="77516" x="3594100" y="3008313"/>
          <p14:tracePt t="77530" x="3738563" y="3000375"/>
          <p14:tracePt t="77548" x="3875088" y="2974975"/>
          <p14:tracePt t="77568" x="3976688" y="2957513"/>
          <p14:tracePt t="77579" x="4002088" y="2949575"/>
          <p14:tracePt t="77593" x="4037013" y="2932113"/>
          <p14:tracePt t="77613" x="4130675" y="2889250"/>
          <p14:tracePt t="77625" x="4206875" y="2863850"/>
          <p14:tracePt t="77644" x="4308475" y="2846388"/>
          <p14:tracePt t="77663" x="4410075" y="2838450"/>
          <p14:tracePt t="77673" x="4460875" y="2830513"/>
          <p14:tracePt t="77687" x="4503738" y="2820988"/>
          <p14:tracePt t="77702" x="4513263" y="2820988"/>
          <p14:tracePt t="77746" x="4521200" y="2820988"/>
          <p14:tracePt t="77764" x="4529138" y="2820988"/>
          <p14:tracePt t="77784" x="4572000" y="2820988"/>
          <p14:tracePt t="77794" x="4579938" y="2820988"/>
          <p14:tracePt t="77813" x="4605338" y="2830513"/>
          <p14:tracePt t="77831" x="4657725" y="2838450"/>
          <p14:tracePt t="77844" x="4691063" y="2838450"/>
          <p14:tracePt t="77863" x="4767263" y="2863850"/>
          <p14:tracePt t="77875" x="4784725" y="2863850"/>
          <p14:tracePt t="77894" x="4852988" y="2881313"/>
          <p14:tracePt t="77941" x="4860925" y="2889250"/>
          <p14:tracePt t="78093" x="4878388" y="2889250"/>
          <p14:tracePt t="78112" x="4903788" y="2881313"/>
          <p14:tracePt t="78124" x="4929188" y="2863850"/>
          <p14:tracePt t="78144" x="4946650" y="2846388"/>
          <p14:tracePt t="78164" x="4972050" y="2838450"/>
          <p14:tracePt t="78187" x="4979988" y="2830513"/>
          <p14:tracePt t="78266" x="4987925" y="2830513"/>
          <p14:tracePt t="78277" x="5005388" y="2830513"/>
          <p14:tracePt t="78297" x="5048250" y="2830513"/>
          <p14:tracePt t="78314" x="5106988" y="2830513"/>
          <p14:tracePt t="78333" x="5157788" y="2830513"/>
          <p14:tracePt t="78344" x="5235575" y="2830513"/>
          <p14:tracePt t="78359" x="5311775" y="2830513"/>
          <p14:tracePt t="78379" x="5327650" y="2830513"/>
          <p14:tracePt t="78500" x="5337175" y="2830513"/>
          <p14:tracePt t="78520" x="5387975" y="2830513"/>
          <p14:tracePt t="78547" x="5456238" y="2830513"/>
          <p14:tracePt t="78558" x="5540375" y="2830513"/>
          <p14:tracePt t="78577" x="5616575" y="2830513"/>
          <p14:tracePt t="78597" x="5684838" y="2830513"/>
          <p14:tracePt t="78609" x="5770563" y="2830513"/>
          <p14:tracePt t="78630" x="5778500" y="2830513"/>
          <p14:tracePt t="78795" x="5778500" y="2838450"/>
          <p14:tracePt t="78814" x="5864225" y="2838450"/>
          <p14:tracePt t="78825" x="5905500" y="2855913"/>
          <p14:tracePt t="78844" x="6034088" y="2855913"/>
          <p14:tracePt t="78863" x="6092825" y="2855913"/>
          <p14:tracePt t="78872" x="6127750" y="2855913"/>
          <p14:tracePt t="78888" x="6178550" y="2855913"/>
          <p14:tracePt t="78910" x="6194425" y="2855913"/>
          <p14:tracePt t="79154" x="6229350" y="2855913"/>
          <p14:tracePt t="79169" x="6246813" y="2855913"/>
          <p14:tracePt t="79188" x="6254750" y="2855913"/>
          <p14:tracePt t="79235" x="6254750" y="2871788"/>
          <p14:tracePt t="79253" x="6254750" y="2897188"/>
          <p14:tracePt t="79262" x="6237288" y="2914650"/>
          <p14:tracePt t="79278" x="6169025" y="2965450"/>
          <p14:tracePt t="79297" x="6042025" y="3051175"/>
          <p14:tracePt t="79309" x="5838825" y="3144838"/>
          <p14:tracePt t="79329" x="5507038" y="3263900"/>
          <p14:tracePt t="79348" x="4937125" y="3398838"/>
          <p14:tracePt t="79367" x="4733925" y="3441700"/>
          <p14:tracePt t="79379" x="4189413" y="3509963"/>
          <p14:tracePt t="79393" x="4079875" y="3509963"/>
          <p14:tracePt t="79413" x="3857625" y="3509963"/>
          <p14:tracePt t="79419" x="3832225" y="3509963"/>
          <p14:tracePt t="79640" x="3824288" y="3517900"/>
          <p14:tracePt t="79658" x="3806825" y="3535363"/>
          <p14:tracePt t="79680" x="3738563" y="3619500"/>
          <p14:tracePt t="79689" x="3730625" y="3629025"/>
          <p14:tracePt t="79700" x="3705225" y="3636963"/>
          <p14:tracePt t="79724" x="3568700" y="3697288"/>
          <p14:tracePt t="79732" x="3527425" y="3730625"/>
          <p14:tracePt t="79746" x="3441700" y="3756025"/>
          <p14:tracePt t="79767" x="3382963" y="3763963"/>
          <p14:tracePt t="79780" x="3373438" y="3763963"/>
          <p14:tracePt t="79905" x="3390900" y="3763963"/>
          <p14:tracePt t="79923" x="3416300" y="3763963"/>
          <p14:tracePt t="79924" x="3449638" y="3763963"/>
          <p14:tracePt t="79934" x="3467100" y="3773488"/>
          <p14:tracePt t="79957" x="3543300" y="3790950"/>
          <p14:tracePt t="79976" x="3603625" y="3790950"/>
          <p14:tracePt t="79984" x="3619500" y="3790950"/>
          <p14:tracePt t="79998" x="3646488" y="3790950"/>
          <p14:tracePt t="80021" x="3748088" y="3790950"/>
          <p14:tracePt t="80029" x="3773488" y="3790950"/>
          <p14:tracePt t="80049" x="3849688" y="3790950"/>
          <p14:tracePt t="80061" x="3883025" y="3790950"/>
          <p14:tracePt t="80081" x="3925888" y="3763963"/>
          <p14:tracePt t="80094" x="3976688" y="3722688"/>
          <p14:tracePt t="80112" x="3994150" y="3671888"/>
          <p14:tracePt t="80131" x="4002088" y="3586163"/>
          <p14:tracePt t="80144" x="4002088" y="3517900"/>
          <p14:tracePt t="80160" x="4002088" y="3484563"/>
          <p14:tracePt t="80161" x="4002088" y="3459163"/>
          <p14:tracePt t="80171" x="3994150" y="3449638"/>
          <p14:tracePt t="80193" x="3935413" y="3398838"/>
          <p14:tracePt t="80200" x="3917950" y="3390900"/>
          <p14:tracePt t="80222" x="3798888" y="3373438"/>
          <p14:tracePt t="80233" x="3738563" y="3373438"/>
          <p14:tracePt t="80253" x="3619500" y="3373438"/>
          <p14:tracePt t="80264" x="3578225" y="3373438"/>
          <p14:tracePt t="80280" x="3467100" y="3416300"/>
          <p14:tracePt t="80293" x="3365500" y="3484563"/>
          <p14:tracePt t="80314" x="3340100" y="3509963"/>
          <p14:tracePt t="80325" x="3340100" y="3543300"/>
          <p14:tracePt t="80348" x="3340100" y="3586163"/>
          <p14:tracePt t="80357" x="3340100" y="3594100"/>
          <p14:tracePt t="80378" x="3390900" y="3619500"/>
          <p14:tracePt t="80392" x="3475038" y="3646488"/>
          <p14:tracePt t="80412" x="3738563" y="3662363"/>
          <p14:tracePt t="80423" x="3883025" y="3662363"/>
          <p14:tracePt t="80437" x="4037013" y="3662363"/>
          <p14:tracePt t="80459" x="4495800" y="3611563"/>
          <p14:tracePt t="80466" x="4589463" y="3568700"/>
          <p14:tracePt t="80485" x="4767263" y="3441700"/>
          <p14:tracePt t="80497" x="4792663" y="3390900"/>
          <p14:tracePt t="80515" x="4818063" y="3289300"/>
          <p14:tracePt t="80535" x="4827588" y="3127375"/>
          <p14:tracePt t="80547" x="4827588" y="3067050"/>
          <p14:tracePt t="80561" x="4827588" y="3025775"/>
          <p14:tracePt t="80580" x="4827588" y="3008313"/>
          <p14:tracePt t="80593" x="4827588" y="3000375"/>
          <p14:tracePt t="80612" x="4827588" y="2982913"/>
          <p14:tracePt t="80704" x="4886325" y="2982913"/>
          <p14:tracePt t="80722" x="4997450" y="2957513"/>
          <p14:tracePt t="80741" x="5038725" y="2957513"/>
          <p14:tracePt t="80742" x="5064125" y="2949575"/>
          <p14:tracePt t="80751" x="5106988" y="2940050"/>
          <p14:tracePt t="80766" x="5286375" y="2906713"/>
          <p14:tracePt t="80779" x="5370513" y="2897188"/>
          <p14:tracePt t="80799" x="5659438" y="2871788"/>
          <p14:tracePt t="80811" x="5838825" y="2871788"/>
          <p14:tracePt t="80830" x="5999163" y="2871788"/>
          <p14:tracePt t="80841" x="6110288" y="2871788"/>
          <p14:tracePt t="80860" x="6153150" y="2871788"/>
          <p14:tracePt t="80880" x="6178550" y="2871788"/>
          <p14:tracePt t="80998" x="6186488" y="2871788"/>
          <p14:tracePt t="81016" x="6211888" y="2871788"/>
          <p14:tracePt t="81045" x="6221413" y="2871788"/>
          <p14:tracePt t="81126" x="6221413" y="2863850"/>
          <p14:tracePt t="81145" x="6169025" y="2863850"/>
          <p14:tracePt t="81156" x="6143625" y="2863850"/>
          <p14:tracePt t="81176" x="5915025" y="2863850"/>
          <p14:tracePt t="81195" x="5719763" y="2863850"/>
          <p14:tracePt t="81203" x="5616575" y="2863850"/>
          <p14:tracePt t="81221" x="5464175" y="2863850"/>
          <p14:tracePt t="81234" x="5345113" y="2863850"/>
          <p14:tracePt t="81257" x="5337175" y="2863850"/>
          <p14:tracePt t="81409" x="5353050" y="2863850"/>
          <p14:tracePt t="81429" x="5362575" y="2889250"/>
          <p14:tracePt t="81435" x="5380038" y="2906713"/>
          <p14:tracePt t="81450" x="5405438" y="2940050"/>
          <p14:tracePt t="81469" x="5413375" y="2957513"/>
          <p14:tracePt t="81563" x="5413375" y="2949575"/>
          <p14:tracePt t="81581" x="5438775" y="2914650"/>
          <p14:tracePt t="81591" x="5438775" y="2889250"/>
          <p14:tracePt t="81592" x="5438775" y="2871788"/>
          <p14:tracePt t="81608" x="5438775" y="2813050"/>
          <p14:tracePt t="81628" x="5438775" y="2744788"/>
          <p14:tracePt t="81639" x="5438775" y="2736850"/>
          <p14:tracePt t="81660" x="5438775" y="2686050"/>
          <p14:tracePt t="81678" x="5438775" y="2660650"/>
          <p14:tracePt t="81686" x="5438775" y="2643188"/>
          <p14:tracePt t="81701" x="5438775" y="2625725"/>
          <p14:tracePt t="81720" x="5438775" y="2608263"/>
          <p14:tracePt t="81731" x="5438775" y="2592388"/>
          <p14:tracePt t="81750" x="5438775" y="2574925"/>
          <p14:tracePt t="81765" x="5438775" y="2566988"/>
          <p14:tracePt t="81780" x="5438775" y="2557463"/>
          <p14:tracePt t="81799" x="5438775" y="2532063"/>
          <p14:tracePt t="81810" x="5438775" y="2524125"/>
          <p14:tracePt t="81811" x="5438775" y="2516188"/>
          <p14:tracePt t="81828" x="5438775" y="2506663"/>
          <p14:tracePt t="81841" x="5438775" y="2481263"/>
          <p14:tracePt t="81861" x="5430838" y="2447925"/>
          <p14:tracePt t="81934" x="5430838" y="2438400"/>
          <p14:tracePt t="81953" x="5405438" y="2438400"/>
          <p14:tracePt t="81971" x="5387975" y="2447925"/>
          <p14:tracePt t="81984" x="5370513" y="2447925"/>
          <p14:tracePt t="81996" x="5268913" y="2481263"/>
          <p14:tracePt t="82016" x="5192713" y="2489200"/>
          <p14:tracePt t="82030" x="5073650" y="2506663"/>
          <p14:tracePt t="82048" x="4919663" y="2532063"/>
          <p14:tracePt t="82070" x="4716463" y="2549525"/>
          <p14:tracePt t="82079" x="4673600" y="2549525"/>
          <p14:tracePt t="82094" x="4622800" y="2557463"/>
          <p14:tracePt t="82231" x="4605338" y="2557463"/>
          <p14:tracePt t="82250" x="4579938" y="2557463"/>
          <p14:tracePt t="82263" x="4538663" y="2549525"/>
          <p14:tracePt t="82282" x="4521200" y="2549525"/>
          <p14:tracePt t="82294" x="4503738" y="2549525"/>
          <p14:tracePt t="82309" x="4495800" y="2541588"/>
          <p14:tracePt t="82330" x="4486275" y="2541588"/>
          <p14:tracePt t="82343" x="4478338" y="2541588"/>
          <p14:tracePt t="82362" x="4445000" y="2524125"/>
          <p14:tracePt t="82381" x="4435475" y="2524125"/>
          <p14:tracePt t="82393" x="4410075" y="2516188"/>
          <p14:tracePt t="82406" x="4384675" y="2506663"/>
          <p14:tracePt t="82429" x="4316413" y="2498725"/>
          <p14:tracePt t="82436" x="4300538" y="2489200"/>
          <p14:tracePt t="82451" x="4291013" y="2489200"/>
          <p14:tracePt t="82469" x="4283075" y="2489200"/>
          <p14:tracePt t="82489" x="4275138" y="2481263"/>
          <p14:tracePt t="82593" x="4308475" y="2481263"/>
          <p14:tracePt t="82609" x="4351338" y="2481263"/>
          <p14:tracePt t="82630" x="4486275" y="2481263"/>
          <p14:tracePt t="82642" x="4614863" y="2481263"/>
          <p14:tracePt t="82662" x="4741863" y="2481263"/>
          <p14:tracePt t="82671" x="4784725" y="2481263"/>
          <p14:tracePt t="82691" x="4903788" y="2481263"/>
          <p14:tracePt t="82700" x="5013325" y="2481263"/>
          <p14:tracePt t="82719" x="5116513" y="2481263"/>
          <p14:tracePt t="82731" x="5141913" y="2481263"/>
          <p14:tracePt t="82752" x="5183188" y="2481263"/>
          <p14:tracePt t="82797" x="5192713" y="2481263"/>
          <p14:tracePt t="82815" x="5200650" y="2481263"/>
          <p14:tracePt t="82825" x="5218113" y="2481263"/>
          <p14:tracePt t="82843" x="5251450" y="2481263"/>
          <p14:tracePt t="82863" x="5286375" y="2481263"/>
          <p14:tracePt t="82876" x="5337175" y="2481263"/>
          <p14:tracePt t="82893" x="5380038" y="2481263"/>
          <p14:tracePt t="82914" x="5481638" y="2481263"/>
          <p14:tracePt t="82925" x="5497513" y="2481263"/>
          <p14:tracePt t="82942" x="5557838" y="2481263"/>
          <p14:tracePt t="82968" x="5583238" y="2481263"/>
          <p14:tracePt t="82988" x="5608638" y="2481263"/>
          <p14:tracePt t="82996" x="5668963" y="2481263"/>
          <p14:tracePt t="83013" x="5710238" y="2481263"/>
          <p14:tracePt t="83033" x="5846763" y="2481263"/>
          <p14:tracePt t="83044" x="5864225" y="2481263"/>
          <p14:tracePt t="83063" x="5965825" y="2481263"/>
          <p14:tracePt t="83083" x="6016625" y="2481263"/>
          <p14:tracePt t="83095" x="6042025" y="2481263"/>
          <p14:tracePt t="83107" x="6110288" y="2481263"/>
          <p14:tracePt t="83127" x="6203950" y="2481263"/>
          <p14:tracePt t="83147" x="6211888" y="2481263"/>
          <p14:tracePt t="83704" x="6221413" y="2481263"/>
          <p14:tracePt t="84203" x="6229350" y="2481263"/>
          <p14:tracePt t="84278" x="6237288" y="2481263"/>
          <p14:tracePt t="84811" x="6211888" y="2473325"/>
          <p14:tracePt t="84812" x="6186488" y="2473325"/>
          <p14:tracePt t="84825" x="6135688" y="2473325"/>
          <p14:tracePt t="84846" x="5854700" y="2422525"/>
          <p14:tracePt t="84862" x="5616575" y="2371725"/>
          <p14:tracePt t="84882" x="5380038" y="2278063"/>
          <p14:tracePt t="84894" x="5260975" y="2235200"/>
          <p14:tracePt t="84905" x="5081588" y="2124075"/>
          <p14:tracePt t="84929" x="4937125" y="1971675"/>
          <p14:tracePt t="84936" x="4903788" y="1928813"/>
          <p14:tracePt t="84959" x="4852988" y="1784350"/>
          <p14:tracePt t="84964" x="4827588" y="1733550"/>
          <p14:tracePt t="84984" x="4818063" y="1674813"/>
          <p14:tracePt t="84998" x="4802188" y="1657350"/>
          <p14:tracePt t="85014" x="4802188" y="1649413"/>
          <p14:tracePt t="85205" x="4784725" y="1639888"/>
          <p14:tracePt t="85224" x="4759325" y="1639888"/>
          <p14:tracePt t="85230" x="4741863" y="1639888"/>
          <p14:tracePt t="85254" x="4665663" y="1649413"/>
          <p14:tracePt t="85263" x="4648200" y="1649413"/>
          <p14:tracePt t="85282" x="4579938" y="1649413"/>
          <p14:tracePt t="85294" x="4554538" y="1649413"/>
          <p14:tracePt t="85313" x="4538663" y="1649413"/>
          <p14:tracePt t="85326" x="4529138" y="1649413"/>
          <p14:tracePt t="85469" x="4572000" y="1649413"/>
          <p14:tracePt t="85486" x="4673600" y="1649413"/>
          <p14:tracePt t="85496" x="4767263" y="1639888"/>
          <p14:tracePt t="85516" x="4954588" y="1614488"/>
          <p14:tracePt t="85536" x="5218113" y="1597025"/>
          <p14:tracePt t="85548" x="5327650" y="1597025"/>
          <p14:tracePt t="85563" x="5395913" y="1597025"/>
          <p14:tracePt t="85575" x="5430838" y="1597025"/>
          <p14:tracePt t="85599" x="5446713" y="1597025"/>
          <p14:tracePt t="85673" x="5456238" y="1597025"/>
          <p14:tracePt t="85692" x="5464175" y="1597025"/>
          <p14:tracePt t="85717" x="5489575" y="1597025"/>
          <p14:tracePt t="85738" x="5514975" y="1597025"/>
          <p14:tracePt t="85748" x="5540375" y="1597025"/>
          <p14:tracePt t="85768" x="5557838" y="1597025"/>
          <p14:tracePt t="85781" x="5583238" y="1597025"/>
          <p14:tracePt t="85795" x="5591175" y="1597025"/>
          <p14:tracePt t="86343" x="5600700" y="1597025"/>
          <p14:tracePt t="86359" x="5549900" y="1597025"/>
          <p14:tracePt t="86379" x="5507038" y="1597025"/>
          <p14:tracePt t="86392" x="5481638" y="1597025"/>
          <p14:tracePt t="86413" x="5472113" y="1597025"/>
          <p14:tracePt t="86422" x="5464175" y="1597025"/>
          <p14:tracePt t="88141" x="5472113" y="1589088"/>
          <p14:tracePt t="88159" x="5540375" y="1589088"/>
          <p14:tracePt t="88179" x="5591175" y="1597025"/>
          <p14:tracePt t="88185" x="5651500" y="1614488"/>
          <p14:tracePt t="88200" x="5803900" y="1665288"/>
          <p14:tracePt t="88219" x="5965825" y="1725613"/>
          <p14:tracePt t="88231" x="6024563" y="1751013"/>
          <p14:tracePt t="88252" x="6161088" y="1801813"/>
          <p14:tracePt t="88282" x="6169025" y="1809750"/>
          <p14:tracePt t="88341" x="6169025" y="1819275"/>
          <p14:tracePt t="88359" x="6161088" y="1827213"/>
          <p14:tracePt t="88380" x="6135688" y="1860550"/>
          <p14:tracePt t="88392" x="6127750" y="1860550"/>
          <p14:tracePt t="88411" x="6118225" y="1895475"/>
          <p14:tracePt t="88419" x="6110288" y="1895475"/>
          <p14:tracePt t="88532" x="6169025" y="1878013"/>
          <p14:tracePt t="88543" x="6186488" y="1878013"/>
          <p14:tracePt t="88562" x="6237288" y="1870075"/>
          <p14:tracePt t="88580" x="6280150" y="1860550"/>
          <p14:tracePt t="88599" x="6288088" y="1860550"/>
          <p14:tracePt t="88656" x="6262688" y="1895475"/>
          <p14:tracePt t="88675" x="6169025" y="1997075"/>
          <p14:tracePt t="88685" x="6118225" y="2047875"/>
          <p14:tracePt t="88706" x="6008688" y="2133600"/>
          <p14:tracePt t="88725" x="5889625" y="2192338"/>
          <p14:tracePt t="88733" x="5710238" y="2260600"/>
          <p14:tracePt t="88747" x="5608638" y="2319338"/>
          <p14:tracePt t="88766" x="5387975" y="2422525"/>
          <p14:tracePt t="88785" x="5132388" y="2557463"/>
          <p14:tracePt t="88795" x="5116513" y="2566988"/>
          <p14:tracePt t="88810" x="5106988" y="2574925"/>
          <p14:tracePt t="88953" x="5167313" y="2574925"/>
          <p14:tracePt t="88971" x="5218113" y="2574925"/>
          <p14:tracePt t="88981" x="5243513" y="2574925"/>
          <p14:tracePt t="89000" x="5286375" y="2574925"/>
          <p14:tracePt t="89012" x="5302250" y="2574925"/>
          <p14:tracePt t="89076" x="5311775" y="2574925"/>
          <p14:tracePt t="89092" x="5276850" y="2608263"/>
          <p14:tracePt t="89113" x="5208588" y="2643188"/>
          <p14:tracePt t="89126" x="5064125" y="2660650"/>
          <p14:tracePt t="89143" x="4860925" y="2686050"/>
          <p14:tracePt t="89163" x="4622800" y="2693988"/>
          <p14:tracePt t="89173" x="4394200" y="2693988"/>
          <p14:tracePt t="89187" x="4265613" y="2693988"/>
          <p14:tracePt t="89210" x="4070350" y="2693988"/>
          <p14:tracePt t="89231" x="4044950" y="2660650"/>
          <p14:tracePt t="89253" x="4037013" y="2633663"/>
          <p14:tracePt t="89262" x="4037013" y="2625725"/>
          <p14:tracePt t="89282" x="4027488" y="2617788"/>
          <p14:tracePt t="89302" x="4027488" y="2600325"/>
          <p14:tracePt t="89327" x="4027488" y="2592388"/>
          <p14:tracePt t="89346" x="4027488" y="2582863"/>
          <p14:tracePt t="89375" x="4044950" y="2574925"/>
          <p14:tracePt t="89394" x="4189413" y="2566988"/>
          <p14:tracePt t="89408" x="4224338" y="2557463"/>
          <p14:tracePt t="89408" x="4283075" y="2557463"/>
          <p14:tracePt t="89427" x="4452938" y="2557463"/>
          <p14:tracePt t="89435" x="4538663" y="2549525"/>
          <p14:tracePt t="89460" x="4741863" y="2524125"/>
          <p14:tracePt t="89466" x="4784725" y="2524125"/>
          <p14:tracePt t="89530" x="4792663" y="2524125"/>
          <p14:tracePt t="89562" x="4792663" y="2532063"/>
          <p14:tracePt t="89580" x="4784725" y="2532063"/>
          <p14:tracePt t="89607" x="4759325" y="2541588"/>
          <p14:tracePt t="89628" x="4741863" y="2541588"/>
          <p14:tracePt t="89654" x="4733925" y="2541588"/>
          <p14:tracePt t="89674" x="4708525" y="2541588"/>
          <p14:tracePt t="89694" x="4683125" y="2532063"/>
          <p14:tracePt t="89701" x="4673600" y="2524125"/>
          <p14:tracePt t="89722" x="4622800" y="2506663"/>
          <p14:tracePt t="89732" x="4572000" y="2481263"/>
          <p14:tracePt t="89749" x="4554538" y="2473325"/>
          <p14:tracePt t="89769" x="4538663" y="2473325"/>
          <p14:tracePt t="89781" x="4521200" y="2463800"/>
          <p14:tracePt t="89859" x="4513263" y="2463800"/>
          <p14:tracePt t="89877" x="4503738" y="2447925"/>
          <p14:tracePt t="89892" x="4486275" y="2430463"/>
          <p14:tracePt t="89911" x="4478338" y="2413000"/>
          <p14:tracePt t="90485" x="4478338" y="2405063"/>
          <p14:tracePt t="90547" x="4478338" y="2397125"/>
          <p14:tracePt t="90575" x="4486275" y="2387600"/>
          <p14:tracePt t="90595" x="4513263" y="2379663"/>
          <p14:tracePt t="90615" x="4597400" y="2371725"/>
          <p14:tracePt t="90624" x="4648200" y="2371725"/>
          <p14:tracePt t="90645" x="4724400" y="2371725"/>
          <p14:tracePt t="90658" x="4775200" y="2371725"/>
          <p14:tracePt t="90678" x="4894263" y="2371725"/>
          <p14:tracePt t="90708" x="4979988" y="2371725"/>
          <p14:tracePt t="90716" x="4987925" y="2371725"/>
          <p14:tracePt t="90876" x="4997450" y="2371725"/>
          <p14:tracePt t="90898" x="5081588" y="2371725"/>
          <p14:tracePt t="90908" x="5099050" y="2371725"/>
          <p14:tracePt t="90920" x="5157788" y="2371725"/>
          <p14:tracePt t="90938" x="5370513" y="2371725"/>
          <p14:tracePt t="90949" x="5438775" y="2371725"/>
          <p14:tracePt t="90974" x="5583238" y="2371725"/>
          <p14:tracePt t="91156" x="5591175" y="2371725"/>
          <p14:tracePt t="91174" x="5616575" y="2371725"/>
          <p14:tracePt t="91184" x="5659438" y="2371725"/>
          <p14:tracePt t="91207" x="5922963" y="2371725"/>
          <p14:tracePt t="91225" x="6016625" y="2371725"/>
          <p14:tracePt t="91247" x="6076950" y="2371725"/>
          <p14:tracePt t="91266" x="6084888" y="2371725"/>
          <p14:tracePt t="91295" x="6084888" y="2379663"/>
          <p14:tracePt t="91314" x="5999163" y="2422525"/>
          <p14:tracePt t="91327" x="5948363" y="2447925"/>
          <p14:tracePt t="91346" x="5872163" y="2463800"/>
          <p14:tracePt t="91365" x="5626100" y="2489200"/>
          <p14:tracePt t="91377" x="5514975" y="2506663"/>
          <p14:tracePt t="91388" x="5286375" y="2506663"/>
          <p14:tracePt t="91412" x="5056188" y="2516188"/>
          <p14:tracePt t="91423" x="5013325" y="2524125"/>
          <p14:tracePt t="91441" x="4997450" y="2524125"/>
          <p14:tracePt t="91500" x="4987925" y="2524125"/>
          <p14:tracePt t="91501" x="4979988" y="2524125"/>
          <p14:tracePt t="91530" x="4946650" y="2524125"/>
          <p14:tracePt t="91551" x="4903788" y="2524125"/>
          <p14:tracePt t="91551" x="4868863" y="2524125"/>
          <p14:tracePt t="91561" x="4843463" y="2524125"/>
          <p14:tracePt t="91579" x="4810125" y="2524125"/>
          <p14:tracePt t="91580" x="4792663" y="2524125"/>
          <p14:tracePt t="91592" x="4784725" y="2524125"/>
          <p14:tracePt t="91610" x="4775200" y="2524125"/>
          <p14:tracePt t="91630" x="4767263" y="2524125"/>
          <p14:tracePt t="91639" x="4759325" y="2524125"/>
          <p14:tracePt t="91654" x="4733925" y="2524125"/>
          <p14:tracePt t="91680" x="4630738" y="2524125"/>
          <p14:tracePt t="91691" x="4597400" y="2524125"/>
          <p14:tracePt t="91705" x="4579938" y="2524125"/>
          <p14:tracePt t="91721" x="4513263" y="2524125"/>
          <p14:tracePt t="91749" x="4486275" y="2524125"/>
          <p14:tracePt t="91780" x="4478338" y="2524125"/>
          <p14:tracePt t="91799" x="4470400" y="2524125"/>
          <p14:tracePt t="91809" x="4460875" y="2524125"/>
          <p14:tracePt t="91827" x="4410075" y="2524125"/>
          <p14:tracePt t="91847" x="4384675" y="2524125"/>
          <p14:tracePt t="91859" x="4368800" y="2524125"/>
          <p14:tracePt t="91877" x="4351338" y="2524125"/>
          <p14:tracePt t="91997" x="4368800" y="2524125"/>
          <p14:tracePt t="91999" x="4384675" y="2524125"/>
          <p14:tracePt t="92017" x="4435475" y="2524125"/>
          <p14:tracePt t="92030" x="4470400" y="2524125"/>
          <p14:tracePt t="92049" x="4564063" y="2524125"/>
          <p14:tracePt t="92061" x="4597400" y="2524125"/>
          <p14:tracePt t="92075" x="4699000" y="2524125"/>
          <p14:tracePt t="92096" x="4784725" y="2524125"/>
          <p14:tracePt t="92108" x="4868863" y="2524125"/>
          <p14:tracePt t="92127" x="4962525" y="2524125"/>
          <p14:tracePt t="92146" x="5073650" y="2524125"/>
          <p14:tracePt t="92171" x="5149850" y="2524125"/>
          <p14:tracePt t="92194" x="5218113" y="2524125"/>
          <p14:tracePt t="92199" x="5226050" y="2524125"/>
          <p14:tracePt t="92218" x="5260975" y="2524125"/>
          <p14:tracePt t="92238" x="5311775" y="2524125"/>
          <p14:tracePt t="92249" x="5345113" y="2524125"/>
          <p14:tracePt t="92269" x="5489575" y="2524125"/>
          <p14:tracePt t="92280" x="5540375" y="2524125"/>
          <p14:tracePt t="92296" x="5634038" y="2524125"/>
          <p14:tracePt t="92315" x="5659438" y="2524125"/>
          <p14:tracePt t="92325" x="5727700" y="2524125"/>
          <p14:tracePt t="92344" x="5770563" y="2524125"/>
          <p14:tracePt t="92364" x="5813425" y="2524125"/>
          <p14:tracePt t="92497" x="5821363" y="2524125"/>
          <p14:tracePt t="92516" x="5922963" y="2524125"/>
          <p14:tracePt t="92529" x="5957888" y="2524125"/>
          <p14:tracePt t="92545" x="6067425" y="2524125"/>
          <p14:tracePt t="92566" x="6118225" y="2524125"/>
          <p14:tracePt t="92578" x="6127750" y="2524125"/>
          <p14:tracePt t="92702" x="6135688" y="2524125"/>
          <p14:tracePt t="92721" x="6153150" y="2516188"/>
          <p14:tracePt t="92732" x="6161088" y="2516188"/>
          <p14:tracePt t="92752" x="6178550" y="2506663"/>
          <p14:tracePt t="92763" x="6186488" y="2506663"/>
          <p14:tracePt t="92777" x="6211888" y="2506663"/>
          <p14:tracePt t="92797" x="6262688" y="2506663"/>
          <p14:tracePt t="92809" x="6280150" y="2506663"/>
          <p14:tracePt t="92919" x="6288088" y="2506663"/>
          <p14:tracePt t="92950" x="6305550" y="2498725"/>
          <p14:tracePt t="92997" x="6313488" y="2498725"/>
          <p14:tracePt t="93015" x="6323013" y="2489200"/>
          <p14:tracePt t="93047" x="6330950" y="2481263"/>
          <p14:tracePt t="93157" x="6330950" y="2473325"/>
          <p14:tracePt t="93175" x="6330950" y="2463800"/>
          <p14:tracePt t="93407" x="6330950" y="2455863"/>
          <p14:tracePt t="93426" x="6330950" y="2438400"/>
          <p14:tracePt t="93435" x="6338888" y="2430463"/>
          <p14:tracePt t="93458" x="6356350" y="2405063"/>
          <p14:tracePt t="94059" x="6356350" y="2397125"/>
          <p14:tracePt t="94780" x="6365875" y="2397125"/>
          <p14:tracePt t="94799" x="6323013" y="2387600"/>
          <p14:tracePt t="94811" x="6246813" y="2379663"/>
          <p14:tracePt t="94831" x="6092825" y="2379663"/>
          <p14:tracePt t="94842" x="6049963" y="2379663"/>
          <p14:tracePt t="94861" x="6016625" y="2379663"/>
          <p14:tracePt t="95016" x="5991225" y="2379663"/>
          <p14:tracePt t="95035" x="5940425" y="2379663"/>
          <p14:tracePt t="95044" x="5915025" y="2379663"/>
          <p14:tracePt t="95062" x="5803900" y="2379663"/>
          <p14:tracePt t="95075" x="5753100" y="2379663"/>
          <p14:tracePt t="95094" x="5524500" y="2379663"/>
          <p14:tracePt t="95114" x="5395913" y="2379663"/>
          <p14:tracePt t="95125" x="5380038" y="2371725"/>
          <p14:tracePt t="95141" x="5362575" y="2354263"/>
          <p14:tracePt t="95311" x="5319713" y="2354263"/>
          <p14:tracePt t="95329" x="5268913" y="2344738"/>
          <p14:tracePt t="95343" x="5167313" y="2336800"/>
          <p14:tracePt t="95361" x="5056188" y="2319338"/>
          <p14:tracePt t="95371" x="5038725" y="2319338"/>
          <p14:tracePt t="95396" x="4946650" y="2311400"/>
          <p14:tracePt t="95402" x="4919663" y="2311400"/>
          <p14:tracePt t="95425" x="4903788" y="2303463"/>
          <p14:tracePt t="95576" x="4894263" y="2303463"/>
          <p14:tracePt t="95702" x="4868863" y="2303463"/>
          <p14:tracePt t="95720" x="4860925" y="2303463"/>
          <p14:tracePt t="95731" x="4852988" y="2303463"/>
          <p14:tracePt t="95750" x="4827588" y="2303463"/>
          <p14:tracePt t="96076" x="4810125" y="2303463"/>
          <p14:tracePt t="96095" x="4775200" y="2311400"/>
          <p14:tracePt t="96108" x="4749800" y="2311400"/>
          <p14:tracePt t="96127" x="4648200" y="2319338"/>
          <p14:tracePt t="96146" x="4564063" y="2319338"/>
          <p14:tracePt t="96154" x="4546600" y="2319338"/>
          <p14:tracePt t="96171" x="4495800" y="2328863"/>
          <p14:tracePt t="96281" x="4470400" y="2328863"/>
          <p14:tracePt t="96298" x="4410075" y="2328863"/>
          <p14:tracePt t="96327" x="4316413" y="2328863"/>
          <p14:tracePt t="96347" x="4291013" y="2328863"/>
          <p14:tracePt t="96359" x="4265613" y="2328863"/>
          <p14:tracePt t="96377" x="4249738" y="2328863"/>
          <p14:tracePt t="96397" x="4232275" y="2328863"/>
          <p14:tracePt t="96457" x="4224338" y="2328863"/>
          <p14:tracePt t="96466" x="4224338" y="2319338"/>
          <p14:tracePt t="96488" x="4206875" y="2311400"/>
          <p14:tracePt t="96499" x="4197350" y="2293938"/>
          <p14:tracePt t="96528" x="4197350" y="2278063"/>
          <p14:tracePt t="96544" x="4197350" y="2260600"/>
          <p14:tracePt t="96564" x="4197350" y="2243138"/>
          <p14:tracePt t="96576" x="4197350" y="2235200"/>
          <p14:tracePt t="96597" x="4206875" y="2209800"/>
          <p14:tracePt t="96616" x="4240213" y="2184400"/>
          <p14:tracePt t="96628" x="4257675" y="2166938"/>
          <p14:tracePt t="96643" x="4265613" y="2159000"/>
          <p14:tracePt t="96663" x="4283075" y="2149475"/>
          <p14:tracePt t="96906" x="4291013" y="2124075"/>
          <p14:tracePt t="96924" x="4300538" y="2116138"/>
          <p14:tracePt t="96944" x="4351338" y="2073275"/>
          <p14:tracePt t="96951" x="4376738" y="2065338"/>
          <p14:tracePt t="96965" x="4394200" y="2055813"/>
          <p14:tracePt t="96985" x="4521200" y="1997075"/>
          <p14:tracePt t="96998" x="4597400" y="1989138"/>
          <p14:tracePt t="97018" x="4673600" y="1989138"/>
          <p14:tracePt t="97030" x="4733925" y="1989138"/>
          <p14:tracePt t="97045" x="4767263" y="1989138"/>
          <p14:tracePt t="97064" x="4894263" y="1989138"/>
          <p14:tracePt t="97077" x="4937125" y="1989138"/>
          <p14:tracePt t="97094" x="5022850" y="1989138"/>
          <p14:tracePt t="97114" x="5124450" y="1989138"/>
          <p14:tracePt t="97127" x="5226050" y="1989138"/>
          <p14:tracePt t="97138" x="5268913" y="1989138"/>
          <p14:tracePt t="97161" x="5370513" y="1989138"/>
          <p14:tracePt t="97170" x="5395913" y="1989138"/>
          <p14:tracePt t="97192" x="5481638" y="1989138"/>
          <p14:tracePt t="97201" x="5489575" y="1989138"/>
          <p14:tracePt t="97218" x="5524500" y="1989138"/>
          <p14:tracePt t="97240" x="5591175" y="1989138"/>
          <p14:tracePt t="97266" x="5684838" y="1989138"/>
          <p14:tracePt t="97278" x="5745163" y="1989138"/>
          <p14:tracePt t="97296" x="5795963" y="1989138"/>
          <p14:tracePt t="97317" x="5846763" y="1989138"/>
          <p14:tracePt t="97331" x="5889625" y="1989138"/>
          <p14:tracePt t="97346" x="5915025" y="1989138"/>
          <p14:tracePt t="97359" x="5932488" y="1989138"/>
          <p14:tracePt t="97377" x="6008688" y="1989138"/>
          <p14:tracePt t="97397" x="6067425" y="1989138"/>
          <p14:tracePt t="97407" x="6084888" y="1989138"/>
          <p14:tracePt t="97421" x="6110288" y="1989138"/>
          <p14:tracePt t="97435" x="6143625" y="1989138"/>
          <p14:tracePt t="97460" x="6221413" y="1997075"/>
          <p14:tracePt t="97472" x="6313488" y="2014538"/>
          <p14:tracePt t="97483" x="6348413" y="2022475"/>
          <p14:tracePt t="97504" x="6424613" y="2030413"/>
          <p14:tracePt t="97512" x="6450013" y="2047875"/>
          <p14:tracePt t="97532" x="6457950" y="2055813"/>
          <p14:tracePt t="97562" x="6475413" y="2065338"/>
          <p14:tracePt t="97595" x="6475413" y="2073275"/>
          <p14:tracePt t="97607" x="6475413" y="2098675"/>
          <p14:tracePt t="97631" x="6475413" y="2116138"/>
          <p14:tracePt t="97640" x="6475413" y="2141538"/>
          <p14:tracePt t="97654" x="6475413" y="2166938"/>
          <p14:tracePt t="97678" x="6424613" y="2217738"/>
          <p14:tracePt t="97702" x="6381750" y="2235200"/>
          <p14:tracePt t="97722" x="6305550" y="2260600"/>
          <p14:tracePt t="97732" x="6280150" y="2260600"/>
          <p14:tracePt t="97752" x="6186488" y="2268538"/>
          <p14:tracePt t="97764" x="6143625" y="2268538"/>
          <p14:tracePt t="97779" x="6042025" y="2268538"/>
          <p14:tracePt t="97799" x="5788025" y="2268538"/>
          <p14:tracePt t="97810" x="5702300" y="2268538"/>
          <p14:tracePt t="97830" x="5524500" y="2268538"/>
          <p14:tracePt t="97842" x="5362575" y="2268538"/>
          <p14:tracePt t="97863" x="5235575" y="2268538"/>
          <p14:tracePt t="97875" x="5116513" y="2268538"/>
          <p14:tracePt t="97894" x="5013325" y="2268538"/>
          <p14:tracePt t="97913" x="4919663" y="2260600"/>
          <p14:tracePt t="97925" x="4827588" y="2252663"/>
          <p14:tracePt t="97938" x="4792663" y="2243138"/>
          <p14:tracePt t="97950" x="4724400" y="2235200"/>
          <p14:tracePt t="97972" x="4691063" y="2235200"/>
          <p14:tracePt t="97992" x="4683125" y="2235200"/>
          <p14:tracePt t="98000" x="4673600" y="2227263"/>
          <p14:tracePt t="98019" x="4665663" y="2227263"/>
          <p14:tracePt t="98045" x="4648200" y="2217738"/>
          <p14:tracePt t="98066" x="4640263" y="2217738"/>
          <p14:tracePt t="98075" x="4630738" y="2217738"/>
          <p14:tracePt t="98091" x="4622800" y="2217738"/>
          <p14:tracePt t="98392" x="4640263" y="2217738"/>
          <p14:tracePt t="98411" x="4673600" y="2217738"/>
          <p14:tracePt t="98412" x="4708525" y="2217738"/>
          <p14:tracePt t="98425" x="4741863" y="2227263"/>
          <p14:tracePt t="98444" x="4810125" y="2243138"/>
          <p14:tracePt t="98452" x="4818063" y="2243138"/>
          <p14:tracePt t="98466" x="4818063" y="2252663"/>
          <p14:tracePt t="98560" x="4827588" y="2260600"/>
          <p14:tracePt t="98595" x="4827588" y="2278063"/>
          <p14:tracePt t="98607" x="4792663" y="2286000"/>
          <p14:tracePt t="98630" x="4775200" y="2293938"/>
          <p14:tracePt t="98731" x="4810125" y="2293938"/>
          <p14:tracePt t="98749" x="4843463" y="2293938"/>
          <p14:tracePt t="98769" x="4860925" y="2293938"/>
          <p14:tracePt t="98877" x="4775200" y="2293938"/>
          <p14:tracePt t="98895" x="4724400" y="2293938"/>
          <p14:tracePt t="98908" x="4673600" y="2293938"/>
          <p14:tracePt t="98927" x="4529138" y="2293938"/>
          <p14:tracePt t="98936" x="4384675" y="2293938"/>
          <p14:tracePt t="98958" x="4164013" y="2252663"/>
          <p14:tracePt t="98983" x="4087813" y="2252663"/>
          <p14:tracePt t="99004" x="4079875" y="2243138"/>
          <p14:tracePt t="99093" x="4070350" y="2235200"/>
          <p14:tracePt t="99112" x="4070350" y="2217738"/>
          <p14:tracePt t="99125" x="4070350" y="2200275"/>
          <p14:tracePt t="99143" x="4070350" y="2184400"/>
          <p14:tracePt t="99295" x="4070350" y="2174875"/>
          <p14:tracePt t="99313" x="4095750" y="2141538"/>
          <p14:tracePt t="99326" x="4121150" y="2141538"/>
          <p14:tracePt t="99344" x="4181475" y="2090738"/>
          <p14:tracePt t="99364" x="4257675" y="2073275"/>
          <p14:tracePt t="99373" x="4291013" y="2065338"/>
          <p14:tracePt t="99396" x="4572000" y="2022475"/>
          <p14:tracePt t="99424" x="4827588" y="2014538"/>
          <p14:tracePt t="99444" x="4987925" y="2014538"/>
          <p14:tracePt t="99451" x="5048250" y="2014538"/>
          <p14:tracePt t="99466" x="5132388" y="2014538"/>
          <p14:tracePt t="99486" x="5175250" y="2014538"/>
          <p14:tracePt t="99504" x="5268913" y="2014538"/>
          <p14:tracePt t="99513" x="5327650" y="2014538"/>
          <p14:tracePt t="99528" x="5430838" y="2014538"/>
          <p14:tracePt t="99548" x="5532438" y="2014538"/>
          <p14:tracePt t="99561" x="5608638" y="2014538"/>
          <p14:tracePt t="99579" x="5651500" y="2014538"/>
          <p14:tracePt t="99598" x="5659438" y="2014538"/>
          <p14:tracePt t="99629" x="5684838" y="2014538"/>
          <p14:tracePt t="99642" x="5694363" y="2014538"/>
          <p14:tracePt t="99660" x="5710238" y="2014538"/>
          <p14:tracePt t="99681" x="5719763" y="2014538"/>
          <p14:tracePt t="99718" x="5735638" y="2014538"/>
          <p14:tracePt t="99751" x="5753100" y="2014538"/>
          <p14:tracePt t="99781" x="5795963" y="2014538"/>
          <p14:tracePt t="99794" x="5838825" y="2014538"/>
          <p14:tracePt t="99814" x="5897563" y="2014538"/>
          <p14:tracePt t="99832" x="5948363" y="2014538"/>
          <p14:tracePt t="99844" x="5991225" y="2014538"/>
          <p14:tracePt t="99859" x="6042025" y="2014538"/>
          <p14:tracePt t="99879" x="6110288" y="2022475"/>
          <p14:tracePt t="99892" x="6127750" y="2030413"/>
          <p14:tracePt t="99910" x="6143625" y="2030413"/>
          <p14:tracePt t="99942" x="6153150" y="2030413"/>
          <p14:tracePt t="100063" x="6169025" y="2030413"/>
          <p14:tracePt t="100125" x="6178550" y="2030413"/>
          <p14:tracePt t="100144" x="6203950" y="2030413"/>
          <p14:tracePt t="100172" x="6272213" y="2039938"/>
          <p14:tracePt t="100193" x="6330950" y="2047875"/>
          <p14:tracePt t="100201" x="6338888" y="2047875"/>
          <p14:tracePt t="100576" x="6348413" y="2065338"/>
          <p14:tracePt t="100592" x="6348413" y="2082800"/>
          <p14:tracePt t="100613" x="6348413" y="2124075"/>
          <p14:tracePt t="100625" x="6348413" y="2141538"/>
          <p14:tracePt t="100643" x="6348413" y="2159000"/>
          <p14:tracePt t="100663" x="6348413" y="2192338"/>
          <p14:tracePt t="100672" x="6348413" y="2200275"/>
          <p14:tracePt t="100688" x="6305550" y="2209800"/>
          <p14:tracePt t="100701" x="6272213" y="2227263"/>
          <p14:tracePt t="100725" x="6153150" y="2252663"/>
          <p14:tracePt t="100733" x="6118225" y="2260600"/>
          <p14:tracePt t="100751" x="6008688" y="2260600"/>
          <p14:tracePt t="100763" x="5932488" y="2260600"/>
          <p14:tracePt t="100781" x="5626100" y="2260600"/>
          <p14:tracePt t="100801" x="5430838" y="2260600"/>
          <p14:tracePt t="100814" x="5286375" y="2260600"/>
          <p14:tracePt t="100829" x="5208588" y="2260600"/>
          <p14:tracePt t="100848" x="5038725" y="2200275"/>
          <p14:tracePt t="100858" x="5030788" y="2200275"/>
          <p14:tracePt t="100876" x="4972050" y="2174875"/>
          <p14:tracePt t="100897" x="4954588" y="2166938"/>
          <p14:tracePt t="100903" x="4946650" y="2166938"/>
          <p14:tracePt t="100924" x="4937125" y="2159000"/>
          <p14:tracePt t="101235" x="4911725" y="2159000"/>
          <p14:tracePt t="101253" x="4903788" y="2159000"/>
          <p14:tracePt t="101311" x="4894263" y="2159000"/>
          <p14:tracePt t="101419" x="4937125" y="2149475"/>
          <p14:tracePt t="101438" x="4979988" y="2124075"/>
          <p14:tracePt t="101461" x="5091113" y="2098675"/>
          <p14:tracePt t="101481" x="5157788" y="2065338"/>
          <p14:tracePt t="103797" x="5157788" y="2022475"/>
          <p14:tracePt t="103816" x="5157788" y="1997075"/>
          <p14:tracePt t="103826" x="5157788" y="1920875"/>
          <p14:tracePt t="103843" x="5124450" y="1870075"/>
          <p14:tracePt t="103864" x="5106988" y="1819275"/>
          <p14:tracePt t="103876" x="5091113" y="1801813"/>
          <p14:tracePt t="104160" x="5081588" y="1819275"/>
          <p14:tracePt t="104184" x="4987925" y="1819275"/>
          <p14:tracePt t="104204" x="4929188" y="1819275"/>
          <p14:tracePt t="104216" x="4827588" y="1819275"/>
          <p14:tracePt t="104238" x="4749800" y="1819275"/>
          <p14:tracePt t="104256" x="4733925" y="1819275"/>
          <p14:tracePt t="108671" x="4749800" y="1819275"/>
          <p14:tracePt t="108689" x="4792663" y="1801813"/>
          <p14:tracePt t="108705" x="4860925" y="1766888"/>
          <p14:tracePt t="108717" x="4937125" y="1733550"/>
          <p14:tracePt t="108741" x="5048250" y="1690688"/>
          <p14:tracePt t="108750" x="5081588" y="1690688"/>
          <p14:tracePt t="108763" x="5106988" y="1690688"/>
          <p14:tracePt t="108784" x="5157788" y="1674813"/>
          <p14:tracePt t="108827" x="5183188" y="1674813"/>
          <p14:tracePt t="108844" x="5218113" y="1665288"/>
          <p14:tracePt t="108866" x="5276850" y="1665288"/>
          <p14:tracePt t="108877" x="5327650" y="1665288"/>
          <p14:tracePt t="108891" x="5345113" y="1665288"/>
          <p14:tracePt t="108892" x="5353050" y="1665288"/>
          <p14:tracePt t="108912" x="5387975" y="1657350"/>
          <p14:tracePt t="108925" x="5430838" y="1649413"/>
          <p14:tracePt t="108945" x="5464175" y="1649413"/>
          <p14:tracePt t="108953" x="5497513" y="1649413"/>
          <p14:tracePt t="108972" x="5634038" y="1649413"/>
          <p14:tracePt t="108983" x="5694363" y="1649413"/>
          <p14:tracePt t="108996" x="5753100" y="1639888"/>
          <p14:tracePt t="109016" x="5821363" y="1631950"/>
          <p14:tracePt t="109043" x="5838825" y="1622425"/>
          <p14:tracePt t="109063" x="5838825" y="1614488"/>
          <p14:tracePt t="109110" x="5838825" y="1597025"/>
          <p14:tracePt t="109128" x="5838825" y="1571625"/>
          <p14:tracePt t="109142" x="5838825" y="1563688"/>
          <p14:tracePt t="109161" x="5829300" y="1530350"/>
          <p14:tracePt t="109171" x="5821363" y="1520825"/>
          <p14:tracePt t="109172" x="5821363" y="1512888"/>
          <p14:tracePt t="109250" x="5803900" y="1495425"/>
          <p14:tracePt t="109269" x="5778500" y="1495425"/>
          <p14:tracePt t="109269" x="5753100" y="1495425"/>
          <p14:tracePt t="109297" x="5684838" y="1495425"/>
          <p14:tracePt t="109309" x="5668963" y="1495425"/>
          <p14:tracePt t="109328" x="5651500" y="1504950"/>
          <p14:tracePt t="109347" x="5616575" y="1538288"/>
          <p14:tracePt t="109359" x="5591175" y="1546225"/>
          <p14:tracePt t="109380" x="5575300" y="1571625"/>
          <p14:tracePt t="109392" x="5565775" y="1597025"/>
          <p14:tracePt t="109412" x="5540375" y="1657350"/>
          <p14:tracePt t="109438" x="5540375" y="1682750"/>
          <p14:tracePt t="109460" x="5540375" y="1700213"/>
          <p14:tracePt t="109481" x="5549900" y="1725613"/>
          <p14:tracePt t="109502" x="5600700" y="1733550"/>
          <p14:tracePt t="109521" x="5641975" y="1733550"/>
          <p14:tracePt t="109544" x="5668963" y="1741488"/>
          <p14:tracePt t="109627" x="5634038" y="1708150"/>
          <p14:tracePt t="109646" x="5575300" y="1690688"/>
          <p14:tracePt t="109652" x="5524500" y="1657350"/>
          <p14:tracePt t="109675" x="5302250" y="1606550"/>
          <p14:tracePt t="109695" x="5218113" y="1597025"/>
          <p14:tracePt t="109701" x="5183188" y="1597025"/>
          <p14:tracePt t="109715" x="5175250" y="1597025"/>
          <p14:tracePt t="109764" x="5167313" y="1597025"/>
          <p14:tracePt t="109797" x="5167313" y="1631950"/>
          <p14:tracePt t="109809" x="5208588" y="1682750"/>
          <p14:tracePt t="109828" x="5319713" y="1751013"/>
          <p14:tracePt t="109846" x="5456238" y="1801813"/>
          <p14:tracePt t="109865" x="5591175" y="1870075"/>
          <p14:tracePt t="109878" x="5676900" y="1903413"/>
          <p14:tracePt t="109894" x="5684838" y="1903413"/>
          <p14:tracePt t="109969" x="5616575" y="1903413"/>
          <p14:tracePt t="109986" x="5514975" y="1903413"/>
          <p14:tracePt t="109997" x="5456238" y="1903413"/>
          <p14:tracePt t="110017" x="5311775" y="1903413"/>
          <p14:tracePt t="110030" x="5243513" y="1895475"/>
          <p14:tracePt t="110091" x="5235575" y="1885950"/>
          <p14:tracePt t="110128" x="5294313" y="1885950"/>
          <p14:tracePt t="110140" x="5387975" y="1885950"/>
          <p14:tracePt t="110159" x="5456238" y="1885950"/>
          <p14:tracePt t="110179" x="5497513" y="1885950"/>
          <p14:tracePt t="110188" x="5507038" y="1885950"/>
          <p14:tracePt t="110204" x="5514975" y="1885950"/>
          <p14:tracePt t="110310" x="5456238" y="1885950"/>
          <p14:tracePt t="110329" x="5421313" y="1895475"/>
          <p14:tracePt t="110342" x="5405438" y="1903413"/>
          <p14:tracePt t="110406" x="5380038" y="1903413"/>
          <p14:tracePt t="110425" x="5311775" y="1903413"/>
          <p14:tracePt t="110434" x="5294313" y="1903413"/>
          <p14:tracePt t="110459" x="5192713" y="1895475"/>
          <p14:tracePt t="110467" x="5157788" y="1878013"/>
          <p14:tracePt t="110468" x="5132388" y="1852613"/>
          <p14:tracePt t="110481" x="5099050" y="1827213"/>
          <p14:tracePt t="110501" x="5022850" y="1776413"/>
          <p14:tracePt t="110512" x="4954588" y="1716088"/>
          <p14:tracePt t="110532" x="4919663" y="1690688"/>
          <p14:tracePt t="110544" x="4878388" y="1639888"/>
          <p14:tracePt t="110563" x="4852988" y="1581150"/>
          <p14:tracePt t="110575" x="4852988" y="1571625"/>
          <p14:tracePt t="110596" x="4835525" y="1555750"/>
          <p14:tracePt t="110611" x="4827588" y="1555750"/>
          <p14:tracePt t="110632" x="4810125" y="1555750"/>
          <p14:tracePt t="110655" x="4802188" y="1555750"/>
          <p14:tracePt t="110748" x="5005388" y="1555750"/>
          <p14:tracePt t="110766" x="5302250" y="1555750"/>
          <p14:tracePt t="110778" x="5600700" y="1555750"/>
          <p14:tracePt t="110796" x="5864225" y="1555750"/>
          <p14:tracePt t="110816" x="6049963" y="1546225"/>
          <p14:tracePt t="110828" x="6092825" y="1546225"/>
          <p14:tracePt t="110874" x="6102350" y="1538288"/>
          <p14:tracePt t="110893" x="6084888" y="1487488"/>
          <p14:tracePt t="110908" x="6034088" y="1411288"/>
          <p14:tracePt t="110928" x="5948363" y="1368425"/>
          <p14:tracePt t="110928" x="5897563" y="1325563"/>
          <p14:tracePt t="110938" x="5880100" y="1317625"/>
          <p14:tracePt t="110959" x="5719763" y="1266825"/>
          <p14:tracePt t="110968" x="5659438" y="1241425"/>
          <p14:tracePt t="110987" x="5514975" y="1198563"/>
          <p14:tracePt t="110998" x="5421313" y="1189038"/>
          <p14:tracePt t="111012" x="5235575" y="1147763"/>
          <p14:tracePt t="111032" x="5048250" y="1112838"/>
          <p14:tracePt t="111045" x="4860925" y="1104900"/>
          <p14:tracePt t="111063" x="4691063" y="1104900"/>
          <p14:tracePt t="111082" x="4546600" y="1104900"/>
          <p14:tracePt t="111094" x="4513263" y="1104900"/>
          <p14:tracePt t="111109" x="4478338" y="1104900"/>
          <p14:tracePt t="111129" x="4460875" y="1112838"/>
          <p14:tracePt t="111143" x="4460875" y="1138238"/>
          <p14:tracePt t="111163" x="4460875" y="1181100"/>
          <p14:tracePt t="111172" x="4460875" y="1189038"/>
          <p14:tracePt t="111188" x="4503738" y="1249363"/>
          <p14:tracePt t="111202" x="4589463" y="1274763"/>
          <p14:tracePt t="111227" x="4946650" y="1343025"/>
          <p14:tracePt t="111238" x="5091113" y="1368425"/>
          <p14:tracePt t="111250" x="5218113" y="1385888"/>
          <p14:tracePt t="111264" x="5438775" y="1385888"/>
          <p14:tracePt t="111283" x="5583238" y="1385888"/>
          <p14:tracePt t="111294" x="5591175" y="1385888"/>
          <p14:tracePt t="111309" x="5600700" y="1385888"/>
          <p14:tracePt t="111330" x="5600700" y="1368425"/>
          <p14:tracePt t="111342" x="5600700" y="1325563"/>
          <p14:tracePt t="111361" x="5565775" y="1292225"/>
          <p14:tracePt t="111381" x="5497513" y="1249363"/>
          <p14:tracePt t="111391" x="5464175" y="1241425"/>
          <p14:tracePt t="111410" x="5387975" y="1223963"/>
          <p14:tracePt t="111410" x="5353050" y="1206500"/>
          <p14:tracePt t="111420" x="5319713" y="1206500"/>
          <p14:tracePt t="111442" x="5311775" y="1206500"/>
          <p14:tracePt t="111530" x="5353050" y="1206500"/>
          <p14:tracePt t="111549" x="5456238" y="1206500"/>
          <p14:tracePt t="111559" x="5497513" y="1206500"/>
          <p14:tracePt t="111577" x="5565775" y="1206500"/>
          <p14:tracePt t="111597" x="5591175" y="1206500"/>
          <p14:tracePt t="111689" x="5497513" y="1181100"/>
          <p14:tracePt t="111708" x="5337175" y="1138238"/>
          <p14:tracePt t="111717" x="5251450" y="1122363"/>
          <p14:tracePt t="111718" x="5175250" y="1112838"/>
          <p14:tracePt t="111741" x="5030788" y="1104900"/>
          <p14:tracePt t="111795" x="5022850" y="1104900"/>
          <p14:tracePt t="111814" x="5048250" y="1104900"/>
          <p14:tracePt t="111827" x="5116513" y="1155700"/>
          <p14:tracePt t="111847" x="5218113" y="1216025"/>
          <p14:tracePt t="111865" x="5362575" y="1274763"/>
          <p14:tracePt t="111877" x="5464175" y="1333500"/>
          <p14:tracePt t="111889" x="5659438" y="1411288"/>
          <p14:tracePt t="111913" x="5932488" y="1546225"/>
          <p14:tracePt t="111923" x="5991225" y="1581150"/>
          <p14:tracePt t="111934" x="6034088" y="1614488"/>
          <p14:tracePt t="111955" x="6092825" y="1708150"/>
          <p14:tracePt t="111966" x="6092825" y="1716088"/>
          <p14:tracePt t="111988" x="6092825" y="1776413"/>
          <p14:tracePt t="112000" x="6092825" y="1784350"/>
          <p14:tracePt t="112012" x="6092825" y="1809750"/>
          <p14:tracePt t="112031" x="6059488" y="1835150"/>
          <p14:tracePt t="112044" x="6059488" y="1844675"/>
          <p14:tracePt t="112062" x="6024563" y="1844675"/>
          <p14:tracePt t="112084" x="5973763" y="1844675"/>
          <p14:tracePt t="112095" x="5940425" y="1844675"/>
          <p14:tracePt t="112110" x="5905500" y="1844675"/>
          <p14:tracePt t="112131" x="5854700" y="1844675"/>
          <p14:tracePt t="112141" x="5838825" y="1844675"/>
          <p14:tracePt t="112159" x="5813425" y="1819275"/>
          <p14:tracePt t="112185" x="5803900" y="1809750"/>
          <p14:tracePt t="112265" x="5854700" y="1809750"/>
          <p14:tracePt t="112283" x="5905500" y="1809750"/>
          <p14:tracePt t="112295" x="5983288" y="1809750"/>
          <p14:tracePt t="112313" x="6042025" y="1809750"/>
          <p14:tracePt t="112326" x="6102350" y="1819275"/>
          <p14:tracePt t="112345" x="6143625" y="1852613"/>
          <p14:tracePt t="112497" x="6153150" y="1860550"/>
          <p14:tracePt t="112517" x="6153150" y="1870075"/>
          <p14:tracePt t="112518" x="6127750" y="1878013"/>
          <p14:tracePt t="112529" x="6102350" y="1895475"/>
          <p14:tracePt t="112547" x="5957888" y="1979613"/>
          <p14:tracePt t="112566" x="5880100" y="2047875"/>
          <p14:tracePt t="112578" x="5788025" y="2108200"/>
          <p14:tracePt t="112593" x="5761038" y="2124075"/>
          <p14:tracePt t="112613" x="5600700" y="2217738"/>
          <p14:tracePt t="112625" x="5549900" y="2260600"/>
          <p14:tracePt t="112644" x="5387975" y="2371725"/>
          <p14:tracePt t="112664" x="5276850" y="2422525"/>
          <p14:tracePt t="112674" x="5226050" y="2438400"/>
          <p14:tracePt t="112687" x="5116513" y="2489200"/>
          <p14:tracePt t="112699" x="5056188" y="2516188"/>
          <p14:tracePt t="112720" x="5013325" y="2516188"/>
          <p14:tracePt t="112731" x="4997450" y="2524125"/>
          <p14:tracePt t="112746" x="4962525" y="2524125"/>
          <p14:tracePt t="112766" x="4868863" y="2524125"/>
          <p14:tracePt t="112779" x="4810125" y="2524125"/>
          <p14:tracePt t="112797" x="4784725" y="2524125"/>
          <p14:tracePt t="112816" x="4699000" y="2524125"/>
          <p14:tracePt t="112828" x="4683125" y="2524125"/>
          <p14:tracePt t="112842" x="4683125" y="2532063"/>
          <p14:tracePt t="112891" x="4708525" y="2549525"/>
          <p14:tracePt t="112909" x="4784725" y="2566988"/>
          <p14:tracePt t="112930" x="4903788" y="2574925"/>
          <p14:tracePt t="112943" x="4946650" y="2574925"/>
          <p14:tracePt t="112956" x="5073650" y="2574925"/>
          <p14:tracePt t="112982" x="5243513" y="2574925"/>
          <p14:tracePt t="113003" x="5251450" y="2574925"/>
          <p14:tracePt t="113021" x="5251450" y="2557463"/>
          <p14:tracePt t="113031" x="5251450" y="2516188"/>
          <p14:tracePt t="113046" x="5208588" y="2463800"/>
          <p14:tracePt t="113059" x="5124450" y="2387600"/>
          <p14:tracePt t="113077" x="5056188" y="2371725"/>
          <p14:tracePt t="113097" x="4937125" y="2336800"/>
          <p14:tracePt t="113116" x="4878388" y="2336800"/>
          <p14:tracePt t="113127" x="4868863" y="2336800"/>
          <p14:tracePt t="113141" x="4827588" y="2336800"/>
          <p14:tracePt t="113163" x="4792663" y="2336800"/>
          <p14:tracePt t="113193" x="4741863" y="2344738"/>
          <p14:tracePt t="113217" x="4708525" y="2354263"/>
          <p14:tracePt t="113232" x="4691063" y="2362200"/>
          <p14:tracePt t="113342" x="4691063" y="2371725"/>
          <p14:tracePt t="113360" x="4699000" y="2379663"/>
          <p14:tracePt t="113380" x="4741863" y="2379663"/>
          <p14:tracePt t="113392" x="4792663" y="2405063"/>
          <p14:tracePt t="113413" x="4878388" y="2405063"/>
          <p14:tracePt t="113421" x="4929188" y="2422525"/>
          <p14:tracePt t="113438" x="5022850" y="2430463"/>
          <p14:tracePt t="113450" x="5056188" y="2463800"/>
          <p14:tracePt t="113471" x="5106988" y="2473325"/>
          <p14:tracePt t="113482" x="5124450" y="2489200"/>
          <p14:tracePt t="113500" x="5141913" y="2489200"/>
          <p14:tracePt t="113513" x="5157788" y="2489200"/>
          <p14:tracePt t="113626" x="5124450" y="2489200"/>
          <p14:tracePt t="113626" x="5091113" y="2489200"/>
          <p14:tracePt t="113645" x="5030788" y="2489200"/>
          <p14:tracePt t="113658" x="4997450" y="2489200"/>
          <p14:tracePt t="113658" x="4946650" y="2489200"/>
          <p14:tracePt t="113678" x="4810125" y="2489200"/>
          <p14:tracePt t="113689" x="4784725" y="2489200"/>
          <p14:tracePt t="113700" x="4716463" y="2506663"/>
          <p14:tracePt t="113721" x="4708525" y="2506663"/>
          <p14:tracePt t="113809" x="4741863" y="2506663"/>
          <p14:tracePt t="113829" x="4810125" y="2506663"/>
          <p14:tracePt t="113842" x="4868863" y="2506663"/>
          <p14:tracePt t="113860" x="4987925" y="2532063"/>
          <p14:tracePt t="113880" x="5038725" y="2549525"/>
          <p14:tracePt t="113889" x="5048250" y="2549525"/>
          <p14:tracePt t="113904" x="5056188" y="2566988"/>
          <p14:tracePt t="113928" x="5073650" y="2582863"/>
          <p14:tracePt t="114060" x="5073650" y="2592388"/>
          <p14:tracePt t="114093" x="5038725" y="2592388"/>
          <p14:tracePt t="114110" x="4972050" y="2617788"/>
          <p14:tracePt t="114130" x="4903788" y="2651125"/>
          <p14:tracePt t="114138" x="4878388" y="2668588"/>
          <p14:tracePt t="114160" x="4835525" y="2711450"/>
          <p14:tracePt t="114187" x="4827588" y="2719388"/>
          <p14:tracePt t="114206" x="4818063" y="2778125"/>
          <p14:tracePt t="114232" x="4818063" y="2805113"/>
          <p14:tracePt t="114246" x="4818063" y="2830513"/>
          <p14:tracePt t="114269" x="4903788" y="2914650"/>
          <p14:tracePt t="114280" x="4954588" y="2949575"/>
          <p14:tracePt t="114296" x="5013325" y="2990850"/>
          <p14:tracePt t="114316" x="5106988" y="3051175"/>
          <p14:tracePt t="114325" x="5183188" y="3094038"/>
          <p14:tracePt t="114345" x="5200650" y="3101975"/>
          <p14:tracePt t="114436" x="5149850" y="3076575"/>
          <p14:tracePt t="114453" x="5116513" y="3059113"/>
          <p14:tracePt t="114474" x="4987925" y="3000375"/>
          <p14:tracePt t="114481" x="4954588" y="2990850"/>
          <p14:tracePt t="114497" x="4903788" y="2990850"/>
          <p14:tracePt t="114516" x="4868863" y="2990850"/>
          <p14:tracePt t="114625" x="4860925" y="2990850"/>
          <p14:tracePt t="114645" x="4937125" y="2990850"/>
          <p14:tracePt t="114658" x="4997450" y="2990850"/>
          <p14:tracePt t="114675" x="5132388" y="2990850"/>
          <p14:tracePt t="114695" x="5319713" y="2990850"/>
          <p14:tracePt t="114703" x="5337175" y="2990850"/>
          <p14:tracePt t="114721" x="5345113" y="2990850"/>
          <p14:tracePt t="114841" x="5327650" y="2990850"/>
          <p14:tracePt t="114859" x="5268913" y="3016250"/>
          <p14:tracePt t="114881" x="5167313" y="3041650"/>
          <p14:tracePt t="114892" x="5106988" y="3076575"/>
          <p14:tracePt t="114902" x="5081588" y="3076575"/>
          <p14:tracePt t="114921" x="4972050" y="3101975"/>
          <p14:tracePt t="114923" x="4903788" y="3119438"/>
          <p14:tracePt t="114947" x="4699000" y="3186113"/>
          <p14:tracePt t="114955" x="4640263" y="3195638"/>
          <p14:tracePt t="114968" x="4486275" y="3211513"/>
          <p14:tracePt t="114987" x="4376738" y="3221038"/>
          <p14:tracePt t="114997" x="4341813" y="3221038"/>
          <p14:tracePt t="115016" x="4316413" y="3221038"/>
          <p14:tracePt t="115029" x="4308475" y="3221038"/>
          <p14:tracePt t="115191" x="4359275" y="3221038"/>
          <p14:tracePt t="115209" x="4452938" y="3221038"/>
          <p14:tracePt t="115215" x="4538663" y="3221038"/>
          <p14:tracePt t="115235" x="4767263" y="3221038"/>
          <p14:tracePt t="115247" x="5022850" y="3221038"/>
          <p14:tracePt t="115265" x="5132388" y="3221038"/>
          <p14:tracePt t="115285" x="5268913" y="3211513"/>
          <p14:tracePt t="115356" x="5243513" y="3211513"/>
          <p14:tracePt t="115377" x="5167313" y="3211513"/>
          <p14:tracePt t="115397" x="5064125" y="3211513"/>
          <p14:tracePt t="115419" x="4962525" y="3186113"/>
          <p14:tracePt t="115437" x="4946650" y="3178175"/>
          <p14:tracePt t="115485" x="5005388" y="3178175"/>
          <p14:tracePt t="115496" x="5048250" y="3178175"/>
          <p14:tracePt t="115519" x="5251450" y="3178175"/>
          <p14:tracePt t="115530" x="5294313" y="3170238"/>
          <p14:tracePt t="115546" x="5362575" y="3160713"/>
          <p14:tracePt t="115566" x="5370513" y="3152775"/>
          <p14:tracePt t="115625" x="5337175" y="3152775"/>
          <p14:tracePt t="115645" x="5226050" y="3152775"/>
          <p14:tracePt t="115656" x="5200650" y="3152775"/>
          <p14:tracePt t="115676" x="5183188" y="3152775"/>
          <p14:tracePt t="115763" x="5226050" y="3135313"/>
          <p14:tracePt t="115781" x="5353050" y="3135313"/>
          <p14:tracePt t="115795" x="5532438" y="3109913"/>
          <p14:tracePt t="115812" x="5753100" y="3101975"/>
          <p14:tracePt t="115832" x="5983288" y="3067050"/>
          <p14:tracePt t="115844" x="6161088" y="3041650"/>
          <p14:tracePt t="115864" x="6221413" y="3033713"/>
          <p14:tracePt t="115876" x="6229350" y="3025775"/>
          <p14:tracePt t="115911" x="6229350" y="3008313"/>
          <p14:tracePt t="115920" x="6229350" y="2990850"/>
          <p14:tracePt t="115981" x="6229350" y="2982913"/>
          <p14:tracePt t="116000" x="6221413" y="2982913"/>
          <p14:tracePt t="116013" x="6211888" y="2982913"/>
          <p14:tracePt t="116047" x="6186488" y="3000375"/>
          <p14:tracePt t="116067" x="6169025" y="3016250"/>
          <p14:tracePt t="116075" x="6153150" y="3025775"/>
          <p14:tracePt t="116095" x="6118225" y="3051175"/>
          <p14:tracePt t="116109" x="6110288" y="3051175"/>
          <p14:tracePt t="116169" x="6084888" y="3051175"/>
          <p14:tracePt t="116187" x="6076950" y="3008313"/>
          <p14:tracePt t="116205" x="6016625" y="2889250"/>
          <p14:tracePt t="116216" x="5999163" y="2846388"/>
          <p14:tracePt t="116235" x="5965825" y="2744788"/>
          <p14:tracePt t="116247" x="5932488" y="2643188"/>
          <p14:tracePt t="116263" x="5915025" y="2549525"/>
          <p14:tracePt t="116277" x="5915025" y="2516188"/>
          <p14:tracePt t="116297" x="5905500" y="2430463"/>
          <p14:tracePt t="116317" x="5905500" y="2387600"/>
          <p14:tracePt t="116329" x="5889625" y="2303463"/>
          <p14:tracePt t="116345" x="5889625" y="2243138"/>
          <p14:tracePt t="116365" x="5854700" y="2159000"/>
          <p14:tracePt t="116393" x="5821363" y="2098675"/>
          <p14:tracePt t="116413" x="5788025" y="2073275"/>
          <p14:tracePt t="116419" x="5745163" y="2065338"/>
          <p14:tracePt t="116441" x="5626100" y="2065338"/>
          <p14:tracePt t="116461" x="5524500" y="2065338"/>
          <p14:tracePt t="116481" x="5464175" y="2065338"/>
          <p14:tracePt t="116503" x="5405438" y="2065338"/>
          <p14:tracePt t="116561" x="5405438" y="2055813"/>
          <p14:tracePt t="116580" x="5438775" y="2039938"/>
          <p14:tracePt t="116591" x="5456238" y="2030413"/>
          <p14:tracePt t="116610" x="5514975" y="2005013"/>
          <p14:tracePt t="116630" x="5549900" y="1979613"/>
          <p14:tracePt t="116639" x="5583238" y="1963738"/>
          <p14:tracePt t="116653" x="5616575" y="1954213"/>
          <p14:tracePt t="116677" x="5651500" y="1911350"/>
          <p14:tracePt t="116686" x="5651500" y="1903413"/>
          <p14:tracePt t="116709" x="5651500" y="1844675"/>
          <p14:tracePt t="116717" x="5651500" y="1827213"/>
          <p14:tracePt t="116730" x="5651500" y="1801813"/>
          <p14:tracePt t="116750" x="5641975" y="1784350"/>
          <p14:tracePt t="116764" x="5600700" y="1776413"/>
          <p14:tracePt t="116781" x="5549900" y="1751013"/>
          <p14:tracePt t="116801" x="5446713" y="1741488"/>
          <p14:tracePt t="116813" x="5430838" y="1741488"/>
          <p14:tracePt t="116827" x="5413375" y="1741488"/>
          <p14:tracePt t="116937" x="5456238" y="1758950"/>
          <p14:tracePt t="116955" x="5497513" y="1758950"/>
          <p14:tracePt t="116971" x="5549900" y="1793875"/>
          <p14:tracePt t="116983" x="5565775" y="1793875"/>
          <p14:tracePt t="117004" x="5668963" y="1835150"/>
          <p14:tracePt t="117016" x="5684838" y="1844675"/>
          <p14:tracePt t="117031" x="5735638" y="1852613"/>
          <p14:tracePt t="117044" x="5778500" y="1860550"/>
          <p14:tracePt t="117066" x="5795963" y="1870075"/>
          <p14:tracePt t="117138" x="5788025" y="1870075"/>
          <p14:tracePt t="117153" x="5684838" y="1835150"/>
          <p14:tracePt t="117174" x="5549900" y="1801813"/>
          <p14:tracePt t="117185" x="5456238" y="1793875"/>
          <p14:tracePt t="117208" x="5243513" y="1793875"/>
          <p14:tracePt t="117216" x="5183188" y="1793875"/>
          <p14:tracePt t="117231" x="5141913" y="1793875"/>
          <p14:tracePt t="117251" x="5124450" y="1801813"/>
          <p14:tracePt t="117264" x="5124450" y="1827213"/>
          <p14:tracePt t="117283" x="5124450" y="1870075"/>
          <p14:tracePt t="117296" x="5192713" y="1928813"/>
          <p14:tracePt t="117313" x="5260975" y="1963738"/>
          <p14:tracePt t="117326" x="5345113" y="1989138"/>
          <p14:tracePt t="117344" x="5413375" y="2005013"/>
          <p14:tracePt t="117365" x="5489575" y="2022475"/>
          <p14:tracePt t="117377" x="5497513" y="2022475"/>
          <p14:tracePt t="117515" x="5395913" y="1979613"/>
          <p14:tracePt t="117533" x="5353050" y="1971675"/>
          <p14:tracePt t="117545" x="5311775" y="1946275"/>
          <p14:tracePt t="117564" x="5268913" y="1928813"/>
          <p14:tracePt t="117583" x="5251450" y="1903413"/>
          <p14:tracePt t="117628" x="5251450" y="1878013"/>
          <p14:tracePt t="117637" x="5268913" y="1878013"/>
          <p14:tracePt t="117662" x="5286375" y="1860550"/>
          <p14:tracePt t="117670" x="5302250" y="1860550"/>
          <p14:tracePt t="117687" x="5302250" y="1844675"/>
          <p14:tracePt t="117711" x="5311775" y="1844675"/>
          <p14:tracePt t="117750" x="5319713" y="1835150"/>
          <p14:tracePt t="117765" x="5327650" y="1827213"/>
          <p14:tracePt t="117794" x="5311775" y="1809750"/>
          <p14:tracePt t="117814" x="5183188" y="1766888"/>
          <p14:tracePt t="117827" x="5141913" y="1766888"/>
          <p14:tracePt t="117844" x="5073650" y="1758950"/>
          <p14:tracePt t="117865" x="5064125" y="1758950"/>
          <p14:tracePt t="117877" x="5056188" y="1758950"/>
          <p14:tracePt t="117890" x="5048250" y="1758950"/>
          <p14:tracePt t="117913" x="5048250" y="1809750"/>
          <p14:tracePt t="117920" x="5056188" y="1870075"/>
          <p14:tracePt t="117941" x="5106988" y="1954213"/>
          <p14:tracePt t="117951" x="5149850" y="1997075"/>
          <p14:tracePt t="117975" x="5286375" y="2124075"/>
          <p14:tracePt t="117997" x="5362575" y="2184400"/>
          <p14:tracePt t="118018" x="5524500" y="2303463"/>
          <p14:tracePt t="118027" x="5565775" y="2336800"/>
          <p14:tracePt t="118047" x="5591175" y="2379663"/>
          <p14:tracePt t="118059" x="5608638" y="2405063"/>
          <p14:tracePt t="118094" x="5608638" y="2422525"/>
          <p14:tracePt t="118112" x="5608638" y="2438400"/>
          <p14:tracePt t="118126" x="5608638" y="2447925"/>
          <p14:tracePt t="118146" x="5575300" y="2481263"/>
          <p14:tracePt t="118147" x="5557838" y="2481263"/>
          <p14:tracePt t="118175" x="5464175" y="2532063"/>
          <p14:tracePt t="118201" x="5421313" y="2557463"/>
          <p14:tracePt t="118222" x="5405438" y="2582863"/>
          <p14:tracePt t="118238" x="5405438" y="2592388"/>
          <p14:tracePt t="118266" x="5405438" y="2617788"/>
          <p14:tracePt t="118279" x="5405438" y="2651125"/>
          <p14:tracePt t="118297" x="5464175" y="2701925"/>
          <p14:tracePt t="118319" x="5514975" y="2778125"/>
          <p14:tracePt t="118330" x="5557838" y="2830513"/>
          <p14:tracePt t="118346" x="5591175" y="2863850"/>
          <p14:tracePt t="118358" x="5616575" y="2897188"/>
          <p14:tracePt t="118378" x="5651500" y="2932113"/>
          <p14:tracePt t="118396" x="5659438" y="2932113"/>
          <p14:tracePt t="118559" x="5659438" y="2940050"/>
          <p14:tracePt t="118576" x="5659438" y="2965450"/>
          <p14:tracePt t="118597" x="5651500" y="2990850"/>
          <p14:tracePt t="118609" x="5651500" y="3025775"/>
          <p14:tracePt t="118628" x="5651500" y="3059113"/>
          <p14:tracePt t="118659" x="5659438" y="3094038"/>
          <p14:tracePt t="118680" x="5702300" y="3119438"/>
          <p14:tracePt t="118688" x="5745163" y="3119438"/>
          <p14:tracePt t="118691" x="5770563" y="3135313"/>
          <p14:tracePt t="118703" x="5864225" y="3152775"/>
          <p14:tracePt t="118720" x="5872163" y="3152775"/>
          <p14:tracePt t="118732" x="5889625" y="3152775"/>
          <p14:tracePt t="118752" x="5897563" y="3152775"/>
          <p14:tracePt t="118796" x="5897563" y="3109913"/>
          <p14:tracePt t="118815" x="5864225" y="3067050"/>
          <p14:tracePt t="118827" x="5821363" y="3033713"/>
          <p14:tracePt t="118845" x="5803900" y="3000375"/>
          <p14:tracePt t="118865" x="5778500" y="2982913"/>
          <p14:tracePt t="118874" x="5761038" y="2965450"/>
          <p14:tracePt t="118895" x="5710238" y="2965450"/>
          <p14:tracePt t="118922" x="5668963" y="2965450"/>
          <p14:tracePt t="119014" x="5694363" y="2965450"/>
          <p14:tracePt t="119032" x="5770563" y="2965450"/>
          <p14:tracePt t="119045" x="5838825" y="2965450"/>
          <p14:tracePt t="119065" x="5880100" y="2965450"/>
          <p14:tracePt t="119077" x="5922963" y="2965450"/>
          <p14:tracePt t="119096" x="5965825" y="2965450"/>
          <p14:tracePt t="119265" x="6008688" y="2990850"/>
          <p14:tracePt t="119285" x="6067425" y="3033713"/>
          <p14:tracePt t="119294" x="6092825" y="3076575"/>
          <p14:tracePt t="119313" x="6118225" y="3119438"/>
          <p14:tracePt t="119332" x="6127750" y="3178175"/>
          <p14:tracePt t="119345" x="6127750" y="3211513"/>
          <p14:tracePt t="119358" x="6127750" y="3238500"/>
          <p14:tracePt t="119379" x="6127750" y="3297238"/>
          <p14:tracePt t="119392" x="6127750" y="3322638"/>
          <p14:tracePt t="119411" x="6118225" y="3355975"/>
          <p14:tracePt t="119418" x="6084888" y="3373438"/>
          <p14:tracePt t="119442" x="5957888" y="3416300"/>
          <p14:tracePt t="119466" x="5880100" y="3433763"/>
          <p14:tracePt t="119488" x="5795963" y="3433763"/>
          <p14:tracePt t="119548" x="5829300" y="3433763"/>
          <p14:tracePt t="119560" x="5864225" y="3433763"/>
          <p14:tracePt t="119580" x="5965825" y="3416300"/>
          <p14:tracePt t="119598" x="6067425" y="3408363"/>
          <p14:tracePt t="119611" x="6102350" y="3408363"/>
          <p14:tracePt t="119622" x="6178550" y="3408363"/>
          <p14:tracePt t="119700" x="6169025" y="3433763"/>
          <p14:tracePt t="119720" x="6110288" y="3459163"/>
          <p14:tracePt t="119738" x="6059488" y="3467100"/>
          <p14:tracePt t="119746" x="6016625" y="3475038"/>
          <p14:tracePt t="119767" x="5889625" y="3517900"/>
          <p14:tracePt t="119778" x="5854700" y="3517900"/>
          <p14:tracePt t="119779" x="5838825" y="3517900"/>
          <p14:tracePt t="119796" x="5813425" y="3527425"/>
          <p14:tracePt t="119876" x="5854700" y="3492500"/>
          <p14:tracePt t="119896" x="5905500" y="3492500"/>
          <p14:tracePt t="119908" x="5905500" y="3484563"/>
          <p14:tracePt t="119930" x="5932488" y="3484563"/>
          <p14:tracePt t="119969" x="5940425" y="3484563"/>
          <p14:tracePt t="119981" x="5940425" y="3492500"/>
          <p14:tracePt t="119999" x="5940425" y="3502025"/>
          <p14:tracePt t="120022" x="5922963" y="3535363"/>
          <p14:tracePt t="120044" x="5889625" y="3552825"/>
          <p14:tracePt t="120064" x="5846763" y="3568700"/>
          <p14:tracePt t="120076" x="5838825" y="3568700"/>
          <p14:tracePt t="120152" x="5829300" y="3568700"/>
          <p14:tracePt t="120193" x="5846763" y="3552825"/>
          <p14:tracePt t="120219" x="5897563" y="3552825"/>
          <p14:tracePt t="120231" x="5922963" y="3552825"/>
          <p14:tracePt t="120249" x="5983288" y="3552825"/>
          <p14:tracePt t="120268" x="6016625" y="3560763"/>
          <p14:tracePt t="120325" x="6024563" y="3578225"/>
          <p14:tracePt t="120362" x="6008688" y="3578225"/>
          <p14:tracePt t="120374" x="5973763" y="3578225"/>
          <p14:tracePt t="120394" x="5905500" y="3578225"/>
          <p14:tracePt t="120403" x="5889625" y="3578225"/>
          <p14:tracePt t="120421" x="5727700" y="3502025"/>
          <p14:tracePt t="120434" x="5634038" y="3459163"/>
          <p14:tracePt t="120458" x="5446713" y="3246438"/>
          <p14:tracePt t="120466" x="5395913" y="3186113"/>
          <p14:tracePt t="120485" x="5327650" y="3041650"/>
          <p14:tracePt t="120497" x="5302250" y="2949575"/>
          <p14:tracePt t="120516" x="5302250" y="2871788"/>
          <p14:tracePt t="120528" x="5337175" y="2813050"/>
          <p14:tracePt t="120548" x="5395913" y="2778125"/>
          <p14:tracePt t="120560" x="5430838" y="2778125"/>
          <p14:tracePt t="120580" x="5507038" y="2762250"/>
          <p14:tracePt t="120598" x="5583238" y="2762250"/>
          <p14:tracePt t="120610" x="5684838" y="2778125"/>
          <p14:tracePt t="120621" x="5735638" y="2795588"/>
          <p14:tracePt t="120644" x="5872163" y="2881313"/>
          <p14:tracePt t="120655" x="5932488" y="2922588"/>
          <p14:tracePt t="120677" x="5965825" y="3000375"/>
          <p14:tracePt t="120685" x="5965825" y="3041650"/>
          <p14:tracePt t="120699" x="5948363" y="3101975"/>
          <p14:tracePt t="120843" x="5940425" y="3101975"/>
          <p14:tracePt t="120860" x="5889625" y="3084513"/>
          <p14:tracePt t="120880" x="5813425" y="3059113"/>
          <p14:tracePt t="120893" x="5803900" y="3025775"/>
          <p14:tracePt t="120914" x="5788025" y="2940050"/>
          <p14:tracePt t="120925" x="5770563" y="2897188"/>
          <p14:tracePt t="120936" x="5727700" y="2838450"/>
          <p14:tracePt t="120950" x="5719763" y="2813050"/>
          <p14:tracePt t="120974" x="5641975" y="2633663"/>
          <p14:tracePt t="120982" x="5600700" y="2582863"/>
          <p14:tracePt t="120997" x="5514975" y="2447925"/>
          <p14:tracePt t="121016" x="5413375" y="2319338"/>
          <p14:tracePt t="121030" x="5319713" y="2174875"/>
          <p14:tracePt t="121048" x="5200650" y="2039938"/>
          <p14:tracePt t="121060" x="5141913" y="1979613"/>
          <p14:tracePt t="121076" x="5048250" y="1852613"/>
          <p14:tracePt t="121096" x="4929188" y="1708150"/>
          <p14:tracePt t="121110" x="4860925" y="1639888"/>
          <p14:tracePt t="121128" x="4852988" y="1614488"/>
          <p14:tracePt t="121190" x="4843463" y="1614488"/>
          <p14:tracePt t="121208" x="4818063" y="1606550"/>
          <p14:tracePt t="121218" x="4767263" y="1581150"/>
          <p14:tracePt t="121242" x="4683125" y="1530350"/>
          <p14:tracePt t="121251" x="4673600" y="1520825"/>
          <p14:tracePt t="121263" x="4665663" y="1512888"/>
          <p14:tracePt t="121283" x="4648200" y="1477963"/>
          <p14:tracePt t="121341" x="4648200" y="1470025"/>
          <p14:tracePt t="121359" x="4648200" y="1436688"/>
          <p14:tracePt t="121381" x="4648200" y="1393825"/>
          <p14:tracePt t="121391" x="4648200" y="1360488"/>
          <p14:tracePt t="121403" x="4699000" y="1308100"/>
          <p14:tracePt t="121421" x="4759325" y="1249363"/>
          <p14:tracePt t="121443" x="4886325" y="1216025"/>
          <p14:tracePt t="121449" x="4903788" y="1216025"/>
          <p14:tracePt t="121470" x="5005388" y="1206500"/>
          <p14:tracePt t="121481" x="5091113" y="1206500"/>
          <p14:tracePt t="121502" x="5380038" y="1206500"/>
          <p14:tracePt t="121514" x="5438775" y="1206500"/>
          <p14:tracePt t="121530" x="5540375" y="1206500"/>
          <p14:tracePt t="121543" x="5591175" y="1206500"/>
          <p14:tracePt t="121566" x="5778500" y="1206500"/>
          <p14:tracePt t="121577" x="5838825" y="1206500"/>
          <p14:tracePt t="121597" x="5999163" y="1216025"/>
          <p14:tracePt t="121609" x="6092825" y="1249363"/>
          <p14:tracePt t="121628" x="6161088" y="1274763"/>
          <p14:tracePt t="121647" x="6203950" y="1282700"/>
          <p14:tracePt t="121658" x="6211888" y="1282700"/>
          <p14:tracePt t="121707" x="6262688" y="1300163"/>
          <p14:tracePt t="121722" x="6313488" y="1317625"/>
          <p14:tracePt t="121730" x="6348413" y="1325563"/>
          <p14:tracePt t="121750" x="6381750" y="1325563"/>
          <p14:tracePt t="121762" x="6391275" y="1333500"/>
          <p14:tracePt t="121845" x="6356350" y="1333500"/>
          <p14:tracePt t="121856" x="6288088" y="1308100"/>
          <p14:tracePt t="121880" x="6067425" y="1241425"/>
          <p14:tracePt t="121889" x="5965825" y="1231900"/>
          <p14:tracePt t="121904" x="5803900" y="1223963"/>
          <p14:tracePt t="121927" x="5565775" y="1206500"/>
          <p14:tracePt t="121936" x="5489575" y="1198563"/>
          <p14:tracePt t="121958" x="5302250" y="1198563"/>
          <p14:tracePt t="121986" x="5175250" y="1198563"/>
          <p14:tracePt t="121997" x="5141913" y="1198563"/>
          <p14:tracePt t="122019" x="5048250" y="1198563"/>
          <p14:tracePt t="122031" x="4979988" y="1198563"/>
          <p14:tracePt t="122047" x="4937125" y="1198563"/>
          <p14:tracePt t="122060" x="4835525" y="1198563"/>
          <p14:tracePt t="122078" x="4749800" y="1198563"/>
          <p14:tracePt t="122097" x="4630738" y="1198563"/>
          <p14:tracePt t="122109" x="4589463" y="1198563"/>
          <p14:tracePt t="122129" x="4572000" y="1198563"/>
          <p14:tracePt t="122143" x="4564063" y="1198563"/>
          <p14:tracePt t="122155" x="4546600" y="1198563"/>
          <p14:tracePt t="122175" x="4538663" y="1206500"/>
          <p14:tracePt t="122194" x="4529138" y="1223963"/>
          <p14:tracePt t="122194" x="4521200" y="1241425"/>
          <p14:tracePt t="122219" x="4521200" y="1257300"/>
          <p14:tracePt t="122231" x="4513263" y="1266825"/>
          <p14:tracePt t="122252" x="4513263" y="1274763"/>
          <p14:tracePt t="122282" x="4513263" y="1282700"/>
          <p14:tracePt t="122294" x="4513263" y="1292225"/>
          <p14:tracePt t="122314" x="4546600" y="1317625"/>
          <p14:tracePt t="122325" x="4579938" y="1325563"/>
          <p14:tracePt t="122346" x="4673600" y="1343025"/>
          <p14:tracePt t="122359" x="4716463" y="1360488"/>
          <p14:tracePt t="122378" x="4827588" y="1368425"/>
          <p14:tracePt t="122400" x="4962525" y="1368425"/>
          <p14:tracePt t="122412" x="5081588" y="1368425"/>
          <p14:tracePt t="122426" x="5141913" y="1368425"/>
          <p14:tracePt t="122436" x="5218113" y="1360488"/>
          <p14:tracePt t="122459" x="5276850" y="1343025"/>
          <p14:tracePt t="122485" x="5311775" y="1292225"/>
          <p14:tracePt t="122497" x="5327650" y="1282700"/>
          <p14:tracePt t="122515" x="5345113" y="1257300"/>
          <p14:tracePt t="122535" x="5345113" y="1241425"/>
          <p14:tracePt t="122547" x="5345113" y="1231900"/>
          <p14:tracePt t="122641" x="5319713" y="1223963"/>
          <p14:tracePt t="122659" x="5251450" y="1198563"/>
          <p14:tracePt t="122669" x="5235575" y="1198563"/>
          <p14:tracePt t="122691" x="5218113" y="1198563"/>
          <p14:tracePt t="122733" x="5268913" y="1198563"/>
          <p14:tracePt t="122753" x="5345113" y="1206500"/>
          <p14:tracePt t="122771" x="5472113" y="1231900"/>
          <p14:tracePt t="122781" x="5507038" y="1249363"/>
          <p14:tracePt t="122796" x="5634038" y="1274763"/>
          <p14:tracePt t="122809" x="5694363" y="1282700"/>
          <p14:tracePt t="122827" x="5813425" y="1300163"/>
          <p14:tracePt t="122847" x="5854700" y="1308100"/>
          <p14:tracePt t="122937" x="5854700" y="1317625"/>
          <p14:tracePt t="122955" x="5854700" y="1343025"/>
          <p14:tracePt t="122971" x="5854700" y="1393825"/>
          <p14:tracePt t="122983" x="5864225" y="1411288"/>
          <p14:tracePt t="123003" x="5872163" y="1462088"/>
          <p14:tracePt t="123014" x="5880100" y="1495425"/>
          <p14:tracePt t="123030" x="5915025" y="1555750"/>
          <p14:tracePt t="123049" x="5932488" y="1597025"/>
          <p14:tracePt t="123059" x="5957888" y="1622425"/>
          <p14:tracePt t="123078" x="6042025" y="1690688"/>
          <p14:tracePt t="123098" x="6092825" y="1733550"/>
          <p14:tracePt t="123108" x="6135688" y="1766888"/>
          <p14:tracePt t="123128" x="6143625" y="1776413"/>
          <p14:tracePt t="123141" x="6143625" y="1784350"/>
          <p14:tracePt t="123163" x="6143625" y="1793875"/>
          <p14:tracePt t="123192" x="6143625" y="1809750"/>
          <p14:tracePt t="123218" x="6118225" y="1827213"/>
          <p14:tracePt t="123238" x="6049963" y="1844675"/>
          <p14:tracePt t="123249" x="5999163" y="1844675"/>
          <p14:tracePt t="123272" x="5803900" y="1844675"/>
          <p14:tracePt t="123279" x="5702300" y="1844675"/>
          <p14:tracePt t="123294" x="5557838" y="1844675"/>
          <p14:tracePt t="123314" x="5446713" y="1844675"/>
          <p14:tracePt t="123327" x="5387975" y="1844675"/>
          <p14:tracePt t="123345" x="5268913" y="1844675"/>
          <p14:tracePt t="123364" x="5183188" y="1844675"/>
          <p14:tracePt t="123375" x="5141913" y="1844675"/>
          <p14:tracePt t="123392" x="5038725" y="1844675"/>
          <p14:tracePt t="123416" x="4997450" y="1844675"/>
          <p14:tracePt t="123427" x="4962525" y="1835150"/>
          <p14:tracePt t="123439" x="4954588" y="1819275"/>
          <p14:tracePt t="123455" x="4868863" y="1793875"/>
          <p14:tracePt t="123483" x="4835525" y="1784350"/>
          <p14:tracePt t="123503" x="4818063" y="1784350"/>
          <p14:tracePt t="123514" x="4792663" y="1784350"/>
          <p14:tracePt t="123561" x="4784725" y="1784350"/>
          <p14:tracePt t="123580" x="4767263" y="1784350"/>
          <p14:tracePt t="123593" x="4749800" y="1784350"/>
          <p14:tracePt t="123614" x="4716463" y="1784350"/>
          <p14:tracePt t="123624" x="4708525" y="1784350"/>
          <p14:tracePt t="123642" x="4665663" y="1776413"/>
          <p14:tracePt t="123663" x="4605338" y="1766888"/>
          <p14:tracePt t="123691" x="4513263" y="1733550"/>
          <p14:tracePt t="123700" x="4478338" y="1725613"/>
          <p14:tracePt t="123724" x="4460875" y="1716088"/>
          <p14:tracePt t="123860" x="4521200" y="1716088"/>
          <p14:tracePt t="123876" x="4579938" y="1716088"/>
          <p14:tracePt t="123896" x="4741863" y="1716088"/>
          <p14:tracePt t="123925" x="4972050" y="1716088"/>
          <p14:tracePt t="123945" x="5116513" y="1716088"/>
          <p14:tracePt t="123965" x="5192713" y="1716088"/>
          <p14:tracePt t="123985" x="5260975" y="1716088"/>
          <p14:tracePt t="123997" x="5268913" y="1708150"/>
          <p14:tracePt t="124014" x="5286375" y="1708150"/>
          <p14:tracePt t="124034" x="5294313" y="1700213"/>
          <p14:tracePt t="124034" x="5302250" y="1700213"/>
          <p14:tracePt t="124061" x="5353050" y="1690688"/>
          <p14:tracePt t="124080" x="5395913" y="1665288"/>
          <p14:tracePt t="124092" x="5421313" y="1665288"/>
          <p14:tracePt t="124112" x="5489575" y="1649413"/>
          <p14:tracePt t="124130" x="5524500" y="1649413"/>
          <p14:tracePt t="124141" x="5532438" y="1649413"/>
          <p14:tracePt t="124158" x="5557838" y="1639888"/>
          <p14:tracePt t="124180" x="5565775" y="1631950"/>
          <p14:tracePt t="124327" x="5583238" y="1631950"/>
          <p14:tracePt t="124343" x="5583238" y="1639888"/>
          <p14:tracePt t="124363" x="5583238" y="1657350"/>
          <p14:tracePt t="124393" x="5591175" y="1665288"/>
          <p14:tracePt t="124561" x="5591175" y="1639888"/>
          <p14:tracePt t="124577" x="5591175" y="1622425"/>
          <p14:tracePt t="124597" x="5591175" y="1606550"/>
          <p14:tracePt t="124797" x="5600700" y="1606550"/>
          <p14:tracePt t="124809" x="5608638" y="1606550"/>
          <p14:tracePt t="124843" x="5616575" y="1606550"/>
          <p14:tracePt t="124908" x="5626100" y="1606550"/>
          <p14:tracePt t="125060" x="5641975" y="1589088"/>
          <p14:tracePt t="125077" x="5641975" y="1581150"/>
          <p14:tracePt t="125097" x="5641975" y="1571625"/>
          <p14:tracePt t="125109" x="5651500" y="1563688"/>
          <p14:tracePt t="125530" x="5651500" y="1555750"/>
          <p14:tracePt t="125549" x="5651500" y="1538288"/>
          <p14:tracePt t="125561" x="5651500" y="1520825"/>
          <p14:tracePt t="125582" x="5641975" y="1495425"/>
          <p14:tracePt t="125593" x="5634038" y="1495425"/>
          <p14:tracePt t="125613" x="5608638" y="1495425"/>
          <p14:tracePt t="125625" x="5583238" y="1495425"/>
          <p14:tracePt t="125644" x="5557838" y="1495425"/>
          <p14:tracePt t="125663" x="5514975" y="1520825"/>
          <p14:tracePt t="125672" x="5507038" y="1520825"/>
          <p14:tracePt t="125688" x="5497513" y="1563688"/>
          <p14:tracePt t="125711" x="5497513" y="1589088"/>
          <p14:tracePt t="125717" x="5507038" y="1589088"/>
          <p14:tracePt t="125735" x="5557838" y="1614488"/>
          <p14:tracePt t="125747" x="5591175" y="1622425"/>
          <p14:tracePt t="125770" x="5727700" y="1631950"/>
          <p14:tracePt t="125781" x="5813425" y="1631950"/>
          <p14:tracePt t="125797" x="5889625" y="1649413"/>
          <p14:tracePt t="125815" x="5932488" y="1649413"/>
          <p14:tracePt t="125909" x="5915025" y="1649413"/>
          <p14:tracePt t="125919" x="5897563" y="1649413"/>
          <p14:tracePt t="125942" x="5872163" y="1649413"/>
          <p14:tracePt t="125973" x="5864225" y="1649413"/>
          <p14:tracePt t="126029" x="5864225" y="1657350"/>
          <p14:tracePt t="126062" x="5889625" y="1674813"/>
          <p14:tracePt t="126078" x="5915025" y="1674813"/>
          <p14:tracePt t="126092" x="5922963" y="1674813"/>
          <p14:tracePt t="126173" x="5922963" y="1708150"/>
          <p14:tracePt t="126190" x="5915025" y="1741488"/>
          <p14:tracePt t="126210" x="5880100" y="1751013"/>
          <p14:tracePt t="126217" x="5864225" y="1758950"/>
          <p14:tracePt t="126233" x="5846763" y="1776413"/>
          <p14:tracePt t="126247" x="5829300" y="1784350"/>
          <p14:tracePt t="126271" x="5821363" y="1793875"/>
          <p14:tracePt t="126468" x="5846763" y="1793875"/>
          <p14:tracePt t="126483" x="5872163" y="1793875"/>
          <p14:tracePt t="126497" x="5922963" y="1784350"/>
          <p14:tracePt t="126514" x="5991225" y="1784350"/>
          <p14:tracePt t="126536" x="6042025" y="1766888"/>
          <p14:tracePt t="126545" x="6049963" y="1758950"/>
          <p14:tracePt t="126579" x="6059488" y="1751013"/>
          <p14:tracePt t="126642" x="6059488" y="1741488"/>
          <p14:tracePt t="126661" x="6059488" y="1725613"/>
          <p14:tracePt t="126687" x="6049963" y="1725613"/>
          <p14:tracePt t="126707" x="6034088" y="1725613"/>
          <p14:tracePt t="126716" x="6024563" y="1725613"/>
          <p14:tracePt t="126735" x="5983288" y="1725613"/>
          <p14:tracePt t="126747" x="5973763" y="1725613"/>
          <p14:tracePt t="126762" x="5957888" y="1733550"/>
          <p14:tracePt t="126781" x="5948363" y="1733550"/>
          <p14:tracePt t="126905" x="5957888" y="1733550"/>
          <p14:tracePt t="126922" x="6016625" y="1733550"/>
          <p14:tracePt t="126923" x="6034088" y="1725613"/>
          <p14:tracePt t="126939" x="6059488" y="1725613"/>
          <p14:tracePt t="126950" x="6076950" y="1708150"/>
          <p14:tracePt t="126975" x="6102350" y="1700213"/>
          <p14:tracePt t="126983" x="6102350" y="1690688"/>
          <p14:tracePt t="126997" x="6110288" y="1682750"/>
          <p14:tracePt t="127018" x="6127750" y="1674813"/>
          <p14:tracePt t="127029" x="6127750" y="1665288"/>
          <p14:tracePt t="127048" x="6127750" y="1657350"/>
          <p14:tracePt t="127067" x="6127750" y="1649413"/>
          <p14:tracePt t="127079" x="6127750" y="1639888"/>
          <p14:tracePt t="127235" x="6127750" y="1622425"/>
          <p14:tracePt t="127254" x="6135688" y="1614488"/>
          <p14:tracePt t="127264" x="6143625" y="1606550"/>
          <p14:tracePt t="127294" x="6143625" y="1589088"/>
          <p14:tracePt t="127313" x="6143625" y="1581150"/>
          <p14:tracePt t="127326" x="6143625" y="1571625"/>
          <p14:tracePt t="127345" x="6143625" y="1555750"/>
          <p14:tracePt t="127364" x="6135688" y="1530350"/>
          <p14:tracePt t="127374" x="6127750" y="1520825"/>
          <p14:tracePt t="127389" x="6102350" y="1495425"/>
          <p14:tracePt t="127411" x="6067425" y="1495425"/>
          <p14:tracePt t="127419" x="6059488" y="1495425"/>
          <p14:tracePt t="127443" x="6042025" y="1495425"/>
          <p14:tracePt t="127474" x="5983288" y="1495425"/>
          <p14:tracePt t="127482" x="5948363" y="1530350"/>
          <p14:tracePt t="127498" x="5915025" y="1581150"/>
          <p14:tracePt t="127519" x="5915025" y="1589088"/>
          <p14:tracePt t="127528" x="5915025" y="1597025"/>
          <p14:tracePt t="127547" x="5915025" y="1631950"/>
          <p14:tracePt t="127559" x="5940425" y="1649413"/>
          <p14:tracePt t="127577" x="6034088" y="1665288"/>
          <p14:tracePt t="127597" x="6118225" y="1674813"/>
          <p14:tracePt t="127614" x="6194425" y="1674813"/>
          <p14:tracePt t="127626" x="6229350" y="1674813"/>
          <p14:tracePt t="127637" x="6246813" y="1674813"/>
          <p14:tracePt t="127664" x="6254750" y="1674813"/>
          <p14:tracePt t="127731" x="6254750" y="1649413"/>
          <p14:tracePt t="127750" x="6211888" y="1631950"/>
          <p14:tracePt t="127763" x="6203950" y="1631950"/>
          <p14:tracePt t="127784" x="6178550" y="1614488"/>
          <p14:tracePt t="127952" x="6178550" y="1622425"/>
          <p14:tracePt t="127971" x="6178550" y="1639888"/>
          <p14:tracePt t="127981" x="6178550" y="1649413"/>
          <p14:tracePt t="128002" x="6178550" y="1657350"/>
          <p14:tracePt t="128013" x="6178550" y="1665288"/>
          <p14:tracePt t="128030" x="6178550" y="1682750"/>
          <p14:tracePt t="128030" x="6178550" y="1700213"/>
          <p14:tracePt t="128043" x="6178550" y="1716088"/>
          <p14:tracePt t="128062" x="6178550" y="1784350"/>
          <p14:tracePt t="128063" x="6178550" y="1801813"/>
          <p14:tracePt t="128081" x="6178550" y="1870075"/>
          <p14:tracePt t="128093" x="6178550" y="1895475"/>
          <p14:tracePt t="128108" x="6178550" y="1979613"/>
          <p14:tracePt t="128128" x="6178550" y="2174875"/>
          <p14:tracePt t="128148" x="6178550" y="2293938"/>
          <p14:tracePt t="128158" x="6178550" y="2336800"/>
          <p14:tracePt t="128169" x="6178550" y="2362200"/>
          <p14:tracePt t="128188" x="6178550" y="2379663"/>
          <p14:tracePt t="128234" x="6178550" y="2387600"/>
          <p14:tracePt t="128264" x="6178550" y="2379663"/>
          <p14:tracePt t="128277" x="6169025" y="2371725"/>
          <p14:tracePt t="128297" x="6153150" y="2371725"/>
          <p14:tracePt t="128314" x="6153150" y="2362200"/>
          <p14:tracePt t="128408" x="6143625" y="2413000"/>
          <p14:tracePt t="128425" x="6143625" y="2506663"/>
          <p14:tracePt t="128435" x="6143625" y="2532063"/>
          <p14:tracePt t="128458" x="6143625" y="2762250"/>
          <p14:tracePt t="128466" x="6178550" y="2846388"/>
          <p14:tracePt t="128488" x="6246813" y="3195638"/>
          <p14:tracePt t="128497" x="6262688" y="3322638"/>
          <p14:tracePt t="128516" x="6272213" y="3552825"/>
          <p14:tracePt t="128530" x="6272213" y="3832225"/>
          <p14:tracePt t="128550" x="6161088" y="4095750"/>
          <p14:tracePt t="128562" x="6034088" y="4325938"/>
          <p14:tracePt t="128577" x="5932488" y="4513263"/>
          <p14:tracePt t="128597" x="5864225" y="4589463"/>
          <p14:tracePt t="128611" x="5829300" y="4597400"/>
          <p14:tracePt t="128629" x="5803900" y="4597400"/>
          <p14:tracePt t="128637" x="5761038" y="4579938"/>
          <p14:tracePt t="128653" x="5702300" y="4564063"/>
          <p14:tracePt t="128677" x="5676900" y="4554538"/>
          <p14:tracePt t="128747" x="5676900" y="4605338"/>
          <p14:tracePt t="128765" x="5694363" y="4630738"/>
          <p14:tracePt t="128778" x="5735638" y="4657725"/>
          <p14:tracePt t="128798" x="5753100" y="4657725"/>
          <p14:tracePt t="128816" x="5770563" y="4657725"/>
          <p14:tracePt t="128846" x="5803900" y="4657725"/>
          <p14:tracePt t="128859" x="5803900" y="4648200"/>
          <p14:tracePt t="128925" x="5803900" y="4640263"/>
          <p14:tracePt t="128950" x="5735638" y="4640263"/>
          <p14:tracePt t="128952" x="5727700" y="4640263"/>
          <p14:tracePt t="128971" x="5489575" y="4640263"/>
          <p14:tracePt t="128988" x="5362575" y="4622800"/>
          <p14:tracePt t="128997" x="5048250" y="4622800"/>
          <p14:tracePt t="129012" x="4741863" y="4622800"/>
          <p14:tracePt t="129032" x="4470400" y="4622800"/>
          <p14:tracePt t="129045" x="4341813" y="4622800"/>
          <p14:tracePt t="129063" x="4105275" y="4622800"/>
          <p14:tracePt t="129082" x="4002088" y="4622800"/>
          <p14:tracePt t="129094" x="3960813" y="4622800"/>
          <p14:tracePt t="129113" x="3951288" y="4622800"/>
          <p14:tracePt t="129141" x="3943350" y="4622800"/>
          <p14:tracePt t="129219" x="3935413" y="4622800"/>
          <p14:tracePt t="129376" x="3935413" y="4648200"/>
          <p14:tracePt t="129394" x="3960813" y="4759325"/>
          <p14:tracePt t="129406" x="3994150" y="4937125"/>
          <p14:tracePt t="129426" x="4019550" y="5132388"/>
          <p14:tracePt t="129435" x="4019550" y="5260975"/>
          <p14:tracePt t="129449" x="4019550" y="5472113"/>
          <p14:tracePt t="129470" x="4019550" y="5676900"/>
          <p14:tracePt t="129488" x="4019550" y="5957888"/>
          <p14:tracePt t="129497" x="4019550" y="6024563"/>
          <p14:tracePt t="129516" x="4019550" y="6169025"/>
          <p14:tracePt t="129527" x="4019550" y="6338888"/>
          <p14:tracePt t="129546" x="4011613" y="6483350"/>
          <p14:tracePt t="129564" x="4011613" y="6611938"/>
          <p14:tracePt t="129583" x="4011613" y="6746875"/>
          <p14:tracePt t="129594" x="4011613" y="6832600"/>
          <p14:tracePt t="129890" x="4224338" y="6840538"/>
          <p14:tracePt t="129913" x="4503738" y="6840538"/>
          <p14:tracePt t="129924" x="4657725" y="6840538"/>
          <p14:tracePt t="129943" x="5260975" y="6840538"/>
          <p14:tracePt t="129969" x="5915025" y="6815138"/>
          <p14:tracePt t="129989" x="6186488" y="6772275"/>
          <p14:tracePt t="129997" x="6288088" y="6764338"/>
          <p14:tracePt t="130016" x="6365875" y="6746875"/>
          <p14:tracePt t="130250" x="6356350" y="6746875"/>
          <p14:tracePt t="130262" x="6323013" y="6764338"/>
          <p14:tracePt t="130282" x="6305550" y="6764338"/>
          <p14:tracePt t="130294" x="6254750" y="6764338"/>
          <p14:tracePt t="130315" x="6169025" y="6764338"/>
          <p14:tracePt t="130325" x="6127750" y="6764338"/>
          <p14:tracePt t="130344" x="6067425" y="6738938"/>
          <p14:tracePt t="130363" x="6034088" y="6713538"/>
          <p14:tracePt t="130375" x="6034088" y="6688138"/>
          <p14:tracePt t="130396" x="6034088" y="6543675"/>
          <p14:tracePt t="130404" x="6034088" y="6457950"/>
          <p14:tracePt t="130421" x="6016625" y="6110288"/>
          <p14:tracePt t="130436" x="6016625" y="5965825"/>
          <p14:tracePt t="130454" x="5991225" y="5668963"/>
          <p14:tracePt t="130476" x="5932488" y="5226050"/>
          <p14:tracePt t="130498" x="5889625" y="4911725"/>
          <p14:tracePt t="130519" x="5880100" y="4792663"/>
          <p14:tracePt t="130530" x="5864225" y="4699000"/>
          <p14:tracePt t="130545" x="5864225" y="4683125"/>
          <p14:tracePt t="130704" x="5821363" y="4673600"/>
          <p14:tracePt t="130724" x="5719763" y="4657725"/>
          <p14:tracePt t="130749" x="5575300" y="4657725"/>
          <p14:tracePt t="130768" x="5421313" y="4657725"/>
          <p14:tracePt t="130777" x="5337175" y="4657725"/>
          <p14:tracePt t="130795" x="5124450" y="4657725"/>
          <p14:tracePt t="130815" x="4827588" y="4657725"/>
          <p14:tracePt t="130825" x="4716463" y="4657725"/>
          <p14:tracePt t="130841" x="4503738" y="4657725"/>
          <p14:tracePt t="130861" x="4130675" y="4640263"/>
          <p14:tracePt t="130873" x="4019550" y="4622800"/>
          <p14:tracePt t="130894" x="3773488" y="4605338"/>
          <p14:tracePt t="130905" x="3697288" y="4597400"/>
          <p14:tracePt t="130925" x="3636963" y="4597400"/>
          <p14:tracePt t="130944" x="3619500" y="4597400"/>
          <p14:tracePt t="130969" x="3611563" y="4597400"/>
          <p14:tracePt t="131016" x="3611563" y="4605338"/>
          <p14:tracePt t="131028" x="3619500" y="4648200"/>
          <p14:tracePt t="131049" x="3646488" y="4657725"/>
          <p14:tracePt t="131061" x="3679825" y="4673600"/>
          <p14:tracePt t="131080" x="3738563" y="4699000"/>
          <p14:tracePt t="131093" x="3824288" y="4749800"/>
          <p14:tracePt t="131111" x="3951288" y="4810125"/>
          <p14:tracePt t="131130" x="4105275" y="4894263"/>
          <p14:tracePt t="131141" x="4257675" y="5005388"/>
          <p14:tracePt t="131153" x="4351338" y="5056188"/>
          <p14:tracePt t="131177" x="4614863" y="5243513"/>
          <p14:tracePt t="131189" x="4741863" y="5380038"/>
          <p14:tracePt t="131208" x="4810125" y="5532438"/>
          <p14:tracePt t="131216" x="4827588" y="5616575"/>
          <p14:tracePt t="131235" x="4843463" y="5778500"/>
          <p14:tracePt t="131248" x="4810125" y="5922963"/>
          <p14:tracePt t="131267" x="4691063" y="6092825"/>
          <p14:tracePt t="131279" x="4572000" y="6237288"/>
          <p14:tracePt t="131293" x="4470400" y="6330950"/>
          <p14:tracePt t="131313" x="4394200" y="6399213"/>
          <p14:tracePt t="131327" x="4376738" y="6416675"/>
          <p14:tracePt t="131345" x="4368800" y="6416675"/>
          <p14:tracePt t="131372" x="4359275" y="6416675"/>
          <p14:tracePt t="131576" x="4351338" y="6416675"/>
          <p14:tracePt t="131595" x="4333875" y="6416675"/>
          <p14:tracePt t="131624" x="4283075" y="6399213"/>
          <p14:tracePt t="131643" x="4232275" y="6391275"/>
          <p14:tracePt t="131664" x="4095750" y="6373813"/>
          <p14:tracePt t="131685" x="4037013" y="6348413"/>
          <p14:tracePt t="131704" x="4002088" y="6313488"/>
          <p14:tracePt t="131717" x="4002088" y="6305550"/>
          <p14:tracePt t="131739" x="4002088" y="6237288"/>
          <p14:tracePt t="131749" x="3994150" y="6211888"/>
          <p14:tracePt t="131762" x="3976688" y="6118225"/>
          <p14:tracePt t="131782" x="3976688" y="6049963"/>
          <p14:tracePt t="131795" x="3968750" y="5983288"/>
          <p14:tracePt t="131813" x="3968750" y="5957888"/>
          <p14:tracePt t="131832" x="3968750" y="5948363"/>
          <p14:tracePt t="131909" x="3968750" y="5973763"/>
          <p14:tracePt t="131928" x="3960813" y="6016625"/>
          <p14:tracePt t="131958" x="3935413" y="6067425"/>
          <p14:tracePt t="131967" x="3925888" y="6084888"/>
          <p14:tracePt t="131990" x="3892550" y="6153150"/>
          <p14:tracePt t="131997" x="3867150" y="6161088"/>
          <p14:tracePt t="132013" x="3841750" y="6178550"/>
          <p14:tracePt t="132033" x="3824288" y="6178550"/>
          <p14:tracePt t="132045" x="3806825" y="6178550"/>
          <p14:tracePt t="132064" x="3763963" y="6084888"/>
          <p14:tracePt t="132065" x="3763963" y="6076950"/>
          <p14:tracePt t="132077" x="3756025" y="6016625"/>
          <p14:tracePt t="132097" x="3705225" y="5770563"/>
          <p14:tracePt t="132109" x="3697288" y="5684838"/>
          <p14:tracePt t="132127" x="3671888" y="5481638"/>
          <p14:tracePt t="132147" x="3671888" y="5251450"/>
          <p14:tracePt t="132171" x="3671888" y="5106988"/>
          <p14:tracePt t="132194" x="3671888" y="5030788"/>
          <p14:tracePt t="132201" x="3671888" y="5005388"/>
          <p14:tracePt t="132220" x="3671888" y="4962525"/>
          <p14:tracePt t="132359" x="3671888" y="4979988"/>
          <p14:tracePt t="132378" x="3679825" y="5048250"/>
          <p14:tracePt t="132391" x="3763963" y="5167313"/>
          <p14:tracePt t="132412" x="3935413" y="5353050"/>
          <p14:tracePt t="132424" x="4044950" y="5464175"/>
          <p14:tracePt t="132425" x="4164013" y="5540375"/>
          <p14:tracePt t="132438" x="4300538" y="5651500"/>
          <p14:tracePt t="132452" x="4486275" y="5753100"/>
          <p14:tracePt t="132477" x="4554538" y="5788025"/>
          <p14:tracePt t="132500" x="4564063" y="5778500"/>
          <p14:tracePt t="132514" x="4564063" y="5727700"/>
          <p14:tracePt t="132535" x="4564063" y="5651500"/>
          <p14:tracePt t="132547" x="4529138" y="5565775"/>
          <p14:tracePt t="132569" x="4513263" y="5507038"/>
          <p14:tracePt t="132580" x="4495800" y="5438775"/>
          <p14:tracePt t="132596" x="4486275" y="5430838"/>
          <p14:tracePt t="132611" x="4478338" y="5380038"/>
          <p14:tracePt t="132611" x="4478338" y="5370513"/>
          <p14:tracePt t="132622" x="4478338" y="5353050"/>
          <p14:tracePt t="132638" x="4478338" y="5345113"/>
          <p14:tracePt t="132677" x="4478338" y="5337175"/>
          <p14:tracePt t="132709" x="4478338" y="5327650"/>
          <p14:tracePt t="132762" x="4486275" y="5327650"/>
          <p14:tracePt t="132903" x="4470400" y="5327650"/>
          <p14:tracePt t="132925" x="4419600" y="5327650"/>
          <p14:tracePt t="132935" x="4410075" y="5327650"/>
          <p14:tracePt t="132952" x="4394200" y="5345113"/>
          <p14:tracePt t="133032" x="4427538" y="5319713"/>
          <p14:tracePt t="133043" x="4460875" y="5302250"/>
          <p14:tracePt t="133063" x="4589463" y="5218113"/>
          <p14:tracePt t="133081" x="4699000" y="5157788"/>
          <p14:tracePt t="133093" x="4792663" y="5064125"/>
          <p14:tracePt t="133107" x="4810125" y="5048250"/>
          <p14:tracePt t="133128" x="4852988" y="4954588"/>
          <p14:tracePt t="133138" x="4852988" y="4946650"/>
          <p14:tracePt t="133159" x="4835525" y="4878388"/>
          <p14:tracePt t="133178" x="4792663" y="4827588"/>
          <p14:tracePt t="133186" x="4767263" y="4792663"/>
          <p14:tracePt t="133209" x="4614863" y="4741863"/>
          <p14:tracePt t="133215" x="4521200" y="4724400"/>
          <p14:tracePt t="133235" x="4435475" y="4716463"/>
          <p14:tracePt t="133249" x="4351338" y="4716463"/>
          <p14:tracePt t="133274" x="4341813" y="4716463"/>
          <p14:tracePt t="133442" x="4368800" y="4716463"/>
          <p14:tracePt t="133470" x="4419600" y="4724400"/>
          <p14:tracePt t="133483" x="4435475" y="4741863"/>
          <p14:tracePt t="133503" x="4478338" y="4775200"/>
          <p14:tracePt t="133514" x="4495800" y="4792663"/>
          <p14:tracePt t="133544" x="4503738" y="4835525"/>
          <p14:tracePt t="133563" x="4546600" y="4946650"/>
          <p14:tracePt t="133575" x="4564063" y="4987925"/>
          <p14:tracePt t="133596" x="4572000" y="5005388"/>
          <p14:tracePt t="133612" x="4579938" y="5013325"/>
          <p14:tracePt t="133668" x="4579938" y="4962525"/>
          <p14:tracePt t="133687" x="4579938" y="4903788"/>
          <p14:tracePt t="133704" x="4495800" y="4749800"/>
          <p14:tracePt t="133716" x="4445000" y="4699000"/>
          <p14:tracePt t="133736" x="4368800" y="4630738"/>
          <p14:tracePt t="133747" x="4189413" y="4572000"/>
          <p14:tracePt t="133764" x="4027488" y="4538663"/>
          <p14:tracePt t="133783" x="3925888" y="4529138"/>
          <p14:tracePt t="133795" x="3849688" y="4554538"/>
          <p14:tracePt t="133813" x="3790950" y="4716463"/>
          <p14:tracePt t="133832" x="3756025" y="4894263"/>
          <p14:tracePt t="133844" x="3756025" y="5056188"/>
          <p14:tracePt t="133858" x="3756025" y="5106988"/>
          <p14:tracePt t="133878" x="3816350" y="5243513"/>
          <p14:tracePt t="133891" x="3867150" y="5276850"/>
          <p14:tracePt t="133911" x="4079875" y="5327650"/>
          <p14:tracePt t="133919" x="4206875" y="5337175"/>
          <p14:tracePt t="133937" x="4470400" y="5337175"/>
          <p14:tracePt t="133961" x="4792663" y="5218113"/>
          <p14:tracePt t="133967" x="4860925" y="5141913"/>
          <p14:tracePt t="133986" x="4937125" y="4860925"/>
          <p14:tracePt t="133998" x="4954588" y="4749800"/>
          <p14:tracePt t="134015" x="4946650" y="4572000"/>
          <p14:tracePt t="134029" x="4894263" y="4435475"/>
          <p14:tracePt t="134046" x="4878388" y="4419600"/>
          <p14:tracePt t="134075" x="4860925" y="4419600"/>
          <p14:tracePt t="134097" x="4860925" y="4529138"/>
          <p14:tracePt t="134110" x="4860925" y="4775200"/>
          <p14:tracePt t="134129" x="4860925" y="5302250"/>
          <p14:tracePt t="134138" x="4860925" y="5481638"/>
          <p14:tracePt t="134154" x="4860925" y="5838825"/>
          <p14:tracePt t="134176" x="4903788" y="6067425"/>
          <p14:tracePt t="134189" x="4979988" y="6178550"/>
          <p14:tracePt t="134208" x="4997450" y="6211888"/>
          <p14:tracePt t="134250" x="4997450" y="6229350"/>
          <p14:tracePt t="134269" x="4997450" y="6280150"/>
          <p14:tracePt t="134279" x="4962525" y="6297613"/>
          <p14:tracePt t="134299" x="4903788" y="6338888"/>
          <p14:tracePt t="134311" x="4835525" y="6381750"/>
          <p14:tracePt t="134330" x="4775200" y="6450013"/>
          <p14:tracePt t="134343" x="4733925" y="6500813"/>
          <p14:tracePt t="134361" x="4683125" y="6535738"/>
          <p14:tracePt t="134381" x="4665663" y="6627813"/>
          <p14:tracePt t="134394" x="4665663" y="6654800"/>
          <p14:tracePt t="134411" x="4665663" y="6738938"/>
          <p14:tracePt t="134420" x="4665663" y="6824663"/>
          <p14:tracePt t="134559" x="4886325" y="6799263"/>
          <p14:tracePt t="134579" x="4886325" y="6688138"/>
          <p14:tracePt t="134600" x="4886325" y="6611938"/>
          <p14:tracePt t="134612" x="4860925" y="6543675"/>
          <p14:tracePt t="134627" x="4852988" y="6500813"/>
          <p14:tracePt t="134648" x="4827588" y="6467475"/>
          <p14:tracePt t="134657" x="4827588" y="6457950"/>
          <p14:tracePt t="134669" x="4810125" y="6457950"/>
          <p14:tracePt t="134689" x="4792663" y="6457950"/>
          <p14:tracePt t="134700" x="4784725" y="6457950"/>
          <p14:tracePt t="134732" x="4759325" y="6457950"/>
          <p14:tracePt t="134753" x="4716463" y="6457950"/>
          <p14:tracePt t="134771" x="4665663" y="6535738"/>
          <p14:tracePt t="134780" x="4665663" y="6551613"/>
          <p14:tracePt t="134795" x="4665663" y="6594475"/>
          <p14:tracePt t="134815" x="4665663" y="6611938"/>
          <p14:tracePt t="134827" x="4665663" y="6619875"/>
          <p14:tracePt t="134847" x="4673600" y="6637338"/>
          <p14:tracePt t="134864" x="4716463" y="6670675"/>
          <p14:tracePt t="134873" x="4775200" y="6688138"/>
          <p14:tracePt t="134892" x="4894263" y="6696075"/>
          <p14:tracePt t="134913" x="5013325" y="6721475"/>
          <p14:tracePt t="134921" x="5073650" y="6721475"/>
          <p14:tracePt t="134938" x="5106988" y="6721475"/>
          <p14:tracePt t="134954" x="5116513" y="6713538"/>
          <p14:tracePt t="134965" x="5116513" y="6705600"/>
          <p14:tracePt t="134997" x="5116513" y="6688138"/>
          <p14:tracePt t="135016" x="5116513" y="6680200"/>
          <p14:tracePt t="135034" x="5099050" y="6680200"/>
          <p14:tracePt t="135045" x="5038725" y="6680200"/>
          <p14:tracePt t="135063" x="5013325" y="6680200"/>
          <p14:tracePt t="135075" x="4987925" y="6680200"/>
          <p14:tracePt t="135095" x="4937125" y="6688138"/>
          <p14:tracePt t="135111" x="4919663" y="6688138"/>
          <p14:tracePt t="135133" x="4860925" y="6688138"/>
          <p14:tracePt t="135145" x="4749800" y="6619875"/>
          <p14:tracePt t="135160" x="4597400" y="6526213"/>
          <p14:tracePt t="135172" x="4529138" y="6475413"/>
          <p14:tracePt t="135196" x="4240213" y="6102350"/>
          <p14:tracePt t="135206" x="4171950" y="5983288"/>
          <p14:tracePt t="135222" x="4011613" y="5727700"/>
          <p14:tracePt t="135231" x="3943350" y="5608638"/>
          <p14:tracePt t="135247" x="3875088" y="5387975"/>
          <p14:tracePt t="135269" x="3806825" y="5183188"/>
          <p14:tracePt t="135294" x="3816350" y="5124450"/>
          <p14:tracePt t="135314" x="3841750" y="5124450"/>
          <p14:tracePt t="135326" x="3849688" y="5124450"/>
          <p14:tracePt t="135347" x="3857625" y="5124450"/>
          <p14:tracePt t="135364" x="3883025" y="5132388"/>
          <p14:tracePt t="135376" x="3917950" y="5175250"/>
          <p14:tracePt t="135389" x="3925888" y="5208588"/>
          <p14:tracePt t="135412" x="3960813" y="5286375"/>
          <p14:tracePt t="135423" x="3986213" y="5311775"/>
          <p14:tracePt t="135434" x="4002088" y="5345113"/>
          <p14:tracePt t="135452" x="4113213" y="5438775"/>
          <p14:tracePt t="135471" x="4197350" y="5489575"/>
          <p14:tracePt t="135483" x="4300538" y="5532438"/>
          <p14:tracePt t="135505" x="4376738" y="5565775"/>
          <p14:tracePt t="135532" x="4402138" y="5565775"/>
          <p14:tracePt t="135560" x="4410075" y="5565775"/>
          <p14:tracePt t="135581" x="4402138" y="5565775"/>
          <p14:tracePt t="135591" x="4394200" y="5540375"/>
          <p14:tracePt t="135608" x="4325938" y="5464175"/>
          <p14:tracePt t="135630" x="4240213" y="5438775"/>
          <p14:tracePt t="135642" x="4224338" y="5430838"/>
          <p14:tracePt t="135700" x="4232275" y="5405438"/>
          <p14:tracePt t="135720" x="4308475" y="5387975"/>
          <p14:tracePt t="135732" x="4384675" y="5353050"/>
          <p14:tracePt t="135753" x="4513263" y="5311775"/>
          <p14:tracePt t="135765" x="4546600" y="5294313"/>
          <p14:tracePt t="135781" x="4589463" y="5251450"/>
          <p14:tracePt t="135794" x="4622800" y="5200650"/>
          <p14:tracePt t="135813" x="4630738" y="5167313"/>
          <p14:tracePt t="135834" x="4640263" y="5091113"/>
          <p14:tracePt t="135845" x="4648200" y="5038725"/>
          <p14:tracePt t="135863" x="4648200" y="4979988"/>
          <p14:tracePt t="135875" x="4648200" y="4972050"/>
          <p14:tracePt t="135897" x="4648200" y="4954588"/>
          <p14:tracePt t="135907" x="4648200" y="4946650"/>
          <p14:tracePt t="135921" x="4648200" y="4919663"/>
          <p14:tracePt t="135945" x="4622800" y="4878388"/>
          <p14:tracePt t="135974" x="4597400" y="4868863"/>
          <p14:tracePt t="135983" x="4589463" y="4868863"/>
          <p14:tracePt t="136006" x="4579938" y="4868863"/>
          <p14:tracePt t="136016" x="4529138" y="4860925"/>
          <p14:tracePt t="136030" x="4503738" y="4860925"/>
          <p14:tracePt t="136050" x="4470400" y="4860925"/>
          <p14:tracePt t="136061" x="4427538" y="4860925"/>
          <p14:tracePt t="136077" x="4341813" y="4903788"/>
          <p14:tracePt t="136097" x="4333875" y="4919663"/>
          <p14:tracePt t="136108" x="4325938" y="4937125"/>
          <p14:tracePt t="136124" x="4291013" y="4972050"/>
          <p14:tracePt t="136144" x="4291013" y="5022850"/>
          <p14:tracePt t="136154" x="4291013" y="5048250"/>
          <p14:tracePt t="136176" x="4351338" y="5124450"/>
          <p14:tracePt t="136196" x="4435475" y="5157788"/>
          <p14:tracePt t="136205" x="4597400" y="5183188"/>
          <p14:tracePt t="136221" x="4699000" y="5192713"/>
          <p14:tracePt t="136231" x="4852988" y="5192713"/>
          <p14:tracePt t="136246" x="4937125" y="5175250"/>
          <p14:tracePt t="136266" x="4972050" y="5149850"/>
          <p14:tracePt t="136279" x="5005388" y="5091113"/>
          <p14:tracePt t="136297" x="5022850" y="5013325"/>
          <p14:tracePt t="136316" x="5022850" y="4946650"/>
          <p14:tracePt t="136328" x="5022850" y="4860925"/>
          <p14:tracePt t="136343" x="5022850" y="4741863"/>
          <p14:tracePt t="136363" x="5022850" y="4630738"/>
          <p14:tracePt t="136375" x="5022850" y="4572000"/>
          <p14:tracePt t="136393" x="5022850" y="4402138"/>
          <p14:tracePt t="136413" x="5030788" y="4291013"/>
          <p14:tracePt t="136422" x="5030788" y="4249738"/>
          <p14:tracePt t="136438" x="5048250" y="4130675"/>
          <p14:tracePt t="136450" x="5056188" y="4011613"/>
          <p14:tracePt t="136475" x="5091113" y="3892550"/>
          <p14:tracePt t="136497" x="5099050" y="3841750"/>
          <p14:tracePt t="136519" x="5116513" y="3790950"/>
          <p14:tracePt t="136529" x="5132388" y="3756025"/>
          <p14:tracePt t="136548" x="5132388" y="3748088"/>
          <p14:tracePt t="136636" x="5132388" y="3832225"/>
          <p14:tracePt t="136661" x="5132388" y="3960813"/>
          <p14:tracePt t="136685" x="5132388" y="4197350"/>
          <p14:tracePt t="136705" x="5116513" y="4368800"/>
          <p14:tracePt t="136716" x="5073650" y="4460875"/>
          <p14:tracePt t="136738" x="4954588" y="4665663"/>
          <p14:tracePt t="136756" x="4868863" y="4759325"/>
          <p14:tracePt t="136765" x="4835525" y="4810125"/>
          <p14:tracePt t="136780" x="4648200" y="4868863"/>
          <p14:tracePt t="136800" x="4452938" y="4878388"/>
          <p14:tracePt t="136811" x="4351338" y="4878388"/>
          <p14:tracePt t="136830" x="4156075" y="4878388"/>
          <p14:tracePt t="136848" x="4011613" y="4852988"/>
          <p14:tracePt t="136859" x="4002088" y="4852988"/>
          <p14:tracePt t="136879" x="3986213" y="4843463"/>
          <p14:tracePt t="136940" x="3976688" y="4843463"/>
          <p14:tracePt t="136959" x="4002088" y="4868863"/>
          <p14:tracePt t="136967" x="4044950" y="4919663"/>
          <p14:tracePt t="136991" x="4138613" y="5005388"/>
          <p14:tracePt t="136999" x="4189413" y="5038725"/>
          <p14:tracePt t="137013" x="4249738" y="5106988"/>
          <p14:tracePt t="137033" x="4291013" y="5183188"/>
          <p14:tracePt t="137045" x="4308475" y="5235575"/>
          <p14:tracePt t="137064" x="4308475" y="5251450"/>
          <p14:tracePt t="137083" x="4308475" y="5268913"/>
          <p14:tracePt t="137095" x="4283075" y="5276850"/>
          <p14:tracePt t="137110" x="4249738" y="5276850"/>
          <p14:tracePt t="137128" x="4206875" y="5276850"/>
          <p14:tracePt t="137141" x="4189413" y="5276850"/>
          <p14:tracePt t="137161" x="4146550" y="5226050"/>
          <p14:tracePt t="137192" x="4121150" y="5167313"/>
          <p14:tracePt t="137200" x="4121150" y="5099050"/>
          <p14:tracePt t="137219" x="4121150" y="5056188"/>
          <p14:tracePt t="137231" x="4121150" y="4979988"/>
          <p14:tracePt t="137252" x="4181475" y="4835525"/>
          <p14:tracePt t="137262" x="4206875" y="4792663"/>
          <p14:tracePt t="137282" x="4275138" y="4699000"/>
          <p14:tracePt t="137294" x="4283075" y="4683125"/>
          <p14:tracePt t="137314" x="4291013" y="4683125"/>
          <p14:tracePt t="137374" x="4291013" y="4673600"/>
          <p14:tracePt t="137392" x="4197350" y="4716463"/>
          <p14:tracePt t="137414" x="4146550" y="4802188"/>
          <p14:tracePt t="137425" x="4121150" y="4860925"/>
          <p14:tracePt t="137437" x="4113213" y="4946650"/>
          <p14:tracePt t="137453" x="4113213" y="4979988"/>
          <p14:tracePt t="137466" x="4113213" y="5064125"/>
          <p14:tracePt t="137492" x="4257675" y="5235575"/>
          <p14:tracePt t="137513" x="4291013" y="5251450"/>
          <p14:tracePt t="137533" x="4427538" y="5286375"/>
          <p14:tracePt t="137545" x="4495800" y="5286375"/>
          <p14:tracePt t="137563" x="4513263" y="5276850"/>
          <p14:tracePt t="137576" x="4529138" y="5218113"/>
          <p14:tracePt t="137594" x="4538663" y="5200650"/>
          <p14:tracePt t="137613" x="4546600" y="5106988"/>
          <p14:tracePt t="137625" x="4546600" y="5073650"/>
          <p14:tracePt t="137639" x="4546600" y="5064125"/>
          <p14:tracePt t="137663" x="4546600" y="5048250"/>
          <p14:tracePt t="137715" x="4546600" y="5038725"/>
          <p14:tracePt t="137749" x="4538663" y="5038725"/>
          <p14:tracePt t="137767" x="4503738" y="5064125"/>
          <p14:tracePt t="137779" x="4503738" y="5124450"/>
          <p14:tracePt t="137797" x="4495800" y="5149850"/>
          <p14:tracePt t="137816" x="4495800" y="5183188"/>
          <p14:tracePt t="137828" x="4521200" y="5218113"/>
          <p14:tracePt t="137844" x="4597400" y="5243513"/>
          <p14:tracePt t="137863" x="4622800" y="5251450"/>
          <p14:tracePt t="137876" x="4630738" y="5251450"/>
          <p14:tracePt t="137894" x="4648200" y="5235575"/>
          <p14:tracePt t="137902" x="4648200" y="5208588"/>
          <p14:tracePt t="137921" x="4657725" y="5167313"/>
          <p14:tracePt t="137944" x="4589463" y="5022850"/>
          <p14:tracePt t="137951" x="4564063" y="4954588"/>
          <p14:tracePt t="137966" x="4495800" y="4903788"/>
          <p14:tracePt t="137989" x="4376738" y="4894263"/>
          <p14:tracePt t="138013" x="4325938" y="4894263"/>
          <p14:tracePt t="138033" x="4291013" y="4954588"/>
          <p14:tracePt t="138044" x="4291013" y="4972050"/>
          <p14:tracePt t="138064" x="4291013" y="4987925"/>
          <p14:tracePt t="139371" x="4495800" y="4886325"/>
          <p14:tracePt t="139388" x="5268913" y="4513263"/>
          <p14:tracePt t="139409" x="6313488" y="3951288"/>
          <p14:tracePt t="139419" x="6824663" y="3636963"/>
          <p14:tracePt t="139442" x="7886700" y="2660650"/>
          <p14:tracePt t="139451" x="8310563" y="1971675"/>
          <p14:tracePt t="139467" x="8388350" y="1708150"/>
          <p14:tracePt t="139488" x="8447088" y="1343025"/>
          <p14:tracePt t="139498" x="8455025" y="1257300"/>
          <p14:tracePt t="139518" x="8455025" y="1122363"/>
          <p14:tracePt t="139531" x="8455025" y="1096963"/>
          <p14:tracePt t="139548" x="8455025" y="1087438"/>
          <p14:tracePt t="141126" x="8455025" y="1069975"/>
          <p14:tracePt t="141142" x="8345488" y="1062038"/>
          <p14:tracePt t="141162" x="8064500" y="1054100"/>
          <p14:tracePt t="141175" x="7894638" y="1054100"/>
          <p14:tracePt t="141175" x="7716838" y="1054100"/>
          <p14:tracePt t="141194" x="7283450" y="1054100"/>
          <p14:tracePt t="141206" x="7010400" y="1054100"/>
          <p14:tracePt t="141231" x="6926263" y="1054100"/>
          <p14:tracePt t="141309" x="6926263" y="1062038"/>
          <p14:tracePt t="141328" x="6969125" y="1087438"/>
          <p14:tracePt t="141349" x="7070725" y="1112838"/>
          <p14:tracePt t="141379" x="7248525" y="1138238"/>
          <p14:tracePt t="141391" x="7324725" y="1155700"/>
          <p14:tracePt t="141409" x="7342188" y="1155700"/>
          <p14:tracePt t="141514" x="7258050" y="1130300"/>
          <p14:tracePt t="141533" x="7197725" y="1122363"/>
          <p14:tracePt t="141546" x="7146925" y="1112838"/>
          <p14:tracePt t="141563" x="7002463" y="1087438"/>
          <p14:tracePt t="141583" x="6951663" y="1079500"/>
          <p14:tracePt t="141595" x="6883400" y="1079500"/>
          <p14:tracePt t="141909" x="6875463" y="1079500"/>
          <p14:tracePt t="141928" x="6865938" y="1079500"/>
          <p14:tracePt t="141934" x="6858000" y="1079500"/>
          <p14:tracePt t="141957" x="6824663" y="1079500"/>
          <p14:tracePt t="141966" x="6807200" y="1079500"/>
          <p14:tracePt t="141987" x="6772275" y="1079500"/>
          <p14:tracePt t="142013" x="6746875" y="1079500"/>
          <p14:tracePt t="142032" x="6713538" y="1079500"/>
          <p14:tracePt t="142078" x="6705600" y="1079500"/>
          <p14:tracePt t="142111" x="6688138" y="1079500"/>
          <p14:tracePt t="142127" x="6670675" y="1079500"/>
          <p14:tracePt t="142296" x="6670675" y="1062038"/>
          <p14:tracePt t="142314" x="6721475" y="1054100"/>
          <p14:tracePt t="142325" x="6815138" y="1036638"/>
          <p14:tracePt t="142344" x="6891338" y="1028700"/>
          <p14:tracePt t="142365" x="7019925" y="1003300"/>
          <p14:tracePt t="142375" x="7053263" y="1003300"/>
          <p14:tracePt t="142391" x="7129463" y="993775"/>
          <p14:tracePt t="142411" x="7215188" y="985838"/>
          <p14:tracePt t="142419" x="7273925" y="977900"/>
          <p14:tracePt t="142442" x="7334250" y="968375"/>
          <p14:tracePt t="142450" x="7350125" y="960438"/>
          <p14:tracePt t="142469" x="7418388" y="942975"/>
          <p14:tracePt t="142489" x="7435850" y="935038"/>
          <p14:tracePt t="142497" x="7443788" y="935038"/>
          <p14:tracePt t="142516" x="7453313" y="925513"/>
          <p14:tracePt t="142528" x="7478713" y="917575"/>
          <p14:tracePt t="142550" x="7486650" y="917575"/>
          <p14:tracePt t="142561" x="7494588" y="917575"/>
          <p14:tracePt t="142581" x="7580313" y="917575"/>
          <p14:tracePt t="142591" x="7605713" y="917575"/>
          <p14:tracePt t="142608" x="7681913" y="917575"/>
          <p14:tracePt t="142628" x="7732713" y="917575"/>
          <p14:tracePt t="142641" x="7793038" y="917575"/>
          <p14:tracePt t="142661" x="7912100" y="892175"/>
          <p14:tracePt t="142692" x="8005763" y="892175"/>
          <p14:tracePt t="142701" x="8039100" y="892175"/>
          <p14:tracePt t="142721" x="8107363" y="892175"/>
          <p14:tracePt t="142733" x="8166100" y="892175"/>
          <p14:tracePt t="142753" x="8277225" y="892175"/>
          <p14:tracePt t="142764" x="8335963" y="892175"/>
          <p14:tracePt t="142780" x="8447088" y="909638"/>
          <p14:tracePt t="142800" x="8523288" y="935038"/>
          <p14:tracePt t="142811" x="8583613" y="960438"/>
          <p14:tracePt t="142829" x="8624888" y="977900"/>
          <p14:tracePt t="142842" x="8634413" y="993775"/>
          <p14:tracePt t="142863" x="8642350" y="1028700"/>
          <p14:tracePt t="142872" x="8651875" y="1054100"/>
          <p14:tracePt t="142896" x="8651875" y="1087438"/>
          <p14:tracePt t="142903" x="8651875" y="1096963"/>
          <p14:tracePt t="142927" x="8651875" y="1189038"/>
          <p14:tracePt t="142952" x="8651875" y="1282700"/>
          <p14:tracePt t="142972" x="8651875" y="1343025"/>
          <p14:tracePt t="142981" x="8651875" y="1436688"/>
          <p14:tracePt t="143000" x="8651875" y="1487488"/>
          <p14:tracePt t="143013" x="8651875" y="1504950"/>
          <p14:tracePt t="143027" x="8659813" y="1520825"/>
          <p14:tracePt t="143079" x="8659813" y="1538288"/>
          <p14:tracePt t="143097" x="8659813" y="1555750"/>
          <p14:tracePt t="143109" x="8659813" y="1563688"/>
          <p14:tracePt t="143130" x="8634413" y="1571625"/>
          <p14:tracePt t="143139" x="8624888" y="1581150"/>
          <p14:tracePt t="143154" x="8609013" y="1589088"/>
          <p14:tracePt t="143177" x="8574088" y="1606550"/>
          <p14:tracePt t="143189" x="8558213" y="1606550"/>
          <p14:tracePt t="143199" x="8515350" y="1614488"/>
          <p14:tracePt t="143222" x="8404225" y="1614488"/>
          <p14:tracePt t="143232" x="8370888" y="1614488"/>
          <p14:tracePt t="143254" x="8175625" y="1614488"/>
          <p14:tracePt t="143264" x="8089900" y="1614488"/>
          <p14:tracePt t="143279" x="7962900" y="1614488"/>
          <p14:tracePt t="143300" x="7861300" y="1614488"/>
          <p14:tracePt t="143310" x="7851775" y="1614488"/>
          <p14:tracePt t="143393" x="7818438" y="1614488"/>
          <p14:tracePt t="143412" x="7793038" y="1614488"/>
          <p14:tracePt t="143418" x="7783513" y="1614488"/>
          <p14:tracePt t="143442" x="7767638" y="1631950"/>
          <p14:tracePt t="143451" x="7758113" y="1631950"/>
          <p14:tracePt t="143472" x="7707313" y="1639888"/>
          <p14:tracePt t="143483" x="7673975" y="1639888"/>
          <p14:tracePt t="143497" x="7597775" y="1639888"/>
          <p14:tracePt t="143516" x="7494588" y="1639888"/>
          <p14:tracePt t="143527" x="7367588" y="1639888"/>
          <p14:tracePt t="143546" x="7215188" y="1639888"/>
          <p14:tracePt t="143563" x="7078663" y="1639888"/>
          <p14:tracePt t="143583" x="6951663" y="1614488"/>
          <p14:tracePt t="143594" x="6934200" y="1614488"/>
          <p14:tracePt t="143613" x="6908800" y="1606550"/>
          <p14:tracePt t="143626" x="6883400" y="1589088"/>
          <p14:tracePt t="143645" x="6875463" y="1589088"/>
          <p14:tracePt t="143654" x="6850063" y="1581150"/>
          <p14:tracePt t="143685" x="6840538" y="1571625"/>
          <p14:tracePt t="143705" x="6824663" y="1555750"/>
          <p14:tracePt t="143720" x="6807200" y="1520825"/>
          <p14:tracePt t="143732" x="6789738" y="1470025"/>
          <p14:tracePt t="143747" x="6772275" y="1444625"/>
          <p14:tracePt t="143767" x="6756400" y="1385888"/>
          <p14:tracePt t="143777" x="6746875" y="1325563"/>
          <p14:tracePt t="143797" x="6738938" y="1274763"/>
          <p14:tracePt t="143814" x="6738938" y="1216025"/>
          <p14:tracePt t="143834" x="6738938" y="1198563"/>
          <p14:tracePt t="143846" x="6738938" y="1163638"/>
          <p14:tracePt t="143862" x="6756400" y="1122363"/>
          <p14:tracePt t="143874" x="6815138" y="1079500"/>
          <p14:tracePt t="143894" x="6875463" y="1011238"/>
          <p14:tracePt t="143914" x="6916738" y="985838"/>
          <p14:tracePt t="143924" x="6926263" y="977900"/>
          <p14:tracePt t="143941" x="6959600" y="952500"/>
          <p14:tracePt t="143968" x="6985000" y="952500"/>
          <p14:tracePt t="143980" x="7035800" y="942975"/>
          <p14:tracePt t="144007" x="7154863" y="935038"/>
          <p14:tracePt t="144015" x="7258050" y="935038"/>
          <p14:tracePt t="144030" x="7316788" y="935038"/>
          <p14:tracePt t="144050" x="7427913" y="935038"/>
          <p14:tracePt t="144061" x="7504113" y="935038"/>
          <p14:tracePt t="144078" x="7521575" y="935038"/>
          <p14:tracePt t="144098" x="7546975" y="935038"/>
          <p14:tracePt t="144125" x="7554913" y="935038"/>
          <p14:tracePt t="144147" x="7588250" y="917575"/>
          <p14:tracePt t="144159" x="7597775" y="917575"/>
          <p14:tracePt t="144171" x="7605713" y="909638"/>
          <p14:tracePt t="144188" x="7613650" y="909638"/>
          <p14:tracePt t="144201" x="7623175" y="909638"/>
          <p14:tracePt t="144327" x="7613650" y="909638"/>
          <p14:tracePt t="144346" x="7605713" y="909638"/>
          <p14:tracePt t="144405" x="7588250" y="909638"/>
          <p14:tracePt t="144422" x="7580313" y="909638"/>
          <p14:tracePt t="144561" x="7613650" y="909638"/>
          <p14:tracePt t="144581" x="7716838" y="909638"/>
          <p14:tracePt t="144594" x="7767638" y="935038"/>
          <p14:tracePt t="144613" x="7912100" y="1011238"/>
          <p14:tracePt t="144623" x="8031163" y="1155700"/>
          <p14:tracePt t="144647" x="8150225" y="1401763"/>
          <p14:tracePt t="144677" x="8183563" y="1716088"/>
          <p14:tracePt t="144688" x="8201025" y="1946275"/>
          <p14:tracePt t="144707" x="8201025" y="2149475"/>
          <p14:tracePt t="144716" x="8201025" y="2227263"/>
          <p14:tracePt t="144734" x="8183563" y="2387600"/>
          <p14:tracePt t="144747" x="8115300" y="2498725"/>
          <p14:tracePt t="144765" x="8047038" y="2566988"/>
          <p14:tracePt t="144785" x="7945438" y="2608263"/>
          <p14:tracePt t="144796" x="7912100" y="2617788"/>
          <p14:tracePt t="144812" x="7843838" y="2617788"/>
          <p14:tracePt t="144825" x="7783513" y="2617788"/>
          <p14:tracePt t="144845" x="7699375" y="2625725"/>
          <p14:tracePt t="144863" x="7605713" y="2676525"/>
          <p14:tracePt t="144891" x="7572375" y="2711450"/>
          <p14:tracePt t="144911" x="7537450" y="2744788"/>
          <p14:tracePt t="144922" x="7512050" y="2770188"/>
          <p14:tracePt t="144944" x="7392988" y="2906713"/>
          <p14:tracePt t="144955" x="7350125" y="2965450"/>
          <p14:tracePt t="144966" x="7308850" y="3008313"/>
          <p14:tracePt t="144987" x="7172325" y="3101975"/>
          <p14:tracePt t="144998" x="7154863" y="3127375"/>
          <p14:tracePt t="145017" x="7078663" y="3160713"/>
          <p14:tracePt t="145030" x="7045325" y="3178175"/>
          <p14:tracePt t="145046" x="6977063" y="3203575"/>
          <p14:tracePt t="145066" x="6850063" y="3221038"/>
          <p14:tracePt t="145075" x="6832600" y="3221038"/>
          <p14:tracePt t="145094" x="6738938" y="3221038"/>
          <p14:tracePt t="145115" x="6594475" y="3221038"/>
          <p14:tracePt t="145125" x="6569075" y="3221038"/>
          <p14:tracePt t="145141" x="6518275" y="3221038"/>
          <p14:tracePt t="145160" x="6492875" y="3221038"/>
          <p14:tracePt t="145169" x="6483350" y="3221038"/>
          <p14:tracePt t="145192" x="6475413" y="3211513"/>
          <p14:tracePt t="145200" x="6475413" y="3203575"/>
          <p14:tracePt t="145262" x="6457950" y="3195638"/>
          <p14:tracePt t="145280" x="6457950" y="3186113"/>
          <p14:tracePt t="145300" x="6457950" y="3170238"/>
          <p14:tracePt t="145359" x="6457950" y="3160713"/>
          <p14:tracePt t="145378" x="6457950" y="3144838"/>
          <p14:tracePt t="145389" x="6467475" y="3144838"/>
          <p14:tracePt t="145409" x="6467475" y="3135313"/>
          <p14:tracePt t="145419" x="6467475" y="3127375"/>
          <p14:tracePt t="145441" x="6475413" y="3119438"/>
          <p14:tracePt t="145452" x="6483350" y="3094038"/>
          <p14:tracePt t="145472" x="6492875" y="3094038"/>
          <p14:tracePt t="145482" x="6526213" y="3084513"/>
          <p14:tracePt t="145498" x="6543675" y="3067050"/>
          <p14:tracePt t="145521" x="6569075" y="3059113"/>
          <p14:tracePt t="145530" x="6569075" y="3051175"/>
          <p14:tracePt t="145549" x="6654800" y="3008313"/>
          <p14:tracePt t="145561" x="6696075" y="3008313"/>
          <p14:tracePt t="145562" x="6721475" y="3000375"/>
          <p14:tracePt t="145577" x="6738938" y="2974975"/>
          <p14:tracePt t="145597" x="6781800" y="2965450"/>
          <p14:tracePt t="145609" x="6789738" y="2965450"/>
          <p14:tracePt t="145629" x="6815138" y="2965450"/>
          <p14:tracePt t="145660" x="6840538" y="2965450"/>
          <p14:tracePt t="145706" x="6850063" y="2957513"/>
          <p14:tracePt t="145724" x="6858000" y="2949575"/>
          <p14:tracePt t="145753" x="6875463" y="2940050"/>
          <p14:tracePt t="145762" x="6891338" y="2940050"/>
          <p14:tracePt t="145777" x="6926263" y="2940050"/>
          <p14:tracePt t="145797" x="6959600" y="2922588"/>
          <p14:tracePt t="145811" x="7002463" y="2922588"/>
          <p14:tracePt t="145830" x="7061200" y="2914650"/>
          <p14:tracePt t="145849" x="7078663" y="2914650"/>
          <p14:tracePt t="145860" x="7104063" y="2914650"/>
          <p14:tracePt t="145875" x="7121525" y="2914650"/>
          <p14:tracePt t="145897" x="7146925" y="2914650"/>
          <p14:tracePt t="145926" x="7197725" y="2914650"/>
          <p14:tracePt t="145936" x="7215188" y="2922588"/>
          <p14:tracePt t="145936" x="7223125" y="2922588"/>
          <p14:tracePt t="145959" x="7258050" y="2922588"/>
          <p14:tracePt t="145968" x="7265988" y="2922588"/>
          <p14:tracePt t="146357" x="7273925" y="2932113"/>
          <p14:tracePt t="146375" x="7258050" y="2974975"/>
          <p14:tracePt t="146395" x="7223125" y="3016250"/>
          <p14:tracePt t="146404" x="7189788" y="3041650"/>
          <p14:tracePt t="146424" x="7113588" y="3119438"/>
          <p14:tracePt t="146443" x="7027863" y="3160713"/>
          <p14:tracePt t="146452" x="6951663" y="3211513"/>
          <p14:tracePt t="146475" x="6908800" y="3211513"/>
          <p14:tracePt t="146483" x="6883400" y="3221038"/>
          <p14:tracePt t="146496" x="6840538" y="3221038"/>
          <p14:tracePt t="146517" x="6799263" y="3246438"/>
          <p14:tracePt t="146530" x="6764338" y="3254375"/>
          <p14:tracePt t="146547" x="6731000" y="3254375"/>
          <p14:tracePt t="146567" x="6696075" y="3254375"/>
          <p14:tracePt t="146579" x="6680200" y="3254375"/>
          <p14:tracePt t="146625" x="6670675" y="3254375"/>
          <p14:tracePt t="146645" x="6654800" y="3254375"/>
          <p14:tracePt t="146672" x="6637338" y="3254375"/>
          <p14:tracePt t="146909" x="6645275" y="3254375"/>
          <p14:tracePt t="146928" x="6696075" y="3254375"/>
          <p14:tracePt t="146934" x="6731000" y="3254375"/>
          <p14:tracePt t="146955" x="6850063" y="3246438"/>
          <p14:tracePt t="146966" x="6875463" y="3238500"/>
          <p14:tracePt t="146985" x="6908800" y="3228975"/>
          <p14:tracePt t="146997" x="6926263" y="3221038"/>
          <p14:tracePt t="147013" x="6934200" y="3221038"/>
          <p14:tracePt t="147031" x="6951663" y="3221038"/>
          <p14:tracePt t="147044" x="6969125" y="3221038"/>
          <p14:tracePt t="147064" x="7002463" y="3221038"/>
          <p14:tracePt t="147075" x="7010400" y="3221038"/>
          <p14:tracePt t="147092" x="7035800" y="3221038"/>
          <p14:tracePt t="147113" x="7061200" y="3203575"/>
          <p14:tracePt t="147125" x="7070725" y="3203575"/>
          <p14:tracePt t="147144" x="7088188" y="3203575"/>
          <p14:tracePt t="147153" x="7096125" y="3203575"/>
          <p14:tracePt t="147171" x="7104063" y="3203575"/>
          <p14:tracePt t="147194" x="7113588" y="3195638"/>
          <p14:tracePt t="147219" x="7129463" y="3195638"/>
          <p14:tracePt t="147231" x="7138988" y="3195638"/>
          <p14:tracePt t="147249" x="7146925" y="3195638"/>
          <p14:tracePt t="147263" x="7154863" y="3195638"/>
          <p14:tracePt t="147296" x="7164388" y="3195638"/>
          <p14:tracePt t="147574" x="7180263" y="3195638"/>
          <p14:tracePt t="147593" x="7197725" y="3195638"/>
          <p14:tracePt t="147613" x="7205663" y="3195638"/>
          <p14:tracePt t="147626" x="7215188" y="3186113"/>
          <p14:tracePt t="147643" x="7223125" y="3186113"/>
          <p14:tracePt t="148516" x="7232650" y="3186113"/>
          <p14:tracePt t="148528" x="7265988" y="3186113"/>
          <p14:tracePt t="148548" x="7316788" y="3195638"/>
          <p14:tracePt t="148561" x="7334250" y="3195638"/>
          <p14:tracePt t="148580" x="7350125" y="3195638"/>
          <p14:tracePt t="148592" x="7359650" y="3195638"/>
          <p14:tracePt t="148611" x="7402513" y="3195638"/>
          <p14:tracePt t="148630" x="7418388" y="3195638"/>
          <p14:tracePt t="148639" x="7443788" y="3195638"/>
          <p14:tracePt t="148655" x="7504113" y="3203575"/>
          <p14:tracePt t="148678" x="7529513" y="3211513"/>
          <p14:tracePt t="148685" x="7537450" y="3211513"/>
          <p14:tracePt t="148700" x="7562850" y="3211513"/>
          <p14:tracePt t="148719" x="7656513" y="3228975"/>
          <p14:tracePt t="148731" x="7742238" y="3238500"/>
          <p14:tracePt t="148752" x="7818438" y="3238500"/>
          <p14:tracePt t="148764" x="7886700" y="3238500"/>
          <p14:tracePt t="148780" x="7912100" y="3254375"/>
          <p14:tracePt t="148802" x="7920038" y="3263900"/>
          <p14:tracePt t="148843" x="7927975" y="3263900"/>
          <p14:tracePt t="148862" x="7945438" y="3271838"/>
          <p14:tracePt t="148875" x="7954963" y="3279775"/>
          <p14:tracePt t="148897" x="8013700" y="3305175"/>
          <p14:tracePt t="148909" x="8031163" y="3305175"/>
          <p14:tracePt t="148921" x="8047038" y="3305175"/>
          <p14:tracePt t="148945" x="8089900" y="3305175"/>
          <p14:tracePt t="148953" x="8115300" y="3305175"/>
          <p14:tracePt t="149093" x="8124825" y="3322638"/>
          <p14:tracePt t="149128" x="8124825" y="3330575"/>
          <p14:tracePt t="149140" x="8132763" y="3330575"/>
          <p14:tracePt t="149160" x="8140700" y="3330575"/>
          <p14:tracePt t="149190" x="8166100" y="3348038"/>
          <p14:tracePt t="149326" x="8175625" y="3348038"/>
          <p14:tracePt t="149345" x="8175625" y="3355975"/>
          <p14:tracePt t="149379" x="8175625" y="3373438"/>
          <p14:tracePt t="149643" x="8191500" y="3373438"/>
          <p14:tracePt t="149669" x="8218488" y="3365500"/>
          <p14:tracePt t="149691" x="8259763" y="3340100"/>
          <p14:tracePt t="149717" x="8269288" y="3330575"/>
          <p14:tracePt t="149730" x="8277225" y="3322638"/>
          <p14:tracePt t="149778" x="8294688" y="3322638"/>
          <p14:tracePt t="149795" x="8310563" y="3322638"/>
          <p14:tracePt t="149827" x="8320088" y="3322638"/>
          <p14:tracePt t="149952" x="8328025" y="3322638"/>
          <p14:tracePt t="150157" x="8335963" y="3322638"/>
          <p14:tracePt t="150175" x="8345488" y="3322638"/>
          <p14:tracePt t="150185" x="8353425" y="3322638"/>
          <p14:tracePt t="150212" x="8396288" y="3314700"/>
          <p14:tracePt t="150222" x="8413750" y="3314700"/>
          <p14:tracePt t="150238" x="8447088" y="3314700"/>
          <p14:tracePt t="150248" x="8464550" y="3314700"/>
          <p14:tracePt t="150266" x="8497888" y="3314700"/>
          <p14:tracePt t="150277" x="8566150" y="3305175"/>
          <p14:tracePt t="150299" x="8616950" y="3305175"/>
          <p14:tracePt t="150310" x="8659813" y="3297238"/>
          <p14:tracePt t="150331" x="8710613" y="3279775"/>
          <p14:tracePt t="150342" x="8743950" y="3263900"/>
          <p14:tracePt t="150361" x="8761413" y="3254375"/>
          <p14:tracePt t="151531" x="8769350" y="3238500"/>
          <p14:tracePt t="151550" x="8769350" y="3228975"/>
          <p14:tracePt t="151561" x="8761413" y="3195638"/>
          <p14:tracePt t="151579" x="8743950" y="3160713"/>
          <p14:tracePt t="151599" x="8718550" y="3135313"/>
          <p14:tracePt t="151610" x="8710613" y="3127375"/>
          <p14:tracePt t="151621" x="8702675" y="3127375"/>
          <p14:tracePt t="151644" x="8659813" y="3109913"/>
          <p14:tracePt t="151653" x="8616950" y="3109913"/>
          <p14:tracePt t="151675" x="8583613" y="3109913"/>
          <p14:tracePt t="151684" x="8540750" y="3109913"/>
          <p14:tracePt t="151699" x="8489950" y="3109913"/>
          <p14:tracePt t="151720" x="8388350" y="3109913"/>
          <p14:tracePt t="151737" x="8320088" y="3109913"/>
          <p14:tracePt t="151747" x="8285163" y="3109913"/>
          <p14:tracePt t="151766" x="8277225" y="3109913"/>
          <p14:tracePt t="151785" x="8243888" y="3119438"/>
          <p14:tracePt t="151794" x="8234363" y="3127375"/>
          <p14:tracePt t="151810" x="8218488" y="3144838"/>
          <p14:tracePt t="151830" x="8208963" y="3152775"/>
          <p14:tracePt t="151877" x="8183563" y="3170238"/>
          <p14:tracePt t="151895" x="8183563" y="3178175"/>
          <p14:tracePt t="151985" x="8175625" y="3186113"/>
          <p14:tracePt t="152003" x="8175625" y="3203575"/>
          <p14:tracePt t="152029" x="8166100" y="3203575"/>
          <p14:tracePt t="152203" x="8166100" y="3211513"/>
          <p14:tracePt t="152224" x="8175625" y="3246438"/>
          <p14:tracePt t="152234" x="8183563" y="3254375"/>
          <p14:tracePt t="152258" x="8285163" y="3289300"/>
          <p14:tracePt t="152280" x="8345488" y="3314700"/>
          <p14:tracePt t="152299" x="8388350" y="3322638"/>
          <p14:tracePt t="152309" x="8404225" y="3322638"/>
          <p14:tracePt t="152326" x="8421688" y="3322638"/>
          <p14:tracePt t="152347" x="8429625" y="3314700"/>
          <p14:tracePt t="152375" x="8439150" y="3305175"/>
          <p14:tracePt t="152394" x="8439150" y="3297238"/>
          <p14:tracePt t="152423" x="8439150" y="3289300"/>
          <p14:tracePt t="152443" x="8439150" y="3271838"/>
          <p14:tracePt t="152546" x="8429625" y="3271838"/>
          <p14:tracePt t="153109" x="8421688" y="3271838"/>
          <p14:tracePt t="153126" x="8455025" y="3263900"/>
          <p14:tracePt t="153147" x="8523288" y="3228975"/>
          <p14:tracePt t="153178" x="8566150" y="3195638"/>
          <p14:tracePt t="153202" x="8583613" y="3170238"/>
          <p14:tracePt t="153222" x="8583613" y="3127375"/>
          <p14:tracePt t="153238" x="8583613" y="3041650"/>
          <p14:tracePt t="153249" x="8583613" y="3016250"/>
          <p14:tracePt t="153269" x="8489950" y="2855913"/>
          <p14:tracePt t="153280" x="8464550" y="2795588"/>
          <p14:tracePt t="153296" x="8378825" y="2651125"/>
          <p14:tracePt t="153309" x="8302625" y="2549525"/>
          <p14:tracePt t="153329" x="8269288" y="2498725"/>
          <p14:tracePt t="153348" x="8218488" y="2413000"/>
          <p14:tracePt t="153361" x="8166100" y="2319338"/>
          <p14:tracePt t="153373" x="8132763" y="2286000"/>
          <p14:tracePt t="153396" x="8013700" y="2174875"/>
          <p14:tracePt t="153403" x="7988300" y="2159000"/>
          <p14:tracePt t="153427" x="7912100" y="2073275"/>
          <p14:tracePt t="153437" x="7894638" y="2065338"/>
          <p14:tracePt t="153458" x="7851775" y="1989138"/>
          <p14:tracePt t="153466" x="7843838" y="1963738"/>
          <p14:tracePt t="153482" x="7800975" y="1920875"/>
          <p14:tracePt t="153502" x="7775575" y="1895475"/>
          <p14:tracePt t="153513" x="7767638" y="1885950"/>
          <p14:tracePt t="153810" x="7758113" y="1878013"/>
          <p14:tracePt t="153829" x="7572375" y="1835150"/>
          <p14:tracePt t="153842" x="7453313" y="1809750"/>
          <p14:tracePt t="153863" x="7121525" y="1741488"/>
          <p14:tracePt t="153872" x="7019925" y="1733550"/>
          <p14:tracePt t="153888" x="6900863" y="1725613"/>
          <p14:tracePt t="153912" x="6891338" y="1725613"/>
          <p14:tracePt t="154142" x="6891338" y="1716088"/>
          <p14:tracePt t="154162" x="6916738" y="1708150"/>
          <p14:tracePt t="154174" x="6969125" y="1708150"/>
          <p14:tracePt t="154193" x="7078663" y="1708150"/>
          <p14:tracePt t="154201" x="7146925" y="1708150"/>
          <p14:tracePt t="154216" x="7223125" y="1708150"/>
          <p14:tracePt t="154230" x="7392988" y="1708150"/>
          <p14:tracePt t="154253" x="7588250" y="1708150"/>
          <p14:tracePt t="154265" x="7681913" y="1700213"/>
          <p14:tracePt t="154280" x="7699375" y="1700213"/>
          <p14:tracePt t="154298" x="7724775" y="1700213"/>
          <p14:tracePt t="154309" x="7742238" y="1700213"/>
          <p14:tracePt t="154327" x="7750175" y="1700213"/>
          <p14:tracePt t="154348" x="7783513" y="1700213"/>
          <p14:tracePt t="154358" x="7783513" y="1690688"/>
          <p14:tracePt t="154453" x="7793038" y="1690688"/>
          <p14:tracePt t="154472" x="7894638" y="1682750"/>
          <p14:tracePt t="154482" x="7927975" y="1682750"/>
          <p14:tracePt t="154503" x="8013700" y="1674813"/>
          <p14:tracePt t="154514" x="8107363" y="1665288"/>
          <p14:tracePt t="154530" x="8150225" y="1657350"/>
          <p14:tracePt t="154703" x="8175625" y="1649413"/>
          <p14:tracePt t="154719" x="8201025" y="1649413"/>
          <p14:tracePt t="154737" x="8208963" y="1649413"/>
          <p14:tracePt t="154748" x="8243888" y="1631950"/>
          <p14:tracePt t="154769" x="8335963" y="1614488"/>
          <p14:tracePt t="154780" x="8388350" y="1606550"/>
          <p14:tracePt t="154796" x="8464550" y="1589088"/>
          <p14:tracePt t="154809" x="8480425" y="1571625"/>
          <p14:tracePt t="154830" x="8497888" y="1571625"/>
          <p14:tracePt t="155031" x="8497888" y="1563688"/>
          <p14:tracePt t="155050" x="8480425" y="1530350"/>
          <p14:tracePt t="155060" x="8464550" y="1520825"/>
          <p14:tracePt t="155076" x="8447088" y="1512888"/>
          <p14:tracePt t="155097" x="8413750" y="1487488"/>
          <p14:tracePt t="155109" x="8404225" y="1487488"/>
          <p14:tracePt t="155130" x="8378825" y="1477963"/>
          <p14:tracePt t="155138" x="8362950" y="1477963"/>
          <p14:tracePt t="155154" x="8335963" y="1477963"/>
          <p14:tracePt t="155176" x="8320088" y="1477963"/>
          <p14:tracePt t="155185" x="8310563" y="1477963"/>
          <p14:tracePt t="155209" x="8302625" y="1477963"/>
          <p14:tracePt t="155231" x="8294688" y="1477963"/>
          <p14:tracePt t="155254" x="8277225" y="1477963"/>
          <p14:tracePt t="155279" x="8269288" y="1477963"/>
          <p14:tracePt t="155299" x="8243888" y="1477963"/>
          <p14:tracePt t="155310" x="8234363" y="1477963"/>
          <p14:tracePt t="155329" x="8218488" y="1487488"/>
          <p14:tracePt t="155347" x="8201025" y="1504950"/>
          <p14:tracePt t="155378" x="8183563" y="1530350"/>
          <p14:tracePt t="155389" x="8175625" y="1546225"/>
          <p14:tracePt t="155411" x="8166100" y="1571625"/>
          <p14:tracePt t="155419" x="8166100" y="1597025"/>
          <p14:tracePt t="155437" x="8150225" y="1614488"/>
          <p14:tracePt t="155461" x="8150225" y="1639888"/>
          <p14:tracePt t="155466" x="8150225" y="1649413"/>
          <p14:tracePt t="155482" x="8150225" y="1657350"/>
          <p14:tracePt t="155496" x="8158163" y="1674813"/>
          <p14:tracePt t="155514" x="8191500" y="1700213"/>
          <p14:tracePt t="155535" x="8302625" y="1700213"/>
          <p14:tracePt t="155546" x="8345488" y="1700213"/>
          <p14:tracePt t="155562" x="8421688" y="1700213"/>
          <p14:tracePt t="155576" x="8480425" y="1700213"/>
          <p14:tracePt t="155595" x="8515350" y="1700213"/>
          <p14:tracePt t="155613" x="8540750" y="1682750"/>
          <p14:tracePt t="155632" x="8558213" y="1649413"/>
          <p14:tracePt t="155644" x="8558213" y="1631950"/>
          <p14:tracePt t="155658" x="8558213" y="1622425"/>
          <p14:tracePt t="155660" x="8558213" y="1597025"/>
          <p14:tracePt t="155669" x="8558213" y="1571625"/>
          <p14:tracePt t="155692" x="8558213" y="1555750"/>
          <p14:tracePt t="155701" x="8558213" y="1530350"/>
          <p14:tracePt t="155716" x="8558213" y="1504950"/>
          <p14:tracePt t="155747" x="8558213" y="1495425"/>
          <p14:tracePt t="155876" x="8566150" y="1487488"/>
          <p14:tracePt t="155887" x="8583613" y="1487488"/>
          <p14:tracePt t="155913" x="8659813" y="1487488"/>
          <p14:tracePt t="155923" x="8693150" y="1487488"/>
          <p14:tracePt t="155938" x="8702675" y="1487488"/>
          <p14:tracePt t="156062" x="8693150" y="1495425"/>
          <p14:tracePt t="156095" x="8693150" y="1504950"/>
          <p14:tracePt t="156111" x="8693150" y="1520825"/>
          <p14:tracePt t="156130" x="8693150" y="1538288"/>
          <p14:tracePt t="156139" x="8693150" y="1546225"/>
          <p14:tracePt t="156161" x="8693150" y="1606550"/>
          <p14:tracePt t="156185" x="8693150" y="1657350"/>
          <p14:tracePt t="156205" x="8693150" y="1690688"/>
          <p14:tracePt t="156221" x="8693150" y="1708150"/>
          <p14:tracePt t="156248" x="8677275" y="1716088"/>
          <p14:tracePt t="156268" x="8591550" y="1716088"/>
          <p14:tracePt t="156278" x="8558213" y="1716088"/>
          <p14:tracePt t="156296" x="8447088" y="1716088"/>
          <p14:tracePt t="156316" x="8310563" y="1716088"/>
          <p14:tracePt t="156324" x="8234363" y="1716088"/>
          <p14:tracePt t="156344" x="8047038" y="1716088"/>
          <p14:tracePt t="156356" x="8013700" y="1716088"/>
          <p14:tracePt t="156381" x="7927975" y="1716088"/>
          <p14:tracePt t="156392" x="7894638" y="1716088"/>
          <p14:tracePt t="156405" x="7869238" y="1716088"/>
          <p14:tracePt t="156430" x="7724775" y="1690688"/>
          <p14:tracePt t="156442" x="7681913" y="1674813"/>
          <p14:tracePt t="156453" x="7562850" y="1657350"/>
          <p14:tracePt t="156471" x="7469188" y="1639888"/>
          <p14:tracePt t="156483" x="7427913" y="1639888"/>
          <p14:tracePt t="156505" x="7359650" y="1631950"/>
          <p14:tracePt t="156513" x="7350125" y="1631950"/>
          <p14:tracePt t="156527" x="7334250" y="1631950"/>
          <p14:tracePt t="156548" x="7248525" y="1631950"/>
          <p14:tracePt t="156559" x="7232650" y="1631950"/>
          <p14:tracePt t="156577" x="7180263" y="1631950"/>
          <p14:tracePt t="156598" x="7129463" y="1631950"/>
          <p14:tracePt t="156610" x="7088188" y="1639888"/>
          <p14:tracePt t="156779" x="7113588" y="1639888"/>
          <p14:tracePt t="156799" x="7205663" y="1622425"/>
          <p14:tracePt t="156811" x="7240588" y="1622425"/>
          <p14:tracePt t="156829" x="7324725" y="1622425"/>
          <p14:tracePt t="156849" x="7385050" y="1622425"/>
          <p14:tracePt t="156861" x="7392988" y="1622425"/>
          <p14:tracePt t="156951" x="7410450" y="1622425"/>
          <p14:tracePt t="156969" x="7427913" y="1614488"/>
          <p14:tracePt t="156988" x="7486650" y="1606550"/>
          <p14:tracePt t="156996" x="7512050" y="1606550"/>
          <p14:tracePt t="157016" x="7597775" y="1606550"/>
          <p14:tracePt t="157030" x="7666038" y="1606550"/>
          <p14:tracePt t="157049" x="7775575" y="1606550"/>
          <p14:tracePt t="157061" x="7810500" y="1606550"/>
          <p14:tracePt t="157077" x="7851775" y="1606550"/>
          <p14:tracePt t="157097" x="7869238" y="1597025"/>
          <p14:tracePt t="158043" x="7869238" y="1657350"/>
          <p14:tracePt t="158060" x="7818438" y="1766888"/>
          <p14:tracePt t="158080" x="7775575" y="1870075"/>
          <p14:tracePt t="158091" x="7742238" y="1928813"/>
          <p14:tracePt t="158110" x="7673975" y="2022475"/>
          <p14:tracePt t="158131" x="7562850" y="2149475"/>
          <p14:tracePt t="158141" x="7529513" y="2184400"/>
          <p14:tracePt t="158154" x="7478713" y="2217738"/>
          <p14:tracePt t="158170" x="7392988" y="2260600"/>
          <p14:tracePt t="158193" x="7215188" y="2303463"/>
          <p14:tracePt t="158199" x="7138988" y="2311400"/>
          <p14:tracePt t="158219" x="6875463" y="2354263"/>
          <p14:tracePt t="158239" x="6746875" y="2387600"/>
          <p14:tracePt t="158246" x="6713538" y="2387600"/>
          <p14:tracePt t="158266" x="6688138" y="2387600"/>
          <p14:tracePt t="158278" x="6662738" y="2387600"/>
          <p14:tracePt t="158279" x="6654800" y="2387600"/>
          <p14:tracePt t="158294" x="6637338" y="2397125"/>
          <p14:tracePt t="158328" x="6627813" y="2397125"/>
          <p14:tracePt t="158344" x="6619875" y="2405063"/>
          <p14:tracePt t="158364" x="6611938" y="2405063"/>
          <p14:tracePt t="158794" x="6670675" y="2422525"/>
          <p14:tracePt t="158813" x="6832600" y="2438400"/>
          <p14:tracePt t="158825" x="6875463" y="2438400"/>
          <p14:tracePt t="158843" x="6891338" y="2438400"/>
          <p14:tracePt t="158937" x="6883400" y="2447925"/>
          <p14:tracePt t="158958" x="6832600" y="2463800"/>
          <p14:tracePt t="158966" x="6799263" y="2473325"/>
          <p14:tracePt t="158981" x="6756400" y="2473325"/>
          <p14:tracePt t="159001" x="6738938" y="2473325"/>
          <p14:tracePt t="159139" x="6764338" y="2473325"/>
          <p14:tracePt t="159157" x="6799263" y="2463800"/>
          <p14:tracePt t="159177" x="6850063" y="2438400"/>
          <p14:tracePt t="159201" x="6891338" y="2438400"/>
          <p14:tracePt t="159221" x="6900863" y="2438400"/>
          <p14:tracePt t="159343" x="6875463" y="2438400"/>
          <p14:tracePt t="159452" x="6891338" y="2438400"/>
          <p14:tracePt t="159470" x="6943725" y="2430463"/>
          <p14:tracePt t="159481" x="6959600" y="2422525"/>
          <p14:tracePt t="159499" x="7053263" y="2387600"/>
          <p14:tracePt t="159522" x="7197725" y="2354263"/>
          <p14:tracePt t="159529" x="7359650" y="2344738"/>
          <p14:tracePt t="159545" x="7461250" y="2336800"/>
          <p14:tracePt t="159566" x="7529513" y="2336800"/>
          <p14:tracePt t="159594" x="7546975" y="2328863"/>
          <p14:tracePt t="159657" x="7580313" y="2328863"/>
          <p14:tracePt t="159675" x="7613650" y="2328863"/>
          <p14:tracePt t="159696" x="7716838" y="2328863"/>
          <p14:tracePt t="159716" x="7758113" y="2328863"/>
          <p14:tracePt t="159735" x="7843838" y="2328863"/>
          <p14:tracePt t="159747" x="7861300" y="2328863"/>
          <p14:tracePt t="159765" x="7920038" y="2328863"/>
          <p14:tracePt t="159783" x="7945438" y="2328863"/>
          <p14:tracePt t="159794" x="7954963" y="2328863"/>
          <p14:tracePt t="159859" x="7962900" y="2328863"/>
          <p14:tracePt t="159878" x="8031163" y="2328863"/>
          <p14:tracePt t="159890" x="8064500" y="2336800"/>
          <p14:tracePt t="159913" x="8140700" y="2344738"/>
          <p14:tracePt t="159921" x="8175625" y="2344738"/>
          <p14:tracePt t="159937" x="8208963" y="2362200"/>
          <p14:tracePt t="159961" x="8259763" y="2362200"/>
          <p14:tracePt t="159970" x="8277225" y="2362200"/>
          <p14:tracePt t="159985" x="8302625" y="2362200"/>
          <p14:tracePt t="159998" x="8320088" y="2371725"/>
          <p14:tracePt t="160015" x="8328025" y="2371725"/>
          <p14:tracePt t="160034" x="8345488" y="2371725"/>
          <p14:tracePt t="160079" x="8378825" y="2371725"/>
          <p14:tracePt t="160091" x="8404225" y="2371725"/>
          <p14:tracePt t="160114" x="8497888" y="2371725"/>
          <p14:tracePt t="160125" x="8583613" y="2371725"/>
          <p14:tracePt t="160138" x="8599488" y="2371725"/>
          <p14:tracePt t="160160" x="8609013" y="2371725"/>
          <p14:tracePt t="160247" x="8609013" y="2362200"/>
          <p14:tracePt t="160266" x="8599488" y="2344738"/>
          <p14:tracePt t="160280" x="8583613" y="2336800"/>
          <p14:tracePt t="160300" x="8558213" y="2293938"/>
          <p14:tracePt t="160313" x="8540750" y="2268538"/>
          <p14:tracePt t="160327" x="8507413" y="2192338"/>
          <p14:tracePt t="160347" x="8464550" y="2133600"/>
          <p14:tracePt t="160374" x="8388350" y="2039938"/>
          <p14:tracePt t="160393" x="8285163" y="1928813"/>
          <p14:tracePt t="160414" x="8201025" y="1835150"/>
          <p14:tracePt t="160424" x="8201025" y="1827213"/>
          <p14:tracePt t="160437" x="8191500" y="1793875"/>
          <p14:tracePt t="160455" x="8166100" y="1766888"/>
          <p14:tracePt t="160465" x="8166100" y="1751013"/>
          <p14:tracePt t="160486" x="8166100" y="1733550"/>
          <p14:tracePt t="160498" x="8166100" y="1725613"/>
          <p14:tracePt t="160520" x="8166100" y="1700213"/>
          <p14:tracePt t="160531" x="8166100" y="1690688"/>
          <p14:tracePt t="160546" x="8175625" y="1682750"/>
          <p14:tracePt t="160565" x="8183563" y="1682750"/>
          <p14:tracePt t="160735" x="8166100" y="1674813"/>
          <p14:tracePt t="160754" x="8158163" y="1674813"/>
          <p14:tracePt t="160892" x="8183563" y="1674813"/>
          <p14:tracePt t="160911" x="8251825" y="1682750"/>
          <p14:tracePt t="160925" x="8269288" y="1682750"/>
          <p14:tracePt t="160925" x="8285163" y="1690688"/>
          <p14:tracePt t="161093" x="8277225" y="1682750"/>
          <p14:tracePt t="161112" x="8259763" y="1682750"/>
          <p14:tracePt t="161124" x="8259763" y="1674813"/>
          <p14:tracePt t="161159" x="8251825" y="1674813"/>
          <p14:tracePt t="161168" x="8243888" y="1674813"/>
          <p14:tracePt t="161264" x="8234363" y="1674813"/>
          <p14:tracePt t="161296" x="8234363" y="1682750"/>
          <p14:tracePt t="161315" x="8251825" y="1682750"/>
          <p14:tracePt t="161325" x="8285163" y="1682750"/>
          <p14:tracePt t="161344" x="8328025" y="1682750"/>
          <p14:tracePt t="161364" x="8362950" y="1682750"/>
          <p14:tracePt t="161376" x="8378825" y="1682750"/>
          <p14:tracePt t="161424" x="8396288" y="1682750"/>
          <p14:tracePt t="161443" x="8413750" y="1674813"/>
          <p14:tracePt t="161452" x="8421688" y="1665288"/>
          <p14:tracePt t="161475" x="8439150" y="1631950"/>
          <p14:tracePt t="161735" x="8447088" y="1614488"/>
          <p14:tracePt t="161754" x="8447088" y="1606550"/>
          <p14:tracePt t="161779" x="8447088" y="1589088"/>
          <p14:tracePt t="161801" x="8455025" y="1571625"/>
          <p14:tracePt t="161828" x="8455025" y="1555750"/>
          <p14:tracePt t="161849" x="8455025" y="1520825"/>
          <p14:tracePt t="161859" x="8455025" y="1512888"/>
          <p14:tracePt t="161878" x="8439150" y="1504950"/>
          <p14:tracePt t="161906" x="8421688" y="1487488"/>
          <p14:tracePt t="161922" x="8370888" y="1477963"/>
          <p14:tracePt t="161934" x="8353425" y="1477963"/>
          <p14:tracePt t="161935" x="8335963" y="1477963"/>
          <p14:tracePt t="161958" x="8226425" y="1477963"/>
          <p14:tracePt t="161982" x="8183563" y="1477963"/>
          <p14:tracePt t="162008" x="8107363" y="1477963"/>
          <p14:tracePt t="162017" x="8099425" y="1477963"/>
          <p14:tracePt t="162031" x="8056563" y="1512888"/>
          <p14:tracePt t="162044" x="8031163" y="1546225"/>
          <p14:tracePt t="162064" x="8031163" y="1571625"/>
          <p14:tracePt t="162081" x="8031163" y="1606550"/>
          <p14:tracePt t="162093" x="8031163" y="1614488"/>
          <p14:tracePt t="162113" x="8107363" y="1708150"/>
          <p14:tracePt t="162126" x="8183563" y="1725613"/>
          <p14:tracePt t="162146" x="8277225" y="1741488"/>
          <p14:tracePt t="162156" x="8335963" y="1741488"/>
          <p14:tracePt t="162158" x="8370888" y="1741488"/>
          <p14:tracePt t="162171" x="8378825" y="1741488"/>
          <p14:tracePt t="162248" x="8396288" y="1751013"/>
          <p14:tracePt t="162268" x="8370888" y="1801813"/>
          <p14:tracePt t="162278" x="8353425" y="1827213"/>
          <p14:tracePt t="162296" x="8277225" y="1878013"/>
          <p14:tracePt t="162309" x="8226425" y="1911350"/>
          <p14:tracePt t="162330" x="8166100" y="1971675"/>
          <p14:tracePt t="162347" x="8115300" y="1997075"/>
          <p14:tracePt t="162359" x="8081963" y="2014538"/>
          <p14:tracePt t="162380" x="8047038" y="2030413"/>
          <p14:tracePt t="162392" x="8039100" y="2030413"/>
          <p14:tracePt t="162413" x="8031163" y="2030413"/>
          <p14:tracePt t="162421" x="8013700" y="2030413"/>
          <p14:tracePt t="162438" x="7996238" y="2030413"/>
          <p14:tracePt t="162450" x="7980363" y="2030413"/>
          <p14:tracePt t="162471" x="7920038" y="2030413"/>
          <p14:tracePt t="162482" x="7902575" y="2030413"/>
          <p14:tracePt t="162497" x="7886700" y="2030413"/>
          <p14:tracePt t="162516" x="7826375" y="1997075"/>
          <p14:tracePt t="162529" x="7800975" y="1979613"/>
          <p14:tracePt t="162547" x="7742238" y="1928813"/>
          <p14:tracePt t="162567" x="7707313" y="1911350"/>
          <p14:tracePt t="162578" x="7673975" y="1895475"/>
          <p14:tracePt t="162593" x="7666038" y="1885950"/>
          <p14:tracePt t="162613" x="7656513" y="1885950"/>
          <p14:tracePt t="162656" x="7656513" y="1878013"/>
          <p14:tracePt t="162675" x="7648575" y="1870075"/>
          <p14:tracePt t="162780" x="7648575" y="1878013"/>
          <p14:tracePt t="162798" x="7656513" y="1885950"/>
          <p14:tracePt t="162811" x="7707313" y="1885950"/>
          <p14:tracePt t="162829" x="7783513" y="1928813"/>
          <p14:tracePt t="162849" x="7835900" y="1954213"/>
          <p14:tracePt t="162860" x="7861300" y="1971675"/>
          <p14:tracePt t="162876" x="7886700" y="1989138"/>
          <p14:tracePt t="162897" x="7894638" y="2005013"/>
          <p14:tracePt t="162940" x="7894638" y="2014538"/>
          <p14:tracePt t="162958" x="7894638" y="2030413"/>
          <p14:tracePt t="162968" x="7877175" y="2073275"/>
          <p14:tracePt t="162991" x="7843838" y="2082800"/>
          <p14:tracePt t="162999" x="7835900" y="2090738"/>
          <p14:tracePt t="163013" x="7810500" y="2133600"/>
          <p14:tracePt t="163036" x="7783513" y="2184400"/>
          <p14:tracePt t="163063" x="7767638" y="2200275"/>
          <p14:tracePt t="163091" x="7767638" y="2217738"/>
          <p14:tracePt t="163111" x="7767638" y="2252663"/>
          <p14:tracePt t="163130" x="7758113" y="2311400"/>
          <p14:tracePt t="163161" x="7699375" y="2438400"/>
          <p14:tracePt t="163172" x="7681913" y="2463800"/>
          <p14:tracePt t="163191" x="7648575" y="2541588"/>
          <p14:tracePt t="163210" x="7597775" y="2592388"/>
          <p14:tracePt t="163218" x="7554913" y="2643188"/>
          <p14:tracePt t="163234" x="7435850" y="2744788"/>
          <p14:tracePt t="163246" x="7367588" y="2813050"/>
          <p14:tracePt t="163263" x="7308850" y="2871788"/>
          <p14:tracePt t="163283" x="7223125" y="2932113"/>
          <p14:tracePt t="163293" x="7154863" y="2982913"/>
          <p14:tracePt t="163313" x="7113588" y="2990850"/>
          <p14:tracePt t="163332" x="7070725" y="2990850"/>
          <p14:tracePt t="163344" x="7035800" y="2990850"/>
          <p14:tracePt t="163356" x="7019925" y="2990850"/>
          <p14:tracePt t="163380" x="6959600" y="2990850"/>
          <p14:tracePt t="163390" x="6934200" y="3000375"/>
          <p14:tracePt t="163410" x="6926263" y="3008313"/>
          <p14:tracePt t="163449" x="6916738" y="3008313"/>
          <p14:tracePt t="163471" x="6908800" y="3008313"/>
          <p14:tracePt t="163488" x="6891338" y="3016250"/>
          <p14:tracePt t="163516" x="6883400" y="3033713"/>
          <p14:tracePt t="163591" x="6875463" y="3051175"/>
          <p14:tracePt t="163609" x="6875463" y="3059113"/>
          <p14:tracePt t="163629" x="6865938" y="3084513"/>
          <p14:tracePt t="163659" x="6832600" y="3119438"/>
          <p14:tracePt t="163678" x="6815138" y="3127375"/>
          <p14:tracePt t="163684" x="6789738" y="3160713"/>
          <p14:tracePt t="163722" x="6772275" y="3170238"/>
          <p14:tracePt t="163781" x="6764338" y="3170238"/>
          <p14:tracePt t="163800" x="6746875" y="3170238"/>
          <p14:tracePt t="163809" x="6731000" y="3170238"/>
          <p14:tracePt t="163827" x="6721475" y="3170238"/>
          <p14:tracePt t="163909" x="6713538" y="3170238"/>
          <p14:tracePt t="164014" x="6705600" y="3170238"/>
          <p14:tracePt t="164051" x="6772275" y="3160713"/>
          <p14:tracePt t="164077" x="6865938" y="3152775"/>
          <p14:tracePt t="164097" x="6969125" y="3144838"/>
          <p14:tracePt t="164109" x="7053263" y="3135313"/>
          <p14:tracePt t="164127" x="7088188" y="3119438"/>
          <p14:tracePt t="164147" x="7113588" y="3094038"/>
          <p14:tracePt t="164171" x="7129463" y="3076575"/>
          <p14:tracePt t="164184" x="7172325" y="2982913"/>
          <p14:tracePt t="164207" x="7223125" y="2855913"/>
          <p14:tracePt t="164227" x="7283450" y="2719388"/>
          <p14:tracePt t="164235" x="7308850" y="2660650"/>
          <p14:tracePt t="164250" x="7359650" y="2506663"/>
          <p14:tracePt t="164263" x="7402513" y="2354263"/>
          <p14:tracePt t="164284" x="7453313" y="2124075"/>
          <p14:tracePt t="164296" x="7478713" y="2055813"/>
          <p14:tracePt t="164313" x="7504113" y="1938338"/>
          <p14:tracePt t="164325" x="7521575" y="1844675"/>
          <p14:tracePt t="164344" x="7521575" y="1819275"/>
          <p14:tracePt t="164363" x="7521575" y="1784350"/>
          <p14:tracePt t="164421" x="7537450" y="1776413"/>
          <p14:tracePt t="164459" x="7613650" y="1758950"/>
          <p14:tracePt t="164468" x="7639050" y="1758950"/>
          <p14:tracePt t="164489" x="7750175" y="1758950"/>
          <p14:tracePt t="164499" x="7758113" y="1758950"/>
          <p14:tracePt t="164512" x="7783513" y="1758950"/>
          <p14:tracePt t="164593" x="7793038" y="1758950"/>
          <p14:tracePt t="164612" x="7800975" y="1758950"/>
          <p14:tracePt t="164640" x="7800975" y="1784350"/>
          <p14:tracePt t="164656" x="7810500" y="1784350"/>
          <p14:tracePt t="164679" x="7810500" y="1793875"/>
          <p14:tracePt t="164809" x="7783513" y="1784350"/>
          <p14:tracePt t="164902" x="7775575" y="1784350"/>
          <p14:tracePt t="165109" x="7767638" y="1784350"/>
          <p14:tracePt t="165127" x="7758113" y="1784350"/>
          <p14:tracePt t="165147" x="7750175" y="1784350"/>
          <p14:tracePt t="165169" x="7742238" y="1793875"/>
          <p14:tracePt t="165188" x="7732713" y="1801813"/>
          <p14:tracePt t="165211" x="7716838" y="1809750"/>
          <p14:tracePt t="165231" x="7691438" y="1809750"/>
          <p14:tracePt t="165251" x="7656513" y="1809750"/>
          <p14:tracePt t="165252" x="7631113" y="1809750"/>
          <p14:tracePt t="165271" x="7623175" y="1809750"/>
          <p14:tracePt t="165876" x="7623175" y="1819275"/>
          <p14:tracePt t="165895" x="7623175" y="1844675"/>
          <p14:tracePt t="165908" x="7623175" y="1860550"/>
          <p14:tracePt t="165927" x="7623175" y="1885950"/>
          <p14:tracePt t="165938" x="7613650" y="1911350"/>
          <p14:tracePt t="165951" x="7605713" y="1928813"/>
          <p14:tracePt t="165972" x="7597775" y="1971675"/>
          <p14:tracePt t="165983" x="7580313" y="1989138"/>
          <p14:tracePt t="166005" x="7580313" y="2082800"/>
          <p14:tracePt t="166012" x="7562850" y="2116138"/>
          <p14:tracePt t="166028" x="7537450" y="2184400"/>
          <p14:tracePt t="166028" x="7537450" y="2192338"/>
          <p14:tracePt t="166049" x="7529513" y="2293938"/>
          <p14:tracePt t="166061" x="7529513" y="2319338"/>
          <p14:tracePt t="166082" x="7529513" y="2422525"/>
          <p14:tracePt t="166095" x="7529513" y="2463800"/>
          <p14:tracePt t="166111" x="7529513" y="2574925"/>
          <p14:tracePt t="166131" x="7529513" y="2608263"/>
          <p14:tracePt t="166141" x="7546975" y="2625725"/>
          <p14:tracePt t="166157" x="7562850" y="2668588"/>
          <p14:tracePt t="166177" x="7572375" y="2686050"/>
          <p14:tracePt t="166203" x="7588250" y="2711450"/>
          <p14:tracePt t="166224" x="7605713" y="2727325"/>
          <p14:tracePt t="166252" x="7631113" y="2752725"/>
          <p14:tracePt t="166279" x="7639050" y="2770188"/>
          <p14:tracePt t="166300" x="7681913" y="2787650"/>
          <p14:tracePt t="166310" x="7691438" y="2787650"/>
          <p14:tracePt t="166329" x="7742238" y="2813050"/>
          <p14:tracePt t="166341" x="7775575" y="2820988"/>
          <p14:tracePt t="166361" x="7810500" y="2838450"/>
          <p14:tracePt t="166379" x="7886700" y="2863850"/>
          <p14:tracePt t="166403" x="7945438" y="2897188"/>
          <p14:tracePt t="166427" x="7988300" y="2897188"/>
          <p14:tracePt t="166434" x="8013700" y="2914650"/>
          <p14:tracePt t="166458" x="8021638" y="2914650"/>
          <p14:tracePt t="166511" x="8039100" y="2914650"/>
          <p14:tracePt t="166531" x="8047038" y="2914650"/>
          <p14:tracePt t="166544" x="8064500" y="2922588"/>
          <p14:tracePt t="166579" x="8081963" y="2922588"/>
          <p14:tracePt t="166592" x="8089900" y="2922588"/>
          <p14:tracePt t="166612" x="8150225" y="2897188"/>
          <p14:tracePt t="166638" x="8201025" y="2871788"/>
          <p14:tracePt t="166662" x="8243888" y="2871788"/>
          <p14:tracePt t="166690" x="8277225" y="2871788"/>
          <p14:tracePt t="166709" x="8310563" y="2871788"/>
          <p14:tracePt t="166735" x="8353425" y="2871788"/>
          <p14:tracePt t="166747" x="8378825" y="2871788"/>
          <p14:tracePt t="166766" x="8396288" y="2889250"/>
          <p14:tracePt t="166777" x="8429625" y="2897188"/>
          <p14:tracePt t="166798" x="8455025" y="2914650"/>
          <p14:tracePt t="166809" x="8464550" y="2940050"/>
          <p14:tracePt t="166828" x="8472488" y="2949575"/>
          <p14:tracePt t="166848" x="8489950" y="2974975"/>
          <p14:tracePt t="166859" x="8497888" y="3000375"/>
          <p14:tracePt t="166876" x="8507413" y="3008313"/>
          <p14:tracePt t="166898" x="8507413" y="3016250"/>
          <p14:tracePt t="166939" x="8523288" y="3025775"/>
          <p14:tracePt t="166952" x="8523288" y="3033713"/>
          <p14:tracePt t="166981" x="8523288" y="3041650"/>
          <p14:tracePt t="166997" x="8523288" y="3051175"/>
          <p14:tracePt t="167017" x="8523288" y="3059113"/>
          <p14:tracePt t="167030" x="8523288" y="3067050"/>
          <p14:tracePt t="167048" x="8523288" y="3076575"/>
          <p14:tracePt t="167154" x="8532813" y="3101975"/>
          <p14:tracePt t="167172" x="8540750" y="3119438"/>
          <p14:tracePt t="167193" x="8558213" y="3127375"/>
          <p14:tracePt t="167218" x="8558213" y="3144838"/>
          <p14:tracePt t="167238" x="8558213" y="3170238"/>
          <p14:tracePt t="167246" x="8566150" y="3170238"/>
          <p14:tracePt t="167266" x="8566150" y="3178175"/>
          <p14:tracePt t="167297" x="8574088" y="3195638"/>
          <p14:tracePt t="167309" x="8583613" y="3195638"/>
          <p14:tracePt t="167330" x="8583613" y="3211513"/>
          <p14:tracePt t="167348" x="8591550" y="3221038"/>
          <p14:tracePt t="167360" x="8591550" y="3228975"/>
          <p14:tracePt t="167372" x="8591550" y="3238500"/>
          <p14:tracePt t="167394" x="8599488" y="3254375"/>
          <p14:tracePt t="167404" x="8599488" y="3271838"/>
          <p14:tracePt t="167427" x="8599488" y="3279775"/>
          <p14:tracePt t="167436" x="8609013" y="3289300"/>
          <p14:tracePt t="167473" x="8609013" y="3297238"/>
          <p14:tracePt t="167502" x="8609013" y="3314700"/>
          <p14:tracePt t="167514" x="8609013" y="3330575"/>
          <p14:tracePt t="167533" x="8616950" y="3340100"/>
          <p14:tracePt t="167545" x="8616950" y="3348038"/>
          <p14:tracePt t="167563" x="8616950" y="3355975"/>
          <p14:tracePt t="167576" x="8616950" y="3373438"/>
          <p14:tracePt t="167612" x="8616950" y="3382963"/>
          <p14:tracePt t="167717" x="8616950" y="3390900"/>
          <p14:tracePt t="168043" x="8616950" y="3398838"/>
          <p14:tracePt t="168090" x="8616950" y="3408363"/>
          <p14:tracePt t="168392" x="8616950" y="3424238"/>
          <p14:tracePt t="168411" x="8616950" y="3449638"/>
          <p14:tracePt t="168441" x="8609013" y="3459163"/>
          <p14:tracePt t="168451" x="8599488" y="3467100"/>
          <p14:tracePt t="168469" x="8591550" y="3475038"/>
          <p14:tracePt t="168501" x="8558213" y="3502025"/>
          <p14:tracePt t="168513" x="8497888" y="3517900"/>
          <p14:tracePt t="168534" x="8472488" y="3517900"/>
          <p14:tracePt t="168547" x="8447088" y="3535363"/>
          <p14:tracePt t="168563" x="8429625" y="3543300"/>
          <p14:tracePt t="168782" x="8421688" y="3552825"/>
          <p14:tracePt t="168797" x="8421688" y="3560763"/>
          <p14:tracePt t="168809" x="8404225" y="3578225"/>
          <p14:tracePt t="168830" x="8388350" y="3603625"/>
          <p14:tracePt t="168848" x="8335963" y="3636963"/>
          <p14:tracePt t="168859" x="8310563" y="3646488"/>
          <p14:tracePt t="168879" x="8259763" y="3687763"/>
          <p14:tracePt t="168892" x="8208963" y="3705225"/>
          <p14:tracePt t="168912" x="8183563" y="3730625"/>
          <p14:tracePt t="168921" x="8158163" y="3738563"/>
          <p14:tracePt t="168937" x="8140700" y="3738563"/>
          <p14:tracePt t="168961" x="8132763" y="3756025"/>
          <p14:tracePt t="169016" x="8124825" y="3756025"/>
          <p14:tracePt t="169062" x="8099425" y="3781425"/>
          <p14:tracePt t="169094" x="8099425" y="3790950"/>
          <p14:tracePt t="169111" x="8081963" y="3790950"/>
          <p14:tracePt t="169133" x="8064500" y="3816350"/>
          <p14:tracePt t="169143" x="8047038" y="3841750"/>
          <p14:tracePt t="169154" x="7988300" y="3857625"/>
          <p14:tracePt t="169179" x="7861300" y="3908425"/>
          <p14:tracePt t="169200" x="7783513" y="3908425"/>
          <p14:tracePt t="169221" x="7699375" y="3908425"/>
          <p14:tracePt t="169231" x="7673975" y="3908425"/>
          <p14:tracePt t="169436" x="7666038" y="3908425"/>
          <p14:tracePt t="169466" x="7648575" y="3908425"/>
          <p14:tracePt t="169488" x="7597775" y="3908425"/>
          <p14:tracePt t="169497" x="7580313" y="3908425"/>
          <p14:tracePt t="169515" x="7504113" y="3908425"/>
          <p14:tracePt t="169535" x="7435850" y="3900488"/>
          <p14:tracePt t="169547" x="7402513" y="3892550"/>
          <p14:tracePt t="169563" x="7392988" y="3892550"/>
          <p14:tracePt t="169674" x="7377113" y="3892550"/>
          <p14:tracePt t="169693" x="7367588" y="3892550"/>
          <p14:tracePt t="169719" x="7350125" y="3883025"/>
          <p14:tracePt t="169731" x="7342188" y="3875088"/>
          <p14:tracePt t="169752" x="7334250" y="3867150"/>
          <p14:tracePt t="169783" x="7334250" y="3857625"/>
          <p14:tracePt t="169794" x="7324725" y="3849688"/>
          <p14:tracePt t="169813" x="7316788" y="3841750"/>
          <p14:tracePt t="169830" x="7291388" y="3824288"/>
          <p14:tracePt t="169850" x="7258050" y="3763963"/>
          <p14:tracePt t="169861" x="7248525" y="3738563"/>
          <p14:tracePt t="169875" x="7232650" y="3730625"/>
          <p14:tracePt t="169895" x="7232650" y="3705225"/>
          <p14:tracePt t="169907" x="7223125" y="3687763"/>
          <p14:tracePt t="169927" x="7223125" y="3671888"/>
          <p14:tracePt t="169935" x="7223125" y="3662363"/>
          <p14:tracePt t="169949" x="7223125" y="3654425"/>
          <p14:tracePt t="169971" x="7223125" y="3629025"/>
          <p14:tracePt t="169994" x="7223125" y="3619500"/>
          <p14:tracePt t="170247" x="7223125" y="3611563"/>
          <p14:tracePt t="170266" x="7232650" y="3578225"/>
          <p14:tracePt t="170278" x="7240588" y="3552825"/>
          <p14:tracePt t="170296" x="7258050" y="3527425"/>
          <p14:tracePt t="170316" x="7283450" y="3502025"/>
          <p14:tracePt t="170328" x="7299325" y="3484563"/>
          <p14:tracePt t="170347" x="7334250" y="3449638"/>
          <p14:tracePt t="170357" x="7350125" y="3449638"/>
          <p14:tracePt t="170373" x="7418388" y="3433763"/>
          <p14:tracePt t="170393" x="7486650" y="3433763"/>
          <p14:tracePt t="170413" x="7546975" y="3416300"/>
          <p14:tracePt t="170419" x="7554913" y="3416300"/>
          <p14:tracePt t="170434" x="7562850" y="3416300"/>
          <p14:tracePt t="170455" x="7613650" y="3408363"/>
          <p14:tracePt t="170471" x="7648575" y="3408363"/>
          <p14:tracePt t="170484" x="7666038" y="3408363"/>
          <p14:tracePt t="170497" x="7716838" y="3408363"/>
          <p14:tracePt t="170513" x="7750175" y="3408363"/>
          <p14:tracePt t="170534" x="7793038" y="3449638"/>
          <p14:tracePt t="170544" x="7861300" y="3484563"/>
          <p14:tracePt t="170564" x="7920038" y="3509963"/>
          <p14:tracePt t="170583" x="7954963" y="3517900"/>
          <p14:tracePt t="170613" x="7988300" y="3527425"/>
          <p14:tracePt t="170625" x="7996238" y="3527425"/>
          <p14:tracePt t="170646" x="8031163" y="3535363"/>
          <p14:tracePt t="170674" x="8056563" y="3535363"/>
          <p14:tracePt t="170694" x="8081963" y="3535363"/>
          <p14:tracePt t="170746" x="8081963" y="3527425"/>
          <p14:tracePt t="170765" x="8081963" y="3517900"/>
          <p14:tracePt t="170786" x="8081963" y="3502025"/>
          <p14:tracePt t="170796" x="8081963" y="3492500"/>
          <p14:tracePt t="170815" x="8064500" y="3484563"/>
          <p14:tracePt t="170827" x="8039100" y="3475038"/>
          <p14:tracePt t="170861" x="8013700" y="3475038"/>
          <p14:tracePt t="170879" x="7970838" y="3475038"/>
          <p14:tracePt t="170891" x="7927975" y="3475038"/>
          <p14:tracePt t="170912" x="7869238" y="3475038"/>
          <p14:tracePt t="170920" x="7810500" y="3475038"/>
          <p14:tracePt t="170938" x="7699375" y="3475038"/>
          <p14:tracePt t="170949" x="7554913" y="3475038"/>
          <p14:tracePt t="170969" x="7427913" y="3475038"/>
          <p14:tracePt t="170991" x="7359650" y="3475038"/>
          <p14:tracePt t="171000" x="7350125" y="3475038"/>
          <p14:tracePt t="171045" x="7342188" y="3475038"/>
          <p14:tracePt t="171063" x="7324725" y="3475038"/>
          <p14:tracePt t="171075" x="7316788" y="3475038"/>
          <p14:tracePt t="171094" x="7273925" y="3475038"/>
          <p14:tracePt t="171114" x="7258050" y="3475038"/>
          <p14:tracePt t="171124" x="7248525" y="3484563"/>
          <p14:tracePt t="171137" x="7248525" y="3492500"/>
          <p14:tracePt t="171163" x="7223125" y="3517900"/>
          <p14:tracePt t="171172" x="7223125" y="3527425"/>
          <p14:tracePt t="171192" x="7223125" y="3552825"/>
          <p14:tracePt t="171206" x="7223125" y="3603625"/>
          <p14:tracePt t="171225" x="7223125" y="3662363"/>
          <p14:tracePt t="171251" x="7223125" y="3730625"/>
          <p14:tracePt t="171264" x="7248525" y="3756025"/>
          <p14:tracePt t="171283" x="7291388" y="3798888"/>
          <p14:tracePt t="171294" x="7316788" y="3806825"/>
          <p14:tracePt t="171313" x="7418388" y="3832225"/>
          <p14:tracePt t="171326" x="7478713" y="3832225"/>
          <p14:tracePt t="171344" x="7572375" y="3849688"/>
          <p14:tracePt t="171363" x="7800975" y="3849688"/>
          <p14:tracePt t="171373" x="7843838" y="3849688"/>
          <p14:tracePt t="171388" x="7894638" y="3824288"/>
          <p14:tracePt t="171411" x="7902575" y="3806825"/>
          <p14:tracePt t="171422" x="7902575" y="3798888"/>
          <p14:tracePt t="171444" x="7902575" y="3763963"/>
          <p14:tracePt t="171471" x="7902575" y="3756025"/>
          <p14:tracePt t="171641" x="7894638" y="3756025"/>
          <p14:tracePt t="171779" x="7894638" y="3748088"/>
          <p14:tracePt t="171799" x="7912100" y="3697288"/>
          <p14:tracePt t="171811" x="7927975" y="3646488"/>
          <p14:tracePt t="171826" x="7937500" y="3636963"/>
          <p14:tracePt t="171847" x="7945438" y="3594100"/>
          <p14:tracePt t="171859" x="7945438" y="3568700"/>
          <p14:tracePt t="171880" x="7954963" y="3560763"/>
          <p14:tracePt t="171969" x="7954963" y="3552825"/>
          <p14:tracePt t="172093" x="7945438" y="3543300"/>
          <p14:tracePt t="172129" x="7945438" y="3527425"/>
          <p14:tracePt t="172140" x="7945438" y="3484563"/>
          <p14:tracePt t="172158" x="7945438" y="3441700"/>
          <p14:tracePt t="172180" x="7927975" y="3348038"/>
          <p14:tracePt t="172190" x="7920038" y="3289300"/>
          <p14:tracePt t="172205" x="7912100" y="3144838"/>
          <p14:tracePt t="172216" x="7902575" y="3094038"/>
          <p14:tracePt t="172243" x="7877175" y="2982913"/>
          <p14:tracePt t="172251" x="7869238" y="2949575"/>
          <p14:tracePt t="172266" x="7869238" y="2932113"/>
          <p14:tracePt t="172279" x="7869238" y="2889250"/>
          <p14:tracePt t="172297" x="7869238" y="2820988"/>
          <p14:tracePt t="172316" x="7869238" y="2744788"/>
          <p14:tracePt t="172328" x="7869238" y="2711450"/>
          <p14:tracePt t="172344" x="7843838" y="2608263"/>
          <p14:tracePt t="172363" x="7826375" y="2463800"/>
          <p14:tracePt t="172375" x="7793038" y="2328863"/>
          <p14:tracePt t="172397" x="7742238" y="2133600"/>
          <p14:tracePt t="172408" x="7724775" y="2073275"/>
          <p14:tracePt t="172420" x="7691438" y="2005013"/>
          <p14:tracePt t="172443" x="7639050" y="1920875"/>
          <p14:tracePt t="172450" x="7613650" y="1878013"/>
          <p14:tracePt t="172468" x="7580313" y="1801813"/>
          <p14:tracePt t="172480" x="7494588" y="1716088"/>
          <p14:tracePt t="172503" x="7377113" y="1563688"/>
          <p14:tracePt t="172515" x="7334250" y="1512888"/>
          <p14:tracePt t="172531" x="7308850" y="1487488"/>
          <p14:tracePt t="172544" x="7299325" y="1470025"/>
          <p14:tracePt t="172676" x="7283450" y="1470025"/>
          <p14:tracePt t="172701" x="7248525" y="1477963"/>
          <p14:tracePt t="172720" x="7215188" y="1487488"/>
          <p14:tracePt t="172738" x="7205663" y="1504950"/>
          <p14:tracePt t="172747" x="7197725" y="1512888"/>
          <p14:tracePt t="172762" x="7189788" y="1520825"/>
          <p14:tracePt t="172874" x="7180263" y="1530350"/>
          <p14:tracePt t="172875" x="7180263" y="1538288"/>
          <p14:tracePt t="172893" x="7164388" y="1555750"/>
          <p14:tracePt t="172905" x="7154863" y="1563688"/>
          <p14:tracePt t="172925" x="7138988" y="1563688"/>
          <p14:tracePt t="172954" x="7121525" y="1563688"/>
          <p14:tracePt t="172976" x="7104063" y="1571625"/>
          <p14:tracePt t="172997" x="7088188" y="1571625"/>
          <p14:tracePt t="173016" x="7078663" y="1571625"/>
          <p14:tracePt t="173201" x="7121525" y="1581150"/>
          <p14:tracePt t="173203" x="7164388" y="1589088"/>
          <p14:tracePt t="173219" x="7197725" y="1589088"/>
          <p14:tracePt t="173237" x="7258050" y="1589088"/>
          <p14:tracePt t="173246" x="7367588" y="1589088"/>
          <p14:tracePt t="173263" x="7512050" y="1589088"/>
          <p14:tracePt t="173282" x="7613650" y="1589088"/>
          <p14:tracePt t="173313" x="7631113" y="1589088"/>
          <p14:tracePt t="173360" x="7648575" y="1589088"/>
          <p14:tracePt t="173378" x="7656513" y="1589088"/>
          <p14:tracePt t="173391" x="7666038" y="1589088"/>
          <p14:tracePt t="173456" x="7673975" y="1589088"/>
          <p14:tracePt t="173465" x="7691438" y="1589088"/>
          <p14:tracePt t="173491" x="7699375" y="1589088"/>
          <p14:tracePt t="173576" x="7707313" y="1589088"/>
          <p14:tracePt t="173594" x="7732713" y="1589088"/>
          <p14:tracePt t="173607" x="7732713" y="1597025"/>
          <p14:tracePt t="173735" x="7742238" y="1597025"/>
          <p14:tracePt t="173746" x="7767638" y="1597025"/>
          <p14:tracePt t="173768" x="7851775" y="1581150"/>
          <p14:tracePt t="173779" x="7869238" y="1563688"/>
          <p14:tracePt t="173795" x="7894638" y="1563688"/>
          <p14:tracePt t="173815" x="7912100" y="1563688"/>
          <p14:tracePt t="173825" x="7920038" y="1555750"/>
          <p14:tracePt t="174109" x="7937500" y="1555750"/>
          <p14:tracePt t="174128" x="7954963" y="1563688"/>
          <p14:tracePt t="174155" x="8005763" y="1581150"/>
          <p14:tracePt t="174175" x="8047038" y="1581150"/>
          <p14:tracePt t="174184" x="8074025" y="1589088"/>
          <p14:tracePt t="174209" x="8166100" y="1597025"/>
          <p14:tracePt t="174219" x="8191500" y="1597025"/>
          <p14:tracePt t="174234" x="8218488" y="1597025"/>
          <p14:tracePt t="174247" x="8226425" y="1597025"/>
          <p14:tracePt t="174266" x="8243888" y="1597025"/>
          <p14:tracePt t="174299" x="8259763" y="1597025"/>
          <p14:tracePt t="174310" x="8294688" y="1597025"/>
          <p14:tracePt t="174328" x="8328025" y="1597025"/>
          <p14:tracePt t="174348" x="8335963" y="1597025"/>
          <p14:tracePt t="174560" x="8328025" y="1597025"/>
          <p14:tracePt t="174764" x="8328025" y="1606550"/>
          <p14:tracePt t="174782" x="8320088" y="1614488"/>
          <p14:tracePt t="174909" x="8335963" y="1614488"/>
          <p14:tracePt t="174919" x="8353425" y="1614488"/>
          <p14:tracePt t="174941" x="8370888" y="1614488"/>
          <p14:tracePt t="174972" x="8396288" y="1614488"/>
          <p14:tracePt t="174983" x="8404225" y="1614488"/>
          <p14:tracePt t="175001" x="8413750" y="1597025"/>
          <p14:tracePt t="175014" x="8413750" y="1581150"/>
          <p14:tracePt t="175029" x="8413750" y="1571625"/>
          <p14:tracePt t="175044" x="8413750" y="1555750"/>
          <p14:tracePt t="175063" x="8413750" y="1546225"/>
          <p14:tracePt t="175081" x="8413750" y="1538288"/>
          <p14:tracePt t="175168" x="8404225" y="1538288"/>
          <p14:tracePt t="175186" x="8388350" y="1538288"/>
          <p14:tracePt t="175247" x="8378825" y="1538288"/>
          <p14:tracePt t="175266" x="8378825" y="1546225"/>
          <p14:tracePt t="175294" x="8396288" y="1546225"/>
          <p14:tracePt t="175313" x="8404225" y="1546225"/>
          <p14:tracePt t="175325" x="8413750" y="1546225"/>
          <p14:tracePt t="175453" x="8388350" y="1546225"/>
          <p14:tracePt t="175474" x="8320088" y="1546225"/>
          <p14:tracePt t="175483" x="8285163" y="1546225"/>
          <p14:tracePt t="175508" x="8269288" y="1546225"/>
          <p14:tracePt t="175545" x="8269288" y="1555750"/>
          <p14:tracePt t="175563" x="8269288" y="1563688"/>
          <p14:tracePt t="175576" x="8269288" y="1571625"/>
          <p14:tracePt t="175597" x="8269288" y="1589088"/>
          <p14:tracePt t="175614" x="8328025" y="1614488"/>
          <p14:tracePt t="175627" x="8362950" y="1631950"/>
          <p14:tracePt t="175628" x="8370888" y="1631950"/>
          <p14:tracePt t="175643" x="8378825" y="1631950"/>
          <p14:tracePt t="175663" x="8396288" y="1639888"/>
          <p14:tracePt t="175749" x="8404225" y="1639888"/>
          <p14:tracePt t="175761" x="8388350" y="1631950"/>
          <p14:tracePt t="175784" x="8285163" y="1606550"/>
          <p14:tracePt t="175797" x="8277225" y="1606550"/>
          <p14:tracePt t="175813" x="8259763" y="1589088"/>
          <p14:tracePt t="175876" x="8243888" y="1589088"/>
          <p14:tracePt t="175895" x="8234363" y="1589088"/>
          <p14:tracePt t="175908" x="8208963" y="1563688"/>
          <p14:tracePt t="175927" x="8099425" y="1512888"/>
          <p14:tracePt t="175951" x="8039100" y="1470025"/>
          <p14:tracePt t="175972" x="8005763" y="1462088"/>
          <p14:tracePt t="175982" x="8005763" y="1452563"/>
          <p14:tracePt t="176003" x="7988300" y="1452563"/>
          <p14:tracePt t="176014" x="7980363" y="1452563"/>
          <p14:tracePt t="176030" x="7920038" y="1452563"/>
          <p14:tracePt t="176050" x="7818438" y="1452563"/>
          <p14:tracePt t="176061" x="7732713" y="1444625"/>
          <p14:tracePt t="176080" x="7512050" y="1444625"/>
          <p14:tracePt t="176099" x="7154863" y="1444625"/>
          <p14:tracePt t="176110" x="7088188" y="1444625"/>
          <p14:tracePt t="176124" x="7035800" y="1444625"/>
          <p14:tracePt t="176144" x="6994525" y="1444625"/>
          <p14:tracePt t="176170" x="6969125" y="1444625"/>
          <p14:tracePt t="176192" x="6891338" y="1419225"/>
          <p14:tracePt t="176219" x="6815138" y="1343025"/>
          <p14:tracePt t="176231" x="6799263" y="1308100"/>
          <p14:tracePt t="176256" x="6772275" y="1216025"/>
          <p14:tracePt t="176266" x="6772275" y="1198563"/>
          <p14:tracePt t="176281" x="6772275" y="1104900"/>
          <p14:tracePt t="176294" x="6875463" y="1036638"/>
          <p14:tracePt t="176313" x="7078663" y="1003300"/>
          <p14:tracePt t="176333" x="7597775" y="993775"/>
          <p14:tracePt t="176344" x="7843838" y="1011238"/>
          <p14:tracePt t="176364" x="8404225" y="1112838"/>
          <p14:tracePt t="176376" x="8829675" y="1216025"/>
          <p14:tracePt t="176397" x="9085263" y="1266825"/>
          <p14:tracePt t="176456" x="9067800" y="1249363"/>
          <p14:tracePt t="176474" x="8948738" y="1173163"/>
          <p14:tracePt t="176500" x="8667750" y="1079500"/>
          <p14:tracePt t="176513" x="8388350" y="1019175"/>
          <p14:tracePt t="176534" x="8243888" y="1011238"/>
          <p14:tracePt t="176534" x="8132763" y="1011238"/>
          <p14:tracePt t="176546" x="8021638" y="1011238"/>
          <p14:tracePt t="176562" x="7886700" y="1011238"/>
          <p14:tracePt t="176575" x="7886700" y="1028700"/>
          <p14:tracePt t="176597" x="7886700" y="1112838"/>
          <p14:tracePt t="176615" x="7886700" y="1198563"/>
          <p14:tracePt t="176626" x="7886700" y="1216025"/>
          <p14:tracePt t="176637" x="7920038" y="1360488"/>
          <p14:tracePt t="176661" x="8031163" y="1614488"/>
          <p14:tracePt t="176673" x="8081963" y="1716088"/>
          <p14:tracePt t="176693" x="8158163" y="1946275"/>
          <p14:tracePt t="176702" x="8218488" y="2227263"/>
          <p14:tracePt t="176716" x="8226425" y="2524125"/>
          <p14:tracePt t="176737" x="8226425" y="2846388"/>
          <p14:tracePt t="176748" x="8226425" y="3000375"/>
          <p14:tracePt t="176768" x="8226425" y="3382963"/>
          <p14:tracePt t="176780" x="8226425" y="3527425"/>
          <p14:tracePt t="176796" x="8226425" y="3603625"/>
          <p14:tracePt t="176816" x="8218488" y="3679825"/>
          <p14:tracePt t="176825" x="8208963" y="3705225"/>
          <p14:tracePt t="176845" x="8191500" y="3738563"/>
          <p14:tracePt t="176858" x="8191500" y="3763963"/>
          <p14:tracePt t="176878" x="8175625" y="3798888"/>
          <p14:tracePt t="176897" x="8158163" y="3816350"/>
          <p14:tracePt t="176907" x="8150225" y="3816350"/>
          <p14:tracePt t="176920" x="8124825" y="3832225"/>
          <p14:tracePt t="176944" x="8115300" y="3832225"/>
          <p14:tracePt t="176950" x="8115300" y="3841750"/>
          <p14:tracePt t="176972" x="8089900" y="3908425"/>
          <p14:tracePt t="176983" x="8081963" y="3935413"/>
          <p14:tracePt t="176999" x="8064500" y="3994150"/>
          <p14:tracePt t="177019" x="7988300" y="4189413"/>
          <p14:tracePt t="177031" x="7970838" y="4249738"/>
          <p14:tracePt t="177047" x="7962900" y="4384675"/>
          <p14:tracePt t="177059" x="7937500" y="4513263"/>
          <p14:tracePt t="177080" x="7902575" y="4622800"/>
          <p14:tracePt t="177091" x="7886700" y="4683125"/>
          <p14:tracePt t="177113" x="7861300" y="4775200"/>
          <p14:tracePt t="177125" x="7843838" y="4818063"/>
          <p14:tracePt t="177146" x="7835900" y="4818063"/>
          <p14:tracePt t="177154" x="7826375" y="4827588"/>
          <p14:tracePt t="177184" x="7810500" y="4827588"/>
          <p14:tracePt t="177206" x="7783513" y="4827588"/>
          <p14:tracePt t="177216" x="7775575" y="4827588"/>
          <p14:tracePt t="177239" x="7750175" y="4827588"/>
          <p14:tracePt t="177247" x="7732713" y="4827588"/>
          <p14:tracePt t="177263" x="7716838" y="4827588"/>
          <p14:tracePt t="177284" x="7691438" y="4827588"/>
          <p14:tracePt t="177424" x="7673975" y="4827588"/>
          <p14:tracePt t="177442" x="7666038" y="4835525"/>
          <p14:tracePt t="177467" x="7605713" y="4903788"/>
          <p14:tracePt t="177481" x="7572375" y="4911725"/>
          <p14:tracePt t="177501" x="7402513" y="4919663"/>
          <p14:tracePt t="177513" x="7129463" y="4919663"/>
          <p14:tracePt t="177532" x="6824663" y="4919663"/>
          <p14:tracePt t="177544" x="6442075" y="4919663"/>
          <p14:tracePt t="177563" x="6127750" y="4919663"/>
          <p14:tracePt t="177582" x="5922963" y="4919663"/>
          <p14:tracePt t="177594" x="5915025" y="4919663"/>
          <p14:tracePt t="177673" x="5905500" y="4919663"/>
          <p14:tracePt t="177692" x="5932488" y="4937125"/>
          <p14:tracePt t="177717" x="5940425" y="4954588"/>
          <p14:tracePt t="177736" x="5940425" y="4972050"/>
          <p14:tracePt t="177748" x="5940425" y="5005388"/>
          <p14:tracePt t="177768" x="5932488" y="5038725"/>
          <p14:tracePt t="177780" x="5905500" y="5091113"/>
          <p14:tracePt t="177797" x="5872163" y="5124450"/>
          <p14:tracePt t="177816" x="5803900" y="5149850"/>
          <p14:tracePt t="177826" x="5702300" y="5200650"/>
          <p14:tracePt t="177843" x="5626100" y="5218113"/>
          <p14:tracePt t="177863" x="5549900" y="5218113"/>
          <p14:tracePt t="177875" x="5514975" y="5226050"/>
          <p14:tracePt t="177894" x="5481638" y="5226050"/>
          <p14:tracePt t="177914" x="5464175" y="5226050"/>
          <p14:tracePt t="177923" x="5421313" y="5226050"/>
          <p14:tracePt t="177937" x="5395913" y="5226050"/>
          <p14:tracePt t="177949" x="5311775" y="5192713"/>
          <p14:tracePt t="177972" x="5235575" y="5167313"/>
          <p14:tracePt t="177972" x="5200650" y="5157788"/>
          <p14:tracePt t="177991" x="5132388" y="5132388"/>
          <p14:tracePt t="177999" x="5124450" y="5132388"/>
          <p14:tracePt t="178013" x="5116513" y="5132388"/>
          <p14:tracePt t="178032" x="5106988" y="5132388"/>
          <p14:tracePt t="178092" x="5106988" y="5149850"/>
          <p14:tracePt t="178110" x="5116513" y="5192713"/>
          <p14:tracePt t="178131" x="5183188" y="5251450"/>
          <p14:tracePt t="178158" x="5235575" y="5276850"/>
          <p14:tracePt t="178177" x="5243513" y="5286375"/>
          <p14:tracePt t="178419" x="5243513" y="5302250"/>
          <p14:tracePt t="178438" x="5218113" y="5337175"/>
          <p14:tracePt t="178468" x="5192713" y="5345113"/>
          <p14:tracePt t="178488" x="5157788" y="5362575"/>
          <p14:tracePt t="178497" x="5149850" y="5362575"/>
          <p14:tracePt t="178516" x="5073650" y="5380038"/>
          <p14:tracePt t="178535" x="4979988" y="5387975"/>
          <p14:tracePt t="178547" x="4929188" y="5387975"/>
          <p14:tracePt t="178563" x="4741863" y="5387975"/>
          <p14:tracePt t="178575" x="4564063" y="5387975"/>
          <p14:tracePt t="178595" x="4402138" y="5395913"/>
          <p14:tracePt t="178613" x="4376738" y="5395913"/>
          <p14:tracePt t="178621" x="4333875" y="5405438"/>
          <p14:tracePt t="178641" x="4300538" y="5421313"/>
          <p14:tracePt t="178662" x="4283075" y="5430838"/>
          <p14:tracePt t="178669" x="4265613" y="5456238"/>
          <p14:tracePt t="178691" x="4214813" y="5507038"/>
          <p14:tracePt t="178699" x="4189413" y="5540375"/>
          <p14:tracePt t="178719" x="4156075" y="5591175"/>
          <p14:tracePt t="178741" x="4113213" y="5641975"/>
          <p14:tracePt t="178750" x="4087813" y="5659438"/>
          <p14:tracePt t="178763" x="4044950" y="5719763"/>
          <p14:tracePt t="178783" x="4011613" y="5753100"/>
          <p14:tracePt t="178794" x="3951288" y="5778500"/>
          <p14:tracePt t="178812" x="3917950" y="5803900"/>
          <p14:tracePt t="178832" x="3892550" y="5829300"/>
          <p14:tracePt t="178860" x="3883025" y="5829300"/>
          <p14:tracePt t="178940" x="3875088" y="5829300"/>
          <p14:tracePt t="178959" x="3857625" y="5813425"/>
          <p14:tracePt t="178965" x="3849688" y="5788025"/>
          <p14:tracePt t="178986" x="3841750" y="5727700"/>
          <p14:tracePt t="178997" x="3841750" y="5702300"/>
          <p14:tracePt t="179019" x="3748088" y="5395913"/>
          <p14:tracePt t="179030" x="3722688" y="5302250"/>
          <p14:tracePt t="179047" x="3697288" y="5208588"/>
          <p14:tracePt t="179070" x="3687763" y="5183188"/>
          <p14:tracePt t="179175" x="3713163" y="5175250"/>
          <p14:tracePt t="179184" x="3756025" y="5183188"/>
          <p14:tracePt t="179211" x="3883025" y="5218113"/>
          <p14:tracePt t="179221" x="4027488" y="5226050"/>
          <p14:tracePt t="179237" x="4095750" y="5226050"/>
          <p14:tracePt t="179246" x="4265613" y="5226050"/>
          <p14:tracePt t="179262" x="4470400" y="5226050"/>
          <p14:tracePt t="179284" x="4665663" y="5226050"/>
          <p14:tracePt t="179296" x="4818063" y="5200650"/>
          <p14:tracePt t="179375" x="4827588" y="5200650"/>
          <p14:tracePt t="179394" x="4827588" y="5260975"/>
          <p14:tracePt t="179407" x="4843463" y="5362575"/>
          <p14:tracePt t="179425" x="4852988" y="5413375"/>
          <p14:tracePt t="179445" x="4911725" y="5565775"/>
          <p14:tracePt t="179453" x="4954588" y="5668963"/>
          <p14:tracePt t="179475" x="5149850" y="5948363"/>
          <p14:tracePt t="179497" x="5294313" y="6153150"/>
          <p14:tracePt t="179517" x="5370513" y="6221413"/>
          <p14:tracePt t="179529" x="5380038" y="6237288"/>
          <p14:tracePt t="179551" x="5387975" y="6272213"/>
          <p14:tracePt t="179563" x="5387975" y="6288088"/>
          <p14:tracePt t="179591" x="5387975" y="6338888"/>
          <p14:tracePt t="179611" x="5319713" y="6424613"/>
          <p14:tracePt t="179631" x="5286375" y="6475413"/>
          <p14:tracePt t="179641" x="5268913" y="6483350"/>
          <p14:tracePt t="179653" x="5218113" y="6526213"/>
          <p14:tracePt t="179670" x="5192713" y="6561138"/>
          <p14:tracePt t="179694" x="5132388" y="6602413"/>
          <p14:tracePt t="179700" x="5124450" y="6619875"/>
          <p14:tracePt t="179719" x="5106988" y="6627813"/>
          <p14:tracePt t="179731" x="5099050" y="6637338"/>
          <p14:tracePt t="179753" x="5048250" y="6662738"/>
          <p14:tracePt t="179778" x="4997450" y="6696075"/>
          <p14:tracePt t="179797" x="4979988" y="6705600"/>
          <p14:tracePt t="179809" x="4962525" y="6721475"/>
          <p14:tracePt t="179829" x="4937125" y="6738938"/>
          <p14:tracePt t="179847" x="4903788" y="6756400"/>
          <p14:tracePt t="179866" x="4886325" y="6764338"/>
          <p14:tracePt t="179879" x="4878388" y="6772275"/>
          <p14:tracePt t="179924" x="4878388" y="6781800"/>
          <p14:tracePt t="179966" x="4878388" y="6789738"/>
          <p14:tracePt t="180014" x="4878388" y="6799263"/>
          <p14:tracePt t="180032" x="4852988" y="6807200"/>
          <p14:tracePt t="180045" x="4843463" y="6807200"/>
          <p14:tracePt t="180063" x="4827588" y="6807200"/>
          <p14:tracePt t="180082" x="4802188" y="6807200"/>
          <p14:tracePt t="180094" x="4775200" y="6807200"/>
          <p14:tracePt t="180114" x="4733925" y="6772275"/>
          <p14:tracePt t="180125" x="4724400" y="6756400"/>
          <p14:tracePt t="180144" x="4724400" y="6670675"/>
          <p14:tracePt t="180163" x="4733925" y="6611938"/>
          <p14:tracePt t="180172" x="4767263" y="6602413"/>
          <p14:tracePt t="180187" x="4835525" y="6569075"/>
          <p14:tracePt t="180200" x="4860925" y="6569075"/>
          <p14:tracePt t="180220" x="4972050" y="6561138"/>
          <p14:tracePt t="180231" x="4997450" y="6561138"/>
          <p14:tracePt t="180254" x="5073650" y="6602413"/>
          <p14:tracePt t="180263" x="5099050" y="6619875"/>
          <p14:tracePt t="180282" x="5106988" y="6627813"/>
          <p14:tracePt t="180294" x="5106988" y="6645275"/>
          <p14:tracePt t="180317" x="5106988" y="6654800"/>
          <p14:tracePt t="180327" x="5106988" y="6662738"/>
          <p14:tracePt t="180340" x="5106988" y="6688138"/>
          <p14:tracePt t="180360" x="5106988" y="6696075"/>
          <p14:tracePt t="180381" x="5081588" y="6696075"/>
          <p14:tracePt t="180392" x="5073650" y="6696075"/>
          <p14:tracePt t="180404" x="5030788" y="6696075"/>
          <p14:tracePt t="180421" x="5013325" y="6696075"/>
          <p14:tracePt t="180444" x="4979988" y="6670675"/>
          <p14:tracePt t="180451" x="4972050" y="6645275"/>
          <p14:tracePt t="180465" x="4972050" y="6611938"/>
          <p14:tracePt t="180486" x="4987925" y="6561138"/>
          <p14:tracePt t="180504" x="5091113" y="6483350"/>
          <p14:tracePt t="180514" x="5132388" y="6467475"/>
          <p14:tracePt t="180530" x="5251450" y="6416675"/>
          <p14:tracePt t="180544" x="5405438" y="6399213"/>
          <p14:tracePt t="180564" x="5472113" y="6399213"/>
          <p14:tracePt t="180583" x="5591175" y="6399213"/>
          <p14:tracePt t="180594" x="5600700" y="6407150"/>
          <p14:tracePt t="180613" x="5616575" y="6467475"/>
          <p14:tracePt t="180626" x="5626100" y="6483350"/>
          <p14:tracePt t="180644" x="5626100" y="6500813"/>
          <p14:tracePt t="180665" x="5626100" y="6526213"/>
          <p14:tracePt t="180676" x="5626100" y="6535738"/>
          <p14:tracePt t="180687" x="5626100" y="6543675"/>
          <p14:tracePt t="180711" x="5608638" y="6551613"/>
          <p14:tracePt t="180734" x="5540375" y="6551613"/>
          <p14:tracePt t="180754" x="5413375" y="6551613"/>
          <p14:tracePt t="180780" x="5276850" y="6577013"/>
          <p14:tracePt t="180799" x="5200650" y="6611938"/>
          <p14:tracePt t="180809" x="5192713" y="6627813"/>
          <p14:tracePt t="180829" x="5175250" y="6645275"/>
          <p14:tracePt t="180842" x="5167313" y="6654800"/>
          <p14:tracePt t="180863" x="5149850" y="6662738"/>
          <p14:tracePt t="180873" x="5149850" y="6670675"/>
          <p14:tracePt t="180891" x="5141913" y="6680200"/>
          <p14:tracePt t="180985" x="5132388" y="6705600"/>
          <p14:tracePt t="181016" x="5124450" y="6721475"/>
          <p14:tracePt t="181028" x="5124450" y="6731000"/>
          <p14:tracePt t="181109" x="5192713" y="6654800"/>
          <p14:tracePt t="181129" x="5260975" y="6594475"/>
          <p14:tracePt t="181143" x="5345113" y="6500813"/>
          <p14:tracePt t="181163" x="5446713" y="6356350"/>
          <p14:tracePt t="181171" x="5583238" y="6161088"/>
          <p14:tracePt t="181191" x="5753100" y="5948363"/>
          <p14:tracePt t="181200" x="5821363" y="5829300"/>
          <p14:tracePt t="181224" x="5983288" y="5540375"/>
          <p14:tracePt t="181232" x="5999163" y="5481638"/>
          <p14:tracePt t="181247" x="6008688" y="5446713"/>
          <p14:tracePt t="181267" x="6008688" y="5413375"/>
          <p14:tracePt t="181277" x="5991225" y="5387975"/>
          <p14:tracePt t="181297" x="5915025" y="5380038"/>
          <p14:tracePt t="181314" x="5829300" y="5370513"/>
          <p14:tracePt t="181336" x="5702300" y="5353050"/>
          <p14:tracePt t="181347" x="5557838" y="5327650"/>
          <p14:tracePt t="181363" x="5421313" y="5294313"/>
          <p14:tracePt t="181372" x="5370513" y="5286375"/>
          <p14:tracePt t="181471" x="5387975" y="5327650"/>
          <p14:tracePt t="181490" x="5472113" y="5421313"/>
          <p14:tracePt t="181499" x="5514975" y="5472113"/>
          <p14:tracePt t="181519" x="5557838" y="5514975"/>
          <p14:tracePt t="181530" x="5583238" y="5540375"/>
          <p14:tracePt t="181546" x="5591175" y="5549900"/>
          <p14:tracePt t="181564" x="5591175" y="5557838"/>
          <p14:tracePt t="181642" x="5532438" y="5557838"/>
          <p14:tracePt t="181659" x="5446713" y="5557838"/>
          <p14:tracePt t="181679" x="5387975" y="5557838"/>
          <p14:tracePt t="181685" x="5345113" y="5557838"/>
          <p14:tracePt t="181700" x="5311775" y="5557838"/>
          <p14:tracePt t="181719" x="5302250" y="5557838"/>
          <p14:tracePt t="181777" x="5294313" y="5549900"/>
          <p14:tracePt t="181892" x="5302250" y="5540375"/>
          <p14:tracePt t="182030" x="5302250" y="5532438"/>
          <p14:tracePt t="182050" x="5226050" y="5497513"/>
          <p14:tracePt t="182059" x="5175250" y="5472113"/>
          <p14:tracePt t="182077" x="5030788" y="5430838"/>
          <p14:tracePt t="182097" x="4937125" y="5413375"/>
          <p14:tracePt t="182107" x="4929188" y="5413375"/>
          <p14:tracePt t="182156" x="4962525" y="5413375"/>
          <p14:tracePt t="182175" x="5106988" y="5456238"/>
          <p14:tracePt t="182184" x="5175250" y="5464175"/>
          <p14:tracePt t="182207" x="5464175" y="5464175"/>
          <p14:tracePt t="182225" x="5591175" y="5464175"/>
          <p14:tracePt t="182233" x="5634038" y="5464175"/>
          <p14:tracePt t="182247" x="5659438" y="5446713"/>
          <p14:tracePt t="182267" x="5710238" y="5370513"/>
          <p14:tracePt t="182278" x="5719763" y="5362575"/>
          <p14:tracePt t="182297" x="5745163" y="5243513"/>
          <p14:tracePt t="182318" x="5753100" y="5167313"/>
          <p14:tracePt t="182330" x="5770563" y="5022850"/>
          <p14:tracePt t="182346" x="5770563" y="4868863"/>
          <p14:tracePt t="182360" x="5770563" y="4749800"/>
          <p14:tracePt t="182379" x="5770563" y="4699000"/>
          <p14:tracePt t="182398" x="5761038" y="4665663"/>
          <p14:tracePt t="182410" x="5753100" y="4657725"/>
          <p14:tracePt t="182440" x="5735638" y="4648200"/>
          <p14:tracePt t="182450" x="5727700" y="4648200"/>
          <p14:tracePt t="182474" x="5668963" y="4648200"/>
          <p14:tracePt t="182482" x="5634038" y="4648200"/>
          <p14:tracePt t="182501" x="5540375" y="4683125"/>
          <p14:tracePt t="182513" x="5456238" y="4699000"/>
          <p14:tracePt t="182531" x="5380038" y="4724400"/>
          <p14:tracePt t="182550" x="5294313" y="4767263"/>
          <p14:tracePt t="182562" x="5260975" y="4775200"/>
          <p14:tracePt t="182577" x="5260975" y="4818063"/>
          <p14:tracePt t="182599" x="5243513" y="4911725"/>
          <p14:tracePt t="182608" x="5243513" y="4954588"/>
          <p14:tracePt t="182625" x="5243513" y="5005388"/>
          <p14:tracePt t="182645" x="5243513" y="5081588"/>
          <p14:tracePt t="182657" x="5243513" y="5183188"/>
          <p14:tracePt t="182677" x="5268913" y="5286375"/>
          <p14:tracePt t="182688" x="5294313" y="5327650"/>
          <p14:tracePt t="182709" x="5497513" y="5464175"/>
          <p14:tracePt t="182733" x="5668963" y="5489575"/>
          <p14:tracePt t="182747" x="5872163" y="5497513"/>
          <p14:tracePt t="182765" x="6059488" y="5497513"/>
          <p14:tracePt t="182787" x="6169025" y="5421313"/>
          <p14:tracePt t="182795" x="6194425" y="5380038"/>
          <p14:tracePt t="182814" x="6221413" y="5251450"/>
          <p14:tracePt t="182825" x="6221413" y="5192713"/>
          <p14:tracePt t="182844" x="6221413" y="5048250"/>
          <p14:tracePt t="182864" x="6221413" y="4894263"/>
          <p14:tracePt t="182874" x="6135688" y="4724400"/>
          <p14:tracePt t="182892" x="6024563" y="4572000"/>
          <p14:tracePt t="182914" x="5922963" y="4478338"/>
          <p14:tracePt t="182922" x="5897563" y="4460875"/>
          <p14:tracePt t="182937" x="5880100" y="4452938"/>
          <p14:tracePt t="182953" x="5838825" y="4452938"/>
          <p14:tracePt t="182965" x="5813425" y="4452938"/>
          <p14:tracePt t="182985" x="5735638" y="4529138"/>
          <p14:tracePt t="182997" x="5694363" y="4605338"/>
          <p14:tracePt t="183013" x="5591175" y="4708525"/>
          <p14:tracePt t="183033" x="5481638" y="4827588"/>
          <p14:tracePt t="183044" x="5405438" y="4903788"/>
          <p14:tracePt t="183064" x="5319713" y="4987925"/>
          <p14:tracePt t="183076" x="5294313" y="5073650"/>
          <p14:tracePt t="183094" x="5286375" y="5124450"/>
          <p14:tracePt t="183113" x="5286375" y="5218113"/>
          <p14:tracePt t="183137" x="5302250" y="5235575"/>
          <p14:tracePt t="183160" x="5395913" y="5268913"/>
          <p14:tracePt t="183171" x="5464175" y="5268913"/>
          <p14:tracePt t="183192" x="5591175" y="5268913"/>
          <p14:tracePt t="183201" x="5659438" y="5268913"/>
          <p14:tracePt t="183218" x="5829300" y="5226050"/>
          <p14:tracePt t="183239" x="5897563" y="5141913"/>
          <p14:tracePt t="183246" x="5922963" y="5091113"/>
          <p14:tracePt t="183266" x="5948363" y="4972050"/>
          <p14:tracePt t="183279" x="5948363" y="4852988"/>
          <p14:tracePt t="183297" x="5940425" y="4724400"/>
          <p14:tracePt t="183317" x="5846763" y="4546600"/>
          <p14:tracePt t="183329" x="5803900" y="4478338"/>
          <p14:tracePt t="183344" x="5710238" y="4402138"/>
          <p14:tracePt t="183367" x="5591175" y="4351338"/>
          <p14:tracePt t="183375" x="5472113" y="4341813"/>
          <p14:tracePt t="183396" x="5311775" y="4359275"/>
          <p14:tracePt t="183427" x="5167313" y="4529138"/>
          <p14:tracePt t="183436" x="5116513" y="4614863"/>
          <p14:tracePt t="183459" x="5081588" y="4708525"/>
          <p14:tracePt t="183467" x="5073650" y="4759325"/>
          <p14:tracePt t="183468" x="5056188" y="4802188"/>
          <p14:tracePt t="183482" x="5056188" y="4860925"/>
          <p14:tracePt t="183501" x="5056188" y="4946650"/>
          <p14:tracePt t="183513" x="5056188" y="5022850"/>
          <p14:tracePt t="183531" x="5056188" y="5099050"/>
          <p14:tracePt t="183551" x="5149850" y="5175250"/>
          <p14:tracePt t="183562" x="5208588" y="5200650"/>
          <p14:tracePt t="183577" x="5370513" y="5235575"/>
          <p14:tracePt t="183596" x="5626100" y="5243513"/>
          <p14:tracePt t="183609" x="5905500" y="5243513"/>
          <p14:tracePt t="183628" x="6194425" y="5218113"/>
          <p14:tracePt t="183646" x="6229350" y="5200650"/>
          <p14:tracePt t="183656" x="6254750" y="5167313"/>
          <p14:tracePt t="183673" x="6262688" y="5073650"/>
          <p14:tracePt t="183695" x="6178550" y="4937125"/>
          <p14:tracePt t="183716" x="6076950" y="4852988"/>
          <p14:tracePt t="183735" x="5965825" y="4767263"/>
          <p14:tracePt t="183747" x="5922963" y="4749800"/>
          <p14:tracePt t="183765" x="5770563" y="4733925"/>
          <p14:tracePt t="183784" x="5616575" y="4733925"/>
          <p14:tracePt t="183797" x="5472113" y="4741863"/>
          <p14:tracePt t="183812" x="5370513" y="4810125"/>
          <p14:tracePt t="183832" x="5327650" y="4860925"/>
          <p14:tracePt t="183860" x="5327650" y="4878388"/>
          <p14:tracePt t="183880" x="5327650" y="4886325"/>
          <p14:tracePt t="184090" x="5327650" y="4878388"/>
          <p14:tracePt t="184108" x="5319713" y="4860925"/>
          <p14:tracePt t="184128" x="5294313" y="4835525"/>
          <p14:tracePt t="184139" x="5268913" y="4792663"/>
          <p14:tracePt t="184159" x="5208588" y="4775200"/>
          <p14:tracePt t="184178" x="5175250" y="4759325"/>
          <p14:tracePt t="184186" x="5141913" y="4759325"/>
          <p14:tracePt t="184208" x="5073650" y="4759325"/>
          <p14:tracePt t="184217" x="5064125" y="4759325"/>
          <p14:tracePt t="184241" x="5030788" y="4759325"/>
          <p14:tracePt t="184262" x="5022850" y="4759325"/>
          <p14:tracePt t="184282" x="5005388" y="4759325"/>
          <p14:tracePt t="184292" x="5005388" y="4767263"/>
          <p14:tracePt t="184311" x="4987925" y="4775200"/>
          <p14:tracePt t="184330" x="4979988" y="4792663"/>
          <p14:tracePt t="184343" x="4962525" y="4818063"/>
          <p14:tracePt t="184361" x="4929188" y="4962525"/>
          <p14:tracePt t="184382" x="4911725" y="5022850"/>
          <p14:tracePt t="184395" x="4911725" y="5106988"/>
          <p14:tracePt t="184406" x="4911725" y="5132388"/>
          <p14:tracePt t="184429" x="4919663" y="5243513"/>
          <p14:tracePt t="184435" x="4946650" y="5286375"/>
          <p14:tracePt t="184451" x="5030788" y="5327650"/>
          <p14:tracePt t="184469" x="5124450" y="5353050"/>
          <p14:tracePt t="184481" x="5226050" y="5353050"/>
          <p14:tracePt t="184501" x="5327650" y="5353050"/>
          <p14:tracePt t="184513" x="5362575" y="5353050"/>
          <p14:tracePt t="184529" x="5438775" y="5319713"/>
          <p14:tracePt t="184550" x="5456238" y="5251450"/>
          <p14:tracePt t="184560" x="5456238" y="5183188"/>
          <p14:tracePt t="184578" x="5456238" y="5106988"/>
          <p14:tracePt t="184592" x="5456238" y="5064125"/>
          <p14:tracePt t="184612" x="5405438" y="5005388"/>
          <p14:tracePt t="184627" x="5380038" y="4997450"/>
          <p14:tracePt t="184654" x="5370513" y="4997450"/>
          <p14:tracePt t="184677" x="5362575" y="4997450"/>
          <p14:tracePt t="184705" x="5362575" y="5022850"/>
          <p14:tracePt t="184809" x="5362575" y="5038725"/>
          <p14:tracePt t="184827" x="5362575" y="5048250"/>
          <p14:tracePt t="184847" x="5380038" y="5048250"/>
          <p14:tracePt t="184860" x="5405438" y="5048250"/>
          <p14:tracePt t="184877" x="5421313" y="5038725"/>
          <p14:tracePt t="184897" x="5472113" y="5005388"/>
          <p14:tracePt t="184907" x="5524500" y="5005388"/>
          <p14:tracePt t="184920" x="5600700" y="4987925"/>
          <p14:tracePt t="184943" x="5864225" y="4979988"/>
          <p14:tracePt t="184949" x="5948363" y="4979988"/>
          <p14:tracePt t="184968" x="6143625" y="5005388"/>
          <p14:tracePt t="184981" x="6348413" y="5132388"/>
          <p14:tracePt t="185007" x="6551613" y="5311775"/>
          <p14:tracePt t="185014" x="6586538" y="5345113"/>
          <p14:tracePt t="185030" x="6637338" y="5472113"/>
          <p14:tracePt t="185051" x="6654800" y="5549900"/>
          <p14:tracePt t="185060" x="6680200" y="5626100"/>
          <p14:tracePt t="185079" x="6688138" y="5684838"/>
          <p14:tracePt t="185092" x="6738938" y="5788025"/>
          <p14:tracePt t="185111" x="6772275" y="5897563"/>
          <p14:tracePt t="185129" x="6807200" y="5973763"/>
          <p14:tracePt t="185137" x="6824663" y="5973763"/>
          <p14:tracePt t="185158" x="6891338" y="6034088"/>
          <p14:tracePt t="185178" x="6969125" y="6034088"/>
          <p14:tracePt t="185204" x="6994525" y="6034088"/>
          <p14:tracePt t="185215" x="7002463" y="6034088"/>
          <p14:tracePt t="185241" x="7010400" y="6034088"/>
          <p14:tracePt t="185249" x="7010400" y="6024563"/>
          <p14:tracePt t="185281" x="7010400" y="6008688"/>
          <p14:tracePt t="185300" x="7010400" y="5999163"/>
          <p14:tracePt t="185439" x="7002463" y="5999163"/>
          <p14:tracePt t="185563" x="6969125" y="5999163"/>
          <p14:tracePt t="185574" x="6926263" y="5999163"/>
          <p14:tracePt t="185593" x="6840538" y="5973763"/>
          <p14:tracePt t="185613" x="6688138" y="5897563"/>
          <p14:tracePt t="185630" x="6313488" y="5710238"/>
          <p14:tracePt t="185640" x="5549900" y="5302250"/>
          <p14:tracePt t="185654" x="5132388" y="5081588"/>
          <p14:tracePt t="185678" x="3502025" y="4224338"/>
          <p14:tracePt t="185706" x="2463800" y="3552825"/>
          <p14:tracePt t="185716" x="2200275" y="3365500"/>
          <p14:tracePt t="185735" x="1343025" y="2668588"/>
          <p14:tracePt t="185747" x="1069975" y="2447925"/>
          <p14:tracePt t="185763" x="560388" y="2030413"/>
          <p14:tracePt t="185783" x="136525" y="166528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9000814-8211-44C3-A4AD-EE73BF824DF5}"/>
              </a:ext>
            </a:extLst>
          </p:cNvPr>
          <p:cNvSpPr/>
          <p:nvPr/>
        </p:nvSpPr>
        <p:spPr>
          <a:xfrm>
            <a:off x="340536" y="301412"/>
            <a:ext cx="8500767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ja-JP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測定法</a:t>
            </a:r>
            <a:endParaRPr lang="en-US" altLang="ja-JP" b="1" kern="100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ja-JP" altLang="ja-JP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造血系細胞など浮遊細胞での測定</a:t>
            </a:r>
            <a:endParaRPr lang="ja-JP" altLang="ja-JP" kern="100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1)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アポトーシスを誘導した細胞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2X10</a:t>
            </a:r>
            <a:r>
              <a:rPr lang="en-US" altLang="ja-JP" kern="100" baseline="30000" dirty="0">
                <a:latin typeface="+mn-ea"/>
                <a:cs typeface="Times New Roman" panose="02020603050405020304" pitchFamily="18" charset="0"/>
              </a:rPr>
              <a:t>5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個をフローサイトメトリー用チューブに分注、遠心し、上清を捨てる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(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吸引する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) </a:t>
            </a:r>
            <a:r>
              <a:rPr lang="ja-JP" altLang="ja-JP" kern="100" dirty="0" err="1">
                <a:latin typeface="+mn-ea"/>
                <a:cs typeface="Times New Roman" panose="02020603050405020304" pitchFamily="18" charset="0"/>
              </a:rPr>
              <a:t>。</a:t>
            </a:r>
            <a:endParaRPr lang="ja-JP" altLang="ja-JP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2) 200-500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μ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l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の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Annexin V binding buffer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で細胞を懸濁させる</a:t>
            </a:r>
            <a:r>
              <a:rPr lang="ja-JP" altLang="en-US" kern="100" dirty="0">
                <a:latin typeface="+mn-ea"/>
                <a:cs typeface="Times New Roman" panose="02020603050405020304" pitchFamily="18" charset="0"/>
              </a:rPr>
              <a:t>。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FITC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標識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Annexin V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と</a:t>
            </a:r>
            <a:r>
              <a:rPr lang="en-US" altLang="ja-JP" kern="100" dirty="0" err="1">
                <a:latin typeface="+mn-ea"/>
                <a:cs typeface="Times New Roman" panose="02020603050405020304" pitchFamily="18" charset="0"/>
              </a:rPr>
              <a:t>propidium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 iodide (PI)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を 終濃度がそれぞれ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2-5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μ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g/ml, 0.1-1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μ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g/ml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となるように加え、室温で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15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分間反応させる。</a:t>
            </a: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3)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フローサイトメトリーにて、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Annexin V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及び、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PI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陽性細胞を検出する。</a:t>
            </a:r>
          </a:p>
          <a:p>
            <a:pPr algn="just">
              <a:spcAft>
                <a:spcPts val="0"/>
              </a:spcAft>
            </a:pP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 </a:t>
            </a:r>
            <a:endParaRPr lang="ja-JP" altLang="ja-JP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上皮系細胞など接着細胞での測定</a:t>
            </a:r>
            <a:endParaRPr lang="ja-JP" altLang="ja-JP" kern="100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1)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アポトーシスを誘導した細胞の回収</a:t>
            </a:r>
          </a:p>
          <a:p>
            <a:pPr algn="just">
              <a:spcAft>
                <a:spcPts val="0"/>
              </a:spcAft>
            </a:pP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アポトーシスを起こし、浮遊している細胞をピペットで回収し、適当なチューブに移す。次に、接着したままの細胞をトリプシンで剥離し、浮遊した細胞を回収したのと同じチューブに移す。</a:t>
            </a: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2)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回収した細胞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 2X10</a:t>
            </a:r>
            <a:r>
              <a:rPr lang="en-US" altLang="ja-JP" kern="100" baseline="30000" dirty="0">
                <a:latin typeface="+mn-ea"/>
                <a:cs typeface="Times New Roman" panose="02020603050405020304" pitchFamily="18" charset="0"/>
              </a:rPr>
              <a:t>5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個を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Annexin V binding buffe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で洗浄した後、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200-500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μ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l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の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Annexin V binding buffer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で細胞を懸濁させる</a:t>
            </a:r>
            <a:r>
              <a:rPr lang="ja-JP" altLang="en-US" kern="100" dirty="0">
                <a:latin typeface="+mn-ea"/>
                <a:cs typeface="Times New Roman" panose="02020603050405020304" pitchFamily="18" charset="0"/>
              </a:rPr>
              <a:t>。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FITC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標識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Annexin V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と</a:t>
            </a:r>
            <a:r>
              <a:rPr lang="en-US" altLang="ja-JP" kern="100" dirty="0" err="1">
                <a:latin typeface="+mn-ea"/>
                <a:cs typeface="Times New Roman" panose="02020603050405020304" pitchFamily="18" charset="0"/>
              </a:rPr>
              <a:t>propidium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 iodide (PI)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を 終濃度がそれぞれ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2-5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μ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g/ml, 0.1-1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μ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g/ml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となるように加え、室温で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15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分間反応させる。</a:t>
            </a: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3)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フローサイトメトリーにて、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Annexin V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及び、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PI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陽性細胞を検出する。</a:t>
            </a: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5B49C5D6-DFA6-4FDA-8E08-DF3A0E704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622"/>
    </mc:Choice>
    <mc:Fallback xmlns="">
      <p:transition spd="slow" advTm="145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5" x="1223963" y="917575"/>
          <p14:tracePt t="239" x="1189038" y="874713"/>
          <p14:tracePt t="248" x="1173163" y="866775"/>
          <p14:tracePt t="253" x="1147763" y="858838"/>
          <p14:tracePt t="262" x="1112838" y="833438"/>
          <p14:tracePt t="274" x="1069975" y="798513"/>
          <p14:tracePt t="278" x="1011238" y="747713"/>
          <p14:tracePt t="289" x="968375" y="722313"/>
          <p14:tracePt t="293" x="935038" y="679450"/>
          <p14:tracePt t="303" x="917575" y="671513"/>
          <p14:tracePt t="313" x="884238" y="646113"/>
          <p14:tracePt t="349" x="874713" y="636588"/>
          <p14:tracePt t="465" x="874713" y="620713"/>
          <p14:tracePt t="474" x="866775" y="620713"/>
          <p14:tracePt t="486" x="858838" y="620713"/>
          <p14:tracePt t="491" x="849313" y="611188"/>
          <p14:tracePt t="503" x="849313" y="603250"/>
          <p14:tracePt t="510" x="841375" y="595313"/>
          <p14:tracePt t="514" x="833438" y="595313"/>
          <p14:tracePt t="524" x="823913" y="595313"/>
          <p14:tracePt t="530" x="815975" y="595313"/>
          <p14:tracePt t="541" x="798513" y="585788"/>
          <p14:tracePt t="553" x="790575" y="585788"/>
          <p14:tracePt t="560" x="773113" y="569913"/>
          <p14:tracePt t="580" x="765175" y="569913"/>
          <p14:tracePt t="591" x="755650" y="569913"/>
          <p14:tracePt t="607" x="747713" y="569913"/>
          <p14:tracePt t="620" x="739775" y="569913"/>
          <p14:tracePt t="630" x="730250" y="569913"/>
          <p14:tracePt t="646" x="722313" y="560388"/>
          <p14:tracePt t="657" x="714375" y="552450"/>
          <p14:tracePt t="662" x="704850" y="552450"/>
          <p14:tracePt t="674" x="696913" y="552450"/>
          <p14:tracePt t="686" x="679450" y="552450"/>
          <p14:tracePt t="696" x="663575" y="552450"/>
          <p14:tracePt t="708" x="654050" y="544513"/>
          <p14:tracePt t="725" x="646113" y="544513"/>
          <p14:tracePt t="726" x="636588" y="544513"/>
          <p14:tracePt t="767" x="628650" y="544513"/>
          <p14:tracePt t="776" x="620713" y="544513"/>
          <p14:tracePt t="892" x="611188" y="544513"/>
          <p14:tracePt t="909" x="595313" y="544513"/>
          <p14:tracePt t="928" x="585788" y="560388"/>
          <p14:tracePt t="940" x="569913" y="569913"/>
          <p14:tracePt t="948" x="560388" y="569913"/>
          <p14:tracePt t="969" x="552450" y="577850"/>
          <p14:tracePt t="975" x="544513" y="585788"/>
          <p14:tracePt t="986" x="534988" y="585788"/>
          <p14:tracePt t="998" x="527050" y="585788"/>
          <p14:tracePt t="1008" x="509588" y="595313"/>
          <p14:tracePt t="1014" x="509588" y="603250"/>
          <p14:tracePt t="1024" x="492125" y="611188"/>
          <p14:tracePt t="1028" x="484188" y="611188"/>
          <p14:tracePt t="1041" x="476250" y="620713"/>
          <p14:tracePt t="1053" x="458788" y="620713"/>
          <p14:tracePt t="1056" x="450850" y="628650"/>
          <p14:tracePt t="1064" x="441325" y="628650"/>
          <p14:tracePt t="1073" x="433388" y="636588"/>
          <p14:tracePt t="1080" x="425450" y="646113"/>
          <p14:tracePt t="1102" x="415925" y="646113"/>
          <p14:tracePt t="1110" x="407988" y="646113"/>
          <p14:tracePt t="1114" x="400050" y="646113"/>
          <p14:tracePt t="1124" x="390525" y="654050"/>
          <p14:tracePt t="1707" x="382588" y="654050"/>
          <p14:tracePt t="1979" x="400050" y="654050"/>
          <p14:tracePt t="1986" x="415925" y="654050"/>
          <p14:tracePt t="1992" x="433388" y="654050"/>
          <p14:tracePt t="2008" x="458788" y="654050"/>
          <p14:tracePt t="2019" x="466725" y="654050"/>
          <p14:tracePt t="2025" x="492125" y="654050"/>
          <p14:tracePt t="2036" x="519113" y="654050"/>
          <p14:tracePt t="2041" x="534988" y="654050"/>
          <p14:tracePt t="2049" x="569913" y="654050"/>
          <p14:tracePt t="2059" x="603250" y="654050"/>
          <p14:tracePt t="2062" x="628650" y="654050"/>
          <p14:tracePt t="2075" x="654050" y="654050"/>
          <p14:tracePt t="2078" x="679450" y="654050"/>
          <p14:tracePt t="2091" x="688975" y="654050"/>
          <p14:tracePt t="2100" x="696913" y="654050"/>
          <p14:tracePt t="2108" x="714375" y="654050"/>
          <p14:tracePt t="2114" x="722313" y="654050"/>
          <p14:tracePt t="2119" x="739775" y="654050"/>
          <p14:tracePt t="2128" x="747713" y="654050"/>
          <p14:tracePt t="2140" x="755650" y="654050"/>
          <p14:tracePt t="2148" x="765175" y="654050"/>
          <p14:tracePt t="2158" x="773113" y="654050"/>
          <p14:tracePt t="2175" x="781050" y="654050"/>
          <p14:tracePt t="2180" x="798513" y="654050"/>
          <p14:tracePt t="2191" x="808038" y="654050"/>
          <p14:tracePt t="2197" x="849313" y="654050"/>
          <p14:tracePt t="2207" x="866775" y="646113"/>
          <p14:tracePt t="2210" x="884238" y="646113"/>
          <p14:tracePt t="2220" x="900113" y="646113"/>
          <p14:tracePt t="2230" x="909638" y="646113"/>
          <p14:tracePt t="2236" x="925513" y="646113"/>
          <p14:tracePt t="2246" x="925513" y="636588"/>
          <p14:tracePt t="2269" x="935038" y="636588"/>
          <p14:tracePt t="2277" x="942975" y="636588"/>
          <p14:tracePt t="2292" x="960438" y="636588"/>
          <p14:tracePt t="2297" x="968375" y="636588"/>
          <p14:tracePt t="2319" x="977900" y="636588"/>
          <p14:tracePt t="2423" x="993775" y="636588"/>
          <p14:tracePt t="2443" x="1011238" y="636588"/>
          <p14:tracePt t="2447" x="1028700" y="636588"/>
          <p14:tracePt t="2458" x="1062038" y="636588"/>
          <p14:tracePt t="2463" x="1087438" y="636588"/>
          <p14:tracePt t="2474" x="1096963" y="636588"/>
          <p14:tracePt t="2486" x="1122363" y="636588"/>
          <p14:tracePt t="2491" x="1147763" y="636588"/>
          <p14:tracePt t="2502" x="1181100" y="636588"/>
          <p14:tracePt t="2514" x="1189038" y="620713"/>
          <p14:tracePt t="2524" x="1206500" y="620713"/>
          <p14:tracePt t="2528" x="1216025" y="620713"/>
          <p14:tracePt t="2541" x="1231900" y="620713"/>
          <p14:tracePt t="2542" x="1231900" y="611188"/>
          <p14:tracePt t="2553" x="1241425" y="611188"/>
          <p14:tracePt t="2564" x="1249363" y="611188"/>
          <p14:tracePt t="2578" x="1257300" y="611188"/>
          <p14:tracePt t="2591" x="1266825" y="611188"/>
          <p14:tracePt t="2599" x="1266825" y="603250"/>
          <p14:tracePt t="2604" x="1282700" y="595313"/>
          <p14:tracePt t="2625" x="1292225" y="585788"/>
          <p14:tracePt t="2657" x="1300163" y="569913"/>
          <p14:tracePt t="2672" x="1300163" y="552450"/>
          <p14:tracePt t="2686" x="1300163" y="534988"/>
          <p14:tracePt t="2694" x="1308100" y="519113"/>
          <p14:tracePt t="2703" x="1308100" y="509588"/>
          <p14:tracePt t="2711" x="1308100" y="501650"/>
          <p14:tracePt t="2715" x="1308100" y="492125"/>
          <p14:tracePt t="2724" x="1308100" y="484188"/>
          <p14:tracePt t="2736" x="1308100" y="466725"/>
          <p14:tracePt t="2746" x="1308100" y="458788"/>
          <p14:tracePt t="2753" x="1308100" y="450850"/>
          <p14:tracePt t="2760" x="1308100" y="441325"/>
          <p14:tracePt t="2764" x="1308100" y="433388"/>
          <p14:tracePt t="2775" x="1308100" y="425450"/>
          <p14:tracePt t="2786" x="1308100" y="415925"/>
          <p14:tracePt t="2797" x="1292225" y="407988"/>
          <p14:tracePt t="2803" x="1274763" y="400050"/>
          <p14:tracePt t="2811" x="1274763" y="390525"/>
          <p14:tracePt t="2819" x="1257300" y="382588"/>
          <p14:tracePt t="2827" x="1231900" y="382588"/>
          <p14:tracePt t="2836" x="1198563" y="365125"/>
          <p14:tracePt t="2841" x="1181100" y="365125"/>
          <p14:tracePt t="2853" x="1155700" y="357188"/>
          <p14:tracePt t="2859" x="1122363" y="339725"/>
          <p14:tracePt t="2869" x="1087438" y="331788"/>
          <p14:tracePt t="2877" x="1069975" y="322263"/>
          <p14:tracePt t="2880" x="1054100" y="322263"/>
          <p14:tracePt t="2892" x="1011238" y="314325"/>
          <p14:tracePt t="2897" x="993775" y="314325"/>
          <p14:tracePt t="2909" x="968375" y="306388"/>
          <p14:tracePt t="2919" x="952500" y="306388"/>
          <p14:tracePt t="2924" x="925513" y="306388"/>
          <p14:tracePt t="2936" x="900113" y="306388"/>
          <p14:tracePt t="2947" x="892175" y="306388"/>
          <p14:tracePt t="2958" x="866775" y="296863"/>
          <p14:tracePt t="2962" x="858838" y="296863"/>
          <p14:tracePt t="2974" x="841375" y="296863"/>
          <p14:tracePt t="2976" x="833438" y="296863"/>
          <p14:tracePt t="2991" x="808038" y="296863"/>
          <p14:tracePt t="2999" x="781050" y="296863"/>
          <p14:tracePt t="3003" x="755650" y="296863"/>
          <p14:tracePt t="3013" x="730250" y="296863"/>
          <p14:tracePt t="3019" x="714375" y="296863"/>
          <p14:tracePt t="3027" x="704850" y="296863"/>
          <p14:tracePt t="3041" x="671513" y="296863"/>
          <p14:tracePt t="3042" x="646113" y="296863"/>
          <p14:tracePt t="3058" x="636588" y="296863"/>
          <p14:tracePt t="3069" x="628650" y="296863"/>
          <p14:tracePt t="3079" x="611188" y="296863"/>
          <p14:tracePt t="3094" x="595313" y="296863"/>
          <p14:tracePt t="3107" x="577850" y="296863"/>
          <p14:tracePt t="3108" x="569913" y="296863"/>
          <p14:tracePt t="3119" x="544513" y="306388"/>
          <p14:tracePt t="3124" x="534988" y="322263"/>
          <p14:tracePt t="3136" x="527050" y="322263"/>
          <p14:tracePt t="3144" x="509588" y="331788"/>
          <p14:tracePt t="3149" x="501650" y="339725"/>
          <p14:tracePt t="3158" x="492125" y="347663"/>
          <p14:tracePt t="3164" x="484188" y="347663"/>
          <p14:tracePt t="3174" x="484188" y="357188"/>
          <p14:tracePt t="3186" x="476250" y="365125"/>
          <p14:tracePt t="3208" x="466725" y="382588"/>
          <p14:tracePt t="3240" x="466725" y="400050"/>
          <p14:tracePt t="3257" x="501650" y="407988"/>
          <p14:tracePt t="3265" x="560388" y="415925"/>
          <p14:tracePt t="3274" x="595313" y="425450"/>
          <p14:tracePt t="3281" x="671513" y="441325"/>
          <p14:tracePt t="3292" x="755650" y="466725"/>
          <p14:tracePt t="3294" x="874713" y="492125"/>
          <p14:tracePt t="3307" x="1019175" y="527050"/>
          <p14:tracePt t="3314" x="1181100" y="560388"/>
          <p14:tracePt t="3323" x="1325563" y="585788"/>
          <p14:tracePt t="3330" x="1462088" y="620713"/>
          <p14:tracePt t="3336" x="1597025" y="654050"/>
          <p14:tracePt t="3344" x="1682750" y="704850"/>
          <p14:tracePt t="3358" x="1776413" y="739775"/>
          <p14:tracePt t="3360" x="1827213" y="755650"/>
          <p14:tracePt t="3370" x="1835150" y="765175"/>
          <p14:tracePt t="3376" x="1844675" y="790575"/>
          <p14:tracePt t="3386" x="1844675" y="798513"/>
          <p14:tracePt t="3396" x="1844675" y="815975"/>
          <p14:tracePt t="3403" x="1844675" y="823913"/>
          <p14:tracePt t="3410" x="1844675" y="849313"/>
          <p14:tracePt t="3419" x="1844675" y="874713"/>
          <p14:tracePt t="3431" x="1844675" y="900113"/>
          <p14:tracePt t="3436" x="1844675" y="935038"/>
          <p14:tracePt t="3441" x="1835150" y="968375"/>
          <p14:tracePt t="3453" x="1819275" y="993775"/>
          <p14:tracePt t="3460" x="1776413" y="1054100"/>
          <p14:tracePt t="3464" x="1716088" y="1104900"/>
          <p14:tracePt t="3474" x="1682750" y="1147763"/>
          <p14:tracePt t="3480" x="1631950" y="1163638"/>
          <p14:tracePt t="3491" x="1581150" y="1189038"/>
          <p14:tracePt t="3503" x="1504950" y="1223963"/>
          <p14:tracePt t="3507" x="1436688" y="1257300"/>
          <p14:tracePt t="3519" x="1343025" y="1282700"/>
          <p14:tracePt t="3520" x="1266825" y="1300163"/>
          <p14:tracePt t="3531" x="1198563" y="1308100"/>
          <p14:tracePt t="3541" x="1112838" y="1325563"/>
          <p14:tracePt t="3546" x="1036638" y="1325563"/>
          <p14:tracePt t="3558" x="952500" y="1325563"/>
          <p14:tracePt t="3562" x="892175" y="1325563"/>
          <p14:tracePt t="3571" x="823913" y="1325563"/>
          <p14:tracePt t="3580" x="739775" y="1325563"/>
          <p14:tracePt t="3586" x="679450" y="1325563"/>
          <p14:tracePt t="3596" x="611188" y="1317625"/>
          <p14:tracePt t="3603" x="552450" y="1308100"/>
          <p14:tracePt t="3612" x="492125" y="1300163"/>
          <p14:tracePt t="3626" x="484188" y="1282700"/>
          <p14:tracePt t="3627" x="476250" y="1282700"/>
          <p14:tracePt t="3636" x="466725" y="1282700"/>
          <p14:tracePt t="3769" x="466725" y="1274763"/>
          <p14:tracePt t="3779" x="466725" y="1266825"/>
          <p14:tracePt t="3791" x="466725" y="1257300"/>
          <p14:tracePt t="3808" x="476250" y="1257300"/>
          <p14:tracePt t="3819" x="476250" y="1249363"/>
          <p14:tracePt t="3925" x="484188" y="1249363"/>
          <p14:tracePt t="4647" x="501650" y="1249363"/>
          <p14:tracePt t="4657" x="519113" y="1249363"/>
          <p14:tracePt t="4661" x="560388" y="1249363"/>
          <p14:tracePt t="4672" x="646113" y="1249363"/>
          <p14:tracePt t="4676" x="722313" y="1249363"/>
          <p14:tracePt t="4686" x="823913" y="1249363"/>
          <p14:tracePt t="4696" x="952500" y="1266825"/>
          <p14:tracePt t="4703" x="1019175" y="1274763"/>
          <p14:tracePt t="4711" x="1079500" y="1274763"/>
          <p14:tracePt t="4719" x="1147763" y="1274763"/>
          <p14:tracePt t="4727" x="1206500" y="1274763"/>
          <p14:tracePt t="4736" x="1249363" y="1274763"/>
          <p14:tracePt t="4743" x="1282700" y="1274763"/>
          <p14:tracePt t="4753" x="1300163" y="1274763"/>
          <p14:tracePt t="4796" x="1308100" y="1274763"/>
          <p14:tracePt t="4803" x="1317625" y="1274763"/>
          <p14:tracePt t="5099" x="1350963" y="1274763"/>
          <p14:tracePt t="5105" x="1368425" y="1274763"/>
          <p14:tracePt t="5114" x="1401763" y="1274763"/>
          <p14:tracePt t="5124" x="1444625" y="1274763"/>
          <p14:tracePt t="5130" x="1495425" y="1266825"/>
          <p14:tracePt t="5141" x="1555750" y="1257300"/>
          <p14:tracePt t="5145" x="1581150" y="1257300"/>
          <p14:tracePt t="5158" x="1622425" y="1257300"/>
          <p14:tracePt t="5164" x="1657350" y="1257300"/>
          <p14:tracePt t="5172" x="1665288" y="1257300"/>
          <p14:tracePt t="5180" x="1674813" y="1257300"/>
          <p14:tracePt t="5257" x="1682750" y="1249363"/>
          <p14:tracePt t="5268" x="1690688" y="1249363"/>
          <p14:tracePt t="5276" x="1700213" y="1249363"/>
          <p14:tracePt t="5280" x="1716088" y="1249363"/>
          <p14:tracePt t="5291" x="1741488" y="1249363"/>
          <p14:tracePt t="5297" x="1751013" y="1249363"/>
          <p14:tracePt t="5308" x="1784350" y="1241425"/>
          <p14:tracePt t="5319" x="1801813" y="1241425"/>
          <p14:tracePt t="5324" x="1827213" y="1241425"/>
          <p14:tracePt t="5336" x="1852613" y="1223963"/>
          <p14:tracePt t="5341" x="1885950" y="1223963"/>
          <p14:tracePt t="5349" x="1911350" y="1223963"/>
          <p14:tracePt t="5353" x="1920875" y="1223963"/>
          <p14:tracePt t="5362" x="1938338" y="1223963"/>
          <p14:tracePt t="5375" x="1963738" y="1223963"/>
          <p14:tracePt t="5379" x="1971675" y="1223963"/>
          <p14:tracePt t="5391" x="1997075" y="1223963"/>
          <p14:tracePt t="5392" x="2005013" y="1223963"/>
          <p14:tracePt t="5402" x="2014538" y="1223963"/>
          <p14:tracePt t="6009" x="2030413" y="1223963"/>
          <p14:tracePt t="6019" x="2082800" y="1223963"/>
          <p14:tracePt t="6028" x="2108200" y="1223963"/>
          <p14:tracePt t="6036" x="2149475" y="1223963"/>
          <p14:tracePt t="6044" x="2192338" y="1223963"/>
          <p14:tracePt t="6049" x="2227263" y="1223963"/>
          <p14:tracePt t="6069" x="2243138" y="1216025"/>
          <p14:tracePt t="6393" x="2252663" y="1216025"/>
          <p14:tracePt t="6401" x="2293938" y="1216025"/>
          <p14:tracePt t="6409" x="2311400" y="1216025"/>
          <p14:tracePt t="6414" x="2362200" y="1216025"/>
          <p14:tracePt t="6425" x="2405063" y="1216025"/>
          <p14:tracePt t="6428" x="2463800" y="1216025"/>
          <p14:tracePt t="6441" x="2498725" y="1216025"/>
          <p14:tracePt t="6453" x="2524125" y="1216025"/>
          <p14:tracePt t="6457" x="2532063" y="1216025"/>
          <p14:tracePt t="6676" x="2541588" y="1216025"/>
          <p14:tracePt t="6686" x="2582863" y="1216025"/>
          <p14:tracePt t="6692" x="2608263" y="1216025"/>
          <p14:tracePt t="6702" x="2651125" y="1216025"/>
          <p14:tracePt t="6707" x="2711450" y="1216025"/>
          <p14:tracePt t="6719" x="2778125" y="1216025"/>
          <p14:tracePt t="6726" x="2855913" y="1216025"/>
          <p14:tracePt t="6736" x="2940050" y="1216025"/>
          <p14:tracePt t="6742" x="2990850" y="1216025"/>
          <p14:tracePt t="6746" x="3041650" y="1216025"/>
          <p14:tracePt t="6758" x="3059113" y="1206500"/>
          <p14:tracePt t="6906" x="3067050" y="1206500"/>
          <p14:tracePt t="6914" x="3084513" y="1206500"/>
          <p14:tracePt t="6924" x="3094038" y="1206500"/>
          <p14:tracePt t="6928" x="3119438" y="1198563"/>
          <p14:tracePt t="6941" x="3127375" y="1198563"/>
          <p14:tracePt t="6949" x="3135313" y="1198563"/>
          <p14:tracePt t="6957" x="3160713" y="1181100"/>
          <p14:tracePt t="6964" x="3178175" y="1181100"/>
          <p14:tracePt t="6975" x="3195638" y="1181100"/>
          <p14:tracePt t="6978" x="3228975" y="1173163"/>
          <p14:tracePt t="6991" x="3254375" y="1173163"/>
          <p14:tracePt t="6994" x="3297238" y="1173163"/>
          <p14:tracePt t="7008" x="3314700" y="1173163"/>
          <p14:tracePt t="7014" x="3330575" y="1173163"/>
          <p14:tracePt t="7019" x="3355975" y="1173163"/>
          <p14:tracePt t="7028" x="3365500" y="1163638"/>
          <p14:tracePt t="7036" x="3373438" y="1163638"/>
          <p14:tracePt t="7171" x="3382963" y="1163638"/>
          <p14:tracePt t="7181" x="3408363" y="1163638"/>
          <p14:tracePt t="7186" x="3433763" y="1163638"/>
          <p14:tracePt t="7196" x="3484563" y="1163638"/>
          <p14:tracePt t="7202" x="3552825" y="1163638"/>
          <p14:tracePt t="7210" x="3671888" y="1163638"/>
          <p14:tracePt t="7221" x="3798888" y="1163638"/>
          <p14:tracePt t="7226" x="3935413" y="1163638"/>
          <p14:tracePt t="7236" x="4087813" y="1163638"/>
          <p14:tracePt t="7241" x="4232275" y="1163638"/>
          <p14:tracePt t="7253" x="4341813" y="1163638"/>
          <p14:tracePt t="7261" x="4445000" y="1163638"/>
          <p14:tracePt t="7269" x="4513263" y="1163638"/>
          <p14:tracePt t="7277" x="4546600" y="1163638"/>
          <p14:tracePt t="7453" x="4554538" y="1163638"/>
          <p14:tracePt t="7489" x="4554538" y="1181100"/>
          <p14:tracePt t="7499" x="4554538" y="1206500"/>
          <p14:tracePt t="7508" x="4554538" y="1223963"/>
          <p14:tracePt t="7514" x="4538663" y="1282700"/>
          <p14:tracePt t="7524" x="4513263" y="1343025"/>
          <p14:tracePt t="7530" x="4470400" y="1436688"/>
          <p14:tracePt t="7541" x="4435475" y="1538288"/>
          <p14:tracePt t="7544" x="4384675" y="1665288"/>
          <p14:tracePt t="7557" x="4308475" y="1844675"/>
          <p14:tracePt t="7565" x="4224338" y="2030413"/>
          <p14:tracePt t="7572" x="4095750" y="2227263"/>
          <p14:tracePt t="7580" x="3986213" y="2447925"/>
          <p14:tracePt t="7587" x="3867150" y="2651125"/>
          <p14:tracePt t="7595" x="3748088" y="2820988"/>
          <p14:tracePt t="7607" x="3586163" y="3033713"/>
          <p14:tracePt t="7610" x="3433763" y="3211513"/>
          <p14:tracePt t="7621" x="3279775" y="3398838"/>
          <p14:tracePt t="7625" x="3144838" y="3535363"/>
          <p14:tracePt t="7636" x="2990850" y="3646488"/>
          <p14:tracePt t="7645" x="2871788" y="3748088"/>
          <p14:tracePt t="7653" x="2752725" y="3816350"/>
          <p14:tracePt t="7661" x="2600325" y="3867150"/>
          <p14:tracePt t="7669" x="2473325" y="3900488"/>
          <p14:tracePt t="7676" x="2344738" y="3925888"/>
          <p14:tracePt t="7687" x="2217738" y="3960813"/>
          <p14:tracePt t="7692" x="2073275" y="3968750"/>
          <p14:tracePt t="7702" x="1928813" y="3986213"/>
          <p14:tracePt t="7708" x="1793875" y="3986213"/>
          <p14:tracePt t="7720" x="1649413" y="3986213"/>
          <p14:tracePt t="7726" x="1520825" y="3976688"/>
          <p14:tracePt t="7736" x="1411288" y="3960813"/>
          <p14:tracePt t="7741" x="1308100" y="3935413"/>
          <p14:tracePt t="7747" x="1216025" y="3908425"/>
          <p14:tracePt t="7758" x="1130300" y="3892550"/>
          <p14:tracePt t="7769" x="1069975" y="3867150"/>
          <p14:tracePt t="7775" x="1019175" y="3857625"/>
          <p14:tracePt t="7786" x="942975" y="3841750"/>
          <p14:tracePt t="7797" x="935038" y="3841750"/>
          <p14:tracePt t="7808" x="909638" y="3841750"/>
          <p14:tracePt t="7814" x="900113" y="3841750"/>
          <p14:tracePt t="7819" x="892175" y="3841750"/>
          <p14:tracePt t="7828" x="884238" y="3841750"/>
          <p14:tracePt t="7841" x="874713" y="3841750"/>
          <p14:tracePt t="7861" x="866775" y="3841750"/>
          <p14:tracePt t="7876" x="858838" y="3841750"/>
          <p14:tracePt t="7886" x="849313" y="3841750"/>
          <p14:tracePt t="7892" x="833438" y="3841750"/>
          <p14:tracePt t="7903" x="823913" y="3841750"/>
          <p14:tracePt t="7904" x="808038" y="3841750"/>
          <p14:tracePt t="7914" x="790575" y="3841750"/>
          <p14:tracePt t="7925" x="755650" y="3841750"/>
          <p14:tracePt t="7931" x="747713" y="3849688"/>
          <p14:tracePt t="7941" x="739775" y="3849688"/>
          <p14:tracePt t="7944" x="730250" y="3849688"/>
          <p14:tracePt t="7969" x="714375" y="3849688"/>
          <p14:tracePt t="7976" x="696913" y="3849688"/>
          <p14:tracePt t="7991" x="671513" y="3849688"/>
          <p14:tracePt t="8003" x="663575" y="3849688"/>
          <p14:tracePt t="8531" x="646113" y="3849688"/>
          <p14:tracePt t="8552" x="654050" y="3849688"/>
          <p14:tracePt t="8557" x="679450" y="3849688"/>
          <p14:tracePt t="8564" x="704850" y="3849688"/>
          <p14:tracePt t="8576" x="722313" y="3849688"/>
          <p14:tracePt t="8580" x="755650" y="3849688"/>
          <p14:tracePt t="8591" x="781050" y="3849688"/>
          <p14:tracePt t="8596" x="808038" y="3849688"/>
          <p14:tracePt t="8607" x="823913" y="3849688"/>
          <p14:tracePt t="8619" x="841375" y="3849688"/>
          <p14:tracePt t="8624" x="866775" y="3849688"/>
          <p14:tracePt t="8636" x="900113" y="3849688"/>
          <p14:tracePt t="8647" x="909638" y="3849688"/>
          <p14:tracePt t="8658" x="917575" y="3849688"/>
          <p14:tracePt t="8660" x="925513" y="3849688"/>
          <p14:tracePt t="8674" x="952500" y="3849688"/>
          <p14:tracePt t="8676" x="977900" y="3849688"/>
          <p14:tracePt t="8686" x="985838" y="3849688"/>
          <p14:tracePt t="8696" x="1003300" y="3849688"/>
          <p14:tracePt t="8703" x="1028700" y="3849688"/>
          <p14:tracePt t="8713" x="1036638" y="3849688"/>
          <p14:tracePt t="8719" x="1062038" y="3849688"/>
          <p14:tracePt t="8726" x="1096963" y="3849688"/>
          <p14:tracePt t="8736" x="1112838" y="3849688"/>
          <p14:tracePt t="8742" x="1138238" y="3849688"/>
          <p14:tracePt t="8752" x="1163638" y="3849688"/>
          <p14:tracePt t="8758" x="1173163" y="3849688"/>
          <p14:tracePt t="8770" x="1181100" y="3849688"/>
          <p14:tracePt t="8779" x="1189038" y="3849688"/>
          <p14:tracePt t="8786" x="1198563" y="3849688"/>
          <p14:tracePt t="9171" x="1206500" y="3849688"/>
          <p14:tracePt t="9181" x="1249363" y="3849688"/>
          <p14:tracePt t="9192" x="1274763" y="3849688"/>
          <p14:tracePt t="9196" x="1325563" y="3849688"/>
          <p14:tracePt t="9207" x="1376363" y="3849688"/>
          <p14:tracePt t="9211" x="1444625" y="3849688"/>
          <p14:tracePt t="9222" x="1504950" y="3849688"/>
          <p14:tracePt t="9236" x="1589088" y="3849688"/>
          <p14:tracePt t="9246" x="1622425" y="3849688"/>
          <p14:tracePt t="9258" x="1631950" y="3849688"/>
          <p14:tracePt t="9340" x="1639888" y="3849688"/>
          <p14:tracePt t="9349" x="1649413" y="3849688"/>
          <p14:tracePt t="9359" x="1657350" y="3849688"/>
          <p14:tracePt t="9363" x="1665288" y="3849688"/>
          <p14:tracePt t="9374" x="1690688" y="3849688"/>
          <p14:tracePt t="9378" x="1700213" y="3849688"/>
          <p14:tracePt t="9391" x="1725613" y="3849688"/>
          <p14:tracePt t="9399" x="1751013" y="3849688"/>
          <p14:tracePt t="9403" x="1793875" y="3849688"/>
          <p14:tracePt t="9412" x="1819275" y="3849688"/>
          <p14:tracePt t="9419" x="1852613" y="3849688"/>
          <p14:tracePt t="9428" x="1920875" y="3841750"/>
          <p14:tracePt t="9441" x="1963738" y="3832225"/>
          <p14:tracePt t="9445" x="2005013" y="3832225"/>
          <p14:tracePt t="9457" x="2055813" y="3824288"/>
          <p14:tracePt t="9458" x="2065338" y="3816350"/>
          <p14:tracePt t="9471" x="2073275" y="3816350"/>
          <p14:tracePt t="9476" x="2082800" y="3816350"/>
          <p14:tracePt t="9881" x="2098675" y="3816350"/>
          <p14:tracePt t="9890" x="2124075" y="3816350"/>
          <p14:tracePt t="9894" x="2166938" y="3816350"/>
          <p14:tracePt t="9904" x="2217738" y="3816350"/>
          <p14:tracePt t="9910" x="2243138" y="3816350"/>
          <p14:tracePt t="9920" x="2311400" y="3816350"/>
          <p14:tracePt t="9930" x="2379663" y="3816350"/>
          <p14:tracePt t="9936" x="2481263" y="3816350"/>
          <p14:tracePt t="9947" x="2566988" y="3816350"/>
          <p14:tracePt t="9952" x="2633663" y="3816350"/>
          <p14:tracePt t="9962" x="2719388" y="3816350"/>
          <p14:tracePt t="9969" x="2778125" y="3816350"/>
          <p14:tracePt t="9977" x="2820988" y="3816350"/>
          <p14:tracePt t="9986" x="2830513" y="3816350"/>
          <p14:tracePt t="9993" x="2838450" y="3816350"/>
          <p14:tracePt t="10321" x="2871788" y="3806825"/>
          <p14:tracePt t="10331" x="2932113" y="3798888"/>
          <p14:tracePt t="10335" x="2949575" y="3790950"/>
          <p14:tracePt t="10345" x="3000375" y="3790950"/>
          <p14:tracePt t="10352" x="3059113" y="3790950"/>
          <p14:tracePt t="10360" x="3144838" y="3790950"/>
          <p14:tracePt t="10372" x="3203575" y="3781425"/>
          <p14:tracePt t="10376" x="3263900" y="3781425"/>
          <p14:tracePt t="10386" x="3297238" y="3781425"/>
          <p14:tracePt t="10391" x="3322638" y="3773488"/>
          <p14:tracePt t="10403" x="3330575" y="3773488"/>
          <p14:tracePt t="11203" x="3348038" y="3773488"/>
          <p14:tracePt t="11213" x="3365500" y="3763963"/>
          <p14:tracePt t="11219" x="3390900" y="3763963"/>
          <p14:tracePt t="11228" x="3433763" y="3756025"/>
          <p14:tracePt t="11236" x="3492500" y="3748088"/>
          <p14:tracePt t="11242" x="3578225" y="3748088"/>
          <p14:tracePt t="11252" x="3654425" y="3722688"/>
          <p14:tracePt t="11258" x="3730625" y="3713163"/>
          <p14:tracePt t="11269" x="3798888" y="3713163"/>
          <p14:tracePt t="11274" x="3857625" y="3713163"/>
          <p14:tracePt t="11286" x="3867150" y="3713163"/>
          <p14:tracePt t="11294" x="3875088" y="3713163"/>
          <p14:tracePt t="11485" x="3892550" y="3713163"/>
          <p14:tracePt t="11495" x="3917950" y="3705225"/>
          <p14:tracePt t="11506" x="3943350" y="3705225"/>
          <p14:tracePt t="11510" x="3986213" y="3705225"/>
          <p14:tracePt t="11520" x="4019550" y="3705225"/>
          <p14:tracePt t="11525" x="4052888" y="3705225"/>
          <p14:tracePt t="11536" x="4079875" y="3705225"/>
          <p14:tracePt t="11546" x="4105275" y="3697288"/>
          <p14:tracePt t="11552" x="4113213" y="3697288"/>
          <p14:tracePt t="12449" x="4138613" y="3671888"/>
          <p14:tracePt t="12459" x="4164013" y="3646488"/>
          <p14:tracePt t="12465" x="4197350" y="3611563"/>
          <p14:tracePt t="12474" x="4249738" y="3568700"/>
          <p14:tracePt t="12481" x="4333875" y="3502025"/>
          <p14:tracePt t="12491" x="4394200" y="3441700"/>
          <p14:tracePt t="12494" x="4470400" y="3398838"/>
          <p14:tracePt t="12507" x="4554538" y="3330575"/>
          <p14:tracePt t="12514" x="4605338" y="3297238"/>
          <p14:tracePt t="12523" x="4630738" y="3271838"/>
          <p14:tracePt t="12531" x="4665663" y="3228975"/>
          <p14:tracePt t="12536" x="4673600" y="3211513"/>
          <p14:tracePt t="12544" x="4683125" y="3203575"/>
          <p14:tracePt t="12564" x="4683125" y="3186113"/>
          <p14:tracePt t="12580" x="4683125" y="3178175"/>
          <p14:tracePt t="12617" x="4691063" y="3152775"/>
          <p14:tracePt t="12647" x="4699000" y="3127375"/>
          <p14:tracePt t="12656" x="4699000" y="3119438"/>
          <p14:tracePt t="12662" x="4699000" y="3109913"/>
          <p14:tracePt t="12674" x="4708525" y="3084513"/>
          <p14:tracePt t="12676" x="4708525" y="3059113"/>
          <p14:tracePt t="12686" x="4716463" y="3051175"/>
          <p14:tracePt t="12697" x="4716463" y="3041650"/>
          <p14:tracePt t="12702" x="4724400" y="3025775"/>
          <p14:tracePt t="12713" x="4733925" y="3000375"/>
          <p14:tracePt t="12913" x="4733925" y="2990850"/>
          <p14:tracePt t="12922" x="4716463" y="2990850"/>
          <p14:tracePt t="12928" x="4699000" y="2990850"/>
          <p14:tracePt t="12941" x="4640263" y="2990850"/>
          <p14:tracePt t="12944" x="4614863" y="2990850"/>
          <p14:tracePt t="12957" x="4572000" y="2990850"/>
          <p14:tracePt t="12964" x="4546600" y="2990850"/>
          <p14:tracePt t="12969" x="4521200" y="2990850"/>
          <p14:tracePt t="12978" x="4486275" y="2990850"/>
          <p14:tracePt t="12986" x="4435475" y="2990850"/>
          <p14:tracePt t="12994" x="4427538" y="2990850"/>
          <p14:tracePt t="13161" x="4419600" y="2990850"/>
          <p14:tracePt t="13170" x="4402138" y="2990850"/>
          <p14:tracePt t="13177" x="4376738" y="2990850"/>
          <p14:tracePt t="13186" x="4341813" y="2990850"/>
          <p14:tracePt t="13191" x="4325938" y="2990850"/>
          <p14:tracePt t="13203" x="4283075" y="2990850"/>
          <p14:tracePt t="13207" x="4232275" y="2990850"/>
          <p14:tracePt t="13219" x="4206875" y="2990850"/>
          <p14:tracePt t="13227" x="4189413" y="2990850"/>
          <p14:tracePt t="13230" x="4181475" y="2982913"/>
          <p14:tracePt t="13307" x="4171950" y="2974975"/>
          <p14:tracePt t="13318" x="4156075" y="2957513"/>
          <p14:tracePt t="13322" x="4130675" y="2940050"/>
          <p14:tracePt t="13336" x="4044950" y="2881313"/>
          <p14:tracePt t="13347" x="3986213" y="2830513"/>
          <p14:tracePt t="13357" x="3935413" y="2787650"/>
          <p14:tracePt t="13363" x="3883025" y="2744788"/>
          <p14:tracePt t="13374" x="3816350" y="2693988"/>
          <p14:tracePt t="13379" x="3773488" y="2643188"/>
          <p14:tracePt t="13391" x="3722688" y="2600325"/>
          <p14:tracePt t="13396" x="3671888" y="2557463"/>
          <p14:tracePt t="13403" x="3629025" y="2498725"/>
          <p14:tracePt t="13412" x="3594100" y="2463800"/>
          <p14:tracePt t="13419" x="3568700" y="2430463"/>
          <p14:tracePt t="13428" x="3527425" y="2397125"/>
          <p14:tracePt t="13441" x="3502025" y="2371725"/>
          <p14:tracePt t="13443" x="3475038" y="2344738"/>
          <p14:tracePt t="13458" x="3467100" y="2328863"/>
          <p14:tracePt t="13469" x="3459163" y="2319338"/>
          <p14:tracePt t="13478" x="3441700" y="2293938"/>
          <p14:tracePt t="13486" x="3433763" y="2278063"/>
          <p14:tracePt t="13492" x="3408363" y="2252663"/>
          <p14:tracePt t="13499" x="3408363" y="2243138"/>
          <p14:tracePt t="13508" x="3398838" y="2227263"/>
          <p14:tracePt t="13519" x="3398838" y="2200275"/>
          <p14:tracePt t="13525" x="3390900" y="2184400"/>
          <p14:tracePt t="13540" x="3390900" y="2166938"/>
          <p14:tracePt t="13544" x="3390900" y="2159000"/>
          <p14:tracePt t="13557" x="3390900" y="2133600"/>
          <p14:tracePt t="13558" x="3408363" y="2116138"/>
          <p14:tracePt t="13569" x="3416300" y="2090738"/>
          <p14:tracePt t="13578" x="3441700" y="2047875"/>
          <p14:tracePt t="13586" x="3459163" y="2014538"/>
          <p14:tracePt t="13595" x="3467100" y="1989138"/>
          <p14:tracePt t="13599" x="3484563" y="1954213"/>
          <p14:tracePt t="13610" x="3484563" y="1946275"/>
          <p14:tracePt t="13622" x="3492500" y="1928813"/>
          <p14:tracePt t="13625" x="3509963" y="1895475"/>
          <p14:tracePt t="13636" x="3527425" y="1878013"/>
          <p14:tracePt t="13641" x="3535363" y="1860550"/>
          <p14:tracePt t="13653" x="3535363" y="1835150"/>
          <p14:tracePt t="13660" x="3535363" y="1793875"/>
          <p14:tracePt t="13664" x="3535363" y="1766888"/>
          <p14:tracePt t="13674" x="3535363" y="1758950"/>
          <p14:tracePt t="13680" x="3535363" y="1725613"/>
          <p14:tracePt t="13691" x="3535363" y="1708150"/>
          <p14:tracePt t="13702" x="3535363" y="1690688"/>
          <p14:tracePt t="13707" x="3535363" y="1657350"/>
          <p14:tracePt t="13719" x="3517900" y="1631950"/>
          <p14:tracePt t="13720" x="3492500" y="1597025"/>
          <p14:tracePt t="13730" x="3467100" y="1571625"/>
          <p14:tracePt t="13742" x="3441700" y="1555750"/>
          <p14:tracePt t="13744" x="3398838" y="1530350"/>
          <p14:tracePt t="13758" x="3322638" y="1520825"/>
          <p14:tracePt t="13760" x="3221038" y="1487488"/>
          <p14:tracePt t="13775" x="3101975" y="1444625"/>
          <p14:tracePt t="13776" x="2974975" y="1411288"/>
          <p14:tracePt t="13786" x="2846388" y="1393825"/>
          <p14:tracePt t="13796" x="2719388" y="1368425"/>
          <p14:tracePt t="13803" x="2592388" y="1350963"/>
          <p14:tracePt t="13812" x="2463800" y="1343025"/>
          <p14:tracePt t="13819" x="2336800" y="1343025"/>
          <p14:tracePt t="13826" x="2227263" y="1343025"/>
          <p14:tracePt t="13836" x="2124075" y="1343025"/>
          <p14:tracePt t="13842" x="2039938" y="1343025"/>
          <p14:tracePt t="13852" x="1963738" y="1343025"/>
          <p14:tracePt t="13857" x="1911350" y="1343025"/>
          <p14:tracePt t="13869" x="1852613" y="1343025"/>
          <p14:tracePt t="13879" x="1793875" y="1343025"/>
          <p14:tracePt t="13887" x="1733550" y="1343025"/>
          <p14:tracePt t="13893" x="1682750" y="1343025"/>
          <p14:tracePt t="13898" x="1649413" y="1343025"/>
          <p14:tracePt t="13910" x="1597025" y="1343025"/>
          <p14:tracePt t="13919" x="1538288" y="1343025"/>
          <p14:tracePt t="13924" x="1477963" y="1343025"/>
          <p14:tracePt t="13936" x="1419225" y="1343025"/>
          <p14:tracePt t="13941" x="1360488" y="1343025"/>
          <p14:tracePt t="13949" x="1333500" y="1343025"/>
          <p14:tracePt t="13958" x="1292225" y="1343025"/>
          <p14:tracePt t="13964" x="1257300" y="1343025"/>
          <p14:tracePt t="13976" x="1241425" y="1343025"/>
          <p14:tracePt t="13991" x="1231900" y="1343025"/>
          <p14:tracePt t="14002" x="1223963" y="1343025"/>
          <p14:tracePt t="14007" x="1216025" y="1343025"/>
          <p14:tracePt t="14019" x="1206500" y="1343025"/>
          <p14:tracePt t="14020" x="1163638" y="1343025"/>
          <p14:tracePt t="14030" x="1147763" y="1333500"/>
          <p14:tracePt t="14041" x="1104900" y="1325563"/>
          <p14:tracePt t="14047" x="1069975" y="1325563"/>
          <p14:tracePt t="14058" x="1044575" y="1325563"/>
          <p14:tracePt t="14060" x="1011238" y="1325563"/>
          <p14:tracePt t="14075" x="968375" y="1325563"/>
          <p14:tracePt t="14086" x="858838" y="1317625"/>
          <p14:tracePt t="14096" x="798513" y="1308100"/>
          <p14:tracePt t="14103" x="747713" y="1300163"/>
          <p14:tracePt t="14113" x="714375" y="1282700"/>
          <p14:tracePt t="14125" x="679450" y="1274763"/>
          <p14:tracePt t="14126" x="654050" y="1266825"/>
          <p14:tracePt t="14142" x="646113" y="1257300"/>
          <p14:tracePt t="14955" x="636588" y="1257300"/>
          <p14:tracePt t="14965" x="628650" y="1257300"/>
          <p14:tracePt t="14969" x="595313" y="1257300"/>
          <p14:tracePt t="14981" x="560388" y="1257300"/>
          <p14:tracePt t="14986" x="552450" y="1257300"/>
          <p14:tracePt t="14994" x="544513" y="1257300"/>
          <p14:tracePt t="15007" x="534988" y="1257300"/>
          <p14:tracePt t="15130" x="560388" y="1274763"/>
          <p14:tracePt t="15141" x="585788" y="1282700"/>
          <p14:tracePt t="15146" x="611188" y="1282700"/>
          <p14:tracePt t="15158" x="646113" y="1300163"/>
          <p14:tracePt t="15169" x="696913" y="1325563"/>
          <p14:tracePt t="15172" x="739775" y="1333500"/>
          <p14:tracePt t="15181" x="815975" y="1350963"/>
          <p14:tracePt t="15186" x="917575" y="1385888"/>
          <p14:tracePt t="15196" x="1019175" y="1419225"/>
          <p14:tracePt t="15207" x="1163638" y="1462088"/>
          <p14:tracePt t="15210" x="1282700" y="1477963"/>
          <p14:tracePt t="15224" x="1411288" y="1504950"/>
          <p14:tracePt t="15226" x="1520825" y="1530350"/>
          <p14:tracePt t="15236" x="1622425" y="1546225"/>
          <p14:tracePt t="15246" x="1700213" y="1563688"/>
          <p14:tracePt t="15252" x="1708150" y="1563688"/>
          <p14:tracePt t="15343" x="1716088" y="1563688"/>
          <p14:tracePt t="15356" x="1716088" y="1538288"/>
          <p14:tracePt t="15369" x="1708150" y="1538288"/>
          <p14:tracePt t="15375" x="1690688" y="1538288"/>
          <p14:tracePt t="15386" x="1665288" y="1538288"/>
          <p14:tracePt t="15392" x="1657350" y="1530350"/>
          <p14:tracePt t="15448" x="1649413" y="1530350"/>
          <p14:tracePt t="15479" x="1649413" y="1546225"/>
          <p14:tracePt t="15489" x="1649413" y="1563688"/>
          <p14:tracePt t="15498" x="1649413" y="1581150"/>
          <p14:tracePt t="15507" x="1649413" y="1606550"/>
          <p14:tracePt t="15514" x="1649413" y="1622425"/>
          <p14:tracePt t="15519" x="1649413" y="1639888"/>
          <p14:tracePt t="15528" x="1649413" y="1674813"/>
          <p14:tracePt t="15541" x="1649413" y="1690688"/>
          <p14:tracePt t="15544" x="1649413" y="1700213"/>
          <p14:tracePt t="15557" x="1649413" y="1716088"/>
          <p14:tracePt t="15564" x="1649413" y="1725613"/>
          <p14:tracePt t="15574" x="1639888" y="1733550"/>
          <p14:tracePt t="15586" x="1631950" y="1733550"/>
          <p14:tracePt t="15610" x="1614488" y="1733550"/>
          <p14:tracePt t="15621" x="1606550" y="1733550"/>
          <p14:tracePt t="15630" x="1589088" y="1733550"/>
          <p14:tracePt t="15636" x="1555750" y="1733550"/>
          <p14:tracePt t="15653" x="1546225" y="1733550"/>
          <p14:tracePt t="15660" x="1538288" y="1733550"/>
          <p14:tracePt t="15672" x="1530350" y="1733550"/>
          <p14:tracePt t="15702" x="1520825" y="1741488"/>
          <p14:tracePt t="15711" x="1520825" y="1751013"/>
          <p14:tracePt t="15723" x="1520825" y="1776413"/>
          <p14:tracePt t="15726" x="1520825" y="1801813"/>
          <p14:tracePt t="15736" x="1520825" y="1809750"/>
          <p14:tracePt t="15741" x="1530350" y="1844675"/>
          <p14:tracePt t="15752" x="1571625" y="1860550"/>
          <p14:tracePt t="15760" x="1622425" y="1885950"/>
          <p14:tracePt t="15769" x="1665288" y="1928813"/>
          <p14:tracePt t="15777" x="1700213" y="1954213"/>
          <p14:tracePt t="15780" x="1733550" y="1954213"/>
          <p14:tracePt t="16045" x="1700213" y="1954213"/>
          <p14:tracePt t="16054" x="1674813" y="1938338"/>
          <p14:tracePt t="16065" x="1631950" y="1920875"/>
          <p14:tracePt t="16069" x="1581150" y="1878013"/>
          <p14:tracePt t="16078" x="1571625" y="1860550"/>
          <p14:tracePt t="16086" x="1563688" y="1860550"/>
          <p14:tracePt t="16094" x="1555750" y="1860550"/>
          <p14:tracePt t="16107" x="1555750" y="1852613"/>
          <p14:tracePt t="16115" x="1555750" y="1835150"/>
          <p14:tracePt t="16119" x="1555750" y="1827213"/>
          <p14:tracePt t="16131" x="1555750" y="1809750"/>
          <p14:tracePt t="16145" x="1555750" y="1801813"/>
          <p14:tracePt t="16157" x="1555750" y="1776413"/>
          <p14:tracePt t="16159" x="1563688" y="1766888"/>
          <p14:tracePt t="16169" x="1597025" y="1741488"/>
          <p14:tracePt t="16175" x="1639888" y="1725613"/>
          <p14:tracePt t="16186" x="1657350" y="1700213"/>
          <p14:tracePt t="16195" x="1690688" y="1674813"/>
          <p14:tracePt t="16203" x="1758950" y="1639888"/>
          <p14:tracePt t="16211" x="1793875" y="1622425"/>
          <p14:tracePt t="16214" x="1835150" y="1597025"/>
          <p14:tracePt t="16224" x="1885950" y="1589088"/>
          <p14:tracePt t="16236" x="1903413" y="1571625"/>
          <p14:tracePt t="16241" x="1920875" y="1555750"/>
          <p14:tracePt t="16252" x="1946275" y="1538288"/>
          <p14:tracePt t="16257" x="1979613" y="1520825"/>
          <p14:tracePt t="16264" x="1989138" y="1520825"/>
          <p14:tracePt t="16275" x="1997075" y="1512888"/>
          <p14:tracePt t="16281" x="2005013" y="1504950"/>
          <p14:tracePt t="16291" x="2014538" y="1495425"/>
          <p14:tracePt t="16296" x="2022475" y="1495425"/>
          <p14:tracePt t="16311" x="2022475" y="1487488"/>
          <p14:tracePt t="16319" x="2030413" y="1477963"/>
          <p14:tracePt t="16326" x="2039938" y="1470025"/>
          <p14:tracePt t="16477" x="2039938" y="1452563"/>
          <p14:tracePt t="16489" x="2039938" y="1436688"/>
          <p14:tracePt t="16502" x="2039938" y="1419225"/>
          <p14:tracePt t="16512" x="2039938" y="1393825"/>
          <p14:tracePt t="16519" x="2030413" y="1393825"/>
          <p14:tracePt t="16529" x="2030413" y="1376363"/>
          <p14:tracePt t="16536" x="2014538" y="1343025"/>
          <p14:tracePt t="16542" x="2014538" y="1325563"/>
          <p14:tracePt t="16553" x="2005013" y="1300163"/>
          <p14:tracePt t="16558" x="1997075" y="1292225"/>
          <p14:tracePt t="16569" x="1989138" y="1266825"/>
          <p14:tracePt t="16574" x="1989138" y="1257300"/>
          <p14:tracePt t="16586" x="1979613" y="1249363"/>
          <p14:tracePt t="16592" x="1979613" y="1241425"/>
          <p14:tracePt t="16679" x="1979613" y="1231900"/>
          <p14:tracePt t="16688" x="1979613" y="1223963"/>
          <p14:tracePt t="16708" x="2005013" y="1206500"/>
          <p14:tracePt t="16719" x="2055813" y="1198563"/>
          <p14:tracePt t="16724" x="2082800" y="1198563"/>
          <p14:tracePt t="16736" x="2116138" y="1198563"/>
          <p14:tracePt t="16741" x="2159000" y="1198563"/>
          <p14:tracePt t="16753" x="2243138" y="1198563"/>
          <p14:tracePt t="16760" x="2354263" y="1198563"/>
          <p14:tracePt t="16764" x="2481263" y="1198563"/>
          <p14:tracePt t="16775" x="2600325" y="1198563"/>
          <p14:tracePt t="16781" x="2711450" y="1198563"/>
          <p14:tracePt t="16791" x="2805113" y="1198563"/>
          <p14:tracePt t="16802" x="2863850" y="1198563"/>
          <p14:tracePt t="16807" x="2922588" y="1198563"/>
          <p14:tracePt t="16815" x="2949575" y="1198563"/>
          <p14:tracePt t="17053" x="2957513" y="1198563"/>
          <p14:tracePt t="17063" x="2965450" y="1198563"/>
          <p14:tracePt t="17361" x="2974975" y="1198563"/>
          <p14:tracePt t="17371" x="2990850" y="1198563"/>
          <p14:tracePt t="17381" x="3016250" y="1198563"/>
          <p14:tracePt t="17386" x="3041650" y="1198563"/>
          <p14:tracePt t="17394" x="3084513" y="1198563"/>
          <p14:tracePt t="17408" x="3119438" y="1189038"/>
          <p14:tracePt t="17410" x="3170238" y="1163638"/>
          <p14:tracePt t="17423" x="3228975" y="1147763"/>
          <p14:tracePt t="17426" x="3289300" y="1130300"/>
          <p14:tracePt t="17436" x="3348038" y="1112838"/>
          <p14:tracePt t="17441" x="3424238" y="1104900"/>
          <p14:tracePt t="17452" x="3459163" y="1096963"/>
          <p14:tracePt t="17462" x="3484563" y="1096963"/>
          <p14:tracePt t="17469" x="3492500" y="1087438"/>
          <p14:tracePt t="17685" x="3502025" y="1079500"/>
          <p14:tracePt t="17695" x="3517900" y="1069975"/>
          <p14:tracePt t="17706" x="3552825" y="1062038"/>
          <p14:tracePt t="17708" x="3560763" y="1062038"/>
          <p14:tracePt t="17719" x="3578225" y="1062038"/>
          <p14:tracePt t="17725" x="3619500" y="1062038"/>
          <p14:tracePt t="17736" x="3636963" y="1062038"/>
          <p14:tracePt t="17744" x="3671888" y="1054100"/>
          <p14:tracePt t="17748" x="3697288" y="1054100"/>
          <p14:tracePt t="17760" x="3722688" y="1054100"/>
          <p14:tracePt t="17765" x="3730625" y="1054100"/>
          <p14:tracePt t="17774" x="3738563" y="1054100"/>
          <p14:tracePt t="17977" x="3748088" y="1044575"/>
          <p14:tracePt t="17987" x="3763963" y="1044575"/>
          <p14:tracePt t="17996" x="3790950" y="1044575"/>
          <p14:tracePt t="18008" x="3832225" y="985838"/>
          <p14:tracePt t="18013" x="3883025" y="985838"/>
          <p14:tracePt t="18025" x="3925888" y="985838"/>
          <p14:tracePt t="18026" x="3960813" y="968375"/>
          <p14:tracePt t="18036" x="3994150" y="968375"/>
          <p14:tracePt t="18046" x="4019550" y="968375"/>
          <p14:tracePt t="18052" x="4044950" y="968375"/>
          <p14:tracePt t="18062" x="4079875" y="968375"/>
          <p14:tracePt t="18069" x="4087813" y="968375"/>
          <p14:tracePt t="18331" x="4095750" y="968375"/>
          <p14:tracePt t="18341" x="4138613" y="960438"/>
          <p14:tracePt t="18345" x="4164013" y="960438"/>
          <p14:tracePt t="18358" x="4189413" y="960438"/>
          <p14:tracePt t="18364" x="4232275" y="960438"/>
          <p14:tracePt t="18373" x="4300538" y="960438"/>
          <p14:tracePt t="18380" x="4359275" y="960438"/>
          <p14:tracePt t="18386" x="4435475" y="960438"/>
          <p14:tracePt t="18396" x="4478338" y="960438"/>
          <p14:tracePt t="18403" x="4521200" y="960438"/>
          <p14:tracePt t="19673" x="4529138" y="960438"/>
          <p14:tracePt t="19685" x="4495800" y="960438"/>
          <p14:tracePt t="19694" x="4445000" y="1019175"/>
          <p14:tracePt t="19696" x="4427538" y="1036638"/>
          <p14:tracePt t="19708" x="4402138" y="1062038"/>
          <p14:tracePt t="19712" x="4394200" y="1087438"/>
          <p14:tracePt t="19724" x="4359275" y="1122363"/>
          <p14:tracePt t="19736" x="4341813" y="1155700"/>
          <p14:tracePt t="19740" x="4333875" y="1181100"/>
          <p14:tracePt t="19749" x="4300538" y="1198563"/>
          <p14:tracePt t="19753" x="4275138" y="1231900"/>
          <p14:tracePt t="19762" x="4224338" y="1282700"/>
          <p14:tracePt t="19775" x="4164013" y="1333500"/>
          <p14:tracePt t="19778" x="4121150" y="1360488"/>
          <p14:tracePt t="19791" x="4105275" y="1368425"/>
          <p14:tracePt t="19792" x="4062413" y="1385888"/>
          <p14:tracePt t="19803" x="4011613" y="1411288"/>
          <p14:tracePt t="19812" x="3976688" y="1427163"/>
          <p14:tracePt t="19820" x="3900488" y="1444625"/>
          <p14:tracePt t="19829" x="3841750" y="1470025"/>
          <p14:tracePt t="19838" x="3763963" y="1477963"/>
          <p14:tracePt t="19844" x="3697288" y="1477963"/>
          <p14:tracePt t="19855" x="3611563" y="1487488"/>
          <p14:tracePt t="19858" x="3509963" y="1495425"/>
          <p14:tracePt t="19869" x="3398838" y="1495425"/>
          <p14:tracePt t="19874" x="3279775" y="1495425"/>
          <p14:tracePt t="19886" x="3160713" y="1495425"/>
          <p14:tracePt t="19903" x="2932113" y="1495425"/>
          <p14:tracePt t="19908" x="2820988" y="1495425"/>
          <p14:tracePt t="19919" x="2719388" y="1495425"/>
          <p14:tracePt t="19926" x="2660650" y="1495425"/>
          <p14:tracePt t="19931" x="2574925" y="1495425"/>
          <p14:tracePt t="19942" x="2489200" y="1495425"/>
          <p14:tracePt t="19946" x="2422525" y="1495425"/>
          <p14:tracePt t="19957" x="2344738" y="1495425"/>
          <p14:tracePt t="19969" x="2252663" y="1495425"/>
          <p14:tracePt t="19971" x="2174875" y="1495425"/>
          <p14:tracePt t="19981" x="2082800" y="1495425"/>
          <p14:tracePt t="19986" x="1963738" y="1495425"/>
          <p14:tracePt t="19996" x="1852613" y="1495425"/>
          <p14:tracePt t="20007" x="1751013" y="1495425"/>
          <p14:tracePt t="20013" x="1665288" y="1495425"/>
          <p14:tracePt t="20024" x="1581150" y="1495425"/>
          <p14:tracePt t="20026" x="1512888" y="1487488"/>
          <p14:tracePt t="20036" x="1452563" y="1487488"/>
          <p14:tracePt t="20046" x="1376363" y="1487488"/>
          <p14:tracePt t="20052" x="1317625" y="1477963"/>
          <p14:tracePt t="20063" x="1249363" y="1470025"/>
          <p14:tracePt t="20069" x="1189038" y="1452563"/>
          <p14:tracePt t="20077" x="1112838" y="1452563"/>
          <p14:tracePt t="20091" x="1062038" y="1452563"/>
          <p14:tracePt t="20092" x="985838" y="1444625"/>
          <p14:tracePt t="20102" x="925513" y="1436688"/>
          <p14:tracePt t="20108" x="866775" y="1436688"/>
          <p14:tracePt t="20119" x="823913" y="1436688"/>
          <p14:tracePt t="20124" x="781050" y="1427163"/>
          <p14:tracePt t="20136" x="747713" y="1419225"/>
          <p14:tracePt t="20144" x="714375" y="1419225"/>
          <p14:tracePt t="20149" x="688975" y="1419225"/>
          <p14:tracePt t="20158" x="671513" y="1419225"/>
          <p14:tracePt t="20291" x="704850" y="1419225"/>
          <p14:tracePt t="20298" x="722313" y="1419225"/>
          <p14:tracePt t="20308" x="755650" y="1419225"/>
          <p14:tracePt t="20312" x="798513" y="1419225"/>
          <p14:tracePt t="20324" x="833438" y="1419225"/>
          <p14:tracePt t="20336" x="884238" y="1419225"/>
          <p14:tracePt t="20346" x="925513" y="1419225"/>
          <p14:tracePt t="20353" x="942975" y="1419225"/>
          <p14:tracePt t="20363" x="968375" y="1427163"/>
          <p14:tracePt t="20374" x="985838" y="1427163"/>
          <p14:tracePt t="20386" x="993775" y="1427163"/>
          <p14:tracePt t="20635" x="993775" y="1436688"/>
          <p14:tracePt t="20645" x="977900" y="1436688"/>
          <p14:tracePt t="20653" x="968375" y="1436688"/>
          <p14:tracePt t="20664" x="960438" y="1444625"/>
          <p14:tracePt t="21357" x="952500" y="1444625"/>
          <p14:tracePt t="21368" x="968375" y="1444625"/>
          <p14:tracePt t="21371" x="993775" y="1444625"/>
          <p14:tracePt t="21380" x="1069975" y="1444625"/>
          <p14:tracePt t="21391" x="1189038" y="1444625"/>
          <p14:tracePt t="21397" x="1317625" y="1444625"/>
          <p14:tracePt t="21407" x="1436688" y="1444625"/>
          <p14:tracePt t="21410" x="1530350" y="1444625"/>
          <p14:tracePt t="21422" x="1581150" y="1444625"/>
          <p14:tracePt t="21431" x="1622425" y="1444625"/>
          <p14:tracePt t="21436" x="1639888" y="1444625"/>
          <p14:tracePt t="21921" x="1649413" y="1444625"/>
          <p14:tracePt t="21931" x="1674813" y="1462088"/>
          <p14:tracePt t="21942" x="1700213" y="1470025"/>
          <p14:tracePt t="21946" x="1725613" y="1470025"/>
          <p14:tracePt t="21958" x="1741488" y="1470025"/>
          <p14:tracePt t="21969" x="1776413" y="1470025"/>
          <p14:tracePt t="21970" x="1819275" y="1470025"/>
          <p14:tracePt t="21981" x="1852613" y="1470025"/>
          <p14:tracePt t="21986" x="1903413" y="1470025"/>
          <p14:tracePt t="21996" x="1979613" y="1470025"/>
          <p14:tracePt t="22007" x="2098675" y="1470025"/>
          <p14:tracePt t="22010" x="2227263" y="1470025"/>
          <p14:tracePt t="22022" x="2371725" y="1470025"/>
          <p14:tracePt t="22026" x="2506663" y="1470025"/>
          <p14:tracePt t="22036" x="2651125" y="1470025"/>
          <p14:tracePt t="22046" x="2787650" y="1470025"/>
          <p14:tracePt t="22053" x="2932113" y="1477963"/>
          <p14:tracePt t="22062" x="3059113" y="1487488"/>
          <p14:tracePt t="22069" x="3186113" y="1487488"/>
          <p14:tracePt t="22076" x="3271838" y="1487488"/>
          <p14:tracePt t="22086" x="3340100" y="1487488"/>
          <p14:tracePt t="22092" x="3398838" y="1487488"/>
          <p14:tracePt t="22103" x="3433763" y="1487488"/>
          <p14:tracePt t="22107" x="3467100" y="1487488"/>
          <p14:tracePt t="22119" x="3475038" y="1495425"/>
          <p14:tracePt t="22126" x="3484563" y="1495425"/>
          <p14:tracePt t="22136" x="3502025" y="1495425"/>
          <p14:tracePt t="22707" x="3543300" y="1495425"/>
          <p14:tracePt t="22714" x="3603625" y="1495425"/>
          <p14:tracePt t="22724" x="3646488" y="1495425"/>
          <p14:tracePt t="22728" x="3687763" y="1495425"/>
          <p14:tracePt t="22736" x="3722688" y="1495425"/>
          <p14:tracePt t="22747" x="3730625" y="1495425"/>
          <p14:tracePt t="22752" x="3738563" y="1495425"/>
          <p14:tracePt t="23157" x="3756025" y="1495425"/>
          <p14:tracePt t="23161" x="3790950" y="1495425"/>
          <p14:tracePt t="23173" x="3824288" y="1495425"/>
          <p14:tracePt t="23185" x="3857625" y="1495425"/>
          <p14:tracePt t="23189" x="3857625" y="1504950"/>
          <p14:tracePt t="23197" x="3867150" y="1504950"/>
          <p14:tracePt t="23443" x="3875088" y="1504950"/>
          <p14:tracePt t="23454" x="3900488" y="1504950"/>
          <p14:tracePt t="23465" x="3951288" y="1504950"/>
          <p14:tracePt t="23469" x="3976688" y="1504950"/>
          <p14:tracePt t="23478" x="4002088" y="1504950"/>
          <p14:tracePt t="23491" x="4044950" y="1504950"/>
          <p14:tracePt t="23494" x="4087813" y="1504950"/>
          <p14:tracePt t="23507" x="4113213" y="1504950"/>
          <p14:tracePt t="23508" x="4146550" y="1504950"/>
          <p14:tracePt t="23519" x="4181475" y="1504950"/>
          <p14:tracePt t="23737" x="4197350" y="1504950"/>
          <p14:tracePt t="23747" x="4240213" y="1504950"/>
          <p14:tracePt t="23759" x="4265613" y="1504950"/>
          <p14:tracePt t="23762" x="4283075" y="1504950"/>
          <p14:tracePt t="23773" x="4316413" y="1504950"/>
          <p14:tracePt t="23776" x="4359275" y="1504950"/>
          <p14:tracePt t="23786" x="4410075" y="1504950"/>
          <p14:tracePt t="23792" x="4470400" y="1504950"/>
          <p14:tracePt t="23802" x="4529138" y="1504950"/>
          <p14:tracePt t="23813" x="4589463" y="1504950"/>
          <p14:tracePt t="23819" x="4614863" y="1504950"/>
          <p14:tracePt t="23828" x="4622800" y="1504950"/>
          <p14:tracePt t="24857" x="4630738" y="1504950"/>
          <p14:tracePt t="24868" x="4665663" y="1504950"/>
          <p14:tracePt t="24873" x="4724400" y="1504950"/>
          <p14:tracePt t="24888" x="4878388" y="1504950"/>
          <p14:tracePt t="24897" x="4937125" y="1504950"/>
          <p14:tracePt t="24909" x="4997450" y="1504950"/>
          <p14:tracePt t="24913" x="5038725" y="1504950"/>
          <p14:tracePt t="25109" x="5048250" y="1504950"/>
          <p14:tracePt t="25119" x="5091113" y="1504950"/>
          <p14:tracePt t="25128" x="5124450" y="1504950"/>
          <p14:tracePt t="25136" x="5141913" y="1504950"/>
          <p14:tracePt t="25144" x="5192713" y="1504950"/>
          <p14:tracePt t="25158" x="5260975" y="1504950"/>
          <p14:tracePt t="25161" x="5353050" y="1504950"/>
          <p14:tracePt t="25171" x="5438775" y="1504950"/>
          <p14:tracePt t="25175" x="5524500" y="1504950"/>
          <p14:tracePt t="25186" x="5616575" y="1504950"/>
          <p14:tracePt t="25195" x="5694363" y="1504950"/>
          <p14:tracePt t="25203" x="5745163" y="1504950"/>
          <p14:tracePt t="25210" x="5821363" y="1504950"/>
          <p14:tracePt t="25214" x="5854700" y="1504950"/>
          <p14:tracePt t="25224" x="5880100" y="1504950"/>
          <p14:tracePt t="25236" x="5915025" y="1504950"/>
          <p14:tracePt t="25241" x="5940425" y="1504950"/>
          <p14:tracePt t="25253" x="5948363" y="1504950"/>
          <p14:tracePt t="25258" x="5983288" y="1504950"/>
          <p14:tracePt t="25269" x="6024563" y="1504950"/>
          <p14:tracePt t="25277" x="6067425" y="1504950"/>
          <p14:tracePt t="25281" x="6127750" y="1504950"/>
          <p14:tracePt t="25291" x="6186488" y="1504950"/>
          <p14:tracePt t="25297" x="6254750" y="1504950"/>
          <p14:tracePt t="25307" x="6297613" y="1504950"/>
          <p14:tracePt t="25319" x="6356350" y="1504950"/>
          <p14:tracePt t="25320" x="6399213" y="1504950"/>
          <p14:tracePt t="25330" x="6442075" y="1504950"/>
          <p14:tracePt t="25336" x="6467475" y="1504950"/>
          <p14:tracePt t="25346" x="6510338" y="1504950"/>
          <p14:tracePt t="25357" x="6543675" y="1504950"/>
          <p14:tracePt t="25363" x="6551613" y="1504950"/>
          <p14:tracePt t="25374" x="6569075" y="1504950"/>
          <p14:tracePt t="25376" x="6611938" y="1504950"/>
          <p14:tracePt t="25386" x="6627813" y="1504950"/>
          <p14:tracePt t="25397" x="6645275" y="1495425"/>
          <p14:tracePt t="25403" x="6654800" y="1495425"/>
          <p14:tracePt t="25412" x="6680200" y="1495425"/>
          <p14:tracePt t="25419" x="6696075" y="1487488"/>
          <p14:tracePt t="25427" x="6738938" y="1487488"/>
          <p14:tracePt t="25436" x="6756400" y="1487488"/>
          <p14:tracePt t="25442" x="6799263" y="1470025"/>
          <p14:tracePt t="25452" x="6832600" y="1470025"/>
          <p14:tracePt t="25457" x="6858000" y="1470025"/>
          <p14:tracePt t="25469" x="6900863" y="1470025"/>
          <p14:tracePt t="25476" x="6916738" y="1470025"/>
          <p14:tracePt t="25486" x="6934200" y="1470025"/>
          <p14:tracePt t="25492" x="6943725" y="1470025"/>
          <p14:tracePt t="25497" x="6959600" y="1470025"/>
          <p14:tracePt t="25508" x="6977063" y="1470025"/>
          <p14:tracePt t="25861" x="6985000" y="1470025"/>
          <p14:tracePt t="25871" x="7010400" y="1470025"/>
          <p14:tracePt t="25881" x="7053263" y="1470025"/>
          <p14:tracePt t="25886" x="7121525" y="1470025"/>
          <p14:tracePt t="25903" x="7283450" y="1470025"/>
          <p14:tracePt t="25911" x="7367588" y="1470025"/>
          <p14:tracePt t="25920" x="7410450" y="1470025"/>
          <p14:tracePt t="25927" x="7453313" y="1470025"/>
          <p14:tracePt t="26143" x="7469188" y="1470025"/>
          <p14:tracePt t="26150" x="7486650" y="1462088"/>
          <p14:tracePt t="26158" x="7512050" y="1462088"/>
          <p14:tracePt t="26169" x="7554913" y="1462088"/>
          <p14:tracePt t="26174" x="7597775" y="1462088"/>
          <p14:tracePt t="26186" x="7656513" y="1462088"/>
          <p14:tracePt t="26191" x="7699375" y="1462088"/>
          <p14:tracePt t="26198" x="7758113" y="1462088"/>
          <p14:tracePt t="26208" x="7800975" y="1462088"/>
          <p14:tracePt t="26214" x="7843838" y="1462088"/>
          <p14:tracePt t="26226" x="7861300" y="1462088"/>
          <p14:tracePt t="26228" x="7877175" y="1462088"/>
          <p14:tracePt t="26563" x="7894638" y="1462088"/>
          <p14:tracePt t="26572" x="7927975" y="1462088"/>
          <p14:tracePt t="26587" x="8064500" y="1462088"/>
          <p14:tracePt t="26596" x="8166100" y="1462088"/>
          <p14:tracePt t="26603" x="8259763" y="1462088"/>
          <p14:tracePt t="26613" x="8362950" y="1462088"/>
          <p14:tracePt t="26625" x="8464550" y="1462088"/>
          <p14:tracePt t="26627" x="8523288" y="1462088"/>
          <p14:tracePt t="26641" x="8574088" y="1462088"/>
          <p14:tracePt t="26644" x="8599488" y="1462088"/>
          <p14:tracePt t="26769" x="8609013" y="1462088"/>
          <p14:tracePt t="26779" x="8591550" y="1462088"/>
          <p14:tracePt t="26787" x="8548688" y="1470025"/>
          <p14:tracePt t="26795" x="8515350" y="1477963"/>
          <p14:tracePt t="26799" x="8455025" y="1495425"/>
          <p14:tracePt t="26809" x="8353425" y="1530350"/>
          <p14:tracePt t="26819" x="8226425" y="1563688"/>
          <p14:tracePt t="26826" x="8047038" y="1589088"/>
          <p14:tracePt t="26836" x="7818438" y="1639888"/>
          <p14:tracePt t="26840" x="7546975" y="1665288"/>
          <p14:tracePt t="26849" x="7180263" y="1725613"/>
          <p14:tracePt t="26860" x="6764338" y="1784350"/>
          <p14:tracePt t="26864" x="6288088" y="1860550"/>
          <p14:tracePt t="26875" x="5813425" y="1920875"/>
          <p14:tracePt t="26878" x="5286375" y="1979613"/>
          <p14:tracePt t="26891" x="4759325" y="2022475"/>
          <p14:tracePt t="26903" x="4206875" y="2065338"/>
          <p14:tracePt t="26907" x="3705225" y="2124075"/>
          <p14:tracePt t="26915" x="3228975" y="2184400"/>
          <p14:tracePt t="26921" x="2813050" y="2217738"/>
          <p14:tracePt t="26930" x="2506663" y="2268538"/>
          <p14:tracePt t="26941" x="2286000" y="2319338"/>
          <p14:tracePt t="26945" x="2141538" y="2336800"/>
          <p14:tracePt t="26957" x="2014538" y="2354263"/>
          <p14:tracePt t="26961" x="1903413" y="2354263"/>
          <p14:tracePt t="26972" x="1827213" y="2354263"/>
          <p14:tracePt t="26987" x="1700213" y="2354263"/>
          <p14:tracePt t="26996" x="1631950" y="2354263"/>
          <p14:tracePt t="27003" x="1555750" y="2354263"/>
          <p14:tracePt t="27012" x="1504950" y="2354263"/>
          <p14:tracePt t="27019" x="1444625" y="2354263"/>
          <p14:tracePt t="27026" x="1401763" y="2354263"/>
          <p14:tracePt t="27036" x="1325563" y="2354263"/>
          <p14:tracePt t="27042" x="1282700" y="2354263"/>
          <p14:tracePt t="27052" x="1241425" y="2354263"/>
          <p14:tracePt t="27057" x="1198563" y="2354263"/>
          <p14:tracePt t="27070" x="1138238" y="2354263"/>
          <p14:tracePt t="27076" x="1096963" y="2354263"/>
          <p14:tracePt t="27086" x="1054100" y="2354263"/>
          <p14:tracePt t="27091" x="1019175" y="2354263"/>
          <p14:tracePt t="27099" x="993775" y="2354263"/>
          <p14:tracePt t="27111" x="960438" y="2354263"/>
          <p14:tracePt t="27114" x="917575" y="2354263"/>
          <p14:tracePt t="27124" x="900113" y="2354263"/>
          <p14:tracePt t="27130" x="866775" y="2344738"/>
          <p14:tracePt t="27141" x="849313" y="2344738"/>
          <p14:tracePt t="27161" x="841375" y="2344738"/>
          <p14:tracePt t="27171" x="833438" y="2336800"/>
          <p14:tracePt t="27180" x="823913" y="2328863"/>
          <p14:tracePt t="27195" x="808038" y="2319338"/>
          <p14:tracePt t="27207" x="798513" y="2293938"/>
          <p14:tracePt t="27219" x="790575" y="2286000"/>
          <p14:tracePt t="27230" x="781050" y="2268538"/>
          <p14:tracePt t="27236" x="773113" y="2235200"/>
          <p14:tracePt t="27244" x="765175" y="2200275"/>
          <p14:tracePt t="27258" x="765175" y="2184400"/>
          <p14:tracePt t="27261" x="765175" y="2159000"/>
          <p14:tracePt t="27270" x="765175" y="2116138"/>
          <p14:tracePt t="27276" x="765175" y="2055813"/>
          <p14:tracePt t="27286" x="765175" y="2022475"/>
          <p14:tracePt t="27297" x="765175" y="2005013"/>
          <p14:tracePt t="27303" x="765175" y="1979613"/>
          <p14:tracePt t="27310" x="765175" y="1928813"/>
          <p14:tracePt t="27319" x="765175" y="1920875"/>
          <p14:tracePt t="27326" x="765175" y="1911350"/>
          <p14:tracePt t="27336" x="765175" y="1870075"/>
          <p14:tracePt t="27341" x="765175" y="1852613"/>
          <p14:tracePt t="27353" x="765175" y="1835150"/>
          <p14:tracePt t="27357" x="773113" y="1827213"/>
          <p14:tracePt t="27369" x="790575" y="1809750"/>
          <p14:tracePt t="27376" x="790575" y="1793875"/>
          <p14:tracePt t="27386" x="790575" y="1784350"/>
          <p14:tracePt t="28057" x="781050" y="1784350"/>
          <p14:tracePt t="28063" x="755650" y="1784350"/>
          <p14:tracePt t="28072" x="739775" y="1793875"/>
          <p14:tracePt t="28086" x="714375" y="1793875"/>
          <p14:tracePt t="28091" x="679450" y="1793875"/>
          <p14:tracePt t="28099" x="654050" y="1801813"/>
          <p14:tracePt t="28102" x="611188" y="1801813"/>
          <p14:tracePt t="28112" x="569913" y="1801813"/>
          <p14:tracePt t="28124" x="552450" y="1801813"/>
          <p14:tracePt t="28129" x="534988" y="1801813"/>
          <p14:tracePt t="28140" x="519113" y="1801813"/>
          <p14:tracePt t="28427" x="552450" y="1801813"/>
          <p14:tracePt t="28437" x="585788" y="1801813"/>
          <p14:tracePt t="28447" x="620713" y="1801813"/>
          <p14:tracePt t="28453" x="646113" y="1801813"/>
          <p14:tracePt t="28460" x="696913" y="1801813"/>
          <p14:tracePt t="28469" x="730250" y="1801813"/>
          <p14:tracePt t="28477" x="773113" y="1801813"/>
          <p14:tracePt t="28486" x="790575" y="1801813"/>
          <p14:tracePt t="28491" x="823913" y="1801813"/>
          <p14:tracePt t="28502" x="849313" y="1801813"/>
          <p14:tracePt t="28508" x="858838" y="1801813"/>
          <p14:tracePt t="28519" x="874713" y="1801813"/>
          <p14:tracePt t="28941" x="900113" y="1801813"/>
          <p14:tracePt t="28955" x="917575" y="1801813"/>
          <p14:tracePt t="28956" x="960438" y="1801813"/>
          <p14:tracePt t="28969" x="1003300" y="1801813"/>
          <p14:tracePt t="28974" x="1028700" y="1801813"/>
          <p14:tracePt t="28980" x="1079500" y="1801813"/>
          <p14:tracePt t="28990" x="1155700" y="1801813"/>
          <p14:tracePt t="28997" x="1249363" y="1801813"/>
          <p14:tracePt t="29007" x="1333500" y="1801813"/>
          <p14:tracePt t="29013" x="1419225" y="1801813"/>
          <p14:tracePt t="29024" x="1512888" y="1801813"/>
          <p14:tracePt t="29036" x="1597025" y="1801813"/>
          <p14:tracePt t="29219" x="1614488" y="1801813"/>
          <p14:tracePt t="29229" x="1649413" y="1801813"/>
          <p14:tracePt t="29236" x="1674813" y="1801813"/>
          <p14:tracePt t="29244" x="1708150" y="1801813"/>
          <p14:tracePt t="29257" x="1751013" y="1801813"/>
          <p14:tracePt t="29258" x="1793875" y="1801813"/>
          <p14:tracePt t="29269" x="1827213" y="1801813"/>
          <p14:tracePt t="29274" x="1885950" y="1801813"/>
          <p14:tracePt t="29286" x="1928813" y="1801813"/>
          <p14:tracePt t="29294" x="1946275" y="1801813"/>
          <p14:tracePt t="29299" x="1963738" y="1801813"/>
          <p14:tracePt t="30007" x="1979613" y="1801813"/>
          <p14:tracePt t="30018" x="2022475" y="1801813"/>
          <p14:tracePt t="30027" x="2124075" y="1801813"/>
          <p14:tracePt t="30030" x="2227263" y="1801813"/>
          <p14:tracePt t="30040" x="2319338" y="1801813"/>
          <p14:tracePt t="30053" x="2422525" y="1801813"/>
          <p14:tracePt t="30058" x="2516188" y="1801813"/>
          <p14:tracePt t="30069" x="2574925" y="1801813"/>
          <p14:tracePt t="30070" x="2617788" y="1801813"/>
          <p14:tracePt t="30339" x="2668588" y="1801813"/>
          <p14:tracePt t="30346" x="2686050" y="1801813"/>
          <p14:tracePt t="30356" x="2711450" y="1801813"/>
          <p14:tracePt t="30364" x="2744788" y="1801813"/>
          <p14:tracePt t="30369" x="2787650" y="1801813"/>
          <p14:tracePt t="30378" x="2830513" y="1801813"/>
          <p14:tracePt t="30386" x="2889250" y="1801813"/>
          <p14:tracePt t="30394" x="2957513" y="1801813"/>
          <p14:tracePt t="30407" x="3025775" y="1801813"/>
          <p14:tracePt t="30408" x="3059113" y="1801813"/>
          <p14:tracePt t="30419" x="3067050" y="1801813"/>
          <p14:tracePt t="30773" x="3076575" y="1801813"/>
          <p14:tracePt t="30777" x="3119438" y="1801813"/>
          <p14:tracePt t="30791" x="3135313" y="1801813"/>
          <p14:tracePt t="30798" x="3195638" y="1801813"/>
          <p14:tracePt t="30802" x="3254375" y="1801813"/>
          <p14:tracePt t="30812" x="3348038" y="1793875"/>
          <p14:tracePt t="30819" x="3398838" y="1793875"/>
          <p14:tracePt t="30828" x="3459163" y="1793875"/>
          <p14:tracePt t="30840" x="3492500" y="1793875"/>
          <p14:tracePt t="30842" x="3502025" y="1793875"/>
          <p14:tracePt t="30929" x="3509963" y="1793875"/>
          <p14:tracePt t="30937" x="3527425" y="1793875"/>
          <p14:tracePt t="30945" x="3552825" y="1793875"/>
          <p14:tracePt t="30949" x="3568700" y="1793875"/>
          <p14:tracePt t="30958" x="3586163" y="1793875"/>
          <p14:tracePt t="30970" x="3629025" y="1793875"/>
          <p14:tracePt t="30976" x="3662363" y="1793875"/>
          <p14:tracePt t="30986" x="3713163" y="1793875"/>
          <p14:tracePt t="30991" x="3738563" y="1793875"/>
          <p14:tracePt t="30999" x="3773488" y="1793875"/>
          <p14:tracePt t="31008" x="3824288" y="1793875"/>
          <p14:tracePt t="31014" x="3867150" y="1793875"/>
          <p14:tracePt t="31024" x="3925888" y="1793875"/>
          <p14:tracePt t="31030" x="3968750" y="1793875"/>
          <p14:tracePt t="31041" x="3986213" y="1793875"/>
          <p14:tracePt t="31053" x="3994150" y="1793875"/>
          <p14:tracePt t="31131" x="4027488" y="1793875"/>
          <p14:tracePt t="31138" x="4044950" y="1793875"/>
          <p14:tracePt t="31146" x="4079875" y="1793875"/>
          <p14:tracePt t="31157" x="4121150" y="1793875"/>
          <p14:tracePt t="31161" x="4156075" y="1793875"/>
          <p14:tracePt t="31171" x="4181475" y="1793875"/>
          <p14:tracePt t="31176" x="4240213" y="1793875"/>
          <p14:tracePt t="31186" x="4249738" y="1793875"/>
          <p14:tracePt t="31196" x="4275138" y="1793875"/>
          <p14:tracePt t="31203" x="4300538" y="1793875"/>
          <p14:tracePt t="31210" x="4316413" y="1793875"/>
          <p14:tracePt t="31219" x="4359275" y="1793875"/>
          <p14:tracePt t="31226" x="4394200" y="1793875"/>
          <p14:tracePt t="31236" x="4419600" y="1793875"/>
          <p14:tracePt t="31242" x="4445000" y="1793875"/>
          <p14:tracePt t="31253" x="4513263" y="1793875"/>
          <p14:tracePt t="31257" x="4572000" y="1793875"/>
          <p14:tracePt t="31269" x="4640263" y="1793875"/>
          <p14:tracePt t="31276" x="4691063" y="1793875"/>
          <p14:tracePt t="31280" x="4733925" y="1793875"/>
          <p14:tracePt t="31292" x="4759325" y="1793875"/>
          <p14:tracePt t="31296" x="4767263" y="1793875"/>
          <p14:tracePt t="31308" x="4775200" y="1793875"/>
          <p14:tracePt t="31797" x="4784725" y="1793875"/>
          <p14:tracePt t="32215" x="4767263" y="1793875"/>
          <p14:tracePt t="32221" x="4724400" y="1793875"/>
          <p14:tracePt t="32230" x="4673600" y="1809750"/>
          <p14:tracePt t="32241" x="4640263" y="1844675"/>
          <p14:tracePt t="32245" x="4605338" y="1870075"/>
          <p14:tracePt t="32256" x="4572000" y="1885950"/>
          <p14:tracePt t="32260" x="4521200" y="1928813"/>
          <p14:tracePt t="32271" x="4427538" y="1971675"/>
          <p14:tracePt t="32280" x="4351338" y="2055813"/>
          <p14:tracePt t="32286" x="4257675" y="2124075"/>
          <p14:tracePt t="32295" x="4146550" y="2192338"/>
          <p14:tracePt t="32303" x="4044950" y="2260600"/>
          <p14:tracePt t="32310" x="3917950" y="2311400"/>
          <p14:tracePt t="32322" x="3756025" y="2387600"/>
          <p14:tracePt t="32326" x="3560763" y="2447925"/>
          <p14:tracePt t="32336" x="3355975" y="2506663"/>
          <p14:tracePt t="32341" x="3109913" y="2532063"/>
          <p14:tracePt t="32353" x="2813050" y="2549525"/>
          <p14:tracePt t="32361" x="2549525" y="2566988"/>
          <p14:tracePt t="32369" x="2227263" y="2566988"/>
          <p14:tracePt t="32376" x="1878013" y="2566988"/>
          <p14:tracePt t="32380" x="1504950" y="2566988"/>
          <p14:tracePt t="32391" x="1130300" y="2566988"/>
          <p14:tracePt t="32403" x="781050" y="2566988"/>
          <p14:tracePt t="32407" x="466725" y="2566988"/>
          <p14:tracePt t="32419" x="203200" y="2566988"/>
          <p14:tracePt t="32653" x="42863" y="2141538"/>
          <p14:tracePt t="32658" x="58738" y="2116138"/>
          <p14:tracePt t="32664" x="76200" y="2116138"/>
          <p14:tracePt t="32674" x="85725" y="2116138"/>
          <p14:tracePt t="32680" x="93663" y="2108200"/>
          <p14:tracePt t="32691" x="127000" y="2108200"/>
          <p14:tracePt t="32703" x="144463" y="2108200"/>
          <p14:tracePt t="32708" x="187325" y="2108200"/>
          <p14:tracePt t="32719" x="230188" y="2108200"/>
          <p14:tracePt t="32720" x="271463" y="2108200"/>
          <p14:tracePt t="32730" x="296863" y="2108200"/>
          <p14:tracePt t="32736" x="347663" y="2108200"/>
          <p14:tracePt t="32746" x="415925" y="2116138"/>
          <p14:tracePt t="32757" x="492125" y="2133600"/>
          <p14:tracePt t="32760" x="585788" y="2159000"/>
          <p14:tracePt t="32770" x="654050" y="2174875"/>
          <p14:tracePt t="32776" x="722313" y="2200275"/>
          <p14:tracePt t="32786" x="781050" y="2217738"/>
          <p14:tracePt t="32796" x="823913" y="2235200"/>
          <p14:tracePt t="32802" x="833438" y="2235200"/>
          <p14:tracePt t="32812" x="849313" y="2252663"/>
          <p14:tracePt t="32909" x="841375" y="2252663"/>
          <p14:tracePt t="33461" x="833438" y="2252663"/>
          <p14:tracePt t="33471" x="849313" y="2252663"/>
          <p14:tracePt t="33477" x="874713" y="2252663"/>
          <p14:tracePt t="33486" x="925513" y="2252663"/>
          <p14:tracePt t="33496" x="1011238" y="2252663"/>
          <p14:tracePt t="33502" x="1096963" y="2252663"/>
          <p14:tracePt t="33510" x="1216025" y="2252663"/>
          <p14:tracePt t="33519" x="1308100" y="2252663"/>
          <p14:tracePt t="33527" x="1385888" y="2252663"/>
          <p14:tracePt t="33536" x="1444625" y="2252663"/>
          <p14:tracePt t="33541" x="1512888" y="2252663"/>
          <p14:tracePt t="33553" x="1546225" y="2252663"/>
          <p14:tracePt t="33569" x="1563688" y="2252663"/>
          <p14:tracePt t="33773" x="1571625" y="2252663"/>
          <p14:tracePt t="33785" x="1597025" y="2243138"/>
          <p14:tracePt t="33792" x="1622425" y="2243138"/>
          <p14:tracePt t="33799" x="1649413" y="2243138"/>
          <p14:tracePt t="33808" x="1700213" y="2235200"/>
          <p14:tracePt t="33814" x="1725613" y="2235200"/>
          <p14:tracePt t="33825" x="1758950" y="2235200"/>
          <p14:tracePt t="33836" x="1784350" y="2235200"/>
          <p14:tracePt t="33841" x="1809750" y="2235200"/>
          <p14:tracePt t="33849" x="1835150" y="2235200"/>
          <p14:tracePt t="33858" x="1870075" y="2235200"/>
          <p14:tracePt t="33864" x="1895475" y="2235200"/>
          <p14:tracePt t="33875" x="1903413" y="2235200"/>
          <p14:tracePt t="34021" x="1911350" y="2235200"/>
          <p14:tracePt t="34491" x="1920875" y="2235200"/>
          <p14:tracePt t="34501" x="1963738" y="2235200"/>
          <p14:tracePt t="34510" x="1997075" y="2235200"/>
          <p14:tracePt t="34514" x="2030413" y="2235200"/>
          <p14:tracePt t="34525" x="2073275" y="2235200"/>
          <p14:tracePt t="34530" x="2090738" y="2235200"/>
          <p14:tracePt t="34541" x="2124075" y="2235200"/>
          <p14:tracePt t="34553" x="2133600" y="2235200"/>
          <p14:tracePt t="34564" x="2141538" y="2235200"/>
          <p14:tracePt t="34797" x="2149475" y="2235200"/>
          <p14:tracePt t="34863" x="2159000" y="2235200"/>
          <p14:tracePt t="34871" x="2166938" y="2235200"/>
          <p14:tracePt t="34890" x="2184400" y="2235200"/>
          <p14:tracePt t="34899" x="2192338" y="2235200"/>
          <p14:tracePt t="34919" x="2200275" y="2235200"/>
          <p14:tracePt t="34926" x="2209800" y="2235200"/>
          <p14:tracePt t="34936" x="2227263" y="2252663"/>
          <p14:tracePt t="34941" x="2243138" y="2260600"/>
          <p14:tracePt t="34948" x="2252663" y="2260600"/>
          <p14:tracePt t="34958" x="2268538" y="2268538"/>
          <p14:tracePt t="34962" x="2286000" y="2268538"/>
          <p14:tracePt t="34974" x="2293938" y="2268538"/>
          <p14:tracePt t="34979" x="2328863" y="2268538"/>
          <p14:tracePt t="34991" x="2344738" y="2268538"/>
          <p14:tracePt t="34999" x="2362200" y="2278063"/>
          <p14:tracePt t="35006" x="2379663" y="2286000"/>
          <p14:tracePt t="35014" x="2397125" y="2286000"/>
          <p14:tracePt t="35019" x="2405063" y="2286000"/>
          <p14:tracePt t="35029" x="2422525" y="2286000"/>
          <p14:tracePt t="35041" x="2455863" y="2286000"/>
          <p14:tracePt t="35045" x="2463800" y="2286000"/>
          <p14:tracePt t="35058" x="2481263" y="2286000"/>
          <p14:tracePt t="35114" x="2489200" y="2286000"/>
          <p14:tracePt t="35131" x="2506663" y="2286000"/>
          <p14:tracePt t="35151" x="2532063" y="2286000"/>
          <p14:tracePt t="35155" x="2566988" y="2286000"/>
          <p14:tracePt t="35164" x="2582863" y="2286000"/>
          <p14:tracePt t="35173" x="2608263" y="2286000"/>
          <p14:tracePt t="35181" x="2643188" y="2286000"/>
          <p14:tracePt t="35191" x="2686050" y="2286000"/>
          <p14:tracePt t="35196" x="2787650" y="2260600"/>
          <p14:tracePt t="35208" x="2897188" y="2235200"/>
          <p14:tracePt t="35213" x="3025775" y="2209800"/>
          <p14:tracePt t="35224" x="3186113" y="2200275"/>
          <p14:tracePt t="35226" x="3330575" y="2174875"/>
          <p14:tracePt t="35236" x="3467100" y="2141538"/>
          <p14:tracePt t="35247" x="3611563" y="2116138"/>
          <p14:tracePt t="35252" x="3738563" y="2116138"/>
          <p14:tracePt t="35262" x="3841750" y="2108200"/>
          <p14:tracePt t="35269" x="3908425" y="2098675"/>
          <p14:tracePt t="35276" x="3925888" y="2098675"/>
          <p14:tracePt t="35511" x="3935413" y="2098675"/>
          <p14:tracePt t="35535" x="3917950" y="2124075"/>
          <p14:tracePt t="35545" x="3892550" y="2141538"/>
          <p14:tracePt t="35548" x="3857625" y="2166938"/>
          <p14:tracePt t="35560" x="3824288" y="2184400"/>
          <p14:tracePt t="35572" x="3798888" y="2200275"/>
          <p14:tracePt t="35575" x="3763963" y="2217738"/>
          <p14:tracePt t="35586" x="3722688" y="2227263"/>
          <p14:tracePt t="35591" x="3697288" y="2227263"/>
          <p14:tracePt t="35602" x="3687763" y="2227263"/>
          <p14:tracePt t="35610" x="3662363" y="2227263"/>
          <p14:tracePt t="35614" x="3654425" y="2227263"/>
          <p14:tracePt t="35757" x="3646488" y="2227263"/>
          <p14:tracePt t="36227" x="3671888" y="2227263"/>
          <p14:tracePt t="36231" x="3713163" y="2227263"/>
          <p14:tracePt t="36241" x="3773488" y="2227263"/>
          <p14:tracePt t="36253" x="3832225" y="2227263"/>
          <p14:tracePt t="36258" x="3900488" y="2227263"/>
          <p14:tracePt t="36269" x="3976688" y="2227263"/>
          <p14:tracePt t="36271" x="4052888" y="2217738"/>
          <p14:tracePt t="36281" x="4113213" y="2200275"/>
          <p14:tracePt t="36291" x="4197350" y="2200275"/>
          <p14:tracePt t="36296" x="4257675" y="2192338"/>
          <p14:tracePt t="36308" x="4308475" y="2192338"/>
          <p14:tracePt t="36310" x="4368800" y="2192338"/>
          <p14:tracePt t="36321" x="4402138" y="2192338"/>
          <p14:tracePt t="36336" x="4419600" y="2192338"/>
          <p14:tracePt t="36473" x="4452938" y="2184400"/>
          <p14:tracePt t="36477" x="4470400" y="2184400"/>
          <p14:tracePt t="36491" x="4495800" y="2174875"/>
          <p14:tracePt t="36499" x="4538663" y="2174875"/>
          <p14:tracePt t="36502" x="4597400" y="2174875"/>
          <p14:tracePt t="36512" x="4630738" y="2174875"/>
          <p14:tracePt t="36521" x="4683125" y="2174875"/>
          <p14:tracePt t="36528" x="4724400" y="2174875"/>
          <p14:tracePt t="36540" x="4759325" y="2174875"/>
          <p14:tracePt t="36544" x="4775200" y="2174875"/>
          <p14:tracePt t="36755" x="4802188" y="2174875"/>
          <p14:tracePt t="36762" x="4810125" y="2174875"/>
          <p14:tracePt t="36771" x="4843463" y="2174875"/>
          <p14:tracePt t="36780" x="4868863" y="2174875"/>
          <p14:tracePt t="36786" x="4886325" y="2174875"/>
          <p14:tracePt t="36796" x="4894263" y="2174875"/>
          <p14:tracePt t="36803" x="4911725" y="2174875"/>
          <p14:tracePt t="36812" x="4954588" y="2174875"/>
          <p14:tracePt t="36819" x="4962525" y="2174875"/>
          <p14:tracePt t="36826" x="4979988" y="2174875"/>
          <p14:tracePt t="36836" x="4987925" y="2174875"/>
          <p14:tracePt t="36842" x="4997450" y="2174875"/>
          <p14:tracePt t="36963" x="5005388" y="2174875"/>
          <p14:tracePt t="36972" x="5030788" y="2174875"/>
          <p14:tracePt t="36986" x="5056188" y="2174875"/>
          <p14:tracePt t="36991" x="5064125" y="2174875"/>
          <p14:tracePt t="36998" x="5106988" y="2174875"/>
          <p14:tracePt t="37007" x="5141913" y="2174875"/>
          <p14:tracePt t="37019" x="5167313" y="2174875"/>
          <p14:tracePt t="37022" x="5183188" y="2174875"/>
          <p14:tracePt t="37030" x="5218113" y="2174875"/>
          <p14:tracePt t="37036" x="5243513" y="2174875"/>
          <p14:tracePt t="37045" x="5276850" y="2174875"/>
          <p14:tracePt t="37055" x="5302250" y="2174875"/>
          <p14:tracePt t="37060" x="5319713" y="2174875"/>
          <p14:tracePt t="37071" x="5345113" y="2166938"/>
          <p14:tracePt t="37086" x="5362575" y="2166938"/>
          <p14:tracePt t="37096" x="5370513" y="2166938"/>
          <p14:tracePt t="37107" x="5387975" y="2166938"/>
          <p14:tracePt t="37339" x="5405438" y="2166938"/>
          <p14:tracePt t="37393" x="5405438" y="2174875"/>
          <p14:tracePt t="37435" x="5405438" y="2184400"/>
          <p14:tracePt t="37445" x="5413375" y="2184400"/>
          <p14:tracePt t="37457" x="5421313" y="2184400"/>
          <p14:tracePt t="37458" x="5430838" y="2184400"/>
          <p14:tracePt t="37469" x="5438775" y="2184400"/>
          <p14:tracePt t="37474" x="5446713" y="2184400"/>
          <p14:tracePt t="37502" x="5464175" y="2184400"/>
          <p14:tracePt t="37510" x="5472113" y="2184400"/>
          <p14:tracePt t="37525" x="5481638" y="2184400"/>
          <p14:tracePt t="37536" x="5489575" y="2184400"/>
          <p14:tracePt t="37541" x="5497513" y="2184400"/>
          <p14:tracePt t="37573" x="5507038" y="2184400"/>
          <p14:tracePt t="37580" x="5514975" y="2184400"/>
          <p14:tracePt t="37640" x="5524500" y="2192338"/>
          <p14:tracePt t="37660" x="5524500" y="2200275"/>
          <p14:tracePt t="37680" x="5524500" y="2209800"/>
          <p14:tracePt t="37717" x="5507038" y="2209800"/>
          <p14:tracePt t="37727" x="5497513" y="2209800"/>
          <p14:tracePt t="37746" x="5481638" y="2217738"/>
          <p14:tracePt t="37777" x="5472113" y="2227263"/>
          <p14:tracePt t="37786" x="5472113" y="2252663"/>
          <p14:tracePt t="37792" x="5472113" y="2278063"/>
          <p14:tracePt t="37803" x="5472113" y="2319338"/>
          <p14:tracePt t="37808" x="5489575" y="2344738"/>
          <p14:tracePt t="37819" x="5532438" y="2371725"/>
          <p14:tracePt t="37825" x="5557838" y="2405063"/>
          <p14:tracePt t="37836" x="5575300" y="2430463"/>
          <p14:tracePt t="37842" x="5591175" y="2447925"/>
          <p14:tracePt t="37852" x="5600700" y="2447925"/>
          <p14:tracePt t="37862" x="5608638" y="2455863"/>
          <p14:tracePt t="37999" x="5616575" y="2455863"/>
          <p14:tracePt t="38105" x="5626100" y="2455863"/>
          <p14:tracePt t="38115" x="5659438" y="2455863"/>
          <p14:tracePt t="38126" x="5694363" y="2447925"/>
          <p14:tracePt t="38130" x="5753100" y="2422525"/>
          <p14:tracePt t="38140" x="5778500" y="2422525"/>
          <p14:tracePt t="38146" x="5829300" y="2397125"/>
          <p14:tracePt t="38158" x="5880100" y="2387600"/>
          <p14:tracePt t="38160" x="5922963" y="2379663"/>
          <p14:tracePt t="38174" x="5948363" y="2362200"/>
          <p14:tracePt t="38186" x="5973763" y="2336800"/>
          <p14:tracePt t="38196" x="5983288" y="2336800"/>
          <p14:tracePt t="38203" x="5999163" y="2336800"/>
          <p14:tracePt t="38823" x="6008688" y="2328863"/>
          <p14:tracePt t="38843" x="6016625" y="2319338"/>
          <p14:tracePt t="38853" x="6024563" y="2311400"/>
          <p14:tracePt t="38878" x="6034088" y="2303463"/>
          <p14:tracePt t="38886" x="6042025" y="2293938"/>
          <p14:tracePt t="39029" x="6059488" y="2286000"/>
          <p14:tracePt t="39039" x="6110288" y="2278063"/>
          <p14:tracePt t="39049" x="6169025" y="2278063"/>
          <p14:tracePt t="39057" x="6272213" y="2278063"/>
          <p14:tracePt t="39064" x="6338888" y="2278063"/>
          <p14:tracePt t="39069" x="6416675" y="2278063"/>
          <p14:tracePt t="39078" x="6500813" y="2278063"/>
          <p14:tracePt t="39091" x="6569075" y="2278063"/>
          <p14:tracePt t="39096" x="6670675" y="2278063"/>
          <p14:tracePt t="39109" x="6764338" y="2278063"/>
          <p14:tracePt t="39110" x="6858000" y="2278063"/>
          <p14:tracePt t="39122" x="6926263" y="2278063"/>
          <p14:tracePt t="39125" x="6994525" y="2278063"/>
          <p14:tracePt t="39136" x="7053263" y="2278063"/>
          <p14:tracePt t="39146" x="7096125" y="2278063"/>
          <p14:tracePt t="39153" x="7113588" y="2278063"/>
          <p14:tracePt t="39160" x="7121525" y="2278063"/>
          <p14:tracePt t="39409" x="7138988" y="2278063"/>
          <p14:tracePt t="39419" x="7180263" y="2260600"/>
          <p14:tracePt t="39422" x="7232650" y="2252663"/>
          <p14:tracePt t="39436" x="7316788" y="2243138"/>
          <p14:tracePt t="39441" x="7377113" y="2235200"/>
          <p14:tracePt t="39449" x="7443788" y="2227263"/>
          <p14:tracePt t="39458" x="7478713" y="2217738"/>
          <p14:tracePt t="39464" x="7494588" y="2217738"/>
          <p14:tracePt t="39475" x="7512050" y="2209800"/>
          <p14:tracePt t="41735" x="7521575" y="2209800"/>
          <p14:tracePt t="41745" x="7562850" y="2209800"/>
          <p14:tracePt t="41756" x="7597775" y="2209800"/>
          <p14:tracePt t="41759" x="7648575" y="2209800"/>
          <p14:tracePt t="41769" x="7724775" y="2209800"/>
          <p14:tracePt t="41774" x="7767638" y="2209800"/>
          <p14:tracePt t="41786" x="7810500" y="2209800"/>
          <p14:tracePt t="41795" x="7818438" y="2209800"/>
          <p14:tracePt t="41799" x="7826375" y="2209800"/>
          <p14:tracePt t="41814" x="7835900" y="2209800"/>
          <p14:tracePt t="42027" x="7843838" y="2209800"/>
          <p14:tracePt t="42037" x="7851775" y="2209800"/>
          <p14:tracePt t="42047" x="7861300" y="2209800"/>
          <p14:tracePt t="42053" x="7869238" y="2209800"/>
          <p14:tracePt t="42061" x="7877175" y="2209800"/>
          <p14:tracePt t="42070" x="7894638" y="2209800"/>
          <p14:tracePt t="42080" x="7902575" y="2209800"/>
          <p14:tracePt t="42096" x="7912100" y="2209800"/>
          <p14:tracePt t="42103" x="7920038" y="2209800"/>
          <p14:tracePt t="42113" x="7937500" y="2209800"/>
          <p14:tracePt t="42120" x="7962900" y="2209800"/>
          <p14:tracePt t="42127" x="7980363" y="2209800"/>
          <p14:tracePt t="42136" x="8021638" y="2209800"/>
          <p14:tracePt t="42143" x="8056563" y="2209800"/>
          <p14:tracePt t="42153" x="8107363" y="2209800"/>
          <p14:tracePt t="42162" x="8140700" y="2209800"/>
          <p14:tracePt t="42169" x="8201025" y="2209800"/>
          <p14:tracePt t="42177" x="8218488" y="2209800"/>
          <p14:tracePt t="42186" x="8226425" y="2209800"/>
          <p14:tracePt t="42193" x="8234363" y="2209800"/>
          <p14:tracePt t="42202" x="8243888" y="2209800"/>
          <p14:tracePt t="42525" x="8259763" y="2209800"/>
          <p14:tracePt t="42547" x="8269288" y="2209800"/>
          <p14:tracePt t="43737" x="8277225" y="2209800"/>
          <p14:tracePt t="43741" x="8294688" y="2209800"/>
          <p14:tracePt t="43752" x="8345488" y="2209800"/>
          <p14:tracePt t="43762" x="8378825" y="2209800"/>
          <p14:tracePt t="43769" x="8421688" y="2209800"/>
          <p14:tracePt t="43776" x="8507413" y="2209800"/>
          <p14:tracePt t="43786" x="8583613" y="2209800"/>
          <p14:tracePt t="43793" x="8651875" y="2209800"/>
          <p14:tracePt t="43803" x="8710613" y="2209800"/>
          <p14:tracePt t="43810" x="8718550" y="2209800"/>
          <p14:tracePt t="43819" x="8736013" y="2209800"/>
          <p14:tracePt t="44364" x="8728075" y="2209800"/>
          <p14:tracePt t="44373" x="8693150" y="2209800"/>
          <p14:tracePt t="44377" x="8667750" y="2209800"/>
          <p14:tracePt t="44393" x="8616950" y="2209800"/>
          <p14:tracePt t="44394" x="8507413" y="2209800"/>
          <p14:tracePt t="44404" x="8362950" y="2209800"/>
          <p14:tracePt t="44410" x="8175625" y="2209800"/>
          <p14:tracePt t="44419" x="7851775" y="2209800"/>
          <p14:tracePt t="44426" x="7453313" y="2209800"/>
          <p14:tracePt t="44436" x="6959600" y="2209800"/>
          <p14:tracePt t="44444" x="6416675" y="2209800"/>
          <p14:tracePt t="44452" x="5872163" y="2209800"/>
          <p14:tracePt t="44460" x="5319713" y="2209800"/>
          <p14:tracePt t="44464" x="4767263" y="2227263"/>
          <p14:tracePt t="44475" x="4164013" y="2227263"/>
          <p14:tracePt t="44486" x="3619500" y="2227263"/>
          <p14:tracePt t="44491" x="2957513" y="2227263"/>
          <p14:tracePt t="44503" x="2328863" y="2227263"/>
          <p14:tracePt t="44507" x="1665288" y="2227263"/>
          <p14:tracePt t="44514" x="1122363" y="2227263"/>
          <p14:tracePt t="44524" x="636588" y="2227263"/>
          <p14:tracePt t="44530" x="220663" y="2243138"/>
          <p14:tracePt t="44786" x="238125" y="2438400"/>
          <p14:tracePt t="44788" x="390525" y="2447925"/>
          <p14:tracePt t="44798" x="534988" y="2463800"/>
          <p14:tracePt t="44808" x="663575" y="2473325"/>
          <p14:tracePt t="44814" x="773113" y="2489200"/>
          <p14:tracePt t="44824" x="874713" y="2489200"/>
          <p14:tracePt t="44828" x="952500" y="2498725"/>
          <p14:tracePt t="44841" x="977900" y="2498725"/>
          <p14:tracePt t="44849" x="985838" y="2498725"/>
          <p14:tracePt t="45051" x="1003300" y="2498725"/>
          <p14:tracePt t="45061" x="1019175" y="2498725"/>
          <p14:tracePt t="45070" x="1062038" y="2498725"/>
          <p14:tracePt t="45076" x="1087438" y="2498725"/>
          <p14:tracePt t="45080" x="1138238" y="2498725"/>
          <p14:tracePt t="45092" x="1189038" y="2498725"/>
          <p14:tracePt t="45102" x="1257300" y="2498725"/>
          <p14:tracePt t="45107" x="1317625" y="2489200"/>
          <p14:tracePt t="45119" x="1385888" y="2489200"/>
          <p14:tracePt t="45124" x="1393825" y="2481263"/>
          <p14:tracePt t="45130" x="1436688" y="2463800"/>
          <p14:tracePt t="45146" x="1444625" y="2455863"/>
          <p14:tracePt t="45355" x="1452563" y="2455863"/>
          <p14:tracePt t="45365" x="1462088" y="2455863"/>
          <p14:tracePt t="45376" x="1477963" y="2455863"/>
          <p14:tracePt t="45378" x="1495425" y="2455863"/>
          <p14:tracePt t="45391" x="1520825" y="2455863"/>
          <p14:tracePt t="45399" x="1538288" y="2455863"/>
          <p14:tracePt t="45407" x="1555750" y="2455863"/>
          <p14:tracePt t="45651" x="1589088" y="2455863"/>
          <p14:tracePt t="45660" x="1631950" y="2438400"/>
          <p14:tracePt t="45668" x="1657350" y="2438400"/>
          <p14:tracePt t="45676" x="1708150" y="2438400"/>
          <p14:tracePt t="45682" x="1741488" y="2438400"/>
          <p14:tracePt t="45692" x="1751013" y="2430463"/>
          <p14:tracePt t="45702" x="1776413" y="2422525"/>
          <p14:tracePt t="45708" x="1784350" y="2422525"/>
          <p14:tracePt t="46065" x="1793875" y="2422525"/>
          <p14:tracePt t="46075" x="1827213" y="2422525"/>
          <p14:tracePt t="46081" x="1870075" y="2422525"/>
          <p14:tracePt t="46091" x="1928813" y="2422525"/>
          <p14:tracePt t="46095" x="1989138" y="2422525"/>
          <p14:tracePt t="46107" x="2055813" y="2422525"/>
          <p14:tracePt t="46114" x="2098675" y="2422525"/>
          <p14:tracePt t="46122" x="2174875" y="2422525"/>
          <p14:tracePt t="46130" x="2227263" y="2422525"/>
          <p14:tracePt t="46136" x="2286000" y="2422525"/>
          <p14:tracePt t="46145" x="2319338" y="2422525"/>
          <p14:tracePt t="46154" x="2354263" y="2422525"/>
          <p14:tracePt t="46221" x="2362200" y="2422525"/>
          <p14:tracePt t="46230" x="2371725" y="2422525"/>
          <p14:tracePt t="46237" x="2387600" y="2422525"/>
          <p14:tracePt t="46246" x="2430463" y="2422525"/>
          <p14:tracePt t="46253" x="2455863" y="2422525"/>
          <p14:tracePt t="46263" x="2463800" y="2422525"/>
          <p14:tracePt t="46274" x="2498725" y="2422525"/>
          <p14:tracePt t="46276" x="2524125" y="2422525"/>
          <p14:tracePt t="46286" x="2549525" y="2422525"/>
          <p14:tracePt t="46292" x="2557463" y="2422525"/>
          <p14:tracePt t="46303" x="2574925" y="2422525"/>
          <p14:tracePt t="46385" x="2592388" y="2422525"/>
          <p14:tracePt t="46389" x="2600325" y="2422525"/>
          <p14:tracePt t="46399" x="2617788" y="2422525"/>
          <p14:tracePt t="46402" x="2651125" y="2422525"/>
          <p14:tracePt t="46415" x="2693988" y="2422525"/>
          <p14:tracePt t="46425" x="2736850" y="2422525"/>
          <p14:tracePt t="46428" x="2752725" y="2422525"/>
          <p14:tracePt t="46441" x="2805113" y="2430463"/>
          <p14:tracePt t="46445" x="2813050" y="2430463"/>
          <p14:tracePt t="46457" x="2820988" y="2430463"/>
          <p14:tracePt t="46872" x="2830513" y="2430463"/>
          <p14:tracePt t="46879" x="2871788" y="2430463"/>
          <p14:tracePt t="46890" x="2906713" y="2430463"/>
          <p14:tracePt t="46899" x="2932113" y="2430463"/>
          <p14:tracePt t="46903" x="3016250" y="2430463"/>
          <p14:tracePt t="46912" x="3084513" y="2430463"/>
          <p14:tracePt t="46919" x="3170238" y="2430463"/>
          <p14:tracePt t="46929" x="3246438" y="2430463"/>
          <p14:tracePt t="46941" x="3297238" y="2430463"/>
          <p14:tracePt t="46944" x="3355975" y="2430463"/>
          <p14:tracePt t="46957" x="3373438" y="2430463"/>
          <p14:tracePt t="46958" x="3373438" y="2422525"/>
          <p14:tracePt t="47251" x="3382963" y="2422525"/>
          <p14:tracePt t="47258" x="3416300" y="2422525"/>
          <p14:tracePt t="47268" x="3475038" y="2422525"/>
          <p14:tracePt t="47276" x="3492500" y="2422525"/>
          <p14:tracePt t="47286" x="3535363" y="2422525"/>
          <p14:tracePt t="47293" x="3594100" y="2422525"/>
          <p14:tracePt t="47296" x="3619500" y="2422525"/>
          <p14:tracePt t="47307" x="3679825" y="2422525"/>
          <p14:tracePt t="47319" x="3705225" y="2422525"/>
          <p14:tracePt t="47321" x="3722688" y="2422525"/>
          <p14:tracePt t="47336" x="3730625" y="2422525"/>
          <p14:tracePt t="47595" x="3756025" y="2422525"/>
          <p14:tracePt t="47599" x="3781425" y="2422525"/>
          <p14:tracePt t="47609" x="3824288" y="2422525"/>
          <p14:tracePt t="47619" x="3875088" y="2422525"/>
          <p14:tracePt t="47625" x="3976688" y="2422525"/>
          <p14:tracePt t="47636" x="4079875" y="2422525"/>
          <p14:tracePt t="47641" x="4164013" y="2422525"/>
          <p14:tracePt t="47653" x="4249738" y="2422525"/>
          <p14:tracePt t="47660" x="4291013" y="2422525"/>
          <p14:tracePt t="47664" x="4333875" y="2422525"/>
          <p14:tracePt t="48089" x="4341813" y="2422525"/>
          <p14:tracePt t="48106" x="4368800" y="2422525"/>
          <p14:tracePt t="48145" x="4376738" y="2422525"/>
          <p14:tracePt t="48169" x="4384675" y="2422525"/>
          <p14:tracePt t="48185" x="4394200" y="2422525"/>
          <p14:tracePt t="48215" x="4402138" y="2422525"/>
          <p14:tracePt t="48224" x="4410075" y="2413000"/>
          <p14:tracePt t="48381" x="4419600" y="2413000"/>
          <p14:tracePt t="48397" x="4427538" y="2413000"/>
          <p14:tracePt t="48418" x="4427538" y="2405063"/>
          <p14:tracePt t="48451" x="4435475" y="2405063"/>
          <p14:tracePt t="48487" x="4445000" y="2405063"/>
          <p14:tracePt t="48496" x="4460875" y="2405063"/>
          <p14:tracePt t="48507" x="4478338" y="2405063"/>
          <p14:tracePt t="48512" x="4486275" y="2405063"/>
          <p14:tracePt t="48526" x="4503738" y="2405063"/>
          <p14:tracePt t="48546" x="4521200" y="2405063"/>
          <p14:tracePt t="48633" x="4529138" y="2405063"/>
          <p14:tracePt t="48639" x="4538663" y="2405063"/>
          <p14:tracePt t="48649" x="4546600" y="2405063"/>
          <p14:tracePt t="48658" x="4554538" y="2413000"/>
          <p14:tracePt t="48662" x="4572000" y="2422525"/>
          <p14:tracePt t="48685" x="4572000" y="2430463"/>
          <p14:tracePt t="48694" x="4572000" y="2438400"/>
          <p14:tracePt t="48825" x="4572000" y="2463800"/>
          <p14:tracePt t="48831" x="4572000" y="2473325"/>
          <p14:tracePt t="48840" x="4572000" y="2481263"/>
          <p14:tracePt t="48845" x="4564063" y="2489200"/>
          <p14:tracePt t="48857" x="4564063" y="2498725"/>
          <p14:tracePt t="49011" x="4564063" y="2506663"/>
          <p14:tracePt t="49021" x="4572000" y="2506663"/>
          <p14:tracePt t="49027" x="4589463" y="2506663"/>
          <p14:tracePt t="49036" x="4657725" y="2506663"/>
          <p14:tracePt t="49042" x="4724400" y="2498725"/>
          <p14:tracePt t="49052" x="4827588" y="2473325"/>
          <p14:tracePt t="49062" x="4919663" y="2463800"/>
          <p14:tracePt t="49069" x="5005388" y="2438400"/>
          <p14:tracePt t="49076" x="5091113" y="2430463"/>
          <p14:tracePt t="49086" x="5192713" y="2405063"/>
          <p14:tracePt t="49093" x="5268913" y="2387600"/>
          <p14:tracePt t="49103" x="5345113" y="2371725"/>
          <p14:tracePt t="49108" x="5387975" y="2362200"/>
          <p14:tracePt t="49119" x="5421313" y="2362200"/>
          <p14:tracePt t="49209" x="5438775" y="2362200"/>
          <p14:tracePt t="49218" x="5456238" y="2362200"/>
          <p14:tracePt t="49224" x="5481638" y="2362200"/>
          <p14:tracePt t="49236" x="5507038" y="2362200"/>
          <p14:tracePt t="49245" x="5524500" y="2362200"/>
          <p14:tracePt t="49253" x="5540375" y="2362200"/>
          <p14:tracePt t="49260" x="5549900" y="2362200"/>
          <p14:tracePt t="49264" x="5557838" y="2362200"/>
          <p14:tracePt t="49427" x="5565775" y="2362200"/>
          <p14:tracePt t="49437" x="5591175" y="2362200"/>
          <p14:tracePt t="49446" x="5626100" y="2362200"/>
          <p14:tracePt t="49453" x="5651500" y="2362200"/>
          <p14:tracePt t="49460" x="5668963" y="2362200"/>
          <p14:tracePt t="49469" x="5710238" y="2362200"/>
          <p14:tracePt t="49477" x="5745163" y="2362200"/>
          <p14:tracePt t="49486" x="5770563" y="2362200"/>
          <p14:tracePt t="49491" x="5795963" y="2362200"/>
          <p14:tracePt t="49502" x="5846763" y="2362200"/>
          <p14:tracePt t="49508" x="5872163" y="2362200"/>
          <p14:tracePt t="49524" x="5889625" y="2362200"/>
          <p14:tracePt t="49525" x="5915025" y="2362200"/>
          <p14:tracePt t="49536" x="5922963" y="2362200"/>
          <p14:tracePt t="49541" x="5948363" y="2362200"/>
          <p14:tracePt t="49833" x="5973763" y="2362200"/>
          <p14:tracePt t="49843" x="5999163" y="2362200"/>
          <p14:tracePt t="49849" x="6049963" y="2362200"/>
          <p14:tracePt t="49859" x="6092825" y="2362200"/>
          <p14:tracePt t="49863" x="6153150" y="2362200"/>
          <p14:tracePt t="49875" x="6186488" y="2362200"/>
          <p14:tracePt t="50205" x="6194425" y="2362200"/>
          <p14:tracePt t="50218" x="6211888" y="2362200"/>
          <p14:tracePt t="50227" x="6254750" y="2362200"/>
          <p14:tracePt t="50230" x="6272213" y="2371725"/>
          <p14:tracePt t="50242" x="6297613" y="2379663"/>
          <p14:tracePt t="50246" x="6305550" y="2379663"/>
          <p14:tracePt t="50257" x="6323013" y="2379663"/>
          <p14:tracePt t="50262" x="6348413" y="2379663"/>
          <p14:tracePt t="50274" x="6356350" y="2379663"/>
          <p14:tracePt t="50286" x="6381750" y="2379663"/>
          <p14:tracePt t="50290" x="6432550" y="2379663"/>
          <p14:tracePt t="50296" x="6457950" y="2387600"/>
          <p14:tracePt t="50303" x="6483350" y="2397125"/>
          <p14:tracePt t="50312" x="6500813" y="2397125"/>
          <p14:tracePt t="50325" x="6526213" y="2397125"/>
          <p14:tracePt t="50341" x="6543675" y="2405063"/>
          <p14:tracePt t="50530" x="6551613" y="2405063"/>
          <p14:tracePt t="50541" x="6569075" y="2413000"/>
          <p14:tracePt t="50549" x="6627813" y="2422525"/>
          <p14:tracePt t="50558" x="6637338" y="2422525"/>
          <p14:tracePt t="50564" x="6662738" y="2422525"/>
          <p14:tracePt t="50570" x="6680200" y="2422525"/>
          <p14:tracePt t="50580" x="6696075" y="2422525"/>
          <p14:tracePt t="50593" x="6705600" y="2422525"/>
          <p14:tracePt t="50972" x="6713538" y="2422525"/>
          <p14:tracePt t="50985" x="6746875" y="2438400"/>
          <p14:tracePt t="50992" x="6764338" y="2438400"/>
          <p14:tracePt t="50998" x="6799263" y="2438400"/>
          <p14:tracePt t="51002" x="6815138" y="2447925"/>
          <p14:tracePt t="51012" x="6858000" y="2447925"/>
          <p14:tracePt t="51025" x="6883400" y="2447925"/>
          <p14:tracePt t="51028" x="6891338" y="2447925"/>
          <p14:tracePt t="51202" x="6900863" y="2447925"/>
          <p14:tracePt t="51210" x="6926263" y="2447925"/>
          <p14:tracePt t="51220" x="6951663" y="2447925"/>
          <p14:tracePt t="51228" x="6994525" y="2447925"/>
          <p14:tracePt t="51237" x="7027863" y="2447925"/>
          <p14:tracePt t="51244" x="7070725" y="2447925"/>
          <p14:tracePt t="51253" x="7096125" y="2447925"/>
          <p14:tracePt t="51270" x="7113588" y="2447925"/>
          <p14:tracePt t="51427" x="7121525" y="2447925"/>
          <p14:tracePt t="51437" x="7138988" y="2447925"/>
          <p14:tracePt t="51446" x="7146925" y="2447925"/>
          <p14:tracePt t="51462" x="7172325" y="2447925"/>
          <p14:tracePt t="51476" x="7189788" y="2438400"/>
          <p14:tracePt t="51486" x="7197725" y="2430463"/>
          <p14:tracePt t="51496" x="7205663" y="2430463"/>
          <p14:tracePt t="51503" x="7232650" y="2430463"/>
          <p14:tracePt t="51512" x="7248525" y="2430463"/>
          <p14:tracePt t="51520" x="7258050" y="2430463"/>
          <p14:tracePt t="51527" x="7265988" y="2430463"/>
          <p14:tracePt t="51536" x="7291388" y="2430463"/>
          <p14:tracePt t="51543" x="7299325" y="2422525"/>
          <p14:tracePt t="51986" x="7316788" y="2413000"/>
          <p14:tracePt t="51991" x="7334250" y="2413000"/>
          <p14:tracePt t="52003" x="7350125" y="2413000"/>
          <p14:tracePt t="52008" x="7377113" y="2413000"/>
          <p14:tracePt t="52019" x="7385050" y="2413000"/>
          <p14:tracePt t="52405" x="7402513" y="2413000"/>
          <p14:tracePt t="52412" x="7443788" y="2413000"/>
          <p14:tracePt t="52423" x="7504113" y="2413000"/>
          <p14:tracePt t="52430" x="7546975" y="2413000"/>
          <p14:tracePt t="52436" x="7572375" y="2413000"/>
          <p14:tracePt t="52445" x="7605713" y="2413000"/>
          <p14:tracePt t="52453" x="7623175" y="2413000"/>
          <p14:tracePt t="52460" x="7656513" y="2413000"/>
          <p14:tracePt t="52955" x="7666038" y="2413000"/>
          <p14:tracePt t="52961" x="7707313" y="2413000"/>
          <p14:tracePt t="52972" x="7732713" y="2413000"/>
          <p14:tracePt t="52980" x="7742238" y="2413000"/>
          <p14:tracePt t="52986" x="7783513" y="2413000"/>
          <p14:tracePt t="52994" x="7810500" y="2413000"/>
          <p14:tracePt t="53002" x="7826375" y="2413000"/>
          <p14:tracePt t="53010" x="7835900" y="2413000"/>
          <p14:tracePt t="53021" x="7843838" y="2413000"/>
          <p14:tracePt t="53026" x="7861300" y="2413000"/>
          <p14:tracePt t="53057" x="7869238" y="2413000"/>
          <p14:tracePt t="53064" x="7877175" y="2413000"/>
          <p14:tracePt t="53091" x="7886700" y="2413000"/>
          <p14:tracePt t="53096" x="7902575" y="2413000"/>
          <p14:tracePt t="53293" x="7920038" y="2413000"/>
          <p14:tracePt t="53303" x="7937500" y="2413000"/>
          <p14:tracePt t="53312" x="7954963" y="2413000"/>
          <p14:tracePt t="53319" x="7962900" y="2413000"/>
          <p14:tracePt t="53328" x="7970838" y="2413000"/>
          <p14:tracePt t="53336" x="7988300" y="2413000"/>
          <p14:tracePt t="53343" x="8021638" y="2413000"/>
          <p14:tracePt t="53352" x="8031163" y="2413000"/>
          <p14:tracePt t="53360" x="8047038" y="2413000"/>
          <p14:tracePt t="53369" x="8056563" y="2413000"/>
          <p14:tracePt t="53375" x="8074025" y="2413000"/>
          <p14:tracePt t="53386" x="8089900" y="2413000"/>
          <p14:tracePt t="53521" x="8099425" y="2413000"/>
          <p14:tracePt t="53531" x="8115300" y="2413000"/>
          <p14:tracePt t="53537" x="8140700" y="2413000"/>
          <p14:tracePt t="53546" x="8166100" y="2413000"/>
          <p14:tracePt t="53559" x="8208963" y="2413000"/>
          <p14:tracePt t="53561" x="8234363" y="2413000"/>
          <p14:tracePt t="53570" x="8277225" y="2413000"/>
          <p14:tracePt t="53576" x="8328025" y="2413000"/>
          <p14:tracePt t="53586" x="8345488" y="2413000"/>
          <p14:tracePt t="53597" x="8378825" y="2413000"/>
          <p14:tracePt t="53603" x="8413750" y="2413000"/>
          <p14:tracePt t="53611" x="8455025" y="2413000"/>
          <p14:tracePt t="53619" x="8497888" y="2413000"/>
          <p14:tracePt t="53626" x="8507413" y="2413000"/>
          <p14:tracePt t="53869" x="8548688" y="2413000"/>
          <p14:tracePt t="53873" x="8574088" y="2413000"/>
          <p14:tracePt t="53886" x="8609013" y="2413000"/>
          <p14:tracePt t="53889" x="8651875" y="2413000"/>
          <p14:tracePt t="53898" x="8710613" y="2413000"/>
          <p14:tracePt t="53910" x="8753475" y="2413000"/>
          <p14:tracePt t="53915" x="8796338" y="2413000"/>
          <p14:tracePt t="53926" x="8829675" y="2413000"/>
          <p14:tracePt t="53928" x="8855075" y="2413000"/>
          <p14:tracePt t="53941" x="8872538" y="2413000"/>
          <p14:tracePt t="54095" x="8829675" y="2413000"/>
          <p14:tracePt t="54103" x="8804275" y="2413000"/>
          <p14:tracePt t="54111" x="8736013" y="2413000"/>
          <p14:tracePt t="54119" x="8651875" y="2413000"/>
          <p14:tracePt t="54127" x="8523288" y="2413000"/>
          <p14:tracePt t="54136" x="8370888" y="2413000"/>
          <p14:tracePt t="54143" x="8158163" y="2413000"/>
          <p14:tracePt t="54153" x="7954963" y="2413000"/>
          <p14:tracePt t="54159" x="7724775" y="2413000"/>
          <p14:tracePt t="54169" x="7486650" y="2413000"/>
          <p14:tracePt t="54176" x="7308850" y="2422525"/>
          <p14:tracePt t="54180" x="7088188" y="2447925"/>
          <p14:tracePt t="54193" x="6875463" y="2481263"/>
          <p14:tracePt t="54196" x="6654800" y="2506663"/>
          <p14:tracePt t="54208" x="6442075" y="2524125"/>
          <p14:tracePt t="54219" x="6203950" y="2541588"/>
          <p14:tracePt t="54225" x="5915025" y="2541588"/>
          <p14:tracePt t="54236" x="5276850" y="2541588"/>
          <p14:tracePt t="54246" x="4903788" y="2541588"/>
          <p14:tracePt t="54258" x="4614863" y="2541588"/>
          <p14:tracePt t="54262" x="4325938" y="2541588"/>
          <p14:tracePt t="54274" x="4146550" y="2541588"/>
          <p14:tracePt t="54276" x="3968750" y="2549525"/>
          <p14:tracePt t="54286" x="3806825" y="2566988"/>
          <p14:tracePt t="54297" x="3679825" y="2574925"/>
          <p14:tracePt t="54303" x="3568700" y="2574925"/>
          <p14:tracePt t="54312" x="3459163" y="2574925"/>
          <p14:tracePt t="54320" x="3355975" y="2574925"/>
          <p14:tracePt t="54326" x="3254375" y="2574925"/>
          <p14:tracePt t="54336" x="3170238" y="2574925"/>
          <p14:tracePt t="54342" x="3076575" y="2574925"/>
          <p14:tracePt t="54353" x="2974975" y="2574925"/>
          <p14:tracePt t="54358" x="2871788" y="2574925"/>
          <p14:tracePt t="54369" x="2778125" y="2574925"/>
          <p14:tracePt t="54378" x="2676525" y="2574925"/>
          <p14:tracePt t="54386" x="2566988" y="2574925"/>
          <p14:tracePt t="54392" x="2463800" y="2574925"/>
          <p14:tracePt t="54399" x="2371725" y="2574925"/>
          <p14:tracePt t="54408" x="2252663" y="2574925"/>
          <p14:tracePt t="54419" x="2124075" y="2574925"/>
          <p14:tracePt t="54424" x="1997075" y="2574925"/>
          <p14:tracePt t="54430" x="1878013" y="2574925"/>
          <p14:tracePt t="54441" x="1758950" y="2574925"/>
          <p14:tracePt t="54453" x="1622425" y="2574925"/>
          <p14:tracePt t="54457" x="1520825" y="2574925"/>
          <p14:tracePt t="54469" x="1452563" y="2574925"/>
          <p14:tracePt t="54470" x="1393825" y="2574925"/>
          <p14:tracePt t="54481" x="1385888" y="2582863"/>
          <p14:tracePt t="54491" x="1376363" y="2582863"/>
          <p14:tracePt t="54523" x="1368425" y="2592388"/>
          <p14:tracePt t="54531" x="1360488" y="2592388"/>
          <p14:tracePt t="54536" x="1350963" y="2600325"/>
          <p14:tracePt t="54546" x="1333500" y="2608263"/>
          <p14:tracePt t="54562" x="1317625" y="2617788"/>
          <p14:tracePt t="54574" x="1308100" y="2633663"/>
          <p14:tracePt t="54576" x="1300163" y="2633663"/>
          <p14:tracePt t="54586" x="1282700" y="2643188"/>
          <p14:tracePt t="54596" x="1223963" y="2651125"/>
          <p14:tracePt t="54602" x="1216025" y="2651125"/>
          <p14:tracePt t="54612" x="1173163" y="2651125"/>
          <p14:tracePt t="54619" x="1104900" y="2651125"/>
          <p14:tracePt t="54628" x="1044575" y="2651125"/>
          <p14:tracePt t="54636" x="968375" y="2651125"/>
          <p14:tracePt t="54642" x="900113" y="2651125"/>
          <p14:tracePt t="54652" x="841375" y="2651125"/>
          <p14:tracePt t="54658" x="798513" y="2651125"/>
          <p14:tracePt t="54669" x="781050" y="2651125"/>
          <p14:tracePt t="54675" x="773113" y="2651125"/>
          <p14:tracePt t="54686" x="755650" y="2651125"/>
          <p14:tracePt t="54694" x="739775" y="2660650"/>
          <p14:tracePt t="54708" x="714375" y="2668588"/>
          <p14:tracePt t="54917" x="739775" y="2668588"/>
          <p14:tracePt t="54921" x="765175" y="2668588"/>
          <p14:tracePt t="54930" x="808038" y="2668588"/>
          <p14:tracePt t="54936" x="858838" y="2668588"/>
          <p14:tracePt t="54944" x="917575" y="2668588"/>
          <p14:tracePt t="54958" x="993775" y="2668588"/>
          <p14:tracePt t="54960" x="1044575" y="2668588"/>
          <p14:tracePt t="54973" x="1122363" y="2668588"/>
          <p14:tracePt t="54976" x="1206500" y="2668588"/>
          <p14:tracePt t="54986" x="1249363" y="2668588"/>
          <p14:tracePt t="54997" x="1317625" y="2668588"/>
          <p14:tracePt t="55003" x="1368425" y="2668588"/>
          <p14:tracePt t="55012" x="1411288" y="2668588"/>
          <p14:tracePt t="55019" x="1436688" y="2668588"/>
          <p14:tracePt t="55026" x="1470025" y="2676525"/>
          <p14:tracePt t="55036" x="1487488" y="2676525"/>
          <p14:tracePt t="55042" x="1512888" y="2676525"/>
          <p14:tracePt t="55053" x="1530350" y="2676525"/>
          <p14:tracePt t="55069" x="1538288" y="2676525"/>
          <p14:tracePt t="55163" x="1546225" y="2676525"/>
          <p14:tracePt t="55169" x="1555750" y="2676525"/>
          <p14:tracePt t="55179" x="1597025" y="2676525"/>
          <p14:tracePt t="55191" x="1622425" y="2676525"/>
          <p14:tracePt t="55192" x="1665288" y="2676525"/>
          <p14:tracePt t="55203" x="1708150" y="2676525"/>
          <p14:tracePt t="55209" x="1751013" y="2676525"/>
          <p14:tracePt t="55219" x="1793875" y="2676525"/>
          <p14:tracePt t="55228" x="1819275" y="2676525"/>
          <p14:tracePt t="55236" x="1827213" y="2676525"/>
          <p14:tracePt t="55243" x="1835150" y="2676525"/>
          <p14:tracePt t="55253" x="1844675" y="2676525"/>
          <p14:tracePt t="55294" x="1852613" y="2676525"/>
          <p14:tracePt t="55308" x="1860550" y="2676525"/>
          <p14:tracePt t="55697" x="1885950" y="2676525"/>
          <p14:tracePt t="55707" x="1911350" y="2676525"/>
          <p14:tracePt t="55719" x="1954213" y="2686050"/>
          <p14:tracePt t="55725" x="2005013" y="2686050"/>
          <p14:tracePt t="55736" x="2090738" y="2686050"/>
          <p14:tracePt t="55741" x="2159000" y="2686050"/>
          <p14:tracePt t="55748" x="2260600" y="2686050"/>
          <p14:tracePt t="55758" x="2371725" y="2686050"/>
          <p14:tracePt t="55762" x="2455863" y="2686050"/>
          <p14:tracePt t="55774" x="2524125" y="2686050"/>
          <p14:tracePt t="55778" x="2600325" y="2686050"/>
          <p14:tracePt t="55790" x="2608263" y="2686050"/>
          <p14:tracePt t="56117" x="2617788" y="2686050"/>
          <p14:tracePt t="56127" x="2643188" y="2686050"/>
          <p14:tracePt t="56130" x="2660650" y="2686050"/>
          <p14:tracePt t="56140" x="2701925" y="2686050"/>
          <p14:tracePt t="56153" x="2736850" y="2686050"/>
          <p14:tracePt t="56157" x="2778125" y="2686050"/>
          <p14:tracePt t="56169" x="2820988" y="2686050"/>
          <p14:tracePt t="56170" x="2863850" y="2686050"/>
          <p14:tracePt t="56186" x="2914650" y="2686050"/>
          <p14:tracePt t="56192" x="2940050" y="2686050"/>
          <p14:tracePt t="56197" x="2974975" y="2686050"/>
          <p14:tracePt t="56207" x="3008313" y="2686050"/>
          <p14:tracePt t="56212" x="3051175" y="2686050"/>
          <p14:tracePt t="56225" x="3076575" y="2686050"/>
          <p14:tracePt t="56236" x="3094038" y="2676525"/>
          <p14:tracePt t="56246" x="3101975" y="2676525"/>
          <p14:tracePt t="57121" x="3127375" y="2676525"/>
          <p14:tracePt t="57131" x="3195638" y="2676525"/>
          <p14:tracePt t="57136" x="3263900" y="2676525"/>
          <p14:tracePt t="57144" x="3330575" y="2676525"/>
          <p14:tracePt t="57155" x="3433763" y="2660650"/>
          <p14:tracePt t="57160" x="3492500" y="2660650"/>
          <p14:tracePt t="57171" x="3535363" y="2660650"/>
          <p14:tracePt t="57175" x="3543300" y="2660650"/>
          <p14:tracePt t="57413" x="3552825" y="2660650"/>
          <p14:tracePt t="57422" x="3568700" y="2660650"/>
          <p14:tracePt t="57426" x="3611563" y="2660650"/>
          <p14:tracePt t="57436" x="3646488" y="2660650"/>
          <p14:tracePt t="57442" x="3697288" y="2660650"/>
          <p14:tracePt t="57453" x="3738563" y="2660650"/>
          <p14:tracePt t="57462" x="3773488" y="2660650"/>
          <p14:tracePt t="57469" x="3798888" y="2660650"/>
          <p14:tracePt t="57478" x="3824288" y="2660650"/>
          <p14:tracePt t="57811" x="3841750" y="2660650"/>
          <p14:tracePt t="57821" x="3875088" y="2660650"/>
          <p14:tracePt t="57824" x="3935413" y="2660650"/>
          <p14:tracePt t="57836" x="4052888" y="2660650"/>
          <p14:tracePt t="57841" x="4164013" y="2660650"/>
          <p14:tracePt t="57853" x="4300538" y="2660650"/>
          <p14:tracePt t="57861" x="4419600" y="2660650"/>
          <p14:tracePt t="57869" x="4513263" y="2660650"/>
          <p14:tracePt t="57876" x="4597400" y="2660650"/>
          <p14:tracePt t="57880" x="4657725" y="2660650"/>
          <p14:tracePt t="57891" x="4673600" y="2660650"/>
          <p14:tracePt t="58179" x="4683125" y="2660650"/>
          <p14:tracePt t="58188" x="4716463" y="2660650"/>
          <p14:tracePt t="58199" x="4818063" y="2660650"/>
          <p14:tracePt t="58208" x="4911725" y="2660650"/>
          <p14:tracePt t="58214" x="4997450" y="2660650"/>
          <p14:tracePt t="58219" x="5073650" y="2660650"/>
          <p14:tracePt t="58229" x="5116513" y="2660650"/>
          <p14:tracePt t="58241" x="5124450" y="2660650"/>
          <p14:tracePt t="59369" x="5132388" y="2660650"/>
          <p14:tracePt t="59379" x="5132388" y="2686050"/>
          <p14:tracePt t="59386" x="5099050" y="2701925"/>
          <p14:tracePt t="59395" x="5081588" y="2719388"/>
          <p14:tracePt t="59408" x="5048250" y="2752725"/>
          <p14:tracePt t="59408" x="5005388" y="2778125"/>
          <p14:tracePt t="59419" x="4954588" y="2795588"/>
          <p14:tracePt t="59424" x="4886325" y="2830513"/>
          <p14:tracePt t="59436" x="4818063" y="2863850"/>
          <p14:tracePt t="59444" x="4724400" y="2897188"/>
          <p14:tracePt t="59453" x="4622800" y="2932113"/>
          <p14:tracePt t="59460" x="4521200" y="2940050"/>
          <p14:tracePt t="59464" x="4419600" y="2949575"/>
          <p14:tracePt t="59475" x="4325938" y="2965450"/>
          <p14:tracePt t="59486" x="4206875" y="2982913"/>
          <p14:tracePt t="59491" x="4105275" y="3000375"/>
          <p14:tracePt t="59503" x="4002088" y="3008313"/>
          <p14:tracePt t="59507" x="3892550" y="3016250"/>
          <p14:tracePt t="59514" x="3763963" y="3033713"/>
          <p14:tracePt t="59526" x="3646488" y="3041650"/>
          <p14:tracePt t="59530" x="3509963" y="3041650"/>
          <p14:tracePt t="59541" x="3382963" y="3067050"/>
          <p14:tracePt t="59544" x="3263900" y="3101975"/>
          <p14:tracePt t="59557" x="3152775" y="3127375"/>
          <p14:tracePt t="59565" x="3051175" y="3144838"/>
          <p14:tracePt t="59572" x="2949575" y="3178175"/>
          <p14:tracePt t="59581" x="2846388" y="3203575"/>
          <p14:tracePt t="59586" x="2787650" y="3211513"/>
          <p14:tracePt t="59596" x="2711450" y="3221038"/>
          <p14:tracePt t="59608" x="2633663" y="3238500"/>
          <p14:tracePt t="59610" x="2574925" y="3246438"/>
          <p14:tracePt t="59625" x="2489200" y="3246438"/>
          <p14:tracePt t="59627" x="2422525" y="3246438"/>
          <p14:tracePt t="59636" x="2336800" y="3246438"/>
          <p14:tracePt t="59646" x="2252663" y="3246438"/>
          <p14:tracePt t="59652" x="2149475" y="3246438"/>
          <p14:tracePt t="59660" x="2065338" y="3246438"/>
          <p14:tracePt t="59669" x="1971675" y="3246438"/>
          <p14:tracePt t="59676" x="1870075" y="3246438"/>
          <p14:tracePt t="59686" x="1784350" y="3246438"/>
          <p14:tracePt t="59693" x="1708150" y="3246438"/>
          <p14:tracePt t="59702" x="1622425" y="3246438"/>
          <p14:tracePt t="59708" x="1571625" y="3246438"/>
          <p14:tracePt t="59719" x="1520825" y="3246438"/>
          <p14:tracePt t="59726" x="1495425" y="3246438"/>
          <p14:tracePt t="59736" x="1452563" y="3246438"/>
          <p14:tracePt t="59742" x="1436688" y="3246438"/>
          <p14:tracePt t="59746" x="1401763" y="3246438"/>
          <p14:tracePt t="59758" x="1385888" y="3246438"/>
          <p14:tracePt t="59769" x="1368425" y="3246438"/>
          <p14:tracePt t="59775" x="1333500" y="3246438"/>
          <p14:tracePt t="59786" x="1325563" y="3246438"/>
          <p14:tracePt t="59791" x="1308100" y="3246438"/>
          <p14:tracePt t="59799" x="1300163" y="3246438"/>
          <p14:tracePt t="61655" x="1266825" y="3246438"/>
          <p14:tracePt t="61665" x="1216025" y="3246438"/>
          <p14:tracePt t="61676" x="1155700" y="3246438"/>
          <p14:tracePt t="61678" x="1087438" y="3246438"/>
          <p14:tracePt t="61690" x="1003300" y="3246438"/>
          <p14:tracePt t="61694" x="942975" y="3246438"/>
          <p14:tracePt t="61707" x="858838" y="3246438"/>
          <p14:tracePt t="61714" x="798513" y="3246438"/>
          <p14:tracePt t="61723" x="755650" y="3246438"/>
          <p14:tracePt t="61730" x="747713" y="3246438"/>
          <p14:tracePt t="62607" x="773113" y="3246438"/>
          <p14:tracePt t="62618" x="790575" y="3246438"/>
          <p14:tracePt t="62624" x="823913" y="3246438"/>
          <p14:tracePt t="62636" x="917575" y="3238500"/>
          <p14:tracePt t="62640" x="1011238" y="3238500"/>
          <p14:tracePt t="62647" x="1138238" y="3238500"/>
          <p14:tracePt t="62658" x="1282700" y="3238500"/>
          <p14:tracePt t="62662" x="1436688" y="3238500"/>
          <p14:tracePt t="62674" x="1571625" y="3238500"/>
          <p14:tracePt t="62679" x="1700213" y="3238500"/>
          <p14:tracePt t="62691" x="1819275" y="3238500"/>
          <p14:tracePt t="62699" x="1885950" y="3238500"/>
          <p14:tracePt t="62702" x="1971675" y="3228975"/>
          <p14:tracePt t="62712" x="2022475" y="3221038"/>
          <p14:tracePt t="62719" x="2047875" y="3221038"/>
          <p14:tracePt t="62728" x="2082800" y="3211513"/>
          <p14:tracePt t="62741" x="2090738" y="3211513"/>
          <p14:tracePt t="62743" x="2098675" y="3211513"/>
          <p14:tracePt t="62753" x="2108200" y="3203575"/>
          <p14:tracePt t="62758" x="2124075" y="3203575"/>
          <p14:tracePt t="62769" x="2133600" y="3203575"/>
          <p14:tracePt t="62779" x="2149475" y="3203575"/>
          <p14:tracePt t="62786" x="2166938" y="3186113"/>
          <p14:tracePt t="62795" x="2184400" y="3178175"/>
          <p14:tracePt t="62798" x="2209800" y="3178175"/>
          <p14:tracePt t="62809" x="2243138" y="3170238"/>
          <p14:tracePt t="62819" x="2278063" y="3170238"/>
          <p14:tracePt t="62825" x="2286000" y="3170238"/>
          <p14:tracePt t="62836" x="2328863" y="3170238"/>
          <p14:tracePt t="62841" x="2354263" y="3170238"/>
          <p14:tracePt t="62848" x="2371725" y="3170238"/>
          <p14:tracePt t="62860" x="2413000" y="3170238"/>
          <p14:tracePt t="62864" x="2463800" y="3170238"/>
          <p14:tracePt t="62875" x="2506663" y="3170238"/>
          <p14:tracePt t="62878" x="2566988" y="3170238"/>
          <p14:tracePt t="62891" x="2643188" y="3170238"/>
          <p14:tracePt t="62902" x="2693988" y="3170238"/>
          <p14:tracePt t="62908" x="2744788" y="3170238"/>
          <p14:tracePt t="62914" x="2787650" y="3170238"/>
          <p14:tracePt t="62920" x="2795588" y="3160713"/>
          <p14:tracePt t="62931" x="2805113" y="3160713"/>
          <p14:tracePt t="63461" x="2820988" y="3160713"/>
          <p14:tracePt t="63471" x="2846388" y="3160713"/>
          <p14:tracePt t="63474" x="2889250" y="3160713"/>
          <p14:tracePt t="63486" x="2914650" y="3160713"/>
          <p14:tracePt t="63495" x="2965450" y="3160713"/>
          <p14:tracePt t="63503" x="3025775" y="3160713"/>
          <p14:tracePt t="63510" x="3084513" y="3160713"/>
          <p14:tracePt t="63515" x="3119438" y="3160713"/>
          <p14:tracePt t="63524" x="3160713" y="3135313"/>
          <p14:tracePt t="63536" x="3195638" y="3135313"/>
          <p14:tracePt t="63541" x="3203575" y="3135313"/>
          <p14:tracePt t="63733" x="3246438" y="3135313"/>
          <p14:tracePt t="63743" x="3289300" y="3109913"/>
          <p14:tracePt t="63752" x="3322638" y="3109913"/>
          <p14:tracePt t="63758" x="3348038" y="3109913"/>
          <p14:tracePt t="63769" x="3373438" y="3109913"/>
          <p14:tracePt t="63774" x="3398838" y="3109913"/>
          <p14:tracePt t="63786" x="3433763" y="3109913"/>
          <p14:tracePt t="63792" x="3475038" y="3109913"/>
          <p14:tracePt t="63796" x="3484563" y="3101975"/>
          <p14:tracePt t="64227" x="3502025" y="3101975"/>
          <p14:tracePt t="64231" x="3543300" y="3101975"/>
          <p14:tracePt t="64241" x="3611563" y="3101975"/>
          <p14:tracePt t="64253" x="3713163" y="3101975"/>
          <p14:tracePt t="64258" x="3816350" y="3101975"/>
          <p14:tracePt t="64269" x="3908425" y="3101975"/>
          <p14:tracePt t="64275" x="4011613" y="3101975"/>
          <p14:tracePt t="64286" x="4113213" y="3101975"/>
          <p14:tracePt t="64292" x="4206875" y="3101975"/>
          <p14:tracePt t="64296" x="4265613" y="3101975"/>
          <p14:tracePt t="64308" x="4308475" y="3101975"/>
          <p14:tracePt t="64312" x="4316413" y="3101975"/>
          <p14:tracePt t="64429" x="4325938" y="3101975"/>
          <p14:tracePt t="64439" x="4333875" y="3101975"/>
          <p14:tracePt t="64450" x="4359275" y="3094038"/>
          <p14:tracePt t="64453" x="4402138" y="3094038"/>
          <p14:tracePt t="64462" x="4435475" y="3094038"/>
          <p14:tracePt t="64474" x="4478338" y="3094038"/>
          <p14:tracePt t="64479" x="4538663" y="3094038"/>
          <p14:tracePt t="64490" x="4579938" y="3094038"/>
          <p14:tracePt t="64494" x="4605338" y="3094038"/>
          <p14:tracePt t="64507" x="4648200" y="3094038"/>
          <p14:tracePt t="64515" x="4683125" y="3094038"/>
          <p14:tracePt t="64519" x="4724400" y="3094038"/>
          <p14:tracePt t="64528" x="4759325" y="3094038"/>
          <p14:tracePt t="64536" x="4802188" y="3094038"/>
          <p14:tracePt t="64544" x="4835525" y="3094038"/>
          <p14:tracePt t="64557" x="4843463" y="3094038"/>
          <p14:tracePt t="64559" x="4860925" y="3094038"/>
          <p14:tracePt t="65543" x="4886325" y="3094038"/>
          <p14:tracePt t="65549" x="4919663" y="3094038"/>
          <p14:tracePt t="65553" x="4972050" y="3084513"/>
          <p14:tracePt t="65562" x="5030788" y="3084513"/>
          <p14:tracePt t="65574" x="5099050" y="3084513"/>
          <p14:tracePt t="65578" x="5141913" y="3084513"/>
          <p14:tracePt t="65591" x="5157788" y="3084513"/>
          <p14:tracePt t="65592" x="5167313" y="3084513"/>
          <p14:tracePt t="66043" x="5175250" y="3084513"/>
          <p14:tracePt t="66052" x="5208588" y="3084513"/>
          <p14:tracePt t="66057" x="5235575" y="3084513"/>
          <p14:tracePt t="66069" x="5276850" y="3084513"/>
          <p14:tracePt t="66077" x="5319713" y="3084513"/>
          <p14:tracePt t="66086" x="5353050" y="3084513"/>
          <p14:tracePt t="66092" x="5395913" y="3084513"/>
          <p14:tracePt t="66096" x="5421313" y="3084513"/>
          <p14:tracePt t="66108" x="5464175" y="3084513"/>
          <p14:tracePt t="66119" x="5507038" y="3084513"/>
          <p14:tracePt t="66124" x="5532438" y="3084513"/>
          <p14:tracePt t="66136" x="5549900" y="3084513"/>
          <p14:tracePt t="66149" x="5557838" y="3084513"/>
          <p14:tracePt t="66511" x="5583238" y="3084513"/>
          <p14:tracePt t="66519" x="5626100" y="3084513"/>
          <p14:tracePt t="66526" x="5659438" y="3084513"/>
          <p14:tracePt t="66536" x="5702300" y="3084513"/>
          <p14:tracePt t="66541" x="5761038" y="3084513"/>
          <p14:tracePt t="66553" x="5821363" y="3084513"/>
          <p14:tracePt t="66558" x="5846763" y="3084513"/>
          <p14:tracePt t="66569" x="5864225" y="3084513"/>
          <p14:tracePt t="66576" x="5889625" y="3084513"/>
          <p14:tracePt t="66769" x="5897563" y="3084513"/>
          <p14:tracePt t="66779" x="5915025" y="3084513"/>
          <p14:tracePt t="66791" x="5957888" y="3084513"/>
          <p14:tracePt t="66794" x="5983288" y="3084513"/>
          <p14:tracePt t="66807" x="6024563" y="3084513"/>
          <p14:tracePt t="66814" x="6067425" y="3084513"/>
          <p14:tracePt t="66819" x="6102350" y="3084513"/>
          <p14:tracePt t="66828" x="6135688" y="3084513"/>
          <p14:tracePt t="66836" x="6169025" y="3084513"/>
          <p14:tracePt t="66844" x="6186488" y="3084513"/>
          <p14:tracePt t="66856" x="6221413" y="3084513"/>
          <p14:tracePt t="66859" x="6254750" y="3084513"/>
          <p14:tracePt t="66869" x="6280150" y="3084513"/>
          <p14:tracePt t="66874" x="6288088" y="3084513"/>
          <p14:tracePt t="66886" x="6305550" y="3084513"/>
          <p14:tracePt t="67051" x="6348413" y="3084513"/>
          <p14:tracePt t="67057" x="6391275" y="3084513"/>
          <p14:tracePt t="67069" x="6432550" y="3084513"/>
          <p14:tracePt t="67077" x="6475413" y="3084513"/>
          <p14:tracePt t="67081" x="6500813" y="3084513"/>
          <p14:tracePt t="67091" x="6543675" y="3084513"/>
          <p14:tracePt t="67097" x="6577013" y="3084513"/>
          <p14:tracePt t="67108" x="6619875" y="3084513"/>
          <p14:tracePt t="67119" x="6627813" y="3084513"/>
          <p14:tracePt t="67124" x="6637338" y="3084513"/>
          <p14:tracePt t="67136" x="6645275" y="3084513"/>
          <p14:tracePt t="67223" x="6662738" y="3084513"/>
          <p14:tracePt t="67234" x="6696075" y="3084513"/>
          <p14:tracePt t="67243" x="6746875" y="3084513"/>
          <p14:tracePt t="67248" x="6772275" y="3084513"/>
          <p14:tracePt t="67258" x="6824663" y="3084513"/>
          <p14:tracePt t="67264" x="6858000" y="3084513"/>
          <p14:tracePt t="67274" x="6875463" y="3084513"/>
          <p14:tracePt t="67286" x="6900863" y="3084513"/>
          <p14:tracePt t="67291" x="6916738" y="3084513"/>
          <p14:tracePt t="67299" x="6934200" y="3084513"/>
          <p14:tracePt t="67314" x="6943725" y="3084513"/>
          <p14:tracePt t="67637" x="6951663" y="3084513"/>
          <p14:tracePt t="67643" x="6985000" y="3084513"/>
          <p14:tracePt t="67653" x="7027863" y="3084513"/>
          <p14:tracePt t="67662" x="7088188" y="3084513"/>
          <p14:tracePt t="67669" x="7146925" y="3084513"/>
          <p14:tracePt t="67676" x="7189788" y="3084513"/>
          <p14:tracePt t="67686" x="7248525" y="3084513"/>
          <p14:tracePt t="67692" x="7265988" y="3084513"/>
          <p14:tracePt t="67702" x="7273925" y="3084513"/>
          <p14:tracePt t="67708" x="7291388" y="3084513"/>
          <p14:tracePt t="67875" x="7342188" y="3084513"/>
          <p14:tracePt t="67886" x="7350125" y="3084513"/>
          <p14:tracePt t="67902" x="7469188" y="3084513"/>
          <p14:tracePt t="67909" x="7562850" y="3084513"/>
          <p14:tracePt t="67914" x="7666038" y="3084513"/>
          <p14:tracePt t="67926" x="7750175" y="3094038"/>
          <p14:tracePt t="67936" x="7826375" y="3101975"/>
          <p14:tracePt t="67941" x="7912100" y="3109913"/>
          <p14:tracePt t="67949" x="7954963" y="3119438"/>
          <p14:tracePt t="67956" x="8013700" y="3119438"/>
          <p14:tracePt t="67969" x="8056563" y="3119438"/>
          <p14:tracePt t="67970" x="8107363" y="3119438"/>
          <p14:tracePt t="67980" x="8132763" y="3119438"/>
          <p14:tracePt t="67993" x="8140700" y="3119438"/>
          <p14:tracePt t="67997" x="8158163" y="3119438"/>
          <p14:tracePt t="68011" x="8175625" y="3119438"/>
          <p14:tracePt t="68020" x="8208963" y="3119438"/>
          <p14:tracePt t="68031" x="8218488" y="3119438"/>
          <p14:tracePt t="68036" x="8234363" y="3119438"/>
          <p14:tracePt t="68046" x="8251825" y="3119438"/>
          <p14:tracePt t="68053" x="8269288" y="3119438"/>
          <p14:tracePt t="68077" x="8277225" y="3119438"/>
          <p14:tracePt t="68086" x="8310563" y="3109913"/>
          <p14:tracePt t="68094" x="8328025" y="3109913"/>
          <p14:tracePt t="68096" x="8362950" y="3109913"/>
          <p14:tracePt t="68109" x="8404225" y="3101975"/>
          <p14:tracePt t="68119" x="8413750" y="3101975"/>
          <p14:tracePt t="68125" x="8472488" y="3094038"/>
          <p14:tracePt t="68136" x="8548688" y="3094038"/>
          <p14:tracePt t="68146" x="8574088" y="3094038"/>
          <p14:tracePt t="68160" x="8591550" y="3094038"/>
          <p14:tracePt t="68162" x="8616950" y="3094038"/>
          <p14:tracePt t="68175" x="8651875" y="3094038"/>
          <p14:tracePt t="68178" x="8677275" y="3084513"/>
          <p14:tracePt t="68191" x="8685213" y="3084513"/>
          <p14:tracePt t="68365" x="8693150" y="3084513"/>
          <p14:tracePt t="68399" x="8667750" y="3084513"/>
          <p14:tracePt t="68408" x="8642350" y="3084513"/>
          <p14:tracePt t="68414" x="8634413" y="3084513"/>
          <p14:tracePt t="68426" x="8616950" y="3084513"/>
          <p14:tracePt t="68436" x="8609013" y="3084513"/>
          <p14:tracePt t="68443" x="8591550" y="3084513"/>
          <p14:tracePt t="68453" x="8566150" y="3084513"/>
          <p14:tracePt t="68454" x="8558213" y="3084513"/>
          <p14:tracePt t="68476" x="8548688" y="3084513"/>
          <p14:tracePt t="68601" x="8540750" y="3084513"/>
          <p14:tracePt t="68611" x="8532813" y="3084513"/>
          <p14:tracePt t="68619" x="8523288" y="3084513"/>
          <p14:tracePt t="68626" x="8515350" y="3084513"/>
          <p14:tracePt t="69181" x="8489950" y="3101975"/>
          <p14:tracePt t="69188" x="8472488" y="3119438"/>
          <p14:tracePt t="69196" x="8472488" y="3127375"/>
          <p14:tracePt t="69209" x="8447088" y="3144838"/>
          <p14:tracePt t="69210" x="8429625" y="3144838"/>
          <p14:tracePt t="69220" x="8396288" y="3170238"/>
          <p14:tracePt t="69227" x="8362950" y="3211513"/>
          <p14:tracePt t="69236" x="8320088" y="3228975"/>
          <p14:tracePt t="69247" x="8302625" y="3238500"/>
          <p14:tracePt t="69252" x="8277225" y="3254375"/>
          <p14:tracePt t="69262" x="8259763" y="3254375"/>
          <p14:tracePt t="69269" x="8243888" y="3271838"/>
          <p14:tracePt t="69276" x="8226425" y="3289300"/>
          <p14:tracePt t="69286" x="8191500" y="3305175"/>
          <p14:tracePt t="69293" x="8166100" y="3322638"/>
          <p14:tracePt t="69302" x="8115300" y="3348038"/>
          <p14:tracePt t="69309" x="8089900" y="3355975"/>
          <p14:tracePt t="69319" x="8013700" y="3382963"/>
          <p14:tracePt t="69327" x="7912100" y="3416300"/>
          <p14:tracePt t="69336" x="7793038" y="3433763"/>
          <p14:tracePt t="69343" x="7673975" y="3475038"/>
          <p14:tracePt t="69350" x="7529513" y="3517900"/>
          <p14:tracePt t="69360" x="7402513" y="3568700"/>
          <p14:tracePt t="69369" x="7240588" y="3603625"/>
          <p14:tracePt t="69375" x="7121525" y="3654425"/>
          <p14:tracePt t="69386" x="7019925" y="3697288"/>
          <p14:tracePt t="69391" x="6900863" y="3730625"/>
          <p14:tracePt t="69398" x="6799263" y="3763963"/>
          <p14:tracePt t="69409" x="6696075" y="3781425"/>
          <p14:tracePt t="69413" x="6637338" y="3790950"/>
          <p14:tracePt t="69424" x="6577013" y="3806825"/>
          <p14:tracePt t="69428" x="6500813" y="3824288"/>
          <p14:tracePt t="69441" x="6432550" y="3832225"/>
          <p14:tracePt t="69449" x="6356350" y="3841750"/>
          <p14:tracePt t="69453" x="6297613" y="3849688"/>
          <p14:tracePt t="69462" x="6211888" y="3857625"/>
          <p14:tracePt t="69469" x="6135688" y="3857625"/>
          <p14:tracePt t="69478" x="6092825" y="3857625"/>
          <p14:tracePt t="69491" x="6084888" y="3857625"/>
          <p14:tracePt t="69559" x="6076950" y="3857625"/>
          <p14:tracePt t="69570" x="6049963" y="3857625"/>
          <p14:tracePt t="69575" x="6008688" y="3857625"/>
          <p14:tracePt t="69585" x="5965825" y="3857625"/>
          <p14:tracePt t="69594" x="5948363" y="3857625"/>
          <p14:tracePt t="69603" x="5915025" y="3857625"/>
          <p14:tracePt t="69611" x="5838825" y="3841750"/>
          <p14:tracePt t="69615" x="5788025" y="3824288"/>
          <p14:tracePt t="69624" x="5753100" y="3806825"/>
          <p14:tracePt t="69636" x="5710238" y="3781425"/>
          <p14:tracePt t="69642" x="5659438" y="3781425"/>
          <p14:tracePt t="69653" x="5616575" y="3781425"/>
          <p14:tracePt t="69657" x="5575300" y="3781425"/>
          <p14:tracePt t="69664" x="5540375" y="3781425"/>
          <p14:tracePt t="69674" x="5514975" y="3773488"/>
          <p14:tracePt t="69686" x="5481638" y="3763963"/>
          <p14:tracePt t="69691" x="5446713" y="3763963"/>
          <p14:tracePt t="69699" x="5395913" y="3763963"/>
          <p14:tracePt t="69708" x="5370513" y="3763963"/>
          <p14:tracePt t="69712" x="5337175" y="3763963"/>
          <p14:tracePt t="69724" x="5319713" y="3763963"/>
          <p14:tracePt t="69729" x="5294313" y="3763963"/>
          <p14:tracePt t="69741" x="5268913" y="3763963"/>
          <p14:tracePt t="69749" x="5235575" y="3763963"/>
          <p14:tracePt t="69752" x="5218113" y="3763963"/>
          <p14:tracePt t="69762" x="5200650" y="3763963"/>
          <p14:tracePt t="69769" x="5192713" y="3763963"/>
          <p14:tracePt t="69778" x="5183188" y="3763963"/>
          <p14:tracePt t="69791" x="5157788" y="3763963"/>
          <p14:tracePt t="69839" x="5149850" y="3763963"/>
          <p14:tracePt t="69855" x="5141913" y="3756025"/>
          <p14:tracePt t="69875" x="5132388" y="3738563"/>
          <p14:tracePt t="69890" x="5124450" y="3722688"/>
          <p14:tracePt t="69901" x="5116513" y="3713163"/>
          <p14:tracePt t="69908" x="5106988" y="3705225"/>
          <p14:tracePt t="69914" x="5099050" y="3687763"/>
          <p14:tracePt t="69925" x="5091113" y="3679825"/>
          <p14:tracePt t="70431" x="5081588" y="3679825"/>
          <p14:tracePt t="70436" x="5048250" y="3679825"/>
          <p14:tracePt t="70445" x="5022850" y="3679825"/>
          <p14:tracePt t="70457" x="4997450" y="3679825"/>
          <p14:tracePt t="70460" x="4946650" y="3679825"/>
          <p14:tracePt t="70471" x="4843463" y="3697288"/>
          <p14:tracePt t="70474" x="4741863" y="3705225"/>
          <p14:tracePt t="70486" x="4630738" y="3713163"/>
          <p14:tracePt t="70496" x="4486275" y="3730625"/>
          <p14:tracePt t="70503" x="4351338" y="3738563"/>
          <p14:tracePt t="70511" x="4171950" y="3756025"/>
          <p14:tracePt t="70519" x="3994150" y="3756025"/>
          <p14:tracePt t="70526" x="3790950" y="3756025"/>
          <p14:tracePt t="70536" x="3619500" y="3756025"/>
          <p14:tracePt t="70541" x="3416300" y="3756025"/>
          <p14:tracePt t="70553" x="3238500" y="3756025"/>
          <p14:tracePt t="70558" x="3084513" y="3756025"/>
          <p14:tracePt t="70569" x="2957513" y="3756025"/>
          <p14:tracePt t="70576" x="2830513" y="3756025"/>
          <p14:tracePt t="70580" x="2719388" y="3756025"/>
          <p14:tracePt t="70591" x="2608263" y="3756025"/>
          <p14:tracePt t="70597" x="2506663" y="3756025"/>
          <p14:tracePt t="70608" x="2405063" y="3756025"/>
          <p14:tracePt t="70619" x="2336800" y="3756025"/>
          <p14:tracePt t="70624" x="2260600" y="3756025"/>
          <p14:tracePt t="70636" x="2149475" y="3756025"/>
          <p14:tracePt t="70646" x="2108200" y="3756025"/>
          <p14:tracePt t="70657" x="2073275" y="3756025"/>
          <p14:tracePt t="70663" x="2047875" y="3763963"/>
          <p14:tracePt t="70676" x="2022475" y="3763963"/>
          <p14:tracePt t="70686" x="2014538" y="3763963"/>
          <p14:tracePt t="70696" x="1979613" y="3781425"/>
          <p14:tracePt t="70702" x="1963738" y="3781425"/>
          <p14:tracePt t="70712" x="1920875" y="3781425"/>
          <p14:tracePt t="70719" x="1895475" y="3781425"/>
          <p14:tracePt t="70728" x="1878013" y="3781425"/>
          <p14:tracePt t="70741" x="1852613" y="3781425"/>
          <p14:tracePt t="70742" x="1827213" y="3781425"/>
          <p14:tracePt t="70753" x="1809750" y="3781425"/>
          <p14:tracePt t="70758" x="1784350" y="3781425"/>
          <p14:tracePt t="70769" x="1751013" y="3781425"/>
          <p14:tracePt t="70778" x="1700213" y="3781425"/>
          <p14:tracePt t="70786" x="1674813" y="3781425"/>
          <p14:tracePt t="70793" x="1631950" y="3781425"/>
          <p14:tracePt t="70799" x="1589088" y="3781425"/>
          <p14:tracePt t="70808" x="1555750" y="3781425"/>
          <p14:tracePt t="70819" x="1512888" y="3781425"/>
          <p14:tracePt t="70825" x="1470025" y="3781425"/>
          <p14:tracePt t="70836" x="1427163" y="3781425"/>
          <p14:tracePt t="70841" x="1385888" y="3781425"/>
          <p14:tracePt t="70849" x="1350963" y="3781425"/>
          <p14:tracePt t="70858" x="1300163" y="3781425"/>
          <p14:tracePt t="70864" x="1257300" y="3781425"/>
          <p14:tracePt t="70874" x="1181100" y="3781425"/>
          <p14:tracePt t="70878" x="1122363" y="3781425"/>
          <p14:tracePt t="70891" x="1054100" y="3781425"/>
          <p14:tracePt t="70898" x="993775" y="3781425"/>
          <p14:tracePt t="70904" x="925513" y="3781425"/>
          <p14:tracePt t="70915" x="841375" y="3781425"/>
          <p14:tracePt t="70919" x="781050" y="3773488"/>
          <p14:tracePt t="70928" x="704850" y="3773488"/>
          <p14:tracePt t="70941" x="663575" y="3773488"/>
          <p14:tracePt t="70944" x="620713" y="3763963"/>
          <p14:tracePt t="70958" x="595313" y="3763963"/>
          <p14:tracePt t="70959" x="585788" y="3763963"/>
          <p14:tracePt t="70972" x="560388" y="3763963"/>
          <p14:tracePt t="70980" x="534988" y="3756025"/>
          <p14:tracePt t="70986" x="527050" y="3756025"/>
          <p14:tracePt t="70995" x="509588" y="3756025"/>
          <p14:tracePt t="71003" x="484188" y="3756025"/>
          <p14:tracePt t="71010" x="466725" y="3756025"/>
          <p14:tracePt t="71022" x="441325" y="3756025"/>
          <p14:tracePt t="71025" x="433388" y="3756025"/>
          <p14:tracePt t="71036" x="425450" y="3756025"/>
          <p14:tracePt t="71053" x="425450" y="3748088"/>
          <p14:tracePt t="71237" x="415925" y="3748088"/>
          <p14:tracePt t="71469" x="415925" y="3730625"/>
          <p14:tracePt t="71479" x="441325" y="3730625"/>
          <p14:tracePt t="71491" x="492125" y="3713163"/>
          <p14:tracePt t="71494" x="509588" y="3713163"/>
          <p14:tracePt t="71508" x="552450" y="3713163"/>
          <p14:tracePt t="71509" x="611188" y="3713163"/>
          <p14:tracePt t="71519" x="636588" y="3713163"/>
          <p14:tracePt t="71530" x="671513" y="3713163"/>
          <p14:tracePt t="71536" x="688975" y="3713163"/>
          <p14:tracePt t="71553" x="696913" y="3713163"/>
          <p14:tracePt t="71651" x="704850" y="3713163"/>
          <p14:tracePt t="71661" x="730250" y="3705225"/>
          <p14:tracePt t="71665" x="755650" y="3705225"/>
          <p14:tracePt t="71677" x="790575" y="3705225"/>
          <p14:tracePt t="71681" x="808038" y="3705225"/>
          <p14:tracePt t="71691" x="849313" y="3705225"/>
          <p14:tracePt t="71703" x="909638" y="3705225"/>
          <p14:tracePt t="71708" x="1011238" y="3705225"/>
          <p14:tracePt t="71719" x="1096963" y="3705225"/>
          <p14:tracePt t="71722" x="1189038" y="3705225"/>
          <p14:tracePt t="71730" x="1274763" y="3705225"/>
          <p14:tracePt t="71741" x="1376363" y="3705225"/>
          <p14:tracePt t="71746" x="1452563" y="3705225"/>
          <p14:tracePt t="71758" x="1462088" y="3705225"/>
          <p14:tracePt t="71760" x="1487488" y="3705225"/>
          <p14:tracePt t="72005" x="1495425" y="3705225"/>
          <p14:tracePt t="72014" x="1520825" y="3697288"/>
          <p14:tracePt t="72018" x="1546225" y="3687763"/>
          <p14:tracePt t="72028" x="1597025" y="3687763"/>
          <p14:tracePt t="72036" x="1682750" y="3687763"/>
          <p14:tracePt t="72044" x="1784350" y="3687763"/>
          <p14:tracePt t="72057" x="1895475" y="3679825"/>
          <p14:tracePt t="72058" x="1997075" y="3671888"/>
          <p14:tracePt t="72069" x="2116138" y="3654425"/>
          <p14:tracePt t="72074" x="2184400" y="3646488"/>
          <p14:tracePt t="72086" x="2243138" y="3636963"/>
          <p14:tracePt t="72095" x="2286000" y="3636963"/>
          <p14:tracePt t="72103" x="2293938" y="3629025"/>
          <p14:tracePt t="72533" x="2303463" y="3629025"/>
          <p14:tracePt t="72539" x="2328863" y="3629025"/>
          <p14:tracePt t="72549" x="2371725" y="3629025"/>
          <p14:tracePt t="72554" x="2430463" y="3629025"/>
          <p14:tracePt t="72562" x="2489200" y="3629025"/>
          <p14:tracePt t="72575" x="2557463" y="3629025"/>
          <p14:tracePt t="72578" x="2600325" y="3629025"/>
          <p14:tracePt t="72591" x="2643188" y="3629025"/>
          <p14:tracePt t="72594" x="2676525" y="3629025"/>
          <p14:tracePt t="72607" x="2686050" y="3629025"/>
          <p14:tracePt t="72795" x="2701925" y="3629025"/>
          <p14:tracePt t="72806" x="2736850" y="3629025"/>
          <p14:tracePt t="72819" x="2778125" y="3629025"/>
          <p14:tracePt t="72824" x="2838450" y="3629025"/>
          <p14:tracePt t="72830" x="2906713" y="3629025"/>
          <p14:tracePt t="72836" x="2990850" y="3629025"/>
          <p14:tracePt t="72847" x="3033713" y="3629025"/>
          <p14:tracePt t="72858" x="3076575" y="3629025"/>
          <p14:tracePt t="72860" x="3101975" y="3629025"/>
          <p14:tracePt t="72872" x="3119438" y="3629025"/>
          <p14:tracePt t="72953" x="3109913" y="3629025"/>
          <p14:tracePt t="72963" x="3101975" y="3629025"/>
          <p14:tracePt t="73093" x="3109913" y="3611563"/>
          <p14:tracePt t="73099" x="3152775" y="3603625"/>
          <p14:tracePt t="73108" x="3186113" y="3603625"/>
          <p14:tracePt t="73119" x="3246438" y="3603625"/>
          <p14:tracePt t="73124" x="3263900" y="3603625"/>
          <p14:tracePt t="73136" x="3289300" y="3603625"/>
          <p14:tracePt t="73141" x="3330575" y="3603625"/>
          <p14:tracePt t="73149" x="3373438" y="3603625"/>
          <p14:tracePt t="73159" x="3398838" y="3603625"/>
          <p14:tracePt t="73163" x="3408363" y="3603625"/>
          <p14:tracePt t="73175" x="3416300" y="3603625"/>
          <p14:tracePt t="73275" x="3408363" y="3603625"/>
          <p14:tracePt t="73295" x="3398838" y="3603625"/>
          <p14:tracePt t="73517" x="3408363" y="3603625"/>
          <p14:tracePt t="73524" x="3441700" y="3603625"/>
          <p14:tracePt t="73536" x="3467100" y="3603625"/>
          <p14:tracePt t="73540" x="3492500" y="3603625"/>
          <p14:tracePt t="73546" x="3552825" y="3603625"/>
          <p14:tracePt t="73558" x="3568700" y="3603625"/>
          <p14:tracePt t="73562" x="3594100" y="3603625"/>
          <p14:tracePt t="73574" x="3646488" y="3603625"/>
          <p14:tracePt t="73576" x="3697288" y="3603625"/>
          <p14:tracePt t="73591" x="3748088" y="3603625"/>
          <p14:tracePt t="73599" x="3806825" y="3603625"/>
          <p14:tracePt t="73602" x="3849688" y="3603625"/>
          <p14:tracePt t="73612" x="3857625" y="3603625"/>
          <p14:tracePt t="73703" x="3841750" y="3603625"/>
          <p14:tracePt t="73715" x="3806825" y="3603625"/>
          <p14:tracePt t="73718" x="3781425" y="3603625"/>
          <p14:tracePt t="73729" x="3773488" y="3603625"/>
          <p14:tracePt t="73741" x="3756025" y="3603625"/>
          <p14:tracePt t="73809" x="3790950" y="3603625"/>
          <p14:tracePt t="73815" x="3806825" y="3603625"/>
          <p14:tracePt t="73824" x="3849688" y="3603625"/>
          <p14:tracePt t="73829" x="3892550" y="3603625"/>
          <p14:tracePt t="73841" x="3900488" y="3594100"/>
          <p14:tracePt t="73853" x="3908425" y="3594100"/>
          <p14:tracePt t="73854" x="3925888" y="3594100"/>
          <p14:tracePt t="73864" x="3925888" y="3586163"/>
          <p14:tracePt t="73873" x="3943350" y="3586163"/>
          <p14:tracePt t="73880" x="3960813" y="3586163"/>
          <p14:tracePt t="73902" x="3986213" y="3586163"/>
          <p14:tracePt t="73908" x="3994150" y="3586163"/>
          <p14:tracePt t="73910" x="4002088" y="3586163"/>
          <p14:tracePt t="74071" x="3986213" y="3586163"/>
          <p14:tracePt t="74078" x="3976688" y="3586163"/>
          <p14:tracePt t="74086" x="3960813" y="3586163"/>
          <p14:tracePt t="74093" x="3943350" y="3586163"/>
          <p14:tracePt t="74102" x="3925888" y="3586163"/>
          <p14:tracePt t="74112" x="3917950" y="3578225"/>
          <p14:tracePt t="74179" x="3943350" y="3578225"/>
          <p14:tracePt t="74188" x="3976688" y="3578225"/>
          <p14:tracePt t="74196" x="4011613" y="3578225"/>
          <p14:tracePt t="74203" x="4044950" y="3578225"/>
          <p14:tracePt t="74212" x="4062413" y="3578225"/>
          <p14:tracePt t="74219" x="4070350" y="3578225"/>
          <p14:tracePt t="74229" x="4095750" y="3578225"/>
          <p14:tracePt t="74241" x="4130675" y="3578225"/>
          <p14:tracePt t="74242" x="4156075" y="3578225"/>
          <p14:tracePt t="74258" x="4164013" y="3578225"/>
          <p14:tracePt t="74349" x="4171950" y="3568700"/>
          <p14:tracePt t="74358" x="4171950" y="3560763"/>
          <p14:tracePt t="74374" x="4156075" y="3552825"/>
          <p14:tracePt t="74386" x="4121150" y="3552825"/>
          <p14:tracePt t="74391" x="4095750" y="3535363"/>
          <p14:tracePt t="74403" x="4087813" y="3535363"/>
          <p14:tracePt t="74491" x="4130675" y="3535363"/>
          <p14:tracePt t="74500" x="4146550" y="3535363"/>
          <p14:tracePt t="74514" x="4164013" y="3535363"/>
          <p14:tracePt t="74522" x="4171950" y="3535363"/>
          <p14:tracePt t="74530" x="4181475" y="3535363"/>
          <p14:tracePt t="74663" x="4181475" y="3543300"/>
          <p14:tracePt t="75989" x="4171950" y="3552825"/>
          <p14:tracePt t="75993" x="4156075" y="3568700"/>
          <p14:tracePt t="76004" x="4121150" y="3594100"/>
          <p14:tracePt t="76012" x="4105275" y="3603625"/>
          <p14:tracePt t="76019" x="4070350" y="3629025"/>
          <p14:tracePt t="76028" x="3976688" y="3679825"/>
          <p14:tracePt t="76036" x="3883025" y="3722688"/>
          <p14:tracePt t="76042" x="3781425" y="3773488"/>
          <p14:tracePt t="76057" x="3679825" y="3816350"/>
          <p14:tracePt t="76058" x="3535363" y="3867150"/>
          <p14:tracePt t="76069" x="3330575" y="3908425"/>
          <p14:tracePt t="76075" x="3094038" y="3917950"/>
          <p14:tracePt t="76086" x="2830513" y="3935413"/>
          <p14:tracePt t="76095" x="2592388" y="3935413"/>
          <p14:tracePt t="76098" x="2362200" y="3935413"/>
          <p14:tracePt t="76108" x="2184400" y="3935413"/>
          <p14:tracePt t="76114" x="2030413" y="3935413"/>
          <p14:tracePt t="76125" x="1903413" y="3935413"/>
          <p14:tracePt t="76136" x="1793875" y="3935413"/>
          <p14:tracePt t="76140" x="1716088" y="3951288"/>
          <p14:tracePt t="76153" x="1665288" y="3951288"/>
          <p14:tracePt t="76157" x="1639888" y="3951288"/>
          <p14:tracePt t="76164" x="1631950" y="3951288"/>
          <p14:tracePt t="76210" x="1614488" y="3951288"/>
          <p14:tracePt t="76216" x="1606550" y="3951288"/>
          <p14:tracePt t="76225" x="1597025" y="3951288"/>
          <p14:tracePt t="76236" x="1571625" y="3951288"/>
          <p14:tracePt t="76241" x="1538288" y="3951288"/>
          <p14:tracePt t="76253" x="1495425" y="3951288"/>
          <p14:tracePt t="76257" x="1477963" y="3951288"/>
          <p14:tracePt t="76264" x="1452563" y="3951288"/>
          <p14:tracePt t="76276" x="1411288" y="3951288"/>
          <p14:tracePt t="76280" x="1368425" y="3951288"/>
          <p14:tracePt t="76291" x="1325563" y="3951288"/>
          <p14:tracePt t="76296" x="1282700" y="3951288"/>
          <p14:tracePt t="76308" x="1257300" y="3951288"/>
          <p14:tracePt t="76319" x="1216025" y="3951288"/>
          <p14:tracePt t="76320" x="1173163" y="3951288"/>
          <p14:tracePt t="76330" x="1130300" y="3951288"/>
          <p14:tracePt t="76336" x="1079500" y="3960813"/>
          <p14:tracePt t="76346" x="1044575" y="3976688"/>
          <p14:tracePt t="76357" x="985838" y="3986213"/>
          <p14:tracePt t="76360" x="952500" y="3986213"/>
          <p14:tracePt t="76372" x="909638" y="3986213"/>
          <p14:tracePt t="76376" x="884238" y="3986213"/>
          <p14:tracePt t="76386" x="858838" y="3986213"/>
          <p14:tracePt t="76396" x="833438" y="3986213"/>
          <p14:tracePt t="76402" x="823913" y="3986213"/>
          <p14:tracePt t="76419" x="815975" y="3986213"/>
          <p14:tracePt t="76443" x="808038" y="3986213"/>
          <p14:tracePt t="76458" x="798513" y="3986213"/>
          <p14:tracePt t="76474" x="790575" y="3986213"/>
          <p14:tracePt t="76831" x="833438" y="3986213"/>
          <p14:tracePt t="76835" x="858838" y="3986213"/>
          <p14:tracePt t="76847" x="942975" y="3986213"/>
          <p14:tracePt t="76853" x="1036638" y="3986213"/>
          <p14:tracePt t="76860" x="1147763" y="3986213"/>
          <p14:tracePt t="76873" x="1274763" y="3986213"/>
          <p14:tracePt t="76876" x="1401763" y="3986213"/>
          <p14:tracePt t="76886" x="1520825" y="3986213"/>
          <p14:tracePt t="76891" x="1639888" y="3986213"/>
          <p14:tracePt t="76903" x="1741488" y="3986213"/>
          <p14:tracePt t="76910" x="1819275" y="3986213"/>
          <p14:tracePt t="76919" x="1870075" y="3986213"/>
          <p14:tracePt t="76926" x="1878013" y="3986213"/>
          <p14:tracePt t="76930" x="1885950" y="3986213"/>
          <p14:tracePt t="77097" x="1911350" y="3986213"/>
          <p14:tracePt t="77109" x="1928813" y="3986213"/>
          <p14:tracePt t="77115" x="1971675" y="3986213"/>
          <p14:tracePt t="77125" x="2005013" y="3986213"/>
          <p14:tracePt t="77128" x="2073275" y="3986213"/>
          <p14:tracePt t="77140" x="2116138" y="3986213"/>
          <p14:tracePt t="77149" x="2200275" y="3986213"/>
          <p14:tracePt t="77157" x="2268538" y="3986213"/>
          <p14:tracePt t="77165" x="2344738" y="3986213"/>
          <p14:tracePt t="77173" x="2447925" y="3986213"/>
          <p14:tracePt t="77178" x="2532063" y="3986213"/>
          <p14:tracePt t="77191" x="2582863" y="3986213"/>
          <p14:tracePt t="77195" x="2633663" y="3986213"/>
          <p14:tracePt t="77685" x="2625725" y="3986213"/>
          <p14:tracePt t="77695" x="2617788" y="3986213"/>
          <p14:tracePt t="77707" x="2608263" y="3986213"/>
          <p14:tracePt t="77708" x="2600325" y="3986213"/>
          <p14:tracePt t="77719" x="2566988" y="3986213"/>
          <p14:tracePt t="77728" x="2532063" y="3986213"/>
          <p14:tracePt t="77736" x="2498725" y="3986213"/>
          <p14:tracePt t="77744" x="2447925" y="3986213"/>
          <p14:tracePt t="77750" x="2413000" y="3986213"/>
          <p14:tracePt t="77760" x="2371725" y="3986213"/>
          <p14:tracePt t="77775" x="2311400" y="3986213"/>
          <p14:tracePt t="77778" x="2268538" y="3986213"/>
          <p14:tracePt t="77786" x="2243138" y="3986213"/>
          <p14:tracePt t="77793" x="2227263" y="3986213"/>
          <p14:tracePt t="77799" x="2209800" y="3986213"/>
          <p14:tracePt t="77955" x="2200275" y="3986213"/>
          <p14:tracePt t="77965" x="2192338" y="3986213"/>
          <p14:tracePt t="77968" x="2184400" y="3986213"/>
          <p14:tracePt t="77978" x="2166938" y="3986213"/>
          <p14:tracePt t="77991" x="2141538" y="3986213"/>
          <p14:tracePt t="77994" x="2133600" y="3986213"/>
          <p14:tracePt t="78007" x="2116138" y="3986213"/>
          <p14:tracePt t="78010" x="2082800" y="3986213"/>
          <p14:tracePt t="78020" x="2073275" y="3986213"/>
          <p14:tracePt t="78030" x="2065338" y="3986213"/>
          <p14:tracePt t="78042" x="2055813" y="3986213"/>
          <p14:tracePt t="78075" x="2047875" y="3986213"/>
          <p14:tracePt t="78101" x="2039938" y="3986213"/>
          <p14:tracePt t="78183" x="2030413" y="3986213"/>
          <p14:tracePt t="78485" x="2047875" y="3994150"/>
          <p14:tracePt t="78495" x="2082800" y="3994150"/>
          <p14:tracePt t="78506" x="2116138" y="4002088"/>
          <p14:tracePt t="78510" x="2159000" y="4011613"/>
          <p14:tracePt t="78522" x="2243138" y="4011613"/>
          <p14:tracePt t="78525" x="2319338" y="4011613"/>
          <p14:tracePt t="78536" x="2387600" y="4011613"/>
          <p14:tracePt t="78544" x="2473325" y="4011613"/>
          <p14:tracePt t="78553" x="2541588" y="4011613"/>
          <p14:tracePt t="78561" x="2617788" y="4011613"/>
          <p14:tracePt t="78564" x="2676525" y="4011613"/>
          <p14:tracePt t="78574" x="2719388" y="4011613"/>
          <p14:tracePt t="78586" x="2736850" y="4011613"/>
          <p14:tracePt t="78591" x="2770188" y="4011613"/>
          <p14:tracePt t="78602" x="2813050" y="4011613"/>
          <p14:tracePt t="78608" x="2838450" y="4011613"/>
          <p14:tracePt t="78619" x="2871788" y="4011613"/>
          <p14:tracePt t="78626" x="2897188" y="4011613"/>
          <p14:tracePt t="78631" x="2940050" y="4011613"/>
          <p14:tracePt t="78641" x="3000375" y="4011613"/>
          <p14:tracePt t="78646" x="3033713" y="4011613"/>
          <p14:tracePt t="78658" x="3076575" y="4011613"/>
          <p14:tracePt t="78669" x="3119438" y="4011613"/>
          <p14:tracePt t="78671" x="3152775" y="4011613"/>
          <p14:tracePt t="78681" x="3186113" y="4011613"/>
          <p14:tracePt t="78686" x="3221038" y="4002088"/>
          <p14:tracePt t="78708" x="3221038" y="3986213"/>
          <p14:tracePt t="78762" x="3228975" y="3986213"/>
          <p14:tracePt t="78769" x="3238500" y="3986213"/>
          <p14:tracePt t="78776" x="3246438" y="3976688"/>
          <p14:tracePt t="78786" x="3271838" y="3976688"/>
          <p14:tracePt t="78792" x="3289300" y="3976688"/>
          <p14:tracePt t="78802" x="3297238" y="3976688"/>
          <p14:tracePt t="78819" x="3305175" y="3976688"/>
          <p14:tracePt t="78989" x="3305175" y="3968750"/>
          <p14:tracePt t="79105" x="3322638" y="3968750"/>
          <p14:tracePt t="79112" x="3348038" y="3968750"/>
          <p14:tracePt t="79120" x="3382963" y="3968750"/>
          <p14:tracePt t="79131" x="3408363" y="3968750"/>
          <p14:tracePt t="79136" x="3433763" y="3968750"/>
          <p14:tracePt t="79147" x="3475038" y="3968750"/>
          <p14:tracePt t="79152" x="3535363" y="3968750"/>
          <p14:tracePt t="79160" x="3611563" y="3960813"/>
          <p14:tracePt t="79173" x="3662363" y="3960813"/>
          <p14:tracePt t="79176" x="3713163" y="3951288"/>
          <p14:tracePt t="79186" x="3756025" y="3951288"/>
          <p14:tracePt t="79192" x="3763963" y="3951288"/>
          <p14:tracePt t="79203" x="3773488" y="3943350"/>
          <p14:tracePt t="79219" x="3781425" y="3943350"/>
          <p14:tracePt t="79272" x="3781425" y="3935413"/>
          <p14:tracePt t="79403" x="3790950" y="3935413"/>
          <p14:tracePt t="79415" x="3806825" y="3935413"/>
          <p14:tracePt t="79419" x="3832225" y="3935413"/>
          <p14:tracePt t="79428" x="3857625" y="3935413"/>
          <p14:tracePt t="79441" x="3892550" y="3935413"/>
          <p14:tracePt t="79444" x="3935413" y="3935413"/>
          <p14:tracePt t="79458" x="3976688" y="3935413"/>
          <p14:tracePt t="79459" x="4002088" y="3935413"/>
          <p14:tracePt t="79469" x="4019550" y="3935413"/>
          <p14:tracePt t="79544" x="4027488" y="3935413"/>
          <p14:tracePt t="80145" x="4019550" y="3935413"/>
          <p14:tracePt t="80168" x="4044950" y="3935413"/>
          <p14:tracePt t="80173" x="4095750" y="3935413"/>
          <p14:tracePt t="80180" x="4121150" y="3935413"/>
          <p14:tracePt t="80186" x="4181475" y="3935413"/>
          <p14:tracePt t="80194" x="4189413" y="3935413"/>
          <p14:tracePt t="80207" x="4224338" y="3935413"/>
          <p14:tracePt t="80210" x="4240213" y="3935413"/>
          <p14:tracePt t="80403" x="4249738" y="3935413"/>
          <p14:tracePt t="80413" x="4257675" y="3935413"/>
          <p14:tracePt t="80425" x="4265613" y="3935413"/>
          <p14:tracePt t="80429" x="4291013" y="3935413"/>
          <p14:tracePt t="80436" x="4325938" y="3935413"/>
          <p14:tracePt t="80449" x="4341813" y="3935413"/>
          <p14:tracePt t="80452" x="4384675" y="3935413"/>
          <p14:tracePt t="80462" x="4445000" y="3935413"/>
          <p14:tracePt t="80469" x="4478338" y="3935413"/>
          <p14:tracePt t="80478" x="4513263" y="3935413"/>
          <p14:tracePt t="80493" x="4564063" y="3935413"/>
          <p14:tracePt t="80585" x="4579938" y="3925888"/>
          <p14:tracePt t="80664" x="4589463" y="3925888"/>
          <p14:tracePt t="80674" x="4597400" y="3925888"/>
          <p14:tracePt t="80680" x="4605338" y="3925888"/>
          <p14:tracePt t="80691" x="4614863" y="3925888"/>
          <p14:tracePt t="80703" x="4640263" y="3925888"/>
          <p14:tracePt t="80706" x="4648200" y="3925888"/>
          <p14:tracePt t="80722" x="4665663" y="3925888"/>
          <p14:tracePt t="80730" x="4673600" y="3925888"/>
          <p14:tracePt t="80917" x="4657725" y="3925888"/>
          <p14:tracePt t="81377" x="4648200" y="3935413"/>
          <p14:tracePt t="81387" x="4630738" y="3935413"/>
          <p14:tracePt t="81397" x="4579938" y="3935413"/>
          <p14:tracePt t="81403" x="4554538" y="3935413"/>
          <p14:tracePt t="81411" x="4529138" y="3935413"/>
          <p14:tracePt t="81421" x="4470400" y="3935413"/>
          <p14:tracePt t="81426" x="4402138" y="3935413"/>
          <p14:tracePt t="81436" x="4316413" y="3935413"/>
          <p14:tracePt t="81441" x="4197350" y="3943350"/>
          <p14:tracePt t="81452" x="4105275" y="3951288"/>
          <p14:tracePt t="81460" x="3986213" y="3951288"/>
          <p14:tracePt t="81469" x="3875088" y="3976688"/>
          <p14:tracePt t="81477" x="3748088" y="3986213"/>
          <p14:tracePt t="81486" x="3619500" y="4002088"/>
          <p14:tracePt t="81492" x="3492500" y="4011613"/>
          <p14:tracePt t="81502" x="3348038" y="4037013"/>
          <p14:tracePt t="81508" x="3203575" y="4062413"/>
          <p14:tracePt t="81519" x="3067050" y="4070350"/>
          <p14:tracePt t="81525" x="2932113" y="4095750"/>
          <p14:tracePt t="81536" x="2805113" y="4105275"/>
          <p14:tracePt t="81542" x="2693988" y="4113213"/>
          <p14:tracePt t="81546" x="2592388" y="4130675"/>
          <p14:tracePt t="81556" x="2506663" y="4138613"/>
          <p14:tracePt t="81563" x="2447925" y="4156075"/>
          <p14:tracePt t="81574" x="2387600" y="4171950"/>
          <p14:tracePt t="81586" x="2336800" y="4181475"/>
          <p14:tracePt t="81591" x="2293938" y="4189413"/>
          <p14:tracePt t="81598" x="2243138" y="4197350"/>
          <p14:tracePt t="81602" x="2217738" y="4206875"/>
          <p14:tracePt t="81612" x="2166938" y="4206875"/>
          <p14:tracePt t="81624" x="2124075" y="4214813"/>
          <p14:tracePt t="81628" x="2098675" y="4224338"/>
          <p14:tracePt t="81640" x="2090738" y="4232275"/>
          <p14:tracePt t="81642" x="2073275" y="4232275"/>
          <p14:tracePt t="81652" x="2039938" y="4232275"/>
          <p14:tracePt t="81662" x="2030413" y="4232275"/>
          <p14:tracePt t="81669" x="2022475" y="4240213"/>
          <p14:tracePt t="81678" x="2005013" y="4249738"/>
          <p14:tracePt t="81686" x="1979613" y="4249738"/>
          <p14:tracePt t="81694" x="1954213" y="4249738"/>
          <p14:tracePt t="81703" x="1911350" y="4257675"/>
          <p14:tracePt t="81708" x="1852613" y="4257675"/>
          <p14:tracePt t="81719" x="1819275" y="4265613"/>
          <p14:tracePt t="81725" x="1758950" y="4265613"/>
          <p14:tracePt t="81736" x="1725613" y="4265613"/>
          <p14:tracePt t="81744" x="1682750" y="4265613"/>
          <p14:tracePt t="81749" x="1639888" y="4265613"/>
          <p14:tracePt t="81758" x="1622425" y="4275138"/>
          <p14:tracePt t="81764" x="1589088" y="4275138"/>
          <p14:tracePt t="81774" x="1546225" y="4275138"/>
          <p14:tracePt t="81786" x="1504950" y="4275138"/>
          <p14:tracePt t="81791" x="1470025" y="4283075"/>
          <p14:tracePt t="81798" x="1444625" y="4283075"/>
          <p14:tracePt t="81807" x="1411288" y="4291013"/>
          <p14:tracePt t="81814" x="1376363" y="4308475"/>
          <p14:tracePt t="81824" x="1360488" y="4308475"/>
          <p14:tracePt t="81830" x="1325563" y="4316413"/>
          <p14:tracePt t="81841" x="1300163" y="4325938"/>
          <p14:tracePt t="81845" x="1282700" y="4325938"/>
          <p14:tracePt t="81858" x="1257300" y="4333875"/>
          <p14:tracePt t="81864" x="1231900" y="4333875"/>
          <p14:tracePt t="81873" x="1198563" y="4333875"/>
          <p14:tracePt t="81880" x="1173163" y="4333875"/>
          <p14:tracePt t="81902" x="1147763" y="4341813"/>
          <p14:tracePt t="81910" x="1138238" y="4341813"/>
          <p14:tracePt t="81920" x="1130300" y="4341813"/>
          <p14:tracePt t="81930" x="1122363" y="4341813"/>
          <p14:tracePt t="81936" x="1112838" y="4351338"/>
          <p14:tracePt t="81947" x="1096963" y="4351338"/>
          <p14:tracePt t="81952" x="1087438" y="4351338"/>
          <p14:tracePt t="81961" x="1062038" y="4351338"/>
          <p14:tracePt t="81972" x="1019175" y="4359275"/>
          <p14:tracePt t="81976" x="985838" y="4359275"/>
          <p14:tracePt t="81986" x="952500" y="4368800"/>
          <p14:tracePt t="81992" x="917575" y="4376738"/>
          <p14:tracePt t="82003" x="892175" y="4376738"/>
          <p14:tracePt t="82008" x="866775" y="4376738"/>
          <p14:tracePt t="82019" x="841375" y="4376738"/>
          <p14:tracePt t="82028" x="823913" y="4384675"/>
          <p14:tracePt t="82036" x="815975" y="4384675"/>
          <p14:tracePt t="82042" x="808038" y="4384675"/>
          <p14:tracePt t="82048" x="798513" y="4394200"/>
          <p14:tracePt t="82271" x="808038" y="4394200"/>
          <p14:tracePt t="82281" x="833438" y="4394200"/>
          <p14:tracePt t="82286" x="874713" y="4394200"/>
          <p14:tracePt t="82294" x="909638" y="4394200"/>
          <p14:tracePt t="82302" x="960438" y="4394200"/>
          <p14:tracePt t="82310" x="985838" y="4394200"/>
          <p14:tracePt t="82323" x="1036638" y="4394200"/>
          <p14:tracePt t="82325" x="1122363" y="4394200"/>
          <p14:tracePt t="82336" x="1223963" y="4394200"/>
          <p14:tracePt t="82341" x="1333500" y="4394200"/>
          <p14:tracePt t="82352" x="1436688" y="4394200"/>
          <p14:tracePt t="82360" x="1530350" y="4394200"/>
          <p14:tracePt t="82369" x="1606550" y="4394200"/>
          <p14:tracePt t="82377" x="1649413" y="4394200"/>
          <p14:tracePt t="82380" x="1657350" y="4384675"/>
          <p14:tracePt t="82441" x="1665288" y="4384675"/>
          <p14:tracePt t="82447" x="1674813" y="4376738"/>
          <p14:tracePt t="82457" x="1682750" y="4376738"/>
          <p14:tracePt t="82460" x="1700213" y="4368800"/>
          <p14:tracePt t="82471" x="1708150" y="4368800"/>
          <p14:tracePt t="82486" x="1776413" y="4359275"/>
          <p14:tracePt t="82497" x="1827213" y="4351338"/>
          <p14:tracePt t="82502" x="1885950" y="4333875"/>
          <p14:tracePt t="82512" x="1903413" y="4333875"/>
          <p14:tracePt t="82525" x="1946275" y="4325938"/>
          <p14:tracePt t="82526" x="1979613" y="4316413"/>
          <p14:tracePt t="82536" x="1997075" y="4316413"/>
          <p14:tracePt t="82542" x="2014538" y="4316413"/>
          <p14:tracePt t="82552" x="2039938" y="4308475"/>
          <p14:tracePt t="82562" x="2047875" y="4308475"/>
          <p14:tracePt t="82570" x="2055813" y="4308475"/>
          <p14:tracePt t="82576" x="2065338" y="4308475"/>
          <p14:tracePt t="82586" x="2073275" y="4300538"/>
          <p14:tracePt t="82607" x="2082800" y="4300538"/>
          <p14:tracePt t="82646" x="2090738" y="4300538"/>
          <p14:tracePt t="82658" x="2098675" y="4291013"/>
          <p14:tracePt t="82669" x="2108200" y="4291013"/>
          <p14:tracePt t="82687" x="2116138" y="4291013"/>
          <p14:tracePt t="83021" x="2124075" y="4291013"/>
          <p14:tracePt t="83025" x="2149475" y="4291013"/>
          <p14:tracePt t="83035" x="2192338" y="4291013"/>
          <p14:tracePt t="83046" x="2227263" y="4291013"/>
          <p14:tracePt t="83052" x="2278063" y="4291013"/>
          <p14:tracePt t="83062" x="2362200" y="4291013"/>
          <p14:tracePt t="83069" x="2463800" y="4291013"/>
          <p14:tracePt t="83076" x="2566988" y="4291013"/>
          <p14:tracePt t="83080" x="2660650" y="4291013"/>
          <p14:tracePt t="83092" x="2762250" y="4291013"/>
          <p14:tracePt t="83103" x="2846388" y="4291013"/>
          <p14:tracePt t="83107" x="2932113" y="4291013"/>
          <p14:tracePt t="83119" x="3016250" y="4291013"/>
          <p14:tracePt t="83125" x="3059113" y="4291013"/>
          <p14:tracePt t="83136" x="3101975" y="4291013"/>
          <p14:tracePt t="83142" x="3135313" y="4291013"/>
          <p14:tracePt t="83146" x="3170238" y="4291013"/>
          <p14:tracePt t="83158" x="3178175" y="4291013"/>
          <p14:tracePt t="83176" x="3186113" y="4291013"/>
          <p14:tracePt t="83212" x="3195638" y="4291013"/>
          <p14:tracePt t="83219" x="3203575" y="4275138"/>
          <p14:tracePt t="83228" x="3203575" y="4265613"/>
          <p14:tracePt t="83241" x="3211513" y="4265613"/>
          <p14:tracePt t="83248" x="3228975" y="4257675"/>
          <p14:tracePt t="83252" x="3238500" y="4257675"/>
          <p14:tracePt t="83262" x="3271838" y="4257675"/>
          <p14:tracePt t="83269" x="3297238" y="4257675"/>
          <p14:tracePt t="83279" x="3340100" y="4257675"/>
          <p14:tracePt t="83291" x="3373438" y="4257675"/>
          <p14:tracePt t="83292" x="3416300" y="4257675"/>
          <p14:tracePt t="83303" x="3459163" y="4257675"/>
          <p14:tracePt t="83308" x="3484563" y="4257675"/>
          <p14:tracePt t="83319" x="3517900" y="4257675"/>
          <p14:tracePt t="83328" x="3560763" y="4257675"/>
          <p14:tracePt t="83336" x="3586163" y="4257675"/>
          <p14:tracePt t="83344" x="3629025" y="4257675"/>
          <p14:tracePt t="83349" x="3646488" y="4257675"/>
          <p14:tracePt t="83358" x="3671888" y="4257675"/>
          <p14:tracePt t="83369" x="3679825" y="4257675"/>
          <p14:tracePt t="83687" x="3687763" y="4257675"/>
          <p14:tracePt t="83696" x="3697288" y="4257675"/>
          <p14:tracePt t="83704" x="3722688" y="4257675"/>
          <p14:tracePt t="83712" x="3763963" y="4257675"/>
          <p14:tracePt t="83724" x="3781425" y="4257675"/>
          <p14:tracePt t="83726" x="3832225" y="4257675"/>
          <p14:tracePt t="83736" x="3892550" y="4257675"/>
          <p14:tracePt t="83742" x="3994150" y="4257675"/>
          <p14:tracePt t="83752" x="4079875" y="4257675"/>
          <p14:tracePt t="83762" x="4171950" y="4257675"/>
          <p14:tracePt t="83769" x="4257675" y="4257675"/>
          <p14:tracePt t="83779" x="4341813" y="4257675"/>
          <p14:tracePt t="83786" x="4394200" y="4257675"/>
          <p14:tracePt t="83792" x="4419600" y="4257675"/>
          <p14:tracePt t="83802" x="4427538" y="4257675"/>
          <p14:tracePt t="84055" x="4419600" y="4257675"/>
          <p14:tracePt t="84065" x="4410075" y="4257675"/>
          <p14:tracePt t="84073" x="4402138" y="4257675"/>
          <p14:tracePt t="84090" x="4394200" y="4257675"/>
          <p14:tracePt t="84096" x="4384675" y="4257675"/>
          <p14:tracePt t="84283" x="4394200" y="4257675"/>
          <p14:tracePt t="84286" x="4402138" y="4257675"/>
          <p14:tracePt t="84297" x="4427538" y="4257675"/>
          <p14:tracePt t="84308" x="4460875" y="4257675"/>
          <p14:tracePt t="84312" x="4495800" y="4257675"/>
          <p14:tracePt t="84324" x="4538663" y="4257675"/>
          <p14:tracePt t="84326" x="4564063" y="4257675"/>
          <p14:tracePt t="84341" x="4589463" y="4257675"/>
          <p14:tracePt t="84349" x="4630738" y="4257675"/>
          <p14:tracePt t="84352" x="4665663" y="4257675"/>
          <p14:tracePt t="84362" x="4716463" y="4257675"/>
          <p14:tracePt t="84369" x="4775200" y="4257675"/>
          <p14:tracePt t="84378" x="4810125" y="4257675"/>
          <p14:tracePt t="84391" x="4852988" y="4257675"/>
          <p14:tracePt t="84392" x="4868863" y="4257675"/>
          <p14:tracePt t="84403" x="4878388" y="4257675"/>
          <p14:tracePt t="84408" x="4886325" y="4257675"/>
          <p14:tracePt t="84419" x="4894263" y="4257675"/>
          <p14:tracePt t="84428" x="4903788" y="4257675"/>
          <p14:tracePt t="84436" x="4911725" y="4257675"/>
          <p14:tracePt t="84731" x="4919663" y="4257675"/>
          <p14:tracePt t="84740" x="4937125" y="4257675"/>
          <p14:tracePt t="84757" x="4954588" y="4257675"/>
          <p14:tracePt t="84769" x="4972050" y="4257675"/>
          <p14:tracePt t="84774" x="4997450" y="4257675"/>
          <p14:tracePt t="84781" x="5030788" y="4257675"/>
          <p14:tracePt t="84786" x="5073650" y="4257675"/>
          <p14:tracePt t="84796" x="5081588" y="4257675"/>
          <p14:tracePt t="84807" x="5091113" y="4257675"/>
          <p14:tracePt t="85387" x="5099050" y="4257675"/>
          <p14:tracePt t="85391" x="5116513" y="4257675"/>
          <p14:tracePt t="85403" x="5175250" y="4257675"/>
          <p14:tracePt t="85412" x="5218113" y="4257675"/>
          <p14:tracePt t="85419" x="5260975" y="4257675"/>
          <p14:tracePt t="85426" x="5294313" y="4257675"/>
          <p14:tracePt t="85436" x="5337175" y="4257675"/>
          <p14:tracePt t="85442" x="5362575" y="4257675"/>
          <p14:tracePt t="85453" x="5387975" y="4257675"/>
          <p14:tracePt t="85458" x="5405438" y="4257675"/>
          <p14:tracePt t="85629" x="5413375" y="4257675"/>
          <p14:tracePt t="85639" x="5421313" y="4249738"/>
          <p14:tracePt t="85678" x="5446713" y="4249738"/>
          <p14:tracePt t="85688" x="5472113" y="4249738"/>
          <p14:tracePt t="85702" x="5497513" y="4249738"/>
          <p14:tracePt t="85707" x="5557838" y="4249738"/>
          <p14:tracePt t="85714" x="5600700" y="4249738"/>
          <p14:tracePt t="85722" x="5659438" y="4249738"/>
          <p14:tracePt t="85730" x="5702300" y="4249738"/>
          <p14:tracePt t="85740" x="5719763" y="4249738"/>
          <p14:tracePt t="85744" x="5778500" y="4240213"/>
          <p14:tracePt t="85757" x="5813425" y="4240213"/>
          <p14:tracePt t="85760" x="5829300" y="4240213"/>
          <p14:tracePt t="85773" x="5872163" y="4240213"/>
          <p14:tracePt t="85780" x="5905500" y="4240213"/>
          <p14:tracePt t="85786" x="5957888" y="4240213"/>
          <p14:tracePt t="85794" x="5999163" y="4240213"/>
          <p14:tracePt t="85803" x="6049963" y="4240213"/>
          <p14:tracePt t="85811" x="6092825" y="4240213"/>
          <p14:tracePt t="85820" x="6102350" y="4240213"/>
          <p14:tracePt t="86053" x="6110288" y="4240213"/>
          <p14:tracePt t="86063" x="6127750" y="4240213"/>
          <p14:tracePt t="86074" x="6135688" y="4240213"/>
          <p14:tracePt t="86085" x="6161088" y="4240213"/>
          <p14:tracePt t="86090" x="6194425" y="4240213"/>
          <p14:tracePt t="86096" x="6221413" y="4240213"/>
          <p14:tracePt t="86109" x="6246813" y="4240213"/>
          <p14:tracePt t="86112" x="6288088" y="4240213"/>
          <p14:tracePt t="86125" x="6348413" y="4240213"/>
          <p14:tracePt t="86129" x="6407150" y="4240213"/>
          <p14:tracePt t="86141" x="6457950" y="4240213"/>
          <p14:tracePt t="86149" x="6510338" y="4240213"/>
          <p14:tracePt t="86163" x="6526213" y="4240213"/>
          <p14:tracePt t="86169" x="6543675" y="4240213"/>
          <p14:tracePt t="86355" x="6551613" y="4240213"/>
          <p14:tracePt t="86365" x="6577013" y="4240213"/>
          <p14:tracePt t="86373" x="6594475" y="4240213"/>
          <p14:tracePt t="86380" x="6627813" y="4240213"/>
          <p14:tracePt t="86386" x="6654800" y="4240213"/>
          <p14:tracePt t="86395" x="6680200" y="4240213"/>
          <p14:tracePt t="86407" x="6713538" y="4240213"/>
          <p14:tracePt t="86411" x="6756400" y="4240213"/>
          <p14:tracePt t="86422" x="6781800" y="4240213"/>
          <p14:tracePt t="86426" x="6807200" y="4240213"/>
          <p14:tracePt t="86436" x="6824663" y="4240213"/>
          <p14:tracePt t="86446" x="6850063" y="4240213"/>
          <p14:tracePt t="86461" x="6865938" y="4240213"/>
          <p14:tracePt t="86469" x="6875463" y="4240213"/>
          <p14:tracePt t="86901" x="6883400" y="4240213"/>
          <p14:tracePt t="86915" x="6891338" y="4240213"/>
          <p14:tracePt t="86925" x="6900863" y="4240213"/>
          <p14:tracePt t="86945" x="6916738" y="4240213"/>
          <p14:tracePt t="86952" x="6926263" y="4240213"/>
          <p14:tracePt t="86961" x="6934200" y="4240213"/>
          <p14:tracePt t="86964" x="6977063" y="4257675"/>
          <p14:tracePt t="86975" x="6994525" y="4265613"/>
          <p14:tracePt t="86991" x="7035800" y="4275138"/>
          <p14:tracePt t="86992" x="7053263" y="4275138"/>
          <p14:tracePt t="86999" x="7088188" y="4283075"/>
          <p14:tracePt t="87008" x="7129463" y="4291013"/>
          <p14:tracePt t="87014" x="7138988" y="4300538"/>
          <p14:tracePt t="87024" x="7154863" y="4300538"/>
          <p14:tracePt t="87036" x="7164388" y="4300538"/>
          <p14:tracePt t="87049" x="7172325" y="4300538"/>
          <p14:tracePt t="87145" x="7180263" y="4300538"/>
          <p14:tracePt t="87154" x="7189788" y="4300538"/>
          <p14:tracePt t="87180" x="7197725" y="4300538"/>
          <p14:tracePt t="87190" x="7205663" y="4300538"/>
          <p14:tracePt t="87194" x="7215188" y="4300538"/>
          <p14:tracePt t="87210" x="7232650" y="4300538"/>
          <p14:tracePt t="87230" x="7258050" y="4283075"/>
          <p14:tracePt t="87236" x="7273925" y="4283075"/>
          <p14:tracePt t="87246" x="7283450" y="4275138"/>
          <p14:tracePt t="87253" x="7308850" y="4275138"/>
          <p14:tracePt t="87260" x="7342188" y="4275138"/>
          <p14:tracePt t="87272" x="7359650" y="4265613"/>
          <p14:tracePt t="87276" x="7392988" y="4257675"/>
          <p14:tracePt t="87286" x="7427913" y="4257675"/>
          <p14:tracePt t="87291" x="7478713" y="4257675"/>
          <p14:tracePt t="87303" x="7494588" y="4257675"/>
          <p14:tracePt t="87310" x="7521575" y="4257675"/>
          <p14:tracePt t="87319" x="7529513" y="4257675"/>
          <p14:tracePt t="87326" x="7537450" y="4257675"/>
          <p14:tracePt t="87330" x="7546975" y="4257675"/>
          <p14:tracePt t="87352" x="7554913" y="4257675"/>
          <p14:tracePt t="87362" x="7562850" y="4257675"/>
          <p14:tracePt t="87374" x="7572375" y="4257675"/>
          <p14:tracePt t="87386" x="7580313" y="4257675"/>
          <p14:tracePt t="87396" x="7588250" y="4257675"/>
          <p14:tracePt t="87412" x="7623175" y="4257675"/>
          <p14:tracePt t="87424" x="7639050" y="4257675"/>
          <p14:tracePt t="87426" x="7673975" y="4257675"/>
          <p14:tracePt t="87436" x="7707313" y="4257675"/>
          <p14:tracePt t="87446" x="7732713" y="4257675"/>
          <p14:tracePt t="87452" x="7750175" y="4257675"/>
          <p14:tracePt t="87462" x="7775575" y="4257675"/>
          <p14:tracePt t="87469" x="7800975" y="4257675"/>
          <p14:tracePt t="87478" x="7818438" y="4257675"/>
          <p14:tracePt t="87491" x="7843838" y="4257675"/>
          <p14:tracePt t="87493" x="7851775" y="4257675"/>
          <p14:tracePt t="87503" x="7886700" y="4257675"/>
          <p14:tracePt t="87511" x="7902575" y="4257675"/>
          <p14:tracePt t="87519" x="7912100" y="4257675"/>
          <p14:tracePt t="87595" x="7877175" y="4257675"/>
          <p14:tracePt t="87604" x="7851775" y="4257675"/>
          <p14:tracePt t="87608" x="7810500" y="4257675"/>
          <p14:tracePt t="87621" x="7742238" y="4257675"/>
          <p14:tracePt t="87629" x="7639050" y="4257675"/>
          <p14:tracePt t="87636" x="7529513" y="4265613"/>
          <p14:tracePt t="87645" x="7385050" y="4283075"/>
          <p14:tracePt t="87653" x="7240588" y="4308475"/>
          <p14:tracePt t="87660" x="7053263" y="4351338"/>
          <p14:tracePt t="87664" x="6832600" y="4394200"/>
          <p14:tracePt t="87675" x="6662738" y="4435475"/>
          <p14:tracePt t="87686" x="6475413" y="4460875"/>
          <p14:tracePt t="87691" x="6272213" y="4503738"/>
          <p14:tracePt t="87702" x="6135688" y="4538663"/>
          <p14:tracePt t="87708" x="5983288" y="4589463"/>
          <p14:tracePt t="87719" x="5788025" y="4630738"/>
          <p14:tracePt t="87727" x="5608638" y="4640263"/>
          <p14:tracePt t="87730" x="5421313" y="4657725"/>
          <p14:tracePt t="87741" x="5260975" y="4683125"/>
          <p14:tracePt t="87746" x="5116513" y="4716463"/>
          <p14:tracePt t="87758" x="4987925" y="4724400"/>
          <p14:tracePt t="87769" x="4860925" y="4741863"/>
          <p14:tracePt t="87775" x="4775200" y="4749800"/>
          <p14:tracePt t="87786" x="4699000" y="4759325"/>
          <p14:tracePt t="87786" x="4640263" y="4767263"/>
          <p14:tracePt t="87800" x="4605338" y="4767263"/>
          <p14:tracePt t="87802" x="4579938" y="4767263"/>
          <p14:tracePt t="87813" x="4564063" y="4767263"/>
          <p14:tracePt t="87824" x="4538663" y="4767263"/>
          <p14:tracePt t="87841" x="4521200" y="4767263"/>
          <p14:tracePt t="87842" x="4495800" y="4767263"/>
          <p14:tracePt t="87853" x="4445000" y="4767263"/>
          <p14:tracePt t="87862" x="4402138" y="4767263"/>
          <p14:tracePt t="87869" x="4376738" y="4767263"/>
          <p14:tracePt t="87879" x="4325938" y="4767263"/>
          <p14:tracePt t="87886" x="4265613" y="4767263"/>
          <p14:tracePt t="87892" x="4206875" y="4767263"/>
          <p14:tracePt t="87904" x="4138613" y="4767263"/>
          <p14:tracePt t="87910" x="4079875" y="4767263"/>
          <p14:tracePt t="87921" x="4019550" y="4767263"/>
          <p14:tracePt t="87925" x="3968750" y="4767263"/>
          <p14:tracePt t="87936" x="3908425" y="4767263"/>
          <p14:tracePt t="87941" x="3849688" y="4767263"/>
          <p14:tracePt t="87953" x="3781425" y="4767263"/>
          <p14:tracePt t="87960" x="3705225" y="4767263"/>
          <p14:tracePt t="87964" x="3619500" y="4767263"/>
          <p14:tracePt t="87975" x="3527425" y="4767263"/>
          <p14:tracePt t="87981" x="3398838" y="4767263"/>
          <p14:tracePt t="87991" x="3246438" y="4767263"/>
          <p14:tracePt t="88003" x="3067050" y="4767263"/>
          <p14:tracePt t="88006" x="2897188" y="4767263"/>
          <p14:tracePt t="88014" x="2633663" y="4767263"/>
          <p14:tracePt t="88024" x="2430463" y="4767263"/>
          <p14:tracePt t="88030" x="2252663" y="4767263"/>
          <p14:tracePt t="88041" x="2098675" y="4767263"/>
          <p14:tracePt t="88044" x="1946275" y="4767263"/>
          <p14:tracePt t="88058" x="1793875" y="4767263"/>
          <p14:tracePt t="88060" x="1665288" y="4767263"/>
          <p14:tracePt t="88070" x="1546225" y="4741863"/>
          <p14:tracePt t="88080" x="1436688" y="4733925"/>
          <p14:tracePt t="88086" x="1376363" y="4724400"/>
          <p14:tracePt t="88096" x="1325563" y="4716463"/>
          <p14:tracePt t="88111" x="1300163" y="4708525"/>
          <p14:tracePt t="88119" x="1257300" y="4708525"/>
          <p14:tracePt t="88128" x="1241425" y="4699000"/>
          <p14:tracePt t="88136" x="1189038" y="4691063"/>
          <p14:tracePt t="88142" x="1130300" y="4683125"/>
          <p14:tracePt t="88152" x="1112838" y="4683125"/>
          <p14:tracePt t="88159" x="1079500" y="4683125"/>
          <p14:tracePt t="88169" x="1028700" y="4683125"/>
          <p14:tracePt t="88174" x="952500" y="4683125"/>
          <p14:tracePt t="88186" x="900113" y="4683125"/>
          <p14:tracePt t="88195" x="823913" y="4673600"/>
          <p14:tracePt t="88199" x="765175" y="4673600"/>
          <p14:tracePt t="88209" x="704850" y="4657725"/>
          <p14:tracePt t="88214" x="663575" y="4657725"/>
          <p14:tracePt t="88224" x="620713" y="4657725"/>
          <p14:tracePt t="88236" x="569913" y="4648200"/>
          <p14:tracePt t="88417" x="603250" y="4648200"/>
          <p14:tracePt t="88426" x="646113" y="4648200"/>
          <p14:tracePt t="88436" x="679450" y="4640263"/>
          <p14:tracePt t="88441" x="722313" y="4640263"/>
          <p14:tracePt t="88452" x="790575" y="4640263"/>
          <p14:tracePt t="88458" x="874713" y="4640263"/>
          <p14:tracePt t="88469" x="1019175" y="4640263"/>
          <p14:tracePt t="88476" x="1155700" y="4640263"/>
          <p14:tracePt t="88480" x="1300163" y="4630738"/>
          <p14:tracePt t="88491" x="1411288" y="4622800"/>
          <p14:tracePt t="88496" x="1530350" y="4605338"/>
          <p14:tracePt t="88508" x="1631950" y="4605338"/>
          <p14:tracePt t="88519" x="1700213" y="4597400"/>
          <p14:tracePt t="88524" x="1716088" y="4589463"/>
          <p14:tracePt t="88593" x="1708150" y="4572000"/>
          <p14:tracePt t="88602" x="1708150" y="4564063"/>
          <p14:tracePt t="88609" x="1700213" y="4564063"/>
          <p14:tracePt t="88619" x="1690688" y="4564063"/>
          <p14:tracePt t="89355" x="1682750" y="4564063"/>
          <p14:tracePt t="89375" x="1682750" y="4554538"/>
          <p14:tracePt t="89400" x="1700213" y="4546600"/>
          <p14:tracePt t="89407" x="1708150" y="4538663"/>
          <p14:tracePt t="89419" x="1716088" y="4538663"/>
          <p14:tracePt t="89424" x="1733550" y="4529138"/>
          <p14:tracePt t="89430" x="1751013" y="4529138"/>
          <p14:tracePt t="89452" x="1758950" y="4529138"/>
          <p14:tracePt t="89461" x="1776413" y="4521200"/>
          <p14:tracePt t="89476" x="1809750" y="4521200"/>
          <p14:tracePt t="89481" x="1835150" y="4521200"/>
          <p14:tracePt t="89491" x="1895475" y="4521200"/>
          <p14:tracePt t="89502" x="1963738" y="4521200"/>
          <p14:tracePt t="89507" x="2047875" y="4521200"/>
          <p14:tracePt t="89519" x="2116138" y="4521200"/>
          <p14:tracePt t="89520" x="2192338" y="4521200"/>
          <p14:tracePt t="89530" x="2235200" y="4521200"/>
          <p14:tracePt t="89541" x="2278063" y="4521200"/>
          <p14:tracePt t="89789" x="2286000" y="4521200"/>
          <p14:tracePt t="89799" x="2293938" y="4521200"/>
          <p14:tracePt t="89951" x="2303463" y="4521200"/>
          <p14:tracePt t="89961" x="2311400" y="4529138"/>
          <p14:tracePt t="89969" x="2319338" y="4529138"/>
          <p14:tracePt t="89977" x="2344738" y="4538663"/>
          <p14:tracePt t="89986" x="2379663" y="4546600"/>
          <p14:tracePt t="89990" x="2413000" y="4554538"/>
          <p14:tracePt t="90003" x="2447925" y="4554538"/>
          <p14:tracePt t="90007" x="2473325" y="4564063"/>
          <p14:tracePt t="90019" x="2524125" y="4564063"/>
          <p14:tracePt t="90026" x="2574925" y="4564063"/>
          <p14:tracePt t="90030" x="2617788" y="4564063"/>
          <p14:tracePt t="90041" x="2668588" y="4564063"/>
          <p14:tracePt t="90046" x="2711450" y="4564063"/>
          <p14:tracePt t="90057" x="2727325" y="4564063"/>
          <p14:tracePt t="90069" x="2752725" y="4564063"/>
          <p14:tracePt t="90080" x="2762250" y="4564063"/>
          <p14:tracePt t="90293" x="2770188" y="4564063"/>
          <p14:tracePt t="90299" x="2778125" y="4564063"/>
          <p14:tracePt t="90309" x="2795588" y="4564063"/>
          <p14:tracePt t="90320" x="2838450" y="4564063"/>
          <p14:tracePt t="90325" x="2871788" y="4564063"/>
          <p14:tracePt t="90336" x="2914650" y="4564063"/>
          <p14:tracePt t="90341" x="2940050" y="4564063"/>
          <p14:tracePt t="90349" x="2990850" y="4564063"/>
          <p14:tracePt t="90358" x="3051175" y="4564063"/>
          <p14:tracePt t="90364" x="3109913" y="4564063"/>
          <p14:tracePt t="90374" x="3195638" y="4564063"/>
          <p14:tracePt t="90379" x="3254375" y="4564063"/>
          <p14:tracePt t="90390" x="3305175" y="4564063"/>
          <p14:tracePt t="90399" x="3348038" y="4564063"/>
          <p14:tracePt t="90407" x="3382963" y="4564063"/>
          <p14:tracePt t="90414" x="3398838" y="4564063"/>
          <p14:tracePt t="90429" x="3408363" y="4564063"/>
          <p14:tracePt t="90457" x="3416300" y="4564063"/>
          <p14:tracePt t="90601" x="3424238" y="4564063"/>
          <p14:tracePt t="90691" x="3433763" y="4564063"/>
          <p14:tracePt t="90701" x="3449638" y="4564063"/>
          <p14:tracePt t="90707" x="3484563" y="4564063"/>
          <p14:tracePt t="90719" x="3517900" y="4564063"/>
          <p14:tracePt t="90725" x="3552825" y="4564063"/>
          <p14:tracePt t="90736" x="3611563" y="4564063"/>
          <p14:tracePt t="90743" x="3687763" y="4572000"/>
          <p14:tracePt t="90746" x="3773488" y="4579938"/>
          <p14:tracePt t="90758" x="3875088" y="4579938"/>
          <p14:tracePt t="90762" x="3968750" y="4579938"/>
          <p14:tracePt t="90775" x="4044950" y="4579938"/>
          <p14:tracePt t="90786" x="4070350" y="4579938"/>
          <p14:tracePt t="90949" x="4079875" y="4579938"/>
          <p14:tracePt t="90959" x="4087813" y="4579938"/>
          <p14:tracePt t="90969" x="4095750" y="4579938"/>
          <p14:tracePt t="90975" x="4130675" y="4579938"/>
          <p14:tracePt t="90986" x="4156075" y="4579938"/>
          <p14:tracePt t="90990" x="4181475" y="4579938"/>
          <p14:tracePt t="90999" x="4224338" y="4579938"/>
          <p14:tracePt t="91008" x="4249738" y="4579938"/>
          <p14:tracePt t="91014" x="4283075" y="4579938"/>
          <p14:tracePt t="91024" x="4341813" y="4579938"/>
          <p14:tracePt t="91030" x="4384675" y="4579938"/>
          <p14:tracePt t="91041" x="4427538" y="4579938"/>
          <p14:tracePt t="91049" x="4460875" y="4579938"/>
          <p14:tracePt t="91058" x="4478338" y="4579938"/>
          <p14:tracePt t="91641" x="4513263" y="4579938"/>
          <p14:tracePt t="91645" x="4554538" y="4579938"/>
          <p14:tracePt t="91655" x="4597400" y="4579938"/>
          <p14:tracePt t="91665" x="4657725" y="4579938"/>
          <p14:tracePt t="91670" x="4716463" y="4579938"/>
          <p14:tracePt t="91681" x="4767263" y="4579938"/>
          <p14:tracePt t="91686" x="4818063" y="4579938"/>
          <p14:tracePt t="91694" x="4860925" y="4579938"/>
          <p14:tracePt t="91707" x="4903788" y="4579938"/>
          <p14:tracePt t="91710" x="4929188" y="4589463"/>
          <p14:tracePt t="91722" x="4929188" y="4597400"/>
          <p14:tracePt t="91726" x="4937125" y="4597400"/>
          <p14:tracePt t="91791" x="4946650" y="4597400"/>
          <p14:tracePt t="91801" x="4954588" y="4597400"/>
          <p14:tracePt t="91817" x="4972050" y="4597400"/>
          <p14:tracePt t="91827" x="4979988" y="4597400"/>
          <p14:tracePt t="91835" x="4997450" y="4597400"/>
          <p14:tracePt t="91842" x="5022850" y="4597400"/>
          <p14:tracePt t="91852" x="5030788" y="4597400"/>
          <p14:tracePt t="91857" x="5056188" y="4597400"/>
          <p14:tracePt t="91869" x="5064125" y="4597400"/>
          <p14:tracePt t="91875" x="5073650" y="4597400"/>
          <p14:tracePt t="91886" x="5091113" y="4597400"/>
          <p14:tracePt t="91893" x="5106988" y="4597400"/>
          <p14:tracePt t="91896" x="5141913" y="4597400"/>
          <p14:tracePt t="91909" x="5157788" y="4597400"/>
          <p14:tracePt t="91912" x="5183188" y="4597400"/>
          <p14:tracePt t="91925" x="5243513" y="4597400"/>
          <p14:tracePt t="91936" x="5319713" y="4597400"/>
          <p14:tracePt t="91949" x="5353050" y="4597400"/>
          <p14:tracePt t="91952" x="5362575" y="4579938"/>
          <p14:tracePt t="91962" x="5387975" y="4579938"/>
          <p14:tracePt t="91974" x="5405438" y="4579938"/>
          <p14:tracePt t="91979" x="5413375" y="4579938"/>
          <p14:tracePt t="91991" x="5421313" y="4572000"/>
          <p14:tracePt t="91999" x="5430838" y="4572000"/>
          <p14:tracePt t="92024" x="5446713" y="4572000"/>
          <p14:tracePt t="92029" x="5456238" y="4572000"/>
          <p14:tracePt t="92041" x="5464175" y="4572000"/>
          <p14:tracePt t="92044" x="5472113" y="4572000"/>
          <p14:tracePt t="92057" x="5489575" y="4572000"/>
          <p14:tracePt t="92065" x="5507038" y="4572000"/>
          <p14:tracePt t="92069" x="5514975" y="4572000"/>
          <p14:tracePt t="92086" x="5532438" y="4572000"/>
          <p14:tracePt t="92094" x="5549900" y="4572000"/>
          <p14:tracePt t="92111" x="5565775" y="4572000"/>
          <p14:tracePt t="92124" x="5575300" y="4572000"/>
          <p14:tracePt t="92136" x="5591175" y="4572000"/>
          <p14:tracePt t="92145" x="5600700" y="4572000"/>
          <p14:tracePt t="92153" x="5616575" y="4572000"/>
          <p14:tracePt t="92161" x="5641975" y="4572000"/>
          <p14:tracePt t="92164" x="5659438" y="4572000"/>
          <p14:tracePt t="92177" x="5684838" y="4572000"/>
          <p14:tracePt t="92186" x="5727700" y="4572000"/>
          <p14:tracePt t="92191" x="5753100" y="4572000"/>
          <p14:tracePt t="92203" x="5761038" y="4572000"/>
          <p14:tracePt t="92206" x="5778500" y="4572000"/>
          <p14:tracePt t="92225" x="5788025" y="4572000"/>
          <p14:tracePt t="92231" x="5803900" y="4572000"/>
          <p14:tracePt t="92241" x="5813425" y="4572000"/>
          <p14:tracePt t="92246" x="5829300" y="4572000"/>
          <p14:tracePt t="92258" x="5846763" y="4572000"/>
          <p14:tracePt t="92269" x="5864225" y="4572000"/>
          <p14:tracePt t="92270" x="5880100" y="4572000"/>
          <p14:tracePt t="92286" x="5897563" y="4572000"/>
          <p14:tracePt t="92296" x="5905500" y="4572000"/>
          <p14:tracePt t="92334" x="5922963" y="4572000"/>
          <p14:tracePt t="92368" x="5932488" y="4572000"/>
          <p14:tracePt t="92399" x="5940425" y="4564063"/>
          <p14:tracePt t="92525" x="5948363" y="4554538"/>
          <p14:tracePt t="92540" x="5973763" y="4554538"/>
          <p14:tracePt t="92552" x="5999163" y="4554538"/>
          <p14:tracePt t="92557" x="6042025" y="4554538"/>
          <p14:tracePt t="92564" x="6067425" y="4554538"/>
          <p14:tracePt t="92574" x="6092825" y="4554538"/>
          <p14:tracePt t="92580" x="6127750" y="4554538"/>
          <p14:tracePt t="92591" x="6178550" y="4554538"/>
          <p14:tracePt t="92594" x="6211888" y="4554538"/>
          <p14:tracePt t="92607" x="6262688" y="4554538"/>
          <p14:tracePt t="92614" x="6305550" y="4554538"/>
          <p14:tracePt t="92622" x="6330950" y="4554538"/>
          <p14:tracePt t="92631" x="6365875" y="4554538"/>
          <p14:tracePt t="92636" x="6381750" y="4554538"/>
          <p14:tracePt t="92647" x="6399213" y="4554538"/>
          <p14:tracePt t="92658" x="6432550" y="4554538"/>
          <p14:tracePt t="92660" x="6467475" y="4579938"/>
          <p14:tracePt t="92672" x="6475413" y="4579938"/>
          <p14:tracePt t="92675" x="6500813" y="4579938"/>
          <p14:tracePt t="92686" x="6526213" y="4589463"/>
          <p14:tracePt t="92696" x="6561138" y="4597400"/>
          <p14:tracePt t="92703" x="6569075" y="4597400"/>
          <p14:tracePt t="92711" x="6577013" y="4605338"/>
          <p14:tracePt t="92873" x="6586538" y="4605338"/>
          <p14:tracePt t="93059" x="6594475" y="4605338"/>
          <p14:tracePt t="93078" x="6602413" y="4605338"/>
          <p14:tracePt t="93094" x="6611938" y="4605338"/>
          <p14:tracePt t="93136" x="6619875" y="4605338"/>
          <p14:tracePt t="93161" x="6627813" y="4605338"/>
          <p14:tracePt t="93215" x="6645275" y="4605338"/>
          <p14:tracePt t="93240" x="6654800" y="4614863"/>
          <p14:tracePt t="93271" x="6662738" y="4622800"/>
          <p14:tracePt t="93281" x="6670675" y="4622800"/>
          <p14:tracePt t="93288" x="6680200" y="4622800"/>
          <p14:tracePt t="93296" x="6688138" y="4630738"/>
          <p14:tracePt t="93307" x="6705600" y="4630738"/>
          <p14:tracePt t="93310" x="6705600" y="4640263"/>
          <p14:tracePt t="93322" x="6713538" y="4648200"/>
          <p14:tracePt t="93539" x="6721475" y="4648200"/>
          <p14:tracePt t="93589" x="6731000" y="4648200"/>
          <p14:tracePt t="93725" x="6738938" y="4648200"/>
          <p14:tracePt t="93735" x="6756400" y="4648200"/>
          <p14:tracePt t="93746" x="6764338" y="4648200"/>
          <p14:tracePt t="93752" x="6789738" y="4648200"/>
          <p14:tracePt t="93760" x="6807200" y="4648200"/>
          <p14:tracePt t="93769" x="6832600" y="4648200"/>
          <p14:tracePt t="93777" x="6865938" y="4640263"/>
          <p14:tracePt t="93786" x="6891338" y="4640263"/>
          <p14:tracePt t="93791" x="6916738" y="4640263"/>
          <p14:tracePt t="93803" x="6934200" y="4630738"/>
          <p14:tracePt t="93808" x="6951663" y="4630738"/>
          <p14:tracePt t="93819" x="6959600" y="4630738"/>
          <p14:tracePt t="93827" x="6977063" y="4614863"/>
          <p14:tracePt t="93852" x="6994525" y="4614863"/>
          <p14:tracePt t="93869" x="7010400" y="4614863"/>
          <p14:tracePt t="93876" x="7045325" y="4597400"/>
          <p14:tracePt t="93886" x="7070725" y="4597400"/>
          <p14:tracePt t="93902" x="7121525" y="4589463"/>
          <p14:tracePt t="93904" x="7146925" y="4572000"/>
          <p14:tracePt t="93909" x="7172325" y="4572000"/>
          <p14:tracePt t="93919" x="7180263" y="4564063"/>
          <p14:tracePt t="93928" x="7205663" y="4564063"/>
          <p14:tracePt t="93936" x="7240588" y="4564063"/>
          <p14:tracePt t="93942" x="7258050" y="4564063"/>
          <p14:tracePt t="93949" x="7258050" y="4554538"/>
          <p14:tracePt t="93958" x="7273925" y="4554538"/>
          <p14:tracePt t="93969" x="7299325" y="4554538"/>
          <p14:tracePt t="93975" x="7308850" y="4546600"/>
          <p14:tracePt t="93986" x="7316788" y="4546600"/>
          <p14:tracePt t="93990" x="7334250" y="4546600"/>
          <p14:tracePt t="94008" x="7342188" y="4546600"/>
          <p14:tracePt t="94019" x="7350125" y="4546600"/>
          <p14:tracePt t="94029" x="7359650" y="4546600"/>
          <p14:tracePt t="94064" x="7367588" y="4546600"/>
          <p14:tracePt t="94070" x="7377113" y="4546600"/>
          <p14:tracePt t="94085" x="7392988" y="4546600"/>
          <p14:tracePt t="94095" x="7402513" y="4546600"/>
          <p14:tracePt t="94107" x="7410450" y="4546600"/>
          <p14:tracePt t="94108" x="7443788" y="4546600"/>
          <p14:tracePt t="94119" x="7486650" y="4546600"/>
          <p14:tracePt t="94124" x="7512050" y="4546600"/>
          <p14:tracePt t="94136" x="7554913" y="4546600"/>
          <p14:tracePt t="94145" x="7597775" y="4546600"/>
          <p14:tracePt t="94153" x="7605713" y="4546600"/>
          <p14:tracePt t="94160" x="7631113" y="4546600"/>
          <p14:tracePt t="94165" x="7648575" y="4546600"/>
          <p14:tracePt t="94174" x="7666038" y="4538663"/>
          <p14:tracePt t="94186" x="7691438" y="4538663"/>
          <p14:tracePt t="94207" x="7699375" y="4538663"/>
          <p14:tracePt t="94225" x="7707313" y="4538663"/>
          <p14:tracePt t="94230" x="7724775" y="4538663"/>
          <p14:tracePt t="94241" x="7750175" y="4538663"/>
          <p14:tracePt t="94253" x="7775575" y="4538663"/>
          <p14:tracePt t="94259" x="7793038" y="4538663"/>
          <p14:tracePt t="94269" x="7810500" y="4538663"/>
          <p14:tracePt t="94275" x="7835900" y="4538663"/>
          <p14:tracePt t="94286" x="7851775" y="4538663"/>
          <p14:tracePt t="94296" x="7861300" y="4538663"/>
          <p14:tracePt t="94309" x="7869238" y="4538663"/>
          <p14:tracePt t="94319" x="7877175" y="4538663"/>
          <p14:tracePt t="94325" x="7886700" y="4538663"/>
          <p14:tracePt t="94336" x="7894638" y="4538663"/>
          <p14:tracePt t="94353" x="7912100" y="4538663"/>
          <p14:tracePt t="94359" x="7920038" y="4538663"/>
          <p14:tracePt t="94369" x="7927975" y="4538663"/>
          <p14:tracePt t="94378" x="7937500" y="4538663"/>
          <p14:tracePt t="94402" x="7945438" y="4538663"/>
          <p14:tracePt t="94408" x="7954963" y="4538663"/>
          <p14:tracePt t="94419" x="7962900" y="4538663"/>
          <p14:tracePt t="94441" x="7980363" y="4538663"/>
          <p14:tracePt t="94443" x="7988300" y="4538663"/>
          <p14:tracePt t="94462" x="8005763" y="4538663"/>
          <p14:tracePt t="94475" x="8013700" y="4538663"/>
          <p14:tracePt t="94490" x="8031163" y="4538663"/>
          <p14:tracePt t="94499" x="8039100" y="4538663"/>
          <p14:tracePt t="94510" x="8056563" y="4538663"/>
          <p14:tracePt t="94512" x="8089900" y="4538663"/>
          <p14:tracePt t="94525" x="8107363" y="4538663"/>
          <p14:tracePt t="94528" x="8132763" y="4538663"/>
          <p14:tracePt t="94541" x="8158163" y="4538663"/>
          <p14:tracePt t="94548" x="8175625" y="4538663"/>
          <p14:tracePt t="94555" x="8208963" y="4538663"/>
          <p14:tracePt t="94564" x="8234363" y="4538663"/>
          <p14:tracePt t="94569" x="8259763" y="4538663"/>
          <p14:tracePt t="94581" x="8269288" y="4538663"/>
          <p14:tracePt t="94593" x="8294688" y="4538663"/>
          <p14:tracePt t="94594" x="8328025" y="4538663"/>
          <p14:tracePt t="94604" x="8353425" y="4538663"/>
          <p14:tracePt t="94610" x="8370888" y="4538663"/>
          <p14:tracePt t="94619" x="8396288" y="4538663"/>
          <p14:tracePt t="94630" x="8413750" y="4538663"/>
          <p14:tracePt t="94636" x="8455025" y="4538663"/>
          <p14:tracePt t="94644" x="8472488" y="4538663"/>
          <p14:tracePt t="94653" x="8507413" y="4538663"/>
          <p14:tracePt t="94661" x="8515350" y="4538663"/>
          <p14:tracePt t="94670" x="8523288" y="4538663"/>
          <p14:tracePt t="94676" x="8540750" y="4538663"/>
          <p14:tracePt t="94694" x="8558213" y="4538663"/>
          <p14:tracePt t="94704" x="8566150" y="4538663"/>
          <p14:tracePt t="94711" x="8583613" y="4538663"/>
          <p14:tracePt t="94720" x="8591550" y="4538663"/>
          <p14:tracePt t="94736" x="8599488" y="4538663"/>
          <p14:tracePt t="94747" x="8616950" y="4538663"/>
          <p14:tracePt t="94752" x="8634413" y="4538663"/>
          <p14:tracePt t="94760" x="8667750" y="4538663"/>
          <p14:tracePt t="94771" x="8702675" y="4538663"/>
          <p14:tracePt t="94786" x="8718550" y="4538663"/>
          <p14:tracePt t="94793" x="8736013" y="4538663"/>
          <p14:tracePt t="94803" x="8753475" y="4538663"/>
          <p14:tracePt t="94812" x="8761413" y="4538663"/>
          <p14:tracePt t="94819" x="8786813" y="4538663"/>
          <p14:tracePt t="94826" x="8804275" y="4538663"/>
          <p14:tracePt t="94836" x="8847138" y="4538663"/>
          <p14:tracePt t="94843" x="8863013" y="4538663"/>
          <p14:tracePt t="94853" x="8880475" y="4538663"/>
          <p14:tracePt t="94859" x="8923338" y="4538663"/>
          <p14:tracePt t="94869" x="8940800" y="4538663"/>
          <p14:tracePt t="95003" x="8888413" y="4538663"/>
          <p14:tracePt t="95013" x="8863013" y="4538663"/>
          <p14:tracePt t="95025" x="8837613" y="4554538"/>
          <p14:tracePt t="95029" x="8796338" y="4564063"/>
          <p14:tracePt t="95041" x="8718550" y="4572000"/>
          <p14:tracePt t="95043" x="8634413" y="4605338"/>
          <p14:tracePt t="95054" x="8523288" y="4640263"/>
          <p14:tracePt t="95064" x="8413750" y="4673600"/>
          <p14:tracePt t="95069" x="8294688" y="4708525"/>
          <p14:tracePt t="95078" x="8175625" y="4749800"/>
          <p14:tracePt t="95086" x="8031163" y="4792663"/>
          <p14:tracePt t="95095" x="7886700" y="4835525"/>
          <p14:tracePt t="95106" x="7707313" y="4868863"/>
          <p14:tracePt t="95110" x="7435850" y="4886325"/>
          <p14:tracePt t="95120" x="7104063" y="4919663"/>
          <p14:tracePt t="95126" x="6858000" y="4972050"/>
          <p14:tracePt t="95136" x="6627813" y="5030788"/>
          <p14:tracePt t="95144" x="6442075" y="5099050"/>
          <p14:tracePt t="95148" x="6288088" y="5167313"/>
          <p14:tracePt t="95158" x="6153150" y="5208588"/>
          <p14:tracePt t="95164" x="6049963" y="5243513"/>
          <p14:tracePt t="95174" x="5948363" y="5276850"/>
          <p14:tracePt t="95186" x="5788025" y="5302250"/>
          <p14:tracePt t="95191" x="5549900" y="5319713"/>
          <p14:tracePt t="95203" x="5260975" y="5337175"/>
          <p14:tracePt t="95207" x="4852988" y="5337175"/>
          <p14:tracePt t="95215" x="4478338" y="5337175"/>
          <p14:tracePt t="95224" x="4146550" y="5370513"/>
          <p14:tracePt t="95230" x="3867150" y="5421313"/>
          <p14:tracePt t="95241" x="3646488" y="5464175"/>
          <p14:tracePt t="95245" x="3502025" y="5497513"/>
          <p14:tracePt t="95258" x="3355975" y="5514975"/>
          <p14:tracePt t="95264" x="3246438" y="5524500"/>
          <p14:tracePt t="95273" x="3144838" y="5524500"/>
          <p14:tracePt t="95280" x="3059113" y="5524500"/>
          <p14:tracePt t="95286" x="2990850" y="5524500"/>
          <p14:tracePt t="95296" x="2932113" y="5524500"/>
          <p14:tracePt t="95308" x="2863850" y="5524500"/>
          <p14:tracePt t="95310" x="2820988" y="5524500"/>
          <p14:tracePt t="95322" x="2744788" y="5524500"/>
          <p14:tracePt t="95325" x="2686050" y="5524500"/>
          <p14:tracePt t="95336" x="2625725" y="5514975"/>
          <p14:tracePt t="95346" x="2541588" y="5489575"/>
          <p14:tracePt t="95353" x="2463800" y="5472113"/>
          <p14:tracePt t="95361" x="2379663" y="5446713"/>
          <p14:tracePt t="95369" x="2303463" y="5413375"/>
          <p14:tracePt t="95377" x="2227263" y="5380038"/>
          <p14:tracePt t="95386" x="2149475" y="5370513"/>
          <p14:tracePt t="95391" x="2090738" y="5362575"/>
          <p14:tracePt t="95403" x="2047875" y="5353050"/>
          <p14:tracePt t="95408" x="2030413" y="5353050"/>
          <p14:tracePt t="95419" x="2022475" y="5337175"/>
          <p14:tracePt t="95426" x="2014538" y="5327650"/>
          <p14:tracePt t="95447" x="2005013" y="5327650"/>
          <p14:tracePt t="95457" x="1997075" y="5319713"/>
          <p14:tracePt t="95462" x="1971675" y="5302250"/>
          <p14:tracePt t="95474" x="1920875" y="5286375"/>
          <p14:tracePt t="95476" x="1878013" y="5268913"/>
          <p14:tracePt t="95486" x="1809750" y="5235575"/>
          <p14:tracePt t="95496" x="1766888" y="5235575"/>
          <p14:tracePt t="95503" x="1716088" y="5218113"/>
          <p14:tracePt t="95512" x="1665288" y="5183188"/>
          <p14:tracePt t="95519" x="1622425" y="5175250"/>
          <p14:tracePt t="95527" x="1589088" y="5157788"/>
          <p14:tracePt t="95540" x="1538288" y="5141913"/>
          <p14:tracePt t="95542" x="1477963" y="5116513"/>
          <p14:tracePt t="95553" x="1444625" y="5091113"/>
          <p14:tracePt t="95558" x="1411288" y="5081588"/>
          <p14:tracePt t="95569" x="1376363" y="5064125"/>
          <p14:tracePt t="95578" x="1317625" y="5048250"/>
          <p14:tracePt t="95586" x="1249363" y="5022850"/>
          <p14:tracePt t="95592" x="1216025" y="5005388"/>
          <p14:tracePt t="95599" x="1206500" y="4997450"/>
          <p14:tracePt t="95608" x="1189038" y="4987925"/>
          <p14:tracePt t="95620" x="1181100" y="4987925"/>
          <p14:tracePt t="95662" x="1173163" y="4987925"/>
          <p14:tracePt t="95675" x="1163638" y="4979988"/>
          <p14:tracePt t="95686" x="1155700" y="4972050"/>
          <p14:tracePt t="95691" x="1138238" y="4972050"/>
          <p14:tracePt t="95699" x="1096963" y="4962525"/>
          <p14:tracePt t="95708" x="1062038" y="4954588"/>
          <p14:tracePt t="95714" x="1003300" y="4954588"/>
          <p14:tracePt t="95725" x="952500" y="4937125"/>
          <p14:tracePt t="95729" x="935038" y="4937125"/>
          <p14:tracePt t="95741" x="884238" y="4929188"/>
          <p14:tracePt t="95745" x="866775" y="4919663"/>
          <p14:tracePt t="95758" x="833438" y="4911725"/>
          <p14:tracePt t="95764" x="798513" y="4903788"/>
          <p14:tracePt t="95772" x="765175" y="4903788"/>
          <p14:tracePt t="95831" x="755650" y="4903788"/>
          <p14:tracePt t="95851" x="747713" y="4903788"/>
          <p14:tracePt t="95867" x="739775" y="4903788"/>
          <p14:tracePt t="95880" x="730250" y="4903788"/>
          <p14:tracePt t="95927" x="722313" y="4903788"/>
          <p14:tracePt t="95960" x="714375" y="4911725"/>
          <p14:tracePt t="96117" x="714375" y="4919663"/>
          <p14:tracePt t="96135" x="747713" y="4919663"/>
          <p14:tracePt t="96142" x="765175" y="4919663"/>
          <p14:tracePt t="96148" x="833438" y="4919663"/>
          <p14:tracePt t="96158" x="917575" y="4919663"/>
          <p14:tracePt t="96162" x="1003300" y="4919663"/>
          <p14:tracePt t="96174" x="1069975" y="4919663"/>
          <p14:tracePt t="96186" x="1112838" y="4919663"/>
          <p14:tracePt t="96191" x="1173163" y="4919663"/>
          <p14:tracePt t="96199" x="1206500" y="4919663"/>
          <p14:tracePt t="96203" x="1216025" y="4919663"/>
          <p14:tracePt t="96617" x="1223963" y="4919663"/>
          <p14:tracePt t="96623" x="1249363" y="4919663"/>
          <p14:tracePt t="96635" x="1282700" y="4919663"/>
          <p14:tracePt t="96643" x="1317625" y="4919663"/>
          <p14:tracePt t="96646" x="1360488" y="4919663"/>
          <p14:tracePt t="96658" x="1393825" y="4919663"/>
          <p14:tracePt t="96662" x="1401763" y="4919663"/>
          <p14:tracePt t="96925" x="1411288" y="4919663"/>
          <p14:tracePt t="96936" x="1444625" y="4919663"/>
          <p14:tracePt t="96941" x="1477963" y="4919663"/>
          <p14:tracePt t="96953" x="1512888" y="4919663"/>
          <p14:tracePt t="96956" x="1538288" y="4919663"/>
          <p14:tracePt t="96965" x="1581150" y="4919663"/>
          <p14:tracePt t="96974" x="1606550" y="4919663"/>
          <p14:tracePt t="96980" x="1674813" y="4919663"/>
          <p14:tracePt t="96991" x="1733550" y="4919663"/>
          <p14:tracePt t="96994" x="1801813" y="4919663"/>
          <p14:tracePt t="97007" x="1860550" y="4919663"/>
          <p14:tracePt t="97014" x="1928813" y="4919663"/>
          <p14:tracePt t="97023" x="1963738" y="4919663"/>
          <p14:tracePt t="97031" x="1997075" y="4919663"/>
          <p14:tracePt t="97076" x="2005013" y="4919663"/>
          <p14:tracePt t="97096" x="2014538" y="4919663"/>
          <p14:tracePt t="97106" x="2022475" y="4919663"/>
          <p14:tracePt t="97110" x="2030413" y="4919663"/>
          <p14:tracePt t="97121" x="2090738" y="4919663"/>
          <p14:tracePt t="97131" x="2116138" y="4919663"/>
          <p14:tracePt t="97136" x="2159000" y="4919663"/>
          <p14:tracePt t="97146" x="2192338" y="4919663"/>
          <p14:tracePt t="97153" x="2227263" y="4919663"/>
          <p14:tracePt t="97162" x="2268538" y="4919663"/>
          <p14:tracePt t="97174" x="2311400" y="4919663"/>
          <p14:tracePt t="97176" x="2354263" y="4919663"/>
          <p14:tracePt t="97186" x="2405063" y="4911725"/>
          <p14:tracePt t="97192" x="2422525" y="4903788"/>
          <p14:tracePt t="97213" x="2438400" y="4903788"/>
          <p14:tracePt t="97226" x="2447925" y="4903788"/>
          <p14:tracePt t="97236" x="2455863" y="4886325"/>
          <p14:tracePt t="97246" x="2463800" y="4886325"/>
          <p14:tracePt t="97258" x="2473325" y="4886325"/>
          <p14:tracePt t="97262" x="2481263" y="4878388"/>
          <p14:tracePt t="97275" x="2489200" y="4878388"/>
          <p14:tracePt t="97286" x="2498725" y="4878388"/>
          <p14:tracePt t="97291" x="2516188" y="4878388"/>
          <p14:tracePt t="97298" x="2541588" y="4878388"/>
          <p14:tracePt t="97302" x="2549525" y="4868863"/>
          <p14:tracePt t="97312" x="2566988" y="4868863"/>
          <p14:tracePt t="97324" x="2574925" y="4868863"/>
          <p14:tracePt t="97336" x="2582863" y="4868863"/>
          <p14:tracePt t="97341" x="2592388" y="4868863"/>
          <p14:tracePt t="97349" x="2600325" y="4868863"/>
          <p14:tracePt t="97353" x="2608263" y="4868863"/>
          <p14:tracePt t="97362" x="2617788" y="4868863"/>
          <p14:tracePt t="97374" x="2633663" y="4868863"/>
          <p14:tracePt t="97379" x="2643188" y="4868863"/>
          <p14:tracePt t="97391" x="2651125" y="4868863"/>
          <p14:tracePt t="97394" x="2660650" y="4868863"/>
          <p14:tracePt t="97406" x="2686050" y="4868863"/>
          <p14:tracePt t="97410" x="2719388" y="4868863"/>
          <p14:tracePt t="97421" x="2736850" y="4868863"/>
          <p14:tracePt t="97430" x="2752725" y="4868863"/>
          <p14:tracePt t="97436" x="2762250" y="4868863"/>
          <p14:tracePt t="97445" x="2778125" y="4868863"/>
          <p14:tracePt t="97457" x="2787650" y="4868863"/>
          <p14:tracePt t="97475" x="2795588" y="4868863"/>
          <p14:tracePt t="97486" x="2805113" y="4868863"/>
          <p14:tracePt t="97497" x="2813050" y="4868863"/>
          <p14:tracePt t="97508" x="2820988" y="4868863"/>
          <p14:tracePt t="97510" x="2830513" y="4868863"/>
          <p14:tracePt t="97526" x="2855913" y="4868863"/>
          <p14:tracePt t="97536" x="2863850" y="4868863"/>
          <p14:tracePt t="97547" x="2871788" y="4868863"/>
          <p14:tracePt t="97553" x="2881313" y="4868863"/>
          <p14:tracePt t="97561" x="2889250" y="4868863"/>
          <p14:tracePt t="97571" x="2897188" y="4868863"/>
          <p14:tracePt t="97576" x="2906713" y="4868863"/>
          <p14:tracePt t="97586" x="2914650" y="4868863"/>
          <p14:tracePt t="97597" x="2940050" y="4868863"/>
          <p14:tracePt t="97603" x="2965450" y="4868863"/>
          <p14:tracePt t="97612" x="2974975" y="4868863"/>
          <p14:tracePt t="97619" x="3000375" y="4868863"/>
          <p14:tracePt t="97626" x="3025775" y="4868863"/>
          <p14:tracePt t="97636" x="3051175" y="4868863"/>
          <p14:tracePt t="97642" x="3076575" y="4868863"/>
          <p14:tracePt t="97653" x="3084513" y="4868863"/>
          <p14:tracePt t="97658" x="3094038" y="4868863"/>
          <p14:tracePt t="97669" x="3101975" y="4868863"/>
          <p14:tracePt t="97702" x="3109913" y="4868863"/>
          <p14:tracePt t="97719" x="3119438" y="4868863"/>
          <p14:tracePt t="97729" x="3144838" y="4868863"/>
          <p14:tracePt t="97742" x="3152775" y="4868863"/>
          <p14:tracePt t="97749" x="3160713" y="4868863"/>
          <p14:tracePt t="97758" x="3178175" y="4868863"/>
          <p14:tracePt t="97769" x="3195638" y="4868863"/>
          <p14:tracePt t="97774" x="3203575" y="4868863"/>
          <p14:tracePt t="97808" x="3221038" y="4868863"/>
          <p14:tracePt t="97824" x="3246438" y="4868863"/>
          <p14:tracePt t="97840" x="3263900" y="4878388"/>
          <p14:tracePt t="97857" x="3279775" y="4878388"/>
          <p14:tracePt t="97864" x="3289300" y="4878388"/>
          <p14:tracePt t="97874" x="3297238" y="4878388"/>
          <p14:tracePt t="97881" x="3305175" y="4878388"/>
          <p14:tracePt t="97891" x="3314700" y="4878388"/>
          <p14:tracePt t="97903" x="3340100" y="4878388"/>
          <p14:tracePt t="97906" x="3373438" y="4878388"/>
          <p14:tracePt t="97915" x="3398838" y="4878388"/>
          <p14:tracePt t="97923" x="3424238" y="4878388"/>
          <p14:tracePt t="97930" x="3467100" y="4878388"/>
          <p14:tracePt t="97941" x="3484563" y="4878388"/>
          <p14:tracePt t="97947" x="3517900" y="4878388"/>
          <p14:tracePt t="97958" x="3560763" y="4878388"/>
          <p14:tracePt t="97960" x="3603625" y="4878388"/>
          <p14:tracePt t="97970" x="3654425" y="4852988"/>
          <p14:tracePt t="97980" x="3687763" y="4835525"/>
          <p14:tracePt t="97986" x="3697288" y="4827588"/>
          <p14:tracePt t="97996" x="3722688" y="4827588"/>
          <p14:tracePt t="98037" x="3730625" y="4818063"/>
          <p14:tracePt t="99015" x="3713163" y="4818063"/>
          <p14:tracePt t="99025" x="3705225" y="4852988"/>
          <p14:tracePt t="99030" x="3679825" y="4878388"/>
          <p14:tracePt t="99041" x="3654425" y="4911725"/>
          <p14:tracePt t="99053" x="3619500" y="4946650"/>
          <p14:tracePt t="99057" x="3586163" y="4962525"/>
          <p14:tracePt t="99064" x="3517900" y="5005388"/>
          <p14:tracePt t="99072" x="3484563" y="5022850"/>
          <p14:tracePt t="99080" x="3433763" y="5048250"/>
          <p14:tracePt t="99086" x="3348038" y="5099050"/>
          <p14:tracePt t="99096" x="3254375" y="5132388"/>
          <p14:tracePt t="99108" x="3135313" y="5167313"/>
          <p14:tracePt t="99110" x="3008313" y="5208588"/>
          <p14:tracePt t="99120" x="2863850" y="5260975"/>
          <p14:tracePt t="99126" x="2719388" y="5286375"/>
          <p14:tracePt t="99136" x="2574925" y="5337175"/>
          <p14:tracePt t="99147" x="2422525" y="5387975"/>
          <p14:tracePt t="99153" x="2293938" y="5421313"/>
          <p14:tracePt t="99162" x="2200275" y="5464175"/>
          <p14:tracePt t="99169" x="2098675" y="5489575"/>
          <p14:tracePt t="99177" x="2039938" y="5514975"/>
          <p14:tracePt t="99186" x="1989138" y="5524500"/>
          <p14:tracePt t="99192" x="1946275" y="5549900"/>
          <p14:tracePt t="99203" x="1895475" y="5557838"/>
          <p14:tracePt t="99208" x="1860550" y="5565775"/>
          <p14:tracePt t="99219" x="1801813" y="5575300"/>
          <p14:tracePt t="99228" x="1758950" y="5575300"/>
          <p14:tracePt t="99236" x="1700213" y="5575300"/>
          <p14:tracePt t="99242" x="1631950" y="5575300"/>
          <p14:tracePt t="99248" x="1563688" y="5575300"/>
          <p14:tracePt t="99258" x="1530350" y="5575300"/>
          <p14:tracePt t="99269" x="1477963" y="5575300"/>
          <p14:tracePt t="99274" x="1427163" y="5575300"/>
          <p14:tracePt t="99280" x="1411288" y="5575300"/>
          <p14:tracePt t="99291" x="1368425" y="5575300"/>
          <p14:tracePt t="99303" x="1325563" y="5575300"/>
          <p14:tracePt t="99307" x="1292225" y="5575300"/>
          <p14:tracePt t="99315" x="1249363" y="5575300"/>
          <p14:tracePt t="99322" x="1206500" y="5575300"/>
          <p14:tracePt t="99330" x="1155700" y="5575300"/>
          <p14:tracePt t="99341" x="1122363" y="5565775"/>
          <p14:tracePt t="99347" x="1062038" y="5557838"/>
          <p14:tracePt t="99358" x="1019175" y="5549900"/>
          <p14:tracePt t="99360" x="993775" y="5540375"/>
          <p14:tracePt t="99371" x="985838" y="5532438"/>
          <p14:tracePt t="99381" x="968375" y="5514975"/>
          <p14:tracePt t="99386" x="935038" y="5507038"/>
          <p14:tracePt t="99396" x="917575" y="5497513"/>
          <p14:tracePt t="99403" x="909638" y="5489575"/>
          <p14:tracePt t="99411" x="884238" y="5481638"/>
          <p14:tracePt t="99420" x="833438" y="5446713"/>
          <p14:tracePt t="99426" x="823913" y="5438775"/>
          <p14:tracePt t="99436" x="798513" y="5421313"/>
          <p14:tracePt t="99442" x="781050" y="5421313"/>
          <p14:tracePt t="99453" x="765175" y="5405438"/>
          <p14:tracePt t="99461" x="747713" y="5395913"/>
          <p14:tracePt t="99469" x="739775" y="5380038"/>
          <p14:tracePt t="99476" x="739775" y="5370513"/>
          <p14:tracePt t="99589" x="739775" y="5362575"/>
          <p14:tracePt t="99623" x="739775" y="5353050"/>
          <p14:tracePt t="99630" x="755650" y="5353050"/>
          <p14:tracePt t="99640" x="765175" y="5353050"/>
          <p14:tracePt t="99642" x="808038" y="5337175"/>
          <p14:tracePt t="99653" x="858838" y="5337175"/>
          <p14:tracePt t="99662" x="884238" y="5337175"/>
          <p14:tracePt t="99669" x="942975" y="5337175"/>
          <p14:tracePt t="99679" x="1036638" y="5337175"/>
          <p14:tracePt t="99686" x="1155700" y="5337175"/>
          <p14:tracePt t="99693" x="1266825" y="5337175"/>
          <p14:tracePt t="99703" x="1376363" y="5337175"/>
          <p14:tracePt t="99708" x="1487488" y="5337175"/>
          <p14:tracePt t="99719" x="1606550" y="5337175"/>
          <p14:tracePt t="99724" x="1700213" y="5337175"/>
          <p14:tracePt t="99736" x="1776413" y="5337175"/>
          <p14:tracePt t="99745" x="1819275" y="5327650"/>
          <p14:tracePt t="99748" x="1835150" y="5327650"/>
          <p14:tracePt t="99804" x="1844675" y="5319713"/>
          <p14:tracePt t="100043" x="1835150" y="5311775"/>
          <p14:tracePt t="100067" x="1827213" y="5311775"/>
          <p14:tracePt t="100077" x="1819275" y="5311775"/>
          <p14:tracePt t="100087" x="1809750" y="5311775"/>
          <p14:tracePt t="100189" x="1809750" y="5302250"/>
          <p14:tracePt t="100203" x="1819275" y="5294313"/>
          <p14:tracePt t="100212" x="1860550" y="5268913"/>
          <p14:tracePt t="100219" x="1885950" y="5268913"/>
          <p14:tracePt t="100228" x="1920875" y="5268913"/>
          <p14:tracePt t="100240" x="1946275" y="5268913"/>
          <p14:tracePt t="100242" x="2005013" y="5260975"/>
          <p14:tracePt t="100258" x="2047875" y="5260975"/>
          <p14:tracePt t="100259" x="2098675" y="5251450"/>
          <p14:tracePt t="100269" x="2124075" y="5243513"/>
          <p14:tracePt t="100278" x="2159000" y="5235575"/>
          <p14:tracePt t="100286" x="2209800" y="5218113"/>
          <p14:tracePt t="100295" x="2217738" y="5218113"/>
          <p14:tracePt t="100300" x="2252663" y="5192713"/>
          <p14:tracePt t="100308" x="2278063" y="5183188"/>
          <p14:tracePt t="100319" x="2286000" y="5183188"/>
          <p14:tracePt t="100336" x="2293938" y="5183188"/>
          <p14:tracePt t="100385" x="2293938" y="5175250"/>
          <p14:tracePt t="100391" x="2260600" y="5175250"/>
          <p14:tracePt t="100402" x="2235200" y="5175250"/>
          <p14:tracePt t="100407" x="2184400" y="5175250"/>
          <p14:tracePt t="100414" x="2055813" y="5175250"/>
          <p14:tracePt t="100424" x="1844675" y="5175250"/>
          <p14:tracePt t="100431" x="1741488" y="5175250"/>
          <p14:tracePt t="100739" x="1741488" y="5157788"/>
          <p14:tracePt t="100749" x="1708150" y="5141913"/>
          <p14:tracePt t="100760" x="1700213" y="5132388"/>
          <p14:tracePt t="100762" x="1700213" y="5116513"/>
          <p14:tracePt t="100775" x="1708150" y="5099050"/>
          <p14:tracePt t="100786" x="1725613" y="5091113"/>
          <p14:tracePt t="100900" x="1733550" y="5091113"/>
          <p14:tracePt t="100908" x="1751013" y="5091113"/>
          <p14:tracePt t="100919" x="1766888" y="5091113"/>
          <p14:tracePt t="100928" x="1801813" y="5091113"/>
          <p14:tracePt t="100936" x="1835150" y="5091113"/>
          <p14:tracePt t="100944" x="1852613" y="5091113"/>
          <p14:tracePt t="100949" x="1870075" y="5091113"/>
          <p14:tracePt t="100960" x="1903413" y="5091113"/>
          <p14:tracePt t="100964" x="1938338" y="5091113"/>
          <p14:tracePt t="100974" x="1946275" y="5091113"/>
          <p14:tracePt t="100986" x="1963738" y="5091113"/>
          <p14:tracePt t="100991" x="1989138" y="5091113"/>
          <p14:tracePt t="101003" x="2005013" y="5091113"/>
          <p14:tracePt t="101007" x="2022475" y="5091113"/>
          <p14:tracePt t="101015" x="2039938" y="5091113"/>
          <p14:tracePt t="101024" x="2055813" y="5091113"/>
          <p14:tracePt t="101030" x="2082800" y="5091113"/>
          <p14:tracePt t="101041" x="2108200" y="5091113"/>
          <p14:tracePt t="101044" x="2116138" y="5091113"/>
          <p14:tracePt t="101058" x="2133600" y="5091113"/>
          <p14:tracePt t="101070" x="2141538" y="5091113"/>
          <p14:tracePt t="101070" x="2149475" y="5091113"/>
          <p14:tracePt t="101080" x="2159000" y="5099050"/>
          <p14:tracePt t="101096" x="2174875" y="5106988"/>
          <p14:tracePt t="101107" x="2184400" y="5106988"/>
          <p14:tracePt t="101119" x="2192338" y="5106988"/>
          <p14:tracePt t="101120" x="2200275" y="5116513"/>
          <p14:tracePt t="101130" x="2209800" y="5116513"/>
          <p14:tracePt t="101141" x="2260600" y="5124450"/>
          <p14:tracePt t="101146" x="2278063" y="5132388"/>
          <p14:tracePt t="101158" x="2293938" y="5132388"/>
          <p14:tracePt t="101162" x="2319338" y="5141913"/>
          <p14:tracePt t="101174" x="2344738" y="5157788"/>
          <p14:tracePt t="101186" x="2379663" y="5167313"/>
          <p14:tracePt t="101197" x="2379663" y="5175250"/>
          <p14:tracePt t="101212" x="2387600" y="5175250"/>
          <p14:tracePt t="101246" x="2387600" y="5192713"/>
          <p14:tracePt t="101273" x="2387600" y="5200650"/>
          <p14:tracePt t="101278" x="2405063" y="5208588"/>
          <p14:tracePt t="101292" x="2405063" y="5218113"/>
          <p14:tracePt t="101303" x="2405063" y="5226050"/>
          <p14:tracePt t="101312" x="2405063" y="5235575"/>
          <p14:tracePt t="101324" x="2413000" y="5243513"/>
          <p14:tracePt t="101336" x="2422525" y="5251450"/>
          <p14:tracePt t="101349" x="2430463" y="5268913"/>
          <p14:tracePt t="101358" x="2438400" y="5268913"/>
          <p14:tracePt t="101362" x="2463800" y="5286375"/>
          <p14:tracePt t="101374" x="2473325" y="5286375"/>
          <p14:tracePt t="101378" x="2473325" y="5294313"/>
          <p14:tracePt t="101391" x="2481263" y="5302250"/>
          <p14:tracePt t="101398" x="2498725" y="5302250"/>
          <p14:tracePt t="101424" x="2506663" y="5302250"/>
          <p14:tracePt t="101436" x="2516188" y="5302250"/>
          <p14:tracePt t="101441" x="2524125" y="5302250"/>
          <p14:tracePt t="101449" x="2532063" y="5302250"/>
          <p14:tracePt t="101459" x="2549525" y="5302250"/>
          <p14:tracePt t="101465" x="2574925" y="5302250"/>
          <p14:tracePt t="101474" x="2617788" y="5302250"/>
          <p14:tracePt t="101478" x="2643188" y="5302250"/>
          <p14:tracePt t="101491" x="2668588" y="5302250"/>
          <p14:tracePt t="101499" x="2701925" y="5302250"/>
          <p14:tracePt t="101507" x="2711450" y="5302250"/>
          <p14:tracePt t="101514" x="2719388" y="5302250"/>
          <p14:tracePt t="101530" x="2727325" y="5302250"/>
          <p14:tracePt t="101571" x="2736850" y="5302250"/>
          <p14:tracePt t="101580" x="2744788" y="5302250"/>
          <p14:tracePt t="101594" x="2752725" y="5294313"/>
          <p14:tracePt t="101607" x="2770188" y="5294313"/>
          <p14:tracePt t="101611" x="2770188" y="5286375"/>
          <p14:tracePt t="101620" x="2778125" y="5286375"/>
          <p14:tracePt t="101630" x="2787650" y="5286375"/>
          <p14:tracePt t="101652" x="2805113" y="5286375"/>
          <p14:tracePt t="101662" x="2813050" y="5286375"/>
          <p14:tracePt t="101677" x="2820988" y="5286375"/>
          <p14:tracePt t="101686" x="2830513" y="5286375"/>
          <p14:tracePt t="101692" x="2838450" y="5286375"/>
          <p14:tracePt t="101726" x="2846388" y="5286375"/>
          <p14:tracePt t="101813" x="2855913" y="5286375"/>
          <p14:tracePt t="101829" x="2871788" y="5286375"/>
          <p14:tracePt t="101836" x="2897188" y="5311775"/>
          <p14:tracePt t="101843" x="2906713" y="5319713"/>
          <p14:tracePt t="101853" x="2914650" y="5319713"/>
          <p14:tracePt t="101858" x="2922588" y="5319713"/>
          <p14:tracePt t="101869" x="2932113" y="5327650"/>
          <p14:tracePt t="101874" x="2940050" y="5337175"/>
          <p14:tracePt t="101925" x="2949575" y="5345113"/>
          <p14:tracePt t="101929" x="2957513" y="5345113"/>
          <p14:tracePt t="101954" x="2965450" y="5345113"/>
          <p14:tracePt t="101964" x="2974975" y="5345113"/>
          <p14:tracePt t="102031" x="2982913" y="5345113"/>
          <p14:tracePt t="102040" x="3000375" y="5345113"/>
          <p14:tracePt t="102044" x="3016250" y="5345113"/>
          <p14:tracePt t="102060" x="3033713" y="5345113"/>
          <p14:tracePt t="102070" x="3067050" y="5345113"/>
          <p14:tracePt t="102081" x="3094038" y="5345113"/>
          <p14:tracePt t="102086" x="3127375" y="5345113"/>
          <p14:tracePt t="102094" x="3152775" y="5345113"/>
          <p14:tracePt t="102103" x="3170238" y="5345113"/>
          <p14:tracePt t="102110" x="3178175" y="5345113"/>
          <p14:tracePt t="102121" x="3195638" y="5345113"/>
          <p14:tracePt t="102641" x="3160713" y="5345113"/>
          <p14:tracePt t="102652" x="3101975" y="5345113"/>
          <p14:tracePt t="102661" x="3059113" y="5345113"/>
          <p14:tracePt t="102669" x="3008313" y="5345113"/>
          <p14:tracePt t="102676" x="2965450" y="5345113"/>
          <p14:tracePt t="102680" x="2914650" y="5345113"/>
          <p14:tracePt t="102691" x="2863850" y="5345113"/>
          <p14:tracePt t="102703" x="2838450" y="5345113"/>
          <p14:tracePt t="102706" x="2813050" y="5345113"/>
          <p14:tracePt t="102719" x="2795588" y="5345113"/>
          <p14:tracePt t="102827" x="2787650" y="5345113"/>
          <p14:tracePt t="102837" x="2778125" y="5345113"/>
          <p14:tracePt t="102929" x="2762250" y="5345113"/>
          <p14:tracePt t="102939" x="2752725" y="5345113"/>
          <p14:tracePt t="102942" x="2744788" y="5345113"/>
          <p14:tracePt t="102952" x="2719388" y="5362575"/>
          <p14:tracePt t="102958" x="2693988" y="5362575"/>
          <p14:tracePt t="102969" x="2676525" y="5362575"/>
          <p14:tracePt t="102978" x="2651125" y="5370513"/>
          <p14:tracePt t="102986" x="2625725" y="5370513"/>
          <p14:tracePt t="102992" x="2617788" y="5370513"/>
          <p14:tracePt t="102999" x="2600325" y="5370513"/>
          <p14:tracePt t="103009" x="2574925" y="5380038"/>
          <p14:tracePt t="103019" x="2549525" y="5380038"/>
          <p14:tracePt t="103024" x="2532063" y="5380038"/>
          <p14:tracePt t="103036" x="2516188" y="5380038"/>
          <p14:tracePt t="103040" x="2489200" y="5380038"/>
          <p14:tracePt t="103049" x="2473325" y="5387975"/>
          <p14:tracePt t="103058" x="2447925" y="5395913"/>
          <p14:tracePt t="103064" x="2438400" y="5395913"/>
          <p14:tracePt t="103074" x="2422525" y="5395913"/>
          <p14:tracePt t="103080" x="2405063" y="5405438"/>
          <p14:tracePt t="103091" x="2397125" y="5405438"/>
          <p14:tracePt t="103094" x="2371725" y="5405438"/>
          <p14:tracePt t="103114" x="2354263" y="5405438"/>
          <p14:tracePt t="103122" x="2336800" y="5405438"/>
          <p14:tracePt t="103130" x="2328863" y="5405438"/>
          <p14:tracePt t="103136" x="2311400" y="5405438"/>
          <p14:tracePt t="103257" x="2336800" y="5405438"/>
          <p14:tracePt t="103268" x="2362200" y="5405438"/>
          <p14:tracePt t="103273" x="2397125" y="5405438"/>
          <p14:tracePt t="103286" x="2455863" y="5405438"/>
          <p14:tracePt t="103289" x="2532063" y="5405438"/>
          <p14:tracePt t="103296" x="2617788" y="5405438"/>
          <p14:tracePt t="103308" x="2701925" y="5405438"/>
          <p14:tracePt t="103313" x="2787650" y="5405438"/>
          <p14:tracePt t="103325" x="2855913" y="5405438"/>
          <p14:tracePt t="103326" x="2914650" y="5405438"/>
          <p14:tracePt t="103336" x="2957513" y="5405438"/>
          <p14:tracePt t="103346" x="2974975" y="5395913"/>
          <p14:tracePt t="103357" x="2982913" y="5395913"/>
          <p14:tracePt t="103695" x="2982913" y="5380038"/>
          <p14:tracePt t="103710" x="2965450" y="5380038"/>
          <p14:tracePt t="103725" x="2949575" y="5380038"/>
          <p14:tracePt t="103737" x="2940050" y="5380038"/>
          <p14:tracePt t="104251" x="2957513" y="5380038"/>
          <p14:tracePt t="104261" x="2974975" y="5380038"/>
          <p14:tracePt t="104264" x="2990850" y="5380038"/>
          <p14:tracePt t="104274" x="3033713" y="5380038"/>
          <p14:tracePt t="104286" x="3051175" y="5380038"/>
          <p14:tracePt t="104291" x="3076575" y="5380038"/>
          <p14:tracePt t="104303" x="3094038" y="5380038"/>
          <p14:tracePt t="104306" x="3109913" y="5380038"/>
          <p14:tracePt t="104314" x="3119438" y="5380038"/>
          <p14:tracePt t="104519" x="3127375" y="5380038"/>
          <p14:tracePt t="104529" x="3135313" y="5380038"/>
          <p14:tracePt t="104541" x="3152775" y="5380038"/>
          <p14:tracePt t="104542" x="3195638" y="5380038"/>
          <p14:tracePt t="104553" x="3228975" y="5380038"/>
          <p14:tracePt t="104562" x="3263900" y="5380038"/>
          <p14:tracePt t="104569" x="3279775" y="5380038"/>
          <p14:tracePt t="104578" x="3314700" y="5380038"/>
          <p14:tracePt t="104586" x="3322638" y="5380038"/>
          <p14:tracePt t="104612" x="3330575" y="5380038"/>
          <p14:tracePt t="104815" x="3340100" y="5380038"/>
          <p14:tracePt t="104821" x="3348038" y="5380038"/>
          <p14:tracePt t="104830" x="3365500" y="5380038"/>
          <p14:tracePt t="104841" x="3390900" y="5380038"/>
          <p14:tracePt t="104845" x="3416300" y="5380038"/>
          <p14:tracePt t="104857" x="3459163" y="5380038"/>
          <p14:tracePt t="104861" x="3492500" y="5380038"/>
          <p14:tracePt t="104871" x="3527425" y="5380038"/>
          <p14:tracePt t="104880" x="3560763" y="5380038"/>
          <p14:tracePt t="104886" x="3578225" y="5380038"/>
          <p14:tracePt t="104903" x="3594100" y="5380038"/>
          <p14:tracePt t="105149" x="3603625" y="5380038"/>
          <p14:tracePt t="105159" x="3611563" y="5380038"/>
          <p14:tracePt t="105169" x="3619500" y="5380038"/>
          <p14:tracePt t="105175" x="3662363" y="5380038"/>
          <p14:tracePt t="105186" x="3705225" y="5380038"/>
          <p14:tracePt t="105192" x="3730625" y="5380038"/>
          <p14:tracePt t="105199" x="3773488" y="5380038"/>
          <p14:tracePt t="105208" x="3832225" y="5380038"/>
          <p14:tracePt t="105214" x="3892550" y="5380038"/>
          <p14:tracePt t="105225" x="3976688" y="5380038"/>
          <p14:tracePt t="105236" x="4027488" y="5380038"/>
          <p14:tracePt t="105240" x="4079875" y="5380038"/>
          <p14:tracePt t="105248" x="4105275" y="5380038"/>
          <p14:tracePt t="105265" x="4121150" y="5380038"/>
          <p14:tracePt t="105371" x="4130675" y="5370513"/>
          <p14:tracePt t="105395" x="4138613" y="5370513"/>
          <p14:tracePt t="105403" x="4156075" y="5370513"/>
          <p14:tracePt t="105410" x="4171950" y="5370513"/>
          <p14:tracePt t="105421" x="4206875" y="5370513"/>
          <p14:tracePt t="105425" x="4249738" y="5370513"/>
          <p14:tracePt t="105436" x="4275138" y="5370513"/>
          <p14:tracePt t="105441" x="4300538" y="5370513"/>
          <p14:tracePt t="105453" x="4359275" y="5370513"/>
          <p14:tracePt t="105461" x="4410075" y="5370513"/>
          <p14:tracePt t="105470" x="4486275" y="5362575"/>
          <p14:tracePt t="105476" x="4546600" y="5362575"/>
          <p14:tracePt t="105480" x="4589463" y="5353050"/>
          <p14:tracePt t="105491" x="4614863" y="5353050"/>
          <p14:tracePt t="105503" x="4622800" y="5353050"/>
          <p14:tracePt t="105719" x="4614863" y="5353050"/>
          <p14:tracePt t="105723" x="4605338" y="5353050"/>
          <p14:tracePt t="105736" x="4597400" y="5353050"/>
          <p14:tracePt t="105743" x="4589463" y="5353050"/>
          <p14:tracePt t="105748" x="4579938" y="5353050"/>
          <p14:tracePt t="106491" x="4572000" y="5353050"/>
          <p14:tracePt t="106555" x="4579938" y="5353050"/>
          <p14:tracePt t="106565" x="4605338" y="5353050"/>
          <p14:tracePt t="106576" x="4622800" y="5353050"/>
          <p14:tracePt t="106581" x="4673600" y="5353050"/>
          <p14:tracePt t="106592" x="4733925" y="5353050"/>
          <p14:tracePt t="106594" x="4749800" y="5353050"/>
          <p14:tracePt t="106609" x="4792663" y="5353050"/>
          <p14:tracePt t="106614" x="4818063" y="5353050"/>
          <p14:tracePt t="106622" x="4852988" y="5353050"/>
          <p14:tracePt t="106630" x="4903788" y="5353050"/>
          <p14:tracePt t="106636" x="4962525" y="5353050"/>
          <p14:tracePt t="106653" x="5030788" y="5353050"/>
          <p14:tracePt t="106658" x="5116513" y="5353050"/>
          <p14:tracePt t="106660" x="5192713" y="5353050"/>
          <p14:tracePt t="106672" x="5260975" y="5353050"/>
          <p14:tracePt t="106680" x="5302250" y="5353050"/>
          <p14:tracePt t="106686" x="5362575" y="5353050"/>
          <p14:tracePt t="106694" x="5395913" y="5353050"/>
          <p14:tracePt t="106703" x="5430838" y="5353050"/>
          <p14:tracePt t="106710" x="5456238" y="5353050"/>
          <p14:tracePt t="106721" x="5481638" y="5353050"/>
          <p14:tracePt t="106727" x="5497513" y="5353050"/>
          <p14:tracePt t="106736" x="5540375" y="5345113"/>
          <p14:tracePt t="106741" x="5557838" y="5345113"/>
          <p14:tracePt t="106753" x="5575300" y="5345113"/>
          <p14:tracePt t="106760" x="5608638" y="5345113"/>
          <p14:tracePt t="106769" x="5651500" y="5345113"/>
          <p14:tracePt t="106775" x="5659438" y="5327650"/>
          <p14:tracePt t="106786" x="5668963" y="5327650"/>
          <p14:tracePt t="106791" x="5684838" y="5327650"/>
          <p14:tracePt t="106820" x="5694363" y="5319713"/>
          <p14:tracePt t="106824" x="5702300" y="5319713"/>
          <p14:tracePt t="106837" x="5710238" y="5319713"/>
          <p14:tracePt t="106853" x="5719763" y="5319713"/>
          <p14:tracePt t="106856" x="5745163" y="5319713"/>
          <p14:tracePt t="106870" x="5770563" y="5319713"/>
          <p14:tracePt t="106876" x="5821363" y="5319713"/>
          <p14:tracePt t="106880" x="5838825" y="5319713"/>
          <p14:tracePt t="106891" x="5880100" y="5319713"/>
          <p14:tracePt t="106897" x="5940425" y="5319713"/>
          <p14:tracePt t="106907" x="5983288" y="5319713"/>
          <p14:tracePt t="106919" x="6016625" y="5319713"/>
          <p14:tracePt t="106920" x="6042025" y="5319713"/>
          <p14:tracePt t="106931" x="6049963" y="5319713"/>
          <p14:tracePt t="106936" x="6059488" y="5319713"/>
          <p14:tracePt t="106958" x="6067425" y="5319713"/>
          <p14:tracePt t="106996" x="6076950" y="5319713"/>
          <p14:tracePt t="107022" x="6084888" y="5319713"/>
          <p14:tracePt t="107441" x="6102350" y="5319713"/>
          <p14:tracePt t="107451" x="6127750" y="5319713"/>
          <p14:tracePt t="107460" x="6143625" y="5319713"/>
          <p14:tracePt t="107469" x="6203950" y="5319713"/>
          <p14:tracePt t="107477" x="6246813" y="5319713"/>
          <p14:tracePt t="107480" x="6305550" y="5319713"/>
          <p14:tracePt t="107491" x="6348413" y="5319713"/>
          <p14:tracePt t="107503" x="6407150" y="5319713"/>
          <p14:tracePt t="107507" x="6432550" y="5319713"/>
          <p14:tracePt t="107519" x="6467475" y="5319713"/>
          <p14:tracePt t="107524" x="6475413" y="5319713"/>
          <p14:tracePt t="107536" x="6475413" y="5311775"/>
          <p14:tracePt t="107709" x="6483350" y="5311775"/>
          <p14:tracePt t="107722" x="6483350" y="5327650"/>
          <p14:tracePt t="107740" x="6467475" y="5353050"/>
          <p14:tracePt t="107749" x="6450013" y="5380038"/>
          <p14:tracePt t="107759" x="6399213" y="5405438"/>
          <p14:tracePt t="107764" x="6338888" y="5438775"/>
          <p14:tracePt t="107775" x="6330950" y="5438775"/>
          <p14:tracePt t="108213" x="6330950" y="5430838"/>
          <p14:tracePt t="108222" x="6348413" y="5421313"/>
          <p14:tracePt t="108236" x="6356350" y="5421313"/>
          <p14:tracePt t="108241" x="6381750" y="5405438"/>
          <p14:tracePt t="108248" x="6416675" y="5405438"/>
          <p14:tracePt t="108258" x="6442075" y="5405438"/>
          <p14:tracePt t="108262" x="6483350" y="5405438"/>
          <p14:tracePt t="108275" x="6526213" y="5405438"/>
          <p14:tracePt t="108278" x="6594475" y="5405438"/>
          <p14:tracePt t="108291" x="6654800" y="5405438"/>
          <p14:tracePt t="108299" x="6721475" y="5405438"/>
          <p14:tracePt t="108303" x="6781800" y="5405438"/>
          <p14:tracePt t="108312" x="6850063" y="5405438"/>
          <p14:tracePt t="108320" x="6926263" y="5405438"/>
          <p14:tracePt t="108329" x="6985000" y="5405438"/>
          <p14:tracePt t="108341" x="7053263" y="5405438"/>
          <p14:tracePt t="108345" x="7113588" y="5405438"/>
          <p14:tracePt t="108357" x="7172325" y="5405438"/>
          <p14:tracePt t="108358" x="7215188" y="5405438"/>
          <p14:tracePt t="108369" x="7283450" y="5405438"/>
          <p14:tracePt t="108379" x="7324725" y="5405438"/>
          <p14:tracePt t="108386" x="7377113" y="5405438"/>
          <p14:tracePt t="108395" x="7402513" y="5405438"/>
          <p14:tracePt t="108398" x="7410450" y="5405438"/>
          <p14:tracePt t="108408" x="7418388" y="5405438"/>
          <p14:tracePt t="108419" x="7427913" y="5405438"/>
          <p14:tracePt t="108460" x="7435850" y="5405438"/>
          <p14:tracePt t="108915" x="7461250" y="5405438"/>
          <p14:tracePt t="108919" x="7486650" y="5395913"/>
          <p14:tracePt t="108928" x="7529513" y="5395913"/>
          <p14:tracePt t="108941" x="7572375" y="5395913"/>
          <p14:tracePt t="108942" x="7597775" y="5395913"/>
          <p14:tracePt t="108957" x="7639050" y="5395913"/>
          <p14:tracePt t="108958" x="7699375" y="5395913"/>
          <p14:tracePt t="108969" x="7724775" y="5395913"/>
          <p14:tracePt t="108978" x="7767638" y="5395913"/>
          <p14:tracePt t="108986" x="7783513" y="5395913"/>
          <p14:tracePt t="108995" x="7793038" y="5395913"/>
          <p14:tracePt t="109525" x="7810500" y="5395913"/>
          <p14:tracePt t="109536" x="7851775" y="5380038"/>
          <p14:tracePt t="109544" x="7894638" y="5380038"/>
          <p14:tracePt t="109549" x="7927975" y="5380038"/>
          <p14:tracePt t="109559" x="7962900" y="5380038"/>
          <p14:tracePt t="109565" x="7988300" y="5380038"/>
          <p14:tracePt t="109576" x="8031163" y="5380038"/>
          <p14:tracePt t="109586" x="8064500" y="5380038"/>
          <p14:tracePt t="109591" x="8089900" y="5380038"/>
          <p14:tracePt t="109603" x="8099425" y="5380038"/>
          <p14:tracePt t="109606" x="8107363" y="5380038"/>
          <p14:tracePt t="110281" x="8115300" y="5380038"/>
          <p14:tracePt t="110288" x="8124825" y="5380038"/>
          <p14:tracePt t="110309" x="8132763" y="5380038"/>
          <p14:tracePt t="110326" x="8140700" y="5380038"/>
          <p14:tracePt t="110463" x="8158163" y="5380038"/>
          <p14:tracePt t="110473" x="8175625" y="5370513"/>
          <p14:tracePt t="110486" x="8191500" y="5370513"/>
          <p14:tracePt t="110489" x="8234363" y="5370513"/>
          <p14:tracePt t="110500" x="8259763" y="5370513"/>
          <p14:tracePt t="110504" x="8294688" y="5370513"/>
          <p14:tracePt t="110513" x="8345488" y="5370513"/>
          <p14:tracePt t="110527" x="8378825" y="5370513"/>
          <p14:tracePt t="110529" x="8413750" y="5370513"/>
          <p14:tracePt t="110539" x="8439150" y="5370513"/>
          <p14:tracePt t="110545" x="8447088" y="5370513"/>
          <p14:tracePt t="110554" x="8455025" y="5370513"/>
          <p14:tracePt t="110735" x="8464550" y="5370513"/>
          <p14:tracePt t="110756" x="8472488" y="5370513"/>
          <p14:tracePt t="110764" x="8480425" y="5370513"/>
          <p14:tracePt t="110771" x="8497888" y="5370513"/>
          <p14:tracePt t="110780" x="8515350" y="5370513"/>
          <p14:tracePt t="110786" x="8523288" y="5370513"/>
          <p14:tracePt t="110796" x="8548688" y="5380038"/>
          <p14:tracePt t="110809" x="8574088" y="5380038"/>
          <p14:tracePt t="110811" x="8616950" y="5380038"/>
          <p14:tracePt t="110827" x="8624888" y="5380038"/>
          <p14:tracePt t="110836" x="8651875" y="5387975"/>
          <p14:tracePt t="111356" x="8677275" y="5387975"/>
          <p14:tracePt t="111368" x="8710613" y="5387975"/>
          <p14:tracePt t="111370" x="8718550" y="5387975"/>
          <p14:tracePt t="111380" x="8753475" y="5387975"/>
          <p14:tracePt t="111386" x="8786813" y="5387975"/>
          <p14:tracePt t="111523" x="8796338" y="5387975"/>
          <p14:tracePt t="111573" x="8786813" y="5387975"/>
          <p14:tracePt t="111585" x="8778875" y="5387975"/>
          <p14:tracePt t="111595" x="8769350" y="5387975"/>
          <p14:tracePt t="111598" x="8761413" y="5387975"/>
          <p14:tracePt t="111609" x="8743950" y="5387975"/>
          <p14:tracePt t="111612" x="8736013" y="5387975"/>
          <p14:tracePt t="111625" x="8718550" y="5387975"/>
          <p14:tracePt t="111644" x="8710613" y="5387975"/>
          <p14:tracePt t="111653" x="8685213" y="5395913"/>
          <p14:tracePt t="111669" x="8651875" y="5405438"/>
          <p14:tracePt t="111679" x="8624888" y="5413375"/>
          <p14:tracePt t="111686" x="8558213" y="5430838"/>
          <p14:tracePt t="111694" x="8489950" y="5456238"/>
          <p14:tracePt t="111700" x="8388350" y="5481638"/>
          <p14:tracePt t="111710" x="8269288" y="5497513"/>
          <p14:tracePt t="111719" x="8124825" y="5540375"/>
          <p14:tracePt t="111726" x="7962900" y="5575300"/>
          <p14:tracePt t="111736" x="7767638" y="5616575"/>
          <p14:tracePt t="111739" x="7512050" y="5668963"/>
          <p14:tracePt t="111749" x="7265988" y="5710238"/>
          <p14:tracePt t="111760" x="6900863" y="5761038"/>
          <p14:tracePt t="111764" x="6569075" y="5803900"/>
          <p14:tracePt t="111774" x="6211888" y="5838825"/>
          <p14:tracePt t="111778" x="5880100" y="5872163"/>
          <p14:tracePt t="111791" x="5524500" y="5905500"/>
          <p14:tracePt t="111803" x="5167313" y="5940425"/>
          <p14:tracePt t="111806" x="4843463" y="5957888"/>
          <p14:tracePt t="111814" x="4589463" y="5957888"/>
          <p14:tracePt t="111822" x="4316413" y="5973763"/>
          <p14:tracePt t="111830" x="4138613" y="5973763"/>
          <p14:tracePt t="111841" x="4002088" y="5973763"/>
          <p14:tracePt t="111844" x="3875088" y="5973763"/>
          <p14:tracePt t="111857" x="3763963" y="5973763"/>
          <p14:tracePt t="111860" x="3646488" y="5973763"/>
          <p14:tracePt t="111870" x="3535363" y="5973763"/>
          <p14:tracePt t="111880" x="3424238" y="5973763"/>
          <p14:tracePt t="111889" x="3314700" y="5973763"/>
          <p14:tracePt t="111896" x="3211513" y="5973763"/>
          <p14:tracePt t="111903" x="3109913" y="5973763"/>
          <p14:tracePt t="111911" x="3000375" y="5973763"/>
          <p14:tracePt t="111920" x="2897188" y="5973763"/>
          <p14:tracePt t="111926" x="2787650" y="5973763"/>
          <p14:tracePt t="111936" x="2686050" y="5973763"/>
          <p14:tracePt t="111941" x="2600325" y="5973763"/>
          <p14:tracePt t="111952" x="2516188" y="5973763"/>
          <p14:tracePt t="111960" x="2430463" y="5973763"/>
          <p14:tracePt t="111969" x="2344738" y="5973763"/>
          <p14:tracePt t="111976" x="2278063" y="5973763"/>
          <p14:tracePt t="111981" x="2217738" y="5973763"/>
          <p14:tracePt t="111991" x="2133600" y="5973763"/>
          <p14:tracePt t="112003" x="2047875" y="5973763"/>
          <p14:tracePt t="112007" x="1989138" y="5973763"/>
          <p14:tracePt t="112019" x="1920875" y="5973763"/>
          <p14:tracePt t="112020" x="1844675" y="5973763"/>
          <p14:tracePt t="112030" x="1784350" y="5973763"/>
          <p14:tracePt t="112041" x="1733550" y="5973763"/>
          <p14:tracePt t="112046" x="1674813" y="5965825"/>
          <p14:tracePt t="112058" x="1614488" y="5957888"/>
          <p14:tracePt t="112062" x="1563688" y="5940425"/>
          <p14:tracePt t="112074" x="1520825" y="5932488"/>
          <p14:tracePt t="112086" x="1444625" y="5905500"/>
          <p14:tracePt t="112096" x="1401763" y="5889625"/>
          <p14:tracePt t="112102" x="1360488" y="5880100"/>
          <p14:tracePt t="112112" x="1333500" y="5872163"/>
          <p14:tracePt t="112124" x="1308100" y="5864225"/>
          <p14:tracePt t="112126" x="1300163" y="5854700"/>
          <p14:tracePt t="112136" x="1292225" y="5854700"/>
          <p14:tracePt t="112162" x="1282700" y="5854700"/>
          <p14:tracePt t="112186" x="1274763" y="5854700"/>
          <p14:tracePt t="112199" x="1266825" y="5854700"/>
          <p14:tracePt t="112202" x="1257300" y="5854700"/>
          <p14:tracePt t="112212" x="1249363" y="5846763"/>
          <p14:tracePt t="112224" x="1231900" y="5838825"/>
          <p14:tracePt t="112228" x="1216025" y="5838825"/>
          <p14:tracePt t="112241" x="1198563" y="5829300"/>
          <p14:tracePt t="112242" x="1181100" y="5829300"/>
          <p14:tracePt t="112253" x="1155700" y="5829300"/>
          <p14:tracePt t="112262" x="1138238" y="5821363"/>
          <p14:tracePt t="112269" x="1112838" y="5813425"/>
          <p14:tracePt t="112278" x="1096963" y="5813425"/>
          <p14:tracePt t="112294" x="1062038" y="5803900"/>
          <p14:tracePt t="112308" x="1028700" y="5795963"/>
          <p14:tracePt t="112308" x="1003300" y="5788025"/>
          <p14:tracePt t="112319" x="977900" y="5788025"/>
          <p14:tracePt t="112325" x="952500" y="5770563"/>
          <p14:tracePt t="112336" x="917575" y="5761038"/>
          <p14:tracePt t="112344" x="917575" y="5753100"/>
          <p14:tracePt t="112348" x="909638" y="5753100"/>
          <p14:tracePt t="112364" x="892175" y="5753100"/>
          <p14:tracePt t="112435" x="892175" y="5745163"/>
          <p14:tracePt t="112444" x="892175" y="5735638"/>
          <p14:tracePt t="112464" x="900113" y="5735638"/>
          <p14:tracePt t="112474" x="935038" y="5727700"/>
          <p14:tracePt t="112488" x="960438" y="5727700"/>
          <p14:tracePt t="112491" x="993775" y="5710238"/>
          <p14:tracePt t="112502" x="1019175" y="5710238"/>
          <p14:tracePt t="112507" x="1054100" y="5710238"/>
          <p14:tracePt t="112519" x="1079500" y="5710238"/>
          <p14:tracePt t="112526" x="1104900" y="5710238"/>
          <p14:tracePt t="112530" x="1147763" y="5710238"/>
          <p14:tracePt t="112541" x="1189038" y="5710238"/>
          <p14:tracePt t="112546" x="1216025" y="5710238"/>
          <p14:tracePt t="112558" x="1241425" y="5710238"/>
          <p14:tracePt t="112569" x="1257300" y="5710238"/>
          <p14:tracePt t="112570" x="1266825" y="5710238"/>
          <p14:tracePt t="112586" x="1274763" y="5710238"/>
          <p14:tracePt t="112626" x="1282700" y="5702300"/>
          <p14:tracePt t="112640" x="1292225" y="5702300"/>
          <p14:tracePt t="112649" x="1300163" y="5702300"/>
          <p14:tracePt t="112653" x="1308100" y="5702300"/>
          <p14:tracePt t="112662" x="1325563" y="5702300"/>
          <p14:tracePt t="112674" x="1368425" y="5702300"/>
          <p14:tracePt t="112678" x="1393825" y="5694363"/>
          <p14:tracePt t="112691" x="1444625" y="5684838"/>
          <p14:tracePt t="112692" x="1477963" y="5684838"/>
          <p14:tracePt t="112703" x="1530350" y="5684838"/>
          <p14:tracePt t="112714" x="1563688" y="5684838"/>
          <p14:tracePt t="112719" x="1589088" y="5684838"/>
          <p14:tracePt t="112728" x="1631950" y="5684838"/>
          <p14:tracePt t="112736" x="1649413" y="5684838"/>
          <p14:tracePt t="112742" x="1657350" y="5684838"/>
          <p14:tracePt t="112774" x="1665288" y="5676900"/>
          <p14:tracePt t="112881" x="1674813" y="5676900"/>
          <p14:tracePt t="112889" x="1682750" y="5676900"/>
          <p14:tracePt t="112895" x="1700213" y="5676900"/>
          <p14:tracePt t="112904" x="1725613" y="5676900"/>
          <p14:tracePt t="112911" x="1741488" y="5676900"/>
          <p14:tracePt t="112920" x="1758950" y="5676900"/>
          <p14:tracePt t="112927" x="1784350" y="5668963"/>
          <p14:tracePt t="112936" x="1801813" y="5668963"/>
          <p14:tracePt t="112945" x="1819275" y="5668963"/>
          <p14:tracePt t="112957" x="1844675" y="5668963"/>
          <p14:tracePt t="112960" x="1878013" y="5651500"/>
          <p14:tracePt t="113355" x="1895475" y="5651500"/>
          <p14:tracePt t="113364" x="1928813" y="5651500"/>
          <p14:tracePt t="113368" x="1971675" y="5651500"/>
          <p14:tracePt t="113378" x="1989138" y="5651500"/>
          <p14:tracePt t="113386" x="2014538" y="5651500"/>
          <p14:tracePt t="113395" x="2047875" y="5651500"/>
          <p14:tracePt t="113408" x="2090738" y="5651500"/>
          <p14:tracePt t="113410" x="2108200" y="5651500"/>
          <p14:tracePt t="113421" x="2116138" y="5651500"/>
          <p14:tracePt t="113425" x="2124075" y="5651500"/>
          <p14:tracePt t="113436" x="2133600" y="5651500"/>
          <p14:tracePt t="113521" x="2141538" y="5651500"/>
          <p14:tracePt t="113531" x="2149475" y="5641975"/>
          <p14:tracePt t="113539" x="2174875" y="5641975"/>
          <p14:tracePt t="113544" x="2200275" y="5641975"/>
          <p14:tracePt t="113556" x="2252663" y="5641975"/>
          <p14:tracePt t="113560" x="2286000" y="5641975"/>
          <p14:tracePt t="113570" x="2319338" y="5641975"/>
          <p14:tracePt t="113576" x="2362200" y="5641975"/>
          <p14:tracePt t="113586" x="2413000" y="5641975"/>
          <p14:tracePt t="113596" x="2489200" y="5641975"/>
          <p14:tracePt t="113603" x="2524125" y="5641975"/>
          <p14:tracePt t="113611" x="2574925" y="5641975"/>
          <p14:tracePt t="113619" x="2608263" y="5641975"/>
          <p14:tracePt t="113626" x="2651125" y="5641975"/>
          <p14:tracePt t="113636" x="2676525" y="5641975"/>
          <p14:tracePt t="113641" x="2701925" y="5641975"/>
          <p14:tracePt t="113653" x="2727325" y="5641975"/>
          <p14:tracePt t="113657" x="2744788" y="5641975"/>
          <p14:tracePt t="113669" x="2770188" y="5641975"/>
          <p14:tracePt t="113677" x="2787650" y="5641975"/>
          <p14:tracePt t="113686" x="2813050" y="5641975"/>
          <p14:tracePt t="113692" x="2830513" y="5641975"/>
          <p14:tracePt t="113696" x="2846388" y="5641975"/>
          <p14:tracePt t="113707" x="2855913" y="5634038"/>
          <p14:tracePt t="113719" x="2863850" y="5634038"/>
          <p14:tracePt t="113724" x="2881313" y="5634038"/>
          <p14:tracePt t="113736" x="2914650" y="5626100"/>
          <p14:tracePt t="113747" x="2922588" y="5626100"/>
          <p14:tracePt t="113758" x="2949575" y="5626100"/>
          <p14:tracePt t="113762" x="2982913" y="5626100"/>
          <p14:tracePt t="113775" x="3008313" y="5626100"/>
          <p14:tracePt t="113778" x="3051175" y="5626100"/>
          <p14:tracePt t="113791" x="3109913" y="5626100"/>
          <p14:tracePt t="113799" x="3135313" y="5626100"/>
          <p14:tracePt t="113802" x="3170238" y="5626100"/>
          <p14:tracePt t="113812" x="3211513" y="5626100"/>
          <p14:tracePt t="113819" x="3254375" y="5626100"/>
          <p14:tracePt t="113829" x="3297238" y="5626100"/>
          <p14:tracePt t="113841" x="3305175" y="5626100"/>
          <p14:tracePt t="113989" x="3314700" y="5626100"/>
          <p14:tracePt t="114002" x="3330575" y="5626100"/>
          <p14:tracePt t="114008" x="3373438" y="5626100"/>
          <p14:tracePt t="114014" x="3398838" y="5626100"/>
          <p14:tracePt t="114024" x="3433763" y="5626100"/>
          <p14:tracePt t="114030" x="3484563" y="5626100"/>
          <p14:tracePt t="114041" x="3543300" y="5626100"/>
          <p14:tracePt t="114044" x="3611563" y="5626100"/>
          <p14:tracePt t="114057" x="3687763" y="5626100"/>
          <p14:tracePt t="114064" x="3756025" y="5626100"/>
          <p14:tracePt t="114072" x="3798888" y="5626100"/>
          <p14:tracePt t="114080" x="3857625" y="5626100"/>
          <p14:tracePt t="114086" x="3875088" y="5626100"/>
          <p14:tracePt t="114519" x="3883025" y="5626100"/>
          <p14:tracePt t="114540" x="3875088" y="5626100"/>
          <p14:tracePt t="114546" x="3849688" y="5626100"/>
          <p14:tracePt t="114558" x="3816350" y="5626100"/>
          <p14:tracePt t="114572" x="3806825" y="5626100"/>
          <p14:tracePt t="114707" x="3841750" y="5626100"/>
          <p14:tracePt t="114718" x="3857625" y="5626100"/>
          <p14:tracePt t="114723" x="3883025" y="5626100"/>
          <p14:tracePt t="114737" x="3908425" y="5626100"/>
          <p14:tracePt t="114746" x="3925888" y="5626100"/>
          <p14:tracePt t="114758" x="3960813" y="5626100"/>
          <p14:tracePt t="114760" x="3976688" y="5626100"/>
          <p14:tracePt t="114771" x="4019550" y="5626100"/>
          <p14:tracePt t="114777" x="4062413" y="5626100"/>
          <p14:tracePt t="114786" x="4095750" y="5626100"/>
          <p14:tracePt t="114796" x="4121150" y="5626100"/>
          <p14:tracePt t="114803" x="4156075" y="5626100"/>
          <p14:tracePt t="114812" x="4197350" y="5616575"/>
          <p14:tracePt t="114819" x="4224338" y="5616575"/>
          <p14:tracePt t="114826" x="4257675" y="5608638"/>
          <p14:tracePt t="114836" x="4275138" y="5608638"/>
          <p14:tracePt t="114842" x="4325938" y="5591175"/>
          <p14:tracePt t="114852" x="4368800" y="5591175"/>
          <p14:tracePt t="114857" x="4410075" y="5591175"/>
          <p14:tracePt t="114869" x="4435475" y="5591175"/>
          <p14:tracePt t="114876" x="4460875" y="5591175"/>
          <p14:tracePt t="114886" x="4503738" y="5583238"/>
          <p14:tracePt t="114892" x="4564063" y="5583238"/>
          <p14:tracePt t="114903" x="4605338" y="5583238"/>
          <p14:tracePt t="114908" x="4683125" y="5583238"/>
          <p14:tracePt t="114919" x="4716463" y="5583238"/>
          <p14:tracePt t="114925" x="4759325" y="5583238"/>
          <p14:tracePt t="114936" x="4775200" y="5583238"/>
          <p14:tracePt t="114949" x="4784725" y="5575300"/>
          <p14:tracePt t="115427" x="4802188" y="5575300"/>
          <p14:tracePt t="115435" x="4835525" y="5575300"/>
          <p14:tracePt t="115443" x="4852988" y="5575300"/>
          <p14:tracePt t="115453" x="4878388" y="5575300"/>
          <p14:tracePt t="115458" x="4919663" y="5575300"/>
          <p14:tracePt t="115469" x="4937125" y="5575300"/>
          <p14:tracePt t="115475" x="4946650" y="5575300"/>
          <p14:tracePt t="115486" x="4954588" y="5575300"/>
          <p14:tracePt t="115519" x="4962525" y="5575300"/>
          <p14:tracePt t="115536" x="4979988" y="5575300"/>
          <p14:tracePt t="115543" x="5013325" y="5575300"/>
          <p14:tracePt t="115548" x="5038725" y="5575300"/>
          <p14:tracePt t="115558" x="5064125" y="5575300"/>
          <p14:tracePt t="115562" x="5091113" y="5575300"/>
          <p14:tracePt t="115574" x="5106988" y="5575300"/>
          <p14:tracePt t="115586" x="5141913" y="5575300"/>
          <p14:tracePt t="115590" x="5183188" y="5575300"/>
          <p14:tracePt t="115598" x="5226050" y="5575300"/>
          <p14:tracePt t="115607" x="5286375" y="5575300"/>
          <p14:tracePt t="115614" x="5345113" y="5575300"/>
          <p14:tracePt t="115625" x="5387975" y="5575300"/>
          <p14:tracePt t="115628" x="5421313" y="5575300"/>
          <p14:tracePt t="115641" x="5430838" y="5575300"/>
          <p14:tracePt t="115745" x="5438775" y="5575300"/>
          <p14:tracePt t="115755" x="5446713" y="5575300"/>
          <p14:tracePt t="115764" x="5464175" y="5575300"/>
          <p14:tracePt t="115772" x="5497513" y="5575300"/>
          <p14:tracePt t="115780" x="5532438" y="5575300"/>
          <p14:tracePt t="115786" x="5549900" y="5575300"/>
          <p14:tracePt t="115794" x="5583238" y="5575300"/>
          <p14:tracePt t="115807" x="5608638" y="5575300"/>
          <p14:tracePt t="115810" x="5634038" y="5575300"/>
          <p14:tracePt t="115821" x="5694363" y="5575300"/>
          <p14:tracePt t="115824" x="5735638" y="5575300"/>
          <p14:tracePt t="115836" x="5778500" y="5575300"/>
          <p14:tracePt t="115844" x="5813425" y="5575300"/>
          <p14:tracePt t="115860" x="5821363" y="5575300"/>
          <p14:tracePt t="117405" x="5846763" y="5575300"/>
          <p14:tracePt t="117415" x="5880100" y="5565775"/>
          <p14:tracePt t="117426" x="5940425" y="5565775"/>
          <p14:tracePt t="117428" x="6008688" y="5565775"/>
          <p14:tracePt t="117441" x="6084888" y="5557838"/>
          <p14:tracePt t="117448" x="6161088" y="5549900"/>
          <p14:tracePt t="117457" x="6229350" y="5549900"/>
          <p14:tracePt t="117464" x="6262688" y="5540375"/>
          <p14:tracePt t="117889" x="6297613" y="5532438"/>
          <p14:tracePt t="117899" x="6338888" y="5532438"/>
          <p14:tracePt t="117902" x="6381750" y="5532438"/>
          <p14:tracePt t="117915" x="6457950" y="5532438"/>
          <p14:tracePt t="117919" x="6510338" y="5532438"/>
          <p14:tracePt t="117929" x="6569075" y="5532438"/>
          <p14:tracePt t="117941" x="6611938" y="5532438"/>
          <p14:tracePt t="117944" x="6627813" y="5532438"/>
          <p14:tracePt t="117953" x="6654800" y="5532438"/>
          <p14:tracePt t="118121" x="6662738" y="5532438"/>
          <p14:tracePt t="118130" x="6670675" y="5532438"/>
          <p14:tracePt t="118135" x="6688138" y="5524500"/>
          <p14:tracePt t="118144" x="6705600" y="5524500"/>
          <p14:tracePt t="118157" x="6713538" y="5524500"/>
          <p14:tracePt t="118160" x="6731000" y="5524500"/>
          <p14:tracePt t="118172" x="6764338" y="5524500"/>
          <p14:tracePt t="118176" x="6772275" y="5524500"/>
          <p14:tracePt t="118186" x="6789738" y="5524500"/>
          <p14:tracePt t="118197" x="6815138" y="5524500"/>
          <p14:tracePt t="118203" x="6840538" y="5524500"/>
          <p14:tracePt t="118211" x="6875463" y="5524500"/>
          <p14:tracePt t="118219" x="6926263" y="5524500"/>
          <p14:tracePt t="118227" x="6977063" y="5524500"/>
          <p14:tracePt t="118237" x="6994525" y="5524500"/>
          <p14:tracePt t="118241" x="7035800" y="5524500"/>
          <p14:tracePt t="118253" x="7070725" y="5532438"/>
          <p14:tracePt t="118257" x="7146925" y="5540375"/>
          <p14:tracePt t="118269" x="7189788" y="5540375"/>
          <p14:tracePt t="118276" x="7232650" y="5549900"/>
          <p14:tracePt t="118286" x="7265988" y="5549900"/>
          <p14:tracePt t="118292" x="7299325" y="5549900"/>
          <p14:tracePt t="118296" x="7308850" y="5549900"/>
          <p14:tracePt t="118307" x="7316788" y="5549900"/>
          <p14:tracePt t="118319" x="7324725" y="5549900"/>
          <p14:tracePt t="118324" x="7334250" y="5549900"/>
          <p14:tracePt t="118336" x="7342188" y="5549900"/>
          <p14:tracePt t="118342" x="7350125" y="5549900"/>
          <p14:tracePt t="118579" x="7342188" y="5549900"/>
          <p14:tracePt t="118588" x="7316788" y="5549900"/>
          <p14:tracePt t="118595" x="7308850" y="5549900"/>
          <p14:tracePt t="118607" x="7299325" y="5549900"/>
          <p14:tracePt t="119160" x="7291388" y="5549900"/>
          <p14:tracePt t="119165" x="7291388" y="5557838"/>
          <p14:tracePt t="119174" x="7308850" y="5565775"/>
          <p14:tracePt t="119186" x="7342188" y="5565775"/>
          <p14:tracePt t="119191" x="7359650" y="5575300"/>
          <p14:tracePt t="119200" x="7402513" y="5583238"/>
          <p14:tracePt t="119207" x="7435850" y="5583238"/>
          <p14:tracePt t="119214" x="7469188" y="5591175"/>
          <p14:tracePt t="119224" x="7478713" y="5591175"/>
          <p14:tracePt t="119230" x="7494588" y="5591175"/>
          <p14:tracePt t="120259" x="7469188" y="5591175"/>
          <p14:tracePt t="120266" x="7443788" y="5591175"/>
          <p14:tracePt t="120274" x="7410450" y="5591175"/>
          <p14:tracePt t="120286" x="7359650" y="5591175"/>
          <p14:tracePt t="120291" x="7258050" y="5591175"/>
          <p14:tracePt t="120298" x="7172325" y="5591175"/>
          <p14:tracePt t="120306" x="7088188" y="5591175"/>
          <p14:tracePt t="120315" x="7019925" y="5591175"/>
          <p14:tracePt t="120324" x="6969125" y="5591175"/>
          <p14:tracePt t="120328" x="6943725" y="5591175"/>
          <p14:tracePt t="120340" x="6908800" y="5591175"/>
          <p14:tracePt t="120562" x="6916738" y="5591175"/>
          <p14:tracePt t="120576" x="6926263" y="5591175"/>
          <p14:tracePt t="120580" x="6934200" y="5591175"/>
          <p14:tracePt t="120590" x="6943725" y="5591175"/>
          <p14:tracePt t="120597" x="6951663" y="5591175"/>
          <p14:tracePt t="120607" x="6969125" y="5591175"/>
          <p14:tracePt t="120619" x="7002463" y="5591175"/>
          <p14:tracePt t="120624" x="7053263" y="5591175"/>
          <p14:tracePt t="120636" x="7121525" y="5591175"/>
          <p14:tracePt t="120646" x="7146925" y="5591175"/>
          <p14:tracePt t="120657" x="7180263" y="5591175"/>
          <p14:tracePt t="120662" x="7232650" y="5591175"/>
          <p14:tracePt t="120674" x="7283450" y="5591175"/>
          <p14:tracePt t="120678" x="7324725" y="5591175"/>
          <p14:tracePt t="120690" x="7367588" y="5591175"/>
          <p14:tracePt t="120699" x="7427913" y="5591175"/>
          <p14:tracePt t="120703" x="7469188" y="5591175"/>
          <p14:tracePt t="120712" x="7486650" y="5591175"/>
          <p14:tracePt t="120719" x="7546975" y="5591175"/>
          <p14:tracePt t="120729" x="7580313" y="5591175"/>
          <p14:tracePt t="120741" x="7623175" y="5591175"/>
          <p14:tracePt t="120742" x="7666038" y="5591175"/>
          <p14:tracePt t="120753" x="7691438" y="5591175"/>
          <p14:tracePt t="120759" x="7732713" y="5591175"/>
          <p14:tracePt t="120769" x="7767638" y="5591175"/>
          <p14:tracePt t="120779" x="7793038" y="5591175"/>
          <p14:tracePt t="120786" x="7800975" y="5591175"/>
          <p14:tracePt t="120794" x="7810500" y="5591175"/>
          <p14:tracePt t="120800" x="7818438" y="5591175"/>
          <p14:tracePt t="120824" x="7826375" y="5591175"/>
          <p14:tracePt t="120844" x="7835900" y="5591175"/>
          <p14:tracePt t="120857" x="7843838" y="5591175"/>
          <p14:tracePt t="120869" x="7861300" y="5591175"/>
          <p14:tracePt t="120874" x="7877175" y="5591175"/>
          <p14:tracePt t="120886" x="7894638" y="5583238"/>
          <p14:tracePt t="120903" x="7954963" y="5583238"/>
          <p14:tracePt t="120910" x="8005763" y="5583238"/>
          <p14:tracePt t="120915" x="8031163" y="5583238"/>
          <p14:tracePt t="120926" x="8047038" y="5583238"/>
          <p14:tracePt t="120936" x="8081963" y="5583238"/>
          <p14:tracePt t="120941" x="8124825" y="5583238"/>
          <p14:tracePt t="120948" x="8132763" y="5583238"/>
          <p14:tracePt t="120955" x="8150225" y="5583238"/>
          <p14:tracePt t="120964" x="8183563" y="5583238"/>
          <p14:tracePt t="120976" x="8208963" y="5583238"/>
          <p14:tracePt t="120980" x="8226425" y="5583238"/>
          <p14:tracePt t="120993" x="8251825" y="5583238"/>
          <p14:tracePt t="120994" x="8277225" y="5583238"/>
          <p14:tracePt t="121008" x="8285163" y="5583238"/>
          <p14:tracePt t="121019" x="8294688" y="5583238"/>
          <p14:tracePt t="121133" x="8302625" y="5583238"/>
          <p14:tracePt t="121147" x="8310563" y="5583238"/>
          <p14:tracePt t="121160" x="8345488" y="5583238"/>
          <p14:tracePt t="121169" x="8362950" y="5583238"/>
          <p14:tracePt t="121176" x="8388350" y="5583238"/>
          <p14:tracePt t="121186" x="8472488" y="5583238"/>
          <p14:tracePt t="121196" x="8507413" y="5583238"/>
          <p14:tracePt t="121209" x="8558213" y="5583238"/>
          <p14:tracePt t="121212" x="8591550" y="5583238"/>
          <p14:tracePt t="121225" x="8642350" y="5583238"/>
          <p14:tracePt t="121226" x="8693150" y="5583238"/>
          <p14:tracePt t="121236" x="8710613" y="5583238"/>
          <p14:tracePt t="121246" x="8743950" y="5583238"/>
          <p14:tracePt t="121252" x="8761413" y="5583238"/>
          <p14:tracePt t="121262" x="8769350" y="5583238"/>
          <p14:tracePt t="121275" x="8778875" y="5583238"/>
          <p14:tracePt t="121294" x="8786813" y="5583238"/>
          <p14:tracePt t="121312" x="8796338" y="5583238"/>
          <p14:tracePt t="121319" x="8812213" y="5583238"/>
          <p14:tracePt t="121336" x="8829675" y="5583238"/>
          <p14:tracePt t="121408" x="8804275" y="5583238"/>
          <p14:tracePt t="121415" x="8769350" y="5583238"/>
          <p14:tracePt t="121426" x="8728075" y="5583238"/>
          <p14:tracePt t="121428" x="8685213" y="5583238"/>
          <p14:tracePt t="121440" x="8624888" y="5583238"/>
          <p14:tracePt t="121449" x="8532813" y="5583238"/>
          <p14:tracePt t="121454" x="8388350" y="5583238"/>
          <p14:tracePt t="121464" x="8251825" y="5583238"/>
          <p14:tracePt t="121470" x="8081963" y="5583238"/>
          <p14:tracePt t="121480" x="7843838" y="5583238"/>
          <p14:tracePt t="121493" x="7580313" y="5591175"/>
          <p14:tracePt t="121494" x="7258050" y="5591175"/>
          <p14:tracePt t="121507" x="6883400" y="5591175"/>
          <p14:tracePt t="121510" x="6450013" y="5591175"/>
          <p14:tracePt t="121522" x="6076950" y="5591175"/>
          <p14:tracePt t="121530" x="5702300" y="5591175"/>
          <p14:tracePt t="121536" x="5319713" y="5608638"/>
          <p14:tracePt t="121544" x="4972050" y="5626100"/>
          <p14:tracePt t="121552" x="4614863" y="5641975"/>
          <p14:tracePt t="121561" x="4265613" y="5659438"/>
          <p14:tracePt t="121572" x="4002088" y="5676900"/>
          <p14:tracePt t="121575" x="3756025" y="5694363"/>
          <p14:tracePt t="121586" x="3509963" y="5727700"/>
          <p14:tracePt t="121591" x="3246438" y="5735638"/>
          <p14:tracePt t="121602" x="3033713" y="5753100"/>
          <p14:tracePt t="121607" x="2855913" y="5770563"/>
          <p14:tracePt t="121619" x="2693988" y="5778500"/>
          <p14:tracePt t="121626" x="2566988" y="5788025"/>
          <p14:tracePt t="121636" x="2438400" y="5813425"/>
          <p14:tracePt t="121643" x="2328863" y="5821363"/>
          <p14:tracePt t="121646" x="2227263" y="5838825"/>
          <p14:tracePt t="121658" x="2141538" y="5846763"/>
          <p14:tracePt t="121669" x="2055813" y="5854700"/>
          <p14:tracePt t="121674" x="2005013" y="5854700"/>
          <p14:tracePt t="121686" x="1903413" y="5854700"/>
          <p14:tracePt t="121696" x="1852613" y="5854700"/>
          <p14:tracePt t="121703" x="1809750" y="5854700"/>
          <p14:tracePt t="121712" x="1766888" y="5854700"/>
          <p14:tracePt t="121724" x="1733550" y="5854700"/>
          <p14:tracePt t="121729" x="1708150" y="5854700"/>
          <p14:tracePt t="121744" x="1700213" y="5854700"/>
          <p14:tracePt t="121805" x="1682750" y="5854700"/>
          <p14:tracePt t="121814" x="1657350" y="5854700"/>
          <p14:tracePt t="121822" x="1649413" y="5864225"/>
          <p14:tracePt t="121830" x="1622425" y="5864225"/>
          <p14:tracePt t="121841" x="1571625" y="5872163"/>
          <p14:tracePt t="121844" x="1555750" y="5872163"/>
          <p14:tracePt t="121858" x="1520825" y="5872163"/>
          <p14:tracePt t="121859" x="1477963" y="5880100"/>
          <p14:tracePt t="121872" x="1419225" y="5889625"/>
          <p14:tracePt t="121880" x="1333500" y="5897563"/>
          <p14:tracePt t="121886" x="1257300" y="5915025"/>
          <p14:tracePt t="121903" x="1096963" y="5932488"/>
          <p14:tracePt t="121910" x="1028700" y="5932488"/>
          <p14:tracePt t="121921" x="952500" y="5932488"/>
          <p14:tracePt t="121927" x="900113" y="5932488"/>
          <p14:tracePt t="121936" x="823913" y="5932488"/>
          <p14:tracePt t="121941" x="755650" y="5932488"/>
          <p14:tracePt t="121953" x="696913" y="5932488"/>
          <p14:tracePt t="121961" x="611188" y="5932488"/>
          <p14:tracePt t="121964" x="569913" y="5932488"/>
          <p14:tracePt t="121977" x="527050" y="5932488"/>
          <p14:tracePt t="121980" x="492125" y="5932488"/>
          <p14:tracePt t="121991" x="476250" y="5932488"/>
          <p14:tracePt t="122093" x="492125" y="5932488"/>
          <p14:tracePt t="122097" x="527050" y="5932488"/>
          <p14:tracePt t="122107" x="577850" y="5932488"/>
          <p14:tracePt t="122113" x="603250" y="5932488"/>
          <p14:tracePt t="122124" x="654050" y="5932488"/>
          <p14:tracePt t="122136" x="823913" y="5932488"/>
          <p14:tracePt t="122146" x="935038" y="5932488"/>
          <p14:tracePt t="122152" x="1036638" y="5932488"/>
          <p14:tracePt t="122163" x="1122363" y="5932488"/>
          <p14:tracePt t="122174" x="1206500" y="5932488"/>
          <p14:tracePt t="122176" x="1282700" y="5932488"/>
          <p14:tracePt t="122191" x="1325563" y="5932488"/>
          <p14:tracePt t="122192" x="1350963" y="5932488"/>
          <p14:tracePt t="122202" x="1385888" y="5932488"/>
          <p14:tracePt t="122214" x="1401763" y="5932488"/>
          <p14:tracePt t="122219" x="1419225" y="5922963"/>
          <p14:tracePt t="122236" x="1436688" y="5922963"/>
          <p14:tracePt t="122244" x="1444625" y="5922963"/>
          <p14:tracePt t="122248" x="1462088" y="5922963"/>
          <p14:tracePt t="122258" x="1477963" y="5922963"/>
          <p14:tracePt t="122269" x="1495425" y="5922963"/>
          <p14:tracePt t="122275" x="1520825" y="5922963"/>
          <p14:tracePt t="122285" x="1546225" y="5922963"/>
          <p14:tracePt t="122290" x="1563688" y="5922963"/>
          <p14:tracePt t="122302" x="1589088" y="5922963"/>
          <p14:tracePt t="122307" x="1622425" y="5922963"/>
          <p14:tracePt t="122319" x="1639888" y="5922963"/>
          <p14:tracePt t="122326" x="1665288" y="5922963"/>
          <p14:tracePt t="122330" x="1682750" y="5922963"/>
          <p14:tracePt t="122341" x="1708150" y="5922963"/>
          <p14:tracePt t="122346" x="1766888" y="5922963"/>
          <p14:tracePt t="122357" x="1784350" y="5922963"/>
          <p14:tracePt t="122369" x="1819275" y="5922963"/>
          <p14:tracePt t="122371" x="1870075" y="5922963"/>
          <p14:tracePt t="122380" x="1895475" y="5922963"/>
          <p14:tracePt t="122386" x="1938338" y="5922963"/>
          <p14:tracePt t="122396" x="1963738" y="5915025"/>
          <p14:tracePt t="122408" x="1971675" y="5915025"/>
          <p14:tracePt t="122411" x="1997075" y="5915025"/>
          <p14:tracePt t="122422" x="2022475" y="5905500"/>
          <p14:tracePt t="122436" x="2030413" y="5905500"/>
          <p14:tracePt t="122513" x="2039938" y="5905500"/>
          <p14:tracePt t="122522" x="2047875" y="5905500"/>
          <p14:tracePt t="122536" x="2047875" y="5897563"/>
          <p14:tracePt t="122558" x="2055813" y="5897563"/>
          <p14:tracePt t="122911" x="2073275" y="5897563"/>
          <p14:tracePt t="122920" x="2098675" y="5897563"/>
          <p14:tracePt t="122931" x="2141538" y="5897563"/>
          <p14:tracePt t="122936" x="2227263" y="5897563"/>
          <p14:tracePt t="122946" x="2311400" y="5897563"/>
          <p14:tracePt t="122952" x="2387600" y="5897563"/>
          <p14:tracePt t="122961" x="2473325" y="5897563"/>
          <p14:tracePt t="122970" x="2541588" y="5897563"/>
          <p14:tracePt t="122976" x="2600325" y="5897563"/>
          <p14:tracePt t="122986" x="2633663" y="5897563"/>
          <p14:tracePt t="122992" x="2643188" y="5897563"/>
          <p14:tracePt t="123002" x="2651125" y="5889625"/>
          <p14:tracePt t="123012" x="2668588" y="5889625"/>
          <p14:tracePt t="123123" x="2676525" y="5889625"/>
          <p14:tracePt t="123135" x="2693988" y="5889625"/>
          <p14:tracePt t="123140" x="2719388" y="5889625"/>
          <p14:tracePt t="123148" x="2752725" y="5889625"/>
          <p14:tracePt t="123152" x="2795588" y="5889625"/>
          <p14:tracePt t="123162" x="2820988" y="5889625"/>
          <p14:tracePt t="123174" x="2863850" y="5889625"/>
          <p14:tracePt t="123178" x="2889250" y="5889625"/>
          <p14:tracePt t="123191" x="2932113" y="5889625"/>
          <p14:tracePt t="123192" x="2965450" y="5889625"/>
          <p14:tracePt t="123203" x="2990850" y="5889625"/>
          <p14:tracePt t="123212" x="3008313" y="5889625"/>
          <p14:tracePt t="123219" x="3033713" y="5889625"/>
          <p14:tracePt t="123228" x="3041650" y="5889625"/>
          <p14:tracePt t="123909" x="3051175" y="5889625"/>
          <p14:tracePt t="123921" x="3059113" y="5889625"/>
          <p14:tracePt t="123928" x="3094038" y="5880100"/>
          <p14:tracePt t="123936" x="3127375" y="5880100"/>
          <p14:tracePt t="123944" x="3152775" y="5880100"/>
          <p14:tracePt t="123953" x="3170238" y="5880100"/>
          <p14:tracePt t="123960" x="3203575" y="5880100"/>
          <p14:tracePt t="123973" x="3221038" y="5880100"/>
          <p14:tracePt t="123975" x="3263900" y="5872163"/>
          <p14:tracePt t="123986" x="3297238" y="5872163"/>
          <p14:tracePt t="123992" x="3314700" y="5872163"/>
          <p14:tracePt t="124002" x="3348038" y="5872163"/>
          <p14:tracePt t="124010" x="3373438" y="5872163"/>
          <p14:tracePt t="124015" x="3408363" y="5872163"/>
          <p14:tracePt t="124024" x="3433763" y="5872163"/>
          <p14:tracePt t="124030" x="3449638" y="5872163"/>
          <p14:tracePt t="124041" x="3484563" y="5872163"/>
          <p14:tracePt t="124058" x="3509963" y="5864225"/>
          <p14:tracePt t="124069" x="3517900" y="5864225"/>
          <p14:tracePt t="124070" x="3527425" y="5864225"/>
          <p14:tracePt t="124081" x="3543300" y="5864225"/>
          <p14:tracePt t="124091" x="3560763" y="5864225"/>
          <p14:tracePt t="124096" x="3594100" y="5864225"/>
          <p14:tracePt t="124108" x="3603625" y="5864225"/>
          <p14:tracePt t="124112" x="3619500" y="5864225"/>
          <p14:tracePt t="124124" x="3636963" y="5854700"/>
          <p14:tracePt t="124126" x="3646488" y="5854700"/>
          <p14:tracePt t="124136" x="3671888" y="5854700"/>
          <p14:tracePt t="124148" x="3687763" y="5854700"/>
          <p14:tracePt t="124152" x="3705225" y="5854700"/>
          <p14:tracePt t="124163" x="3722688" y="5854700"/>
          <p14:tracePt t="124169" x="3730625" y="5854700"/>
          <p14:tracePt t="124178" x="3748088" y="5854700"/>
          <p14:tracePt t="124190" x="3756025" y="5854700"/>
          <p14:tracePt t="124192" x="3763963" y="5854700"/>
          <p14:tracePt t="124203" x="3773488" y="5846763"/>
          <p14:tracePt t="124208" x="3790950" y="5846763"/>
          <p14:tracePt t="124219" x="3806825" y="5846763"/>
          <p14:tracePt t="124228" x="3824288" y="5846763"/>
          <p14:tracePt t="124236" x="3832225" y="5846763"/>
          <p14:tracePt t="124244" x="3849688" y="5846763"/>
          <p14:tracePt t="124258" x="3857625" y="5846763"/>
          <p14:tracePt t="124275" x="3867150" y="5846763"/>
          <p14:tracePt t="124286" x="3875088" y="5846763"/>
          <p14:tracePt t="124295" x="3883025" y="5846763"/>
          <p14:tracePt t="124344" x="3892550" y="5846763"/>
          <p14:tracePt t="124354" x="3908425" y="5838825"/>
          <p14:tracePt t="124365" x="3917950" y="5838825"/>
          <p14:tracePt t="124369" x="3925888" y="5838825"/>
          <p14:tracePt t="124381" x="3943350" y="5838825"/>
          <p14:tracePt t="124391" x="3960813" y="5838825"/>
          <p14:tracePt t="124394" x="3994150" y="5838825"/>
          <p14:tracePt t="124407" x="4019550" y="5838825"/>
          <p14:tracePt t="124410" x="4052888" y="5838825"/>
          <p14:tracePt t="124420" x="4095750" y="5838825"/>
          <p14:tracePt t="124430" x="4121150" y="5838825"/>
          <p14:tracePt t="124436" x="4164013" y="5838825"/>
          <p14:tracePt t="124445" x="4214813" y="5838825"/>
          <p14:tracePt t="124453" x="4240213" y="5838825"/>
          <p14:tracePt t="124460" x="4275138" y="5838825"/>
          <p14:tracePt t="124472" x="4308475" y="5838825"/>
          <p14:tracePt t="124477" x="4316413" y="5838825"/>
          <p14:tracePt t="124486" x="4325938" y="5838825"/>
          <p14:tracePt t="124491" x="4341813" y="5829300"/>
          <p14:tracePt t="124514" x="4351338" y="5829300"/>
          <p14:tracePt t="124522" x="4359275" y="5829300"/>
          <p14:tracePt t="124536" x="4376738" y="5829300"/>
          <p14:tracePt t="124546" x="4384675" y="5829300"/>
          <p14:tracePt t="124558" x="4394200" y="5829300"/>
          <p14:tracePt t="124560" x="4419600" y="5829300"/>
          <p14:tracePt t="124572" x="4427538" y="5829300"/>
          <p14:tracePt t="124576" x="4435475" y="5829300"/>
          <p14:tracePt t="124586" x="4445000" y="5829300"/>
          <p14:tracePt t="124596" x="4452938" y="5829300"/>
          <p14:tracePt t="124603" x="4460875" y="5829300"/>
          <p14:tracePt t="125025" x="4470400" y="5829300"/>
          <p14:tracePt t="125036" x="4503738" y="5829300"/>
          <p14:tracePt t="125041" x="4538663" y="5838825"/>
          <p14:tracePt t="125054" x="4554538" y="5846763"/>
          <p14:tracePt t="125061" x="4564063" y="5846763"/>
          <p14:tracePt t="125069" x="4579938" y="5846763"/>
          <p14:tracePt t="125075" x="4589463" y="5846763"/>
          <p14:tracePt t="125081" x="4597400" y="5846763"/>
          <p14:tracePt t="125091" x="4622800" y="5846763"/>
          <p14:tracePt t="125102" x="4630738" y="5846763"/>
          <p14:tracePt t="125107" x="4657725" y="5846763"/>
          <p14:tracePt t="125120" x="4683125" y="5846763"/>
          <p14:tracePt t="125130" x="4699000" y="5846763"/>
          <p14:tracePt t="125141" x="4724400" y="5846763"/>
          <p14:tracePt t="125146" x="4759325" y="5846763"/>
          <p14:tracePt t="125158" x="4775200" y="5846763"/>
          <p14:tracePt t="125160" x="4802188" y="5846763"/>
          <p14:tracePt t="125172" x="4818063" y="5846763"/>
          <p14:tracePt t="125186" x="4835525" y="5846763"/>
          <p14:tracePt t="125190" x="4843463" y="5846763"/>
          <p14:tracePt t="125195" x="4860925" y="5846763"/>
          <p14:tracePt t="125208" x="4868863" y="5846763"/>
          <p14:tracePt t="125219" x="4878388" y="5846763"/>
          <p14:tracePt t="125229" x="4886325" y="5846763"/>
          <p14:tracePt t="125236" x="4903788" y="5846763"/>
          <p14:tracePt t="125244" x="4911725" y="5846763"/>
          <p14:tracePt t="125331" x="4919663" y="5846763"/>
          <p14:tracePt t="125341" x="4946650" y="5846763"/>
          <p14:tracePt t="125345" x="4954588" y="5846763"/>
          <p14:tracePt t="125356" x="4962525" y="5846763"/>
          <p14:tracePt t="125364" x="4972050" y="5846763"/>
          <p14:tracePt t="125372" x="4987925" y="5846763"/>
          <p14:tracePt t="125381" x="5013325" y="5846763"/>
          <p14:tracePt t="125386" x="5030788" y="5846763"/>
          <p14:tracePt t="125397" x="5048250" y="5846763"/>
          <p14:tracePt t="125407" x="5073650" y="5846763"/>
          <p14:tracePt t="125411" x="5091113" y="5846763"/>
          <p14:tracePt t="125421" x="5106988" y="5846763"/>
          <p14:tracePt t="125425" x="5132388" y="5846763"/>
          <p14:tracePt t="125446" x="5141913" y="5846763"/>
          <p14:tracePt t="125452" x="5149850" y="5846763"/>
          <p14:tracePt t="125663" x="5157788" y="5846763"/>
          <p14:tracePt t="125672" x="5167313" y="5846763"/>
          <p14:tracePt t="125686" x="5183188" y="5846763"/>
          <p14:tracePt t="125691" x="5200650" y="5846763"/>
          <p14:tracePt t="125698" x="5208588" y="5846763"/>
          <p14:tracePt t="125702" x="5226050" y="5846763"/>
          <p14:tracePt t="125712" x="5251450" y="5846763"/>
          <p14:tracePt t="125725" x="5286375" y="5846763"/>
          <p14:tracePt t="125729" x="5294313" y="5846763"/>
          <p14:tracePt t="125740" x="5311775" y="5846763"/>
          <p14:tracePt t="125744" x="5319713" y="5846763"/>
          <p14:tracePt t="126071" x="5337175" y="5846763"/>
          <p14:tracePt t="126077" x="5370513" y="5846763"/>
          <p14:tracePt t="126086" x="5380038" y="5846763"/>
          <p14:tracePt t="126096" x="5413375" y="5846763"/>
          <p14:tracePt t="126102" x="5446713" y="5846763"/>
          <p14:tracePt t="126112" x="5472113" y="5846763"/>
          <p14:tracePt t="126119" x="5514975" y="5846763"/>
          <p14:tracePt t="126126" x="5532438" y="5846763"/>
          <p14:tracePt t="126136" x="5540375" y="5846763"/>
          <p14:tracePt t="126435" x="5565775" y="5846763"/>
          <p14:tracePt t="126445" x="5616575" y="5846763"/>
          <p14:tracePt t="126449" x="5668963" y="5854700"/>
          <p14:tracePt t="126458" x="5710238" y="5854700"/>
          <p14:tracePt t="126469" x="5745163" y="5864225"/>
          <p14:tracePt t="126474" x="5761038" y="5864225"/>
          <p14:tracePt t="126486" x="5778500" y="5864225"/>
          <p14:tracePt t="126627" x="5788025" y="5864225"/>
          <p14:tracePt t="126637" x="5795963" y="5864225"/>
          <p14:tracePt t="126647" x="5803900" y="5864225"/>
          <p14:tracePt t="126653" x="5813425" y="5864225"/>
          <p14:tracePt t="126661" x="5829300" y="5864225"/>
          <p14:tracePt t="126670" x="5854700" y="5864225"/>
          <p14:tracePt t="126676" x="5880100" y="5864225"/>
          <p14:tracePt t="126686" x="5905500" y="5864225"/>
          <p14:tracePt t="126692" x="5932488" y="5864225"/>
          <p14:tracePt t="126702" x="5940425" y="5864225"/>
          <p14:tracePt t="126713" x="5965825" y="5864225"/>
          <p14:tracePt t="126719" x="5973763" y="5864225"/>
          <p14:tracePt t="127253" x="5983288" y="5864225"/>
          <p14:tracePt t="127260" x="6016625" y="5880100"/>
          <p14:tracePt t="127269" x="6059488" y="5880100"/>
          <p14:tracePt t="127278" x="6084888" y="5880100"/>
          <p14:tracePt t="127286" x="6118225" y="5889625"/>
          <p14:tracePt t="127292" x="6127750" y="5889625"/>
          <p14:tracePt t="127323" x="6127750" y="5897563"/>
          <p14:tracePt t="127324" x="6127750" y="5905500"/>
          <p14:tracePt t="127336" x="6118225" y="5932488"/>
          <p14:tracePt t="127341" x="6092825" y="5940425"/>
          <p14:tracePt t="127353" x="6049963" y="5973763"/>
          <p14:tracePt t="127361" x="5965825" y="6016625"/>
          <p14:tracePt t="127365" x="5838825" y="6049963"/>
          <p14:tracePt t="127376" x="5829300" y="6049963"/>
          <p14:tracePt t="127831" x="5838825" y="6049963"/>
          <p14:tracePt t="127847" x="5854700" y="6042025"/>
          <p14:tracePt t="127861" x="5864225" y="6042025"/>
          <p14:tracePt t="127872" x="5872163" y="6042025"/>
          <p14:tracePt t="127880" x="5889625" y="6042025"/>
          <p14:tracePt t="127886" x="5905500" y="6042025"/>
          <p14:tracePt t="127903" x="5940425" y="6034088"/>
          <p14:tracePt t="127910" x="5965825" y="6034088"/>
          <p14:tracePt t="127920" x="5983288" y="6034088"/>
          <p14:tracePt t="127926" x="6016625" y="6034088"/>
          <p14:tracePt t="127936" x="6042025" y="6024563"/>
          <p14:tracePt t="127941" x="6076950" y="6024563"/>
          <p14:tracePt t="127953" x="6118225" y="6024563"/>
          <p14:tracePt t="127958" x="6153150" y="6008688"/>
          <p14:tracePt t="127969" x="6211888" y="6008688"/>
          <p14:tracePt t="127979" x="6246813" y="5999163"/>
          <p14:tracePt t="127986" x="6280150" y="5999163"/>
          <p14:tracePt t="127992" x="6288088" y="5999163"/>
          <p14:tracePt t="127999" x="6297613" y="5999163"/>
          <p14:tracePt t="128008" x="6313488" y="5999163"/>
          <p14:tracePt t="128024" x="6338888" y="5999163"/>
          <p14:tracePt t="128036" x="6348413" y="5991225"/>
          <p14:tracePt t="128048" x="6356350" y="5991225"/>
          <p14:tracePt t="128058" x="6373813" y="5991225"/>
          <p14:tracePt t="128231" x="6391275" y="5991225"/>
          <p14:tracePt t="128241" x="6416675" y="5983288"/>
          <p14:tracePt t="128257" x="6457950" y="5965825"/>
          <p14:tracePt t="128260" x="6492875" y="5957888"/>
          <p14:tracePt t="128273" x="6551613" y="5957888"/>
          <p14:tracePt t="128280" x="6594475" y="5957888"/>
          <p14:tracePt t="128286" x="6611938" y="5957888"/>
          <p14:tracePt t="128297" x="6670675" y="5957888"/>
          <p14:tracePt t="128302" x="6705600" y="5940425"/>
          <p14:tracePt t="128312" x="6731000" y="5940425"/>
          <p14:tracePt t="128320" x="6738938" y="5940425"/>
          <p14:tracePt t="128326" x="6746875" y="5940425"/>
          <p14:tracePt t="128513" x="6756400" y="5940425"/>
          <p14:tracePt t="128525" x="6781800" y="5940425"/>
          <p14:tracePt t="128536" x="6807200" y="5940425"/>
          <p14:tracePt t="128541" x="6832600" y="5940425"/>
          <p14:tracePt t="128549" x="6865938" y="5940425"/>
          <p14:tracePt t="128557" x="6891338" y="5940425"/>
          <p14:tracePt t="128564" x="6900863" y="5940425"/>
          <p14:tracePt t="128574" x="6926263" y="5940425"/>
          <p14:tracePt t="128578" x="6934200" y="5940425"/>
          <p14:tracePt t="129013" x="6943725" y="5940425"/>
          <p14:tracePt t="129019" x="6959600" y="5940425"/>
          <p14:tracePt t="129028" x="7002463" y="5940425"/>
          <p14:tracePt t="129041" x="7061200" y="5940425"/>
          <p14:tracePt t="129042" x="7078663" y="5940425"/>
          <p14:tracePt t="129052" x="7121525" y="5940425"/>
          <p14:tracePt t="129058" x="7146925" y="5940425"/>
          <p14:tracePt t="129069" x="7180263" y="5940425"/>
          <p14:tracePt t="129311" x="7189788" y="5940425"/>
          <p14:tracePt t="129319" x="7215188" y="5940425"/>
          <p14:tracePt t="129326" x="7248525" y="5940425"/>
          <p14:tracePt t="129336" x="7265988" y="5940425"/>
          <p14:tracePt t="129341" x="7308850" y="5940425"/>
          <p14:tracePt t="129353" x="7334250" y="5940425"/>
          <p14:tracePt t="129355" x="7350125" y="5940425"/>
          <p14:tracePt t="129376" x="7359650" y="5940425"/>
          <p14:tracePt t="129831" x="7385050" y="5940425"/>
          <p14:tracePt t="129835" x="7427913" y="5940425"/>
          <p14:tracePt t="129844" x="7494588" y="5940425"/>
          <p14:tracePt t="129856" x="7580313" y="5940425"/>
          <p14:tracePt t="129860" x="7681913" y="5940425"/>
          <p14:tracePt t="129873" x="7775575" y="5940425"/>
          <p14:tracePt t="129875" x="7861300" y="5940425"/>
          <p14:tracePt t="129886" x="7920038" y="5940425"/>
          <p14:tracePt t="129894" x="7980363" y="5940425"/>
          <p14:tracePt t="129903" x="7988300" y="5940425"/>
          <p14:tracePt t="129910" x="7996238" y="5940425"/>
          <p14:tracePt t="130063" x="8005763" y="5940425"/>
          <p14:tracePt t="130072" x="8013700" y="5940425"/>
          <p14:tracePt t="130077" x="8056563" y="5940425"/>
          <p14:tracePt t="130086" x="8099425" y="5940425"/>
          <p14:tracePt t="130093" x="8124825" y="5940425"/>
          <p14:tracePt t="130102" x="8166100" y="5940425"/>
          <p14:tracePt t="130112" x="8226425" y="5940425"/>
          <p14:tracePt t="130121" x="8269288" y="5940425"/>
          <p14:tracePt t="130128" x="8328025" y="5940425"/>
          <p14:tracePt t="130136" x="8362950" y="5940425"/>
          <p14:tracePt t="130143" x="8388350" y="5940425"/>
          <p14:tracePt t="130153" x="8404225" y="5940425"/>
          <p14:tracePt t="130160" x="8413750" y="5940425"/>
          <p14:tracePt t="130359" x="8429625" y="5940425"/>
          <p14:tracePt t="130369" x="8464550" y="5940425"/>
          <p14:tracePt t="130379" x="8507413" y="5940425"/>
          <p14:tracePt t="130385" x="8515350" y="5940425"/>
          <p14:tracePt t="130394" x="8574088" y="5940425"/>
          <p14:tracePt t="130403" x="8616950" y="5940425"/>
          <p14:tracePt t="130410" x="8702675" y="5940425"/>
          <p14:tracePt t="130420" x="8769350" y="5957888"/>
          <p14:tracePt t="130427" x="8847138" y="5957888"/>
          <p14:tracePt t="130436" x="8905875" y="5957888"/>
          <p14:tracePt t="130443" x="8956675" y="5957888"/>
          <p14:tracePt t="130453" x="8982075" y="5957888"/>
          <p14:tracePt t="130460" x="9017000" y="5957888"/>
          <p14:tracePt t="130828" x="9007475" y="5957888"/>
          <p14:tracePt t="130835" x="8982075" y="5973763"/>
          <p14:tracePt t="130845" x="8931275" y="5991225"/>
          <p14:tracePt t="130855" x="8872538" y="5991225"/>
          <p14:tracePt t="130860" x="8847138" y="5999163"/>
          <p14:tracePt t="130870" x="8769350" y="6008688"/>
          <p14:tracePt t="130876" x="8659813" y="6034088"/>
          <p14:tracePt t="130886" x="8515350" y="6049963"/>
          <p14:tracePt t="130893" x="8328025" y="6084888"/>
          <p14:tracePt t="130903" x="8031163" y="6118225"/>
          <p14:tracePt t="130910" x="7716838" y="6186488"/>
          <p14:tracePt t="130914" x="7324725" y="6246813"/>
          <p14:tracePt t="130926" x="6943725" y="6280150"/>
          <p14:tracePt t="130930" x="6500813" y="6323013"/>
          <p14:tracePt t="130942" x="6084888" y="6356350"/>
          <p14:tracePt t="130953" x="5626100" y="6373813"/>
          <p14:tracePt t="130958" x="5183188" y="6399213"/>
          <p14:tracePt t="130969" x="4802188" y="6416675"/>
          <p14:tracePt t="130971" x="4394200" y="6450013"/>
          <p14:tracePt t="130980" x="4011613" y="6467475"/>
          <p14:tracePt t="130991" x="3713163" y="6483350"/>
          <p14:tracePt t="130996" x="3416300" y="6500813"/>
          <p14:tracePt t="131007" x="3186113" y="6500813"/>
          <p14:tracePt t="131010" x="2957513" y="6500813"/>
          <p14:tracePt t="131020" x="2752725" y="6500813"/>
          <p14:tracePt t="131030" x="2600325" y="6500813"/>
          <p14:tracePt t="131036" x="2455863" y="6500813"/>
          <p14:tracePt t="131046" x="2328863" y="6500813"/>
          <p14:tracePt t="131052" x="2217738" y="6500813"/>
          <p14:tracePt t="131061" x="2116138" y="6500813"/>
          <p14:tracePt t="131072" x="2030413" y="6500813"/>
          <p14:tracePt t="131076" x="1946275" y="6500813"/>
          <p14:tracePt t="131086" x="1885950" y="6500813"/>
          <p14:tracePt t="131092" x="1819275" y="6500813"/>
          <p14:tracePt t="131103" x="1751013" y="6500813"/>
          <p14:tracePt t="131112" x="1700213" y="6500813"/>
          <p14:tracePt t="131119" x="1649413" y="6500813"/>
          <p14:tracePt t="131126" x="1606550" y="6500813"/>
          <p14:tracePt t="131136" x="1555750" y="6500813"/>
          <p14:tracePt t="131142" x="1530350" y="6500813"/>
          <p14:tracePt t="131153" x="1495425" y="6500813"/>
          <p14:tracePt t="131158" x="1462088" y="6500813"/>
          <p14:tracePt t="131169" x="1452563" y="6500813"/>
          <p14:tracePt t="131175" x="1444625" y="6500813"/>
          <p14:tracePt t="131309" x="1419225" y="6500813"/>
          <p14:tracePt t="131319" x="1411288" y="6500813"/>
          <p14:tracePt t="131329" x="1376363" y="6492875"/>
          <p14:tracePt t="131336" x="1350963" y="6483350"/>
          <p14:tracePt t="131345" x="1317625" y="6475413"/>
          <p14:tracePt t="131357" x="1282700" y="6467475"/>
          <p14:tracePt t="131358" x="1241425" y="6450013"/>
          <p14:tracePt t="131369" x="1206500" y="6442075"/>
          <p14:tracePt t="131374" x="1155700" y="6424613"/>
          <p14:tracePt t="131386" x="1147763" y="6424613"/>
          <p14:tracePt t="131394" x="1112838" y="6416675"/>
          <p14:tracePt t="131410" x="1104900" y="6416675"/>
          <p14:tracePt t="131414" x="1087438" y="6407150"/>
          <p14:tracePt t="131424" x="1079500" y="6399213"/>
          <p14:tracePt t="131436" x="1069975" y="6399213"/>
          <p14:tracePt t="131441" x="1062038" y="6391275"/>
          <p14:tracePt t="131453" x="1062038" y="6381750"/>
          <p14:tracePt t="131460" x="1054100" y="6381750"/>
          <p14:tracePt t="131470" x="1044575" y="6373813"/>
          <p14:tracePt t="131486" x="1044575" y="6365875"/>
          <p14:tracePt t="131495" x="1028700" y="6348413"/>
          <p14:tracePt t="131508" x="1019175" y="6338888"/>
          <p14:tracePt t="131514" x="1011238" y="6330950"/>
          <p14:tracePt t="131535" x="1011238" y="6323013"/>
          <p14:tracePt t="131552" x="1003300" y="6323013"/>
          <p14:tracePt t="132187" x="993775" y="6323013"/>
          <p14:tracePt t="132201" x="1011238" y="6313488"/>
          <p14:tracePt t="132211" x="1028700" y="6305550"/>
          <p14:tracePt t="132218" x="1062038" y="6305550"/>
          <p14:tracePt t="132226" x="1096963" y="6305550"/>
          <p14:tracePt t="132230" x="1112838" y="6297613"/>
          <p14:tracePt t="132240" x="1122363" y="6297613"/>
          <p14:tracePt t="132252" x="1138238" y="6297613"/>
          <p14:tracePt t="132257" x="1173163" y="6280150"/>
          <p14:tracePt t="132269" x="1181100" y="6280150"/>
          <p14:tracePt t="132274" x="1189038" y="6280150"/>
          <p14:tracePt t="132286" x="1206500" y="6280150"/>
          <p14:tracePt t="132308" x="1206500" y="6272213"/>
          <p14:tracePt t="132631" x="1216025" y="6272213"/>
          <p14:tracePt t="132641" x="1257300" y="6262688"/>
          <p14:tracePt t="132644" x="1282700" y="6262688"/>
          <p14:tracePt t="132656" x="1325563" y="6262688"/>
          <p14:tracePt t="132665" x="1401763" y="6254750"/>
          <p14:tracePt t="132672" x="1470025" y="6254750"/>
          <p14:tracePt t="132680" x="1530350" y="6254750"/>
          <p14:tracePt t="132686" x="1589088" y="6254750"/>
          <p14:tracePt t="132696" x="1631950" y="6246813"/>
          <p14:tracePt t="132707" x="1639888" y="6246813"/>
          <p14:tracePt t="132710" x="1649413" y="6246813"/>
          <p14:tracePt t="133715" x="1674813" y="6246813"/>
          <p14:tracePt t="133725" x="1716088" y="6246813"/>
          <p14:tracePt t="133730" x="1819275" y="6246813"/>
          <p14:tracePt t="133741" x="1928813" y="6246813"/>
          <p14:tracePt t="133753" x="2055813" y="6246813"/>
          <p14:tracePt t="133757" x="2184400" y="6246813"/>
          <p14:tracePt t="133764" x="2293938" y="6246813"/>
          <p14:tracePt t="133772" x="2397125" y="6246813"/>
          <p14:tracePt t="133781" x="2447925" y="6246813"/>
          <p14:tracePt t="133790" x="2463800" y="6246813"/>
          <p14:tracePt t="133896" x="2473325" y="6246813"/>
          <p14:tracePt t="133906" x="2489200" y="6246813"/>
          <p14:tracePt t="133910" x="2516188" y="6246813"/>
          <p14:tracePt t="133923" x="2541588" y="6246813"/>
          <p14:tracePt t="133926" x="2582863" y="6246813"/>
          <p14:tracePt t="133936" x="2600325" y="6246813"/>
          <p14:tracePt t="133946" x="2625725" y="6246813"/>
          <p14:tracePt t="133953" x="2651125" y="6246813"/>
          <p14:tracePt t="133963" x="2668588" y="6246813"/>
          <p14:tracePt t="133969" x="2676525" y="6246813"/>
          <p14:tracePt t="133976" x="2686050" y="6246813"/>
          <p14:tracePt t="133986" x="2693988" y="6246813"/>
          <p14:tracePt t="133992" x="2719388" y="6246813"/>
          <p14:tracePt t="134002" x="2727325" y="6246813"/>
          <p14:tracePt t="134007" x="2744788" y="6246813"/>
          <p14:tracePt t="134019" x="2770188" y="6246813"/>
          <p14:tracePt t="134027" x="2778125" y="6246813"/>
          <p14:tracePt t="134036" x="2813050" y="6246813"/>
          <p14:tracePt t="134042" x="2838450" y="6246813"/>
          <p14:tracePt t="134046" x="2846388" y="6246813"/>
          <p14:tracePt t="134057" x="2863850" y="6246813"/>
          <p14:tracePt t="134351" x="2871788" y="6246813"/>
          <p14:tracePt t="134361" x="2897188" y="6237288"/>
          <p14:tracePt t="134364" x="2922588" y="6237288"/>
          <p14:tracePt t="134374" x="2949575" y="6237288"/>
          <p14:tracePt t="134386" x="3008313" y="6229350"/>
          <p14:tracePt t="134392" x="3067050" y="6229350"/>
          <p14:tracePt t="134403" x="3119438" y="6229350"/>
          <p14:tracePt t="134404" x="3170238" y="6229350"/>
          <p14:tracePt t="134414" x="3211513" y="6229350"/>
          <p14:tracePt t="134424" x="3238500" y="6229350"/>
          <p14:tracePt t="134430" x="3246438" y="6229350"/>
          <p14:tracePt t="134441" x="3254375" y="6229350"/>
          <p14:tracePt t="134689" x="3263900" y="6229350"/>
          <p14:tracePt t="134865" x="3289300" y="6221413"/>
          <p14:tracePt t="134872" x="3314700" y="6221413"/>
          <p14:tracePt t="134881" x="3365500" y="6211888"/>
          <p14:tracePt t="134890" x="3416300" y="6211888"/>
          <p14:tracePt t="134894" x="3433763" y="6211888"/>
          <p14:tracePt t="134907" x="3484563" y="6211888"/>
          <p14:tracePt t="134910" x="3568700" y="6211888"/>
          <p14:tracePt t="134920" x="3654425" y="6211888"/>
          <p14:tracePt t="134930" x="3730625" y="6211888"/>
          <p14:tracePt t="134936" x="3790950" y="6211888"/>
          <p14:tracePt t="134944" x="3816350" y="6211888"/>
          <p14:tracePt t="134952" x="3849688" y="6211888"/>
          <p14:tracePt t="134960" x="3883025" y="6211888"/>
          <p14:tracePt t="134975" x="3892550" y="6211888"/>
          <p14:tracePt t="134986" x="3917950" y="6211888"/>
          <p14:tracePt t="134990" x="3925888" y="6211888"/>
          <p14:tracePt t="135003" x="3935413" y="6211888"/>
          <p14:tracePt t="135019" x="3943350" y="6211888"/>
          <p14:tracePt t="135107" x="3951288" y="6211888"/>
          <p14:tracePt t="135111" x="3960813" y="6211888"/>
          <p14:tracePt t="135122" x="3986213" y="6203950"/>
          <p14:tracePt t="135136" x="4044950" y="6203950"/>
          <p14:tracePt t="135147" x="4062413" y="6203950"/>
          <p14:tracePt t="135152" x="4095750" y="6203950"/>
          <p14:tracePt t="135162" x="4121150" y="6203950"/>
          <p14:tracePt t="135174" x="4146550" y="6203950"/>
          <p14:tracePt t="135176" x="4197350" y="6203950"/>
          <p14:tracePt t="135186" x="4257675" y="6203950"/>
          <p14:tracePt t="135192" x="4291013" y="6203950"/>
          <p14:tracePt t="135202" x="4333875" y="6203950"/>
          <p14:tracePt t="135213" x="4351338" y="6203950"/>
          <p14:tracePt t="135220" x="4384675" y="6203950"/>
          <p14:tracePt t="135228" x="4394200" y="6203950"/>
          <p14:tracePt t="135236" x="4402138" y="6203950"/>
          <p14:tracePt t="135243" x="4419600" y="6203950"/>
          <p14:tracePt t="135253" x="4427538" y="6203950"/>
          <p14:tracePt t="135269" x="4435475" y="6203950"/>
          <p14:tracePt t="135344" x="4445000" y="6203950"/>
          <p14:tracePt t="135355" x="4460875" y="6194425"/>
          <p14:tracePt t="135358" x="4478338" y="6194425"/>
          <p14:tracePt t="135369" x="4495800" y="6186488"/>
          <p14:tracePt t="135374" x="4513263" y="6169025"/>
          <p14:tracePt t="135386" x="4521200" y="6169025"/>
          <p14:tracePt t="135395" x="4564063" y="6161088"/>
          <p14:tracePt t="135398" x="4589463" y="6153150"/>
          <p14:tracePt t="135408" x="4614863" y="6143625"/>
          <p14:tracePt t="135414" x="4648200" y="6135688"/>
          <p14:tracePt t="135424" x="4683125" y="6127750"/>
          <p14:tracePt t="135436" x="4716463" y="6118225"/>
          <p14:tracePt t="135441" x="4749800" y="6118225"/>
          <p14:tracePt t="135452" x="4767263" y="6118225"/>
          <p14:tracePt t="135457" x="4792663" y="6110288"/>
          <p14:tracePt t="135474" x="4802188" y="6102350"/>
          <p14:tracePt t="135480" x="4802188" y="6092825"/>
          <p14:tracePt t="137785" x="4784725" y="6118225"/>
          <p14:tracePt t="137795" x="4733925" y="6135688"/>
          <p14:tracePt t="137807" x="4673600" y="6169025"/>
          <p14:tracePt t="137810" x="4572000" y="6211888"/>
          <p14:tracePt t="137822" x="4452938" y="6246813"/>
          <p14:tracePt t="137825" x="4351338" y="6297613"/>
          <p14:tracePt t="137836" x="4232275" y="6338888"/>
          <p14:tracePt t="137845" x="4105275" y="6373813"/>
          <p14:tracePt t="137852" x="3960813" y="6399213"/>
          <p14:tracePt t="137860" x="3798888" y="6432550"/>
          <p14:tracePt t="137864" x="3636963" y="6457950"/>
          <p14:tracePt t="137874" x="3467100" y="6483350"/>
          <p14:tracePt t="137886" x="3305175" y="6510338"/>
          <p14:tracePt t="137891" x="3160713" y="6543675"/>
          <p14:tracePt t="137902" x="3033713" y="6561138"/>
          <p14:tracePt t="137908" x="2881313" y="6569075"/>
          <p14:tracePt t="137919" x="2736850" y="6586538"/>
          <p14:tracePt t="137926" x="2582863" y="6586538"/>
          <p14:tracePt t="137930" x="2455863" y="6586538"/>
          <p14:tracePt t="137941" x="2328863" y="6594475"/>
          <p14:tracePt t="137946" x="2217738" y="6594475"/>
          <p14:tracePt t="137958" x="2116138" y="6594475"/>
          <p14:tracePt t="137969" x="2030413" y="6594475"/>
          <p14:tracePt t="137972" x="1946275" y="6594475"/>
          <p14:tracePt t="137986" x="1819275" y="6594475"/>
          <p14:tracePt t="137997" x="1776413" y="6594475"/>
          <p14:tracePt t="138008" x="1741488" y="6594475"/>
          <p14:tracePt t="138010" x="1708150" y="6594475"/>
          <p14:tracePt t="138022" x="1700213" y="6594475"/>
          <p14:tracePt t="138026" x="1690688" y="6594475"/>
          <p14:tracePt t="138036" x="1682750" y="6594475"/>
          <p14:tracePt t="138046" x="1674813" y="6594475"/>
          <p14:tracePt t="138052" x="1665288" y="6594475"/>
          <p14:tracePt t="138062" x="1657350" y="6594475"/>
          <p14:tracePt t="138069" x="1631950" y="6594475"/>
          <p14:tracePt t="138076" x="1622425" y="6594475"/>
          <p14:tracePt t="138092" x="1589088" y="6594475"/>
          <p14:tracePt t="138103" x="1571625" y="6594475"/>
          <p14:tracePt t="138108" x="1555750" y="6594475"/>
          <p14:tracePt t="138119" x="1538288" y="6594475"/>
          <p14:tracePt t="138127" x="1530350" y="6594475"/>
          <p14:tracePt t="138136" x="1504950" y="6594475"/>
          <p14:tracePt t="138143" x="1462088" y="6594475"/>
          <p14:tracePt t="138149" x="1444625" y="6594475"/>
          <p14:tracePt t="138158" x="1419225" y="6594475"/>
          <p14:tracePt t="138169" x="1376363" y="6594475"/>
          <p14:tracePt t="138174" x="1360488" y="6594475"/>
          <p14:tracePt t="138186" x="1317625" y="6594475"/>
          <p14:tracePt t="138191" x="1274763" y="6594475"/>
          <p14:tracePt t="138198" x="1216025" y="6594475"/>
          <p14:tracePt t="138208" x="1163638" y="6594475"/>
          <p14:tracePt t="138213" x="1104900" y="6594475"/>
          <p14:tracePt t="138224" x="1028700" y="6594475"/>
          <p14:tracePt t="138228" x="985838" y="6594475"/>
          <p14:tracePt t="138241" x="925513" y="6594475"/>
          <p14:tracePt t="138248" x="884238" y="6594475"/>
          <p14:tracePt t="138265" x="866775" y="6594475"/>
          <p14:tracePt t="138385" x="900113" y="6594475"/>
          <p14:tracePt t="138395" x="917575" y="6594475"/>
          <p14:tracePt t="138403" x="942975" y="6594475"/>
          <p14:tracePt t="138410" x="1003300" y="6594475"/>
          <p14:tracePt t="138422" x="1062038" y="6594475"/>
          <p14:tracePt t="138424" x="1130300" y="6594475"/>
          <p14:tracePt t="138436" x="1216025" y="6594475"/>
          <p14:tracePt t="138441" x="1300163" y="6594475"/>
          <p14:tracePt t="138452" x="1401763" y="6594475"/>
          <p14:tracePt t="138461" x="1530350" y="6594475"/>
          <p14:tracePt t="138469" x="1657350" y="6594475"/>
          <p14:tracePt t="138477" x="1784350" y="6577013"/>
          <p14:tracePt t="138480" x="1920875" y="6577013"/>
          <p14:tracePt t="138491" x="2047875" y="6577013"/>
          <p14:tracePt t="138503" x="2159000" y="6577013"/>
          <p14:tracePt t="138508" x="2286000" y="6577013"/>
          <p14:tracePt t="138519" x="2405063" y="6577013"/>
          <p14:tracePt t="138520" x="2498725" y="6577013"/>
          <p14:tracePt t="138530" x="2600325" y="6569075"/>
          <p14:tracePt t="138541" x="2686050" y="6569075"/>
          <p14:tracePt t="138546" x="2727325" y="6561138"/>
          <p14:tracePt t="138557" x="2778125" y="6561138"/>
          <p14:tracePt t="138575" x="2787650" y="6561138"/>
          <p14:tracePt t="138586" x="2795588" y="6551613"/>
          <p14:tracePt t="138646" x="2813050" y="6551613"/>
          <p14:tracePt t="138656" x="2813050" y="6543675"/>
          <p14:tracePt t="138669" x="2820988" y="6543675"/>
          <p14:tracePt t="138674" x="2846388" y="6543675"/>
          <p14:tracePt t="138686" x="2906713" y="6526213"/>
          <p14:tracePt t="138696" x="2949575" y="6526213"/>
          <p14:tracePt t="138708" x="2990850" y="6526213"/>
          <p14:tracePt t="138712" x="3033713" y="6526213"/>
          <p14:tracePt t="138725" x="3076575" y="6526213"/>
          <p14:tracePt t="138728" x="3119438" y="6526213"/>
          <p14:tracePt t="138741" x="3144838" y="6526213"/>
          <p14:tracePt t="138748" x="3186113" y="6526213"/>
          <p14:tracePt t="138753" x="3228975" y="6526213"/>
          <p14:tracePt t="138762" x="3271838" y="6526213"/>
          <p14:tracePt t="138770" x="3289300" y="6526213"/>
          <p14:tracePt t="138778" x="3305175" y="6526213"/>
          <p14:tracePt t="139369" x="3355975" y="6526213"/>
          <p14:tracePt t="139373" x="3373438" y="6526213"/>
          <p14:tracePt t="139386" x="3398838" y="6526213"/>
          <p14:tracePt t="139391" x="3441700" y="6526213"/>
          <p14:tracePt t="139399" x="3484563" y="6526213"/>
          <p14:tracePt t="139408" x="3527425" y="6526213"/>
          <p14:tracePt t="139414" x="3560763" y="6526213"/>
          <p14:tracePt t="139425" x="3586163" y="6526213"/>
          <p14:tracePt t="139428" x="3594100" y="6526213"/>
          <p14:tracePt t="139441" x="3611563" y="6526213"/>
          <p14:tracePt t="139585" x="3619500" y="6526213"/>
          <p14:tracePt t="139595" x="3629025" y="6526213"/>
          <p14:tracePt t="139607" x="3636963" y="6526213"/>
          <p14:tracePt t="139610" x="3646488" y="6526213"/>
          <p14:tracePt t="139630" x="3654425" y="6526213"/>
          <p14:tracePt t="139873" x="3662363" y="6526213"/>
          <p14:tracePt t="139884" x="3687763" y="6518275"/>
          <p14:tracePt t="139894" x="3738563" y="6510338"/>
          <p14:tracePt t="139898" x="3763963" y="6510338"/>
          <p14:tracePt t="139909" x="3790950" y="6510338"/>
          <p14:tracePt t="139912" x="3832225" y="6510338"/>
          <p14:tracePt t="139925" x="3875088" y="6510338"/>
          <p14:tracePt t="139936" x="3951288" y="6500813"/>
          <p14:tracePt t="139941" x="4019550" y="6500813"/>
          <p14:tracePt t="139950" x="4105275" y="6500813"/>
          <p14:tracePt t="139952" x="4206875" y="6500813"/>
          <p14:tracePt t="139962" x="4291013" y="6500813"/>
          <p14:tracePt t="139975" x="4359275" y="6500813"/>
          <p14:tracePt t="139978" x="4435475" y="6500813"/>
          <p14:tracePt t="139991" x="4478338" y="6500813"/>
          <p14:tracePt t="139994" x="4546600" y="6500813"/>
          <p14:tracePt t="140007" x="4579938" y="6500813"/>
          <p14:tracePt t="140014" x="4614863" y="6500813"/>
          <p14:tracePt t="140019" x="4622800" y="6500813"/>
          <p14:tracePt t="140029" x="4640263" y="6500813"/>
          <p14:tracePt t="140036" x="4648200" y="6500813"/>
          <p14:tracePt t="140069" x="4657725" y="6500813"/>
          <p14:tracePt t="140104" x="4665663" y="6500813"/>
          <p14:tracePt t="140114" x="4673600" y="6500813"/>
          <p14:tracePt t="140125" x="4683125" y="6500813"/>
          <p14:tracePt t="140135" x="4691063" y="6500813"/>
          <p14:tracePt t="140153" x="4699000" y="6500813"/>
          <p14:tracePt t="140159" x="4716463" y="6500813"/>
          <p14:tracePt t="140169" x="4733925" y="6500813"/>
          <p14:tracePt t="140176" x="4759325" y="6500813"/>
          <p14:tracePt t="140180" x="4792663" y="6500813"/>
          <p14:tracePt t="140191" x="4835525" y="6500813"/>
          <p14:tracePt t="140194" x="4852988" y="6500813"/>
          <p14:tracePt t="140207" x="4878388" y="6500813"/>
          <p14:tracePt t="140219" x="4919663" y="6500813"/>
          <p14:tracePt t="140220" x="4937125" y="6500813"/>
          <p14:tracePt t="140230" x="4946650" y="6500813"/>
          <p14:tracePt t="140238" x="4972050" y="6500813"/>
          <p14:tracePt t="140519" x="4962525" y="6500813"/>
          <p14:tracePt t="140540" x="4946650" y="6500813"/>
          <p14:tracePt t="140544" x="4937125" y="6500813"/>
          <p14:tracePt t="141311" x="4946650" y="6500813"/>
          <p14:tracePt t="141315" x="4987925" y="6500813"/>
          <p14:tracePt t="141324" x="5022850" y="6500813"/>
          <p14:tracePt t="141336" x="5073650" y="6500813"/>
          <p14:tracePt t="141341" x="5149850" y="6500813"/>
          <p14:tracePt t="141353" x="5218113" y="6483350"/>
          <p14:tracePt t="141358" x="5276850" y="6483350"/>
          <p14:tracePt t="141369" x="5345113" y="6475413"/>
          <p14:tracePt t="141376" x="5395913" y="6467475"/>
          <p14:tracePt t="141381" x="5430838" y="6457950"/>
          <p14:tracePt t="141390" x="5438775" y="6457950"/>
          <p14:tracePt t="141705" x="5456238" y="6457950"/>
          <p14:tracePt t="141715" x="5489575" y="6457950"/>
          <p14:tracePt t="141725" x="5507038" y="6457950"/>
          <p14:tracePt t="141728" x="5565775" y="6467475"/>
          <p14:tracePt t="141741" x="5608638" y="6475413"/>
          <p14:tracePt t="141744" x="5684838" y="6483350"/>
          <p14:tracePt t="141758" x="5753100" y="6483350"/>
          <p14:tracePt t="141760" x="5813425" y="6483350"/>
          <p14:tracePt t="141774" x="5889625" y="6483350"/>
          <p14:tracePt t="141776" x="5932488" y="6483350"/>
          <p14:tracePt t="141786" x="5991225" y="6483350"/>
          <p14:tracePt t="141792" x="6034088" y="6483350"/>
          <p14:tracePt t="141803" x="6042025" y="6483350"/>
          <p14:tracePt t="141812" x="6049963" y="6483350"/>
          <p14:tracePt t="141819" x="6059488" y="6483350"/>
          <p14:tracePt t="142272" x="6092825" y="6483350"/>
          <p14:tracePt t="142284" x="6118225" y="6483350"/>
          <p14:tracePt t="142290" x="6186488" y="6483350"/>
          <p14:tracePt t="142299" x="6262688" y="6475413"/>
          <p14:tracePt t="142307" x="6348413" y="6467475"/>
          <p14:tracePt t="142314" x="6424613" y="6450013"/>
          <p14:tracePt t="142319" x="6475413" y="6450013"/>
          <p14:tracePt t="142328" x="6551613" y="6450013"/>
          <p14:tracePt t="142341" x="6594475" y="6450013"/>
          <p14:tracePt t="142344" x="6627813" y="6450013"/>
          <p14:tracePt t="142357" x="6662738" y="6450013"/>
          <p14:tracePt t="142373" x="6670675" y="6450013"/>
          <p14:tracePt t="143081" x="6680200" y="6450013"/>
          <p14:tracePt t="143087" x="6721475" y="6450013"/>
          <p14:tracePt t="143096" x="6772275" y="6450013"/>
          <p14:tracePt t="143107" x="6799263" y="6450013"/>
          <p14:tracePt t="143110" x="6858000" y="6450013"/>
          <p14:tracePt t="143122" x="6908800" y="6450013"/>
          <p14:tracePt t="143126" x="6985000" y="6450013"/>
          <p14:tracePt t="143136" x="7070725" y="6450013"/>
          <p14:tracePt t="143146" x="7154863" y="6450013"/>
          <p14:tracePt t="143153" x="7240588" y="6450013"/>
          <p14:tracePt t="143160" x="7324725" y="6450013"/>
          <p14:tracePt t="143169" x="7385050" y="6450013"/>
          <p14:tracePt t="143176" x="7453313" y="6450013"/>
          <p14:tracePt t="143186" x="7494588" y="6450013"/>
          <p14:tracePt t="143192" x="7537450" y="6450013"/>
          <p14:tracePt t="143203" x="7554913" y="6450013"/>
          <p14:tracePt t="143208" x="7580313" y="6450013"/>
          <p14:tracePt t="143293" x="7588250" y="6450013"/>
          <p14:tracePt t="143302" x="7605713" y="6450013"/>
          <p14:tracePt t="143308" x="7631113" y="6450013"/>
          <p14:tracePt t="143319" x="7656513" y="6450013"/>
          <p14:tracePt t="143324" x="7699375" y="6450013"/>
          <p14:tracePt t="143336" x="7758113" y="6450013"/>
          <p14:tracePt t="143340" x="7775575" y="6450013"/>
          <p14:tracePt t="143349" x="7818438" y="6450013"/>
          <p14:tracePt t="143358" x="7869238" y="6450013"/>
          <p14:tracePt t="143364" x="7927975" y="6450013"/>
          <p14:tracePt t="143374" x="7988300" y="6450013"/>
          <p14:tracePt t="143378" x="8031163" y="6450013"/>
          <p14:tracePt t="143391" x="8107363" y="6450013"/>
          <p14:tracePt t="143398" x="8150225" y="6450013"/>
          <p14:tracePt t="143404" x="8201025" y="6450013"/>
          <p14:tracePt t="143414" x="8251825" y="6450013"/>
          <p14:tracePt t="143419" x="8277225" y="6450013"/>
          <p14:tracePt t="143428" x="8294688" y="6450013"/>
          <p14:tracePt t="143443" x="8302625" y="6450013"/>
          <p14:tracePt t="143623" x="8302625" y="6442075"/>
          <p14:tracePt t="143915" x="8310563" y="6442075"/>
          <p14:tracePt t="143924" x="8320088" y="6442075"/>
          <p14:tracePt t="143935" x="8328025" y="6432550"/>
          <p14:tracePt t="143974" x="8328025" y="6424613"/>
          <p14:tracePt t="143980" x="8335963" y="6399213"/>
          <p14:tracePt t="143991" x="8345488" y="6399213"/>
          <p14:tracePt t="143999" x="8345488" y="6391275"/>
          <p14:tracePt t="144005" x="8345488" y="6373813"/>
          <p14:tracePt t="144026" x="8345488" y="6356350"/>
          <p14:tracePt t="144031" x="8345488" y="6338888"/>
          <p14:tracePt t="144043" x="8302625" y="6323013"/>
          <p14:tracePt t="144046" x="8259763" y="6297613"/>
          <p14:tracePt t="144059" x="8208963" y="6246813"/>
          <p14:tracePt t="144061" x="8183563" y="6237288"/>
          <p14:tracePt t="144070" x="8175625" y="6221413"/>
          <p14:tracePt t="144080" x="8140700" y="6194425"/>
          <p14:tracePt t="144086" x="8099425" y="6169025"/>
          <p14:tracePt t="144096" x="8047038" y="6135688"/>
          <p14:tracePt t="144103" x="7970838" y="6110288"/>
          <p14:tracePt t="144112" x="7902575" y="6076950"/>
          <p14:tracePt t="144125" x="7793038" y="6024563"/>
          <p14:tracePt t="144128" x="7691438" y="5983288"/>
          <p14:tracePt t="144141" x="7546975" y="5932488"/>
          <p14:tracePt t="144142" x="7418388" y="5897563"/>
          <p14:tracePt t="144152" x="7299325" y="5838825"/>
          <p14:tracePt t="144158" x="7180263" y="5778500"/>
          <p14:tracePt t="144169" x="7045325" y="5735638"/>
          <p14:tracePt t="144179" x="6926263" y="5659438"/>
          <p14:tracePt t="144186" x="6807200" y="5575300"/>
          <p14:tracePt t="144192" x="6670675" y="5472113"/>
          <p14:tracePt t="144198" x="6518275" y="5362575"/>
          <p14:tracePt t="144208" x="6399213" y="5311775"/>
          <p14:tracePt t="144219" x="6254750" y="5243513"/>
          <p14:tracePt t="144225" x="6118225" y="5183188"/>
          <p14:tracePt t="144236" x="5991225" y="5149850"/>
          <p14:tracePt t="144241" x="5872163" y="5099050"/>
          <p14:tracePt t="144248" x="5770563" y="5048250"/>
          <p14:tracePt t="144258" x="5651500" y="4997450"/>
          <p14:tracePt t="144264" x="5557838" y="4962525"/>
          <p14:tracePt t="144274" x="5456238" y="4919663"/>
          <p14:tracePt t="144278" x="5370513" y="4868863"/>
          <p14:tracePt t="144289" x="5276850" y="4818063"/>
          <p14:tracePt t="144299" x="5157788" y="4784725"/>
          <p14:tracePt t="144308" x="5056188" y="4733925"/>
          <p14:tracePt t="144314" x="4937125" y="4673600"/>
          <p14:tracePt t="144319" x="4810125" y="4630738"/>
          <p14:tracePt t="144330" x="4673600" y="4572000"/>
          <p14:tracePt t="144336" x="4546600" y="4513263"/>
          <p14:tracePt t="144346" x="4376738" y="4445000"/>
          <p14:tracePt t="144357" x="4189413" y="4359275"/>
          <p14:tracePt t="144361" x="3994150" y="4265613"/>
          <p14:tracePt t="144371" x="3790950" y="4197350"/>
          <p14:tracePt t="144376" x="3594100" y="4087813"/>
          <p14:tracePt t="144386" x="3408363" y="4002088"/>
          <p14:tracePt t="144396" x="3203575" y="3857625"/>
          <p14:tracePt t="144403" x="3025775" y="3748088"/>
          <p14:tracePt t="144411" x="2897188" y="3646488"/>
          <p14:tracePt t="144419" x="2752725" y="3535363"/>
          <p14:tracePt t="144427" x="2617788" y="3398838"/>
          <p14:tracePt t="144436" x="2506663" y="3289300"/>
          <p14:tracePt t="144441" x="2379663" y="3178175"/>
          <p14:tracePt t="144453" x="2268538" y="3051175"/>
          <p14:tracePt t="144457" x="2098675" y="2881313"/>
          <p14:tracePt t="144469" x="1911350" y="2711450"/>
          <p14:tracePt t="144476" x="1725613" y="2541588"/>
          <p14:tracePt t="144486" x="1477963" y="2328863"/>
          <p14:tracePt t="144492" x="1241425" y="2141538"/>
          <p14:tracePt t="144500" x="977900" y="1928813"/>
          <p14:tracePt t="144508" x="704850" y="1716088"/>
          <p14:tracePt t="144512" x="407988" y="1470025"/>
          <p14:tracePt t="144524" x="85725" y="12239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672931" y="20293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/>
              <a:t>測定例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57624" y="755386"/>
            <a:ext cx="1462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用いた細胞</a:t>
            </a:r>
            <a:endParaRPr kumimoji="1" lang="en-US" altLang="ja-JP" dirty="0"/>
          </a:p>
          <a:p>
            <a:r>
              <a:rPr kumimoji="1" lang="ja-JP" altLang="en-US" dirty="0"/>
              <a:t>　</a:t>
            </a:r>
            <a:r>
              <a:rPr kumimoji="1" lang="en-US" altLang="ja-JP" dirty="0"/>
              <a:t> KMS12PE  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5012791" y="1318149"/>
            <a:ext cx="3888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Br J </a:t>
            </a:r>
            <a:r>
              <a:rPr lang="en-US" altLang="ja-JP" dirty="0" err="1"/>
              <a:t>Haematol</a:t>
            </a:r>
            <a:r>
              <a:rPr lang="en-US" altLang="ja-JP" dirty="0"/>
              <a:t>. 1989 Oct;73(2):199-204.</a:t>
            </a:r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92550" y="1021251"/>
            <a:ext cx="6101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川崎医科大学</a:t>
            </a:r>
            <a:r>
              <a:rPr lang="ja-JP" altLang="en-US" dirty="0"/>
              <a:t>大槻剛巳先生により樹立された骨髄腫由来の細胞株で</a:t>
            </a:r>
            <a:r>
              <a:rPr lang="en-US" altLang="ja-JP" dirty="0"/>
              <a:t>t(11;14)</a:t>
            </a:r>
            <a:r>
              <a:rPr lang="ja-JP" altLang="en-US" dirty="0"/>
              <a:t>が特徴</a:t>
            </a:r>
            <a:endParaRPr lang="en-US" altLang="ja-JP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92550" y="1629164"/>
            <a:ext cx="3416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血液内科　花村先生より供与頂きました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57624" y="2636781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アポトーシス誘導の方法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02457" y="3006113"/>
            <a:ext cx="4346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Venetoclax</a:t>
            </a:r>
            <a:r>
              <a:rPr kumimoji="1" lang="en-US" altLang="ja-JP" dirty="0"/>
              <a:t> (VEN; BCL-2</a:t>
            </a:r>
            <a:r>
              <a:rPr kumimoji="1" lang="ja-JP" altLang="en-US" dirty="0"/>
              <a:t>阻害剤</a:t>
            </a:r>
            <a:r>
              <a:rPr kumimoji="1" lang="en-US" altLang="ja-JP" dirty="0"/>
              <a:t>)</a:t>
            </a:r>
            <a:r>
              <a:rPr kumimoji="1" lang="ja-JP" altLang="en-US" dirty="0"/>
              <a:t> により誘導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302457" y="3375445"/>
            <a:ext cx="500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VEN</a:t>
            </a:r>
            <a:r>
              <a:rPr kumimoji="1" lang="ja-JP" altLang="en-US" dirty="0"/>
              <a:t>を含む培地</a:t>
            </a:r>
            <a:r>
              <a:rPr kumimoji="1" lang="en-US" altLang="ja-JP" dirty="0"/>
              <a:t>(RPMI1640 10% FBS) </a:t>
            </a:r>
            <a:r>
              <a:rPr kumimoji="1" lang="ja-JP" altLang="en-US" dirty="0"/>
              <a:t>で</a:t>
            </a:r>
            <a:r>
              <a:rPr kumimoji="1" lang="en-US" altLang="ja-JP" dirty="0"/>
              <a:t>4</a:t>
            </a:r>
            <a:r>
              <a:rPr kumimoji="1" lang="ja-JP" altLang="en-US" dirty="0"/>
              <a:t>時間培養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4471801-9412-4B38-DCE2-E2FEF6AFD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257" y="4763453"/>
            <a:ext cx="1513797" cy="145824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F120C06-62DF-DCFE-C528-710DD1B27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569" y="4763454"/>
            <a:ext cx="1513797" cy="145824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F644569-D1D9-ECFF-5048-90C8F38A7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881" y="4763454"/>
            <a:ext cx="1513796" cy="145824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5A741E4-01D9-2A48-CC34-116BA95CF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193" y="4763454"/>
            <a:ext cx="1513796" cy="145824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B0835F2-5FD1-56BE-00EB-E741F803A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9505" y="4763454"/>
            <a:ext cx="1513796" cy="1458244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0146BA2E-BC3C-6B91-7BF0-2EED2F545E09}"/>
              </a:ext>
            </a:extLst>
          </p:cNvPr>
          <p:cNvGrpSpPr/>
          <p:nvPr/>
        </p:nvGrpSpPr>
        <p:grpSpPr>
          <a:xfrm>
            <a:off x="1172175" y="4978394"/>
            <a:ext cx="629832" cy="837488"/>
            <a:chOff x="965675" y="1290415"/>
            <a:chExt cx="863125" cy="948583"/>
          </a:xfrm>
        </p:grpSpPr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BD264A9D-D9F5-1F90-8A90-44415BA5C88E}"/>
                </a:ext>
              </a:extLst>
            </p:cNvPr>
            <p:cNvCxnSpPr>
              <a:cxnSpLocks/>
            </p:cNvCxnSpPr>
            <p:nvPr/>
          </p:nvCxnSpPr>
          <p:spPr>
            <a:xfrm>
              <a:off x="965675" y="2238998"/>
              <a:ext cx="86312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19C5CA7C-325B-DBD2-3078-58E4EB62A04D}"/>
                </a:ext>
              </a:extLst>
            </p:cNvPr>
            <p:cNvCxnSpPr/>
            <p:nvPr/>
          </p:nvCxnSpPr>
          <p:spPr>
            <a:xfrm flipV="1">
              <a:off x="965675" y="1290415"/>
              <a:ext cx="0" cy="9485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17C6363-AE80-ECB9-C78B-3228BEDBF10F}"/>
              </a:ext>
            </a:extLst>
          </p:cNvPr>
          <p:cNvSpPr txBox="1"/>
          <p:nvPr/>
        </p:nvSpPr>
        <p:spPr>
          <a:xfrm>
            <a:off x="1222614" y="5815882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SSC</a:t>
            </a:r>
            <a:endParaRPr kumimoji="1" lang="ja-JP" altLang="en-US" sz="14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EFA5800-B8DB-B54E-B174-E48DDA8E2744}"/>
              </a:ext>
            </a:extLst>
          </p:cNvPr>
          <p:cNvSpPr txBox="1"/>
          <p:nvPr/>
        </p:nvSpPr>
        <p:spPr>
          <a:xfrm rot="16200000">
            <a:off x="819229" y="5214635"/>
            <a:ext cx="441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FSC</a:t>
            </a:r>
            <a:endParaRPr kumimoji="1" lang="ja-JP" altLang="en-US" sz="14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9458857-FEB0-8A3A-9D19-C83D064A6E9E}"/>
              </a:ext>
            </a:extLst>
          </p:cNvPr>
          <p:cNvSpPr txBox="1"/>
          <p:nvPr/>
        </p:nvSpPr>
        <p:spPr>
          <a:xfrm>
            <a:off x="2311810" y="6098587"/>
            <a:ext cx="375103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dirty="0"/>
              <a:t>liner</a:t>
            </a:r>
            <a:endParaRPr kumimoji="1" lang="ja-JP" altLang="en-US" sz="16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B8D6C3C-5D00-12A7-3A23-3F9BBE0DA061}"/>
              </a:ext>
            </a:extLst>
          </p:cNvPr>
          <p:cNvSpPr txBox="1"/>
          <p:nvPr/>
        </p:nvSpPr>
        <p:spPr>
          <a:xfrm>
            <a:off x="3588091" y="6098586"/>
            <a:ext cx="25167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dirty="0"/>
              <a:t>log</a:t>
            </a:r>
            <a:endParaRPr kumimoji="1" lang="ja-JP" altLang="en-US" sz="16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846229D-7638-6141-95AB-989756257B00}"/>
              </a:ext>
            </a:extLst>
          </p:cNvPr>
          <p:cNvSpPr txBox="1"/>
          <p:nvPr/>
        </p:nvSpPr>
        <p:spPr>
          <a:xfrm>
            <a:off x="4886955" y="6098585"/>
            <a:ext cx="25167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dirty="0"/>
              <a:t>log</a:t>
            </a:r>
            <a:endParaRPr kumimoji="1" lang="ja-JP" altLang="en-US" sz="16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63CC4F4-7D34-EF94-F748-24374E4AF9A1}"/>
              </a:ext>
            </a:extLst>
          </p:cNvPr>
          <p:cNvSpPr txBox="1"/>
          <p:nvPr/>
        </p:nvSpPr>
        <p:spPr>
          <a:xfrm>
            <a:off x="6099753" y="6087567"/>
            <a:ext cx="25167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dirty="0"/>
              <a:t>log</a:t>
            </a:r>
            <a:endParaRPr kumimoji="1" lang="ja-JP" altLang="en-US" sz="16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DE2EF6A-6166-CC0B-1CAA-1C9B4185EF67}"/>
              </a:ext>
            </a:extLst>
          </p:cNvPr>
          <p:cNvSpPr txBox="1"/>
          <p:nvPr/>
        </p:nvSpPr>
        <p:spPr>
          <a:xfrm>
            <a:off x="7332719" y="6098583"/>
            <a:ext cx="375103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dirty="0"/>
              <a:t>liner</a:t>
            </a:r>
            <a:endParaRPr kumimoji="1" lang="ja-JP" altLang="en-US" sz="16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944186" y="3935849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フローサイトメトリーによる解析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424683" y="4332148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Debris </a:t>
            </a:r>
            <a:r>
              <a:rPr kumimoji="1" lang="ja-JP" altLang="en-US" dirty="0"/>
              <a:t>の除去</a:t>
            </a:r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5301486" y="5880672"/>
            <a:ext cx="262108" cy="571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4895569" y="6452172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Debris </a:t>
            </a:r>
            <a:r>
              <a:rPr kumimoji="1" lang="ja-JP" altLang="en-US" dirty="0"/>
              <a:t>の除去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258198" y="1968040"/>
            <a:ext cx="3145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/>
              <a:t>KMS12PE-R  </a:t>
            </a:r>
            <a:r>
              <a:rPr kumimoji="1" lang="en-US" altLang="ja-JP" dirty="0" err="1"/>
              <a:t>Venetoclax</a:t>
            </a:r>
            <a:r>
              <a:rPr kumimoji="1" lang="en-US" altLang="ja-JP" dirty="0"/>
              <a:t> </a:t>
            </a:r>
            <a:r>
              <a:rPr kumimoji="1" lang="ja-JP" altLang="en-US" dirty="0"/>
              <a:t>耐性株</a:t>
            </a:r>
            <a:endParaRPr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411802" y="1981166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当センターで作成</a:t>
            </a:r>
          </a:p>
        </p:txBody>
      </p:sp>
      <p:cxnSp>
        <p:nvCxnSpPr>
          <p:cNvPr id="29" name="直線矢印コネクタ 28"/>
          <p:cNvCxnSpPr/>
          <p:nvPr/>
        </p:nvCxnSpPr>
        <p:spPr>
          <a:xfrm>
            <a:off x="2831193" y="6221698"/>
            <a:ext cx="5840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6556348" y="6221698"/>
            <a:ext cx="5840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326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>
            <a:extLst>
              <a:ext uri="{FF2B5EF4-FFF2-40B4-BE49-F238E27FC236}">
                <a16:creationId xmlns:a16="http://schemas.microsoft.com/office/drawing/2014/main" id="{DF4E5B61-1462-3E7B-4FA5-D07902AD5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740" y="4392152"/>
            <a:ext cx="1308368" cy="126035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F6069966-6145-FCA6-9602-6BCF0F02F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385" y="5441356"/>
            <a:ext cx="1282732" cy="126268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49CABA5-E3AA-842B-E0FC-07BBBEEE3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747" y="1796018"/>
            <a:ext cx="1336990" cy="128792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3702521-0225-3DEC-1B35-F2E493056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511" y="1796020"/>
            <a:ext cx="1336991" cy="128792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873E8A9-160A-E873-7999-4189FA272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274" y="1796021"/>
            <a:ext cx="1336990" cy="128792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FA0F344-2702-733B-8F55-82A033FE39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2039" y="1796023"/>
            <a:ext cx="1336989" cy="1287925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DB2C11BB-4736-F2CB-9ECB-03AED060E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4369" y="2888986"/>
            <a:ext cx="1308368" cy="128792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AA935EF-BF7F-51A0-D003-7AC967CFA2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4587" y="2888988"/>
            <a:ext cx="1308368" cy="128792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A6A83CE-C029-F884-B6AB-3E0931368F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7585" y="2888988"/>
            <a:ext cx="1308368" cy="128792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9B164C3-6F1E-3BCE-BF32-4D3A971176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6348" y="2888989"/>
            <a:ext cx="1308370" cy="1287927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17881737-B80C-6E50-5AF3-1CF5215104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43335" y="4392157"/>
            <a:ext cx="1313698" cy="126035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C3FB4ACA-9D71-8C81-2EBA-9D99880215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4879" y="4392161"/>
            <a:ext cx="1308369" cy="1260355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756734E-7290-334B-E2A7-3BE63B1F2D0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02037" y="4392162"/>
            <a:ext cx="1308370" cy="1260356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C196A099-9927-AFBC-421A-F2162F5C3E9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8921" y="5443699"/>
            <a:ext cx="1282732" cy="1277931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BCB50E6-723D-C1E4-C483-AE3454B072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93788" y="5443700"/>
            <a:ext cx="1285075" cy="1293172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DD369F8A-75B9-4BDB-ABA4-F0547E4358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27726" y="5443701"/>
            <a:ext cx="1282732" cy="129317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7B6AF62-F459-68D9-C60B-2C9FFA158D2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30803" y="1796024"/>
            <a:ext cx="1336988" cy="128792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172BF35-1767-DFBC-9D79-07EDDC68BF9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45113" y="2888993"/>
            <a:ext cx="1308367" cy="128792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4770D5FE-7960-FDB0-A927-809D85A7BF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19273" y="4392163"/>
            <a:ext cx="1336989" cy="1260356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E4A435DB-C5FA-E549-F3DC-6DC16D11A66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42564" y="5443700"/>
            <a:ext cx="1313698" cy="1293172"/>
          </a:xfrm>
          <a:prstGeom prst="rect">
            <a:avLst/>
          </a:prstGeom>
        </p:spPr>
      </p:pic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6C3E631B-7E79-B5C7-D5DE-81AC74C6B8FF}"/>
              </a:ext>
            </a:extLst>
          </p:cNvPr>
          <p:cNvGrpSpPr/>
          <p:nvPr/>
        </p:nvGrpSpPr>
        <p:grpSpPr>
          <a:xfrm>
            <a:off x="2541456" y="1873973"/>
            <a:ext cx="629832" cy="837488"/>
            <a:chOff x="965675" y="1290415"/>
            <a:chExt cx="863125" cy="948583"/>
          </a:xfrm>
        </p:grpSpPr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7F8BBA1C-D122-A9A1-BDA1-C01A0B0CB1D3}"/>
                </a:ext>
              </a:extLst>
            </p:cNvPr>
            <p:cNvCxnSpPr>
              <a:cxnSpLocks/>
            </p:cNvCxnSpPr>
            <p:nvPr/>
          </p:nvCxnSpPr>
          <p:spPr>
            <a:xfrm>
              <a:off x="965675" y="2238998"/>
              <a:ext cx="86312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067D8988-5766-AD34-98A7-FE65F5463A4D}"/>
                </a:ext>
              </a:extLst>
            </p:cNvPr>
            <p:cNvCxnSpPr/>
            <p:nvPr/>
          </p:nvCxnSpPr>
          <p:spPr>
            <a:xfrm flipV="1">
              <a:off x="965675" y="1290415"/>
              <a:ext cx="0" cy="9485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B6C56EAC-E4CF-FB06-DFA7-5C80E9575FA8}"/>
              </a:ext>
            </a:extLst>
          </p:cNvPr>
          <p:cNvSpPr txBox="1"/>
          <p:nvPr/>
        </p:nvSpPr>
        <p:spPr>
          <a:xfrm>
            <a:off x="2600207" y="2708966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SSC</a:t>
            </a:r>
            <a:endParaRPr kumimoji="1" lang="ja-JP" altLang="en-US" sz="1400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98906D2-FFE0-C89D-1D2E-65F0403074A1}"/>
              </a:ext>
            </a:extLst>
          </p:cNvPr>
          <p:cNvSpPr txBox="1"/>
          <p:nvPr/>
        </p:nvSpPr>
        <p:spPr>
          <a:xfrm rot="16200000">
            <a:off x="2188510" y="2110214"/>
            <a:ext cx="441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FSC</a:t>
            </a:r>
            <a:endParaRPr kumimoji="1" lang="ja-JP" altLang="en-US" sz="1400" dirty="0"/>
          </a:p>
        </p:txBody>
      </p: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F7C2156E-9761-D460-04C0-8135EB3554AF}"/>
              </a:ext>
            </a:extLst>
          </p:cNvPr>
          <p:cNvGrpSpPr/>
          <p:nvPr/>
        </p:nvGrpSpPr>
        <p:grpSpPr>
          <a:xfrm>
            <a:off x="2525430" y="4450824"/>
            <a:ext cx="629832" cy="837488"/>
            <a:chOff x="965675" y="1290415"/>
            <a:chExt cx="863125" cy="948583"/>
          </a:xfrm>
        </p:grpSpPr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1707F2B6-63B6-A7EE-3294-D8F22DA3DC03}"/>
                </a:ext>
              </a:extLst>
            </p:cNvPr>
            <p:cNvCxnSpPr>
              <a:cxnSpLocks/>
            </p:cNvCxnSpPr>
            <p:nvPr/>
          </p:nvCxnSpPr>
          <p:spPr>
            <a:xfrm>
              <a:off x="965675" y="2238998"/>
              <a:ext cx="86312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49064FDE-00B8-23EB-0C17-6B3989A7D210}"/>
                </a:ext>
              </a:extLst>
            </p:cNvPr>
            <p:cNvCxnSpPr/>
            <p:nvPr/>
          </p:nvCxnSpPr>
          <p:spPr>
            <a:xfrm flipV="1">
              <a:off x="965675" y="1290415"/>
              <a:ext cx="0" cy="9485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E94D934C-6975-F627-CA42-6CFF3F9C2BC1}"/>
              </a:ext>
            </a:extLst>
          </p:cNvPr>
          <p:cNvSpPr txBox="1"/>
          <p:nvPr/>
        </p:nvSpPr>
        <p:spPr>
          <a:xfrm>
            <a:off x="2572405" y="5264576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SSC</a:t>
            </a:r>
            <a:endParaRPr kumimoji="1" lang="ja-JP" altLang="en-US" sz="1400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33F8219D-159C-995D-CE47-6A10114DF2DF}"/>
              </a:ext>
            </a:extLst>
          </p:cNvPr>
          <p:cNvSpPr txBox="1"/>
          <p:nvPr/>
        </p:nvSpPr>
        <p:spPr>
          <a:xfrm rot="16200000">
            <a:off x="2210171" y="4742648"/>
            <a:ext cx="441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FSC</a:t>
            </a:r>
            <a:endParaRPr kumimoji="1" lang="ja-JP" altLang="en-US" sz="1400" dirty="0"/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95FCF0AE-1E64-9691-72D5-DD9F7F1ADE31}"/>
              </a:ext>
            </a:extLst>
          </p:cNvPr>
          <p:cNvGrpSpPr/>
          <p:nvPr/>
        </p:nvGrpSpPr>
        <p:grpSpPr>
          <a:xfrm>
            <a:off x="2573691" y="3001601"/>
            <a:ext cx="629832" cy="837488"/>
            <a:chOff x="965675" y="1290415"/>
            <a:chExt cx="863125" cy="948583"/>
          </a:xfrm>
        </p:grpSpPr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F4ABA79E-C022-B9CF-A505-AD8D17AE6A01}"/>
                </a:ext>
              </a:extLst>
            </p:cNvPr>
            <p:cNvCxnSpPr>
              <a:cxnSpLocks/>
            </p:cNvCxnSpPr>
            <p:nvPr/>
          </p:nvCxnSpPr>
          <p:spPr>
            <a:xfrm>
              <a:off x="965675" y="2238998"/>
              <a:ext cx="86312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55">
              <a:extLst>
                <a:ext uri="{FF2B5EF4-FFF2-40B4-BE49-F238E27FC236}">
                  <a16:creationId xmlns:a16="http://schemas.microsoft.com/office/drawing/2014/main" id="{9393C79D-A520-8B5D-032B-AD507A939631}"/>
                </a:ext>
              </a:extLst>
            </p:cNvPr>
            <p:cNvCxnSpPr/>
            <p:nvPr/>
          </p:nvCxnSpPr>
          <p:spPr>
            <a:xfrm flipV="1">
              <a:off x="965675" y="1290415"/>
              <a:ext cx="0" cy="9485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72E216E1-A5DD-1238-9AAE-8014A146E80F}"/>
              </a:ext>
            </a:extLst>
          </p:cNvPr>
          <p:cNvSpPr txBox="1"/>
          <p:nvPr/>
        </p:nvSpPr>
        <p:spPr>
          <a:xfrm>
            <a:off x="2632442" y="3836594"/>
            <a:ext cx="322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PI</a:t>
            </a:r>
            <a:endParaRPr kumimoji="1" lang="ja-JP" altLang="en-US" sz="1400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7CD5FEAA-BC4F-1FB4-9470-1BCD0A74085B}"/>
              </a:ext>
            </a:extLst>
          </p:cNvPr>
          <p:cNvSpPr txBox="1"/>
          <p:nvPr/>
        </p:nvSpPr>
        <p:spPr>
          <a:xfrm rot="16200000">
            <a:off x="1980359" y="3237842"/>
            <a:ext cx="922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Annexin V</a:t>
            </a:r>
            <a:endParaRPr kumimoji="1" lang="ja-JP" altLang="en-US" sz="1400" dirty="0"/>
          </a:p>
        </p:txBody>
      </p: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B53E548C-38B0-B2C4-6195-0E286BD5F084}"/>
              </a:ext>
            </a:extLst>
          </p:cNvPr>
          <p:cNvGrpSpPr/>
          <p:nvPr/>
        </p:nvGrpSpPr>
        <p:grpSpPr>
          <a:xfrm>
            <a:off x="2536701" y="5521318"/>
            <a:ext cx="629832" cy="837488"/>
            <a:chOff x="965675" y="1290415"/>
            <a:chExt cx="863125" cy="948583"/>
          </a:xfrm>
        </p:grpSpPr>
        <p:cxnSp>
          <p:nvCxnSpPr>
            <p:cNvPr id="60" name="直線矢印コネクタ 59">
              <a:extLst>
                <a:ext uri="{FF2B5EF4-FFF2-40B4-BE49-F238E27FC236}">
                  <a16:creationId xmlns:a16="http://schemas.microsoft.com/office/drawing/2014/main" id="{E13317B5-48F9-C562-F1CB-1BF445EF0E85}"/>
                </a:ext>
              </a:extLst>
            </p:cNvPr>
            <p:cNvCxnSpPr>
              <a:cxnSpLocks/>
            </p:cNvCxnSpPr>
            <p:nvPr/>
          </p:nvCxnSpPr>
          <p:spPr>
            <a:xfrm>
              <a:off x="965675" y="2238998"/>
              <a:ext cx="86312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矢印コネクタ 60">
              <a:extLst>
                <a:ext uri="{FF2B5EF4-FFF2-40B4-BE49-F238E27FC236}">
                  <a16:creationId xmlns:a16="http://schemas.microsoft.com/office/drawing/2014/main" id="{FC1B2DC7-E452-3A74-473D-B004D7046A40}"/>
                </a:ext>
              </a:extLst>
            </p:cNvPr>
            <p:cNvCxnSpPr/>
            <p:nvPr/>
          </p:nvCxnSpPr>
          <p:spPr>
            <a:xfrm flipV="1">
              <a:off x="965675" y="1290415"/>
              <a:ext cx="0" cy="9485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5060B7D0-CC2E-26DA-F6D0-6BB4ABCDB75C}"/>
              </a:ext>
            </a:extLst>
          </p:cNvPr>
          <p:cNvSpPr txBox="1"/>
          <p:nvPr/>
        </p:nvSpPr>
        <p:spPr>
          <a:xfrm>
            <a:off x="2595452" y="6356311"/>
            <a:ext cx="322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PI</a:t>
            </a:r>
            <a:endParaRPr kumimoji="1" lang="ja-JP" altLang="en-US" sz="1400" dirty="0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23B5CA33-6EA3-F976-6F85-7B57E6B5C652}"/>
              </a:ext>
            </a:extLst>
          </p:cNvPr>
          <p:cNvSpPr txBox="1"/>
          <p:nvPr/>
        </p:nvSpPr>
        <p:spPr>
          <a:xfrm rot="16200000">
            <a:off x="1943369" y="5757559"/>
            <a:ext cx="922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Annexin V</a:t>
            </a:r>
            <a:endParaRPr kumimoji="1" lang="ja-JP" altLang="en-US" sz="1400" dirty="0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C1710E80-B054-17A9-FB1F-19A8D0609DD7}"/>
              </a:ext>
            </a:extLst>
          </p:cNvPr>
          <p:cNvSpPr txBox="1"/>
          <p:nvPr/>
        </p:nvSpPr>
        <p:spPr>
          <a:xfrm>
            <a:off x="665265" y="2539688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KMS12PE</a:t>
            </a:r>
          </a:p>
          <a:p>
            <a:pPr algn="ctr"/>
            <a:r>
              <a:rPr kumimoji="1" lang="en-US" altLang="ja-JP" dirty="0"/>
              <a:t>(</a:t>
            </a:r>
            <a:r>
              <a:rPr kumimoji="1" lang="ja-JP" altLang="en-US" dirty="0"/>
              <a:t>親株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CD312E79-A2B9-E506-86C9-F4960728AC7E}"/>
              </a:ext>
            </a:extLst>
          </p:cNvPr>
          <p:cNvSpPr txBox="1"/>
          <p:nvPr/>
        </p:nvSpPr>
        <p:spPr>
          <a:xfrm>
            <a:off x="571036" y="5117431"/>
            <a:ext cx="1463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KMS12PE-R</a:t>
            </a:r>
          </a:p>
          <a:p>
            <a:pPr algn="ctr"/>
            <a:r>
              <a:rPr kumimoji="1" lang="en-US" altLang="ja-JP" dirty="0"/>
              <a:t>(VEN</a:t>
            </a:r>
            <a:r>
              <a:rPr kumimoji="1" lang="ja-JP" altLang="en-US" dirty="0"/>
              <a:t> 耐性株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7ED64416-2AE7-0036-4FFB-7C3908D42327}"/>
              </a:ext>
            </a:extLst>
          </p:cNvPr>
          <p:cNvSpPr txBox="1"/>
          <p:nvPr/>
        </p:nvSpPr>
        <p:spPr>
          <a:xfrm>
            <a:off x="3427954" y="2939320"/>
            <a:ext cx="195566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1.3</a:t>
            </a:r>
            <a:endParaRPr kumimoji="1" lang="ja-JP" altLang="en-US" sz="1200" dirty="0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8C8B8210-1226-8D6A-2A7F-6A1CABBDA540}"/>
              </a:ext>
            </a:extLst>
          </p:cNvPr>
          <p:cNvSpPr txBox="1"/>
          <p:nvPr/>
        </p:nvSpPr>
        <p:spPr>
          <a:xfrm>
            <a:off x="3419604" y="3465785"/>
            <a:ext cx="27411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79.0</a:t>
            </a:r>
            <a:endParaRPr kumimoji="1" lang="ja-JP" altLang="en-US" sz="1200" dirty="0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0EB733AE-8E15-59B2-E878-640FB549EE18}"/>
              </a:ext>
            </a:extLst>
          </p:cNvPr>
          <p:cNvSpPr txBox="1"/>
          <p:nvPr/>
        </p:nvSpPr>
        <p:spPr>
          <a:xfrm>
            <a:off x="4163883" y="3267908"/>
            <a:ext cx="27411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19.3</a:t>
            </a:r>
            <a:endParaRPr kumimoji="1" lang="ja-JP" altLang="en-US" sz="1200" dirty="0"/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E5C12B41-AF7B-C251-E094-4B4B5ED5E4D4}"/>
              </a:ext>
            </a:extLst>
          </p:cNvPr>
          <p:cNvSpPr txBox="1"/>
          <p:nvPr/>
        </p:nvSpPr>
        <p:spPr>
          <a:xfrm>
            <a:off x="4222445" y="3780815"/>
            <a:ext cx="195566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0.4</a:t>
            </a:r>
            <a:endParaRPr kumimoji="1" lang="ja-JP" altLang="en-US" sz="1200" dirty="0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BDC1821F-4BBE-EC64-CD08-464225950020}"/>
              </a:ext>
            </a:extLst>
          </p:cNvPr>
          <p:cNvSpPr txBox="1"/>
          <p:nvPr/>
        </p:nvSpPr>
        <p:spPr>
          <a:xfrm>
            <a:off x="4498630" y="2947988"/>
            <a:ext cx="27411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21.3</a:t>
            </a:r>
            <a:endParaRPr kumimoji="1" lang="ja-JP" altLang="en-US" sz="1200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AA329CAA-0983-2584-4A72-59B0A21E65F6}"/>
              </a:ext>
            </a:extLst>
          </p:cNvPr>
          <p:cNvSpPr txBox="1"/>
          <p:nvPr/>
        </p:nvSpPr>
        <p:spPr>
          <a:xfrm>
            <a:off x="4482203" y="3465785"/>
            <a:ext cx="27411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50.7</a:t>
            </a:r>
            <a:endParaRPr kumimoji="1" lang="ja-JP" altLang="en-US" sz="1200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EC8C4B2B-CCF8-061B-3F2A-5BFD7C2A3A14}"/>
              </a:ext>
            </a:extLst>
          </p:cNvPr>
          <p:cNvSpPr txBox="1"/>
          <p:nvPr/>
        </p:nvSpPr>
        <p:spPr>
          <a:xfrm>
            <a:off x="5226482" y="3267908"/>
            <a:ext cx="27411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26.9</a:t>
            </a:r>
            <a:endParaRPr kumimoji="1" lang="ja-JP" altLang="en-US" sz="1200" dirty="0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D3F9AA7C-4B18-41CE-5F87-639426205158}"/>
              </a:ext>
            </a:extLst>
          </p:cNvPr>
          <p:cNvSpPr txBox="1"/>
          <p:nvPr/>
        </p:nvSpPr>
        <p:spPr>
          <a:xfrm>
            <a:off x="5275868" y="3780815"/>
            <a:ext cx="195566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1.1</a:t>
            </a:r>
            <a:endParaRPr kumimoji="1" lang="ja-JP" altLang="en-US" sz="1200" dirty="0"/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65DCB321-2360-C803-9F24-2164FB874B3B}"/>
              </a:ext>
            </a:extLst>
          </p:cNvPr>
          <p:cNvSpPr txBox="1"/>
          <p:nvPr/>
        </p:nvSpPr>
        <p:spPr>
          <a:xfrm>
            <a:off x="5563983" y="2953094"/>
            <a:ext cx="27411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32.4</a:t>
            </a:r>
            <a:endParaRPr kumimoji="1" lang="ja-JP" altLang="en-US" sz="1200" dirty="0"/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D03C3EB9-E42F-3FD0-178A-EA9BEF8EB626}"/>
              </a:ext>
            </a:extLst>
          </p:cNvPr>
          <p:cNvSpPr txBox="1"/>
          <p:nvPr/>
        </p:nvSpPr>
        <p:spPr>
          <a:xfrm>
            <a:off x="5569100" y="3780815"/>
            <a:ext cx="27411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20.7</a:t>
            </a:r>
            <a:endParaRPr kumimoji="1" lang="ja-JP" altLang="en-US" sz="1200" dirty="0"/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67A6E5FB-442F-85D0-BED1-4A8B55B933B4}"/>
              </a:ext>
            </a:extLst>
          </p:cNvPr>
          <p:cNvSpPr txBox="1"/>
          <p:nvPr/>
        </p:nvSpPr>
        <p:spPr>
          <a:xfrm>
            <a:off x="6297717" y="3267908"/>
            <a:ext cx="27411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45.1</a:t>
            </a:r>
            <a:endParaRPr kumimoji="1" lang="ja-JP" altLang="en-US" sz="1200" dirty="0"/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0DC3FCC7-1636-53C9-B726-16FAA090F9E2}"/>
              </a:ext>
            </a:extLst>
          </p:cNvPr>
          <p:cNvSpPr txBox="1"/>
          <p:nvPr/>
        </p:nvSpPr>
        <p:spPr>
          <a:xfrm>
            <a:off x="6356040" y="3773141"/>
            <a:ext cx="195566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0.8</a:t>
            </a:r>
            <a:endParaRPr kumimoji="1" lang="ja-JP" altLang="en-US" sz="1200" dirty="0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5B316673-6C36-1254-799E-B853F1CB00D6}"/>
              </a:ext>
            </a:extLst>
          </p:cNvPr>
          <p:cNvSpPr txBox="1"/>
          <p:nvPr/>
        </p:nvSpPr>
        <p:spPr>
          <a:xfrm>
            <a:off x="6635218" y="2946171"/>
            <a:ext cx="27411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34.9</a:t>
            </a:r>
            <a:endParaRPr kumimoji="1" lang="ja-JP" altLang="en-US" sz="1200" dirty="0"/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BD301E42-5356-E6A4-40F1-6D18A01F6D5F}"/>
              </a:ext>
            </a:extLst>
          </p:cNvPr>
          <p:cNvSpPr txBox="1"/>
          <p:nvPr/>
        </p:nvSpPr>
        <p:spPr>
          <a:xfrm>
            <a:off x="6656800" y="3805816"/>
            <a:ext cx="19556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6.1</a:t>
            </a:r>
            <a:endParaRPr kumimoji="1" lang="ja-JP" altLang="en-US" sz="1200" dirty="0"/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DEC9C6B1-6B23-1C72-A80F-68619B0073DE}"/>
              </a:ext>
            </a:extLst>
          </p:cNvPr>
          <p:cNvSpPr txBox="1"/>
          <p:nvPr/>
        </p:nvSpPr>
        <p:spPr>
          <a:xfrm>
            <a:off x="7368630" y="3253103"/>
            <a:ext cx="27411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58.5</a:t>
            </a:r>
            <a:endParaRPr kumimoji="1" lang="ja-JP" altLang="en-US" sz="1200" dirty="0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70E50FC4-CBDD-CD05-3CA8-38169804C16A}"/>
              </a:ext>
            </a:extLst>
          </p:cNvPr>
          <p:cNvSpPr txBox="1"/>
          <p:nvPr/>
        </p:nvSpPr>
        <p:spPr>
          <a:xfrm>
            <a:off x="7427275" y="3773141"/>
            <a:ext cx="195566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0.5</a:t>
            </a:r>
            <a:endParaRPr kumimoji="1" lang="ja-JP" altLang="en-US" sz="1200" dirty="0"/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D46ABC9E-EDA8-A6AD-0766-6CD703D3D9E7}"/>
              </a:ext>
            </a:extLst>
          </p:cNvPr>
          <p:cNvSpPr txBox="1"/>
          <p:nvPr/>
        </p:nvSpPr>
        <p:spPr>
          <a:xfrm>
            <a:off x="7722580" y="2949733"/>
            <a:ext cx="27411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33.7</a:t>
            </a:r>
            <a:endParaRPr kumimoji="1" lang="ja-JP" altLang="en-US" sz="1200" dirty="0"/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193CB30D-71B6-0E74-3971-9C7A49A45836}"/>
              </a:ext>
            </a:extLst>
          </p:cNvPr>
          <p:cNvSpPr txBox="1"/>
          <p:nvPr/>
        </p:nvSpPr>
        <p:spPr>
          <a:xfrm>
            <a:off x="7733802" y="3805816"/>
            <a:ext cx="19556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2.0</a:t>
            </a:r>
            <a:endParaRPr kumimoji="1" lang="ja-JP" altLang="en-US" sz="1200" dirty="0"/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480F80DA-8E55-9B0E-A50F-760BE6ADCD7A}"/>
              </a:ext>
            </a:extLst>
          </p:cNvPr>
          <p:cNvSpPr txBox="1"/>
          <p:nvPr/>
        </p:nvSpPr>
        <p:spPr>
          <a:xfrm>
            <a:off x="8462624" y="3260234"/>
            <a:ext cx="27411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63.7</a:t>
            </a:r>
            <a:endParaRPr kumimoji="1" lang="ja-JP" altLang="en-US" sz="1200" dirty="0"/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A66E31D1-27E1-5ED0-09D9-8BA5D0D0ADB4}"/>
              </a:ext>
            </a:extLst>
          </p:cNvPr>
          <p:cNvSpPr txBox="1"/>
          <p:nvPr/>
        </p:nvSpPr>
        <p:spPr>
          <a:xfrm>
            <a:off x="8512010" y="3773141"/>
            <a:ext cx="195566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1.1</a:t>
            </a:r>
            <a:endParaRPr kumimoji="1" lang="ja-JP" altLang="en-US" sz="1200" dirty="0"/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64FC501F-09F8-70B6-3540-FD0255084171}"/>
              </a:ext>
            </a:extLst>
          </p:cNvPr>
          <p:cNvSpPr txBox="1"/>
          <p:nvPr/>
        </p:nvSpPr>
        <p:spPr>
          <a:xfrm>
            <a:off x="3422445" y="5521667"/>
            <a:ext cx="195566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1.6</a:t>
            </a:r>
            <a:endParaRPr kumimoji="1" lang="ja-JP" altLang="en-US" sz="1200" dirty="0"/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120DF189-41B7-0A16-FF96-EA99644DCA8F}"/>
              </a:ext>
            </a:extLst>
          </p:cNvPr>
          <p:cNvSpPr txBox="1"/>
          <p:nvPr/>
        </p:nvSpPr>
        <p:spPr>
          <a:xfrm>
            <a:off x="3413443" y="6376458"/>
            <a:ext cx="27411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84.7</a:t>
            </a:r>
            <a:endParaRPr kumimoji="1" lang="ja-JP" altLang="en-US" sz="1200" dirty="0"/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6A661648-400F-77F8-49BB-54606E226E7A}"/>
              </a:ext>
            </a:extLst>
          </p:cNvPr>
          <p:cNvSpPr txBox="1"/>
          <p:nvPr/>
        </p:nvSpPr>
        <p:spPr>
          <a:xfrm>
            <a:off x="4139440" y="5807759"/>
            <a:ext cx="27411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13.2</a:t>
            </a:r>
            <a:endParaRPr kumimoji="1" lang="ja-JP" altLang="en-US" sz="1200" dirty="0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0576C995-1265-526B-3761-BFF3F45CB97B}"/>
              </a:ext>
            </a:extLst>
          </p:cNvPr>
          <p:cNvSpPr txBox="1"/>
          <p:nvPr/>
        </p:nvSpPr>
        <p:spPr>
          <a:xfrm>
            <a:off x="4210537" y="6326923"/>
            <a:ext cx="195566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0.5</a:t>
            </a:r>
            <a:endParaRPr kumimoji="1" lang="ja-JP" altLang="en-US" sz="1200" dirty="0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5B3798BC-6072-1E38-E0D9-F0BFE0B92D03}"/>
              </a:ext>
            </a:extLst>
          </p:cNvPr>
          <p:cNvSpPr txBox="1"/>
          <p:nvPr/>
        </p:nvSpPr>
        <p:spPr>
          <a:xfrm>
            <a:off x="4494514" y="5515706"/>
            <a:ext cx="195566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3.1</a:t>
            </a:r>
            <a:endParaRPr kumimoji="1" lang="ja-JP" altLang="en-US" sz="1200" dirty="0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0981E903-6A47-E52B-64A5-4C574A21FC96}"/>
              </a:ext>
            </a:extLst>
          </p:cNvPr>
          <p:cNvSpPr txBox="1"/>
          <p:nvPr/>
        </p:nvSpPr>
        <p:spPr>
          <a:xfrm>
            <a:off x="4494296" y="6348637"/>
            <a:ext cx="27411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81.3</a:t>
            </a:r>
            <a:endParaRPr kumimoji="1" lang="ja-JP" altLang="en-US" sz="1200" dirty="0"/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54D78E27-9478-5069-A138-D6A6510FB7B5}"/>
              </a:ext>
            </a:extLst>
          </p:cNvPr>
          <p:cNvSpPr txBox="1"/>
          <p:nvPr/>
        </p:nvSpPr>
        <p:spPr>
          <a:xfrm>
            <a:off x="5242134" y="5843404"/>
            <a:ext cx="27411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15.1</a:t>
            </a:r>
            <a:endParaRPr kumimoji="1" lang="ja-JP" altLang="en-US" sz="1200" dirty="0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2569B8DE-58F2-7FBC-1393-1F70B7E389A5}"/>
              </a:ext>
            </a:extLst>
          </p:cNvPr>
          <p:cNvSpPr txBox="1"/>
          <p:nvPr/>
        </p:nvSpPr>
        <p:spPr>
          <a:xfrm>
            <a:off x="5287382" y="6348637"/>
            <a:ext cx="195566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0.5</a:t>
            </a:r>
            <a:endParaRPr kumimoji="1" lang="ja-JP" altLang="en-US" sz="1200" dirty="0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22E1CFA7-BF3F-FACF-73A1-C96B5AB07D41}"/>
              </a:ext>
            </a:extLst>
          </p:cNvPr>
          <p:cNvSpPr txBox="1"/>
          <p:nvPr/>
        </p:nvSpPr>
        <p:spPr>
          <a:xfrm>
            <a:off x="5561676" y="5501349"/>
            <a:ext cx="195566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6.0</a:t>
            </a:r>
            <a:endParaRPr kumimoji="1" lang="ja-JP" altLang="en-US" sz="1200" dirty="0"/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12C8579A-5CB5-4E0C-A69B-5C906C44B214}"/>
              </a:ext>
            </a:extLst>
          </p:cNvPr>
          <p:cNvSpPr txBox="1"/>
          <p:nvPr/>
        </p:nvSpPr>
        <p:spPr>
          <a:xfrm>
            <a:off x="5589086" y="6356311"/>
            <a:ext cx="27411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75.0</a:t>
            </a:r>
            <a:endParaRPr kumimoji="1" lang="ja-JP" altLang="en-US" sz="1200" dirty="0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FEE3457C-EAEE-3563-189D-0EB149A89C2F}"/>
              </a:ext>
            </a:extLst>
          </p:cNvPr>
          <p:cNvSpPr txBox="1"/>
          <p:nvPr/>
        </p:nvSpPr>
        <p:spPr>
          <a:xfrm>
            <a:off x="6301182" y="5835730"/>
            <a:ext cx="27411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18.3</a:t>
            </a:r>
            <a:endParaRPr kumimoji="1" lang="ja-JP" altLang="en-US" sz="1200" dirty="0"/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FA3A4B96-CF6D-D5AA-C67C-24888CAC89E5}"/>
              </a:ext>
            </a:extLst>
          </p:cNvPr>
          <p:cNvSpPr txBox="1"/>
          <p:nvPr/>
        </p:nvSpPr>
        <p:spPr>
          <a:xfrm>
            <a:off x="6358797" y="6356311"/>
            <a:ext cx="195566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0.7</a:t>
            </a:r>
            <a:endParaRPr kumimoji="1" lang="ja-JP" altLang="en-US" sz="1200" dirty="0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572D0A8D-4F15-4977-6F39-F525706ED29D}"/>
              </a:ext>
            </a:extLst>
          </p:cNvPr>
          <p:cNvSpPr txBox="1"/>
          <p:nvPr/>
        </p:nvSpPr>
        <p:spPr>
          <a:xfrm>
            <a:off x="6646602" y="5511067"/>
            <a:ext cx="27411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13.5</a:t>
            </a:r>
            <a:endParaRPr kumimoji="1" lang="ja-JP" altLang="en-US" sz="1200" dirty="0"/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2FDB341C-F4B4-3971-99F4-17D22ECB2668}"/>
              </a:ext>
            </a:extLst>
          </p:cNvPr>
          <p:cNvSpPr txBox="1"/>
          <p:nvPr/>
        </p:nvSpPr>
        <p:spPr>
          <a:xfrm>
            <a:off x="6652686" y="6356311"/>
            <a:ext cx="27411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64.9</a:t>
            </a:r>
            <a:endParaRPr kumimoji="1" lang="ja-JP" altLang="en-US" sz="1200" dirty="0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3E61B9FB-55B4-E7CF-B6BD-219E1B7DA06B}"/>
              </a:ext>
            </a:extLst>
          </p:cNvPr>
          <p:cNvSpPr txBox="1"/>
          <p:nvPr/>
        </p:nvSpPr>
        <p:spPr>
          <a:xfrm>
            <a:off x="7392950" y="5828599"/>
            <a:ext cx="27411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20.5</a:t>
            </a:r>
            <a:endParaRPr kumimoji="1" lang="ja-JP" altLang="en-US" sz="1200" dirty="0"/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A1F5FEAB-ED9C-9180-2388-953FFC63B49D}"/>
              </a:ext>
            </a:extLst>
          </p:cNvPr>
          <p:cNvSpPr txBox="1"/>
          <p:nvPr/>
        </p:nvSpPr>
        <p:spPr>
          <a:xfrm>
            <a:off x="7408492" y="6318210"/>
            <a:ext cx="195566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1.1</a:t>
            </a:r>
            <a:endParaRPr kumimoji="1" lang="ja-JP" altLang="en-US" sz="1200" dirty="0"/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C0BB680D-8818-1FE2-C3AF-5F88D0A577EC}"/>
              </a:ext>
            </a:extLst>
          </p:cNvPr>
          <p:cNvSpPr txBox="1"/>
          <p:nvPr/>
        </p:nvSpPr>
        <p:spPr>
          <a:xfrm>
            <a:off x="7710095" y="5506149"/>
            <a:ext cx="27411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20.9</a:t>
            </a:r>
            <a:endParaRPr kumimoji="1" lang="ja-JP" altLang="en-US" sz="1200" dirty="0"/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3DDA06C0-6A1A-2488-BC10-E352E28EF1F1}"/>
              </a:ext>
            </a:extLst>
          </p:cNvPr>
          <p:cNvSpPr txBox="1"/>
          <p:nvPr/>
        </p:nvSpPr>
        <p:spPr>
          <a:xfrm>
            <a:off x="7722580" y="6330653"/>
            <a:ext cx="27411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54.2</a:t>
            </a:r>
            <a:endParaRPr kumimoji="1" lang="ja-JP" altLang="en-US" sz="1200" dirty="0"/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A22D9B4E-BE53-603E-4B9F-252863F2AD6E}"/>
              </a:ext>
            </a:extLst>
          </p:cNvPr>
          <p:cNvSpPr txBox="1"/>
          <p:nvPr/>
        </p:nvSpPr>
        <p:spPr>
          <a:xfrm>
            <a:off x="8433462" y="5828453"/>
            <a:ext cx="27411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23.4</a:t>
            </a:r>
            <a:endParaRPr kumimoji="1" lang="ja-JP" altLang="en-US" sz="1200" dirty="0"/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499D5BA6-BFA1-167F-457D-0BE70B38D79F}"/>
              </a:ext>
            </a:extLst>
          </p:cNvPr>
          <p:cNvSpPr txBox="1"/>
          <p:nvPr/>
        </p:nvSpPr>
        <p:spPr>
          <a:xfrm>
            <a:off x="8472736" y="6326923"/>
            <a:ext cx="195566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/>
              <a:t>1.5</a:t>
            </a:r>
            <a:endParaRPr kumimoji="1" lang="ja-JP" altLang="en-US" sz="12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623520" y="1584407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0 </a:t>
            </a:r>
            <a:r>
              <a:rPr kumimoji="1" lang="en-US" altLang="ja-JP" sz="1400" dirty="0" err="1"/>
              <a:t>nM</a:t>
            </a:r>
            <a:endParaRPr kumimoji="1" lang="ja-JP" altLang="en-US" sz="1400" dirty="0"/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4728090" y="1571136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15 </a:t>
            </a:r>
            <a:r>
              <a:rPr kumimoji="1" lang="en-US" altLang="ja-JP" sz="1400" dirty="0" err="1"/>
              <a:t>nM</a:t>
            </a:r>
            <a:endParaRPr kumimoji="1" lang="ja-JP" altLang="en-US" sz="1400" dirty="0"/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5724868" y="1575501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60 </a:t>
            </a:r>
            <a:r>
              <a:rPr kumimoji="1" lang="en-US" altLang="ja-JP" sz="1400" dirty="0" err="1"/>
              <a:t>nM</a:t>
            </a:r>
            <a:endParaRPr kumimoji="1" lang="ja-JP" altLang="en-US" sz="1400" dirty="0"/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6809727" y="1571136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250 </a:t>
            </a:r>
            <a:r>
              <a:rPr kumimoji="1" lang="en-US" altLang="ja-JP" sz="1400" dirty="0" err="1"/>
              <a:t>nM</a:t>
            </a:r>
            <a:endParaRPr kumimoji="1" lang="ja-JP" altLang="en-US" sz="1400" dirty="0"/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7829611" y="1584407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1000 </a:t>
            </a:r>
            <a:r>
              <a:rPr kumimoji="1" lang="en-US" altLang="ja-JP" sz="1400" dirty="0" err="1"/>
              <a:t>nM</a:t>
            </a:r>
            <a:endParaRPr kumimoji="1" lang="ja-JP" altLang="en-US" sz="1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869092" y="1266405"/>
            <a:ext cx="2345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Venetoclax</a:t>
            </a:r>
            <a:r>
              <a:rPr kumimoji="1" lang="en-US" altLang="ja-JP" dirty="0"/>
              <a:t> (VEN) conc.</a:t>
            </a:r>
            <a:endParaRPr kumimoji="1" lang="ja-JP" altLang="en-US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7151023" y="1467421"/>
            <a:ext cx="1585715" cy="77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コネクタ 109"/>
          <p:cNvCxnSpPr/>
          <p:nvPr/>
        </p:nvCxnSpPr>
        <p:spPr>
          <a:xfrm flipV="1">
            <a:off x="3413443" y="1479646"/>
            <a:ext cx="1455649" cy="95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49140" y="582335"/>
            <a:ext cx="3403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Annexin</a:t>
            </a:r>
            <a:r>
              <a:rPr kumimoji="1" lang="en-US" altLang="ja-JP" dirty="0"/>
              <a:t> V / PI </a:t>
            </a:r>
            <a:r>
              <a:rPr kumimoji="1" lang="ja-JP" altLang="en-US" dirty="0"/>
              <a:t>染色による解析例</a:t>
            </a:r>
          </a:p>
        </p:txBody>
      </p:sp>
    </p:spTree>
    <p:extLst>
      <p:ext uri="{BB962C8B-B14F-4D97-AF65-F5344CB8AC3E}">
        <p14:creationId xmlns:p14="http://schemas.microsoft.com/office/powerpoint/2010/main" val="441817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3106144"/>
              </p:ext>
            </p:extLst>
          </p:nvPr>
        </p:nvGraphicFramePr>
        <p:xfrm>
          <a:off x="5725077" y="3737112"/>
          <a:ext cx="293846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78973"/>
              </p:ext>
            </p:extLst>
          </p:nvPr>
        </p:nvGraphicFramePr>
        <p:xfrm>
          <a:off x="914400" y="1210862"/>
          <a:ext cx="4442792" cy="9035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2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5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82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59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82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VEN conc. (</a:t>
                      </a:r>
                      <a:r>
                        <a:rPr lang="en-US" sz="1400" u="none" strike="noStrike" dirty="0" err="1">
                          <a:effectLst/>
                        </a:rPr>
                        <a:t>nM</a:t>
                      </a:r>
                      <a:r>
                        <a:rPr lang="en-US" sz="1400" u="none" strike="noStrike" dirty="0">
                          <a:effectLst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0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15.625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62.5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250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1000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2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KMS12PE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20.6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48.2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77.5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93.4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97.4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9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KMS12PE-R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14.8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18.2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24.3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34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45.3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236426" y="733168"/>
            <a:ext cx="429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VEN </a:t>
            </a:r>
            <a:r>
              <a:rPr kumimoji="1" lang="ja-JP" altLang="en-US" dirty="0"/>
              <a:t>各濃度における</a:t>
            </a:r>
            <a:r>
              <a:rPr kumimoji="1" lang="en-US" altLang="ja-JP" dirty="0" err="1"/>
              <a:t>Annexin</a:t>
            </a:r>
            <a:r>
              <a:rPr kumimoji="1" lang="en-US" altLang="ja-JP" dirty="0"/>
              <a:t> V </a:t>
            </a:r>
            <a:r>
              <a:rPr kumimoji="1" lang="ja-JP" altLang="en-US" dirty="0"/>
              <a:t>陽性率 </a:t>
            </a:r>
            <a:r>
              <a:rPr kumimoji="1" lang="en-US" altLang="ja-JP" dirty="0"/>
              <a:t>(%)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5680" y="18741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細胞傷害活性の測定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268357" y="2361333"/>
            <a:ext cx="2097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dirty="0"/>
              <a:t>細胞傷害活性 </a:t>
            </a:r>
            <a:r>
              <a:rPr kumimoji="1" lang="en-US" altLang="ja-JP" dirty="0"/>
              <a:t>(%) =</a:t>
            </a:r>
            <a:endParaRPr lang="ja-JP" altLang="en-US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646047" y="2714173"/>
            <a:ext cx="8352039" cy="789545"/>
            <a:chOff x="665925" y="2624722"/>
            <a:chExt cx="8352039" cy="789545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665925" y="2624722"/>
              <a:ext cx="7812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(VEN</a:t>
              </a:r>
              <a:r>
                <a:rPr kumimoji="1" lang="ja-JP" altLang="en-US" dirty="0"/>
                <a:t>各濃度のおける</a:t>
              </a:r>
              <a:r>
                <a:rPr kumimoji="1" lang="en-US" altLang="ja-JP" dirty="0" err="1"/>
                <a:t>Annexin</a:t>
              </a:r>
              <a:r>
                <a:rPr kumimoji="1" lang="en-US" altLang="ja-JP" dirty="0"/>
                <a:t> V</a:t>
              </a:r>
              <a:r>
                <a:rPr kumimoji="1" lang="ja-JP" altLang="en-US" dirty="0"/>
                <a:t>陽性率 </a:t>
              </a:r>
              <a:r>
                <a:rPr kumimoji="1" lang="ja-JP" altLang="en-US" dirty="0" err="1"/>
                <a:t>ー</a:t>
              </a:r>
              <a:r>
                <a:rPr kumimoji="1" lang="ja-JP" altLang="en-US" dirty="0"/>
                <a:t> </a:t>
              </a:r>
              <a:r>
                <a:rPr kumimoji="1" lang="en-US" altLang="ja-JP" dirty="0"/>
                <a:t>VEN 0nM </a:t>
              </a:r>
              <a:r>
                <a:rPr kumimoji="1" lang="ja-JP" altLang="en-US" dirty="0"/>
                <a:t>における</a:t>
              </a:r>
              <a:r>
                <a:rPr kumimoji="1" lang="en-US" altLang="ja-JP" dirty="0" err="1"/>
                <a:t>Annexin</a:t>
              </a:r>
              <a:r>
                <a:rPr kumimoji="1" lang="en-US" altLang="ja-JP" dirty="0"/>
                <a:t> V</a:t>
              </a:r>
              <a:r>
                <a:rPr kumimoji="1" lang="ja-JP" altLang="en-US" dirty="0"/>
                <a:t>陽性率</a:t>
              </a:r>
              <a:r>
                <a:rPr kumimoji="1" lang="en-US" altLang="ja-JP" dirty="0"/>
                <a:t>)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908151" y="3044935"/>
              <a:ext cx="45109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ja-JP" dirty="0"/>
                <a:t>(100 </a:t>
              </a:r>
              <a:r>
                <a:rPr kumimoji="1" lang="ja-JP" altLang="en-US" dirty="0" err="1"/>
                <a:t>ー</a:t>
              </a:r>
              <a:r>
                <a:rPr kumimoji="1" lang="ja-JP" altLang="en-US" dirty="0"/>
                <a:t> </a:t>
              </a:r>
              <a:r>
                <a:rPr kumimoji="1" lang="en-US" altLang="ja-JP" dirty="0"/>
                <a:t>VEN 0nM </a:t>
              </a:r>
              <a:r>
                <a:rPr kumimoji="1" lang="ja-JP" altLang="en-US" dirty="0"/>
                <a:t>における</a:t>
              </a:r>
              <a:r>
                <a:rPr kumimoji="1" lang="en-US" altLang="ja-JP" dirty="0" err="1"/>
                <a:t>Annexin</a:t>
              </a:r>
              <a:r>
                <a:rPr kumimoji="1" lang="en-US" altLang="ja-JP" dirty="0"/>
                <a:t> V</a:t>
              </a:r>
              <a:r>
                <a:rPr kumimoji="1" lang="ja-JP" altLang="en-US" dirty="0"/>
                <a:t>陽性率</a:t>
              </a:r>
              <a:r>
                <a:rPr kumimoji="1" lang="en-US" altLang="ja-JP" dirty="0"/>
                <a:t>)</a:t>
              </a:r>
              <a:endParaRPr lang="ja-JP" altLang="en-US" dirty="0"/>
            </a:p>
          </p:txBody>
        </p:sp>
        <p:cxnSp>
          <p:nvCxnSpPr>
            <p:cNvPr id="12" name="直線コネクタ 11"/>
            <p:cNvCxnSpPr/>
            <p:nvPr/>
          </p:nvCxnSpPr>
          <p:spPr>
            <a:xfrm flipV="1">
              <a:off x="755376" y="2994054"/>
              <a:ext cx="7553740" cy="508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>
              <a:off x="8309116" y="2809388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X 100</a:t>
              </a:r>
              <a:endParaRPr kumimoji="1" lang="ja-JP" altLang="en-US" dirty="0"/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288235" y="4081506"/>
            <a:ext cx="399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VEN </a:t>
            </a:r>
            <a:r>
              <a:rPr kumimoji="1" lang="ja-JP" altLang="en-US" dirty="0"/>
              <a:t>各濃度における細胞傷害活性</a:t>
            </a:r>
            <a:r>
              <a:rPr kumimoji="1" lang="en-US" altLang="ja-JP" dirty="0"/>
              <a:t> (%)</a:t>
            </a:r>
            <a:endParaRPr kumimoji="1" lang="ja-JP" altLang="en-US" dirty="0"/>
          </a:p>
        </p:txBody>
      </p:sp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197012"/>
              </p:ext>
            </p:extLst>
          </p:nvPr>
        </p:nvGraphicFramePr>
        <p:xfrm>
          <a:off x="755376" y="4635504"/>
          <a:ext cx="3868218" cy="9153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0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0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78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41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VEN conc. (</a:t>
                      </a:r>
                      <a:r>
                        <a:rPr lang="en-US" sz="1400" u="none" strike="noStrike" dirty="0" err="1">
                          <a:effectLst/>
                        </a:rPr>
                        <a:t>nM</a:t>
                      </a:r>
                      <a:r>
                        <a:rPr lang="en-US" sz="1400" u="none" strike="noStrike" dirty="0">
                          <a:effectLst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15.625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62.5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250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1000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5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KMS12PE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34.8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71.7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91.7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96.7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5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KMS12PE-R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4.0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11.2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22.5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35.8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テキスト ボックス 17"/>
          <p:cNvSpPr txBox="1"/>
          <p:nvPr/>
        </p:nvSpPr>
        <p:spPr>
          <a:xfrm>
            <a:off x="6773490" y="6326423"/>
            <a:ext cx="914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VEN conc.</a:t>
            </a:r>
            <a:endParaRPr kumimoji="1" lang="ja-JP" altLang="en-US" sz="1400" dirty="0"/>
          </a:p>
        </p:txBody>
      </p:sp>
      <p:sp>
        <p:nvSpPr>
          <p:cNvPr id="19" name="テキスト ボックス 18"/>
          <p:cNvSpPr txBox="1"/>
          <p:nvPr/>
        </p:nvSpPr>
        <p:spPr>
          <a:xfrm rot="16200000">
            <a:off x="4816665" y="4722157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細胞傷害活性 </a:t>
            </a:r>
            <a:r>
              <a:rPr kumimoji="1" lang="en-US" altLang="ja-JP" sz="1400" dirty="0"/>
              <a:t>(%)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10448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B561E17C-4612-4D6B-A7F6-6A0CBA2E0637}"/>
              </a:ext>
            </a:extLst>
          </p:cNvPr>
          <p:cNvGrpSpPr/>
          <p:nvPr/>
        </p:nvGrpSpPr>
        <p:grpSpPr>
          <a:xfrm>
            <a:off x="6160255" y="3999074"/>
            <a:ext cx="2326009" cy="2289665"/>
            <a:chOff x="6967975" y="4041034"/>
            <a:chExt cx="2326009" cy="2289665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C675AE19-994A-42CC-9BBE-B34173D5E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7975" y="4041034"/>
              <a:ext cx="2326009" cy="2289665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60425C7-CFA0-418E-84B6-40673AC5B1A6}"/>
                </a:ext>
              </a:extLst>
            </p:cNvPr>
            <p:cNvSpPr txBox="1"/>
            <p:nvPr/>
          </p:nvSpPr>
          <p:spPr>
            <a:xfrm>
              <a:off x="8811981" y="4172462"/>
              <a:ext cx="36388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1600" dirty="0"/>
                <a:t>44.4</a:t>
              </a:r>
              <a:endParaRPr kumimoji="1" lang="ja-JP" altLang="en-US" sz="1600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DEF96123-C695-4023-9E1A-AC1BB294922F}"/>
                </a:ext>
              </a:extLst>
            </p:cNvPr>
            <p:cNvSpPr txBox="1"/>
            <p:nvPr/>
          </p:nvSpPr>
          <p:spPr>
            <a:xfrm>
              <a:off x="7465346" y="4149977"/>
              <a:ext cx="36388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1600" dirty="0"/>
                <a:t>13.1</a:t>
              </a:r>
              <a:endParaRPr kumimoji="1" lang="ja-JP" altLang="en-US" sz="1600" dirty="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037C083C-FD22-4DE1-888A-DF67FE5CF96B}"/>
                </a:ext>
              </a:extLst>
            </p:cNvPr>
            <p:cNvSpPr txBox="1"/>
            <p:nvPr/>
          </p:nvSpPr>
          <p:spPr>
            <a:xfrm>
              <a:off x="7465346" y="5660170"/>
              <a:ext cx="36388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1600" dirty="0"/>
                <a:t>34.7</a:t>
              </a:r>
              <a:endParaRPr kumimoji="1" lang="ja-JP" altLang="en-US" sz="1600" dirty="0"/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551BF84A-0A68-440A-94B8-E979AE50C457}"/>
              </a:ext>
            </a:extLst>
          </p:cNvPr>
          <p:cNvGrpSpPr/>
          <p:nvPr/>
        </p:nvGrpSpPr>
        <p:grpSpPr>
          <a:xfrm>
            <a:off x="4217469" y="4001776"/>
            <a:ext cx="2326010" cy="2307518"/>
            <a:chOff x="4721120" y="4012180"/>
            <a:chExt cx="2326010" cy="2289666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8B45735A-F984-4315-BCAC-54CF16E7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1120" y="4012180"/>
              <a:ext cx="2326010" cy="2289666"/>
            </a:xfrm>
            <a:prstGeom prst="rect">
              <a:avLst/>
            </a:prstGeom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A13B63F-E983-49A9-B77B-F1478FD698FA}"/>
                </a:ext>
              </a:extLst>
            </p:cNvPr>
            <p:cNvSpPr txBox="1"/>
            <p:nvPr/>
          </p:nvSpPr>
          <p:spPr>
            <a:xfrm>
              <a:off x="5218491" y="4149977"/>
              <a:ext cx="36388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1600" dirty="0"/>
                <a:t>7.47</a:t>
              </a:r>
              <a:endParaRPr kumimoji="1" lang="ja-JP" altLang="en-US" sz="1600" dirty="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2E0D3A00-378D-4D5A-A607-8A5AA924D2BB}"/>
                </a:ext>
              </a:extLst>
            </p:cNvPr>
            <p:cNvSpPr txBox="1"/>
            <p:nvPr/>
          </p:nvSpPr>
          <p:spPr>
            <a:xfrm>
              <a:off x="6590415" y="4131732"/>
              <a:ext cx="36388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1600" dirty="0"/>
                <a:t>34.5</a:t>
              </a:r>
              <a:endParaRPr kumimoji="1" lang="ja-JP" altLang="en-US" sz="1600" dirty="0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307379C2-67C2-4D19-9C1F-BF55AFC754F3}"/>
                </a:ext>
              </a:extLst>
            </p:cNvPr>
            <p:cNvSpPr txBox="1"/>
            <p:nvPr/>
          </p:nvSpPr>
          <p:spPr>
            <a:xfrm>
              <a:off x="5227974" y="5646706"/>
              <a:ext cx="36388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dirty="0"/>
                <a:t>52.7</a:t>
              </a:r>
              <a:endParaRPr kumimoji="1" lang="ja-JP" altLang="en-US" sz="1600" dirty="0"/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9833D39C-A72A-4E2F-A82B-CCB51BA1AF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529" y="4007557"/>
            <a:ext cx="2326009" cy="230751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738BDDB-0880-456E-9CF5-0C89403E7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3537" y="1518829"/>
            <a:ext cx="2376891" cy="228966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48388AF-BB06-473B-9F7C-918C172B5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3845" y="1511660"/>
            <a:ext cx="2376891" cy="228966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B7A0D84-C8FE-4F92-BBC1-E41FAACF7C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096" y="1506759"/>
            <a:ext cx="2376890" cy="228966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08130A5-CBF3-435D-905E-BFC4E7CEBE3F}"/>
              </a:ext>
            </a:extLst>
          </p:cNvPr>
          <p:cNvSpPr txBox="1"/>
          <p:nvPr/>
        </p:nvSpPr>
        <p:spPr>
          <a:xfrm>
            <a:off x="3824076" y="86275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カンプトテシン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45D1FA3-52DD-4233-B472-768BB1A264AD}"/>
              </a:ext>
            </a:extLst>
          </p:cNvPr>
          <p:cNvSpPr txBox="1"/>
          <p:nvPr/>
        </p:nvSpPr>
        <p:spPr>
          <a:xfrm>
            <a:off x="7268058" y="1255886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10uM</a:t>
            </a:r>
            <a:endParaRPr kumimoji="1" lang="ja-JP" altLang="en-US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EE1716C-9103-483B-831A-CB7E7B848F81}"/>
              </a:ext>
            </a:extLst>
          </p:cNvPr>
          <p:cNvSpPr txBox="1"/>
          <p:nvPr/>
        </p:nvSpPr>
        <p:spPr>
          <a:xfrm>
            <a:off x="5305171" y="1238555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1uM</a:t>
            </a:r>
            <a:endParaRPr kumimoji="1" lang="ja-JP" altLang="en-US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D4F5452-4BAD-4044-AA83-4866BB9F5E5A}"/>
              </a:ext>
            </a:extLst>
          </p:cNvPr>
          <p:cNvSpPr txBox="1"/>
          <p:nvPr/>
        </p:nvSpPr>
        <p:spPr>
          <a:xfrm>
            <a:off x="3314821" y="1247476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0.1uM</a:t>
            </a:r>
            <a:endParaRPr kumimoji="1" lang="ja-JP" altLang="en-US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A8B640F-8933-474A-A938-D3B6D288BBB7}"/>
              </a:ext>
            </a:extLst>
          </p:cNvPr>
          <p:cNvSpPr txBox="1"/>
          <p:nvPr/>
        </p:nvSpPr>
        <p:spPr>
          <a:xfrm>
            <a:off x="1536850" y="1238555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0uM</a:t>
            </a:r>
            <a:endParaRPr kumimoji="1" lang="ja-JP" altLang="en-US" b="1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3702B6BC-A3A3-4FE8-A847-78D5344A39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878" y="1497233"/>
            <a:ext cx="2376891" cy="2289666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D01F4C0-07E2-429B-8606-8594FC54974A}"/>
              </a:ext>
            </a:extLst>
          </p:cNvPr>
          <p:cNvSpPr txBox="1"/>
          <p:nvPr/>
        </p:nvSpPr>
        <p:spPr>
          <a:xfrm>
            <a:off x="4182774" y="4137710"/>
            <a:ext cx="36388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/>
              <a:t>14.2</a:t>
            </a:r>
            <a:endParaRPr kumimoji="1" lang="ja-JP" altLang="en-US" sz="16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1EAA1B8-49AE-4FE1-8D92-D9763CA56F32}"/>
              </a:ext>
            </a:extLst>
          </p:cNvPr>
          <p:cNvSpPr txBox="1"/>
          <p:nvPr/>
        </p:nvSpPr>
        <p:spPr>
          <a:xfrm>
            <a:off x="2789111" y="4131732"/>
            <a:ext cx="36388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/>
              <a:t>9.10</a:t>
            </a:r>
            <a:endParaRPr kumimoji="1" lang="ja-JP" altLang="en-US" sz="1600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5D45AAB2-71DD-4455-A451-D05421DC0DF6}"/>
              </a:ext>
            </a:extLst>
          </p:cNvPr>
          <p:cNvGrpSpPr/>
          <p:nvPr/>
        </p:nvGrpSpPr>
        <p:grpSpPr>
          <a:xfrm>
            <a:off x="366371" y="4012180"/>
            <a:ext cx="2326010" cy="2289666"/>
            <a:chOff x="366371" y="4012180"/>
            <a:chExt cx="2326010" cy="2289666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533DE591-2560-437F-93B8-35DE37644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6371" y="4012180"/>
              <a:ext cx="2326010" cy="2289666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4ACDAC68-7BB9-47FF-97E4-3784F50C92FF}"/>
                </a:ext>
              </a:extLst>
            </p:cNvPr>
            <p:cNvSpPr txBox="1"/>
            <p:nvPr/>
          </p:nvSpPr>
          <p:spPr>
            <a:xfrm>
              <a:off x="2073048" y="4134793"/>
              <a:ext cx="57900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2.43</a:t>
              </a:r>
              <a:endParaRPr kumimoji="1" lang="ja-JP" altLang="en-US" sz="1600" dirty="0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0D0386A1-B185-4A46-913B-6375138FA7B7}"/>
                </a:ext>
              </a:extLst>
            </p:cNvPr>
            <p:cNvSpPr txBox="1"/>
            <p:nvPr/>
          </p:nvSpPr>
          <p:spPr>
            <a:xfrm>
              <a:off x="862402" y="4134793"/>
              <a:ext cx="57900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1.30</a:t>
              </a:r>
              <a:endParaRPr kumimoji="1" lang="ja-JP" altLang="en-US" sz="1600" dirty="0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9D39C71C-0DD0-4F15-B1F5-C4F8FAC344E2}"/>
                </a:ext>
              </a:extLst>
            </p:cNvPr>
            <p:cNvSpPr txBox="1"/>
            <p:nvPr/>
          </p:nvSpPr>
          <p:spPr>
            <a:xfrm>
              <a:off x="840908" y="5640607"/>
              <a:ext cx="36388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1600" dirty="0"/>
                <a:t>95.4</a:t>
              </a:r>
              <a:endParaRPr kumimoji="1" lang="ja-JP" altLang="en-US" sz="1600" dirty="0"/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8DE54CB-EED7-437B-9468-3049193FE3B6}"/>
              </a:ext>
            </a:extLst>
          </p:cNvPr>
          <p:cNvSpPr txBox="1"/>
          <p:nvPr/>
        </p:nvSpPr>
        <p:spPr>
          <a:xfrm>
            <a:off x="2789111" y="5640607"/>
            <a:ext cx="36388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dirty="0"/>
              <a:t>74.9</a:t>
            </a:r>
            <a:endParaRPr kumimoji="1" lang="ja-JP" altLang="en-US" sz="1600" dirty="0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DE9AD3D4-57CB-4206-A935-67913D10B584}"/>
              </a:ext>
            </a:extLst>
          </p:cNvPr>
          <p:cNvSpPr/>
          <p:nvPr/>
        </p:nvSpPr>
        <p:spPr>
          <a:xfrm>
            <a:off x="338878" y="2371725"/>
            <a:ext cx="118322" cy="333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30DE5A87-22E7-4B67-BC1A-7FBA7ED23B43}"/>
              </a:ext>
            </a:extLst>
          </p:cNvPr>
          <p:cNvSpPr/>
          <p:nvPr/>
        </p:nvSpPr>
        <p:spPr>
          <a:xfrm rot="5400000" flipH="1">
            <a:off x="4739342" y="459261"/>
            <a:ext cx="144708" cy="6591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7E1D1844-CF4C-4BEF-A6BA-8429963BB61D}"/>
              </a:ext>
            </a:extLst>
          </p:cNvPr>
          <p:cNvSpPr/>
          <p:nvPr/>
        </p:nvSpPr>
        <p:spPr>
          <a:xfrm rot="5400000" flipH="1">
            <a:off x="4503098" y="2818535"/>
            <a:ext cx="149968" cy="6852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D4EF774D-A856-4B69-8F98-26A5849F2B2A}"/>
              </a:ext>
            </a:extLst>
          </p:cNvPr>
          <p:cNvSpPr/>
          <p:nvPr/>
        </p:nvSpPr>
        <p:spPr>
          <a:xfrm>
            <a:off x="348403" y="4442365"/>
            <a:ext cx="149990" cy="1144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5668809-F19D-49B0-9459-7EE0B87D0DD5}"/>
              </a:ext>
            </a:extLst>
          </p:cNvPr>
          <p:cNvSpPr txBox="1"/>
          <p:nvPr/>
        </p:nvSpPr>
        <p:spPr>
          <a:xfrm rot="16200000">
            <a:off x="228402" y="2429364"/>
            <a:ext cx="486223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b="1" dirty="0"/>
              <a:t>FSC-A</a:t>
            </a:r>
            <a:endParaRPr kumimoji="1" lang="ja-JP" altLang="en-US" sz="1600" b="1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B9D60BA-2EF1-45E0-AD08-04C3E3D17DC9}"/>
              </a:ext>
            </a:extLst>
          </p:cNvPr>
          <p:cNvSpPr txBox="1"/>
          <p:nvPr/>
        </p:nvSpPr>
        <p:spPr>
          <a:xfrm>
            <a:off x="4414142" y="3600610"/>
            <a:ext cx="49212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b="1" dirty="0"/>
              <a:t>SSC-A</a:t>
            </a:r>
            <a:endParaRPr kumimoji="1" lang="ja-JP" altLang="en-US" sz="1600" b="1" dirty="0"/>
          </a:p>
        </p:txBody>
      </p: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DFA7BE46-0F81-4F97-A7EC-7B94CC3CECFD}"/>
              </a:ext>
            </a:extLst>
          </p:cNvPr>
          <p:cNvCxnSpPr/>
          <p:nvPr/>
        </p:nvCxnSpPr>
        <p:spPr>
          <a:xfrm>
            <a:off x="5078722" y="3755189"/>
            <a:ext cx="338170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9BC32122-DD1C-4189-8CBE-B2C73E60471C}"/>
              </a:ext>
            </a:extLst>
          </p:cNvPr>
          <p:cNvCxnSpPr/>
          <p:nvPr/>
        </p:nvCxnSpPr>
        <p:spPr>
          <a:xfrm>
            <a:off x="862402" y="3716534"/>
            <a:ext cx="338170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B5FD5903-1F66-4500-97F5-A47311CCC4DD}"/>
              </a:ext>
            </a:extLst>
          </p:cNvPr>
          <p:cNvSpPr txBox="1"/>
          <p:nvPr/>
        </p:nvSpPr>
        <p:spPr>
          <a:xfrm rot="16200000">
            <a:off x="37099" y="4891685"/>
            <a:ext cx="868828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b="1" dirty="0"/>
              <a:t>Annexin V</a:t>
            </a:r>
            <a:endParaRPr kumimoji="1" lang="ja-JP" altLang="en-US" sz="1600" b="1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0DFBE4A-7EF3-4DA2-8751-FF2BB7FCC5F3}"/>
              </a:ext>
            </a:extLst>
          </p:cNvPr>
          <p:cNvSpPr/>
          <p:nvPr/>
        </p:nvSpPr>
        <p:spPr>
          <a:xfrm rot="5400000" flipH="1">
            <a:off x="4727332" y="3010937"/>
            <a:ext cx="144708" cy="6591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D40E82EB-5929-4D2D-9665-221477885AF2}"/>
              </a:ext>
            </a:extLst>
          </p:cNvPr>
          <p:cNvSpPr txBox="1"/>
          <p:nvPr/>
        </p:nvSpPr>
        <p:spPr>
          <a:xfrm>
            <a:off x="4412225" y="6169729"/>
            <a:ext cx="484107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b="1" dirty="0"/>
              <a:t>7AAD</a:t>
            </a:r>
            <a:endParaRPr kumimoji="1" lang="ja-JP" altLang="en-US" sz="1600" b="1" dirty="0"/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0911235A-3BDD-4E6C-BC34-DC2771ECB7D1}"/>
              </a:ext>
            </a:extLst>
          </p:cNvPr>
          <p:cNvCxnSpPr/>
          <p:nvPr/>
        </p:nvCxnSpPr>
        <p:spPr>
          <a:xfrm>
            <a:off x="5066712" y="6306865"/>
            <a:ext cx="338170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BA1BCFF4-E0B0-4D45-819D-295E2D8B213A}"/>
              </a:ext>
            </a:extLst>
          </p:cNvPr>
          <p:cNvCxnSpPr/>
          <p:nvPr/>
        </p:nvCxnSpPr>
        <p:spPr>
          <a:xfrm>
            <a:off x="850392" y="6268210"/>
            <a:ext cx="338170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オーディオ 52">
            <a:hlinkClick r:id="" action="ppaction://media"/>
            <a:extLst>
              <a:ext uri="{FF2B5EF4-FFF2-40B4-BE49-F238E27FC236}">
                <a16:creationId xmlns:a16="http://schemas.microsoft.com/office/drawing/2014/main" id="{F78D22FA-F143-48C7-A6C4-41B0957F0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E1CC6291-CB0B-4571-B5EE-A01A8DB1E4B6}"/>
              </a:ext>
            </a:extLst>
          </p:cNvPr>
          <p:cNvSpPr/>
          <p:nvPr/>
        </p:nvSpPr>
        <p:spPr>
          <a:xfrm>
            <a:off x="662319" y="264917"/>
            <a:ext cx="7983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測定例</a:t>
            </a:r>
            <a:r>
              <a:rPr lang="en-US" altLang="ja-JP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2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；</a:t>
            </a:r>
            <a:r>
              <a:rPr lang="en-US" altLang="ja-JP" kern="100" dirty="0" err="1">
                <a:latin typeface="+mn-ea"/>
                <a:cs typeface="Times New Roman" panose="02020603050405020304" pitchFamily="18" charset="0"/>
              </a:rPr>
              <a:t>Jurkat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 (T-ALL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由来細胞株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)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にカンプトテシンを加え、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24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時間培養後、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JC1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で測定。</a:t>
            </a:r>
          </a:p>
        </p:txBody>
      </p:sp>
    </p:spTree>
    <p:extLst>
      <p:ext uri="{BB962C8B-B14F-4D97-AF65-F5344CB8AC3E}">
        <p14:creationId xmlns:p14="http://schemas.microsoft.com/office/powerpoint/2010/main" val="63682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53"/>
    </mc:Choice>
    <mc:Fallback xmlns="">
      <p:transition spd="slow" advTm="63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9" x="4622800" y="1885950"/>
          <p14:tracePt t="752" x="4630738" y="1860550"/>
          <p14:tracePt t="768" x="4673600" y="1793875"/>
          <p14:tracePt t="785" x="4716463" y="1708150"/>
          <p14:tracePt t="801" x="4749800" y="1649413"/>
          <p14:tracePt t="810" x="4759325" y="1639888"/>
          <p14:tracePt t="829" x="4843463" y="1555750"/>
          <p14:tracePt t="846" x="4878388" y="1530350"/>
          <p14:tracePt t="863" x="4937125" y="1495425"/>
          <p14:tracePt t="878" x="5038725" y="1436688"/>
          <p14:tracePt t="893" x="5149850" y="1376363"/>
          <p14:tracePt t="912" x="5345113" y="1231900"/>
          <p14:tracePt t="925" x="5395913" y="1206500"/>
          <p14:tracePt t="945" x="5557838" y="1087438"/>
          <p14:tracePt t="959" x="5608638" y="1069975"/>
          <p14:tracePt t="968" x="5659438" y="1028700"/>
          <p14:tracePt t="985" x="5915025" y="884238"/>
          <p14:tracePt t="1003" x="6092825" y="773113"/>
          <p14:tracePt t="1017" x="6186488" y="739775"/>
          <p14:tracePt t="1034" x="6338888" y="646113"/>
          <p14:tracePt t="1051" x="6450013" y="595313"/>
          <p14:tracePt t="1068" x="6526213" y="560388"/>
          <p14:tracePt t="1077" x="6526213" y="552450"/>
          <p14:tracePt t="1096" x="6551613" y="534988"/>
          <p14:tracePt t="1113" x="6569075" y="527050"/>
          <p14:tracePt t="1129" x="6627813" y="484188"/>
          <p14:tracePt t="1143" x="6654800" y="476250"/>
          <p14:tracePt t="1160" x="6680200" y="458788"/>
          <p14:tracePt t="1266" x="6662738" y="458788"/>
          <p14:tracePt t="1281" x="6551613" y="458788"/>
          <p14:tracePt t="1295" x="6313488" y="458788"/>
          <p14:tracePt t="1311" x="5880100" y="458788"/>
          <p14:tracePt t="1328" x="5302250" y="458788"/>
          <p14:tracePt t="1344" x="4691063" y="458788"/>
          <p14:tracePt t="1359" x="4113213" y="458788"/>
          <p14:tracePt t="1378" x="3535363" y="458788"/>
          <p14:tracePt t="1393" x="2982913" y="458788"/>
          <p14:tracePt t="1411" x="2200275" y="458788"/>
          <p14:tracePt t="1426" x="1911350" y="458788"/>
          <p14:tracePt t="1441" x="1393825" y="458788"/>
          <p14:tracePt t="1453" x="1011238" y="458788"/>
          <p14:tracePt t="1468" x="858838" y="458788"/>
          <p14:tracePt t="1485" x="577850" y="458788"/>
          <p14:tracePt t="1501" x="382588" y="458788"/>
          <p14:tracePt t="1518" x="263525" y="458788"/>
          <p14:tracePt t="1534" x="187325" y="476250"/>
          <p14:tracePt t="1551" x="169863" y="476250"/>
          <p14:tracePt t="1593" x="161925" y="492125"/>
          <p14:tracePt t="1611" x="177800" y="544513"/>
          <p14:tracePt t="1628" x="220663" y="663575"/>
          <p14:tracePt t="1645" x="347663" y="985838"/>
          <p14:tracePt t="1659" x="382588" y="1241425"/>
          <p14:tracePt t="1671" x="390525" y="1385888"/>
          <p14:tracePt t="1687" x="415925" y="1682750"/>
          <p14:tracePt t="1703" x="415925" y="2073275"/>
          <p14:tracePt t="1718" x="415925" y="2311400"/>
          <p14:tracePt t="1735" x="415925" y="3094038"/>
          <p14:tracePt t="1751" x="390525" y="3390900"/>
          <p14:tracePt t="1768" x="339725" y="3908425"/>
          <p14:tracePt t="1769" x="322263" y="4197350"/>
          <p14:tracePt t="1784" x="263525" y="4775200"/>
          <p14:tracePt t="1802" x="212725" y="5319713"/>
          <p14:tracePt t="1817" x="195263" y="5557838"/>
          <p14:tracePt t="1834" x="161925" y="6135688"/>
          <p14:tracePt t="1843" x="161925" y="6288088"/>
          <p14:tracePt t="1861" x="161925" y="6637338"/>
          <p14:tracePt t="1877" x="238125" y="6789738"/>
          <p14:tracePt t="1894" x="263525" y="6840538"/>
          <p14:tracePt t="2014" x="2098675" y="6602413"/>
          <p14:tracePt t="2031" x="2932113" y="6373813"/>
          <p14:tracePt t="2047" x="3806825" y="6102350"/>
          <p14:tracePt t="2061" x="4546600" y="5770563"/>
          <p14:tracePt t="2077" x="5106988" y="5456238"/>
          <p14:tracePt t="2094" x="5608638" y="4997450"/>
          <p14:tracePt t="2111" x="5922963" y="4460875"/>
          <p14:tracePt t="2128" x="6059488" y="4019550"/>
          <p14:tracePt t="2145" x="6102350" y="3492500"/>
          <p14:tracePt t="2157" x="6092825" y="3314700"/>
          <p14:tracePt t="2171" x="6008688" y="2871788"/>
          <p14:tracePt t="2191" x="5872163" y="2455863"/>
          <p14:tracePt t="2204" x="5735638" y="2116138"/>
          <p14:tracePt t="2217" x="5684838" y="1989138"/>
          <p14:tracePt t="2235" x="5575300" y="1751013"/>
          <p14:tracePt t="2235" x="5540375" y="1657350"/>
          <p14:tracePt t="2251" x="5540375" y="1649413"/>
          <p14:tracePt t="2268" x="5532438" y="1614488"/>
          <p14:tracePt t="2441" x="5532438" y="1581150"/>
          <p14:tracePt t="2454" x="5472113" y="1520825"/>
          <p14:tracePt t="2470" x="5430838" y="1462088"/>
          <p14:tracePt t="2486" x="5192713" y="1257300"/>
          <p14:tracePt t="2500" x="5099050" y="1198563"/>
          <p14:tracePt t="2518" x="4894263" y="1104900"/>
          <p14:tracePt t="2534" x="4699000" y="1054100"/>
          <p14:tracePt t="2551" x="4554538" y="1019175"/>
          <p14:tracePt t="2568" x="4410075" y="985838"/>
          <p14:tracePt t="2576" x="4291013" y="968375"/>
          <p14:tracePt t="2596" x="4224338" y="952500"/>
          <p14:tracePt t="2612" x="4156075" y="942975"/>
          <p14:tracePt t="2613" x="4138613" y="935038"/>
          <p14:tracePt t="2627" x="4121150" y="935038"/>
          <p14:tracePt t="2644" x="4079875" y="909638"/>
          <p14:tracePt t="2675" x="4062413" y="900113"/>
          <p14:tracePt t="2692" x="4044950" y="884238"/>
          <p14:tracePt t="2702" x="4037013" y="884238"/>
          <p14:tracePt t="2718" x="4037013" y="874713"/>
          <p14:tracePt t="2796" x="4027488" y="874713"/>
          <p14:tracePt t="2812" x="4019550" y="858838"/>
          <p14:tracePt t="2827" x="3994150" y="858838"/>
          <p14:tracePt t="2844" x="3951288" y="858838"/>
          <p14:tracePt t="2860" x="3925888" y="858838"/>
          <p14:tracePt t="2877" x="3900488" y="858838"/>
          <p14:tracePt t="2956" x="3951288" y="858838"/>
          <p14:tracePt t="2968" x="4052888" y="858838"/>
          <p14:tracePt t="2984" x="4249738" y="858838"/>
          <p14:tracePt t="3001" x="4564063" y="858838"/>
          <p14:tracePt t="3002" x="4741863" y="858838"/>
          <p14:tracePt t="3018" x="4946650" y="858838"/>
          <p14:tracePt t="3035" x="5319713" y="858838"/>
          <p14:tracePt t="3051" x="5616575" y="858838"/>
          <p14:tracePt t="3067" x="5788025" y="858838"/>
          <p14:tracePt t="3190" x="5803900" y="858838"/>
          <p14:tracePt t="3203" x="5821363" y="884238"/>
          <p14:tracePt t="3217" x="5821363" y="892175"/>
          <p14:tracePt t="3234" x="5846763" y="985838"/>
          <p14:tracePt t="3251" x="5846763" y="1011238"/>
          <p14:tracePt t="3268" x="5846763" y="1069975"/>
          <p14:tracePt t="3285" x="5813425" y="1181100"/>
          <p14:tracePt t="3301" x="5710238" y="1216025"/>
          <p14:tracePt t="3311" x="5524500" y="1292225"/>
          <p14:tracePt t="3329" x="5405438" y="1343025"/>
          <p14:tracePt t="3345" x="4937125" y="1419225"/>
          <p14:tracePt t="3362" x="4419600" y="1477963"/>
          <p14:tracePt t="3379" x="3738563" y="1530350"/>
          <p14:tracePt t="3396" x="3228975" y="1563688"/>
          <p14:tracePt t="3411" x="2752725" y="1589088"/>
          <p14:tracePt t="3427" x="2422525" y="1589088"/>
          <p14:tracePt t="3443" x="2141538" y="1589088"/>
          <p14:tracePt t="3469" x="1860550" y="1589088"/>
          <p14:tracePt t="3485" x="1758950" y="1589088"/>
          <p14:tracePt t="3501" x="1733550" y="1589088"/>
          <p14:tracePt t="3531" x="1725613" y="1589088"/>
          <p14:tracePt t="3548" x="1716088" y="1589088"/>
          <p14:tracePt t="3562" x="1708150" y="1589088"/>
          <p14:tracePt t="3593" x="1690688" y="1589088"/>
          <p14:tracePt t="3751" x="1708150" y="1589088"/>
          <p14:tracePt t="3765" x="1751013" y="1589088"/>
          <p14:tracePt t="3781" x="1852613" y="1589088"/>
          <p14:tracePt t="3797" x="1903413" y="1589088"/>
          <p14:tracePt t="3811" x="2005013" y="1589088"/>
          <p14:tracePt t="3828" x="2174875" y="1589088"/>
          <p14:tracePt t="3844" x="2371725" y="1589088"/>
          <p14:tracePt t="3861" x="2608263" y="1589088"/>
          <p14:tracePt t="3878" x="2863850" y="1589088"/>
          <p14:tracePt t="3895" x="3135313" y="1581150"/>
          <p14:tracePt t="3909" x="3221038" y="1581150"/>
          <p14:tracePt t="3923" x="3263900" y="1581150"/>
          <p14:tracePt t="3941" x="3330575" y="1581150"/>
          <p14:tracePt t="4030" x="3355975" y="1581150"/>
          <p14:tracePt t="4046" x="3433763" y="1581150"/>
          <p14:tracePt t="4062" x="3527425" y="1581150"/>
          <p14:tracePt t="4077" x="3806825" y="1581150"/>
          <p14:tracePt t="4093" x="4316413" y="1581150"/>
          <p14:tracePt t="4110" x="4919663" y="1581150"/>
          <p14:tracePt t="4128" x="5497513" y="1581150"/>
          <p14:tracePt t="4144" x="5940425" y="1581150"/>
          <p14:tracePt t="4156" x="6076950" y="1581150"/>
          <p14:tracePt t="4171" x="6262688" y="1581150"/>
          <p14:tracePt t="4311" x="6272213" y="1581150"/>
          <p14:tracePt t="4329" x="6348413" y="1563688"/>
          <p14:tracePt t="4344" x="6424613" y="1563688"/>
          <p14:tracePt t="4361" x="6577013" y="1563688"/>
          <p14:tracePt t="4377" x="6815138" y="1563688"/>
          <p14:tracePt t="4395" x="7113588" y="1563688"/>
          <p14:tracePt t="4408" x="7265988" y="1563688"/>
          <p14:tracePt t="4421" x="7546975" y="1546225"/>
          <p14:tracePt t="4436" x="7750175" y="1546225"/>
          <p14:tracePt t="4454" x="7793038" y="1546225"/>
          <p14:tracePt t="4562" x="7800975" y="1546225"/>
          <p14:tracePt t="4577" x="7843838" y="1546225"/>
          <p14:tracePt t="4595" x="7937500" y="1546225"/>
          <p14:tracePt t="4612" x="8208963" y="1546225"/>
          <p14:tracePt t="4628" x="8302625" y="1546225"/>
          <p14:tracePt t="4645" x="8532813" y="1546225"/>
          <p14:tracePt t="4659" x="8574088" y="1546225"/>
          <p14:tracePt t="4860" x="8583613" y="1546225"/>
          <p14:tracePt t="4874" x="8591550" y="1546225"/>
          <p14:tracePt t="4892" x="8599488" y="1555750"/>
          <p14:tracePt t="4906" x="8609013" y="1555750"/>
          <p14:tracePt t="4928" x="8616950" y="1555750"/>
          <p14:tracePt t="4985" x="8624888" y="1563688"/>
          <p14:tracePt t="5003" x="8624888" y="1606550"/>
          <p14:tracePt t="5017" x="8583613" y="1690688"/>
          <p14:tracePt t="5035" x="8523288" y="1776413"/>
          <p14:tracePt t="5051" x="8472488" y="1827213"/>
          <p14:tracePt t="5060" x="8335963" y="1928813"/>
          <p14:tracePt t="5079" x="7639050" y="2278063"/>
          <p14:tracePt t="5095" x="6738938" y="2600325"/>
          <p14:tracePt t="5111" x="5651500" y="2871788"/>
          <p14:tracePt t="5126" x="5132388" y="3016250"/>
          <p14:tracePt t="5145" x="3722688" y="3314700"/>
          <p14:tracePt t="5159" x="3246438" y="3373438"/>
          <p14:tracePt t="5177" x="2073275" y="3449638"/>
          <p14:tracePt t="5192" x="1436688" y="3449638"/>
          <p14:tracePt t="5219" x="1019175" y="3433763"/>
          <p14:tracePt t="5234" x="849313" y="3382963"/>
          <p14:tracePt t="5251" x="815975" y="3348038"/>
          <p14:tracePt t="5267" x="798513" y="3322638"/>
          <p14:tracePt t="5284" x="747713" y="3263900"/>
          <p14:tracePt t="5301" x="730250" y="3238500"/>
          <p14:tracePt t="5311" x="730250" y="3228975"/>
          <p14:tracePt t="5329" x="714375" y="3211513"/>
          <p14:tracePt t="5361" x="714375" y="3186113"/>
          <p14:tracePt t="5376" x="714375" y="3178175"/>
          <p14:tracePt t="5393" x="714375" y="3152775"/>
          <p14:tracePt t="5409" x="714375" y="3127375"/>
          <p14:tracePt t="5425" x="714375" y="3119438"/>
          <p14:tracePt t="5439" x="714375" y="3101975"/>
          <p14:tracePt t="5454" x="714375" y="3084513"/>
          <p14:tracePt t="5467" x="704850" y="3076575"/>
          <p14:tracePt t="5484" x="704850" y="3067050"/>
          <p14:tracePt t="5502" x="696913" y="3059113"/>
          <p14:tracePt t="5518" x="688975" y="3051175"/>
          <p14:tracePt t="5535" x="679450" y="3041650"/>
          <p14:tracePt t="5551" x="671513" y="3041650"/>
          <p14:tracePt t="5568" x="646113" y="3025775"/>
          <p14:tracePt t="5577" x="636588" y="3025775"/>
          <p14:tracePt t="5596" x="628650" y="3025775"/>
          <p14:tracePt t="5613" x="611188" y="3008313"/>
          <p14:tracePt t="5628" x="603250" y="3000375"/>
          <p14:tracePt t="5643" x="595313" y="2965450"/>
          <p14:tracePt t="5660" x="577850" y="2940050"/>
          <p14:tracePt t="5676" x="560388" y="2889250"/>
          <p14:tracePt t="5693" x="552450" y="2813050"/>
          <p14:tracePt t="5701" x="544513" y="2795588"/>
          <p14:tracePt t="5719" x="534988" y="2668588"/>
          <p14:tracePt t="5734" x="534988" y="2625725"/>
          <p14:tracePt t="5752" x="534988" y="2463800"/>
          <p14:tracePt t="5768" x="534988" y="2413000"/>
          <p14:tracePt t="5784" x="560388" y="2227263"/>
          <p14:tracePt t="5801" x="585788" y="2149475"/>
          <p14:tracePt t="5818" x="585788" y="2133600"/>
          <p14:tracePt t="5827" x="595313" y="2108200"/>
          <p14:tracePt t="5843" x="595313" y="2098675"/>
          <p14:tracePt t="6361" x="603250" y="2098675"/>
          <p14:tracePt t="6376" x="654050" y="2141538"/>
          <p14:tracePt t="6392" x="730250" y="2200275"/>
          <p14:tracePt t="6409" x="960438" y="2344738"/>
          <p14:tracePt t="6426" x="1325563" y="2566988"/>
          <p14:tracePt t="6441" x="1885950" y="2863850"/>
          <p14:tracePt t="6452" x="2566988" y="3238500"/>
          <p14:tracePt t="6468" x="2922588" y="3416300"/>
          <p14:tracePt t="6484" x="4027488" y="3883025"/>
          <p14:tracePt t="6502" x="4792663" y="4197350"/>
          <p14:tracePt t="6518" x="5099050" y="4333875"/>
          <p14:tracePt t="6535" x="5846763" y="4630738"/>
          <p14:tracePt t="6551" x="6042025" y="4724400"/>
          <p14:tracePt t="6567" x="6102350" y="4741863"/>
          <p14:tracePt t="6641" x="6102350" y="4733925"/>
          <p14:tracePt t="6656" x="6102350" y="4716463"/>
          <p14:tracePt t="6671" x="6102350" y="4683125"/>
          <p14:tracePt t="6687" x="6084888" y="4657725"/>
          <p14:tracePt t="6703" x="6042025" y="4614863"/>
          <p14:tracePt t="6717" x="5973763" y="4572000"/>
          <p14:tracePt t="6735" x="5854700" y="4521200"/>
          <p14:tracePt t="6751" x="5778500" y="4478338"/>
          <p14:tracePt t="6770" x="5456238" y="4316413"/>
          <p14:tracePt t="6779" x="5395913" y="4283075"/>
          <p14:tracePt t="6798" x="5268913" y="4240213"/>
          <p14:tracePt t="6814" x="5116513" y="4232275"/>
          <p14:tracePt t="6829" x="5005388" y="4214813"/>
          <p14:tracePt t="6844" x="4962525" y="4197350"/>
          <p14:tracePt t="6845" x="4929188" y="4189413"/>
          <p14:tracePt t="6860" x="4843463" y="4181475"/>
          <p14:tracePt t="6879" x="4784725" y="4171950"/>
          <p14:tracePt t="6893" x="4724400" y="4164013"/>
          <p14:tracePt t="6909" x="4716463" y="4164013"/>
          <p14:tracePt t="6925" x="4657725" y="4138613"/>
          <p14:tracePt t="6943" x="4546600" y="4105275"/>
          <p14:tracePt t="6960" x="4460875" y="4070350"/>
          <p14:tracePt t="6985" x="4341813" y="4027488"/>
          <p14:tracePt t="7001" x="4275138" y="3994150"/>
          <p14:tracePt t="7018" x="4214813" y="3968750"/>
          <p14:tracePt t="7036" x="4189413" y="3951288"/>
          <p14:tracePt t="7039" x="4181475" y="3951288"/>
          <p14:tracePt t="7061" x="4156075" y="3943350"/>
          <p14:tracePt t="7077" x="4146550" y="3925888"/>
          <p14:tracePt t="7219" x="4156075" y="3925888"/>
          <p14:tracePt t="7233" x="4232275" y="3925888"/>
          <p14:tracePt t="7249" x="4402138" y="3925888"/>
          <p14:tracePt t="7264" x="4513263" y="3925888"/>
          <p14:tracePt t="7280" x="4919663" y="3925888"/>
          <p14:tracePt t="7296" x="5192713" y="3925888"/>
          <p14:tracePt t="7311" x="5405438" y="3925888"/>
          <p14:tracePt t="7328" x="5456238" y="3925888"/>
          <p14:tracePt t="7468" x="5446713" y="3925888"/>
          <p14:tracePt t="7483" x="5438775" y="3925888"/>
          <p14:tracePt t="7499" x="5413375" y="3925888"/>
          <p14:tracePt t="7514" x="5395913" y="3925888"/>
          <p14:tracePt t="7531" x="5387975" y="3925888"/>
          <p14:tracePt t="7593" x="5380038" y="3925888"/>
          <p14:tracePt t="7701" x="5421313" y="3925888"/>
          <p14:tracePt t="7723" x="5524500" y="3917950"/>
          <p14:tracePt t="7735" x="5532438" y="3917950"/>
          <p14:tracePt t="7751" x="5549900" y="3917950"/>
          <p14:tracePt t="8392" x="5626100" y="3883025"/>
          <p14:tracePt t="8408" x="5702300" y="3883025"/>
          <p14:tracePt t="8423" x="5854700" y="3857625"/>
          <p14:tracePt t="8441" x="6049963" y="3841750"/>
          <p14:tracePt t="8454" x="6127750" y="3841750"/>
          <p14:tracePt t="8458" x="6211888" y="3832225"/>
          <p14:tracePt t="8471" x="6338888" y="3832225"/>
          <p14:tracePt t="8484" x="6416675" y="3832225"/>
          <p14:tracePt t="8502" x="6492875" y="3824288"/>
          <p14:tracePt t="8736" x="6526213" y="3816350"/>
          <p14:tracePt t="8750" x="6551613" y="3816350"/>
          <p14:tracePt t="8767" x="6619875" y="3806825"/>
          <p14:tracePt t="8782" x="6645275" y="3806825"/>
          <p14:tracePt t="8796" x="6738938" y="3798888"/>
          <p14:tracePt t="8812" x="6789738" y="3781425"/>
          <p14:tracePt t="8828" x="6850063" y="3773488"/>
          <p14:tracePt t="8843" x="6926263" y="3773488"/>
          <p14:tracePt t="8983" x="6934200" y="3773488"/>
          <p14:tracePt t="9030" x="6943725" y="3773488"/>
          <p14:tracePt t="9045" x="6943725" y="3790950"/>
          <p14:tracePt t="9062" x="6943725" y="3798888"/>
          <p14:tracePt t="9077" x="6840538" y="3832225"/>
          <p14:tracePt t="9093" x="6738938" y="3841750"/>
          <p14:tracePt t="9110" x="6407150" y="3849688"/>
          <p14:tracePt t="9125" x="5022850" y="3849688"/>
          <p14:tracePt t="9144" x="4394200" y="3849688"/>
          <p14:tracePt t="9157" x="3314700" y="3816350"/>
          <p14:tracePt t="9170" x="2268538" y="3594100"/>
          <p14:tracePt t="9187" x="1333500" y="3271838"/>
          <p14:tracePt t="9204" x="527050" y="2897188"/>
          <p14:tracePt t="9220" x="58738" y="2541588"/>
          <p14:tracePt t="9514" x="246063" y="2344738"/>
          <p14:tracePt t="9530" x="450850" y="2387600"/>
          <p14:tracePt t="9547" x="765175" y="2422525"/>
          <p14:tracePt t="9561" x="823913" y="2430463"/>
          <p14:tracePt t="9578" x="900113" y="2430463"/>
          <p14:tracePt t="9594" x="935038" y="2430463"/>
          <p14:tracePt t="9705" x="935038" y="2438400"/>
          <p14:tracePt t="9765" x="935038" y="2455863"/>
          <p14:tracePt t="9779" x="985838" y="2463800"/>
          <p14:tracePt t="9795" x="1011238" y="2481263"/>
          <p14:tracePt t="9812" x="1069975" y="2524125"/>
          <p14:tracePt t="9828" x="1079500" y="2541588"/>
          <p14:tracePt t="9845" x="1163638" y="2592388"/>
          <p14:tracePt t="9861" x="1257300" y="2625725"/>
          <p14:tracePt t="9878" x="1325563" y="2651125"/>
          <p14:tracePt t="9893" x="1436688" y="2693988"/>
          <p14:tracePt t="9910" x="1530350" y="2719388"/>
          <p14:tracePt t="9926" x="1581150" y="2736850"/>
          <p14:tracePt t="9943" x="1657350" y="2762250"/>
          <p14:tracePt t="9953" x="1674813" y="2770188"/>
          <p14:tracePt t="10017" x="1682750" y="2770188"/>
          <p14:tracePt t="10048" x="1682750" y="2711450"/>
          <p14:tracePt t="10062" x="1682750" y="2676525"/>
          <p14:tracePt t="10080" x="1682750" y="2633663"/>
          <p14:tracePt t="10097" x="1682750" y="2557463"/>
          <p14:tracePt t="10110" x="1682750" y="2524125"/>
          <p14:tracePt t="10128" x="1690688" y="2455863"/>
          <p14:tracePt t="10145" x="1758950" y="2362200"/>
          <p14:tracePt t="10158" x="1835150" y="2268538"/>
          <p14:tracePt t="10173" x="1903413" y="2184400"/>
          <p14:tracePt t="10191" x="1928813" y="2116138"/>
          <p14:tracePt t="10204" x="1979613" y="2065338"/>
          <p14:tracePt t="10218" x="1979613" y="2055813"/>
          <p14:tracePt t="10235" x="1989138" y="2030413"/>
          <p14:tracePt t="10235" x="1989138" y="2022475"/>
          <p14:tracePt t="10265" x="1989138" y="2005013"/>
          <p14:tracePt t="10279" x="1989138" y="1989138"/>
          <p14:tracePt t="10295" x="1989138" y="1963738"/>
          <p14:tracePt t="10312" x="1989138" y="1946275"/>
          <p14:tracePt t="10327" x="1989138" y="1911350"/>
          <p14:tracePt t="10342" x="1989138" y="1878013"/>
          <p14:tracePt t="10359" x="1979613" y="1844675"/>
          <p14:tracePt t="10378" x="1971675" y="1819275"/>
          <p14:tracePt t="10395" x="1954213" y="1793875"/>
          <p14:tracePt t="10408" x="1946275" y="1784350"/>
          <p14:tracePt t="10422" x="1928813" y="1776413"/>
          <p14:tracePt t="10437" x="1885950" y="1758950"/>
          <p14:tracePt t="10452" x="1844675" y="1758950"/>
          <p14:tracePt t="10468" x="1819275" y="1758950"/>
          <p14:tracePt t="10469" x="1776413" y="1758950"/>
          <p14:tracePt t="10485" x="1708150" y="1758950"/>
          <p14:tracePt t="10501" x="1665288" y="1758950"/>
          <p14:tracePt t="10517" x="1622425" y="1758950"/>
          <p14:tracePt t="10535" x="1563688" y="1758950"/>
          <p14:tracePt t="10551" x="1520825" y="1784350"/>
          <p14:tracePt t="10561" x="1495425" y="1809750"/>
          <p14:tracePt t="10577" x="1462088" y="1827213"/>
          <p14:tracePt t="10595" x="1419225" y="1852613"/>
          <p14:tracePt t="10613" x="1411288" y="1878013"/>
          <p14:tracePt t="10613" x="1401763" y="1885950"/>
          <p14:tracePt t="10627" x="1385888" y="1928813"/>
          <p14:tracePt t="10645" x="1368425" y="1954213"/>
          <p14:tracePt t="10659" x="1360488" y="1971675"/>
          <p14:tracePt t="10677" x="1333500" y="2005013"/>
          <p14:tracePt t="10693" x="1308100" y="2073275"/>
          <p14:tracePt t="10719" x="1282700" y="2108200"/>
          <p14:tracePt t="10735" x="1282700" y="2124075"/>
          <p14:tracePt t="10751" x="1266825" y="2149475"/>
          <p14:tracePt t="10768" x="1241425" y="2192338"/>
          <p14:tracePt t="10784" x="1223963" y="2209800"/>
          <p14:tracePt t="10802" x="1206500" y="2235200"/>
          <p14:tracePt t="10803" x="1206500" y="2243138"/>
          <p14:tracePt t="10827" x="1198563" y="2260600"/>
          <p14:tracePt t="10844" x="1181100" y="2286000"/>
          <p14:tracePt t="10861" x="1173163" y="2303463"/>
          <p14:tracePt t="10878" x="1155700" y="2311400"/>
          <p14:tracePt t="10895" x="1155700" y="2336800"/>
          <p14:tracePt t="10923" x="1147763" y="2344738"/>
          <p14:tracePt t="10935" x="1130300" y="2362200"/>
          <p14:tracePt t="10973" x="1087438" y="2397125"/>
          <p14:tracePt t="10973" x="1079500" y="2405063"/>
          <p14:tracePt t="10984" x="1069975" y="2413000"/>
          <p14:tracePt t="11001" x="1044575" y="2455863"/>
          <p14:tracePt t="11018" x="1036638" y="2481263"/>
          <p14:tracePt t="11019" x="1036638" y="2489200"/>
          <p14:tracePt t="11035" x="1019175" y="2516188"/>
          <p14:tracePt t="11050" x="1011238" y="2524125"/>
          <p14:tracePt t="11067" x="1003300" y="2574925"/>
          <p14:tracePt t="11077" x="1003300" y="2617788"/>
          <p14:tracePt t="11098" x="952500" y="2736850"/>
          <p14:tracePt t="11111" x="942975" y="2795588"/>
          <p14:tracePt t="11129" x="925513" y="2846388"/>
          <p14:tracePt t="11146" x="917575" y="2906713"/>
          <p14:tracePt t="11161" x="917575" y="2965450"/>
          <p14:tracePt t="11175" x="909638" y="3025775"/>
          <p14:tracePt t="11193" x="909638" y="3051175"/>
          <p14:tracePt t="11219" x="909638" y="3067050"/>
          <p14:tracePt t="11250" x="960438" y="3076575"/>
          <p14:tracePt t="11281" x="1044575" y="3076575"/>
          <p14:tracePt t="11296" x="1079500" y="3076575"/>
          <p14:tracePt t="11313" x="1147763" y="3076575"/>
          <p14:tracePt t="11329" x="1274763" y="3059113"/>
          <p14:tracePt t="11344" x="1300163" y="3041650"/>
          <p14:tracePt t="11360" x="1368425" y="3000375"/>
          <p14:tracePt t="11376" x="1419225" y="2957513"/>
          <p14:tracePt t="11392" x="1477963" y="2889250"/>
          <p14:tracePt t="11407" x="1538288" y="2787650"/>
          <p14:tracePt t="11422" x="1563688" y="2701925"/>
          <p14:tracePt t="11438" x="1571625" y="2608263"/>
          <p14:tracePt t="11454" x="1589088" y="2532063"/>
          <p14:tracePt t="11468" x="1589088" y="2489200"/>
          <p14:tracePt t="11469" x="1589088" y="2455863"/>
          <p14:tracePt t="11484" x="1589088" y="2438400"/>
          <p14:tracePt t="11485" x="1589088" y="2397125"/>
          <p14:tracePt t="11502" x="1589088" y="2328863"/>
          <p14:tracePt t="11518" x="1589088" y="2319338"/>
          <p14:tracePt t="11534" x="1589088" y="2268538"/>
          <p14:tracePt t="11551" x="1589088" y="2260600"/>
          <p14:tracePt t="11568" x="1589088" y="2235200"/>
          <p14:tracePt t="11625" x="1589088" y="2260600"/>
          <p14:tracePt t="11643" x="1589088" y="2371725"/>
          <p14:tracePt t="11659" x="1589088" y="2430463"/>
          <p14:tracePt t="11674" x="1606550" y="2463800"/>
          <p14:tracePt t="11689" x="1682750" y="2592388"/>
          <p14:tracePt t="11705" x="1758950" y="2744788"/>
          <p14:tracePt t="11724" x="1852613" y="2932113"/>
          <p14:tracePt t="11749" x="1885950" y="3041650"/>
          <p14:tracePt t="11766" x="1885950" y="3094038"/>
          <p14:tracePt t="11780" x="1885950" y="3135313"/>
          <p14:tracePt t="11797" x="1870075" y="3170238"/>
          <p14:tracePt t="11813" x="1844675" y="3195638"/>
          <p14:tracePt t="11827" x="1809750" y="3228975"/>
          <p14:tracePt t="11844" x="1776413" y="3254375"/>
          <p14:tracePt t="11861" x="1758950" y="3271838"/>
          <p14:tracePt t="11878" x="1758950" y="3279775"/>
          <p14:tracePt t="11906" x="1751013" y="3289300"/>
          <p14:tracePt t="12032" x="1766888" y="3289300"/>
          <p14:tracePt t="12047" x="1776413" y="3289300"/>
          <p14:tracePt t="12063" x="1801813" y="3289300"/>
          <p14:tracePt t="12078" x="1860550" y="3289300"/>
          <p14:tracePt t="12093" x="1911350" y="3289300"/>
          <p14:tracePt t="12249" x="1885950" y="3289300"/>
          <p14:tracePt t="12265" x="1852613" y="3289300"/>
          <p14:tracePt t="12407" x="1885950" y="3279775"/>
          <p14:tracePt t="12420" x="1954213" y="3246438"/>
          <p14:tracePt t="12442" x="1989138" y="3228975"/>
          <p14:tracePt t="12456" x="2022475" y="3211513"/>
          <p14:tracePt t="12468" x="2047875" y="3186113"/>
          <p14:tracePt t="12531" x="2065338" y="3178175"/>
          <p14:tracePt t="12546" x="2073275" y="3178175"/>
          <p14:tracePt t="12562" x="2090738" y="3160713"/>
          <p14:tracePt t="12577" x="2098675" y="3160713"/>
          <p14:tracePt t="12594" x="2116138" y="3152775"/>
          <p14:tracePt t="12610" x="2124075" y="3127375"/>
          <p14:tracePt t="12707" x="2090738" y="3119438"/>
          <p14:tracePt t="12719" x="2065338" y="3119438"/>
          <p14:tracePt t="12734" x="2014538" y="3119438"/>
          <p14:tracePt t="12752" x="1920875" y="3119438"/>
          <p14:tracePt t="12768" x="1801813" y="3119438"/>
          <p14:tracePt t="12785" x="1700213" y="3119438"/>
          <p14:tracePt t="12801" x="1597025" y="3119438"/>
          <p14:tracePt t="12818" x="1512888" y="3119438"/>
          <p14:tracePt t="12827" x="1487488" y="3119438"/>
          <p14:tracePt t="12846" x="1444625" y="3127375"/>
          <p14:tracePt t="12863" x="1419225" y="3127375"/>
          <p14:tracePt t="12877" x="1401763" y="3127375"/>
          <p14:tracePt t="12893" x="1368425" y="3127375"/>
          <p14:tracePt t="12911" x="1360488" y="3127375"/>
          <p14:tracePt t="12926" x="1350963" y="3135313"/>
          <p14:tracePt t="12942" x="1343025" y="3135313"/>
          <p14:tracePt t="12952" x="1333500" y="3135313"/>
          <p14:tracePt t="12967" x="1325563" y="3144838"/>
          <p14:tracePt t="12999" x="1300163" y="3152775"/>
          <p14:tracePt t="13032" x="1292225" y="3152775"/>
          <p14:tracePt t="13046" x="1274763" y="3152775"/>
          <p14:tracePt t="13078" x="1266825" y="3160713"/>
          <p14:tracePt t="13092" x="1249363" y="3170238"/>
          <p14:tracePt t="13110" x="1241425" y="3178175"/>
          <p14:tracePt t="13130" x="1223963" y="3186113"/>
          <p14:tracePt t="13143" x="1198563" y="3195638"/>
          <p14:tracePt t="13160" x="1189038" y="3203575"/>
          <p14:tracePt t="13170" x="1181100" y="3211513"/>
          <p14:tracePt t="13189" x="1173163" y="3211513"/>
          <p14:tracePt t="13205" x="1163638" y="3228975"/>
          <p14:tracePt t="13217" x="1147763" y="3228975"/>
          <p14:tracePt t="13235" x="1138238" y="3238500"/>
          <p14:tracePt t="13251" x="1130300" y="3246438"/>
          <p14:tracePt t="13281" x="1122363" y="3246438"/>
          <p14:tracePt t="13312" x="1112838" y="3246438"/>
          <p14:tracePt t="13327" x="1104900" y="3254375"/>
          <p14:tracePt t="13342" x="1096963" y="3263900"/>
          <p14:tracePt t="13359" x="1079500" y="3263900"/>
          <p14:tracePt t="13377" x="1069975" y="3279775"/>
          <p14:tracePt t="13392" x="1062038" y="3289300"/>
          <p14:tracePt t="13406" x="1062038" y="3297238"/>
          <p14:tracePt t="13422" x="1054100" y="3305175"/>
          <p14:tracePt t="13438" x="1044575" y="3340100"/>
          <p14:tracePt t="13458" x="1036638" y="3365500"/>
          <p14:tracePt t="13485" x="1028700" y="3390900"/>
          <p14:tracePt t="13531" x="1028700" y="3398838"/>
          <p14:tracePt t="13546" x="1028700" y="3416300"/>
          <p14:tracePt t="13564" x="1044575" y="3416300"/>
          <p14:tracePt t="13578" x="1087438" y="3416300"/>
          <p14:tracePt t="13593" x="1189038" y="3416300"/>
          <p14:tracePt t="13609" x="1266825" y="3416300"/>
          <p14:tracePt t="13626" x="1393825" y="3416300"/>
          <p14:tracePt t="13644" x="1657350" y="3416300"/>
          <p14:tracePt t="13660" x="1725613" y="3408363"/>
          <p14:tracePt t="13673" x="1844675" y="3390900"/>
          <p14:tracePt t="13688" x="1911350" y="3365500"/>
          <p14:tracePt t="13703" x="1938338" y="3355975"/>
          <p14:tracePt t="13717" x="1954213" y="3348038"/>
          <p14:tracePt t="13734" x="1954213" y="3340100"/>
          <p14:tracePt t="13907" x="1971675" y="3330575"/>
          <p14:tracePt t="13924" x="1997075" y="3322638"/>
          <p14:tracePt t="13938" x="2098675" y="3322638"/>
          <p14:tracePt t="13953" x="2235200" y="3322638"/>
          <p14:tracePt t="13968" x="2397125" y="3330575"/>
          <p14:tracePt t="13984" x="2582863" y="3365500"/>
          <p14:tracePt t="14001" x="2676525" y="3390900"/>
          <p14:tracePt t="14019" x="2830513" y="3484563"/>
          <p14:tracePt t="14033" x="2855913" y="3517900"/>
          <p14:tracePt t="14052" x="2863850" y="3552825"/>
          <p14:tracePt t="14061" x="2863850" y="3560763"/>
          <p14:tracePt t="14079" x="2863850" y="3578225"/>
          <p14:tracePt t="14095" x="2863850" y="3586163"/>
          <p14:tracePt t="14112" x="2863850" y="3611563"/>
          <p14:tracePt t="14130" x="2820988" y="3629025"/>
          <p14:tracePt t="14146" x="2813050" y="3636963"/>
          <p14:tracePt t="14159" x="2795588" y="3662363"/>
          <p14:tracePt t="14177" x="2795588" y="3687763"/>
          <p14:tracePt t="14193" x="2795588" y="3697288"/>
          <p14:tracePt t="14282" x="2795588" y="3713163"/>
          <p14:tracePt t="14297" x="2863850" y="3713163"/>
          <p14:tracePt t="14313" x="2990850" y="3713163"/>
          <p14:tracePt t="14327" x="3186113" y="3713163"/>
          <p14:tracePt t="14343" x="3373438" y="3713163"/>
          <p14:tracePt t="14359" x="3517900" y="3713163"/>
          <p14:tracePt t="14378" x="3594100" y="3713163"/>
          <p14:tracePt t="14391" x="3603625" y="3713163"/>
          <p14:tracePt t="14411" x="3603625" y="3705225"/>
          <p14:tracePt t="14442" x="3594100" y="3662363"/>
          <p14:tracePt t="14457" x="3568700" y="3636963"/>
          <p14:tracePt t="14470" x="3560763" y="3603625"/>
          <p14:tracePt t="14484" x="3552825" y="3586163"/>
          <p14:tracePt t="14502" x="3517900" y="3543300"/>
          <p14:tracePt t="14517" x="3502025" y="3517900"/>
          <p14:tracePt t="14534" x="3433763" y="3467100"/>
          <p14:tracePt t="14552" x="3373438" y="3398838"/>
          <p14:tracePt t="14561" x="3355975" y="3382963"/>
          <p14:tracePt t="14579" x="3330575" y="3330575"/>
          <p14:tracePt t="14595" x="3297238" y="3254375"/>
          <p14:tracePt t="14612" x="3238500" y="3109913"/>
          <p14:tracePt t="14629" x="3170238" y="2940050"/>
          <p14:tracePt t="14645" x="3127375" y="2830513"/>
          <p14:tracePt t="14659" x="3025775" y="2608263"/>
          <p14:tracePt t="14675" x="2889250" y="2397125"/>
          <p14:tracePt t="14693" x="2668588" y="2082800"/>
          <p14:tracePt t="14719" x="2524125" y="1835150"/>
          <p14:tracePt t="14734" x="2473325" y="1751013"/>
          <p14:tracePt t="14751" x="2387600" y="1674813"/>
          <p14:tracePt t="14768" x="2336800" y="1622425"/>
          <p14:tracePt t="14785" x="2278063" y="1581150"/>
          <p14:tracePt t="14801" x="2260600" y="1581150"/>
          <p14:tracePt t="14819" x="2243138" y="1571625"/>
          <p14:tracePt t="14827" x="2235200" y="1563688"/>
          <p14:tracePt t="14845" x="2227263" y="1555750"/>
          <p14:tracePt t="14862" x="2192338" y="1520825"/>
          <p14:tracePt t="14876" x="2141538" y="1487488"/>
          <p14:tracePt t="14895" x="2039938" y="1427163"/>
          <p14:tracePt t="14910" x="2005013" y="1419225"/>
          <p14:tracePt t="14926" x="1954213" y="1401763"/>
          <p14:tracePt t="14937" x="1946275" y="1401763"/>
          <p14:tracePt t="14959" x="1870075" y="1376363"/>
          <p14:tracePt t="14983" x="1809750" y="1368425"/>
          <p14:tracePt t="14999" x="1751013" y="1368425"/>
          <p14:tracePt t="15109" x="1793875" y="1376363"/>
          <p14:tracePt t="15124" x="1835150" y="1385888"/>
          <p14:tracePt t="15142" x="1946275" y="1411288"/>
          <p14:tracePt t="15159" x="2116138" y="1462088"/>
          <p14:tracePt t="15177" x="2344738" y="1495425"/>
          <p14:tracePt t="15187" x="2574925" y="1512888"/>
          <p14:tracePt t="15208" x="2805113" y="1538288"/>
          <p14:tracePt t="15220" x="2914650" y="1546225"/>
          <p14:tracePt t="15234" x="3160713" y="1581150"/>
          <p14:tracePt t="15251" x="3365500" y="1606550"/>
          <p14:tracePt t="15268" x="3509963" y="1622425"/>
          <p14:tracePt t="15284" x="3586163" y="1639888"/>
          <p14:tracePt t="15301" x="3636963" y="1649413"/>
          <p14:tracePt t="15317" x="3662363" y="1657350"/>
          <p14:tracePt t="15326" x="3687763" y="1657350"/>
          <p14:tracePt t="15345" x="3713163" y="1665288"/>
          <p14:tracePt t="15362" x="3722688" y="1665288"/>
          <p14:tracePt t="15395" x="3730625" y="1665288"/>
          <p14:tracePt t="15406" x="3738563" y="1674813"/>
          <p14:tracePt t="15453" x="3748088" y="1674813"/>
          <p14:tracePt t="15674" x="3790950" y="1674813"/>
          <p14:tracePt t="15687" x="3883025" y="1674813"/>
          <p14:tracePt t="15704" x="3943350" y="1674813"/>
          <p14:tracePt t="15718" x="4019550" y="1649413"/>
          <p14:tracePt t="15734" x="4325938" y="1597025"/>
          <p14:tracePt t="15751" x="4452938" y="1571625"/>
          <p14:tracePt t="15768" x="4724400" y="1512888"/>
          <p14:tracePt t="15784" x="5048250" y="1462088"/>
          <p14:tracePt t="15801" x="5668963" y="1333500"/>
          <p14:tracePt t="15811" x="5922963" y="1282700"/>
          <p14:tracePt t="15827" x="6356350" y="1223963"/>
          <p14:tracePt t="15845" x="6731000" y="1189038"/>
          <p14:tracePt t="15862" x="7027863" y="1163638"/>
          <p14:tracePt t="15879" x="7324725" y="1138238"/>
          <p14:tracePt t="15895" x="7443788" y="1138238"/>
          <p14:tracePt t="15910" x="7486650" y="1138238"/>
          <p14:tracePt t="15925" x="7572375" y="1138238"/>
          <p14:tracePt t="15943" x="7691438" y="1138238"/>
          <p14:tracePt t="15969" x="7843838" y="1138238"/>
          <p14:tracePt t="15984" x="7877175" y="1138238"/>
          <p14:tracePt t="16001" x="7954963" y="1138238"/>
          <p14:tracePt t="16002" x="7980363" y="1138238"/>
          <p14:tracePt t="16019" x="8081963" y="1138238"/>
          <p14:tracePt t="16034" x="8166100" y="1138238"/>
          <p14:tracePt t="16051" x="8320088" y="1138238"/>
          <p14:tracePt t="16068" x="8489950" y="1138238"/>
          <p14:tracePt t="16085" x="8693150" y="1138238"/>
          <p14:tracePt t="16093" x="8736013" y="1138238"/>
          <p14:tracePt t="16110" x="8804275" y="1138238"/>
          <p14:tracePt t="16127" x="8829675" y="1138238"/>
          <p14:tracePt t="16142" x="8837613" y="1138238"/>
          <p14:tracePt t="16207" x="8796338" y="1189038"/>
          <p14:tracePt t="16217" x="8753475" y="1216025"/>
          <p14:tracePt t="16234" x="8624888" y="1266825"/>
          <p14:tracePt t="16251" x="8269288" y="1393825"/>
          <p14:tracePt t="16268" x="7605713" y="1597025"/>
          <p14:tracePt t="16285" x="6016625" y="1920875"/>
          <p14:tracePt t="16301" x="4852988" y="2200275"/>
          <p14:tracePt t="16318" x="4394200" y="2319338"/>
          <p14:tracePt t="16319" x="4019550" y="2430463"/>
          <p14:tracePt t="16326" x="3697288" y="2541588"/>
          <p14:tracePt t="16344" x="3127375" y="2676525"/>
          <p14:tracePt t="16361" x="2727325" y="2762250"/>
          <p14:tracePt t="16378" x="2371725" y="2830513"/>
          <p14:tracePt t="16394" x="2260600" y="2863850"/>
          <p14:tracePt t="16407" x="2108200" y="2897188"/>
          <p14:tracePt t="16420" x="1989138" y="2932113"/>
          <p14:tracePt t="16437" x="1920875" y="2957513"/>
          <p14:tracePt t="16454" x="1741488" y="2990850"/>
          <p14:tracePt t="16468" x="1639888" y="3008313"/>
          <p14:tracePt t="16484" x="1487488" y="3025775"/>
          <p14:tracePt t="16501" x="1350963" y="3051175"/>
          <p14:tracePt t="16518" x="1317625" y="3059113"/>
          <p14:tracePt t="16534" x="1308100" y="3059113"/>
          <p14:tracePt t="16624" x="1325563" y="3059113"/>
          <p14:tracePt t="16625" x="1360488" y="3059113"/>
          <p14:tracePt t="16642" x="1393825" y="3033713"/>
          <p14:tracePt t="16657" x="1427163" y="2990850"/>
          <p14:tracePt t="16671" x="1452563" y="2932113"/>
          <p14:tracePt t="16687" x="1452563" y="2922588"/>
          <p14:tracePt t="16708" x="1452563" y="2871788"/>
          <p14:tracePt t="16720" x="1452563" y="2820988"/>
          <p14:tracePt t="16734" x="1470025" y="2762250"/>
          <p14:tracePt t="16751" x="1477963" y="2727325"/>
          <p14:tracePt t="16752" x="1504950" y="2668588"/>
          <p14:tracePt t="16767" x="1504950" y="2633663"/>
          <p14:tracePt t="16785" x="1504950" y="2506663"/>
          <p14:tracePt t="16801" x="1504950" y="2473325"/>
          <p14:tracePt t="16818" x="1504950" y="2387600"/>
          <p14:tracePt t="16819" x="1504950" y="2379663"/>
          <p14:tracePt t="16844" x="1504950" y="2319338"/>
          <p14:tracePt t="16861" x="1504950" y="2268538"/>
          <p14:tracePt t="16877" x="1504950" y="2243138"/>
          <p14:tracePt t="16894" x="1487488" y="2217738"/>
          <p14:tracePt t="16911" x="1487488" y="2192338"/>
          <p14:tracePt t="16938" x="1477963" y="2184400"/>
          <p14:tracePt t="16969" x="1477963" y="2166938"/>
          <p14:tracePt t="16987" x="1470025" y="2166938"/>
          <p14:tracePt t="16999" x="1452563" y="2166938"/>
          <p14:tracePt t="17014" x="1436688" y="2166938"/>
          <p14:tracePt t="17032" x="1401763" y="2166938"/>
          <p14:tracePt t="17048" x="1368425" y="2166938"/>
          <p14:tracePt t="17061" x="1343025" y="2166938"/>
          <p14:tracePt t="17078" x="1317625" y="2166938"/>
          <p14:tracePt t="17095" x="1300163" y="2184400"/>
          <p14:tracePt t="17108" x="1292225" y="2184400"/>
          <p14:tracePt t="17127" x="1257300" y="2243138"/>
          <p14:tracePt t="17144" x="1231900" y="2278063"/>
          <p14:tracePt t="17161" x="1206500" y="2319338"/>
          <p14:tracePt t="17171" x="1163638" y="2379663"/>
          <p14:tracePt t="17189" x="1130300" y="2413000"/>
          <p14:tracePt t="17203" x="1130300" y="2430463"/>
          <p14:tracePt t="17224" x="1087438" y="2506663"/>
          <p14:tracePt t="17236" x="1087438" y="2516188"/>
          <p14:tracePt t="17237" x="1079500" y="2549525"/>
          <p14:tracePt t="17251" x="1069975" y="2566988"/>
          <p14:tracePt t="17268" x="1054100" y="2625725"/>
          <p14:tracePt t="17269" x="1044575" y="2651125"/>
          <p14:tracePt t="17284" x="1044575" y="2660650"/>
          <p14:tracePt t="17301" x="1044575" y="2770188"/>
          <p14:tracePt t="17317" x="1044575" y="2820988"/>
          <p14:tracePt t="17334" x="1054100" y="2871788"/>
          <p14:tracePt t="17343" x="1104900" y="2932113"/>
          <p14:tracePt t="17362" x="1163638" y="3000375"/>
          <p14:tracePt t="17378" x="1216025" y="3016250"/>
          <p14:tracePt t="17394" x="1308100" y="3041650"/>
          <p14:tracePt t="17409" x="1385888" y="3051175"/>
          <p14:tracePt t="17426" x="1470025" y="3051175"/>
          <p14:tracePt t="17443" x="1581150" y="3059113"/>
          <p14:tracePt t="17452" x="1631950" y="3059113"/>
          <p14:tracePt t="17469" x="1674813" y="3059113"/>
          <p14:tracePt t="17485" x="1716088" y="3033713"/>
          <p14:tracePt t="17501" x="1725613" y="3016250"/>
          <p14:tracePt t="17503" x="1733550" y="2982913"/>
          <p14:tracePt t="17517" x="1741488" y="2965450"/>
          <p14:tracePt t="17534" x="1751013" y="2906713"/>
          <p14:tracePt t="17551" x="1751013" y="2863850"/>
          <p14:tracePt t="17561" x="1751013" y="2820988"/>
          <p14:tracePt t="17579" x="1751013" y="2762250"/>
          <p14:tracePt t="17597" x="1725613" y="2701925"/>
          <p14:tracePt t="17597" x="1725613" y="2686050"/>
          <p14:tracePt t="17611" x="1708150" y="2668588"/>
          <p14:tracePt t="17627" x="1708150" y="2651125"/>
          <p14:tracePt t="17643" x="1682750" y="2625725"/>
          <p14:tracePt t="17659" x="1639888" y="2600325"/>
          <p14:tracePt t="17675" x="1614488" y="2582863"/>
          <p14:tracePt t="17693" x="1597025" y="2566988"/>
          <p14:tracePt t="17827" x="1606550" y="2566988"/>
          <p14:tracePt t="17843" x="1682750" y="2600325"/>
          <p14:tracePt t="17859" x="1776413" y="2651125"/>
          <p14:tracePt t="17878" x="1844675" y="2693988"/>
          <p14:tracePt t="17894" x="1954213" y="2752725"/>
          <p14:tracePt t="17911" x="2090738" y="2863850"/>
          <p14:tracePt t="17924" x="2116138" y="2897188"/>
          <p14:tracePt t="17937" x="2149475" y="2965450"/>
          <p14:tracePt t="17954" x="2159000" y="3016250"/>
          <p14:tracePt t="17971" x="2159000" y="3076575"/>
          <p14:tracePt t="17984" x="2159000" y="3135313"/>
          <p14:tracePt t="18003" x="2149475" y="3195638"/>
          <p14:tracePt t="18017" x="2141538" y="3203575"/>
          <p14:tracePt t="18035" x="2124075" y="3254375"/>
          <p14:tracePt t="18050" x="2098675" y="3279775"/>
          <p14:tracePt t="18067" x="2082800" y="3305175"/>
          <p14:tracePt t="18085" x="2073275" y="3314700"/>
          <p14:tracePt t="18093" x="2065338" y="3322638"/>
          <p14:tracePt t="18110" x="2055813" y="3322638"/>
          <p14:tracePt t="18249" x="2073275" y="3322638"/>
          <p14:tracePt t="18266" x="2141538" y="3322638"/>
          <p14:tracePt t="18280" x="2243138" y="3322638"/>
          <p14:tracePt t="18295" x="2311400" y="3322638"/>
          <p14:tracePt t="18310" x="2354263" y="3322638"/>
          <p14:tracePt t="18326" x="2473325" y="3305175"/>
          <p14:tracePt t="18345" x="2566988" y="3297238"/>
          <p14:tracePt t="18362" x="2592388" y="3279775"/>
          <p14:tracePt t="18378" x="2617788" y="3279775"/>
          <p14:tracePt t="18394" x="2651125" y="3279775"/>
          <p14:tracePt t="18407" x="2701925" y="3279775"/>
          <p14:tracePt t="18421" x="2770188" y="3271838"/>
          <p14:tracePt t="18439" x="2838450" y="3263900"/>
          <p14:tracePt t="18455" x="2932113" y="3246438"/>
          <p14:tracePt t="18470" x="3000375" y="3228975"/>
          <p14:tracePt t="18484" x="3076575" y="3228975"/>
          <p14:tracePt t="18502" x="3178175" y="3221038"/>
          <p14:tracePt t="18518" x="3221038" y="3221038"/>
          <p14:tracePt t="18534" x="3263900" y="3203575"/>
          <p14:tracePt t="18722" x="3297238" y="3203575"/>
          <p14:tracePt t="18736" x="3365500" y="3203575"/>
          <p14:tracePt t="18750" x="3467100" y="3203575"/>
          <p14:tracePt t="18765" x="3502025" y="3203575"/>
          <p14:tracePt t="18781" x="3586163" y="3203575"/>
          <p14:tracePt t="18795" x="3713163" y="3203575"/>
          <p14:tracePt t="18812" x="3832225" y="3203575"/>
          <p14:tracePt t="18830" x="3892550" y="3203575"/>
          <p14:tracePt t="19077" x="3908425" y="3195638"/>
          <p14:tracePt t="19093" x="3935413" y="3178175"/>
          <p14:tracePt t="19111" x="3976688" y="3144838"/>
          <p14:tracePt t="19127" x="4011613" y="3144838"/>
          <p14:tracePt t="19144" x="4027488" y="3135313"/>
          <p14:tracePt t="19160" x="4044950" y="3109913"/>
          <p14:tracePt t="19170" x="4044950" y="3101975"/>
          <p14:tracePt t="19187" x="4052888" y="3101975"/>
          <p14:tracePt t="19266" x="4044950" y="3101975"/>
          <p14:tracePt t="19280" x="3994150" y="3101975"/>
          <p14:tracePt t="19297" x="3960813" y="3127375"/>
          <p14:tracePt t="19313" x="3935413" y="3135313"/>
          <p14:tracePt t="19328" x="3900488" y="3178175"/>
          <p14:tracePt t="19344" x="3841750" y="3211513"/>
          <p14:tracePt t="19359" x="3781425" y="3246438"/>
          <p14:tracePt t="19378" x="3705225" y="3271838"/>
          <p14:tracePt t="19394" x="3636963" y="3297238"/>
          <p14:tracePt t="19411" x="3603625" y="3297238"/>
          <p14:tracePt t="19420" x="3586163" y="3297238"/>
          <p14:tracePt t="19439" x="3578225" y="3297238"/>
          <p14:tracePt t="19471" x="3552825" y="3221038"/>
          <p14:tracePt t="19483" x="3535363" y="3186113"/>
          <p14:tracePt t="19501" x="3502025" y="3119438"/>
          <p14:tracePt t="19518" x="3484563" y="3076575"/>
          <p14:tracePt t="19534" x="3467100" y="3033713"/>
          <p14:tracePt t="19552" x="3459163" y="3025775"/>
          <p14:tracePt t="19568" x="3459163" y="3016250"/>
          <p14:tracePt t="19674" x="3467100" y="3016250"/>
          <p14:tracePt t="19707" x="3509963" y="3076575"/>
          <p14:tracePt t="19719" x="3517900" y="3094038"/>
          <p14:tracePt t="19735" x="3517900" y="3119438"/>
          <p14:tracePt t="19750" x="3517900" y="3160713"/>
          <p14:tracePt t="19767" x="3517900" y="3178175"/>
          <p14:tracePt t="19785" x="3517900" y="3195638"/>
          <p14:tracePt t="19801" x="3484563" y="3221038"/>
          <p14:tracePt t="19818" x="3433763" y="3254375"/>
          <p14:tracePt t="19827" x="3382963" y="3271838"/>
          <p14:tracePt t="19844" x="3322638" y="3279775"/>
          <p14:tracePt t="19859" x="3271838" y="3314700"/>
          <p14:tracePt t="19875" x="3238500" y="3314700"/>
          <p14:tracePt t="19941" x="3228975" y="3314700"/>
          <p14:tracePt t="19973" x="3355975" y="3279775"/>
          <p14:tracePt t="19983" x="3416300" y="3263900"/>
          <p14:tracePt t="20000" x="3603625" y="3221038"/>
          <p14:tracePt t="20018" x="3773488" y="3178175"/>
          <p14:tracePt t="20034" x="3867150" y="3135313"/>
          <p14:tracePt t="20174" x="3806825" y="3135313"/>
          <p14:tracePt t="20186" x="3798888" y="3135313"/>
          <p14:tracePt t="20208" x="3687763" y="3170238"/>
          <p14:tracePt t="20218" x="3662363" y="3170238"/>
          <p14:tracePt t="20234" x="3611563" y="3186113"/>
          <p14:tracePt t="20251" x="3568700" y="3211513"/>
          <p14:tracePt t="20267" x="3543300" y="3221038"/>
          <p14:tracePt t="20285" x="3535363" y="3221038"/>
          <p14:tracePt t="20301" x="3527425" y="3228975"/>
          <p14:tracePt t="20318" x="3517900" y="3238500"/>
          <p14:tracePt t="20318" x="3509963" y="3238500"/>
          <p14:tracePt t="20327" x="3484563" y="3238500"/>
          <p14:tracePt t="20344" x="3467100" y="3246438"/>
          <p14:tracePt t="20361" x="3449638" y="3254375"/>
          <p14:tracePt t="20378" x="3433763" y="3254375"/>
          <p14:tracePt t="20391" x="3416300" y="3271838"/>
          <p14:tracePt t="20410" x="3398838" y="3279775"/>
          <p14:tracePt t="20426" x="3373438" y="3279775"/>
          <p14:tracePt t="20704" x="3373438" y="3254375"/>
          <p14:tracePt t="20717" x="3433763" y="3186113"/>
          <p14:tracePt t="20732" x="3459163" y="3135313"/>
          <p14:tracePt t="20754" x="3459163" y="3041650"/>
          <p14:tracePt t="20766" x="3459163" y="3000375"/>
          <p14:tracePt t="20781" x="3459163" y="2932113"/>
          <p14:tracePt t="20797" x="3459163" y="2906713"/>
          <p14:tracePt t="20811" x="3449638" y="2863850"/>
          <p14:tracePt t="20828" x="3433763" y="2820988"/>
          <p14:tracePt t="20844" x="3424238" y="2805113"/>
          <p14:tracePt t="20861" x="3416300" y="2762250"/>
          <p14:tracePt t="20878" x="3408363" y="2736850"/>
          <p14:tracePt t="20892" x="3390900" y="2701925"/>
          <p14:tracePt t="20908" x="3390900" y="2693988"/>
          <p14:tracePt t="20925" x="3390900" y="2668588"/>
          <p14:tracePt t="20940" x="3390900" y="2660650"/>
          <p14:tracePt t="20954" x="3390900" y="2643188"/>
          <p14:tracePt t="20967" x="3390900" y="2633663"/>
          <p14:tracePt t="20985" x="3398838" y="2617788"/>
          <p14:tracePt t="21001" x="3408363" y="2608263"/>
          <p14:tracePt t="21046" x="3416300" y="2608263"/>
          <p14:tracePt t="21063" x="3433763" y="2608263"/>
          <p14:tracePt t="21078" x="3467100" y="2608263"/>
          <p14:tracePt t="21093" x="3492500" y="2608263"/>
          <p14:tracePt t="21110" x="3560763" y="2633663"/>
          <p14:tracePt t="21126" x="3619500" y="2668588"/>
          <p14:tracePt t="21144" x="3646488" y="2693988"/>
          <p14:tracePt t="21161" x="3679825" y="2719388"/>
          <p14:tracePt t="21171" x="3697288" y="2736850"/>
          <p14:tracePt t="21187" x="3697288" y="2744788"/>
          <p14:tracePt t="21203" x="3705225" y="2762250"/>
          <p14:tracePt t="21218" x="3705225" y="2770188"/>
          <p14:tracePt t="21235" x="3705225" y="2787650"/>
          <p14:tracePt t="21251" x="3705225" y="2795588"/>
          <p14:tracePt t="21268" x="3705225" y="2813050"/>
          <p14:tracePt t="21284" x="3705225" y="2838450"/>
          <p14:tracePt t="21302" x="3687763" y="2871788"/>
          <p14:tracePt t="21310" x="3679825" y="2897188"/>
          <p14:tracePt t="21328" x="3679825" y="2914650"/>
          <p14:tracePt t="21345" x="3679825" y="2940050"/>
          <p14:tracePt t="21362" x="3679825" y="2957513"/>
          <p14:tracePt t="21379" x="3679825" y="2990850"/>
          <p14:tracePt t="21426" x="3697288" y="3016250"/>
          <p14:tracePt t="21441" x="3713163" y="3025775"/>
          <p14:tracePt t="21561" x="3722688" y="3025775"/>
          <p14:tracePt t="21593" x="3722688" y="3016250"/>
          <p14:tracePt t="21610" x="3713163" y="3008313"/>
          <p14:tracePt t="21627" x="3687763" y="3008313"/>
          <p14:tracePt t="21643" x="3619500" y="3008313"/>
          <p14:tracePt t="21659" x="3535363" y="3008313"/>
          <p14:tracePt t="21676" x="3459163" y="3016250"/>
          <p14:tracePt t="21705" x="3246438" y="3127375"/>
          <p14:tracePt t="21718" x="3195638" y="3178175"/>
          <p14:tracePt t="21734" x="3178175" y="3203575"/>
          <p14:tracePt t="21752" x="3178175" y="3221038"/>
          <p14:tracePt t="21767" x="3178175" y="3228975"/>
          <p14:tracePt t="21785" x="3178175" y="3238500"/>
          <p14:tracePt t="21812" x="3211513" y="3221038"/>
          <p14:tracePt t="21829" x="3263900" y="3170238"/>
          <p14:tracePt t="21845" x="3297238" y="3109913"/>
          <p14:tracePt t="21858" x="3305175" y="3094038"/>
          <p14:tracePt t="21877" x="3314700" y="3016250"/>
          <p14:tracePt t="21894" x="3314700" y="2965450"/>
          <p14:tracePt t="21951" x="3322638" y="2965450"/>
          <p14:tracePt t="21968" x="3348038" y="2965450"/>
          <p14:tracePt t="21984" x="3382963" y="2965450"/>
          <p14:tracePt t="22001" x="3568700" y="3067050"/>
          <p14:tracePt t="22015" x="3662363" y="3109913"/>
          <p14:tracePt t="22035" x="3867150" y="3178175"/>
          <p14:tracePt t="22051" x="4079875" y="3228975"/>
          <p14:tracePt t="22068" x="4308475" y="3246438"/>
          <p14:tracePt t="22077" x="4419600" y="3246438"/>
          <p14:tracePt t="22077" x="4538663" y="3246438"/>
          <p14:tracePt t="22096" x="4640263" y="3246438"/>
          <p14:tracePt t="22112" x="4665663" y="3238500"/>
          <p14:tracePt t="22129" x="4673600" y="3203575"/>
          <p14:tracePt t="22145" x="4699000" y="3170238"/>
          <p14:tracePt t="22160" x="4749800" y="3101975"/>
          <p14:tracePt t="22177" x="4802188" y="3025775"/>
          <p14:tracePt t="22193" x="4827588" y="3008313"/>
          <p14:tracePt t="22218" x="4852988" y="2982913"/>
          <p14:tracePt t="22234" x="4868863" y="2965450"/>
          <p14:tracePt t="22251" x="4878388" y="2949575"/>
          <p14:tracePt t="22268" x="4894263" y="2932113"/>
          <p14:tracePt t="22284" x="4903788" y="2922588"/>
          <p14:tracePt t="22302" x="4911725" y="2914650"/>
          <p14:tracePt t="22318" x="4929188" y="2914650"/>
          <p14:tracePt t="22345" x="4946650" y="2914650"/>
          <p14:tracePt t="22361" x="4954588" y="2897188"/>
          <p14:tracePt t="22378" x="4962525" y="2897188"/>
          <p14:tracePt t="22394" x="4979988" y="2897188"/>
          <p14:tracePt t="22407" x="5073650" y="2906713"/>
          <p14:tracePt t="22422" x="5132388" y="2957513"/>
          <p14:tracePt t="22437" x="5208588" y="3033713"/>
          <p14:tracePt t="22453" x="5243513" y="3067050"/>
          <p14:tracePt t="22467" x="5294313" y="3101975"/>
          <p14:tracePt t="22484" x="5362575" y="3195638"/>
          <p14:tracePt t="22501" x="5413375" y="3246438"/>
          <p14:tracePt t="22519" x="5497513" y="3330575"/>
          <p14:tracePt t="22534" x="5532438" y="3348038"/>
          <p14:tracePt t="22551" x="5540375" y="3348038"/>
          <p14:tracePt t="22568" x="5557838" y="3348038"/>
          <p14:tracePt t="22585" x="5557838" y="3330575"/>
          <p14:tracePt t="22592" x="5575300" y="3297238"/>
          <p14:tracePt t="22610" x="5608638" y="3203575"/>
          <p14:tracePt t="22627" x="5710238" y="3101975"/>
          <p14:tracePt t="22643" x="5788025" y="3033713"/>
          <p14:tracePt t="22659" x="5880100" y="2982913"/>
          <p14:tracePt t="22672" x="5999163" y="2932113"/>
          <p14:tracePt t="22687" x="6272213" y="2889250"/>
          <p14:tracePt t="22707" x="6594475" y="2820988"/>
          <p14:tracePt t="22719" x="6865938" y="2787650"/>
          <p14:tracePt t="22734" x="6977063" y="2762250"/>
          <p14:tracePt t="22751" x="7164388" y="2727325"/>
          <p14:tracePt t="22768" x="7180263" y="2727325"/>
          <p14:tracePt t="22844" x="7172325" y="2727325"/>
          <p14:tracePt t="22968" x="7205663" y="2752725"/>
          <p14:tracePt t="22984" x="7248525" y="2805113"/>
          <p14:tracePt t="23001" x="7377113" y="2922588"/>
          <p14:tracePt t="23015" x="7418388" y="2990850"/>
          <p14:tracePt t="23034" x="7580313" y="3152775"/>
          <p14:tracePt t="23050" x="7613650" y="3203575"/>
          <p14:tracePt t="23069" x="7639050" y="3221038"/>
          <p14:tracePt t="23077" x="7639050" y="3246438"/>
          <p14:tracePt t="23218" x="7639050" y="3254375"/>
          <p14:tracePt t="23437" x="7639050" y="3271838"/>
          <p14:tracePt t="23457" x="7648575" y="3271838"/>
          <p14:tracePt t="23547" x="7639050" y="3271838"/>
          <p14:tracePt t="23563" x="7613650" y="3221038"/>
          <p14:tracePt t="23687" x="7639050" y="3221038"/>
          <p14:tracePt t="23688" x="7666038" y="3221038"/>
          <p14:tracePt t="23707" x="7742238" y="3238500"/>
          <p14:tracePt t="23720" x="7783513" y="3238500"/>
          <p14:tracePt t="23734" x="7877175" y="3254375"/>
          <p14:tracePt t="23752" x="7962900" y="3263900"/>
          <p14:tracePt t="23752" x="7970838" y="3263900"/>
          <p14:tracePt t="23767" x="7980363" y="3271838"/>
          <p14:tracePt t="24094" x="7988300" y="3279775"/>
          <p14:tracePt t="24249" x="7988300" y="3297238"/>
          <p14:tracePt t="24266" x="7912100" y="3314700"/>
          <p14:tracePt t="24284" x="7851775" y="3322638"/>
          <p14:tracePt t="24297" x="7750175" y="3355975"/>
          <p14:tracePt t="24312" x="7605713" y="3390900"/>
          <p14:tracePt t="24328" x="7461250" y="3408363"/>
          <p14:tracePt t="24345" x="7402513" y="3424238"/>
          <p14:tracePt t="24361" x="7385050" y="3441700"/>
          <p14:tracePt t="24393" x="7418388" y="3441700"/>
          <p14:tracePt t="24407" x="7562850" y="3441700"/>
          <p14:tracePt t="24421" x="7800975" y="3441700"/>
          <p14:tracePt t="24438" x="7954963" y="3441700"/>
          <p14:tracePt t="24454" x="8345488" y="3330575"/>
          <p14:tracePt t="24468" x="8439150" y="3271838"/>
          <p14:tracePt t="24485" x="8591550" y="3135313"/>
          <p14:tracePt t="24500" x="8624888" y="3094038"/>
          <p14:tracePt t="24519" x="8651875" y="2940050"/>
          <p14:tracePt t="24519" x="8667750" y="2855913"/>
          <p14:tracePt t="24534" x="8667750" y="2752725"/>
          <p14:tracePt t="24551" x="8659813" y="2582863"/>
          <p14:tracePt t="24568" x="8591550" y="2362200"/>
          <p14:tracePt t="24577" x="8523288" y="2184400"/>
          <p14:tracePt t="24595" x="8472488" y="2047875"/>
          <p14:tracePt t="24613" x="8421688" y="1946275"/>
          <p14:tracePt t="24629" x="8396288" y="1885950"/>
          <p14:tracePt t="24645" x="8378825" y="1870075"/>
          <p14:tracePt t="24660" x="8378825" y="1860550"/>
          <p14:tracePt t="24675" x="8328025" y="1844675"/>
          <p14:tracePt t="24693" x="8294688" y="1827213"/>
          <p14:tracePt t="24710" x="8183563" y="1784350"/>
          <p14:tracePt t="24734" x="8124825" y="1784350"/>
          <p14:tracePt t="24751" x="7962900" y="1758950"/>
          <p14:tracePt t="24768" x="7750175" y="1741488"/>
          <p14:tracePt t="24784" x="7453313" y="1716088"/>
          <p14:tracePt t="24801" x="7045325" y="1700213"/>
          <p14:tracePt t="24818" x="6442075" y="1700213"/>
          <p14:tracePt t="24834" x="5286375" y="1700213"/>
          <p14:tracePt t="24843" x="4937125" y="1700213"/>
          <p14:tracePt t="24860" x="4333875" y="1700213"/>
          <p14:tracePt t="24876" x="3781425" y="1700213"/>
          <p14:tracePt t="24892" x="3314700" y="1700213"/>
          <p14:tracePt t="24909" x="2940050" y="1700213"/>
          <p14:tracePt t="24921" x="2608263" y="1700213"/>
          <p14:tracePt t="24943" x="2328863" y="1700213"/>
          <p14:tracePt t="24952" x="2047875" y="1700213"/>
          <p14:tracePt t="24968" x="1920875" y="1700213"/>
          <p14:tracePt t="24985" x="1649413" y="1708150"/>
          <p14:tracePt t="25001" x="1385888" y="1725613"/>
          <p14:tracePt t="25017" x="1147763" y="1725613"/>
          <p14:tracePt t="25035" x="935038" y="1725613"/>
          <p14:tracePt t="25036" x="833438" y="1725613"/>
          <p14:tracePt t="25052" x="636588" y="1725613"/>
          <p14:tracePt t="25068" x="534988" y="1725613"/>
          <p14:tracePt t="25077" x="382588" y="1725613"/>
          <p14:tracePt t="25094" x="280988" y="1725613"/>
          <p14:tracePt t="25111" x="271463" y="1733550"/>
          <p14:tracePt t="25158" x="271463" y="1751013"/>
          <p14:tracePt t="25171" x="280988" y="1751013"/>
          <p14:tracePt t="25191" x="314325" y="1766888"/>
          <p14:tracePt t="25207" x="374650" y="1776413"/>
          <p14:tracePt t="25221" x="534988" y="1809750"/>
          <p14:tracePt t="25233" x="654050" y="1827213"/>
          <p14:tracePt t="25250" x="977900" y="1895475"/>
          <p14:tracePt t="25269" x="1606550" y="1997075"/>
          <p14:tracePt t="25284" x="1733550" y="2005013"/>
          <p14:tracePt t="25303" x="1911350" y="2039938"/>
          <p14:tracePt t="25303" x="1911350" y="2047875"/>
          <p14:tracePt t="25327" x="1911350" y="2065338"/>
          <p14:tracePt t="25344" x="1911350" y="2073275"/>
          <p14:tracePt t="25361" x="1911350" y="2090738"/>
          <p14:tracePt t="25377" x="1844675" y="2090738"/>
          <p14:tracePt t="25394" x="1776413" y="2090738"/>
          <p14:tracePt t="25411" x="1716088" y="2090738"/>
          <p14:tracePt t="25422" x="1665288" y="2090738"/>
          <p14:tracePt t="25437" x="1649413" y="2090738"/>
          <p14:tracePt t="25451" x="1639888" y="2090738"/>
          <p14:tracePt t="25577" x="1614488" y="2082800"/>
          <p14:tracePt t="25751" x="1622425" y="2082800"/>
          <p14:tracePt t="25766" x="1631950" y="2082800"/>
          <p14:tracePt t="25780" x="1631950" y="2065338"/>
          <p14:tracePt t="26077" x="1665288" y="2065338"/>
          <p14:tracePt t="26093" x="1716088" y="2073275"/>
          <p14:tracePt t="26112" x="1801813" y="2090738"/>
          <p14:tracePt t="26128" x="1885950" y="2133600"/>
          <p14:tracePt t="26142" x="1979613" y="2159000"/>
          <p14:tracePt t="26156" x="2030413" y="2184400"/>
          <p14:tracePt t="26176" x="2108200" y="2184400"/>
          <p14:tracePt t="26190" x="2116138" y="2200275"/>
          <p14:tracePt t="26515" x="2124075" y="2200275"/>
          <p14:tracePt t="26531" x="2227263" y="2192338"/>
          <p14:tracePt t="26547" x="2278063" y="2184400"/>
          <p14:tracePt t="26563" x="2319338" y="2174875"/>
          <p14:tracePt t="26579" x="2336800" y="2174875"/>
          <p14:tracePt t="26609" x="2344738" y="2174875"/>
          <p14:tracePt t="26627" x="2354263" y="2174875"/>
          <p14:tracePt t="26642" x="2362200" y="2174875"/>
          <p14:tracePt t="26690" x="2379663" y="2174875"/>
          <p14:tracePt t="26734" x="2397125" y="2174875"/>
          <p14:tracePt t="26780" x="2405063" y="2174875"/>
          <p14:tracePt t="26827" x="2413000" y="2174875"/>
          <p14:tracePt t="26843" x="2430463" y="2217738"/>
          <p14:tracePt t="26860" x="2430463" y="2268538"/>
          <p14:tracePt t="26878" x="2481263" y="2397125"/>
          <p14:tracePt t="26894" x="2541588" y="2787650"/>
          <p14:tracePt t="26905" x="2566988" y="2965450"/>
          <p14:tracePt t="26920" x="2633663" y="3408363"/>
          <p14:tracePt t="26941" x="2686050" y="3951288"/>
          <p14:tracePt t="26953" x="2727325" y="4402138"/>
          <p14:tracePt t="26967" x="2752725" y="4572000"/>
          <p14:tracePt t="26985" x="2813050" y="4802188"/>
          <p14:tracePt t="27000" x="2813050" y="4835525"/>
          <p14:tracePt t="27018" x="2813050" y="4843463"/>
          <p14:tracePt t="27078" x="2805113" y="4827588"/>
          <p14:tracePt t="27093" x="2795588" y="4784725"/>
          <p14:tracePt t="27111" x="2778125" y="4724400"/>
          <p14:tracePt t="27127" x="2762250" y="4648200"/>
          <p14:tracePt t="27144" x="2762250" y="4579938"/>
          <p14:tracePt t="27161" x="2762250" y="4529138"/>
          <p14:tracePt t="27172" x="2762250" y="4495800"/>
          <p14:tracePt t="27188" x="2762250" y="4470400"/>
          <p14:tracePt t="27205" x="2762250" y="4445000"/>
          <p14:tracePt t="27224" x="2762250" y="4419600"/>
          <p14:tracePt t="27327" x="2719388" y="4419600"/>
          <p14:tracePt t="27344" x="2600325" y="4419600"/>
          <p14:tracePt t="27361" x="2489200" y="4470400"/>
          <p14:tracePt t="27378" x="2430463" y="4513263"/>
          <p14:tracePt t="27394" x="2235200" y="4683125"/>
          <p14:tracePt t="27407" x="2124075" y="4749800"/>
          <p14:tracePt t="27421" x="1903413" y="4886325"/>
          <p14:tracePt t="27440" x="1665288" y="5005388"/>
          <p14:tracePt t="27442" x="1563688" y="5048250"/>
          <p14:tracePt t="27470" x="1350963" y="5124450"/>
          <p14:tracePt t="27485" x="1241425" y="5175250"/>
          <p14:tracePt t="27500" x="1231900" y="5175250"/>
          <p14:tracePt t="27519" x="1163638" y="5175250"/>
          <p14:tracePt t="27535" x="1138238" y="5175250"/>
          <p14:tracePt t="27552" x="1112838" y="5175250"/>
          <p14:tracePt t="27561" x="1087438" y="5167313"/>
          <p14:tracePt t="27579" x="1062038" y="5157788"/>
          <p14:tracePt t="27594" x="1036638" y="5141913"/>
          <p14:tracePt t="27611" x="925513" y="5091113"/>
          <p14:tracePt t="27628" x="866775" y="5081588"/>
          <p14:tracePt t="27641" x="833438" y="5073650"/>
          <p14:tracePt t="27661" x="773113" y="5073650"/>
          <p14:tracePt t="27670" x="765175" y="5073650"/>
          <p14:tracePt t="27687" x="730250" y="5073650"/>
          <p14:tracePt t="27704" x="679450" y="5099050"/>
          <p14:tracePt t="27717" x="654050" y="5124450"/>
          <p14:tracePt t="27735" x="611188" y="5218113"/>
          <p14:tracePt t="27751" x="595313" y="5286375"/>
          <p14:tracePt t="27767" x="595313" y="5319713"/>
          <p14:tracePt t="27784" x="585788" y="5405438"/>
          <p14:tracePt t="27801" x="585788" y="5430838"/>
          <p14:tracePt t="27818" x="585788" y="5456238"/>
          <p14:tracePt t="27827" x="585788" y="5472113"/>
          <p14:tracePt t="27956" x="577850" y="5464175"/>
          <p14:tracePt t="27957" x="577850" y="5438775"/>
          <p14:tracePt t="27969" x="560388" y="5421313"/>
          <p14:tracePt t="27984" x="534988" y="5362575"/>
          <p14:tracePt t="28000" x="519113" y="5286375"/>
          <p14:tracePt t="28018" x="492125" y="5149850"/>
          <p14:tracePt t="28034" x="476250" y="5005388"/>
          <p14:tracePt t="28051" x="466725" y="4843463"/>
          <p14:tracePt t="28060" x="466725" y="4699000"/>
          <p14:tracePt t="28079" x="466725" y="4486275"/>
          <p14:tracePt t="28095" x="466725" y="4427538"/>
          <p14:tracePt t="28112" x="466725" y="4325938"/>
          <p14:tracePt t="28129" x="466725" y="4275138"/>
          <p14:tracePt t="28146" x="466725" y="4265613"/>
          <p14:tracePt t="28235" x="484188" y="4359275"/>
          <p14:tracePt t="28250" x="527050" y="4452938"/>
          <p14:tracePt t="28265" x="722313" y="4716463"/>
          <p14:tracePt t="28281" x="1096963" y="5056188"/>
          <p14:tracePt t="28297" x="1597025" y="5421313"/>
          <p14:tracePt t="28313" x="2209800" y="5727700"/>
          <p14:tracePt t="28328" x="2838450" y="5973763"/>
          <p14:tracePt t="28346" x="3568700" y="6211888"/>
          <p14:tracePt t="28362" x="3773488" y="6272213"/>
          <p14:tracePt t="28378" x="4037013" y="6330950"/>
          <p14:tracePt t="28391" x="4171950" y="6381750"/>
          <p14:tracePt t="28411" x="4189413" y="6399213"/>
          <p14:tracePt t="28422" x="4197350" y="6399213"/>
          <p14:tracePt t="28439" x="4206875" y="6416675"/>
          <p14:tracePt t="28455" x="4224338" y="6424613"/>
          <p14:tracePt t="28470" x="4283075" y="6442075"/>
          <p14:tracePt t="28484" x="4308475" y="6442075"/>
          <p14:tracePt t="28501" x="4368800" y="6450013"/>
          <p14:tracePt t="28518" x="4452938" y="6457950"/>
          <p14:tracePt t="28534" x="4622800" y="6467475"/>
          <p14:tracePt t="28551" x="4827588" y="6467475"/>
          <p14:tracePt t="28552" x="4919663" y="6467475"/>
          <p14:tracePt t="28561" x="5005388" y="6467475"/>
          <p14:tracePt t="28580" x="5056188" y="6467475"/>
          <p14:tracePt t="28672" x="5038725" y="6467475"/>
          <p14:tracePt t="28691" x="4979988" y="6442075"/>
          <p14:tracePt t="28703" x="4962525" y="6442075"/>
          <p14:tracePt t="28719" x="4937125" y="6442075"/>
          <p14:tracePt t="28734" x="4911725" y="6442075"/>
          <p14:tracePt t="28751" x="4860925" y="6442075"/>
          <p14:tracePt t="28752" x="4818063" y="6442075"/>
          <p14:tracePt t="28768" x="4792663" y="6442075"/>
          <p14:tracePt t="28785" x="4699000" y="6442075"/>
          <p14:tracePt t="28801" x="4622800" y="6442075"/>
          <p14:tracePt t="28810" x="4597400" y="6442075"/>
          <p14:tracePt t="28828" x="4546600" y="6442075"/>
          <p14:tracePt t="28846" x="4435475" y="6442075"/>
          <p14:tracePt t="28863" x="4368800" y="6442075"/>
          <p14:tracePt t="28877" x="4316413" y="6442075"/>
          <p14:tracePt t="28893" x="4300538" y="6442075"/>
          <p14:tracePt t="28923" x="4291013" y="6442075"/>
          <p14:tracePt t="28986" x="4283075" y="6442075"/>
          <p14:tracePt t="29218" x="4275138" y="6442075"/>
          <p14:tracePt t="29233" x="4249738" y="6442075"/>
          <p14:tracePt t="29296" x="4240213" y="6450013"/>
          <p14:tracePt t="29424" x="4265613" y="6450013"/>
          <p14:tracePt t="29438" x="4308475" y="6450013"/>
          <p14:tracePt t="29457" x="4435475" y="6432550"/>
          <p14:tracePt t="29483" x="4640263" y="6416675"/>
          <p14:tracePt t="29500" x="4767263" y="6416675"/>
          <p14:tracePt t="29516" x="4852988" y="6416675"/>
          <p14:tracePt t="29532" x="4860925" y="6416675"/>
          <p14:tracePt t="29705" x="4894263" y="6407150"/>
          <p14:tracePt t="29718" x="4972050" y="6391275"/>
          <p14:tracePt t="29733" x="5064125" y="6365875"/>
          <p14:tracePt t="29749" x="5175250" y="6348413"/>
          <p14:tracePt t="29764" x="5243513" y="6338888"/>
          <p14:tracePt t="29779" x="5294313" y="6330950"/>
          <p14:tracePt t="29795" x="5380038" y="6330950"/>
          <p14:tracePt t="29811" x="5387975" y="6323013"/>
          <p14:tracePt t="30032" x="5370513" y="6330950"/>
          <p14:tracePt t="30061" x="5362575" y="6338888"/>
          <p14:tracePt t="30191" x="5380038" y="6338888"/>
          <p14:tracePt t="30203" x="5413375" y="6338888"/>
          <p14:tracePt t="30217" x="5464175" y="6338888"/>
          <p14:tracePt t="30234" x="5575300" y="6365875"/>
          <p14:tracePt t="30250" x="5668963" y="6373813"/>
          <p14:tracePt t="30269" x="5897563" y="6381750"/>
          <p14:tracePt t="30284" x="5940425" y="6381750"/>
          <p14:tracePt t="30301" x="6008688" y="6399213"/>
          <p14:tracePt t="30389" x="6016625" y="6399213"/>
          <p14:tracePt t="30409" x="5991225" y="6407150"/>
          <p14:tracePt t="30424" x="5965825" y="6416675"/>
          <p14:tracePt t="30436" x="5965825" y="6424613"/>
          <p14:tracePt t="30469" x="5957888" y="6424613"/>
          <p14:tracePt t="30485" x="5948363" y="6424613"/>
          <p14:tracePt t="30797" x="5897563" y="6432550"/>
          <p14:tracePt t="30812" x="5872163" y="6432550"/>
          <p14:tracePt t="30828" x="5770563" y="6432550"/>
          <p14:tracePt t="30844" x="5507038" y="6432550"/>
          <p14:tracePt t="30859" x="5192713" y="6432550"/>
          <p14:tracePt t="30876" x="4911725" y="6432550"/>
          <p14:tracePt t="30895" x="4546600" y="6432550"/>
          <p14:tracePt t="30905" x="4452938" y="6432550"/>
          <p14:tracePt t="30926" x="4308475" y="6432550"/>
          <p14:tracePt t="30940" x="4189413" y="6432550"/>
          <p14:tracePt t="30955" x="4121150" y="6432550"/>
          <p14:tracePt t="30967" x="4087813" y="6432550"/>
          <p14:tracePt t="30985" x="3986213" y="6432550"/>
          <p14:tracePt t="31002" x="3951288" y="6432550"/>
          <p14:tracePt t="31019" x="3943350" y="6432550"/>
          <p14:tracePt t="31110" x="3925888" y="6432550"/>
          <p14:tracePt t="31126" x="3917950" y="6432550"/>
          <p14:tracePt t="31142" x="3908425" y="6432550"/>
          <p14:tracePt t="31159" x="3900488" y="6432550"/>
          <p14:tracePt t="31174" x="3883025" y="6432550"/>
          <p14:tracePt t="31188" x="3867150" y="6432550"/>
          <p14:tracePt t="31201" x="3857625" y="6432550"/>
          <p14:tracePt t="31219" x="3824288" y="6432550"/>
          <p14:tracePt t="31234" x="3773488" y="6432550"/>
          <p14:tracePt t="31251" x="3705225" y="6432550"/>
          <p14:tracePt t="31268" x="3646488" y="6442075"/>
          <p14:tracePt t="31284" x="3552825" y="6450013"/>
          <p14:tracePt t="31301" x="3535363" y="6450013"/>
          <p14:tracePt t="31302" x="3502025" y="6457950"/>
          <p14:tracePt t="31317" x="3492500" y="6467475"/>
          <p14:tracePt t="31326" x="3484563" y="6467475"/>
          <p14:tracePt t="31485" x="3467100" y="6483350"/>
          <p14:tracePt t="31514" x="3433763" y="6492875"/>
          <p14:tracePt t="31532" x="3424238" y="6500813"/>
          <p14:tracePt t="31547" x="3390900" y="6510338"/>
          <p14:tracePt t="31563" x="3365500" y="6510338"/>
          <p14:tracePt t="31576" x="3314700" y="6543675"/>
          <p14:tracePt t="31595" x="3246438" y="6569075"/>
          <p14:tracePt t="31608" x="3221038" y="6577013"/>
          <p14:tracePt t="31628" x="3127375" y="6619875"/>
          <p14:tracePt t="31644" x="3101975" y="6637338"/>
          <p14:tracePt t="31661" x="3067050" y="6645275"/>
          <p14:tracePt t="31671" x="3051175" y="6654800"/>
          <p14:tracePt t="31687" x="3041650" y="6654800"/>
          <p14:tracePt t="31707" x="3033713" y="6654800"/>
          <p14:tracePt t="32811" x="3033713" y="6645275"/>
          <p14:tracePt t="32829" x="3008313" y="6442075"/>
          <p14:tracePt t="32843" x="2974975" y="6186488"/>
          <p14:tracePt t="32859" x="2949575" y="6042025"/>
          <p14:tracePt t="32877" x="2906713" y="5413375"/>
          <p14:tracePt t="32890" x="2906713" y="5124450"/>
          <p14:tracePt t="32905" x="2906713" y="4605338"/>
          <p14:tracePt t="32921" x="3025775" y="3857625"/>
          <p14:tracePt t="32937" x="3101975" y="3671888"/>
          <p14:tracePt t="32953" x="3254375" y="3365500"/>
          <p14:tracePt t="32969" x="3390900" y="3109913"/>
          <p14:tracePt t="32985" x="3517900" y="2914650"/>
          <p14:tracePt t="33000" x="3629025" y="2762250"/>
          <p14:tracePt t="33019" x="3697288" y="2651125"/>
          <p14:tracePt t="33033" x="3713163" y="2625725"/>
          <p14:tracePt t="33052" x="3722688" y="2617788"/>
          <p14:tracePt t="33250" x="3722688" y="2608263"/>
          <p14:tracePt t="33265" x="3722688" y="2582863"/>
          <p14:tracePt t="33281" x="3722688" y="2455863"/>
          <p14:tracePt t="33296" x="3730625" y="2405063"/>
          <p14:tracePt t="33312" x="3756025" y="2286000"/>
          <p14:tracePt t="33327" x="3798888" y="2124075"/>
          <p14:tracePt t="33342" x="3824288" y="1946275"/>
          <p14:tracePt t="33361" x="3841750" y="1725613"/>
          <p14:tracePt t="33378" x="3857625" y="1639888"/>
          <p14:tracePt t="33395" x="3908425" y="1462088"/>
          <p14:tracePt t="33408" x="3917950" y="1401763"/>
          <p14:tracePt t="33426" x="3925888" y="1282700"/>
          <p14:tracePt t="33442" x="3925888" y="1163638"/>
          <p14:tracePt t="33473" x="3925888" y="1112838"/>
          <p14:tracePt t="33482" x="3925888" y="1087438"/>
          <p14:tracePt t="33674" x="3925888" y="1062038"/>
          <p14:tracePt t="33686" x="3935413" y="1044575"/>
          <p14:tracePt t="33703" x="4037013" y="960438"/>
          <p14:tracePt t="33718" x="4052888" y="942975"/>
          <p14:tracePt t="33734" x="4171950" y="909638"/>
          <p14:tracePt t="33752" x="4376738" y="858838"/>
          <p14:tracePt t="33767" x="4470400" y="833438"/>
          <p14:tracePt t="33785" x="4903788" y="790575"/>
          <p14:tracePt t="33785" x="5132388" y="790575"/>
          <p14:tracePt t="33801" x="5337175" y="790575"/>
          <p14:tracePt t="33818" x="5651500" y="790575"/>
          <p14:tracePt t="33826" x="5905500" y="790575"/>
          <p14:tracePt t="33845" x="5973763" y="790575"/>
          <p14:tracePt t="33861" x="5983288" y="790575"/>
          <p14:tracePt t="33907" x="5973763" y="790575"/>
          <p14:tracePt t="33923" x="5872163" y="798513"/>
          <p14:tracePt t="33936" x="5838825" y="798513"/>
          <p14:tracePt t="33956" x="5575300" y="841375"/>
          <p14:tracePt t="33970" x="5243513" y="900113"/>
          <p14:tracePt t="33985" x="4972050" y="935038"/>
          <p14:tracePt t="34002" x="4011613" y="1122363"/>
          <p14:tracePt t="34018" x="3730625" y="1173163"/>
          <p14:tracePt t="34035" x="2932113" y="1300163"/>
          <p14:tracePt t="34050" x="2676525" y="1350963"/>
          <p14:tracePt t="34069" x="2133600" y="1401763"/>
          <p14:tracePt t="34077" x="2005013" y="1427163"/>
          <p14:tracePt t="34095" x="1776413" y="1444625"/>
          <p14:tracePt t="34112" x="1581150" y="1462088"/>
          <p14:tracePt t="34128" x="1436688" y="1470025"/>
          <p14:tracePt t="34145" x="1325563" y="1487488"/>
          <p14:tracePt t="34162" x="1249363" y="1504950"/>
          <p14:tracePt t="34176" x="1198563" y="1530350"/>
          <p14:tracePt t="34193" x="1147763" y="1563688"/>
          <p14:tracePt t="34201" x="1147763" y="1571625"/>
          <p14:tracePt t="34219" x="1069975" y="1631950"/>
          <p14:tracePt t="34234" x="1036638" y="1665288"/>
          <p14:tracePt t="34252" x="1003300" y="1700213"/>
          <p14:tracePt t="34267" x="968375" y="1741488"/>
          <p14:tracePt t="34285" x="952500" y="1784350"/>
          <p14:tracePt t="34313" x="952500" y="1793875"/>
          <p14:tracePt t="34360" x="952500" y="1809750"/>
          <p14:tracePt t="34375" x="952500" y="1835150"/>
          <p14:tracePt t="34392" x="1019175" y="1852613"/>
          <p14:tracePt t="34405" x="1044575" y="1870075"/>
          <p14:tracePt t="34421" x="1104900" y="1885950"/>
          <p14:tracePt t="34443" x="1223963" y="1895475"/>
          <p14:tracePt t="34453" x="1241425" y="1903413"/>
          <p14:tracePt t="34467" x="1292225" y="1903413"/>
          <p14:tracePt t="34486" x="1520825" y="1903413"/>
          <p14:tracePt t="34501" x="1606550" y="1903413"/>
          <p14:tracePt t="34518" x="1766888" y="1903413"/>
          <p14:tracePt t="34535" x="1979613" y="1903413"/>
          <p14:tracePt t="34551" x="2055813" y="1895475"/>
          <p14:tracePt t="34568" x="2124075" y="1860550"/>
          <p14:tracePt t="34584" x="2200275" y="1793875"/>
          <p14:tracePt t="34592" x="2209800" y="1766888"/>
          <p14:tracePt t="34611" x="2227263" y="1690688"/>
          <p14:tracePt t="34628" x="2227263" y="1665288"/>
          <p14:tracePt t="34644" x="2227263" y="1614488"/>
          <p14:tracePt t="34661" x="2227263" y="1530350"/>
          <p14:tracePt t="34675" x="2209800" y="1512888"/>
          <p14:tracePt t="34690" x="2184400" y="1470025"/>
          <p14:tracePt t="34705" x="2149475" y="1419225"/>
          <p14:tracePt t="34720" x="2055813" y="1411288"/>
          <p14:tracePt t="34734" x="1989138" y="1376363"/>
          <p14:tracePt t="34751" x="1963738" y="1368425"/>
          <p14:tracePt t="34768" x="1885950" y="1360488"/>
          <p14:tracePt t="34785" x="1776413" y="1350963"/>
          <p14:tracePt t="34800" x="1733550" y="1350963"/>
          <p14:tracePt t="34818" x="1700213" y="1350963"/>
          <p14:tracePt t="34835" x="1690688" y="1350963"/>
          <p14:tracePt t="34843" x="1665288" y="1360488"/>
          <p14:tracePt t="34862" x="1639888" y="1385888"/>
          <p14:tracePt t="34894" x="1639888" y="1393825"/>
          <p14:tracePt t="34911" x="1639888" y="1411288"/>
          <p14:tracePt t="34957" x="1708150" y="1411288"/>
          <p14:tracePt t="34970" x="1751013" y="1411288"/>
          <p14:tracePt t="34984" x="1835150" y="1385888"/>
          <p14:tracePt t="35002" x="1852613" y="1368425"/>
          <p14:tracePt t="35017" x="1895475" y="1308100"/>
          <p14:tracePt t="35034" x="1903413" y="1274763"/>
          <p14:tracePt t="35052" x="1903413" y="1257300"/>
          <p14:tracePt t="35079" x="1870075" y="1206500"/>
          <p14:tracePt t="35095" x="1776413" y="1155700"/>
          <p14:tracePt t="35111" x="1682750" y="1147763"/>
          <p14:tracePt t="35127" x="1622425" y="1147763"/>
          <p14:tracePt t="35145" x="1581150" y="1147763"/>
          <p14:tracePt t="35159" x="1563688" y="1147763"/>
          <p14:tracePt t="35176" x="1546225" y="1147763"/>
          <p14:tracePt t="35192" x="1538288" y="1147763"/>
          <p14:tracePt t="35202" x="1520825" y="1181100"/>
          <p14:tracePt t="35202" x="1520825" y="1216025"/>
          <p14:tracePt t="35219" x="1512888" y="1257300"/>
          <p14:tracePt t="35234" x="1520825" y="1360488"/>
          <p14:tracePt t="35251" x="1581150" y="1462088"/>
          <p14:tracePt t="35269" x="1784350" y="1733550"/>
          <p14:tracePt t="35285" x="1997075" y="1946275"/>
          <p14:tracePt t="35301" x="2243138" y="2243138"/>
          <p14:tracePt t="35318" x="2371725" y="2405063"/>
          <p14:tracePt t="35334" x="2693988" y="2897188"/>
          <p14:tracePt t="35342" x="2727325" y="3041650"/>
          <p14:tracePt t="35361" x="2820988" y="3355975"/>
          <p14:tracePt t="35379" x="2838450" y="3867150"/>
          <p14:tracePt t="35395" x="2838450" y="4019550"/>
          <p14:tracePt t="35409" x="2787650" y="4368800"/>
          <p14:tracePt t="35427" x="2693988" y="4724400"/>
          <p14:tracePt t="35444" x="2660650" y="4827588"/>
          <p14:tracePt t="35445" x="2633663" y="4962525"/>
          <p14:tracePt t="35453" x="2600325" y="5073650"/>
          <p14:tracePt t="35468" x="2574925" y="5175250"/>
          <p14:tracePt t="35484" x="2541588" y="5421313"/>
          <p14:tracePt t="35501" x="2463800" y="5753100"/>
          <p14:tracePt t="35519" x="2455863" y="5838825"/>
          <p14:tracePt t="35519" x="2430463" y="5932488"/>
          <p14:tracePt t="35534" x="2405063" y="6016625"/>
          <p14:tracePt t="35551" x="2328863" y="6169025"/>
          <p14:tracePt t="35567" x="2260600" y="6262688"/>
          <p14:tracePt t="35584" x="2217738" y="6297613"/>
          <p14:tracePt t="35593" x="2209800" y="6313488"/>
          <p14:tracePt t="35610" x="2192338" y="6323013"/>
          <p14:tracePt t="35628" x="2184400" y="6348413"/>
          <p14:tracePt t="35645" x="2166938" y="6356350"/>
          <p14:tracePt t="35661" x="2141538" y="6365875"/>
          <p14:tracePt t="35675" x="2098675" y="6381750"/>
          <p14:tracePt t="35693" x="2090738" y="6381750"/>
          <p14:tracePt t="35702" x="2090738" y="6391275"/>
          <p14:tracePt t="35718" x="2073275" y="6407150"/>
          <p14:tracePt t="35736" x="2047875" y="6424613"/>
          <p14:tracePt t="35753" x="2022475" y="6432550"/>
          <p14:tracePt t="35767" x="2005013" y="6450013"/>
          <p14:tracePt t="35785" x="1971675" y="6475413"/>
          <p14:tracePt t="35801" x="1963738" y="6475413"/>
          <p14:tracePt t="35818" x="1938338" y="6492875"/>
          <p14:tracePt t="35827" x="1920875" y="6492875"/>
          <p14:tracePt t="35846" x="1903413" y="6492875"/>
          <p14:tracePt t="35862" x="1870075" y="6492875"/>
          <p14:tracePt t="35878" x="1860550" y="6492875"/>
          <p14:tracePt t="35896" x="1801813" y="6492875"/>
          <p14:tracePt t="35910" x="1716088" y="6483350"/>
          <p14:tracePt t="35926" x="1614488" y="6450013"/>
          <p14:tracePt t="35943" x="1452563" y="6338888"/>
          <p14:tracePt t="35970" x="1411288" y="6280150"/>
          <p14:tracePt t="35987" x="1385888" y="6229350"/>
          <p14:tracePt t="36001" x="1385888" y="6186488"/>
          <p14:tracePt t="36018" x="1385888" y="6161088"/>
          <p14:tracePt t="36036" x="1385888" y="6118225"/>
          <p14:tracePt t="36051" x="1385888" y="6092825"/>
          <p14:tracePt t="36068" x="1385888" y="6059488"/>
          <p14:tracePt t="36085" x="1385888" y="6049963"/>
          <p14:tracePt t="36086" x="1385888" y="6042025"/>
          <p14:tracePt t="36094" x="1385888" y="6016625"/>
          <p14:tracePt t="36111" x="1385888" y="5999163"/>
          <p14:tracePt t="36129" x="1385888" y="5973763"/>
          <p14:tracePt t="36144" x="1385888" y="5922963"/>
          <p14:tracePt t="36265" x="1419225" y="5965825"/>
          <p14:tracePt t="36280" x="1436688" y="6024563"/>
          <p14:tracePt t="36296" x="1444625" y="6042025"/>
          <p14:tracePt t="36311" x="1452563" y="6059488"/>
          <p14:tracePt t="36874" x="1452563" y="6067425"/>
          <p14:tracePt t="36892" x="1436688" y="6042025"/>
          <p14:tracePt t="36906" x="1411288" y="6008688"/>
          <p14:tracePt t="36925" x="1360488" y="5940425"/>
          <p14:tracePt t="36937" x="1360488" y="5922963"/>
          <p14:tracePt t="36953" x="1350963" y="5922963"/>
          <p14:tracePt t="37063" x="1343025" y="5915025"/>
          <p14:tracePt t="37077" x="1343025" y="5905500"/>
          <p14:tracePt t="37093" x="1411288" y="5905500"/>
          <p14:tracePt t="37111" x="1563688" y="5905500"/>
          <p14:tracePt t="37127" x="1827213" y="5905500"/>
          <p14:tracePt t="37144" x="1878013" y="5905500"/>
          <p14:tracePt t="37158" x="1911350" y="5905500"/>
          <p14:tracePt t="37218" x="1911350" y="5915025"/>
          <p14:tracePt t="37264" x="1895475" y="5915025"/>
          <p14:tracePt t="37282" x="1784350" y="5915025"/>
          <p14:tracePt t="37297" x="1725613" y="5915025"/>
          <p14:tracePt t="37313" x="1631950" y="5915025"/>
          <p14:tracePt t="37326" x="1589088" y="5915025"/>
          <p14:tracePt t="37345" x="1520825" y="5915025"/>
          <p14:tracePt t="37362" x="1495425" y="5915025"/>
          <p14:tracePt t="37377" x="1487488" y="5915025"/>
          <p14:tracePt t="37562" x="1470025" y="5915025"/>
          <p14:tracePt t="37578" x="1444625" y="5915025"/>
          <p14:tracePt t="37594" x="1411288" y="5915025"/>
          <p14:tracePt t="37611" x="1360488" y="5915025"/>
          <p14:tracePt t="37628" x="1274763" y="5922963"/>
          <p14:tracePt t="37642" x="1223963" y="5940425"/>
          <p14:tracePt t="37661" x="1198563" y="5940425"/>
          <p14:tracePt t="37689" x="1181100" y="5940425"/>
          <p14:tracePt t="37751" x="1173163" y="5940425"/>
          <p14:tracePt t="37764" x="1155700" y="5940425"/>
          <p14:tracePt t="37779" x="1138238" y="5905500"/>
          <p14:tracePt t="37797" x="1130300" y="5864225"/>
          <p14:tracePt t="37814" x="1096963" y="5821363"/>
          <p14:tracePt t="37828" x="1079500" y="5788025"/>
          <p14:tracePt t="37843" x="1028700" y="5735638"/>
          <p14:tracePt t="37860" x="960438" y="5651500"/>
          <p14:tracePt t="37877" x="935038" y="5616575"/>
          <p14:tracePt t="37893" x="917575" y="5549900"/>
          <p14:tracePt t="37910" x="892175" y="5524500"/>
          <p14:tracePt t="37926" x="874713" y="5472113"/>
          <p14:tracePt t="37942" x="858838" y="5456238"/>
          <p14:tracePt t="38016" x="849313" y="5438775"/>
          <p14:tracePt t="38045" x="833438" y="5438775"/>
          <p14:tracePt t="38061" x="815975" y="5446713"/>
          <p14:tracePt t="38078" x="808038" y="5456238"/>
          <p14:tracePt t="38096" x="765175" y="5497513"/>
          <p14:tracePt t="38110" x="730250" y="5497513"/>
          <p14:tracePt t="38128" x="679450" y="5524500"/>
          <p14:tracePt t="38144" x="654050" y="5524500"/>
          <p14:tracePt t="38156" x="646113" y="5524500"/>
          <p14:tracePt t="38170" x="620713" y="5524500"/>
          <p14:tracePt t="38188" x="577850" y="5456238"/>
          <p14:tracePt t="38206" x="534988" y="5380038"/>
          <p14:tracePt t="38218" x="527050" y="5327650"/>
          <p14:tracePt t="38237" x="501650" y="5268913"/>
          <p14:tracePt t="38250" x="484188" y="5167313"/>
          <p14:tracePt t="38267" x="466725" y="5064125"/>
          <p14:tracePt t="38285" x="450850" y="4954588"/>
          <p14:tracePt t="38301" x="450850" y="4868863"/>
          <p14:tracePt t="38318" x="450850" y="4802188"/>
          <p14:tracePt t="38327" x="450850" y="4749800"/>
          <p14:tracePt t="38345" x="450850" y="4716463"/>
          <p14:tracePt t="38360" x="450850" y="4699000"/>
          <p14:tracePt t="38376" x="450850" y="4691063"/>
          <p14:tracePt t="39327" x="466725" y="4733925"/>
          <p14:tracePt t="39343" x="509588" y="4784725"/>
          <p14:tracePt t="39359" x="569913" y="4860925"/>
          <p14:tracePt t="39376" x="663575" y="4962525"/>
          <p14:tracePt t="39394" x="833438" y="5175250"/>
          <p14:tracePt t="39404" x="874713" y="5226050"/>
          <p14:tracePt t="39421" x="952500" y="5311775"/>
          <p14:tracePt t="39438" x="993775" y="5362575"/>
          <p14:tracePt t="39454" x="993775" y="5370513"/>
          <p14:tracePt t="39531" x="993775" y="5380038"/>
          <p14:tracePt t="39547" x="993775" y="5395913"/>
          <p14:tracePt t="39563" x="985838" y="5413375"/>
          <p14:tracePt t="39577" x="977900" y="5430838"/>
          <p14:tracePt t="39594" x="952500" y="5446713"/>
          <p14:tracePt t="39626" x="952500" y="5456238"/>
          <p14:tracePt t="39659" x="952500" y="5472113"/>
          <p14:tracePt t="39674" x="1003300" y="5481638"/>
          <p14:tracePt t="39688" x="1087438" y="5497513"/>
          <p14:tracePt t="39704" x="1317625" y="5557838"/>
          <p14:tracePt t="39718" x="1674813" y="5626100"/>
          <p14:tracePt t="39735" x="1979613" y="5676900"/>
          <p14:tracePt t="39736" x="2286000" y="5727700"/>
          <p14:tracePt t="39751" x="2922588" y="5813425"/>
          <p14:tracePt t="39768" x="3467100" y="5872163"/>
          <p14:tracePt t="39784" x="3806825" y="5940425"/>
          <p14:tracePt t="39800" x="4027488" y="5965825"/>
          <p14:tracePt t="39817" x="4044950" y="5983288"/>
          <p14:tracePt t="39826" x="4062413" y="5999163"/>
          <p14:tracePt t="39845" x="4062413" y="6008688"/>
          <p14:tracePt t="39862" x="4070350" y="6016625"/>
          <p14:tracePt t="39878" x="4087813" y="6034088"/>
          <p14:tracePt t="39895" x="4121150" y="6076950"/>
          <p14:tracePt t="39909" x="4138613" y="6092825"/>
          <p14:tracePt t="39927" x="4181475" y="6127750"/>
          <p14:tracePt t="39942" x="4265613" y="6178550"/>
          <p14:tracePt t="39967" x="4351338" y="6229350"/>
          <p14:tracePt t="39985" x="4521200" y="6313488"/>
          <p14:tracePt t="40001" x="4546600" y="6330950"/>
          <p14:tracePt t="40018" x="4673600" y="6391275"/>
          <p14:tracePt t="40034" x="4886325" y="6475413"/>
          <p14:tracePt t="40051" x="4919663" y="6492875"/>
          <p14:tracePt t="40155" x="4868863" y="6492875"/>
          <p14:tracePt t="40172" x="4818063" y="6492875"/>
          <p14:tracePt t="40186" x="4775200" y="6500813"/>
          <p14:tracePt t="40220" x="4759325" y="6500813"/>
          <p14:tracePt t="40250" x="4749800" y="6500813"/>
          <p14:tracePt t="40266" x="4733925" y="6500813"/>
          <p14:tracePt t="40281" x="4673600" y="6500813"/>
          <p14:tracePt t="40295" x="4605338" y="6500813"/>
          <p14:tracePt t="40312" x="4538663" y="6500813"/>
          <p14:tracePt t="40328" x="4486275" y="6500813"/>
          <p14:tracePt t="40343" x="4478338" y="6500813"/>
          <p14:tracePt t="40454" x="4470400" y="6500813"/>
          <p14:tracePt t="40468" x="4521200" y="6492875"/>
          <p14:tracePt t="40486" x="4622800" y="6483350"/>
          <p14:tracePt t="40501" x="4691063" y="6483350"/>
          <p14:tracePt t="40516" x="4767263" y="6475413"/>
          <p14:tracePt t="40530" x="4792663" y="6475413"/>
          <p14:tracePt t="40547" x="4843463" y="6475413"/>
          <p14:tracePt t="40562" x="4852988" y="6475413"/>
          <p14:tracePt t="40706" x="4843463" y="6475413"/>
          <p14:tracePt t="40906" x="4835525" y="6467475"/>
          <p14:tracePt t="40924" x="4868863" y="6457950"/>
          <p14:tracePt t="40936" x="4987925" y="6450013"/>
          <p14:tracePt t="40952" x="5005388" y="6442075"/>
          <p14:tracePt t="40971" x="5132388" y="6442075"/>
          <p14:tracePt t="40984" x="5183188" y="6432550"/>
          <p14:tracePt t="41001" x="5218113" y="6432550"/>
          <p14:tracePt t="41002" x="5226050" y="6432550"/>
          <p14:tracePt t="41077" x="5149850" y="6432550"/>
          <p14:tracePt t="41093" x="5106988" y="6432550"/>
          <p14:tracePt t="41111" x="4716463" y="6416675"/>
          <p14:tracePt t="41127" x="4113213" y="6348413"/>
          <p14:tracePt t="41144" x="3203575" y="6272213"/>
          <p14:tracePt t="41155" x="2668588" y="6186488"/>
          <p14:tracePt t="41173" x="1784350" y="6110288"/>
          <p14:tracePt t="41190" x="1173163" y="6008688"/>
          <p14:tracePt t="41203" x="730250" y="5940425"/>
          <p14:tracePt t="41217" x="585788" y="5915025"/>
          <p14:tracePt t="41235" x="415925" y="5821363"/>
          <p14:tracePt t="41251" x="415925" y="5795963"/>
          <p14:tracePt t="41268" x="415925" y="5761038"/>
          <p14:tracePt t="41284" x="415925" y="5719763"/>
          <p14:tracePt t="41303" x="415925" y="5684838"/>
          <p14:tracePt t="41311" x="415925" y="5676900"/>
          <p14:tracePt t="41328" x="415925" y="5626100"/>
          <p14:tracePt t="41345" x="425450" y="5583238"/>
          <p14:tracePt t="41378" x="433388" y="5575300"/>
          <p14:tracePt t="41483" x="441325" y="5565775"/>
          <p14:tracePt t="41499" x="484188" y="5583238"/>
          <p14:tracePt t="41514" x="544513" y="5608638"/>
          <p14:tracePt t="41531" x="654050" y="5668963"/>
          <p14:tracePt t="41549" x="815975" y="5735638"/>
          <p14:tracePt t="41562" x="1011238" y="5829300"/>
          <p14:tracePt t="41577" x="1206500" y="5905500"/>
          <p14:tracePt t="41593" x="1343025" y="5957888"/>
          <p14:tracePt t="41610" x="1368425" y="5973763"/>
          <p14:tracePt t="41626" x="1385888" y="5983288"/>
          <p14:tracePt t="41705" x="1376363" y="5965825"/>
          <p14:tracePt t="41751" x="1368425" y="5965825"/>
          <p14:tracePt t="41796" x="1360488" y="5965825"/>
          <p14:tracePt t="41812" x="1360488" y="5991225"/>
          <p14:tracePt t="41828" x="1368425" y="6008688"/>
          <p14:tracePt t="41846" x="1419225" y="6016625"/>
          <p14:tracePt t="41859" x="1487488" y="6034088"/>
          <p14:tracePt t="41878" x="1581150" y="6059488"/>
          <p14:tracePt t="41891" x="1639888" y="6067425"/>
          <p14:tracePt t="41910" x="1665288" y="6084888"/>
          <p14:tracePt t="42467" x="1614488" y="6024563"/>
          <p14:tracePt t="42490" x="1495425" y="5889625"/>
          <p14:tracePt t="42499" x="1444625" y="5838825"/>
          <p14:tracePt t="42518" x="1317625" y="5694363"/>
          <p14:tracePt t="42534" x="1223963" y="5575300"/>
          <p14:tracePt t="42551" x="1155700" y="5472113"/>
          <p14:tracePt t="42568" x="1138238" y="5456238"/>
          <p14:tracePt t="42717" x="1138238" y="5464175"/>
          <p14:tracePt t="42733" x="1147763" y="5497513"/>
          <p14:tracePt t="42749" x="1163638" y="5524500"/>
          <p14:tracePt t="42767" x="1181100" y="5557838"/>
          <p14:tracePt t="42811" x="1198563" y="5557838"/>
          <p14:tracePt t="42827" x="1206500" y="5532438"/>
          <p14:tracePt t="42844" x="1223963" y="5507038"/>
          <p14:tracePt t="42845" x="1231900" y="5497513"/>
          <p14:tracePt t="42861" x="1231900" y="5438775"/>
          <p14:tracePt t="42878" x="1231900" y="5413375"/>
          <p14:tracePt t="42895" x="1231900" y="5380038"/>
          <p14:tracePt t="42910" x="1231900" y="5362575"/>
          <p14:tracePt t="43125" x="1241425" y="5362575"/>
          <p14:tracePt t="43143" x="1292225" y="5405438"/>
          <p14:tracePt t="43159" x="1308100" y="5446713"/>
          <p14:tracePt t="43173" x="1343025" y="5524500"/>
          <p14:tracePt t="43189" x="1411288" y="5583238"/>
          <p14:tracePt t="43203" x="1436688" y="5616575"/>
          <p14:tracePt t="43218" x="1470025" y="5668963"/>
          <p14:tracePt t="43235" x="1477963" y="5676900"/>
          <p14:tracePt t="43361" x="1477963" y="5684838"/>
          <p14:tracePt t="43361" x="1477963" y="5694363"/>
          <p14:tracePt t="43392" x="1444625" y="5727700"/>
          <p14:tracePt t="43426" x="1376363" y="5770563"/>
          <p14:tracePt t="43436" x="1376363" y="5778500"/>
          <p14:tracePt t="43454" x="1350963" y="5795963"/>
          <p14:tracePt t="43470" x="1343025" y="5813425"/>
          <p14:tracePt t="43484" x="1325563" y="5846763"/>
          <p14:tracePt t="43501" x="1317625" y="5854700"/>
          <p14:tracePt t="43518" x="1317625" y="5872163"/>
          <p14:tracePt t="43641" x="1350963" y="5829300"/>
          <p14:tracePt t="43658" x="1436688" y="5727700"/>
          <p14:tracePt t="43671" x="1444625" y="5684838"/>
          <p14:tracePt t="43689" x="1452563" y="5626100"/>
          <p14:tracePt t="43705" x="1452563" y="5591175"/>
          <p14:tracePt t="43718" x="1452563" y="5540375"/>
          <p14:tracePt t="43735" x="1452563" y="5524500"/>
          <p14:tracePt t="43751" x="1452563" y="5514975"/>
          <p14:tracePt t="43890" x="1470025" y="5497513"/>
          <p14:tracePt t="43907" x="1477963" y="5489575"/>
          <p14:tracePt t="43920" x="1504950" y="5472113"/>
          <p14:tracePt t="43937" x="1504950" y="5464175"/>
          <p14:tracePt t="43956" x="1530350" y="5456238"/>
          <p14:tracePt t="43971" x="1530350" y="5430838"/>
          <p14:tracePt t="44000" x="1530350" y="5413375"/>
          <p14:tracePt t="44063" x="1530350" y="5405438"/>
          <p14:tracePt t="44077" x="1530350" y="5387975"/>
          <p14:tracePt t="44094" x="1520825" y="5380038"/>
          <p14:tracePt t="44109" x="1520825" y="5362575"/>
          <p14:tracePt t="44127" x="1504950" y="5345113"/>
          <p14:tracePt t="44141" x="1495425" y="5337175"/>
          <p14:tracePt t="44161" x="1487488" y="5327650"/>
          <p14:tracePt t="44186" x="1477963" y="5319713"/>
          <p14:tracePt t="44248" x="1470025" y="5311775"/>
          <p14:tracePt t="44266" x="1436688" y="5302250"/>
          <p14:tracePt t="44282" x="1419225" y="5294313"/>
          <p14:tracePt t="44297" x="1401763" y="5286375"/>
          <p14:tracePt t="44313" x="1376363" y="5268913"/>
          <p14:tracePt t="44327" x="1360488" y="5268913"/>
          <p14:tracePt t="44344" x="1317625" y="5243513"/>
          <p14:tracePt t="44361" x="1282700" y="5226050"/>
          <p14:tracePt t="44378" x="1249363" y="5218113"/>
          <p14:tracePt t="44394" x="1223963" y="5218113"/>
          <p14:tracePt t="44410" x="1173163" y="5208588"/>
          <p14:tracePt t="44421" x="1155700" y="5208588"/>
          <p14:tracePt t="44441" x="1069975" y="5200650"/>
          <p14:tracePt t="44456" x="1019175" y="5192713"/>
          <p14:tracePt t="44470" x="960438" y="5183188"/>
          <p14:tracePt t="44484" x="892175" y="5183188"/>
          <p14:tracePt t="44500" x="815975" y="5183188"/>
          <p14:tracePt t="44518" x="798513" y="5183188"/>
          <p14:tracePt t="44535" x="765175" y="5183188"/>
          <p14:tracePt t="44551" x="747713" y="5183188"/>
          <p14:tracePt t="44562" x="739775" y="5183188"/>
          <p14:tracePt t="44579" x="722313" y="5183188"/>
          <p14:tracePt t="44595" x="688975" y="5200650"/>
          <p14:tracePt t="44612" x="679450" y="5208588"/>
          <p14:tracePt t="44629" x="654050" y="5226050"/>
          <p14:tracePt t="44645" x="636588" y="5276850"/>
          <p14:tracePt t="44662" x="628650" y="5337175"/>
          <p14:tracePt t="44675" x="628650" y="5353050"/>
          <p14:tracePt t="44693" x="628650" y="5421313"/>
          <p14:tracePt t="44709" x="628650" y="5481638"/>
          <p14:tracePt t="44718" x="628650" y="5507038"/>
          <p14:tracePt t="44736" x="628650" y="5565775"/>
          <p14:tracePt t="44750" x="636588" y="5634038"/>
          <p14:tracePt t="44768" x="688975" y="5702300"/>
          <p14:tracePt t="44769" x="704850" y="5753100"/>
          <p14:tracePt t="44784" x="747713" y="5803900"/>
          <p14:tracePt t="44800" x="815975" y="5880100"/>
          <p14:tracePt t="44817" x="900113" y="5940425"/>
          <p14:tracePt t="44835" x="1003300" y="5991225"/>
          <p14:tracePt t="44835" x="1036638" y="6034088"/>
          <p14:tracePt t="44860" x="1104900" y="6067425"/>
          <p14:tracePt t="45030" x="1122363" y="6067425"/>
          <p14:tracePt t="45046" x="1163638" y="6067425"/>
          <p14:tracePt t="45061" x="1216025" y="6042025"/>
          <p14:tracePt t="45077" x="1266825" y="6008688"/>
          <p14:tracePt t="45094" x="1350963" y="5940425"/>
          <p14:tracePt t="45111" x="1452563" y="5846763"/>
          <p14:tracePt t="45127" x="1470025" y="5778500"/>
          <p14:tracePt t="45143" x="1470025" y="5694363"/>
          <p14:tracePt t="45159" x="1470025" y="5626100"/>
          <p14:tracePt t="45175" x="1470025" y="5557838"/>
          <p14:tracePt t="45190" x="1470025" y="5540375"/>
          <p14:tracePt t="45208" x="1470025" y="5514975"/>
          <p14:tracePt t="45218" x="1470025" y="5507038"/>
          <p14:tracePt t="45235" x="1470025" y="5497513"/>
          <p14:tracePt t="45266" x="1470025" y="5489575"/>
          <p14:tracePt t="45424" x="1462088" y="5481638"/>
          <p14:tracePt t="45487" x="1462088" y="5464175"/>
          <p14:tracePt t="45502" x="1462088" y="5446713"/>
          <p14:tracePt t="45515" x="1462088" y="5438775"/>
          <p14:tracePt t="45531" x="1462088" y="5405438"/>
          <p14:tracePt t="45547" x="1462088" y="5395913"/>
          <p14:tracePt t="45578" x="1462088" y="5380038"/>
          <p14:tracePt t="45640" x="1452563" y="5380038"/>
          <p14:tracePt t="45657" x="1436688" y="5362575"/>
          <p14:tracePt t="45670" x="1419225" y="5353050"/>
          <p14:tracePt t="45687" x="1385888" y="5345113"/>
          <p14:tracePt t="45703" x="1376363" y="5337175"/>
          <p14:tracePt t="45717" x="1368425" y="5327650"/>
          <p14:tracePt t="45734" x="1360488" y="5319713"/>
          <p14:tracePt t="45751" x="1350963" y="5319713"/>
          <p14:tracePt t="45768" x="1325563" y="5319713"/>
          <p14:tracePt t="45784" x="1317625" y="5302250"/>
          <p14:tracePt t="45801" x="1308100" y="5302250"/>
          <p14:tracePt t="45818" x="1282700" y="5294313"/>
          <p14:tracePt t="45827" x="1274763" y="5294313"/>
          <p14:tracePt t="45845" x="1249363" y="5294313"/>
          <p14:tracePt t="45862" x="1223963" y="5294313"/>
          <p14:tracePt t="45879" x="1181100" y="5294313"/>
          <p14:tracePt t="45895" x="1147763" y="5319713"/>
          <p14:tracePt t="45909" x="1096963" y="5370513"/>
          <p14:tracePt t="45926" x="1054100" y="5387975"/>
          <p14:tracePt t="45942" x="1044575" y="5446713"/>
          <p14:tracePt t="45959" x="1028700" y="5497513"/>
          <p14:tracePt t="45969" x="1028700" y="5557838"/>
          <p14:tracePt t="45985" x="1028700" y="5575300"/>
          <p14:tracePt t="46001" x="1028700" y="5626100"/>
          <p14:tracePt t="46018" x="1036638" y="5659438"/>
          <p14:tracePt t="46035" x="1079500" y="5710238"/>
          <p14:tracePt t="46035" x="1112838" y="5735638"/>
          <p14:tracePt t="46050" x="1138238" y="5761038"/>
          <p14:tracePt t="46068" x="1223963" y="5795963"/>
          <p14:tracePt t="46077" x="1274763" y="5813425"/>
          <p14:tracePt t="46096" x="1317625" y="5813425"/>
          <p14:tracePt t="46112" x="1343025" y="5813425"/>
          <p14:tracePt t="46129" x="1368425" y="5813425"/>
          <p14:tracePt t="46143" x="1385888" y="5813425"/>
          <p14:tracePt t="46162" x="1411288" y="5813425"/>
          <p14:tracePt t="46175" x="1419225" y="5813425"/>
          <p14:tracePt t="46188" x="1427163" y="5803900"/>
          <p14:tracePt t="46486" x="1427163" y="5795963"/>
          <p14:tracePt t="46500" x="1444625" y="5761038"/>
          <p14:tracePt t="46516" x="1444625" y="5710238"/>
          <p14:tracePt t="46530" x="1462088" y="5651500"/>
          <p14:tracePt t="46546" x="1462088" y="5600700"/>
          <p14:tracePt t="46562" x="1462088" y="5540375"/>
          <p14:tracePt t="46579" x="1452563" y="5472113"/>
          <p14:tracePt t="46595" x="1419225" y="5387975"/>
          <p14:tracePt t="46616" x="1376363" y="5311775"/>
          <p14:tracePt t="46624" x="1333500" y="5268913"/>
          <p14:tracePt t="46643" x="1308100" y="5243513"/>
          <p14:tracePt t="46660" x="1292225" y="5218113"/>
          <p14:tracePt t="46676" x="1257300" y="5208588"/>
          <p14:tracePt t="46693" x="1241425" y="5200650"/>
          <p14:tracePt t="46710" x="1223963" y="5200650"/>
          <p14:tracePt t="46721" x="1206500" y="5200650"/>
          <p14:tracePt t="46734" x="1189038" y="5200650"/>
          <p14:tracePt t="46751" x="1155700" y="5200650"/>
          <p14:tracePt t="46767" x="1122363" y="5200650"/>
          <p14:tracePt t="46783" x="1087438" y="5208588"/>
          <p14:tracePt t="46798" x="1069975" y="5226050"/>
          <p14:tracePt t="46812" x="1019175" y="5251450"/>
          <p14:tracePt t="46829" x="977900" y="5286375"/>
          <p14:tracePt t="46845" x="968375" y="5294313"/>
          <p14:tracePt t="46862" x="925513" y="5353050"/>
          <p14:tracePt t="46878" x="900113" y="5413375"/>
          <p14:tracePt t="46893" x="874713" y="5481638"/>
          <p14:tracePt t="46909" x="866775" y="5532438"/>
          <p14:tracePt t="46925" x="866775" y="5557838"/>
          <p14:tracePt t="46943" x="866775" y="5626100"/>
          <p14:tracePt t="46952" x="866775" y="5641975"/>
          <p14:tracePt t="46968" x="884238" y="5702300"/>
          <p14:tracePt t="46985" x="892175" y="5702300"/>
          <p14:tracePt t="47001" x="900113" y="5719763"/>
          <p14:tracePt t="47019" x="952500" y="5719763"/>
          <p14:tracePt t="47034" x="960438" y="5719763"/>
          <p14:tracePt t="47051" x="1096963" y="5719763"/>
          <p14:tracePt t="47067" x="1155700" y="5719763"/>
          <p14:tracePt t="47084" x="1173163" y="5719763"/>
          <p14:tracePt t="47085" x="1198563" y="5719763"/>
          <p14:tracePt t="47094" x="1216025" y="5719763"/>
          <p14:tracePt t="47110" x="1249363" y="5710238"/>
          <p14:tracePt t="47126" x="1266825" y="5710238"/>
          <p14:tracePt t="47142" x="1274763" y="5694363"/>
          <p14:tracePt t="47344" x="1292225" y="5694363"/>
          <p14:tracePt t="47359" x="1300163" y="5684838"/>
          <p14:tracePt t="47485" x="1300163" y="5659438"/>
          <p14:tracePt t="48061" x="1317625" y="5651500"/>
          <p14:tracePt t="48076" x="1436688" y="5616575"/>
          <p14:tracePt t="48077" x="1563688" y="5583238"/>
          <p14:tracePt t="48093" x="2005013" y="5405438"/>
          <p14:tracePt t="48109" x="2541588" y="5106988"/>
          <p14:tracePt t="48127" x="3178175" y="4657725"/>
          <p14:tracePt t="48144" x="3662363" y="4138613"/>
          <p14:tracePt t="48160" x="4011613" y="3619500"/>
          <p14:tracePt t="48175" x="4257675" y="2990850"/>
          <p14:tracePt t="48188" x="4452938" y="2438400"/>
          <p14:tracePt t="48203" x="4529138" y="2073275"/>
          <p14:tracePt t="48217" x="4572000" y="1878013"/>
          <p14:tracePt t="48235" x="4605338" y="1649413"/>
          <p14:tracePt t="48250" x="4640263" y="1487488"/>
          <p14:tracePt t="48268" x="4673600" y="1376363"/>
          <p14:tracePt t="48269" x="4673600" y="1360488"/>
          <p14:tracePt t="48284" x="4691063" y="1325563"/>
          <p14:tracePt t="48302" x="4708525" y="1300163"/>
          <p14:tracePt t="48312" x="4716463" y="1292225"/>
          <p14:tracePt t="48329" x="4741863" y="1266825"/>
          <p14:tracePt t="48345" x="4749800" y="1257300"/>
          <p14:tracePt t="48362" x="4775200" y="1249363"/>
          <p14:tracePt t="48530" x="4827588" y="1249363"/>
          <p14:tracePt t="48547" x="4937125" y="1249363"/>
          <p14:tracePt t="48561" x="4972050" y="1249363"/>
          <p14:tracePt t="48577" x="5038725" y="1266825"/>
          <p14:tracePt t="48843" x="5056188" y="1274763"/>
          <p14:tracePt t="48859" x="5099050" y="1308100"/>
          <p14:tracePt t="48878" x="5141913" y="1343025"/>
          <p14:tracePt t="48894" x="5157788" y="1368425"/>
          <p14:tracePt t="48909" x="5157788" y="1376363"/>
          <p14:tracePt t="48923" x="5175250" y="1401763"/>
          <p14:tracePt t="48940" x="5183188" y="1436688"/>
          <p14:tracePt t="48954" x="5183188" y="1462088"/>
          <p14:tracePt t="48967" x="5183188" y="1470025"/>
          <p14:tracePt t="48984" x="5157788" y="1504950"/>
          <p14:tracePt t="49001" x="5064125" y="1538288"/>
          <p14:tracePt t="49018" x="4987925" y="1555750"/>
          <p14:tracePt t="49035" x="4802188" y="1581150"/>
          <p14:tracePt t="49035" x="4691063" y="1589088"/>
          <p14:tracePt t="49045" x="4554538" y="1597025"/>
          <p14:tracePt t="49064" x="4384675" y="1622425"/>
          <p14:tracePt t="49077" x="4300538" y="1622425"/>
          <p14:tracePt t="49093" x="4275138" y="1622425"/>
          <p14:tracePt t="49310" x="4224338" y="1622425"/>
          <p14:tracePt t="49327" x="4171950" y="1622425"/>
          <p14:tracePt t="49345" x="4095750" y="1622425"/>
          <p14:tracePt t="49361" x="3994150" y="1622425"/>
          <p14:tracePt t="49374" x="3935413" y="1622425"/>
          <p14:tracePt t="49394" x="3900488" y="1622425"/>
          <p14:tracePt t="49404" x="3857625" y="1622425"/>
          <p14:tracePt t="49423" x="3832225" y="1622425"/>
          <p14:tracePt t="49438" x="3824288" y="1622425"/>
          <p14:tracePt t="49453" x="3806825" y="1622425"/>
          <p14:tracePt t="49595" x="3867150" y="1614488"/>
          <p14:tracePt t="49610" x="3994150" y="1606550"/>
          <p14:tracePt t="49625" x="4113213" y="1597025"/>
          <p14:tracePt t="49643" x="4410075" y="1571625"/>
          <p14:tracePt t="49663" x="4911725" y="1520825"/>
          <p14:tracePt t="49672" x="5073650" y="1495425"/>
          <p14:tracePt t="49693" x="5507038" y="1444625"/>
          <p14:tracePt t="49709" x="5634038" y="1436688"/>
          <p14:tracePt t="49719" x="5821363" y="1411288"/>
          <p14:tracePt t="49735" x="5880100" y="1411288"/>
          <p14:tracePt t="49751" x="5915025" y="1411288"/>
          <p14:tracePt t="49768" x="5940425" y="1411288"/>
          <p14:tracePt t="49796" x="5948363" y="1411288"/>
          <p14:tracePt t="49812" x="5991225" y="1401763"/>
          <p14:tracePt t="49827" x="6042025" y="1401763"/>
          <p14:tracePt t="49844" x="6102350" y="1401763"/>
          <p14:tracePt t="49861" x="6246813" y="1401763"/>
          <p14:tracePt t="49877" x="6416675" y="1401763"/>
          <p14:tracePt t="49890" x="6526213" y="1401763"/>
          <p14:tracePt t="49911" x="6908800" y="1385888"/>
          <p14:tracePt t="49921" x="7061200" y="1385888"/>
          <p14:tracePt t="49939" x="7486650" y="1385888"/>
          <p14:tracePt t="49957" x="7623175" y="1385888"/>
          <p14:tracePt t="49968" x="7631113" y="1385888"/>
          <p14:tracePt t="50029" x="7639050" y="1393825"/>
          <p14:tracePt t="50045" x="7631113" y="1462088"/>
          <p14:tracePt t="50062" x="7623175" y="1477963"/>
          <p14:tracePt t="50079" x="7529513" y="1657350"/>
          <p14:tracePt t="50093" x="7486650" y="1733550"/>
          <p14:tracePt t="50109" x="7223125" y="2047875"/>
          <p14:tracePt t="50126" x="7045325" y="2286000"/>
          <p14:tracePt t="50144" x="6926263" y="2430463"/>
          <p14:tracePt t="50161" x="6705600" y="2744788"/>
          <p14:tracePt t="50174" x="6645275" y="2838450"/>
          <p14:tracePt t="50188" x="6518275" y="3016250"/>
          <p14:tracePt t="50201" x="6457950" y="3109913"/>
          <p14:tracePt t="50225" x="6280150" y="3355975"/>
          <p14:tracePt t="50236" x="6246813" y="3433763"/>
          <p14:tracePt t="50253" x="6169025" y="3543300"/>
          <p14:tracePt t="50264" x="6135688" y="3611563"/>
          <p14:tracePt t="50281" x="6024563" y="3748088"/>
          <p14:tracePt t="50297" x="5940425" y="3849688"/>
          <p14:tracePt t="50313" x="5897563" y="3951288"/>
          <p14:tracePt t="50330" x="5838825" y="4037013"/>
          <p14:tracePt t="50344" x="5795963" y="4070350"/>
          <p14:tracePt t="50361" x="5795963" y="4113213"/>
          <p14:tracePt t="50377" x="5788025" y="4146550"/>
          <p14:tracePt t="50393" x="5778500" y="4146550"/>
          <p14:tracePt t="50500" x="5770563" y="4146550"/>
          <p14:tracePt t="50530" x="5788025" y="4095750"/>
          <p14:tracePt t="50545" x="5821363" y="4052888"/>
          <p14:tracePt t="50562" x="5829300" y="4037013"/>
          <p14:tracePt t="50578" x="5829300" y="4019550"/>
          <p14:tracePt t="50595" x="5846763" y="4011613"/>
          <p14:tracePt t="50612" x="5922963" y="4011613"/>
          <p14:tracePt t="50628" x="5965825" y="4019550"/>
          <p14:tracePt t="50645" x="5965825" y="4079875"/>
          <p14:tracePt t="50659" x="5897563" y="4232275"/>
          <p14:tracePt t="50677" x="5719763" y="4460875"/>
          <p14:tracePt t="50695" x="5048250" y="4919663"/>
          <p14:tracePt t="50707" x="4683125" y="5116513"/>
          <p14:tracePt t="50733" x="3492500" y="5481638"/>
          <p14:tracePt t="50749" x="2762250" y="5626100"/>
          <p14:tracePt t="50764" x="2082800" y="5676900"/>
          <p14:tracePt t="50780" x="1419225" y="5676900"/>
          <p14:tracePt t="50797" x="925513" y="5676900"/>
          <p14:tracePt t="50813" x="654050" y="5626100"/>
          <p14:tracePt t="50827" x="501650" y="5565775"/>
          <p14:tracePt t="50844" x="415925" y="5514975"/>
          <p14:tracePt t="50861" x="382588" y="5456238"/>
          <p14:tracePt t="50877" x="365125" y="5421313"/>
          <p14:tracePt t="50894" x="347663" y="5370513"/>
          <p14:tracePt t="50911" x="322263" y="5302250"/>
          <p14:tracePt t="50923" x="314325" y="5276850"/>
          <p14:tracePt t="50937" x="314325" y="5235575"/>
          <p14:tracePt t="50958" x="314325" y="5192713"/>
          <p14:tracePt t="50983" x="314325" y="5175250"/>
          <p14:tracePt t="51001" x="322263" y="5167313"/>
          <p14:tracePt t="51015" x="339725" y="5167313"/>
          <p14:tracePt t="51036" x="400050" y="5167313"/>
          <p14:tracePt t="51045" x="433388" y="5167313"/>
          <p14:tracePt t="51063" x="534988" y="5218113"/>
          <p14:tracePt t="51079" x="560388" y="5235575"/>
          <p14:tracePt t="51096" x="569913" y="5268913"/>
          <p14:tracePt t="51113" x="569913" y="5311775"/>
          <p14:tracePt t="51130" x="569913" y="5345113"/>
          <p14:tracePt t="51144" x="569913" y="5353050"/>
          <p14:tracePt t="51161" x="569913" y="5362575"/>
          <p14:tracePt t="51233" x="544513" y="5362575"/>
          <p14:tracePt t="51251" x="534988" y="5286375"/>
          <p14:tracePt t="51265" x="534988" y="5260975"/>
          <p14:tracePt t="51280" x="534988" y="5167313"/>
          <p14:tracePt t="51296" x="534988" y="5022850"/>
          <p14:tracePt t="51314" x="534988" y="4878388"/>
          <p14:tracePt t="51328" x="534988" y="4749800"/>
          <p14:tracePt t="51344" x="560388" y="4640263"/>
          <p14:tracePt t="51360" x="585788" y="4579938"/>
          <p14:tracePt t="51373" x="603250" y="4554538"/>
          <p14:tracePt t="51393" x="611188" y="4546600"/>
          <p14:tracePt t="51875" x="628650" y="4564063"/>
          <p14:tracePt t="51893" x="636588" y="4589463"/>
          <p14:tracePt t="51911" x="671513" y="4648200"/>
          <p14:tracePt t="51923" x="679450" y="4699000"/>
          <p14:tracePt t="51937" x="704850" y="4716463"/>
          <p14:tracePt t="51953" x="722313" y="4724400"/>
          <p14:tracePt t="51970" x="798513" y="4741863"/>
          <p14:tracePt t="51984" x="884238" y="4741863"/>
          <p14:tracePt t="52001" x="1003300" y="4741863"/>
          <p14:tracePt t="52002" x="1087438" y="4741863"/>
          <p14:tracePt t="52017" x="1173163" y="4741863"/>
          <p14:tracePt t="52035" x="1419225" y="4708525"/>
          <p14:tracePt t="52051" x="1766888" y="4699000"/>
          <p14:tracePt t="52068" x="2200275" y="4699000"/>
          <p14:tracePt t="52084" x="2820988" y="4683125"/>
          <p14:tracePt t="52092" x="2957513" y="4683125"/>
          <p14:tracePt t="52110" x="3170238" y="4657725"/>
          <p14:tracePt t="52125" x="3238500" y="4640263"/>
          <p14:tracePt t="52222" x="3263900" y="4622800"/>
          <p14:tracePt t="52233" x="3279775" y="4622800"/>
          <p14:tracePt t="52250" x="3365500" y="4622800"/>
          <p14:tracePt t="52264" x="3408363" y="4622800"/>
          <p14:tracePt t="52280" x="3552825" y="4622800"/>
          <p14:tracePt t="52297" x="3849688" y="4622800"/>
          <p14:tracePt t="52313" x="4240213" y="4622800"/>
          <p14:tracePt t="52329" x="4325938" y="4622800"/>
          <p14:tracePt t="52375" x="4316413" y="4605338"/>
          <p14:tracePt t="52389" x="4265613" y="4597400"/>
          <p14:tracePt t="52410" x="4189413" y="4579938"/>
          <p14:tracePt t="52427" x="4113213" y="4572000"/>
          <p14:tracePt t="52436" x="4052888" y="4572000"/>
          <p14:tracePt t="52455" x="3968750" y="4572000"/>
          <p14:tracePt t="52468" x="3935413" y="4572000"/>
          <p14:tracePt t="52484" x="3824288" y="4572000"/>
          <p14:tracePt t="52501" x="3790950" y="4572000"/>
          <p14:tracePt t="52518" x="3781425" y="4579938"/>
          <p14:tracePt t="52534" x="3781425" y="4614863"/>
          <p14:tracePt t="52551" x="3849688" y="4657725"/>
          <p14:tracePt t="52568" x="3900488" y="4673600"/>
          <p14:tracePt t="52585" x="4214813" y="4827588"/>
          <p14:tracePt t="52593" x="4333875" y="4886325"/>
          <p14:tracePt t="52610" x="4554538" y="5013325"/>
          <p14:tracePt t="52611" x="4673600" y="5099050"/>
          <p14:tracePt t="52627" x="4886325" y="5268913"/>
          <p14:tracePt t="52643" x="4979988" y="5362575"/>
          <p14:tracePt t="52660" x="5081588" y="5540375"/>
          <p14:tracePt t="52675" x="5124450" y="5684838"/>
          <p14:tracePt t="52688" x="5132388" y="5803900"/>
          <p14:tracePt t="52707" x="5132388" y="5922963"/>
          <p14:tracePt t="52719" x="5116513" y="5957888"/>
          <p14:tracePt t="52734" x="5099050" y="5983288"/>
          <p14:tracePt t="52751" x="4987925" y="6084888"/>
          <p14:tracePt t="52768" x="4929188" y="6102350"/>
          <p14:tracePt t="52768" x="4878388" y="6143625"/>
          <p14:tracePt t="52784" x="4818063" y="6178550"/>
          <p14:tracePt t="52801" x="4767263" y="6211888"/>
          <p14:tracePt t="52819" x="4724400" y="6229350"/>
          <p14:tracePt t="52953" x="4724400" y="6254750"/>
          <p14:tracePt t="52969" x="4741863" y="6280150"/>
          <p14:tracePt t="52983" x="4759325" y="6297613"/>
          <p14:tracePt t="53001" x="4767263" y="6323013"/>
          <p14:tracePt t="53015" x="4767263" y="6330950"/>
          <p14:tracePt t="53031" x="4802188" y="6373813"/>
          <p14:tracePt t="53048" x="4818063" y="6424613"/>
          <p14:tracePt t="53061" x="4835525" y="6442075"/>
          <p14:tracePt t="53078" x="4894263" y="6518275"/>
          <p14:tracePt t="53093" x="4919663" y="6543675"/>
          <p14:tracePt t="53112" x="4979988" y="6586538"/>
          <p14:tracePt t="53128" x="4987925" y="6619875"/>
          <p14:tracePt t="53145" x="4987925" y="6627813"/>
          <p14:tracePt t="53189" x="4997450" y="6637338"/>
          <p14:tracePt t="53219" x="4997450" y="6645275"/>
          <p14:tracePt t="53234" x="4987925" y="6662738"/>
          <p14:tracePt t="53250" x="4979988" y="6662738"/>
          <p14:tracePt t="53266" x="4946650" y="6662738"/>
          <p14:tracePt t="53280" x="4919663" y="6662738"/>
          <p14:tracePt t="53297" x="4911725" y="6662738"/>
          <p14:tracePt t="53311" x="4894263" y="6662738"/>
          <p14:tracePt t="53328" x="4878388" y="6662738"/>
          <p14:tracePt t="53344" x="4868863" y="6662738"/>
          <p14:tracePt t="53389" x="4868863" y="6654800"/>
          <p14:tracePt t="53410" x="4868863" y="6645275"/>
          <p14:tracePt t="53440" x="4852988" y="6637338"/>
          <p14:tracePt t="53452" x="4835525" y="6619875"/>
          <p14:tracePt t="53467" x="4827588" y="6611938"/>
          <p14:tracePt t="53485" x="4792663" y="6594475"/>
          <p14:tracePt t="53500" x="4792663" y="6586538"/>
          <p14:tracePt t="53518" x="4775200" y="6586538"/>
          <p14:tracePt t="53534" x="4767263" y="6577013"/>
          <p14:tracePt t="53577" x="4759325" y="6577013"/>
          <p14:tracePt t="53592" x="4749800" y="6569075"/>
          <p14:tracePt t="53609" x="4733925" y="6543675"/>
          <p14:tracePt t="53627" x="4724400" y="6535738"/>
          <p14:tracePt t="53765" x="4741863" y="6535738"/>
          <p14:tracePt t="53780" x="4818063" y="6526213"/>
          <p14:tracePt t="53796" x="4835525" y="6526213"/>
          <p14:tracePt t="53812" x="4894263" y="6518275"/>
          <p14:tracePt t="53828" x="4911725" y="6510338"/>
          <p14:tracePt t="53843" x="4937125" y="6500813"/>
          <p14:tracePt t="53874" x="4937125" y="6492875"/>
          <p14:tracePt t="53893" x="4937125" y="6475413"/>
          <p14:tracePt t="53909" x="4937125" y="6442075"/>
          <p14:tracePt t="53922" x="4937125" y="6416675"/>
          <p14:tracePt t="53937" x="4937125" y="6373813"/>
          <p14:tracePt t="53954" x="4937125" y="6313488"/>
          <p14:tracePt t="53968" x="4937125" y="6297613"/>
          <p14:tracePt t="53985" x="4937125" y="6254750"/>
          <p14:tracePt t="54001" x="4937125" y="6246813"/>
          <p14:tracePt t="54018" x="4929188" y="6237288"/>
          <p14:tracePt t="54034" x="4919663" y="6229350"/>
          <p14:tracePt t="54050" x="4911725" y="6229350"/>
          <p14:tracePt t="54069" x="4886325" y="6229350"/>
          <p14:tracePt t="54077" x="4860925" y="6229350"/>
          <p14:tracePt t="54093" x="4784725" y="6254750"/>
          <p14:tracePt t="54109" x="4749800" y="6280150"/>
          <p14:tracePt t="54128" x="4640263" y="6348413"/>
          <p14:tracePt t="54144" x="4640263" y="6365875"/>
          <p14:tracePt t="54161" x="4605338" y="6407150"/>
          <p14:tracePt t="54177" x="4605338" y="6416675"/>
          <p14:tracePt t="54187" x="4605338" y="6424613"/>
          <p14:tracePt t="54204" x="4605338" y="6432550"/>
          <p14:tracePt t="54218" x="4605338" y="6442075"/>
          <p14:tracePt t="54235" x="4614863" y="6457950"/>
          <p14:tracePt t="54251" x="4648200" y="6467475"/>
          <p14:tracePt t="54268" x="4716463" y="6475413"/>
          <p14:tracePt t="54284" x="4792663" y="6475413"/>
          <p14:tracePt t="54304" x="4886325" y="6475413"/>
          <p14:tracePt t="54311" x="4911725" y="6475413"/>
          <p14:tracePt t="54329" x="4962525" y="6457950"/>
          <p14:tracePt t="54361" x="4962525" y="6450013"/>
          <p14:tracePt t="54379" x="4962525" y="6424613"/>
          <p14:tracePt t="54393" x="4962525" y="6373813"/>
          <p14:tracePt t="54409" x="4954588" y="6297613"/>
          <p14:tracePt t="54426" x="4937125" y="6246813"/>
          <p14:tracePt t="54437" x="4911725" y="6186488"/>
          <p14:tracePt t="54455" x="4852988" y="6127750"/>
          <p14:tracePt t="54467" x="4802188" y="6059488"/>
          <p14:tracePt t="54484" x="4673600" y="5915025"/>
          <p14:tracePt t="54500" x="4546600" y="5770563"/>
          <p14:tracePt t="54518" x="4376738" y="5549900"/>
          <p14:tracePt t="54534" x="4325938" y="5497513"/>
          <p14:tracePt t="54550" x="4275138" y="5430838"/>
          <p14:tracePt t="54568" x="4249738" y="5362575"/>
          <p14:tracePt t="54577" x="4249738" y="5353050"/>
          <p14:tracePt t="54596" x="4257675" y="5311775"/>
          <p14:tracePt t="54611" x="4300538" y="5276850"/>
          <p14:tracePt t="54626" x="4384675" y="5235575"/>
          <p14:tracePt t="54645" x="4478338" y="5192713"/>
          <p14:tracePt t="54659" x="4546600" y="5149850"/>
          <p14:tracePt t="54676" x="4605338" y="5106988"/>
          <p14:tracePt t="54692" x="4648200" y="5073650"/>
          <p14:tracePt t="54702" x="4665663" y="5038725"/>
          <p14:tracePt t="54718" x="4673600" y="5022850"/>
          <p14:tracePt t="55108" x="4683125" y="5022850"/>
          <p14:tracePt t="55126" x="4708525" y="4979988"/>
          <p14:tracePt t="55140" x="4716463" y="4962525"/>
          <p14:tracePt t="55157" x="4716463" y="4937125"/>
          <p14:tracePt t="55172" x="4724400" y="4929188"/>
          <p14:tracePt t="55187" x="4724400" y="4919663"/>
          <p14:tracePt t="55201" x="4741863" y="4903788"/>
          <p14:tracePt t="55218" x="4749800" y="4886325"/>
          <p14:tracePt t="55219" x="4749800" y="4868863"/>
          <p14:tracePt t="55234" x="4749800" y="4860925"/>
          <p14:tracePt t="55251" x="4749800" y="4835525"/>
          <p14:tracePt t="55268" x="4784725" y="4767263"/>
          <p14:tracePt t="55284" x="4802188" y="4741863"/>
          <p14:tracePt t="55302" x="4810125" y="4716463"/>
          <p14:tracePt t="55438" x="4810125" y="4708525"/>
          <p14:tracePt t="55456" x="4784725" y="4708525"/>
          <p14:tracePt t="55469" x="4775200" y="4708525"/>
          <p14:tracePt t="55485" x="4767263" y="4708525"/>
          <p14:tracePt t="55501" x="4749800" y="4708525"/>
          <p14:tracePt t="55518" x="4691063" y="4724400"/>
          <p14:tracePt t="55519" x="4657725" y="4724400"/>
          <p14:tracePt t="55534" x="4572000" y="4724400"/>
          <p14:tracePt t="55551" x="4486275" y="4724400"/>
          <p14:tracePt t="55568" x="4435475" y="4724400"/>
          <p14:tracePt t="55577" x="4283075" y="4724400"/>
          <p14:tracePt t="55595" x="4138613" y="4724400"/>
          <p14:tracePt t="55612" x="3976688" y="4724400"/>
          <p14:tracePt t="55629" x="3917950" y="4708525"/>
          <p14:tracePt t="55644" x="3883025" y="4691063"/>
          <p14:tracePt t="55659" x="3849688" y="4673600"/>
          <p14:tracePt t="55675" x="3832225" y="4665663"/>
          <p14:tracePt t="55733" x="3824288" y="4657725"/>
          <p14:tracePt t="55751" x="3816350" y="4648200"/>
          <p14:tracePt t="55767" x="3806825" y="4640263"/>
          <p14:tracePt t="55784" x="3806825" y="4630738"/>
          <p14:tracePt t="55860" x="3790950" y="4630738"/>
          <p14:tracePt t="55876" x="3738563" y="4630738"/>
          <p14:tracePt t="55892" x="3705225" y="4630738"/>
          <p14:tracePt t="55909" x="3636963" y="4630738"/>
          <p14:tracePt t="55920" x="3603625" y="4630738"/>
          <p14:tracePt t="55939" x="3560763" y="4630738"/>
          <p14:tracePt t="55954" x="3484563" y="4630738"/>
          <p14:tracePt t="55983" x="3459163" y="4630738"/>
          <p14:tracePt t="55999" x="3449638" y="4630738"/>
          <p14:tracePt t="56203" x="3441700" y="4630738"/>
          <p14:tracePt t="56221" x="3416300" y="4640263"/>
          <p14:tracePt t="56235" x="3390900" y="4648200"/>
          <p14:tracePt t="56250" x="3348038" y="4665663"/>
          <p14:tracePt t="56265" x="3314700" y="4691063"/>
          <p14:tracePt t="56280" x="3279775" y="4699000"/>
          <p14:tracePt t="56297" x="3271838" y="4699000"/>
          <p14:tracePt t="56311" x="3263900" y="4699000"/>
          <p14:tracePt t="56423" x="3246438" y="4699000"/>
          <p14:tracePt t="56436" x="3238500" y="4699000"/>
          <p14:tracePt t="56454" x="3221038" y="4691063"/>
          <p14:tracePt t="56470" x="3203575" y="4691063"/>
          <p14:tracePt t="56486" x="3195638" y="4673600"/>
          <p14:tracePt t="56513" x="3186113" y="4673600"/>
          <p14:tracePt t="56577" x="3186113" y="4657725"/>
          <p14:tracePt t="56593" x="3263900" y="4657725"/>
          <p14:tracePt t="56610" x="3475038" y="4657725"/>
          <p14:tracePt t="56627" x="3662363" y="4640263"/>
          <p14:tracePt t="56644" x="3748088" y="4630738"/>
          <p14:tracePt t="56659" x="3857625" y="4622800"/>
          <p14:tracePt t="56924" x="3841750" y="4622800"/>
          <p14:tracePt t="56937" x="3816350" y="4622800"/>
          <p14:tracePt t="56954" x="3806825" y="4622800"/>
          <p14:tracePt t="56967" x="3798888" y="4622800"/>
          <p14:tracePt t="57218" x="3790950" y="4622800"/>
          <p14:tracePt t="57235" x="3763963" y="4622800"/>
          <p14:tracePt t="57251" x="3697288" y="4622800"/>
          <p14:tracePt t="57265" x="3662363" y="4622800"/>
          <p14:tracePt t="57281" x="3646488" y="4622800"/>
          <p14:tracePt t="57296" x="3636963" y="4622800"/>
          <p14:tracePt t="57374" x="3687763" y="4622800"/>
          <p14:tracePt t="57390" x="3773488" y="4622800"/>
          <p14:tracePt t="57411" x="4156075" y="4622800"/>
          <p14:tracePt t="57420" x="4325938" y="4622800"/>
          <p14:tracePt t="57437" x="4640263" y="4622800"/>
          <p14:tracePt t="57451" x="4792663" y="4605338"/>
          <p14:tracePt t="57467" x="5056188" y="4597400"/>
          <p14:tracePt t="57484" x="5286375" y="4597400"/>
          <p14:tracePt t="57501" x="5413375" y="4597400"/>
          <p14:tracePt t="57502" x="5446713" y="4597400"/>
          <p14:tracePt t="57518" x="5524500" y="4597400"/>
          <p14:tracePt t="57535" x="5616575" y="4597400"/>
          <p14:tracePt t="57552" x="5651500" y="4597400"/>
          <p14:tracePt t="57568" x="5735638" y="4597400"/>
          <p14:tracePt t="57577" x="5864225" y="4597400"/>
          <p14:tracePt t="57595" x="6153150" y="4597400"/>
          <p14:tracePt t="57612" x="6348413" y="4597400"/>
          <p14:tracePt t="57626" x="6432550" y="4597400"/>
          <p14:tracePt t="57643" x="6492875" y="4597400"/>
          <p14:tracePt t="57940" x="6543675" y="4579938"/>
          <p14:tracePt t="57952" x="6561138" y="4579938"/>
          <p14:tracePt t="57970" x="6713538" y="4546600"/>
          <p14:tracePt t="57984" x="6772275" y="4538663"/>
          <p14:tracePt t="58001" x="6883400" y="4521200"/>
          <p14:tracePt t="58018" x="7070725" y="4486275"/>
          <p14:tracePt t="58034" x="7283450" y="4486275"/>
          <p14:tracePt t="58051" x="7453313" y="4486275"/>
          <p14:tracePt t="58069" x="7537450" y="4486275"/>
          <p14:tracePt t="58069" x="7554913" y="4486275"/>
          <p14:tracePt t="58078" x="7562850" y="4486275"/>
          <p14:tracePt t="58094" x="7572375" y="4486275"/>
          <p14:tracePt t="58110" x="7588250" y="4495800"/>
          <p14:tracePt t="58125" x="7588250" y="4503738"/>
          <p14:tracePt t="58157" x="7588250" y="4529138"/>
          <p14:tracePt t="58175" x="7562850" y="4564063"/>
          <p14:tracePt t="58189" x="7562850" y="4572000"/>
          <p14:tracePt t="58204" x="7537450" y="4597400"/>
          <p14:tracePt t="58217" x="7537450" y="4605338"/>
          <p14:tracePt t="58234" x="7512050" y="4614863"/>
          <p14:tracePt t="58266" x="7504113" y="4622800"/>
          <p14:tracePt t="58280" x="7494588" y="4630738"/>
          <p14:tracePt t="58297" x="7486650" y="4657725"/>
          <p14:tracePt t="58311" x="7486650" y="4665663"/>
          <p14:tracePt t="58327" x="7478713" y="4691063"/>
          <p14:tracePt t="58358" x="7478713" y="4708525"/>
          <p14:tracePt t="58377" x="7478713" y="4724400"/>
          <p14:tracePt t="58392" x="7478713" y="4733925"/>
          <p14:tracePt t="58408" x="7546975" y="4759325"/>
          <p14:tracePt t="58422" x="7588250" y="4759325"/>
          <p14:tracePt t="58437" x="7639050" y="4767263"/>
          <p14:tracePt t="58454" x="7666038" y="4767263"/>
          <p14:tracePt t="58577" x="7648575" y="4767263"/>
          <p14:tracePt t="58593" x="7605713" y="4767263"/>
          <p14:tracePt t="58611" x="7572375" y="4767263"/>
          <p14:tracePt t="58627" x="7546975" y="4767263"/>
          <p14:tracePt t="58796" x="7554913" y="4767263"/>
          <p14:tracePt t="58813" x="7793038" y="4767263"/>
          <p14:tracePt t="58829" x="8005763" y="4733925"/>
          <p14:tracePt t="58845" x="8208963" y="4673600"/>
          <p14:tracePt t="58862" x="8429625" y="4640263"/>
          <p14:tracePt t="58875" x="8532813" y="4630738"/>
          <p14:tracePt t="58893" x="8753475" y="4546600"/>
          <p14:tracePt t="58911" x="8769350" y="4521200"/>
          <p14:tracePt t="58922" x="8769350" y="4486275"/>
          <p14:tracePt t="58938" x="8769350" y="4402138"/>
          <p14:tracePt t="58956" x="8743950" y="4384675"/>
          <p14:tracePt t="58968" x="8702675" y="4325938"/>
          <p14:tracePt t="58984" x="8677275" y="4300538"/>
          <p14:tracePt t="59003" x="8566150" y="4257675"/>
          <p14:tracePt t="59018" x="8540750" y="4249738"/>
          <p14:tracePt t="59019" x="8515350" y="4240213"/>
          <p14:tracePt t="59034" x="8480425" y="4232275"/>
          <p14:tracePt t="59050" x="8362950" y="4206875"/>
          <p14:tracePt t="59069" x="8074025" y="4146550"/>
          <p14:tracePt t="59077" x="7954963" y="4138613"/>
          <p14:tracePt t="59094" x="7843838" y="4121150"/>
          <p14:tracePt t="59111" x="7613650" y="4121150"/>
          <p14:tracePt t="59127" x="7521575" y="4121150"/>
          <p14:tracePt t="59144" x="7469188" y="4121150"/>
          <p14:tracePt t="59157" x="7453313" y="4156075"/>
          <p14:tracePt t="59172" x="7443788" y="4232275"/>
          <p14:tracePt t="59203" x="7443788" y="4300538"/>
          <p14:tracePt t="59218" x="7572375" y="4410075"/>
          <p14:tracePt t="59234" x="7826375" y="4513263"/>
          <p14:tracePt t="59251" x="8378825" y="4605338"/>
          <p14:tracePt t="59267" x="8558213" y="4622800"/>
          <p14:tracePt t="59281" x="8855075" y="4622800"/>
          <p14:tracePt t="59294" x="8974138" y="4648200"/>
          <p14:tracePt t="59311" x="8991600" y="4648200"/>
          <p14:tracePt t="59328" x="8999538" y="4657725"/>
          <p14:tracePt t="59345" x="8999538" y="4665663"/>
          <p14:tracePt t="59361" x="8982075" y="4683125"/>
          <p14:tracePt t="59378" x="8982075" y="4691063"/>
          <p14:tracePt t="59392" x="8982075" y="4699000"/>
          <p14:tracePt t="59406" x="8982075" y="4724400"/>
          <p14:tracePt t="59420" x="8982075" y="4775200"/>
          <p14:tracePt t="59443" x="9007475" y="4852988"/>
          <p14:tracePt t="59452" x="9075738" y="4937125"/>
          <p14:tracePt t="59467" x="9093200" y="4962525"/>
          <p14:tracePt t="61499" x="9093200" y="5319713"/>
          <p14:tracePt t="61514" x="9058275" y="5405438"/>
          <p14:tracePt t="61530" x="9058275" y="5446713"/>
          <p14:tracePt t="61548" x="9058275" y="5507038"/>
          <p14:tracePt t="61561" x="9058275" y="5557838"/>
          <p14:tracePt t="61579" x="9110663" y="5608638"/>
          <p14:tracePt t="61985" x="8982075" y="5405438"/>
          <p14:tracePt t="62000" x="8753475" y="5167313"/>
          <p14:tracePt t="62016" x="8464550" y="4802188"/>
          <p14:tracePt t="62029" x="8269288" y="4579938"/>
          <p14:tracePt t="62046" x="7783513" y="4087813"/>
          <p14:tracePt t="62063" x="6951663" y="3271838"/>
          <p14:tracePt t="62077" x="6654800" y="3051175"/>
          <p14:tracePt t="62094" x="5591175" y="2336800"/>
          <p14:tracePt t="62110" x="5302250" y="2133600"/>
          <p14:tracePt t="62127" x="4657725" y="1784350"/>
          <p14:tracePt t="62144" x="4070350" y="1462088"/>
          <p14:tracePt t="62156" x="3756025" y="1300163"/>
          <p14:tracePt t="62157" x="3459163" y="1173163"/>
          <p14:tracePt t="62170" x="2906713" y="917575"/>
          <p14:tracePt t="62192" x="2463800" y="765175"/>
          <p14:tracePt t="62201" x="2278063" y="671513"/>
          <p14:tracePt t="62202" x="2116138" y="611188"/>
          <p14:tracePt t="62220" x="1809750" y="492125"/>
          <p14:tracePt t="62234" x="1674813" y="415925"/>
          <p14:tracePt t="62251" x="1343025" y="238125"/>
          <p14:tracePt t="62268" x="1003300" y="4286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1CC6291-CB0B-4571-B5EE-A01A8DB1E4B6}"/>
              </a:ext>
            </a:extLst>
          </p:cNvPr>
          <p:cNvSpPr/>
          <p:nvPr/>
        </p:nvSpPr>
        <p:spPr>
          <a:xfrm>
            <a:off x="648579" y="634620"/>
            <a:ext cx="7889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測定例</a:t>
            </a:r>
            <a:r>
              <a:rPr lang="en-US" altLang="ja-JP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2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；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HSC-3 (</a:t>
            </a:r>
            <a:r>
              <a:rPr lang="ja-JP" altLang="en-US" kern="100" dirty="0">
                <a:latin typeface="+mn-ea"/>
                <a:cs typeface="Times New Roman" panose="02020603050405020304" pitchFamily="18" charset="0"/>
              </a:rPr>
              <a:t>舌癌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由来細胞株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)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に</a:t>
            </a:r>
            <a:r>
              <a:rPr lang="ja-JP" altLang="en-US" kern="100" dirty="0">
                <a:latin typeface="+mn-ea"/>
                <a:cs typeface="Times New Roman" panose="02020603050405020304" pitchFamily="18" charset="0"/>
              </a:rPr>
              <a:t>シスプラチン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を加え、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72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時間培養後、</a:t>
            </a:r>
            <a:r>
              <a:rPr lang="en-US" altLang="ja-JP" kern="100" dirty="0" err="1">
                <a:latin typeface="+mn-ea"/>
                <a:cs typeface="Times New Roman" panose="02020603050405020304" pitchFamily="18" charset="0"/>
              </a:rPr>
              <a:t>Annexin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 V/PI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で測定。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E2ECDE9-59C5-46A0-ACAF-B4D6FC6DE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005" y="2577561"/>
            <a:ext cx="2373788" cy="233669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72B0480-D887-4091-A578-12F9F4CDA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005" y="2589348"/>
            <a:ext cx="2344587" cy="23079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88AE86F-F15B-407F-AE31-034E2AC47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4470" y="2597426"/>
            <a:ext cx="2327061" cy="229070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3ABEB10-C671-45DD-9B9E-F8758C673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276" y="2597426"/>
            <a:ext cx="2327061" cy="2290701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7D9FE77-B59A-4F55-9A85-44749B70B01E}"/>
              </a:ext>
            </a:extLst>
          </p:cNvPr>
          <p:cNvSpPr txBox="1"/>
          <p:nvPr/>
        </p:nvSpPr>
        <p:spPr>
          <a:xfrm>
            <a:off x="3995297" y="180698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シスプラチン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7C2283E-3EAA-493D-9E62-01FFCA158CDD}"/>
              </a:ext>
            </a:extLst>
          </p:cNvPr>
          <p:cNvSpPr txBox="1"/>
          <p:nvPr/>
        </p:nvSpPr>
        <p:spPr>
          <a:xfrm>
            <a:off x="7081442" y="2298829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10uM</a:t>
            </a:r>
            <a:endParaRPr kumimoji="1" lang="ja-JP" altLang="en-US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F81C314-CB68-412E-A4B6-2AE769F6B83E}"/>
              </a:ext>
            </a:extLst>
          </p:cNvPr>
          <p:cNvSpPr txBox="1"/>
          <p:nvPr/>
        </p:nvSpPr>
        <p:spPr>
          <a:xfrm>
            <a:off x="5319703" y="2299732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1uM</a:t>
            </a:r>
            <a:endParaRPr kumimoji="1" lang="ja-JP" altLang="en-US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66525F7-DF36-45BA-A7F2-28ACB15A584A}"/>
              </a:ext>
            </a:extLst>
          </p:cNvPr>
          <p:cNvSpPr txBox="1"/>
          <p:nvPr/>
        </p:nvSpPr>
        <p:spPr>
          <a:xfrm>
            <a:off x="3329353" y="2308653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0.1uM</a:t>
            </a:r>
            <a:endParaRPr kumimoji="1" lang="ja-JP" altLang="en-US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B2B75C6-74B7-4225-A627-6AFACC8DC0FD}"/>
              </a:ext>
            </a:extLst>
          </p:cNvPr>
          <p:cNvSpPr txBox="1"/>
          <p:nvPr/>
        </p:nvSpPr>
        <p:spPr>
          <a:xfrm>
            <a:off x="1551382" y="2299732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0uM</a:t>
            </a:r>
            <a:endParaRPr kumimoji="1" lang="ja-JP" altLang="en-US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B901917-5982-410C-AFF3-F7178CDEA1A6}"/>
              </a:ext>
            </a:extLst>
          </p:cNvPr>
          <p:cNvSpPr txBox="1"/>
          <p:nvPr/>
        </p:nvSpPr>
        <p:spPr>
          <a:xfrm rot="16200000">
            <a:off x="122794" y="3481075"/>
            <a:ext cx="868828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b="1" dirty="0"/>
              <a:t>Annexin V</a:t>
            </a:r>
            <a:endParaRPr kumimoji="1" lang="ja-JP" altLang="en-US" sz="1600" b="1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08730BC-66CC-4329-A815-3222C0C99A14}"/>
              </a:ext>
            </a:extLst>
          </p:cNvPr>
          <p:cNvSpPr/>
          <p:nvPr/>
        </p:nvSpPr>
        <p:spPr>
          <a:xfrm rot="5400000" flipH="1">
            <a:off x="4550723" y="1408972"/>
            <a:ext cx="149968" cy="6852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05CFD3D-3F7C-4C72-B6A2-953F41BBA19A}"/>
              </a:ext>
            </a:extLst>
          </p:cNvPr>
          <p:cNvSpPr/>
          <p:nvPr/>
        </p:nvSpPr>
        <p:spPr>
          <a:xfrm rot="5400000" flipH="1">
            <a:off x="4774957" y="1601374"/>
            <a:ext cx="144708" cy="6591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AB94866-9E0E-4674-918F-648C128FA40D}"/>
              </a:ext>
            </a:extLst>
          </p:cNvPr>
          <p:cNvSpPr txBox="1"/>
          <p:nvPr/>
        </p:nvSpPr>
        <p:spPr>
          <a:xfrm>
            <a:off x="3866552" y="4728896"/>
            <a:ext cx="1807290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b="1" dirty="0" err="1"/>
              <a:t>Propidium</a:t>
            </a:r>
            <a:r>
              <a:rPr kumimoji="1" lang="en-US" altLang="ja-JP" sz="1600" b="1" dirty="0"/>
              <a:t> iodide (PI)</a:t>
            </a:r>
            <a:endParaRPr kumimoji="1" lang="ja-JP" altLang="en-US" sz="1600" b="1" dirty="0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0CFE43AE-B0FC-4D28-A006-4500E76D6DDD}"/>
              </a:ext>
            </a:extLst>
          </p:cNvPr>
          <p:cNvCxnSpPr/>
          <p:nvPr/>
        </p:nvCxnSpPr>
        <p:spPr>
          <a:xfrm flipV="1">
            <a:off x="5790660" y="4845367"/>
            <a:ext cx="2796133" cy="132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E82C4518-12AD-48DE-9631-DCC202C087A7}"/>
              </a:ext>
            </a:extLst>
          </p:cNvPr>
          <p:cNvCxnSpPr/>
          <p:nvPr/>
        </p:nvCxnSpPr>
        <p:spPr>
          <a:xfrm>
            <a:off x="898017" y="4858647"/>
            <a:ext cx="265998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C380E56-66C3-4D88-9053-BFDCCA6B0613}"/>
              </a:ext>
            </a:extLst>
          </p:cNvPr>
          <p:cNvSpPr txBox="1"/>
          <p:nvPr/>
        </p:nvSpPr>
        <p:spPr>
          <a:xfrm>
            <a:off x="981176" y="2744660"/>
            <a:ext cx="36388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/>
              <a:t>2.01</a:t>
            </a:r>
            <a:endParaRPr kumimoji="1" lang="ja-JP" altLang="en-US" sz="16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A9FEE01-660C-437B-BAAC-75A71A68C401}"/>
              </a:ext>
            </a:extLst>
          </p:cNvPr>
          <p:cNvSpPr txBox="1"/>
          <p:nvPr/>
        </p:nvSpPr>
        <p:spPr>
          <a:xfrm>
            <a:off x="2345804" y="2744659"/>
            <a:ext cx="36388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/>
              <a:t>5.59</a:t>
            </a:r>
            <a:endParaRPr kumimoji="1" lang="ja-JP" altLang="en-US" sz="16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906C82A-E2B1-4A77-9C23-7455872740CB}"/>
              </a:ext>
            </a:extLst>
          </p:cNvPr>
          <p:cNvSpPr txBox="1"/>
          <p:nvPr/>
        </p:nvSpPr>
        <p:spPr>
          <a:xfrm>
            <a:off x="976980" y="4241988"/>
            <a:ext cx="36388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/>
              <a:t>91.6</a:t>
            </a:r>
            <a:endParaRPr kumimoji="1" lang="ja-JP" altLang="en-US" sz="16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16D80D8-13E2-4A6A-A174-0E794571A275}"/>
              </a:ext>
            </a:extLst>
          </p:cNvPr>
          <p:cNvSpPr txBox="1"/>
          <p:nvPr/>
        </p:nvSpPr>
        <p:spPr>
          <a:xfrm>
            <a:off x="2898026" y="2730538"/>
            <a:ext cx="36388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/>
              <a:t>1.42</a:t>
            </a:r>
            <a:endParaRPr kumimoji="1" lang="ja-JP" altLang="en-US" sz="16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D4A562E-C85D-422F-B071-7AEADA9D6BB3}"/>
              </a:ext>
            </a:extLst>
          </p:cNvPr>
          <p:cNvSpPr txBox="1"/>
          <p:nvPr/>
        </p:nvSpPr>
        <p:spPr>
          <a:xfrm>
            <a:off x="4264804" y="2699421"/>
            <a:ext cx="36388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1600" dirty="0"/>
              <a:t>4.67</a:t>
            </a:r>
            <a:endParaRPr kumimoji="1" lang="ja-JP" altLang="en-US" sz="16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67E5631-EDAF-4CD8-90B1-343961D30551}"/>
              </a:ext>
            </a:extLst>
          </p:cNvPr>
          <p:cNvSpPr txBox="1"/>
          <p:nvPr/>
        </p:nvSpPr>
        <p:spPr>
          <a:xfrm>
            <a:off x="2898026" y="4295941"/>
            <a:ext cx="36388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/>
              <a:t>92.4</a:t>
            </a:r>
            <a:endParaRPr kumimoji="1" lang="ja-JP" altLang="en-US" sz="160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14774A5-905A-489C-B664-395C8EB9C2F5}"/>
              </a:ext>
            </a:extLst>
          </p:cNvPr>
          <p:cNvSpPr txBox="1"/>
          <p:nvPr/>
        </p:nvSpPr>
        <p:spPr>
          <a:xfrm>
            <a:off x="4785235" y="2705062"/>
            <a:ext cx="36388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/>
              <a:t>4.17</a:t>
            </a:r>
            <a:endParaRPr kumimoji="1" lang="ja-JP" altLang="en-US" sz="1600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1782BC5-D010-47FC-8FFE-165474A14C80}"/>
              </a:ext>
            </a:extLst>
          </p:cNvPr>
          <p:cNvSpPr txBox="1"/>
          <p:nvPr/>
        </p:nvSpPr>
        <p:spPr>
          <a:xfrm>
            <a:off x="6181214" y="2701862"/>
            <a:ext cx="36388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/>
              <a:t>7.69</a:t>
            </a:r>
            <a:endParaRPr kumimoji="1" lang="ja-JP" altLang="en-US" sz="160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FD00308-1409-477C-AFF2-64E8BE37E27A}"/>
              </a:ext>
            </a:extLst>
          </p:cNvPr>
          <p:cNvSpPr txBox="1"/>
          <p:nvPr/>
        </p:nvSpPr>
        <p:spPr>
          <a:xfrm>
            <a:off x="4786342" y="4295940"/>
            <a:ext cx="36388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/>
              <a:t>87.0</a:t>
            </a:r>
            <a:endParaRPr kumimoji="1" lang="ja-JP" altLang="en-US" sz="1600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CB3C4F9-3A84-432E-938C-BCC01A2D1560}"/>
              </a:ext>
            </a:extLst>
          </p:cNvPr>
          <p:cNvSpPr txBox="1"/>
          <p:nvPr/>
        </p:nvSpPr>
        <p:spPr>
          <a:xfrm>
            <a:off x="6722858" y="2692319"/>
            <a:ext cx="36388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/>
              <a:t>26.1</a:t>
            </a:r>
            <a:endParaRPr kumimoji="1" lang="ja-JP" altLang="en-US" sz="1600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8AA04EF-2381-485E-A4B7-243FECDB8EDB}"/>
              </a:ext>
            </a:extLst>
          </p:cNvPr>
          <p:cNvSpPr txBox="1"/>
          <p:nvPr/>
        </p:nvSpPr>
        <p:spPr>
          <a:xfrm>
            <a:off x="8174245" y="2687532"/>
            <a:ext cx="36388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/>
              <a:t>37.5</a:t>
            </a:r>
            <a:endParaRPr kumimoji="1" lang="ja-JP" altLang="en-US" sz="1600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39095FD-2F03-4C49-A0DB-8338B50EA3E6}"/>
              </a:ext>
            </a:extLst>
          </p:cNvPr>
          <p:cNvSpPr txBox="1"/>
          <p:nvPr/>
        </p:nvSpPr>
        <p:spPr>
          <a:xfrm>
            <a:off x="6727054" y="4295939"/>
            <a:ext cx="36388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/>
              <a:t>35.5</a:t>
            </a:r>
            <a:endParaRPr kumimoji="1" lang="ja-JP" altLang="en-US" sz="1600" dirty="0"/>
          </a:p>
        </p:txBody>
      </p:sp>
      <p:pic>
        <p:nvPicPr>
          <p:cNvPr id="39" name="オーディオ 38">
            <a:hlinkClick r:id="" action="ppaction://media"/>
            <a:extLst>
              <a:ext uri="{FF2B5EF4-FFF2-40B4-BE49-F238E27FC236}">
                <a16:creationId xmlns:a16="http://schemas.microsoft.com/office/drawing/2014/main" id="{4306A8DC-E6A4-4BCC-B5C6-79136680C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5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38"/>
    </mc:Choice>
    <mc:Fallback xmlns="">
      <p:transition spd="slow" advTm="50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4" x="3101975" y="6586538"/>
          <p14:tracePt t="530" x="3127375" y="6467475"/>
          <p14:tracePt t="547" x="3144838" y="6399213"/>
          <p14:tracePt t="578" x="3144838" y="6391275"/>
          <p14:tracePt t="940" x="3144838" y="6373813"/>
          <p14:tracePt t="951" x="3144838" y="6280150"/>
          <p14:tracePt t="971" x="3008313" y="5200650"/>
          <p14:tracePt t="984" x="2914650" y="4775200"/>
          <p14:tracePt t="999" x="2701925" y="4002088"/>
          <p14:tracePt t="1013" x="2489200" y="3355975"/>
          <p14:tracePt t="1029" x="2328863" y="2863850"/>
          <p14:tracePt t="1047" x="2209800" y="2430463"/>
          <p14:tracePt t="1060" x="2124075" y="2184400"/>
          <p14:tracePt t="1075" x="2073275" y="2014538"/>
          <p14:tracePt t="1094" x="2030413" y="1938338"/>
          <p14:tracePt t="1110" x="2005013" y="1920875"/>
          <p14:tracePt t="1125" x="1989138" y="1903413"/>
          <p14:tracePt t="1250" x="1971675" y="1895475"/>
          <p14:tracePt t="1264" x="1920875" y="1852613"/>
          <p14:tracePt t="1279" x="1911350" y="1844675"/>
          <p14:tracePt t="1294" x="1903413" y="1835150"/>
          <p14:tracePt t="1312" x="1885950" y="1809750"/>
          <p14:tracePt t="1328" x="1827213" y="1716088"/>
          <p14:tracePt t="1344" x="1809750" y="1622425"/>
          <p14:tracePt t="1361" x="1801813" y="1376363"/>
          <p14:tracePt t="1376" x="1819275" y="1189038"/>
          <p14:tracePt t="1391" x="1844675" y="1104900"/>
          <p14:tracePt t="1408" x="1903413" y="952500"/>
          <p14:tracePt t="1427" x="2014538" y="781050"/>
          <p14:tracePt t="1437" x="2065338" y="747713"/>
          <p14:tracePt t="1452" x="2149475" y="704850"/>
          <p14:tracePt t="1470" x="2227263" y="696913"/>
          <p14:tracePt t="1486" x="2252663" y="696913"/>
          <p14:tracePt t="1503" x="2268538" y="696913"/>
          <p14:tracePt t="1610" x="2268538" y="688975"/>
          <p14:tracePt t="1626" x="2217738" y="679450"/>
          <p14:tracePt t="1640" x="2200275" y="671513"/>
          <p14:tracePt t="1661" x="2141538" y="663575"/>
          <p14:tracePt t="1674" x="2090738" y="654050"/>
          <p14:tracePt t="1687" x="2073275" y="654050"/>
          <p14:tracePt t="1702" x="2065338" y="654050"/>
          <p14:tracePt t="1719" x="2055813" y="654050"/>
          <p14:tracePt t="1780" x="2047875" y="654050"/>
          <p14:tracePt t="1794" x="2039938" y="654050"/>
          <p14:tracePt t="1812" x="2014538" y="654050"/>
          <p14:tracePt t="1826" x="1989138" y="654050"/>
          <p14:tracePt t="1844" x="1979613" y="654050"/>
          <p14:tracePt t="1860" x="1928813" y="663575"/>
          <p14:tracePt t="1880" x="1860550" y="679450"/>
          <p14:tracePt t="1893" x="1733550" y="688975"/>
          <p14:tracePt t="1910" x="1555750" y="704850"/>
          <p14:tracePt t="1923" x="1470025" y="722313"/>
          <p14:tracePt t="1939" x="1368425" y="722313"/>
          <p14:tracePt t="1952" x="1333500" y="722313"/>
          <p14:tracePt t="2158" x="1419225" y="722313"/>
          <p14:tracePt t="2175" x="1452563" y="714375"/>
          <p14:tracePt t="2189" x="1555750" y="714375"/>
          <p14:tracePt t="2202" x="1700213" y="696913"/>
          <p14:tracePt t="2218" x="1827213" y="679450"/>
          <p14:tracePt t="2235" x="1920875" y="671513"/>
          <p14:tracePt t="2252" x="1989138" y="671513"/>
          <p14:tracePt t="2268" x="2039938" y="671513"/>
          <p14:tracePt t="2285" x="2047875" y="671513"/>
          <p14:tracePt t="2528" x="2090738" y="671513"/>
          <p14:tracePt t="2544" x="2260600" y="696913"/>
          <p14:tracePt t="2560" x="2463800" y="730250"/>
          <p14:tracePt t="2578" x="2633663" y="730250"/>
          <p14:tracePt t="2593" x="2762250" y="730250"/>
          <p14:tracePt t="2608" x="2863850" y="730250"/>
          <p14:tracePt t="2624" x="2957513" y="730250"/>
          <p14:tracePt t="2642" x="3016250" y="730250"/>
          <p14:tracePt t="2658" x="3084513" y="730250"/>
          <p14:tracePt t="2675" x="3101975" y="730250"/>
          <p14:tracePt t="2685" x="3109913" y="730250"/>
          <p14:tracePt t="2891" x="3119438" y="730250"/>
          <p14:tracePt t="2908" x="3160713" y="714375"/>
          <p14:tracePt t="2924" x="3170238" y="714375"/>
          <p14:tracePt t="2935" x="3186113" y="704850"/>
          <p14:tracePt t="2952" x="3228975" y="696913"/>
          <p14:tracePt t="2969" x="3330575" y="688975"/>
          <p14:tracePt t="2985" x="3390900" y="679450"/>
          <p14:tracePt t="3006" x="3527425" y="679450"/>
          <p14:tracePt t="3007" x="3603625" y="671513"/>
          <p14:tracePt t="3018" x="3619500" y="671513"/>
          <p14:tracePt t="3035" x="3636963" y="671513"/>
          <p14:tracePt t="3157" x="3619500" y="671513"/>
          <p14:tracePt t="3175" x="3560763" y="671513"/>
          <p14:tracePt t="3189" x="3517900" y="671513"/>
          <p14:tracePt t="3204" x="3390900" y="671513"/>
          <p14:tracePt t="3219" x="3195638" y="671513"/>
          <p14:tracePt t="3235" x="3025775" y="671513"/>
          <p14:tracePt t="3252" x="2906713" y="671513"/>
          <p14:tracePt t="3268" x="2805113" y="671513"/>
          <p14:tracePt t="3285" x="2693988" y="671513"/>
          <p14:tracePt t="3302" x="2524125" y="636588"/>
          <p14:tracePt t="3310" x="2481263" y="628650"/>
          <p14:tracePt t="3327" x="2387600" y="628650"/>
          <p14:tracePt t="3343" x="2278063" y="620713"/>
          <p14:tracePt t="3359" x="2133600" y="620713"/>
          <p14:tracePt t="3376" x="1963738" y="620713"/>
          <p14:tracePt t="3393" x="1758950" y="620713"/>
          <p14:tracePt t="3409" x="1606550" y="620713"/>
          <p14:tracePt t="3425" x="1477963" y="620713"/>
          <p14:tracePt t="3436" x="1419225" y="620713"/>
          <p14:tracePt t="3452" x="1343025" y="620713"/>
          <p14:tracePt t="3471" x="1282700" y="620713"/>
          <p14:tracePt t="3485" x="1216025" y="620713"/>
          <p14:tracePt t="3502" x="1173163" y="620713"/>
          <p14:tracePt t="3519" x="1147763" y="620713"/>
          <p14:tracePt t="3536" x="1112838" y="620713"/>
          <p14:tracePt t="3545" x="1079500" y="620713"/>
          <p14:tracePt t="3563" x="1054100" y="620713"/>
          <p14:tracePt t="3579" x="1019175" y="620713"/>
          <p14:tracePt t="3593" x="993775" y="620713"/>
          <p14:tracePt t="3609" x="977900" y="620713"/>
          <p14:tracePt t="3626" x="968375" y="620713"/>
          <p14:tracePt t="3643" x="952500" y="620713"/>
          <p14:tracePt t="3676" x="952500" y="636588"/>
          <p14:tracePt t="3717" x="942975" y="654050"/>
          <p14:tracePt t="3735" x="925513" y="663575"/>
          <p14:tracePt t="3750" x="900113" y="688975"/>
          <p14:tracePt t="3781" x="874713" y="688975"/>
          <p14:tracePt t="3797" x="858838" y="688975"/>
          <p14:tracePt t="3810" x="815975" y="688975"/>
          <p14:tracePt t="3827" x="730250" y="646113"/>
          <p14:tracePt t="3842" x="704850" y="585788"/>
          <p14:tracePt t="3858" x="679450" y="544513"/>
          <p14:tracePt t="3874" x="663575" y="519113"/>
          <p14:tracePt t="3893" x="663575" y="476250"/>
          <p14:tracePt t="3911" x="671513" y="441325"/>
          <p14:tracePt t="3923" x="704850" y="441325"/>
          <p14:tracePt t="3925" x="739775" y="433388"/>
          <p14:tracePt t="3935" x="781050" y="415925"/>
          <p14:tracePt t="3952" x="866775" y="407988"/>
          <p14:tracePt t="3969" x="1003300" y="407988"/>
          <p14:tracePt t="3986" x="1189038" y="407988"/>
          <p14:tracePt t="4002" x="1376363" y="407988"/>
          <p14:tracePt t="4020" x="1606550" y="415925"/>
          <p14:tracePt t="4035" x="1649413" y="425450"/>
          <p14:tracePt t="4052" x="1758950" y="441325"/>
          <p14:tracePt t="4062" x="1835150" y="458788"/>
          <p14:tracePt t="4079" x="1895475" y="466725"/>
          <p14:tracePt t="4092" x="1989138" y="484188"/>
          <p14:tracePt t="4109" x="2082800" y="501650"/>
          <p14:tracePt t="4127" x="2200275" y="527050"/>
          <p14:tracePt t="4143" x="2217738" y="527050"/>
          <p14:tracePt t="4159" x="2227263" y="534988"/>
          <p14:tracePt t="4217" x="2217738" y="534988"/>
          <p14:tracePt t="4237" x="2184400" y="534988"/>
          <p14:tracePt t="4248" x="2124075" y="534988"/>
          <p14:tracePt t="4264" x="2108200" y="534988"/>
          <p14:tracePt t="4281" x="2090738" y="534988"/>
          <p14:tracePt t="4295" x="2065338" y="534988"/>
          <p14:tracePt t="4313" x="2039938" y="534988"/>
          <p14:tracePt t="4328" x="2030413" y="534988"/>
          <p14:tracePt t="4407" x="2098675" y="534988"/>
          <p14:tracePt t="4425" x="2174875" y="534988"/>
          <p14:tracePt t="4439" x="2362200" y="534988"/>
          <p14:tracePt t="4452" x="2668588" y="534988"/>
          <p14:tracePt t="4468" x="3186113" y="603250"/>
          <p14:tracePt t="4485" x="3654425" y="663575"/>
          <p14:tracePt t="4502" x="3908425" y="704850"/>
          <p14:tracePt t="4519" x="4037013" y="755650"/>
          <p14:tracePt t="4535" x="4052888" y="773113"/>
          <p14:tracePt t="4552" x="4062413" y="781050"/>
          <p14:tracePt t="4560" x="4062413" y="798513"/>
          <p14:tracePt t="4592" x="4062413" y="815975"/>
          <p14:tracePt t="4608" x="4062413" y="841375"/>
          <p14:tracePt t="4625" x="4062413" y="858838"/>
          <p14:tracePt t="4642" x="4062413" y="884238"/>
          <p14:tracePt t="4659" x="4070350" y="925513"/>
          <p14:tracePt t="4675" x="4095750" y="977900"/>
          <p14:tracePt t="4685" x="4121150" y="1011238"/>
          <p14:tracePt t="4702" x="4156075" y="1054100"/>
          <p14:tracePt t="4719" x="4214813" y="1104900"/>
          <p14:tracePt t="4735" x="4351338" y="1147763"/>
          <p14:tracePt t="4752" x="4486275" y="1181100"/>
          <p14:tracePt t="4769" x="4538663" y="1189038"/>
          <p14:tracePt t="4785" x="4572000" y="1206500"/>
          <p14:tracePt t="4857" x="4538663" y="1206500"/>
          <p14:tracePt t="4876" x="4521200" y="1206500"/>
          <p14:tracePt t="4877" x="4486275" y="1206500"/>
          <p14:tracePt t="4891" x="4291013" y="1181100"/>
          <p14:tracePt t="4908" x="3976688" y="1147763"/>
          <p14:tracePt t="4922" x="3484563" y="1087438"/>
          <p14:tracePt t="4936" x="3271838" y="1069975"/>
          <p14:tracePt t="4952" x="2922588" y="1036638"/>
          <p14:tracePt t="4968" x="2651125" y="977900"/>
          <p14:tracePt t="4985" x="2447925" y="917575"/>
          <p14:tracePt t="5002" x="2303463" y="815975"/>
          <p14:tracePt t="5019" x="2268538" y="790575"/>
          <p14:tracePt t="5036" x="2252663" y="781050"/>
          <p14:tracePt t="5109" x="2252663" y="773113"/>
          <p14:tracePt t="5126" x="2243138" y="773113"/>
          <p14:tracePt t="5143" x="2227263" y="773113"/>
          <p14:tracePt t="5159" x="2217738" y="773113"/>
          <p14:tracePt t="5174" x="2209800" y="765175"/>
          <p14:tracePt t="5232" x="2192338" y="765175"/>
          <p14:tracePt t="5264" x="2184400" y="765175"/>
          <p14:tracePt t="5281" x="2149475" y="765175"/>
          <p14:tracePt t="5294" x="2133600" y="765175"/>
          <p14:tracePt t="5327" x="2108200" y="765175"/>
          <p14:tracePt t="5342" x="2065338" y="765175"/>
          <p14:tracePt t="5358" x="1954213" y="765175"/>
          <p14:tracePt t="5374" x="1784350" y="765175"/>
          <p14:tracePt t="5391" x="1665288" y="765175"/>
          <p14:tracePt t="5408" x="1606550" y="765175"/>
          <p14:tracePt t="5425" x="1581150" y="765175"/>
          <p14:tracePt t="5435" x="1571625" y="765175"/>
          <p14:tracePt t="5452" x="1546225" y="765175"/>
          <p14:tracePt t="5529" x="1530350" y="739775"/>
          <p14:tracePt t="5545" x="1520825" y="739775"/>
          <p14:tracePt t="5561" x="1512888" y="730250"/>
          <p14:tracePt t="5592" x="1504950" y="722313"/>
          <p14:tracePt t="5859" x="1520825" y="722313"/>
          <p14:tracePt t="5873" x="1606550" y="714375"/>
          <p14:tracePt t="5891" x="1682750" y="714375"/>
          <p14:tracePt t="5908" x="1827213" y="704850"/>
          <p14:tracePt t="5924" x="2005013" y="696913"/>
          <p14:tracePt t="5936" x="2184400" y="696913"/>
          <p14:tracePt t="5952" x="2286000" y="688975"/>
          <p14:tracePt t="5969" x="2319338" y="679450"/>
          <p14:tracePt t="5985" x="2328863" y="679450"/>
          <p14:tracePt t="6205" x="2336800" y="679450"/>
          <p14:tracePt t="6223" x="2379663" y="671513"/>
          <p14:tracePt t="6232" x="2405063" y="671513"/>
          <p14:tracePt t="6250" x="2438400" y="671513"/>
          <p14:tracePt t="6263" x="2506663" y="671513"/>
          <p14:tracePt t="6280" x="2541588" y="671513"/>
          <p14:tracePt t="6297" x="2557463" y="671513"/>
          <p14:tracePt t="6312" x="2566988" y="671513"/>
          <p14:tracePt t="6673" x="2574925" y="671513"/>
          <p14:tracePt t="6889" x="2617788" y="671513"/>
          <p14:tracePt t="6909" x="2668588" y="671513"/>
          <p14:tracePt t="6923" x="2693988" y="671513"/>
          <p14:tracePt t="6935" x="2736850" y="671513"/>
          <p14:tracePt t="6952" x="2762250" y="671513"/>
          <p14:tracePt t="6969" x="2778125" y="671513"/>
          <p14:tracePt t="6985" x="2805113" y="671513"/>
          <p14:tracePt t="7002" x="2830513" y="671513"/>
          <p14:tracePt t="7019" x="2897188" y="671513"/>
          <p14:tracePt t="7035" x="2974975" y="679450"/>
          <p14:tracePt t="7052" x="3041650" y="688975"/>
          <p14:tracePt t="7061" x="3076575" y="688975"/>
          <p14:tracePt t="7077" x="3170238" y="688975"/>
          <p14:tracePt t="7093" x="3355975" y="688975"/>
          <p14:tracePt t="7108" x="3459163" y="688975"/>
          <p14:tracePt t="7125" x="3671888" y="688975"/>
          <p14:tracePt t="7142" x="3883025" y="688975"/>
          <p14:tracePt t="7158" x="3960813" y="688975"/>
          <p14:tracePt t="7172" x="3976688" y="688975"/>
          <p14:tracePt t="7185" x="3986213" y="688975"/>
          <p14:tracePt t="7203" x="4002088" y="688975"/>
          <p14:tracePt t="7264" x="4044950" y="688975"/>
          <p14:tracePt t="7279" x="4130675" y="679450"/>
          <p14:tracePt t="7297" x="4232275" y="671513"/>
          <p14:tracePt t="7310" x="4275138" y="663575"/>
          <p14:tracePt t="7328" x="4368800" y="654050"/>
          <p14:tracePt t="7342" x="4384675" y="654050"/>
          <p14:tracePt t="7358" x="4394200" y="646113"/>
          <p14:tracePt t="7609" x="4402138" y="646113"/>
          <p14:tracePt t="7623" x="4419600" y="646113"/>
          <p14:tracePt t="7642" x="4452938" y="646113"/>
          <p14:tracePt t="7658" x="4470400" y="628650"/>
          <p14:tracePt t="7674" x="4513263" y="628650"/>
          <p14:tracePt t="7685" x="4538663" y="628650"/>
          <p14:tracePt t="7702" x="4673600" y="620713"/>
          <p14:tracePt t="7719" x="4741863" y="611188"/>
          <p14:tracePt t="7735" x="4784725" y="611188"/>
          <p14:tracePt t="7755" x="4903788" y="611188"/>
          <p14:tracePt t="7768" x="4972050" y="603250"/>
          <p14:tracePt t="7785" x="5038725" y="595313"/>
          <p14:tracePt t="7802" x="5073650" y="595313"/>
          <p14:tracePt t="7810" x="5091113" y="595313"/>
          <p14:tracePt t="7828" x="5099050" y="585788"/>
          <p14:tracePt t="8171" x="5167313" y="577850"/>
          <p14:tracePt t="8187" x="5226050" y="569913"/>
          <p14:tracePt t="8201" x="5286375" y="560388"/>
          <p14:tracePt t="8219" x="5370513" y="544513"/>
          <p14:tracePt t="8233" x="5472113" y="534988"/>
          <p14:tracePt t="8249" x="5549900" y="534988"/>
          <p14:tracePt t="8264" x="5616575" y="534988"/>
          <p14:tracePt t="8280" x="5694363" y="534988"/>
          <p14:tracePt t="8297" x="5795963" y="534988"/>
          <p14:tracePt t="8310" x="5864225" y="534988"/>
          <p14:tracePt t="8326" x="6092825" y="534988"/>
          <p14:tracePt t="8343" x="6221413" y="534988"/>
          <p14:tracePt t="8359" x="6313488" y="519113"/>
          <p14:tracePt t="8376" x="6365875" y="501650"/>
          <p14:tracePt t="8392" x="6381750" y="501650"/>
          <p14:tracePt t="8408" x="6391275" y="501650"/>
          <p14:tracePt t="8498" x="6399213" y="501650"/>
          <p14:tracePt t="8513" x="6432550" y="501650"/>
          <p14:tracePt t="8529" x="6492875" y="501650"/>
          <p14:tracePt t="8544" x="6561138" y="501650"/>
          <p14:tracePt t="8561" x="6637338" y="509588"/>
          <p14:tracePt t="8577" x="6696075" y="527050"/>
          <p14:tracePt t="8592" x="6764338" y="534988"/>
          <p14:tracePt t="8611" x="6850063" y="552450"/>
          <p14:tracePt t="8627" x="6858000" y="552450"/>
          <p14:tracePt t="8643" x="6883400" y="560388"/>
          <p14:tracePt t="8733" x="6900863" y="560388"/>
          <p14:tracePt t="8763" x="6934200" y="569913"/>
          <p14:tracePt t="8780" x="6943725" y="577850"/>
          <p14:tracePt t="8796" x="6959600" y="585788"/>
          <p14:tracePt t="8811" x="6985000" y="595313"/>
          <p14:tracePt t="8826" x="6994525" y="603250"/>
          <p14:tracePt t="8844" x="7027863" y="620713"/>
          <p14:tracePt t="8859" x="7027863" y="636588"/>
          <p14:tracePt t="8923" x="7035800" y="646113"/>
          <p14:tracePt t="9062" x="7045325" y="654050"/>
          <p14:tracePt t="9076" x="7053263" y="654050"/>
          <p14:tracePt t="9093" x="7078663" y="654050"/>
          <p14:tracePt t="9109" x="7113588" y="654050"/>
          <p14:tracePt t="9125" x="7138988" y="654050"/>
          <p14:tracePt t="9142" x="7197725" y="646113"/>
          <p14:tracePt t="9158" x="7223125" y="636588"/>
          <p14:tracePt t="9175" x="7232650" y="636588"/>
          <p14:tracePt t="9248" x="7248525" y="636588"/>
          <p14:tracePt t="9279" x="7258050" y="620713"/>
          <p14:tracePt t="9327" x="7273925" y="620713"/>
          <p14:tracePt t="9342" x="7316788" y="611188"/>
          <p14:tracePt t="9359" x="7367588" y="603250"/>
          <p14:tracePt t="9375" x="7385050" y="603250"/>
          <p14:tracePt t="9391" x="7410450" y="603250"/>
          <p14:tracePt t="9408" x="7435850" y="595313"/>
          <p14:tracePt t="9576" x="7443788" y="595313"/>
          <p14:tracePt t="9592" x="7494588" y="595313"/>
          <p14:tracePt t="9611" x="7580313" y="595313"/>
          <p14:tracePt t="9626" x="7648575" y="595313"/>
          <p14:tracePt t="9641" x="7691438" y="595313"/>
          <p14:tracePt t="9658" x="7758113" y="595313"/>
          <p14:tracePt t="9675" x="7810500" y="595313"/>
          <p14:tracePt t="9692" x="7835900" y="595313"/>
          <p14:tracePt t="9720" x="7869238" y="585788"/>
          <p14:tracePt t="9733" x="7912100" y="585788"/>
          <p14:tracePt t="9750" x="7945438" y="585788"/>
          <p14:tracePt t="9764" x="7962900" y="585788"/>
          <p14:tracePt t="9778" x="7988300" y="585788"/>
          <p14:tracePt t="9796" x="8039100" y="577850"/>
          <p14:tracePt t="9812" x="8074025" y="577850"/>
          <p14:tracePt t="9828" x="8089900" y="577850"/>
          <p14:tracePt t="9844" x="8107363" y="569913"/>
          <p14:tracePt t="9860" x="8115300" y="569913"/>
          <p14:tracePt t="9891" x="8132763" y="569913"/>
          <p14:tracePt t="9907" x="8150225" y="569913"/>
          <p14:tracePt t="9926" x="8183563" y="560388"/>
          <p14:tracePt t="9935" x="8208963" y="560388"/>
          <p14:tracePt t="9952" x="8251825" y="560388"/>
          <p14:tracePt t="9969" x="8310563" y="560388"/>
          <p14:tracePt t="9985" x="8345488" y="560388"/>
          <p14:tracePt t="10002" x="8388350" y="560388"/>
          <p14:tracePt t="10018" x="8413750" y="560388"/>
          <p14:tracePt t="10035" x="8429625" y="560388"/>
          <p14:tracePt t="10052" x="8455025" y="560388"/>
          <p14:tracePt t="10061" x="8480425" y="560388"/>
          <p14:tracePt t="10092" x="8489950" y="560388"/>
          <p14:tracePt t="10280" x="8497888" y="560388"/>
          <p14:tracePt t="10311" x="8472488" y="611188"/>
          <p14:tracePt t="10327" x="8362950" y="679450"/>
          <p14:tracePt t="10344" x="8234363" y="722313"/>
          <p14:tracePt t="10359" x="8031163" y="808038"/>
          <p14:tracePt t="10375" x="7912100" y="841375"/>
          <p14:tracePt t="10390" x="7666038" y="935038"/>
          <p14:tracePt t="10408" x="7258050" y="1054100"/>
          <p14:tracePt t="10424" x="6908800" y="1122363"/>
          <p14:tracePt t="10437" x="6738938" y="1155700"/>
          <p14:tracePt t="10452" x="6467475" y="1189038"/>
          <p14:tracePt t="10469" x="6297613" y="1216025"/>
          <p14:tracePt t="10485" x="6110288" y="1223963"/>
          <p14:tracePt t="10502" x="5932488" y="1231900"/>
          <p14:tracePt t="10519" x="5889625" y="1231900"/>
          <p14:tracePt t="10535" x="5880100" y="1231900"/>
          <p14:tracePt t="10552" x="5864225" y="1231900"/>
          <p14:tracePt t="10561" x="5854700" y="1231900"/>
          <p14:tracePt t="10594" x="5829300" y="1231900"/>
          <p14:tracePt t="10609" x="5803900" y="1231900"/>
          <p14:tracePt t="10625" x="5761038" y="1231900"/>
          <p14:tracePt t="10641" x="5719763" y="1223963"/>
          <p14:tracePt t="10658" x="5659438" y="1223963"/>
          <p14:tracePt t="10675" x="5583238" y="1216025"/>
          <p14:tracePt t="10685" x="5395913" y="1216025"/>
          <p14:tracePt t="10702" x="5286375" y="1216025"/>
          <p14:tracePt t="10718" x="5005388" y="1216025"/>
          <p14:tracePt t="10735" x="4554538" y="1216025"/>
          <p14:tracePt t="10752" x="3730625" y="1198563"/>
          <p14:tracePt t="10768" x="3101975" y="1198563"/>
          <p14:tracePt t="10785" x="2463800" y="1198563"/>
          <p14:tracePt t="10805" x="1911350" y="1198563"/>
          <p14:tracePt t="10810" x="1708150" y="1198563"/>
          <p14:tracePt t="10826" x="1350963" y="1198563"/>
          <p14:tracePt t="10844" x="1112838" y="1198563"/>
          <p14:tracePt t="10860" x="925513" y="1198563"/>
          <p14:tracePt t="10877" x="808038" y="1198563"/>
          <p14:tracePt t="10892" x="765175" y="1198563"/>
          <p14:tracePt t="10908" x="722313" y="1198563"/>
          <p14:tracePt t="10925" x="679450" y="1189038"/>
          <p14:tracePt t="10935" x="671513" y="1189038"/>
          <p14:tracePt t="10952" x="603250" y="1181100"/>
          <p14:tracePt t="10969" x="534988" y="1163638"/>
          <p14:tracePt t="10985" x="519113" y="1163638"/>
          <p14:tracePt t="11002" x="519113" y="1155700"/>
          <p14:tracePt t="11016" x="484188" y="1147763"/>
          <p14:tracePt t="11123" x="484188" y="1138238"/>
          <p14:tracePt t="11142" x="484188" y="1122363"/>
          <p14:tracePt t="11155" x="509588" y="1112838"/>
          <p14:tracePt t="11175" x="552450" y="1096963"/>
          <p14:tracePt t="11191" x="628650" y="1087438"/>
          <p14:tracePt t="11201" x="704850" y="1079500"/>
          <p14:tracePt t="11218" x="833438" y="1054100"/>
          <p14:tracePt t="11235" x="977900" y="1036638"/>
          <p14:tracePt t="11254" x="1130300" y="1011238"/>
          <p14:tracePt t="11268" x="1257300" y="1003300"/>
          <p14:tracePt t="11285" x="1350963" y="993775"/>
          <p14:tracePt t="11302" x="1376363" y="977900"/>
          <p14:tracePt t="11311" x="1385888" y="977900"/>
          <p14:tracePt t="11329" x="1393825" y="977900"/>
          <p14:tracePt t="11344" x="1411288" y="968375"/>
          <p14:tracePt t="11359" x="1427163" y="960438"/>
          <p14:tracePt t="11376" x="1436688" y="960438"/>
          <p14:tracePt t="11393" x="1452563" y="960438"/>
          <p14:tracePt t="11409" x="1477963" y="935038"/>
          <p14:tracePt t="11425" x="1512888" y="925513"/>
          <p14:tracePt t="11440" x="1571625" y="917575"/>
          <p14:tracePt t="11452" x="1649413" y="909638"/>
          <p14:tracePt t="11468" x="1665288" y="909638"/>
          <p14:tracePt t="11485" x="1725613" y="900113"/>
          <p14:tracePt t="11502" x="1819275" y="892175"/>
          <p14:tracePt t="11518" x="1946275" y="892175"/>
          <p14:tracePt t="11536" x="1963738" y="892175"/>
          <p14:tracePt t="11552" x="1971675" y="892175"/>
          <p14:tracePt t="11608" x="1979613" y="892175"/>
          <p14:tracePt t="11625" x="1997075" y="892175"/>
          <p14:tracePt t="11641" x="2022475" y="909638"/>
          <p14:tracePt t="11658" x="2030413" y="935038"/>
          <p14:tracePt t="11675" x="2055813" y="952500"/>
          <p14:tracePt t="11685" x="2073275" y="985838"/>
          <p14:tracePt t="11703" x="2090738" y="1003300"/>
          <p14:tracePt t="11718" x="2108200" y="1011238"/>
          <p14:tracePt t="11735" x="2116138" y="1036638"/>
          <p14:tracePt t="11751" x="2124075" y="1044575"/>
          <p14:tracePt t="12139" x="2133600" y="1044575"/>
          <p14:tracePt t="12157" x="2227263" y="1044575"/>
          <p14:tracePt t="12176" x="2268538" y="1044575"/>
          <p14:tracePt t="12185" x="2303463" y="1044575"/>
          <p14:tracePt t="12202" x="2319338" y="1044575"/>
          <p14:tracePt t="12456" x="2362200" y="1044575"/>
          <p14:tracePt t="12472" x="2387600" y="1044575"/>
          <p14:tracePt t="12484" x="2397125" y="1044575"/>
          <p14:tracePt t="12499" x="2455863" y="1044575"/>
          <p14:tracePt t="12514" x="2506663" y="1044575"/>
          <p14:tracePt t="12530" x="2557463" y="1044575"/>
          <p14:tracePt t="12546" x="2592388" y="1044575"/>
          <p14:tracePt t="12779" x="2617788" y="1044575"/>
          <p14:tracePt t="12796" x="2686050" y="1044575"/>
          <p14:tracePt t="12811" x="2711450" y="1044575"/>
          <p14:tracePt t="12826" x="2838450" y="1044575"/>
          <p14:tracePt t="12844" x="3094038" y="1044575"/>
          <p14:tracePt t="12859" x="3170238" y="1044575"/>
          <p14:tracePt t="12877" x="3254375" y="1044575"/>
          <p14:tracePt t="12894" x="3263900" y="1044575"/>
          <p14:tracePt t="15233" x="3305175" y="1044575"/>
          <p14:tracePt t="15251" x="3441700" y="1138238"/>
          <p14:tracePt t="15265" x="3543300" y="1216025"/>
          <p14:tracePt t="15280" x="3883025" y="1385888"/>
          <p14:tracePt t="15296" x="4146550" y="1495425"/>
          <p14:tracePt t="15311" x="4410075" y="1563688"/>
          <p14:tracePt t="15326" x="4538663" y="1589088"/>
          <p14:tracePt t="15344" x="4749800" y="1631950"/>
          <p14:tracePt t="15360" x="4911725" y="1649413"/>
          <p14:tracePt t="15376" x="5048250" y="1649413"/>
          <p14:tracePt t="15391" x="5064125" y="1649413"/>
          <p14:tracePt t="15408" x="5091113" y="1649413"/>
          <p14:tracePt t="15425" x="5141913" y="1649413"/>
          <p14:tracePt t="15435" x="5200650" y="1631950"/>
          <p14:tracePt t="15452" x="5243513" y="1597025"/>
          <p14:tracePt t="15469" x="5268913" y="1589088"/>
          <p14:tracePt t="15485" x="5276850" y="1589088"/>
          <p14:tracePt t="15502" x="5311775" y="1581150"/>
          <p14:tracePt t="15518" x="5387975" y="1581150"/>
          <p14:tracePt t="15537" x="5456238" y="1581150"/>
          <p14:tracePt t="15544" x="5497513" y="1581150"/>
          <p14:tracePt t="15562" x="5583238" y="1581150"/>
          <p14:tracePt t="15578" x="5626100" y="1581150"/>
          <p14:tracePt t="15595" x="5634038" y="1581150"/>
          <p14:tracePt t="15717" x="5591175" y="1581150"/>
          <p14:tracePt t="15734" x="5421313" y="1571625"/>
          <p14:tracePt t="15748" x="5286375" y="1571625"/>
          <p14:tracePt t="15766" x="5013325" y="1571625"/>
          <p14:tracePt t="15766" x="4894263" y="1571625"/>
          <p14:tracePt t="15779" x="4749800" y="1571625"/>
          <p14:tracePt t="15796" x="4325938" y="1571625"/>
          <p14:tracePt t="15812" x="4214813" y="1571625"/>
          <p14:tracePt t="15828" x="4044950" y="1589088"/>
          <p14:tracePt t="15843" x="3925888" y="1606550"/>
          <p14:tracePt t="15861" x="3824288" y="1639888"/>
          <p14:tracePt t="15876" x="3806825" y="1657350"/>
          <p14:tracePt t="15893" x="3790950" y="1657350"/>
          <p14:tracePt t="15909" x="3763963" y="1674813"/>
          <p14:tracePt t="15925" x="3756025" y="1690688"/>
          <p14:tracePt t="15935" x="3748088" y="1700213"/>
          <p14:tracePt t="15952" x="3738563" y="1716088"/>
          <p14:tracePt t="15968" x="3730625" y="1751013"/>
          <p14:tracePt t="15985" x="3730625" y="1784350"/>
          <p14:tracePt t="16002" x="3730625" y="1827213"/>
          <p14:tracePt t="16018" x="3730625" y="1895475"/>
          <p14:tracePt t="16033" x="3730625" y="1928813"/>
          <p14:tracePt t="16053" x="3883025" y="2030413"/>
          <p14:tracePt t="16076" x="4070350" y="2073275"/>
          <p14:tracePt t="16094" x="4460875" y="2082800"/>
          <p14:tracePt t="16111" x="4605338" y="2082800"/>
          <p14:tracePt t="16129" x="4987925" y="2082800"/>
          <p14:tracePt t="16143" x="5073650" y="2082800"/>
          <p14:tracePt t="16158" x="5208588" y="2014538"/>
          <p14:tracePt t="16175" x="5226050" y="2005013"/>
          <p14:tracePt t="16207" x="5226050" y="1989138"/>
          <p14:tracePt t="16343" x="5218113" y="1997075"/>
          <p14:tracePt t="16360" x="5141913" y="2065338"/>
          <p14:tracePt t="16375" x="5056188" y="2098675"/>
          <p14:tracePt t="16392" x="4852988" y="2192338"/>
          <p14:tracePt t="16408" x="4640263" y="2286000"/>
          <p14:tracePt t="16425" x="4384675" y="2387600"/>
          <p14:tracePt t="16442" x="4087813" y="2473325"/>
          <p14:tracePt t="16452" x="3849688" y="2549525"/>
          <p14:tracePt t="16469" x="3629025" y="2592388"/>
          <p14:tracePt t="16485" x="3517900" y="2600325"/>
          <p14:tracePt t="16502" x="3186113" y="2625725"/>
          <p14:tracePt t="16518" x="3016250" y="2625725"/>
          <p14:tracePt t="16537" x="2932113" y="2625725"/>
          <p14:tracePt t="16552" x="2881313" y="2633663"/>
          <p14:tracePt t="16654" x="2897188" y="2633663"/>
          <p14:tracePt t="16674" x="2922588" y="2633663"/>
          <p14:tracePt t="16687" x="2949575" y="2633663"/>
          <p14:tracePt t="16706" x="2974975" y="2643188"/>
          <p14:tracePt t="16781" x="2974975" y="2668588"/>
          <p14:tracePt t="16796" x="2922588" y="2693988"/>
          <p14:tracePt t="16811" x="2889250" y="2711450"/>
          <p14:tracePt t="16826" x="2787650" y="2719388"/>
          <p14:tracePt t="16842" x="2701925" y="2719388"/>
          <p14:tracePt t="16861" x="2506663" y="2719388"/>
          <p14:tracePt t="16876" x="2354263" y="2719388"/>
          <p14:tracePt t="16892" x="2293938" y="2719388"/>
          <p14:tracePt t="16910" x="2108200" y="2719388"/>
          <p14:tracePt t="16920" x="2073275" y="2719388"/>
          <p14:tracePt t="16935" x="2047875" y="2719388"/>
          <p14:tracePt t="16952" x="2014538" y="2719388"/>
          <p14:tracePt t="16968" x="1979613" y="2719388"/>
          <p14:tracePt t="16985" x="1938338" y="2711450"/>
          <p14:tracePt t="17002" x="1895475" y="2686050"/>
          <p14:tracePt t="17018" x="1860550" y="2668588"/>
          <p14:tracePt t="17036" x="1819275" y="2660650"/>
          <p14:tracePt t="17052" x="1741488" y="2643188"/>
          <p14:tracePt t="17076" x="1690688" y="2625725"/>
          <p14:tracePt t="17093" x="1639888" y="2625725"/>
          <p14:tracePt t="17111" x="1614488" y="2625725"/>
          <p14:tracePt t="17126" x="1606550" y="2625725"/>
          <p14:tracePt t="17143" x="1597025" y="2617788"/>
          <p14:tracePt t="17158" x="1581150" y="2617788"/>
          <p14:tracePt t="17175" x="1581150" y="2608263"/>
          <p14:tracePt t="17185" x="1571625" y="2608263"/>
          <p14:tracePt t="17202" x="1546225" y="2592388"/>
          <p14:tracePt t="17218" x="1530350" y="2574925"/>
          <p14:tracePt t="17235" x="1512888" y="2532063"/>
          <p14:tracePt t="17252" x="1487488" y="2506663"/>
          <p14:tracePt t="17269" x="1462088" y="2463800"/>
          <p14:tracePt t="17279" x="1452563" y="2447925"/>
          <p14:tracePt t="17296" x="1444625" y="2430463"/>
          <p14:tracePt t="17311" x="1444625" y="2422525"/>
          <p14:tracePt t="17374" x="1444625" y="2413000"/>
          <p14:tracePt t="17408" x="1495425" y="2413000"/>
          <p14:tracePt t="17425" x="1581150" y="2413000"/>
          <p14:tracePt t="17439" x="1827213" y="2413000"/>
          <p14:tracePt t="17452" x="1997075" y="2413000"/>
          <p14:tracePt t="17468" x="2633663" y="2413000"/>
          <p14:tracePt t="17485" x="3211513" y="2413000"/>
          <p14:tracePt t="17502" x="3475038" y="2413000"/>
          <p14:tracePt t="17518" x="3943350" y="2413000"/>
          <p14:tracePt t="17535" x="4445000" y="2413000"/>
          <p14:tracePt t="17552" x="4648200" y="2405063"/>
          <p14:tracePt t="17560" x="4657725" y="2397125"/>
          <p14:tracePt t="17578" x="4708525" y="2379663"/>
          <p14:tracePt t="17593" x="4741863" y="2362200"/>
          <p14:tracePt t="17609" x="4802188" y="2344738"/>
          <p14:tracePt t="17625" x="4827588" y="2319338"/>
          <p14:tracePt t="17642" x="4954588" y="2293938"/>
          <p14:tracePt t="17658" x="5030788" y="2286000"/>
          <p14:tracePt t="17675" x="5116513" y="2286000"/>
          <p14:tracePt t="17685" x="5157788" y="2268538"/>
          <p14:tracePt t="17702" x="5286375" y="2243138"/>
          <p14:tracePt t="17718" x="5362575" y="2227263"/>
          <p14:tracePt t="17735" x="5421313" y="2209800"/>
          <p14:tracePt t="17752" x="5456238" y="2192338"/>
          <p14:tracePt t="17769" x="5497513" y="2192338"/>
          <p14:tracePt t="17785" x="5540375" y="2192338"/>
          <p14:tracePt t="17802" x="5616575" y="2192338"/>
          <p14:tracePt t="17811" x="5641975" y="2192338"/>
          <p14:tracePt t="17828" x="5668963" y="2192338"/>
          <p14:tracePt t="17845" x="5684838" y="2184400"/>
          <p14:tracePt t="18061" x="5694363" y="2184400"/>
          <p14:tracePt t="18079" x="5719763" y="2174875"/>
          <p14:tracePt t="18094" x="5727700" y="2166938"/>
          <p14:tracePt t="18110" x="5795963" y="2159000"/>
          <p14:tracePt t="18129" x="5854700" y="2141538"/>
          <p14:tracePt t="18141" x="5948363" y="2108200"/>
          <p14:tracePt t="18158" x="6110288" y="2082800"/>
          <p14:tracePt t="18175" x="6297613" y="2030413"/>
          <p14:tracePt t="18185" x="6373813" y="2022475"/>
          <p14:tracePt t="18202" x="6543675" y="2005013"/>
          <p14:tracePt t="18218" x="6662738" y="1989138"/>
          <p14:tracePt t="18238" x="6731000" y="1979613"/>
          <p14:tracePt t="18252" x="6746875" y="1979613"/>
          <p14:tracePt t="18269" x="6772275" y="1979613"/>
          <p14:tracePt t="18285" x="6799263" y="1979613"/>
          <p14:tracePt t="18302" x="6840538" y="1979613"/>
          <p14:tracePt t="18310" x="6858000" y="1979613"/>
          <p14:tracePt t="18328" x="6908800" y="1979613"/>
          <p14:tracePt t="18344" x="6943725" y="1979613"/>
          <p14:tracePt t="18359" x="7019925" y="1979613"/>
          <p14:tracePt t="18375" x="7088188" y="1979613"/>
          <p14:tracePt t="18392" x="7154863" y="1979613"/>
          <p14:tracePt t="18410" x="7258050" y="1979613"/>
          <p14:tracePt t="18426" x="7359650" y="2005013"/>
          <p14:tracePt t="18441" x="7512050" y="2022475"/>
          <p14:tracePt t="18454" x="7572375" y="2030413"/>
          <p14:tracePt t="18469" x="7724775" y="2065338"/>
          <p14:tracePt t="18485" x="7775575" y="2073275"/>
          <p14:tracePt t="18502" x="7793038" y="2090738"/>
          <p14:tracePt t="18518" x="7861300" y="2116138"/>
          <p14:tracePt t="18535" x="7886700" y="2124075"/>
          <p14:tracePt t="18552" x="7902575" y="2124075"/>
          <p14:tracePt t="18568" x="7920038" y="2124075"/>
          <p14:tracePt t="18576" x="7920038" y="2133600"/>
          <p14:tracePt t="18592" x="7927975" y="2149475"/>
          <p14:tracePt t="18608" x="7937500" y="2166938"/>
          <p14:tracePt t="18625" x="7962900" y="2235200"/>
          <p14:tracePt t="18641" x="7970838" y="2260600"/>
          <p14:tracePt t="18660" x="8005763" y="2303463"/>
          <p14:tracePt t="18676" x="8031163" y="2344738"/>
          <p14:tracePt t="18692" x="8031163" y="2362200"/>
          <p14:tracePt t="18702" x="8039100" y="2371725"/>
          <p14:tracePt t="18718" x="8064500" y="2405063"/>
          <p14:tracePt t="18735" x="8089900" y="2422525"/>
          <p14:tracePt t="18752" x="8099425" y="2430463"/>
          <p14:tracePt t="18796" x="8099425" y="2438400"/>
          <p14:tracePt t="18826" x="8099425" y="2455863"/>
          <p14:tracePt t="18843" x="8099425" y="2481263"/>
          <p14:tracePt t="18858" x="8089900" y="2498725"/>
          <p14:tracePt t="18874" x="8064500" y="2506663"/>
          <p14:tracePt t="18893" x="7954963" y="2566988"/>
          <p14:tracePt t="18909" x="7877175" y="2574925"/>
          <p14:tracePt t="18925" x="7666038" y="2592388"/>
          <p14:tracePt t="18935" x="7521575" y="2608263"/>
          <p14:tracePt t="18952" x="7164388" y="2633663"/>
          <p14:tracePt t="18968" x="6705600" y="2676525"/>
          <p14:tracePt t="18985" x="6280150" y="2719388"/>
          <p14:tracePt t="19005" x="5829300" y="2719388"/>
          <p14:tracePt t="19019" x="5575300" y="2719388"/>
          <p14:tracePt t="19035" x="5464175" y="2719388"/>
          <p14:tracePt t="19052" x="5260975" y="2719388"/>
          <p14:tracePt t="19060" x="5081588" y="2719388"/>
          <p14:tracePt t="19079" x="4919663" y="2744788"/>
          <p14:tracePt t="19092" x="4843463" y="2752725"/>
          <p14:tracePt t="19109" x="4605338" y="2752725"/>
          <p14:tracePt t="19126" x="4368800" y="2752725"/>
          <p14:tracePt t="19144" x="4087813" y="2752725"/>
          <p14:tracePt t="19160" x="3756025" y="2752725"/>
          <p14:tracePt t="19176" x="3390900" y="2752725"/>
          <p14:tracePt t="19185" x="3246438" y="2752725"/>
          <p14:tracePt t="19206" x="2906713" y="2752725"/>
          <p14:tracePt t="19207" x="2744788" y="2752725"/>
          <p14:tracePt t="19218" x="2608263" y="2752725"/>
          <p14:tracePt t="19235" x="2413000" y="2752725"/>
          <p14:tracePt t="19252" x="2293938" y="2752725"/>
          <p14:tracePt t="19270" x="2209800" y="2752725"/>
          <p14:tracePt t="19273" x="2200275" y="2752725"/>
          <p14:tracePt t="19285" x="2192338" y="2744788"/>
          <p14:tracePt t="19302" x="2166938" y="2727325"/>
          <p14:tracePt t="19310" x="2166938" y="2719388"/>
          <p14:tracePt t="19328" x="2159000" y="2711450"/>
          <p14:tracePt t="19344" x="2141538" y="2693988"/>
          <p14:tracePt t="19359" x="2133600" y="2668588"/>
          <p14:tracePt t="19376" x="2108200" y="2643188"/>
          <p14:tracePt t="19392" x="2098675" y="2574925"/>
          <p14:tracePt t="19409" x="2082800" y="2549525"/>
          <p14:tracePt t="19426" x="2065338" y="2506663"/>
          <p14:tracePt t="19435" x="2065338" y="2481263"/>
          <p14:tracePt t="19452" x="2065338" y="2447925"/>
          <p14:tracePt t="19468" x="2055813" y="2438400"/>
          <p14:tracePt t="19485" x="2055813" y="2422525"/>
          <p14:tracePt t="19502" x="2055813" y="2397125"/>
          <p14:tracePt t="19519" x="2055813" y="2371725"/>
          <p14:tracePt t="19535" x="2055813" y="2354263"/>
          <p14:tracePt t="19553" x="2065338" y="2344738"/>
          <p14:tracePt t="19569" x="2073275" y="2336800"/>
          <p14:tracePt t="19592" x="2082800" y="2336800"/>
          <p14:tracePt t="19608" x="2098675" y="2336800"/>
          <p14:tracePt t="19624" x="2108200" y="2336800"/>
          <p14:tracePt t="19641" x="2124075" y="2336800"/>
          <p14:tracePt t="19659" x="2133600" y="2379663"/>
          <p14:tracePt t="19675" x="2133600" y="2438400"/>
          <p14:tracePt t="19686" x="2133600" y="2463800"/>
          <p14:tracePt t="19702" x="2098675" y="2608263"/>
          <p14:tracePt t="19719" x="1954213" y="2820988"/>
          <p14:tracePt t="19735" x="1649413" y="3211513"/>
          <p14:tracePt t="19752" x="1308100" y="3509963"/>
          <p14:tracePt t="19768" x="1079500" y="3662363"/>
          <p14:tracePt t="19786" x="339725" y="4095750"/>
          <p14:tracePt t="19802" x="68263" y="4257675"/>
          <p14:tracePt t="19973" x="50800" y="4164013"/>
          <p14:tracePt t="19984" x="68263" y="4156075"/>
          <p14:tracePt t="19999" x="93663" y="4130675"/>
          <p14:tracePt t="20013" x="101600" y="4121150"/>
          <p14:tracePt t="20062" x="111125" y="4121150"/>
          <p14:tracePt t="20077" x="119063" y="4121150"/>
          <p14:tracePt t="20095" x="136525" y="4164013"/>
          <p14:tracePt t="20110" x="161925" y="4224338"/>
          <p14:tracePt t="20127" x="169863" y="4308475"/>
          <p14:tracePt t="20143" x="177800" y="4384675"/>
          <p14:tracePt t="20155" x="195263" y="4445000"/>
          <p14:tracePt t="20175" x="280988" y="4665663"/>
          <p14:tracePt t="20192" x="306388" y="4733925"/>
          <p14:tracePt t="20202" x="314325" y="4741863"/>
          <p14:tracePt t="20218" x="322263" y="4749800"/>
          <p14:tracePt t="20265" x="331788" y="4749800"/>
          <p14:tracePt t="20294" x="357188" y="4708525"/>
          <p14:tracePt t="20311" x="374650" y="4640263"/>
          <p14:tracePt t="20327" x="400050" y="4546600"/>
          <p14:tracePt t="20342" x="450850" y="4460875"/>
          <p14:tracePt t="20358" x="509588" y="4300538"/>
          <p14:tracePt t="20375" x="585788" y="4062413"/>
          <p14:tracePt t="20391" x="646113" y="3816350"/>
          <p14:tracePt t="20408" x="696913" y="3543300"/>
          <p14:tracePt t="20425" x="714375" y="3195638"/>
          <p14:tracePt t="20442" x="714375" y="3119438"/>
          <p14:tracePt t="20452" x="714375" y="2990850"/>
          <p14:tracePt t="20471" x="714375" y="2932113"/>
          <p14:tracePt t="20500" x="714375" y="2922588"/>
          <p14:tracePt t="20545" x="739775" y="2922588"/>
          <p14:tracePt t="20562" x="755650" y="2965450"/>
          <p14:tracePt t="20578" x="823913" y="3033713"/>
          <p14:tracePt t="20593" x="874713" y="3127375"/>
          <p14:tracePt t="20609" x="968375" y="3254375"/>
          <p14:tracePt t="20625" x="1104900" y="3475038"/>
          <p14:tracePt t="20642" x="1376363" y="3824288"/>
          <p14:tracePt t="20658" x="1682750" y="4232275"/>
          <p14:tracePt t="20675" x="2039938" y="4708525"/>
          <p14:tracePt t="20685" x="2252663" y="4972050"/>
          <p14:tracePt t="20702" x="2686050" y="5616575"/>
          <p14:tracePt t="20718" x="2813050" y="5795963"/>
          <p14:tracePt t="20735" x="2871788" y="5922963"/>
          <p14:tracePt t="20752" x="2871788" y="5932488"/>
          <p14:tracePt t="20768" x="2871788" y="5940425"/>
          <p14:tracePt t="20785" x="2846388" y="5940425"/>
          <p14:tracePt t="20804" x="2787650" y="5940425"/>
          <p14:tracePt t="20819" x="2693988" y="5905500"/>
          <p14:tracePt t="20842" x="2643188" y="5872163"/>
          <p14:tracePt t="20858" x="2633663" y="5872163"/>
          <p14:tracePt t="20877" x="2633663" y="5864225"/>
          <p14:tracePt t="20906" x="2633663" y="5846763"/>
          <p14:tracePt t="20921" x="2651125" y="5829300"/>
          <p14:tracePt t="20936" x="2744788" y="5813425"/>
          <p14:tracePt t="20956" x="2914650" y="5761038"/>
          <p14:tracePt t="20968" x="3051175" y="5727700"/>
          <p14:tracePt t="20983" x="3322638" y="5668963"/>
          <p14:tracePt t="20998" x="3679825" y="5583238"/>
          <p14:tracePt t="21014" x="4027488" y="5489575"/>
          <p14:tracePt t="21030" x="4308475" y="5446713"/>
          <p14:tracePt t="21046" x="4486275" y="5405438"/>
          <p14:tracePt t="21063" x="4503738" y="5395913"/>
          <p14:tracePt t="21172" x="4513263" y="5380038"/>
          <p14:tracePt t="21192" x="4538663" y="5345113"/>
          <p14:tracePt t="21218" x="4579938" y="5319713"/>
          <p14:tracePt t="21233" x="4605338" y="5294313"/>
          <p14:tracePt t="21249" x="4640263" y="5294313"/>
          <p14:tracePt t="21265" x="4691063" y="5268913"/>
          <p14:tracePt t="21280" x="4759325" y="5243513"/>
          <p14:tracePt t="21297" x="4835525" y="5208588"/>
          <p14:tracePt t="21310" x="4911725" y="5175250"/>
          <p14:tracePt t="21326" x="4979988" y="5132388"/>
          <p14:tracePt t="21343" x="5056188" y="5091113"/>
          <p14:tracePt t="21359" x="5124450" y="5064125"/>
          <p14:tracePt t="21375" x="5157788" y="5056188"/>
          <p14:tracePt t="21391" x="5167313" y="5048250"/>
          <p14:tracePt t="21748" x="5175250" y="5048250"/>
          <p14:tracePt t="21765" x="5200650" y="5048250"/>
          <p14:tracePt t="21781" x="5218113" y="5048250"/>
          <p14:tracePt t="21795" x="5260975" y="5038725"/>
          <p14:tracePt t="21811" x="5268913" y="5030788"/>
          <p14:tracePt t="21827" x="5294313" y="4987925"/>
          <p14:tracePt t="21843" x="5311775" y="4929188"/>
          <p14:tracePt t="21859" x="5311775" y="4852988"/>
          <p14:tracePt t="21875" x="5294313" y="4759325"/>
          <p14:tracePt t="21893" x="5235575" y="4708525"/>
          <p14:tracePt t="21909" x="5099050" y="4597400"/>
          <p14:tracePt t="21922" x="5073650" y="4589463"/>
          <p14:tracePt t="21936" x="4987925" y="4564063"/>
          <p14:tracePt t="21954" x="4852988" y="4546600"/>
          <p14:tracePt t="21969" x="4708525" y="4546600"/>
          <p14:tracePt t="21985" x="4564063" y="4546600"/>
          <p14:tracePt t="22002" x="4427538" y="4546600"/>
          <p14:tracePt t="22019" x="4283075" y="4572000"/>
          <p14:tracePt t="22036" x="4249738" y="4597400"/>
          <p14:tracePt t="22052" x="4224338" y="4622800"/>
          <p14:tracePt t="22060" x="4156075" y="4691063"/>
          <p14:tracePt t="22077" x="4121150" y="4759325"/>
          <p14:tracePt t="22093" x="4121150" y="4784725"/>
          <p14:tracePt t="22109" x="4105275" y="4827588"/>
          <p14:tracePt t="22125" x="4105275" y="4903788"/>
          <p14:tracePt t="22141" x="4105275" y="4962525"/>
          <p14:tracePt t="22158" x="4113213" y="5013325"/>
          <p14:tracePt t="22175" x="4138613" y="5056188"/>
          <p14:tracePt t="22186" x="4189413" y="5081588"/>
          <p14:tracePt t="22202" x="4249738" y="5116513"/>
          <p14:tracePt t="22219" x="4300538" y="5116513"/>
          <p14:tracePt t="22235" x="4410075" y="5116513"/>
          <p14:tracePt t="22252" x="4554538" y="5116513"/>
          <p14:tracePt t="22268" x="4724400" y="5116513"/>
          <p14:tracePt t="22286" x="4911725" y="5116513"/>
          <p14:tracePt t="22290" x="5022850" y="5106988"/>
          <p14:tracePt t="22302" x="5251450" y="5048250"/>
          <p14:tracePt t="22328" x="5497513" y="4946650"/>
          <p14:tracePt t="22344" x="5540375" y="4911725"/>
          <p14:tracePt t="22764" x="5507038" y="4946650"/>
          <p14:tracePt t="22781" x="5421313" y="5005388"/>
          <p14:tracePt t="22795" x="5395913" y="5013325"/>
          <p14:tracePt t="22812" x="5192713" y="5167313"/>
          <p14:tracePt t="22827" x="5081588" y="5260975"/>
          <p14:tracePt t="22843" x="4987925" y="5327650"/>
          <p14:tracePt t="22859" x="4954588" y="5353050"/>
          <p14:tracePt t="22875" x="4911725" y="5405438"/>
          <p14:tracePt t="22891" x="4911725" y="5413375"/>
          <p14:tracePt t="22969" x="4886325" y="5421313"/>
          <p14:tracePt t="22983" x="4886325" y="5438775"/>
          <p14:tracePt t="23000" x="4886325" y="5472113"/>
          <p14:tracePt t="23015" x="4886325" y="5514975"/>
          <p14:tracePt t="23030" x="4886325" y="5565775"/>
          <p14:tracePt t="23044" x="4860925" y="5634038"/>
          <p14:tracePt t="23060" x="4860925" y="5659438"/>
          <p14:tracePt t="23078" x="4827588" y="5745163"/>
          <p14:tracePt t="23094" x="4792663" y="5788025"/>
          <p14:tracePt t="23110" x="4741863" y="5846763"/>
          <p14:tracePt t="23126" x="4691063" y="5880100"/>
          <p14:tracePt t="23141" x="4673600" y="5889625"/>
          <p14:tracePt t="23158" x="4605338" y="5915025"/>
          <p14:tracePt t="23175" x="4435475" y="5915025"/>
          <p14:tracePt t="23185" x="4325938" y="5915025"/>
          <p14:tracePt t="23203" x="4087813" y="5915025"/>
          <p14:tracePt t="23219" x="3832225" y="5905500"/>
          <p14:tracePt t="23235" x="3611563" y="5846763"/>
          <p14:tracePt t="23252" x="3424238" y="5813425"/>
          <p14:tracePt t="23268" x="3330575" y="5788025"/>
          <p14:tracePt t="23285" x="3271838" y="5761038"/>
          <p14:tracePt t="23342" x="3263900" y="5761038"/>
          <p14:tracePt t="23358" x="3254375" y="5753100"/>
          <p14:tracePt t="23377" x="3246438" y="5745163"/>
          <p14:tracePt t="23393" x="3238500" y="5735638"/>
          <p14:tracePt t="23404" x="3228975" y="5719763"/>
          <p14:tracePt t="23425" x="3228975" y="5710238"/>
          <p14:tracePt t="24107" x="3221038" y="5710238"/>
          <p14:tracePt t="24125" x="3170238" y="5651500"/>
          <p14:tracePt t="24143" x="3101975" y="5626100"/>
          <p14:tracePt t="24156" x="3033713" y="5591175"/>
          <p14:tracePt t="24175" x="2990850" y="5532438"/>
          <p14:tracePt t="24185" x="2982913" y="5514975"/>
          <p14:tracePt t="24203" x="2974975" y="5489575"/>
          <p14:tracePt t="24221" x="2949575" y="5438775"/>
          <p14:tracePt t="24235" x="2922588" y="5405438"/>
          <p14:tracePt t="24251" x="2914650" y="5405438"/>
          <p14:tracePt t="24269" x="2889250" y="5370513"/>
          <p14:tracePt t="24287" x="2871788" y="5370513"/>
          <p14:tracePt t="24302" x="2846388" y="5353050"/>
          <p14:tracePt t="24467" x="2881313" y="5353050"/>
          <p14:tracePt t="24484" x="2949575" y="5311775"/>
          <p14:tracePt t="24500" x="3041650" y="5218113"/>
          <p14:tracePt t="24513" x="3109913" y="5132388"/>
          <p14:tracePt t="24530" x="3221038" y="4962525"/>
          <p14:tracePt t="24546" x="3433763" y="4605338"/>
          <p14:tracePt t="24563" x="3629025" y="4197350"/>
          <p14:tracePt t="24577" x="3824288" y="3713163"/>
          <p14:tracePt t="24592" x="4052888" y="3246438"/>
          <p14:tracePt t="24608" x="4232275" y="2889250"/>
          <p14:tracePt t="24625" x="4325938" y="2744788"/>
          <p14:tracePt t="24643" x="4486275" y="2498725"/>
          <p14:tracePt t="24659" x="4503738" y="2473325"/>
          <p14:tracePt t="24675" x="4503738" y="2455863"/>
          <p14:tracePt t="24778" x="4470400" y="2430463"/>
          <p14:tracePt t="24795" x="4384675" y="2379663"/>
          <p14:tracePt t="24810" x="4359275" y="2371725"/>
          <p14:tracePt t="24827" x="4249738" y="2311400"/>
          <p14:tracePt t="24843" x="4146550" y="2227263"/>
          <p14:tracePt t="24859" x="4052888" y="2149475"/>
          <p14:tracePt t="24875" x="4011613" y="2098675"/>
          <p14:tracePt t="24893" x="3994150" y="2082800"/>
          <p14:tracePt t="24909" x="3968750" y="2065338"/>
          <p14:tracePt t="24926" x="3951288" y="2047875"/>
          <p14:tracePt t="24935" x="3943350" y="2047875"/>
          <p14:tracePt t="24952" x="3925888" y="2039938"/>
          <p14:tracePt t="24970" x="3908425" y="2039938"/>
          <p14:tracePt t="24986" x="3892550" y="2039938"/>
          <p14:tracePt t="25002" x="3875088" y="2039938"/>
          <p14:tracePt t="25018" x="3849688" y="2039938"/>
          <p14:tracePt t="25035" x="3824288" y="2039938"/>
          <p14:tracePt t="25052" x="3816350" y="2039938"/>
          <p14:tracePt t="25141" x="3816350" y="2022475"/>
          <p14:tracePt t="25157" x="3816350" y="2005013"/>
          <p14:tracePt t="25170" x="3824288" y="1979613"/>
          <p14:tracePt t="25186" x="3857625" y="1946275"/>
          <p14:tracePt t="25207" x="3883025" y="1903413"/>
          <p14:tracePt t="25217" x="3892550" y="1903413"/>
          <p14:tracePt t="25236" x="3908425" y="1885950"/>
          <p14:tracePt t="25373" x="3883025" y="1885950"/>
          <p14:tracePt t="25392" x="3806825" y="1885950"/>
          <p14:tracePt t="25407" x="3748088" y="1885950"/>
          <p14:tracePt t="25408" x="3679825" y="1885950"/>
          <p14:tracePt t="25426" x="3475038" y="1938338"/>
          <p14:tracePt t="25435" x="3348038" y="1963738"/>
          <p14:tracePt t="25452" x="3041650" y="2014538"/>
          <p14:tracePt t="25468" x="2752725" y="2090738"/>
          <p14:tracePt t="25485" x="2481263" y="2149475"/>
          <p14:tracePt t="25502" x="2252663" y="2235200"/>
          <p14:tracePt t="25519" x="2082800" y="2303463"/>
          <p14:tracePt t="25535" x="2014538" y="2328863"/>
          <p14:tracePt t="25552" x="1997075" y="2328863"/>
          <p14:tracePt t="25609" x="2014538" y="2336800"/>
          <p14:tracePt t="25623" x="2108200" y="2344738"/>
          <p14:tracePt t="25642" x="2200275" y="2344738"/>
          <p14:tracePt t="25657" x="2328863" y="2344738"/>
          <p14:tracePt t="25673" x="2430463" y="2344738"/>
          <p14:tracePt t="25691" x="2455863" y="2344738"/>
          <p14:tracePt t="25734" x="2463800" y="2344738"/>
          <p14:tracePt t="25763" x="2447925" y="2328863"/>
          <p14:tracePt t="25779" x="2397125" y="2278063"/>
          <p14:tracePt t="25795" x="2293938" y="2235200"/>
          <p14:tracePt t="25812" x="2192338" y="2192338"/>
          <p14:tracePt t="25828" x="2141538" y="2192338"/>
          <p14:tracePt t="25846" x="2055813" y="2192338"/>
          <p14:tracePt t="25859" x="2005013" y="2184400"/>
          <p14:tracePt t="25875" x="1954213" y="2184400"/>
          <p14:tracePt t="25894" x="1895475" y="2192338"/>
          <p14:tracePt t="25904" x="1870075" y="2209800"/>
          <p14:tracePt t="25926" x="1844675" y="2243138"/>
          <p14:tracePt t="25941" x="1793875" y="2278063"/>
          <p14:tracePt t="25952" x="1766888" y="2293938"/>
          <p14:tracePt t="25969" x="1708150" y="2344738"/>
          <p14:tracePt t="25986" x="1682750" y="2371725"/>
          <p14:tracePt t="26002" x="1674813" y="2413000"/>
          <p14:tracePt t="26018" x="1657350" y="2463800"/>
          <p14:tracePt t="26037" x="1639888" y="2489200"/>
          <p14:tracePt t="26052" x="1631950" y="2516188"/>
          <p14:tracePt t="26060" x="1631950" y="2524125"/>
          <p14:tracePt t="26078" x="1614488" y="2524125"/>
          <p14:tracePt t="26141" x="1606550" y="2524125"/>
          <p14:tracePt t="26207" x="1606550" y="2532063"/>
          <p14:tracePt t="26233" x="1597025" y="2549525"/>
          <p14:tracePt t="26266" x="1597025" y="2566988"/>
          <p14:tracePt t="26295" x="1597025" y="2582863"/>
          <p14:tracePt t="26311" x="1639888" y="2592388"/>
          <p14:tracePt t="26328" x="1708150" y="2625725"/>
          <p14:tracePt t="26343" x="1793875" y="2633663"/>
          <p14:tracePt t="26359" x="1878013" y="2643188"/>
          <p14:tracePt t="26375" x="2005013" y="2643188"/>
          <p14:tracePt t="26391" x="2200275" y="2643188"/>
          <p14:tracePt t="26408" x="2397125" y="2643188"/>
          <p14:tracePt t="26425" x="2557463" y="2617788"/>
          <p14:tracePt t="26443" x="2600325" y="2574925"/>
          <p14:tracePt t="26467" x="2600325" y="2541588"/>
          <p14:tracePt t="26483" x="2600325" y="2438400"/>
          <p14:tracePt t="26498" x="2574925" y="2405063"/>
          <p14:tracePt t="26515" x="2532063" y="2354263"/>
          <p14:tracePt t="26530" x="2438400" y="2311400"/>
          <p14:tracePt t="26546" x="2328863" y="2278063"/>
          <p14:tracePt t="26561" x="2268538" y="2252663"/>
          <p14:tracePt t="26577" x="2227263" y="2252663"/>
          <p14:tracePt t="26593" x="2217738" y="2252663"/>
          <p14:tracePt t="26623" x="2209800" y="2252663"/>
          <p14:tracePt t="26642" x="2209800" y="2303463"/>
          <p14:tracePt t="26657" x="2268538" y="2379663"/>
          <p14:tracePt t="26675" x="2362200" y="2463800"/>
          <p14:tracePt t="26685" x="2438400" y="2532063"/>
          <p14:tracePt t="26702" x="2600325" y="2686050"/>
          <p14:tracePt t="26719" x="2762250" y="2855913"/>
          <p14:tracePt t="26735" x="2871788" y="3033713"/>
          <p14:tracePt t="26752" x="2940050" y="3314700"/>
          <p14:tracePt t="26769" x="2940050" y="3398838"/>
          <p14:tracePt t="26785" x="2940050" y="3586163"/>
          <p14:tracePt t="26795" x="2897188" y="3773488"/>
          <p14:tracePt t="26812" x="2805113" y="3943350"/>
          <p14:tracePt t="26829" x="2643188" y="4087813"/>
          <p14:tracePt t="26845" x="2447925" y="4206875"/>
          <p14:tracePt t="26859" x="2293938" y="4291013"/>
          <p14:tracePt t="26876" x="2116138" y="4394200"/>
          <p14:tracePt t="26894" x="2005013" y="4470400"/>
          <p14:tracePt t="26910" x="1885950" y="4538663"/>
          <p14:tracePt t="26926" x="1809750" y="4605338"/>
          <p14:tracePt t="26935" x="1776413" y="4648200"/>
          <p14:tracePt t="26937" x="1751013" y="4665663"/>
          <p14:tracePt t="26956" x="1725613" y="4716463"/>
          <p14:tracePt t="26969" x="1725613" y="4749800"/>
          <p14:tracePt t="26986" x="1725613" y="4835525"/>
          <p14:tracePt t="27002" x="1725613" y="4878388"/>
          <p14:tracePt t="27019" x="1725613" y="4919663"/>
          <p14:tracePt t="27036" x="1725613" y="4954588"/>
          <p14:tracePt t="27046" x="1741488" y="4979988"/>
          <p14:tracePt t="27063" x="1784350" y="5022850"/>
          <p14:tracePt t="27081" x="1801813" y="5048250"/>
          <p14:tracePt t="27104" x="1827213" y="5056188"/>
          <p14:tracePt t="27107" x="1827213" y="5064125"/>
          <p14:tracePt t="27206" x="1725613" y="5005388"/>
          <p14:tracePt t="27220" x="1700213" y="4979988"/>
          <p14:tracePt t="27237" x="1520825" y="4886325"/>
          <p14:tracePt t="27249" x="1444625" y="4843463"/>
          <p14:tracePt t="27264" x="1266825" y="4724400"/>
          <p14:tracePt t="27280" x="1112838" y="4640263"/>
          <p14:tracePt t="27297" x="993775" y="4554538"/>
          <p14:tracePt t="27311" x="952500" y="4513263"/>
          <p14:tracePt t="27326" x="935038" y="4478338"/>
          <p14:tracePt t="27342" x="925513" y="4470400"/>
          <p14:tracePt t="27673" x="935038" y="4470400"/>
          <p14:tracePt t="27690" x="993775" y="4470400"/>
          <p14:tracePt t="27703" x="1036638" y="4470400"/>
          <p14:tracePt t="27717" x="1147763" y="4470400"/>
          <p14:tracePt t="27733" x="1249363" y="4470400"/>
          <p14:tracePt t="27748" x="1308100" y="4470400"/>
          <p14:tracePt t="27763" x="1325563" y="4478338"/>
          <p14:tracePt t="27874" x="1300163" y="4495800"/>
          <p14:tracePt t="27889" x="1274763" y="4513263"/>
          <p14:tracePt t="27907" x="1274763" y="4521200"/>
          <p14:tracePt t="27998" x="1274763" y="4529138"/>
          <p14:tracePt t="28141" x="1266825" y="4529138"/>
          <p14:tracePt t="28155" x="1249363" y="4529138"/>
          <p14:tracePt t="28175" x="1216025" y="4529138"/>
          <p14:tracePt t="28185" x="1189038" y="4529138"/>
          <p14:tracePt t="28202" x="1130300" y="4478338"/>
          <p14:tracePt t="28218" x="1062038" y="4376738"/>
          <p14:tracePt t="28235" x="968375" y="4275138"/>
          <p14:tracePt t="28252" x="925513" y="4206875"/>
          <p14:tracePt t="28268" x="909638" y="4138613"/>
          <p14:tracePt t="28280" x="909638" y="4121150"/>
          <p14:tracePt t="28295" x="909638" y="4105275"/>
          <p14:tracePt t="28311" x="909638" y="4095750"/>
          <p14:tracePt t="28357" x="909638" y="4087813"/>
          <p14:tracePt t="28390" x="935038" y="4087813"/>
          <p14:tracePt t="28408" x="960438" y="4105275"/>
          <p14:tracePt t="28423" x="993775" y="4138613"/>
          <p14:tracePt t="28442" x="1036638" y="4181475"/>
          <p14:tracePt t="28451" x="1104900" y="4224338"/>
          <p14:tracePt t="28468" x="1189038" y="4291013"/>
          <p14:tracePt t="28485" x="1206500" y="4325938"/>
          <p14:tracePt t="28502" x="1241425" y="4368800"/>
          <p14:tracePt t="28519" x="1241425" y="4376738"/>
          <p14:tracePt t="28535" x="1249363" y="4384675"/>
          <p14:tracePt t="28592" x="1249363" y="4394200"/>
          <p14:tracePt t="28609" x="1249363" y="4402138"/>
          <p14:tracePt t="28625" x="1241425" y="4427538"/>
          <p14:tracePt t="28642" x="1206500" y="4435475"/>
          <p14:tracePt t="28659" x="1173163" y="4445000"/>
          <p14:tracePt t="28674" x="1155700" y="4452938"/>
          <p14:tracePt t="28685" x="1147763" y="4452938"/>
          <p14:tracePt t="28702" x="1122363" y="4452938"/>
          <p14:tracePt t="28718" x="1112838" y="4452938"/>
          <p14:tracePt t="28735" x="1096963" y="4452938"/>
          <p14:tracePt t="28752" x="1069975" y="4452938"/>
          <p14:tracePt t="28768" x="1054100" y="4435475"/>
          <p14:tracePt t="28788" x="977900" y="4316413"/>
          <p14:tracePt t="28802" x="968375" y="4291013"/>
          <p14:tracePt t="28810" x="935038" y="4232275"/>
          <p14:tracePt t="28829" x="884238" y="4130675"/>
          <p14:tracePt t="28842" x="866775" y="4095750"/>
          <p14:tracePt t="28859" x="833438" y="4044950"/>
          <p14:tracePt t="28875" x="833438" y="4011613"/>
          <p14:tracePt t="28893" x="823913" y="3976688"/>
          <p14:tracePt t="28910" x="815975" y="3951288"/>
          <p14:tracePt t="29061" x="808038" y="3951288"/>
          <p14:tracePt t="29077" x="765175" y="3960813"/>
          <p14:tracePt t="29092" x="730250" y="4002088"/>
          <p14:tracePt t="29108" x="696913" y="4052888"/>
          <p14:tracePt t="29125" x="654050" y="4121150"/>
          <p14:tracePt t="29142" x="654050" y="4130675"/>
          <p14:tracePt t="29158" x="636588" y="4156075"/>
          <p14:tracePt t="29174" x="636588" y="4164013"/>
          <p14:tracePt t="29265" x="636588" y="4130675"/>
          <p14:tracePt t="29279" x="636588" y="4105275"/>
          <p14:tracePt t="29298" x="636588" y="4044950"/>
          <p14:tracePt t="29312" x="654050" y="3960813"/>
          <p14:tracePt t="29328" x="654050" y="3832225"/>
          <p14:tracePt t="29343" x="688975" y="3646488"/>
          <p14:tracePt t="29359" x="696913" y="3560763"/>
          <p14:tracePt t="29375" x="696913" y="3398838"/>
          <p14:tracePt t="29391" x="714375" y="3279775"/>
          <p14:tracePt t="29408" x="722313" y="3135313"/>
          <p14:tracePt t="29424" x="722313" y="3067050"/>
          <p14:tracePt t="29441" x="722313" y="3059113"/>
          <p14:tracePt t="29452" x="722313" y="3041650"/>
          <p14:tracePt t="30062" x="722313" y="3033713"/>
          <p14:tracePt t="30076" x="739775" y="3033713"/>
          <p14:tracePt t="30093" x="739775" y="3051175"/>
          <p14:tracePt t="30109" x="739775" y="3094038"/>
          <p14:tracePt t="30125" x="739775" y="3119438"/>
          <p14:tracePt t="30141" x="739775" y="3135313"/>
          <p14:tracePt t="30159" x="739775" y="3160713"/>
          <p14:tracePt t="30189" x="739775" y="3178175"/>
          <p14:tracePt t="30207" x="739775" y="3186113"/>
          <p14:tracePt t="30219" x="739775" y="3203575"/>
          <p14:tracePt t="30233" x="739775" y="3221038"/>
          <p14:tracePt t="30249" x="747713" y="3238500"/>
          <p14:tracePt t="30265" x="755650" y="3263900"/>
          <p14:tracePt t="30281" x="755650" y="3289300"/>
          <p14:tracePt t="30296" x="755650" y="3330575"/>
          <p14:tracePt t="30326" x="755650" y="3340100"/>
          <p14:tracePt t="30342" x="755650" y="3348038"/>
          <p14:tracePt t="30358" x="755650" y="3365500"/>
          <p14:tracePt t="30374" x="755650" y="3398838"/>
          <p14:tracePt t="30391" x="773113" y="3467100"/>
          <p14:tracePt t="30408" x="798513" y="3517900"/>
          <p14:tracePt t="30425" x="849313" y="3629025"/>
          <p14:tracePt t="30435" x="892175" y="3662363"/>
          <p14:tracePt t="30452" x="1036638" y="3806825"/>
          <p14:tracePt t="30469" x="1104900" y="3935413"/>
          <p14:tracePt t="30485" x="1147763" y="3986213"/>
          <p14:tracePt t="30504" x="1189038" y="4062413"/>
          <p14:tracePt t="30520" x="1206500" y="4113213"/>
          <p14:tracePt t="30529" x="1216025" y="4130675"/>
          <p14:tracePt t="30547" x="1216025" y="4171950"/>
          <p14:tracePt t="30562" x="1216025" y="4181475"/>
          <p14:tracePt t="30577" x="1216025" y="4189413"/>
          <p14:tracePt t="30593" x="1216025" y="4206875"/>
          <p14:tracePt t="30609" x="1216025" y="4232275"/>
          <p14:tracePt t="30624" x="1216025" y="4240213"/>
          <p14:tracePt t="30642" x="1198563" y="4240213"/>
          <p14:tracePt t="30658" x="1181100" y="4240213"/>
          <p14:tracePt t="30675" x="1163638" y="4240213"/>
          <p14:tracePt t="30704" x="1163638" y="4232275"/>
          <p14:tracePt t="30717" x="1163638" y="4214813"/>
          <p14:tracePt t="30732" x="1189038" y="4197350"/>
          <p14:tracePt t="30750" x="1300163" y="4189413"/>
          <p14:tracePt t="30763" x="1597025" y="4189413"/>
          <p14:tracePt t="30779" x="1885950" y="4189413"/>
          <p14:tracePt t="30794" x="2463800" y="4189413"/>
          <p14:tracePt t="30810" x="3135313" y="4189413"/>
          <p14:tracePt t="30826" x="3365500" y="4214813"/>
          <p14:tracePt t="30845" x="3382963" y="4214813"/>
          <p14:tracePt t="30860" x="3382963" y="4224338"/>
          <p14:tracePt t="30877" x="3382963" y="4249738"/>
          <p14:tracePt t="30908" x="3382963" y="4275138"/>
          <p14:tracePt t="30921" x="3416300" y="4300538"/>
          <p14:tracePt t="30937" x="3433763" y="4325938"/>
          <p14:tracePt t="30940" x="3449638" y="4351338"/>
          <p14:tracePt t="30952" x="3475038" y="4376738"/>
          <p14:tracePt t="30968" x="3552825" y="4419600"/>
          <p14:tracePt t="30985" x="3629025" y="4470400"/>
          <p14:tracePt t="31003" x="3763963" y="4564063"/>
          <p14:tracePt t="31019" x="3849688" y="4640263"/>
          <p14:tracePt t="31035" x="3908425" y="4673600"/>
          <p14:tracePt t="31053" x="4171950" y="4810125"/>
          <p14:tracePt t="31061" x="4249738" y="4835525"/>
          <p14:tracePt t="31079" x="4368800" y="4894263"/>
          <p14:tracePt t="31093" x="4427538" y="4911725"/>
          <p14:tracePt t="31173" x="4427538" y="4919663"/>
          <p14:tracePt t="31192" x="4427538" y="4937125"/>
          <p14:tracePt t="31206" x="4384675" y="4954588"/>
          <p14:tracePt t="31218" x="4333875" y="4972050"/>
          <p14:tracePt t="31235" x="4291013" y="4987925"/>
          <p14:tracePt t="31252" x="4283075" y="4987925"/>
          <p14:tracePt t="31269" x="4249738" y="4987925"/>
          <p14:tracePt t="31285" x="4206875" y="5005388"/>
          <p14:tracePt t="31357" x="4214813" y="5005388"/>
          <p14:tracePt t="31374" x="4300538" y="5005388"/>
          <p14:tracePt t="31391" x="4435475" y="4987925"/>
          <p14:tracePt t="31408" x="4572000" y="4972050"/>
          <p14:tracePt t="31425" x="4775200" y="4946650"/>
          <p14:tracePt t="31435" x="4860925" y="4946650"/>
          <p14:tracePt t="31452" x="4972050" y="4937125"/>
          <p14:tracePt t="31468" x="4987925" y="4937125"/>
          <p14:tracePt t="31529" x="4972050" y="4937125"/>
          <p14:tracePt t="31547" x="4937125" y="4937125"/>
          <p14:tracePt t="31578" x="4929188" y="4937125"/>
          <p14:tracePt t="31673" x="4954588" y="4937125"/>
          <p14:tracePt t="31686" x="4997450" y="4937125"/>
          <p14:tracePt t="31707" x="5099050" y="4937125"/>
          <p14:tracePt t="31718" x="5141913" y="4937125"/>
          <p14:tracePt t="31735" x="5208588" y="4937125"/>
          <p14:tracePt t="31750" x="5218113" y="4937125"/>
          <p14:tracePt t="31794" x="5218113" y="4946650"/>
          <p14:tracePt t="31843" x="5200650" y="4962525"/>
          <p14:tracePt t="32031" x="5124450" y="4979988"/>
          <p14:tracePt t="32045" x="5064125" y="4987925"/>
          <p14:tracePt t="32060" x="4792663" y="4997450"/>
          <p14:tracePt t="32076" x="4300538" y="4997450"/>
          <p14:tracePt t="32094" x="3578225" y="4997450"/>
          <p14:tracePt t="32110" x="2600325" y="4997450"/>
          <p14:tracePt t="32126" x="2243138" y="4997450"/>
          <p14:tracePt t="32141" x="2124075" y="4979988"/>
          <p14:tracePt t="32158" x="1997075" y="4937125"/>
          <p14:tracePt t="32174" x="1963738" y="4886325"/>
          <p14:tracePt t="32185" x="1954213" y="4878388"/>
          <p14:tracePt t="32202" x="1911350" y="4810125"/>
          <p14:tracePt t="32218" x="1870075" y="4767263"/>
          <p14:tracePt t="32235" x="1793875" y="4716463"/>
          <p14:tracePt t="32251" x="1690688" y="4630738"/>
          <p14:tracePt t="32271" x="1563688" y="4554538"/>
          <p14:tracePt t="32285" x="1504950" y="4546600"/>
          <p14:tracePt t="32302" x="1393825" y="4495800"/>
          <p14:tracePt t="32311" x="1343025" y="4478338"/>
          <p14:tracePt t="32328" x="1282700" y="4460875"/>
          <p14:tracePt t="32423" x="1274763" y="4460875"/>
          <p14:tracePt t="32455" x="1266825" y="4460875"/>
          <p14:tracePt t="32498" x="1266825" y="4478338"/>
          <p14:tracePt t="32718" x="1274763" y="4486275"/>
          <p14:tracePt t="32735" x="1308100" y="4478338"/>
          <p14:tracePt t="32751" x="1368425" y="4445000"/>
          <p14:tracePt t="32764" x="1470025" y="4410075"/>
          <p14:tracePt t="32780" x="1538288" y="4376738"/>
          <p14:tracePt t="32796" x="1571625" y="4376738"/>
          <p14:tracePt t="32811" x="1639888" y="4359275"/>
          <p14:tracePt t="32826" x="1657350" y="4351338"/>
          <p14:tracePt t="33013" x="1657350" y="4368800"/>
          <p14:tracePt t="33030" x="1657350" y="4376738"/>
          <p14:tracePt t="33046" x="1657350" y="4384675"/>
          <p14:tracePt t="33062" x="1665288" y="4402138"/>
          <p14:tracePt t="33077" x="1674813" y="4427538"/>
          <p14:tracePt t="33093" x="1690688" y="4452938"/>
          <p14:tracePt t="33110" x="1700213" y="4470400"/>
          <p14:tracePt t="33125" x="1700213" y="4478338"/>
          <p14:tracePt t="33141" x="1708150" y="4478338"/>
          <p14:tracePt t="33232" x="1708150" y="4486275"/>
          <p14:tracePt t="33248" x="1708150" y="4495800"/>
          <p14:tracePt t="33265" x="1708150" y="4513263"/>
          <p14:tracePt t="33280" x="1690688" y="4521200"/>
          <p14:tracePt t="33296" x="1682750" y="4521200"/>
          <p14:tracePt t="33313" x="1657350" y="4529138"/>
          <p14:tracePt t="33344" x="1631950" y="4529138"/>
          <p14:tracePt t="33361" x="1614488" y="4529138"/>
          <p14:tracePt t="33747" x="1614488" y="4513263"/>
          <p14:tracePt t="33765" x="1649413" y="4452938"/>
          <p14:tracePt t="33779" x="1674813" y="4410075"/>
          <p14:tracePt t="33794" x="1733550" y="4341813"/>
          <p14:tracePt t="33810" x="1751013" y="4291013"/>
          <p14:tracePt t="33828" x="1776413" y="4240213"/>
          <p14:tracePt t="33844" x="1784350" y="4189413"/>
          <p14:tracePt t="33859" x="1801813" y="4138613"/>
          <p14:tracePt t="33875" x="1801813" y="4087813"/>
          <p14:tracePt t="33891" x="1801813" y="4011613"/>
          <p14:tracePt t="33909" x="1801813" y="3960813"/>
          <p14:tracePt t="33925" x="1801813" y="3900488"/>
          <p14:tracePt t="33935" x="1801813" y="3841750"/>
          <p14:tracePt t="33951" x="1801813" y="3832225"/>
          <p14:tracePt t="33968" x="1766888" y="3748088"/>
          <p14:tracePt t="33985" x="1741488" y="3687763"/>
          <p14:tracePt t="34002" x="1708150" y="3679825"/>
          <p14:tracePt t="34018" x="1674813" y="3629025"/>
          <p14:tracePt t="34035" x="1665288" y="3611563"/>
          <p14:tracePt t="34052" x="1631950" y="3568700"/>
          <p14:tracePt t="34061" x="1622425" y="3552825"/>
          <p14:tracePt t="34078" x="1581150" y="3509963"/>
          <p14:tracePt t="34092" x="1520825" y="3492500"/>
          <p14:tracePt t="34109" x="1512888" y="3492500"/>
          <p14:tracePt t="34126" x="1477963" y="3484563"/>
          <p14:tracePt t="34142" x="1436688" y="3475038"/>
          <p14:tracePt t="34160" x="1385888" y="3475038"/>
          <p14:tracePt t="34175" x="1360488" y="3475038"/>
          <p14:tracePt t="34185" x="1333500" y="3475038"/>
          <p14:tracePt t="34205" x="1282700" y="3475038"/>
          <p14:tracePt t="34219" x="1266825" y="3475038"/>
          <p14:tracePt t="34235" x="1249363" y="3475038"/>
          <p14:tracePt t="34252" x="1223963" y="3502025"/>
          <p14:tracePt t="34268" x="1198563" y="3527425"/>
          <p14:tracePt t="34285" x="1163638" y="3560763"/>
          <p14:tracePt t="34302" x="1138238" y="3603625"/>
          <p14:tracePt t="34319" x="1104900" y="3629025"/>
          <p14:tracePt t="34326" x="1069975" y="3646488"/>
          <p14:tracePt t="34342" x="1062038" y="3662363"/>
          <p14:tracePt t="34358" x="1028700" y="3713163"/>
          <p14:tracePt t="34378" x="985838" y="3773488"/>
          <p14:tracePt t="34391" x="968375" y="3790950"/>
          <p14:tracePt t="34408" x="960438" y="3832225"/>
          <p14:tracePt t="34424" x="952500" y="3900488"/>
          <p14:tracePt t="34436" x="952500" y="3917950"/>
          <p14:tracePt t="34452" x="952500" y="4037013"/>
          <p14:tracePt t="34468" x="952500" y="4105275"/>
          <p14:tracePt t="34485" x="952500" y="4146550"/>
          <p14:tracePt t="34502" x="993775" y="4275138"/>
          <p14:tracePt t="34518" x="1036638" y="4325938"/>
          <p14:tracePt t="34535" x="1112838" y="4368800"/>
          <p14:tracePt t="34554" x="1155700" y="4419600"/>
          <p14:tracePt t="34560" x="1173163" y="4427538"/>
          <p14:tracePt t="34577" x="1206500" y="4435475"/>
          <p14:tracePt t="34593" x="1249363" y="4445000"/>
          <p14:tracePt t="34609" x="1274763" y="4445000"/>
          <p14:tracePt t="34625" x="1300163" y="4452938"/>
          <p14:tracePt t="34642" x="1333500" y="4452938"/>
          <p14:tracePt t="34659" x="1360488" y="4452938"/>
          <p14:tracePt t="34675" x="1393825" y="4445000"/>
          <p14:tracePt t="34685" x="1436688" y="4402138"/>
          <p14:tracePt t="34702" x="1470025" y="4384675"/>
          <p14:tracePt t="34718" x="1504950" y="4368800"/>
          <p14:tracePt t="34737" x="1530350" y="4300538"/>
          <p14:tracePt t="34752" x="1563688" y="4257675"/>
          <p14:tracePt t="34769" x="1571625" y="4240213"/>
          <p14:tracePt t="34785" x="1589088" y="4197350"/>
          <p14:tracePt t="34802" x="1589088" y="4181475"/>
          <p14:tracePt t="34819" x="1597025" y="4146550"/>
          <p14:tracePt t="34842" x="1606550" y="4121150"/>
          <p14:tracePt t="34858" x="1606550" y="4095750"/>
          <p14:tracePt t="34875" x="1606550" y="4079875"/>
          <p14:tracePt t="34891" x="1606550" y="4044950"/>
          <p14:tracePt t="34908" x="1606550" y="4019550"/>
          <p14:tracePt t="34925" x="1606550" y="3986213"/>
          <p14:tracePt t="34935" x="1606550" y="3976688"/>
          <p14:tracePt t="34952" x="1606550" y="3951288"/>
          <p14:tracePt t="34968" x="1606550" y="3925888"/>
          <p14:tracePt t="34985" x="1606550" y="3900488"/>
          <p14:tracePt t="35002" x="1606550" y="3832225"/>
          <p14:tracePt t="35016" x="1606550" y="3806825"/>
          <p14:tracePt t="35036" x="1606550" y="3781425"/>
          <p14:tracePt t="35052" x="1606550" y="3748088"/>
          <p14:tracePt t="35077" x="1597025" y="3722688"/>
          <p14:tracePt t="35094" x="1563688" y="3679825"/>
          <p14:tracePt t="35109" x="1555750" y="3671888"/>
          <p14:tracePt t="35124" x="1538288" y="3662363"/>
          <p14:tracePt t="35141" x="1520825" y="3654425"/>
          <p14:tracePt t="35159" x="1436688" y="3619500"/>
          <p14:tracePt t="35190" x="1411288" y="3619500"/>
          <p14:tracePt t="35201" x="1393825" y="3619500"/>
          <p14:tracePt t="35221" x="1385888" y="3619500"/>
          <p14:tracePt t="35234" x="1368425" y="3619500"/>
          <p14:tracePt t="35249" x="1360488" y="3629025"/>
          <p14:tracePt t="35264" x="1343025" y="3636963"/>
          <p14:tracePt t="35281" x="1317625" y="3654425"/>
          <p14:tracePt t="35296" x="1300163" y="3679825"/>
          <p14:tracePt t="35311" x="1266825" y="3722688"/>
          <p14:tracePt t="35327" x="1241425" y="3756025"/>
          <p14:tracePt t="35342" x="1206500" y="3849688"/>
          <p14:tracePt t="35360" x="1198563" y="3883025"/>
          <p14:tracePt t="35376" x="1189038" y="3976688"/>
          <p14:tracePt t="35394" x="1189038" y="4079875"/>
          <p14:tracePt t="35407" x="1189038" y="4181475"/>
          <p14:tracePt t="35425" x="1189038" y="4283075"/>
          <p14:tracePt t="35435" x="1189038" y="4333875"/>
          <p14:tracePt t="35452" x="1216025" y="4435475"/>
          <p14:tracePt t="35468" x="1274763" y="4503738"/>
          <p14:tracePt t="35485" x="1317625" y="4529138"/>
          <p14:tracePt t="35502" x="1444625" y="4554538"/>
          <p14:tracePt t="35518" x="1487488" y="4554538"/>
          <p14:tracePt t="35535" x="1563688" y="4554538"/>
          <p14:tracePt t="35554" x="1665288" y="4513263"/>
          <p14:tracePt t="35568" x="1682750" y="4486275"/>
          <p14:tracePt t="35591" x="1700213" y="4445000"/>
          <p14:tracePt t="35609" x="1708150" y="4359275"/>
          <p14:tracePt t="35626" x="1725613" y="4300538"/>
          <p14:tracePt t="35643" x="1758950" y="4171950"/>
          <p14:tracePt t="35656" x="1766888" y="4113213"/>
          <p14:tracePt t="35676" x="1776413" y="3908425"/>
          <p14:tracePt t="35686" x="1776413" y="3867150"/>
          <p14:tracePt t="35703" x="1776413" y="3781425"/>
          <p14:tracePt t="35719" x="1776413" y="3773488"/>
          <p14:tracePt t="35735" x="1766888" y="3756025"/>
          <p14:tracePt t="35752" x="1751013" y="3748088"/>
          <p14:tracePt t="35769" x="1733550" y="3748088"/>
          <p14:tracePt t="35788" x="1725613" y="3748088"/>
          <p14:tracePt t="35802" x="1716088" y="3748088"/>
          <p14:tracePt t="35829" x="1682750" y="3748088"/>
          <p14:tracePt t="35844" x="1674813" y="3748088"/>
          <p14:tracePt t="35861" x="1657350" y="3748088"/>
          <p14:tracePt t="35907" x="1649413" y="3748088"/>
          <p14:tracePt t="35971" x="1631950" y="3748088"/>
          <p14:tracePt t="36000" x="1606550" y="3748088"/>
          <p14:tracePt t="36030" x="1581150" y="3748088"/>
          <p14:tracePt t="36047" x="1538288" y="3756025"/>
          <p14:tracePt t="36063" x="1495425" y="3781425"/>
          <p14:tracePt t="36078" x="1436688" y="3841750"/>
          <p14:tracePt t="36093" x="1393825" y="3892550"/>
          <p14:tracePt t="36108" x="1376363" y="3917950"/>
          <p14:tracePt t="36125" x="1350963" y="3968750"/>
          <p14:tracePt t="36141" x="1350963" y="3994150"/>
          <p14:tracePt t="36158" x="1350963" y="4002088"/>
          <p14:tracePt t="36424" x="1368425" y="4002088"/>
          <p14:tracePt t="36452" x="1376363" y="4002088"/>
          <p14:tracePt t="36470" x="1393825" y="4002088"/>
          <p14:tracePt t="36578" x="1393825" y="3986213"/>
          <p14:tracePt t="36594" x="1376363" y="3943350"/>
          <p14:tracePt t="36610" x="1376363" y="3925888"/>
          <p14:tracePt t="36624" x="1376363" y="3917950"/>
          <p14:tracePt t="36749" x="1376363" y="3908425"/>
          <p14:tracePt t="36766" x="1419225" y="3892550"/>
          <p14:tracePt t="36779" x="1538288" y="3875088"/>
          <p14:tracePt t="36795" x="1700213" y="3806825"/>
          <p14:tracePt t="36796" x="1776413" y="3756025"/>
          <p14:tracePt t="36812" x="1870075" y="3705225"/>
          <p14:tracePt t="36827" x="2082800" y="3568700"/>
          <p14:tracePt t="36841" x="2278063" y="3390900"/>
          <p14:tracePt t="36858" x="2524125" y="3211513"/>
          <p14:tracePt t="36875" x="2805113" y="2982913"/>
          <p14:tracePt t="36891" x="3033713" y="2787650"/>
          <p14:tracePt t="36908" x="3228975" y="2625725"/>
          <p14:tracePt t="36925" x="3416300" y="2473325"/>
          <p14:tracePt t="36935" x="3527425" y="2405063"/>
          <p14:tracePt t="36952" x="3841750" y="2192338"/>
          <p14:tracePt t="36969" x="3986213" y="2098675"/>
          <p14:tracePt t="36985" x="3994150" y="2090738"/>
          <p14:tracePt t="37076" x="4002088" y="2090738"/>
          <p14:tracePt t="37206" x="3994150" y="2116138"/>
          <p14:tracePt t="37217" x="3976688" y="2133600"/>
          <p14:tracePt t="37248" x="3976688" y="2141538"/>
          <p14:tracePt t="37264" x="3994150" y="2166938"/>
          <p14:tracePt t="37280" x="3994150" y="2286000"/>
          <p14:tracePt t="37297" x="4002088" y="2328863"/>
          <p14:tracePt t="37312" x="4037013" y="2371725"/>
          <p14:tracePt t="37327" x="4105275" y="2463800"/>
          <p14:tracePt t="37342" x="4164013" y="2524125"/>
          <p14:tracePt t="37358" x="4214813" y="2582863"/>
          <p14:tracePt t="37375" x="4224338" y="2600325"/>
          <p14:tracePt t="37391" x="4232275" y="2617788"/>
          <p14:tracePt t="37408" x="4232275" y="2625725"/>
          <p14:tracePt t="37420" x="4232275" y="2633663"/>
          <p14:tracePt t="37435" x="4232275" y="2643188"/>
          <p14:tracePt t="37453" x="4181475" y="2651125"/>
          <p14:tracePt t="37468" x="4105275" y="2651125"/>
          <p14:tracePt t="37485" x="3976688" y="2651125"/>
          <p14:tracePt t="37502" x="3806825" y="2651125"/>
          <p14:tracePt t="37519" x="3619500" y="2651125"/>
          <p14:tracePt t="37535" x="3603625" y="2651125"/>
          <p14:tracePt t="37552" x="3586163" y="2633663"/>
          <p14:tracePt t="37560" x="3578225" y="2608263"/>
          <p14:tracePt t="37578" x="3568700" y="2582863"/>
          <p14:tracePt t="37595" x="3568700" y="2557463"/>
          <p14:tracePt t="37609" x="3568700" y="2524125"/>
          <p14:tracePt t="37625" x="3611563" y="2463800"/>
          <p14:tracePt t="37642" x="3687763" y="2438400"/>
          <p14:tracePt t="37659" x="3722688" y="2422525"/>
          <p14:tracePt t="37676" x="3867150" y="2371725"/>
          <p14:tracePt t="37685" x="3925888" y="2362200"/>
          <p14:tracePt t="37705" x="4052888" y="2354263"/>
          <p14:tracePt t="37719" x="4232275" y="2311400"/>
          <p14:tracePt t="37735" x="4341813" y="2278063"/>
          <p14:tracePt t="37752" x="4341813" y="2268538"/>
          <p14:tracePt t="38076" x="4325938" y="2268538"/>
          <p14:tracePt t="38093" x="4291013" y="2303463"/>
          <p14:tracePt t="38111" x="4249738" y="2336800"/>
          <p14:tracePt t="38127" x="4224338" y="2371725"/>
          <p14:tracePt t="38140" x="4224338" y="2387600"/>
          <p14:tracePt t="38158" x="4224338" y="2413000"/>
          <p14:tracePt t="38175" x="4224338" y="2438400"/>
          <p14:tracePt t="38185" x="4257675" y="2455863"/>
          <p14:tracePt t="38217" x="4275138" y="2455863"/>
          <p14:tracePt t="38279" x="4283075" y="2447925"/>
          <p14:tracePt t="38295" x="4275138" y="2387600"/>
          <p14:tracePt t="38311" x="4214813" y="2303463"/>
          <p14:tracePt t="38327" x="4164013" y="2235200"/>
          <p14:tracePt t="38342" x="4130675" y="2159000"/>
          <p14:tracePt t="38361" x="4095750" y="2065338"/>
          <p14:tracePt t="38377" x="4095750" y="2055813"/>
          <p14:tracePt t="38408" x="4095750" y="2039938"/>
          <p14:tracePt t="38420" x="4113213" y="2030413"/>
          <p14:tracePt t="38435" x="4171950" y="2022475"/>
          <p14:tracePt t="38436" x="4197350" y="2022475"/>
          <p14:tracePt t="38452" x="4316413" y="2022475"/>
          <p14:tracePt t="38468" x="4486275" y="2022475"/>
          <p14:tracePt t="38485" x="4640263" y="2022475"/>
          <p14:tracePt t="38504" x="4691063" y="2022475"/>
          <p14:tracePt t="38506" x="4733925" y="2022475"/>
          <p14:tracePt t="38519" x="4749800" y="2022475"/>
          <p14:tracePt t="38535" x="4759325" y="2030413"/>
          <p14:tracePt t="38552" x="4759325" y="2065338"/>
          <p14:tracePt t="38579" x="4759325" y="2133600"/>
          <p14:tracePt t="38594" x="4724400" y="2192338"/>
          <p14:tracePt t="38611" x="4622800" y="2286000"/>
          <p14:tracePt t="38624" x="4572000" y="2311400"/>
          <p14:tracePt t="38642" x="4410075" y="2413000"/>
          <p14:tracePt t="38658" x="4283075" y="2481263"/>
          <p14:tracePt t="38675" x="4130675" y="2557463"/>
          <p14:tracePt t="38685" x="4052888" y="2574925"/>
          <p14:tracePt t="38702" x="3935413" y="2600325"/>
          <p14:tracePt t="38718" x="3867150" y="2617788"/>
          <p14:tracePt t="38737" x="3841750" y="2617788"/>
          <p14:tracePt t="38752" x="3832225" y="2617788"/>
          <p14:tracePt t="38768" x="3816350" y="2617788"/>
          <p14:tracePt t="38786" x="3806825" y="2617788"/>
          <p14:tracePt t="38795" x="3773488" y="2608263"/>
          <p14:tracePt t="38813" x="3738563" y="2582863"/>
          <p14:tracePt t="38828" x="3697288" y="2566988"/>
          <p14:tracePt t="38984" x="3687763" y="2549525"/>
          <p14:tracePt t="39000" x="3705225" y="2541588"/>
          <p14:tracePt t="39015" x="3781425" y="2516188"/>
          <p14:tracePt t="39031" x="3917950" y="2489200"/>
          <p14:tracePt t="39046" x="4095750" y="2463800"/>
          <p14:tracePt t="39063" x="4333875" y="2413000"/>
          <p14:tracePt t="39076" x="4435475" y="2405063"/>
          <p14:tracePt t="39094" x="4724400" y="2362200"/>
          <p14:tracePt t="39107" x="4784725" y="2362200"/>
          <p14:tracePt t="39125" x="4860925" y="2362200"/>
          <p14:tracePt t="39141" x="4878388" y="2362200"/>
          <p14:tracePt t="39159" x="4903788" y="2362200"/>
          <p14:tracePt t="39175" x="4929188" y="2362200"/>
          <p14:tracePt t="39185" x="4937125" y="2362200"/>
          <p14:tracePt t="39202" x="5005388" y="2362200"/>
          <p14:tracePt t="39219" x="5048250" y="2362200"/>
          <p14:tracePt t="39235" x="5116513" y="2362200"/>
          <p14:tracePt t="39252" x="5175250" y="2362200"/>
          <p14:tracePt t="39268" x="5251450" y="2362200"/>
          <p14:tracePt t="39285" x="5413375" y="2362200"/>
          <p14:tracePt t="39303" x="5481638" y="2362200"/>
          <p14:tracePt t="39311" x="5616575" y="2362200"/>
          <p14:tracePt t="39328" x="5753100" y="2362200"/>
          <p14:tracePt t="39344" x="5813425" y="2362200"/>
          <p14:tracePt t="39358" x="5940425" y="2362200"/>
          <p14:tracePt t="39375" x="6008688" y="2362200"/>
          <p14:tracePt t="39392" x="6024563" y="2362200"/>
          <p14:tracePt t="39409" x="6034088" y="2362200"/>
          <p14:tracePt t="39425" x="6049963" y="2362200"/>
          <p14:tracePt t="39442" x="6092825" y="2362200"/>
          <p14:tracePt t="39453" x="6169025" y="2362200"/>
          <p14:tracePt t="39469" x="6254750" y="2362200"/>
          <p14:tracePt t="39485" x="6288088" y="2362200"/>
          <p14:tracePt t="39501" x="6407150" y="2362200"/>
          <p14:tracePt t="39518" x="6637338" y="2362200"/>
          <p14:tracePt t="39535" x="6807200" y="2362200"/>
          <p14:tracePt t="39552" x="6994525" y="2362200"/>
          <p14:tracePt t="39560" x="7053263" y="2362200"/>
          <p14:tracePt t="39578" x="7223125" y="2362200"/>
          <p14:tracePt t="39593" x="7334250" y="2362200"/>
          <p14:tracePt t="39608" x="7410450" y="2362200"/>
          <p14:tracePt t="39625" x="7461250" y="2362200"/>
          <p14:tracePt t="39642" x="7537450" y="2362200"/>
          <p14:tracePt t="39658" x="7605713" y="2362200"/>
          <p14:tracePt t="39676" x="7699375" y="2362200"/>
          <p14:tracePt t="39690" x="7732713" y="2362200"/>
          <p14:tracePt t="39702" x="7793038" y="2362200"/>
          <p14:tracePt t="39719" x="7869238" y="2362200"/>
          <p14:tracePt t="39735" x="7988300" y="2362200"/>
          <p14:tracePt t="39752" x="8115300" y="2362200"/>
          <p14:tracePt t="39769" x="8201025" y="2362200"/>
          <p14:tracePt t="39889" x="8208963" y="2362200"/>
          <p14:tracePt t="39906" x="8208963" y="2387600"/>
          <p14:tracePt t="39925" x="8183563" y="2463800"/>
          <p14:tracePt t="39939" x="8158163" y="2498725"/>
          <p14:tracePt t="39952" x="8099425" y="2566988"/>
          <p14:tracePt t="39969" x="8005763" y="2686050"/>
          <p14:tracePt t="39985" x="7843838" y="2846388"/>
          <p14:tracePt t="40002" x="7656513" y="3008313"/>
          <p14:tracePt t="40018" x="7443788" y="3144838"/>
          <p14:tracePt t="40035" x="7232650" y="3289300"/>
          <p14:tracePt t="40052" x="6916738" y="3502025"/>
          <p14:tracePt t="40061" x="6815138" y="3594100"/>
          <p14:tracePt t="40078" x="6586538" y="3738563"/>
          <p14:tracePt t="40095" x="6391275" y="3900488"/>
          <p14:tracePt t="40111" x="6203950" y="4070350"/>
          <p14:tracePt t="40126" x="6042025" y="4224338"/>
          <p14:tracePt t="40142" x="5922963" y="4351338"/>
          <p14:tracePt t="40159" x="5864225" y="4452938"/>
          <p14:tracePt t="40176" x="5829300" y="4513263"/>
          <p14:tracePt t="40185" x="5821363" y="4521200"/>
          <p14:tracePt t="40202" x="5745163" y="4605338"/>
          <p14:tracePt t="40218" x="5668963" y="4648200"/>
          <p14:tracePt t="40235" x="5549900" y="4716463"/>
          <p14:tracePt t="40252" x="5302250" y="4860925"/>
          <p14:tracePt t="40268" x="5208588" y="4911725"/>
          <p14:tracePt t="40285" x="5056188" y="4962525"/>
          <p14:tracePt t="40304" x="4919663" y="4997450"/>
          <p14:tracePt t="40318" x="4827588" y="4997450"/>
          <p14:tracePt t="40342" x="4733925" y="4997450"/>
          <p14:tracePt t="40359" x="4503738" y="4997450"/>
          <p14:tracePt t="40375" x="4240213" y="4937125"/>
          <p14:tracePt t="40391" x="4044950" y="4894263"/>
          <p14:tracePt t="40409" x="3330575" y="4724400"/>
          <p14:tracePt t="40425" x="2974975" y="4673600"/>
          <p14:tracePt t="40435" x="2838450" y="4640263"/>
          <p14:tracePt t="40452" x="2617788" y="4546600"/>
          <p14:tracePt t="40468" x="2455863" y="4445000"/>
          <p14:tracePt t="40485" x="2319338" y="4333875"/>
          <p14:tracePt t="40503" x="2166938" y="4206875"/>
          <p14:tracePt t="40519" x="1954213" y="4095750"/>
          <p14:tracePt t="40535" x="1606550" y="3968750"/>
          <p14:tracePt t="40552" x="1487488" y="3943350"/>
          <p14:tracePt t="40561" x="1300163" y="3883025"/>
          <p14:tracePt t="40577" x="1173163" y="3832225"/>
          <p14:tracePt t="40593" x="1112838" y="3824288"/>
          <p14:tracePt t="40609" x="1036638" y="3806825"/>
          <p14:tracePt t="40626" x="942975" y="3806825"/>
          <p14:tracePt t="40642" x="892175" y="3806825"/>
          <p14:tracePt t="40658" x="874713" y="3806825"/>
          <p14:tracePt t="40675" x="866775" y="3806825"/>
          <p14:tracePt t="40706" x="833438" y="3824288"/>
          <p14:tracePt t="40719" x="815975" y="3841750"/>
          <p14:tracePt t="40734" x="798513" y="3857625"/>
          <p14:tracePt t="40750" x="773113" y="3867150"/>
          <p14:tracePt t="40765" x="730250" y="3883025"/>
          <p14:tracePt t="40780" x="671513" y="3908425"/>
          <p14:tracePt t="40797" x="654050" y="3917950"/>
          <p14:tracePt t="40810" x="646113" y="3925888"/>
          <p14:tracePt t="40828" x="628650" y="3925888"/>
          <p14:tracePt t="40874" x="620713" y="3925888"/>
          <p14:tracePt t="40907" x="611188" y="3917950"/>
          <p14:tracePt t="40922" x="603250" y="3875088"/>
          <p14:tracePt t="40940" x="603250" y="3773488"/>
          <p14:tracePt t="40957" x="603250" y="3687763"/>
          <p14:tracePt t="40970" x="603250" y="3646488"/>
          <p14:tracePt t="40984" x="603250" y="3492500"/>
          <p14:tracePt t="40999" x="603250" y="3322638"/>
          <p14:tracePt t="41015" x="603250" y="3238500"/>
          <p14:tracePt t="41029" x="595313" y="3101975"/>
          <p14:tracePt t="41046" x="585788" y="2949575"/>
          <p14:tracePt t="41061" x="577850" y="2906713"/>
          <p14:tracePt t="41076" x="577850" y="2871788"/>
          <p14:tracePt t="41189" x="569913" y="2871788"/>
          <p14:tracePt t="41208" x="569913" y="2940050"/>
          <p14:tracePt t="41217" x="569913" y="2990850"/>
          <p14:tracePt t="41235" x="595313" y="3067050"/>
          <p14:tracePt t="41252" x="714375" y="3297238"/>
          <p14:tracePt t="41268" x="823913" y="3459163"/>
          <p14:tracePt t="41285" x="892175" y="3552825"/>
          <p14:tracePt t="41302" x="1019175" y="3687763"/>
          <p14:tracePt t="41311" x="1036638" y="3705225"/>
          <p14:tracePt t="41328" x="1036638" y="3713163"/>
          <p14:tracePt t="41530" x="1054100" y="3713163"/>
          <p14:tracePt t="41609" x="1054100" y="3705225"/>
          <p14:tracePt t="41671" x="1044575" y="3705225"/>
          <p14:tracePt t="41690" x="1019175" y="3713163"/>
          <p14:tracePt t="41691" x="993775" y="3738563"/>
          <p14:tracePt t="41703" x="977900" y="3756025"/>
          <p14:tracePt t="41717" x="960438" y="3798888"/>
          <p14:tracePt t="41734" x="917575" y="3849688"/>
          <p14:tracePt t="41750" x="900113" y="3857625"/>
          <p14:tracePt t="41763" x="892175" y="3875088"/>
          <p14:tracePt t="41781" x="866775" y="3875088"/>
          <p14:tracePt t="41797" x="858838" y="3875088"/>
          <p14:tracePt t="41810" x="833438" y="3875088"/>
          <p14:tracePt t="41826" x="823913" y="3849688"/>
          <p14:tracePt t="41844" x="823913" y="3806825"/>
          <p14:tracePt t="41860" x="823913" y="3781425"/>
          <p14:tracePt t="41875" x="884238" y="3763963"/>
          <p14:tracePt t="41892" x="1122363" y="3763963"/>
          <p14:tracePt t="41909" x="1274763" y="3763963"/>
          <p14:tracePt t="41925" x="1844675" y="3824288"/>
          <p14:tracePt t="41935" x="2686050" y="3976688"/>
          <p14:tracePt t="41952" x="3416300" y="4121150"/>
          <p14:tracePt t="41968" x="4156075" y="4265613"/>
          <p14:tracePt t="41986" x="4579938" y="4376738"/>
          <p14:tracePt t="42002" x="4708525" y="4410075"/>
          <p14:tracePt t="42107" x="4708525" y="4427538"/>
          <p14:tracePt t="42125" x="4716463" y="4503738"/>
          <p14:tracePt t="42139" x="4749800" y="4564063"/>
          <p14:tracePt t="42159" x="4818063" y="4708525"/>
          <p14:tracePt t="42175" x="4979988" y="4979988"/>
          <p14:tracePt t="42185" x="5106988" y="5132388"/>
          <p14:tracePt t="42202" x="5380038" y="5405438"/>
          <p14:tracePt t="42219" x="5575300" y="5549900"/>
          <p14:tracePt t="42235" x="5641975" y="5575300"/>
          <p14:tracePt t="42279" x="5626100" y="5532438"/>
          <p14:tracePt t="42295" x="5413375" y="5345113"/>
          <p14:tracePt t="42312" x="5294313" y="5286375"/>
          <p14:tracePt t="42327" x="5048250" y="5183188"/>
          <p14:tracePt t="42344" x="4802188" y="5132388"/>
          <p14:tracePt t="42360" x="4513263" y="5091113"/>
          <p14:tracePt t="42375" x="4513263" y="5081588"/>
          <p14:tracePt t="42377" x="4478338" y="5081588"/>
          <p14:tracePt t="42392" x="4470400" y="5081588"/>
          <p14:tracePt t="42732" x="4478338" y="5081588"/>
          <p14:tracePt t="42751" x="4486275" y="5081588"/>
          <p14:tracePt t="42764" x="4495800" y="5081588"/>
          <p14:tracePt t="42779" x="4503738" y="5081588"/>
          <p14:tracePt t="42811" x="4538663" y="5081588"/>
          <p14:tracePt t="42826" x="4564063" y="5081588"/>
          <p14:tracePt t="42842" x="4622800" y="5081588"/>
          <p14:tracePt t="42859" x="4673600" y="5081588"/>
          <p14:tracePt t="42875" x="4775200" y="5081588"/>
          <p14:tracePt t="42892" x="4843463" y="5081588"/>
          <p14:tracePt t="42909" x="4894263" y="5073650"/>
          <p14:tracePt t="42925" x="5030788" y="5056188"/>
          <p14:tracePt t="42942" x="5106988" y="5056188"/>
          <p14:tracePt t="42952" x="5149850" y="5048250"/>
          <p14:tracePt t="42968" x="5183188" y="5038725"/>
          <p14:tracePt t="42985" x="5192713" y="5022850"/>
          <p14:tracePt t="43044" x="5192713" y="5013325"/>
          <p14:tracePt t="43061" x="5157788" y="4997450"/>
          <p14:tracePt t="43078" x="5099050" y="4937125"/>
          <p14:tracePt t="43093" x="4987925" y="4886325"/>
          <p14:tracePt t="43109" x="4810125" y="4810125"/>
          <p14:tracePt t="43125" x="4597400" y="4716463"/>
          <p14:tracePt t="43142" x="4394200" y="4605338"/>
          <p14:tracePt t="43158" x="4206875" y="4521200"/>
          <p14:tracePt t="43174" x="4121150" y="4445000"/>
          <p14:tracePt t="43185" x="4113213" y="4427538"/>
          <p14:tracePt t="43202" x="4087813" y="4368800"/>
          <p14:tracePt t="43218" x="4087813" y="4308475"/>
          <p14:tracePt t="43235" x="4087813" y="4291013"/>
          <p14:tracePt t="43252" x="4087813" y="4232275"/>
          <p14:tracePt t="43269" x="4087813" y="4164013"/>
          <p14:tracePt t="43285" x="4087813" y="4095750"/>
          <p14:tracePt t="43302" x="4087813" y="4052888"/>
          <p14:tracePt t="43311" x="4105275" y="4037013"/>
          <p14:tracePt t="43329" x="4113213" y="4027488"/>
          <p14:tracePt t="43342" x="4121150" y="4011613"/>
          <p14:tracePt t="43390" x="4138613" y="4011613"/>
          <p14:tracePt t="43409" x="4224338" y="4052888"/>
          <p14:tracePt t="43423" x="4316413" y="4121150"/>
          <p14:tracePt t="43439" x="4359275" y="4189413"/>
          <p14:tracePt t="43452" x="4394200" y="4214813"/>
          <p14:tracePt t="43469" x="4410075" y="4249738"/>
          <p14:tracePt t="43485" x="4419600" y="4257675"/>
          <p14:tracePt t="43546" x="4368800" y="4206875"/>
          <p14:tracePt t="43561" x="4275138" y="4113213"/>
          <p14:tracePt t="43576" x="4232275" y="4044950"/>
          <p14:tracePt t="43594" x="4181475" y="3943350"/>
          <p14:tracePt t="43609" x="4164013" y="3900488"/>
          <p14:tracePt t="43624" x="4164013" y="3849688"/>
          <p14:tracePt t="43642" x="4164013" y="3832225"/>
          <p14:tracePt t="43705" x="4164013" y="3824288"/>
          <p14:tracePt t="43955" x="4164013" y="3756025"/>
          <p14:tracePt t="43969" x="4164013" y="3722688"/>
          <p14:tracePt t="43983" x="4121150" y="3619500"/>
          <p14:tracePt t="44000" x="4044950" y="3492500"/>
          <p14:tracePt t="44015" x="4019550" y="3398838"/>
          <p14:tracePt t="44031" x="4002088" y="3330575"/>
          <p14:tracePt t="44044" x="3994150" y="3289300"/>
          <p14:tracePt t="44173" x="3994150" y="3297238"/>
          <p14:tracePt t="44191" x="3994150" y="3305175"/>
          <p14:tracePt t="45076" x="4037013" y="3297238"/>
          <p14:tracePt t="45092" x="4105275" y="3271838"/>
          <p14:tracePt t="45110" x="4121150" y="3271838"/>
          <p14:tracePt t="45126" x="4146550" y="3254375"/>
          <p14:tracePt t="45234" x="4146550" y="3238500"/>
          <p14:tracePt t="45250" x="4138613" y="3228975"/>
          <p14:tracePt t="45266" x="4121150" y="3228975"/>
          <p14:tracePt t="45280" x="4070350" y="3221038"/>
          <p14:tracePt t="45295" x="4044950" y="3221038"/>
          <p14:tracePt t="45310" x="3976688" y="3211513"/>
          <p14:tracePt t="45327" x="3925888" y="3211513"/>
          <p14:tracePt t="45342" x="3892550" y="3211513"/>
          <p14:tracePt t="45361" x="3867150" y="3211513"/>
          <p14:tracePt t="45377" x="3781425" y="3211513"/>
          <p14:tracePt t="45392" x="3713163" y="3186113"/>
          <p14:tracePt t="45408" x="3619500" y="3152775"/>
          <p14:tracePt t="45425" x="3543300" y="3144838"/>
          <p14:tracePt t="45435" x="3509963" y="3135313"/>
          <p14:tracePt t="45452" x="3449638" y="3119438"/>
          <p14:tracePt t="45468" x="3416300" y="3119438"/>
          <p14:tracePt t="45487" x="3398838" y="3119438"/>
          <p14:tracePt t="45608" x="3441700" y="3101975"/>
          <p14:tracePt t="45625" x="3527425" y="3101975"/>
          <p14:tracePt t="45641" x="3568700" y="3101975"/>
          <p14:tracePt t="45658" x="3763963" y="3101975"/>
          <p14:tracePt t="45675" x="3883025" y="3101975"/>
          <p14:tracePt t="45685" x="3917950" y="3101975"/>
          <p14:tracePt t="45702" x="3925888" y="3101975"/>
          <p14:tracePt t="45812" x="3875088" y="3101975"/>
          <p14:tracePt t="45826" x="3816350" y="3101975"/>
          <p14:tracePt t="45844" x="3748088" y="3109913"/>
          <p14:tracePt t="45857" x="3687763" y="3127375"/>
          <p14:tracePt t="45875" x="3671888" y="3127375"/>
          <p14:tracePt t="45892" x="3636963" y="3127375"/>
          <p14:tracePt t="46264" x="3629025" y="3135313"/>
          <p14:tracePt t="46670" x="3713163" y="3135313"/>
          <p14:tracePt t="46690" x="4052888" y="3135313"/>
          <p14:tracePt t="46707" x="4376738" y="3135313"/>
          <p14:tracePt t="46720" x="4640263" y="3135313"/>
          <p14:tracePt t="46734" x="4784725" y="3135313"/>
          <p14:tracePt t="46750" x="5013325" y="3127375"/>
          <p14:tracePt t="46765" x="5116513" y="3127375"/>
          <p14:tracePt t="46780" x="5124450" y="3127375"/>
          <p14:tracePt t="46842" x="5132388" y="3127375"/>
          <p14:tracePt t="46859" x="5157788" y="3127375"/>
          <p14:tracePt t="46875" x="5251450" y="3127375"/>
          <p14:tracePt t="46891" x="5380038" y="3127375"/>
          <p14:tracePt t="46908" x="5549900" y="3127375"/>
          <p14:tracePt t="46925" x="5634038" y="3127375"/>
          <p14:tracePt t="46935" x="5803900" y="3127375"/>
          <p14:tracePt t="46952" x="5948363" y="3127375"/>
          <p14:tracePt t="46968" x="6016625" y="3127375"/>
          <p14:tracePt t="46969" x="6092825" y="3127375"/>
          <p14:tracePt t="46985" x="6194425" y="3127375"/>
          <p14:tracePt t="47002" x="6211888" y="3127375"/>
          <p14:tracePt t="47123" x="6229350" y="3127375"/>
          <p14:tracePt t="47141" x="6297613" y="3127375"/>
          <p14:tracePt t="47159" x="6365875" y="3127375"/>
          <p14:tracePt t="47173" x="6500813" y="3127375"/>
          <p14:tracePt t="47186" x="6577013" y="3127375"/>
          <p14:tracePt t="47202" x="6832600" y="3127375"/>
          <p14:tracePt t="47218" x="6916738" y="3127375"/>
          <p14:tracePt t="47312" x="6926263" y="3127375"/>
          <p14:tracePt t="47326" x="6985000" y="3127375"/>
          <p14:tracePt t="47344" x="7061200" y="3109913"/>
          <p14:tracePt t="47360" x="7121525" y="3101975"/>
          <p14:tracePt t="47375" x="7240588" y="3084513"/>
          <p14:tracePt t="47392" x="7410450" y="3076575"/>
          <p14:tracePt t="47408" x="7580313" y="3076575"/>
          <p14:tracePt t="47425" x="7750175" y="3076575"/>
          <p14:tracePt t="47435" x="7767638" y="3076575"/>
          <p14:tracePt t="47452" x="7793038" y="3076575"/>
          <p14:tracePt t="47576" x="7793038" y="3094038"/>
          <p14:tracePt t="47593" x="7793038" y="3119438"/>
          <p14:tracePt t="47610" x="7793038" y="3135313"/>
          <p14:tracePt t="47626" x="7793038" y="3152775"/>
          <p14:tracePt t="47642" x="7793038" y="3170238"/>
          <p14:tracePt t="47674" x="7793038" y="3186113"/>
          <p14:tracePt t="47689" x="7861300" y="3195638"/>
          <p14:tracePt t="47706" x="7945438" y="3203575"/>
          <p14:tracePt t="47720" x="7988300" y="3203575"/>
          <p14:tracePt t="47734" x="8021638" y="3203575"/>
          <p14:tracePt t="47749" x="8031163" y="3203575"/>
          <p14:tracePt t="47764" x="8039100" y="3203575"/>
          <p14:tracePt t="47890" x="8039100" y="3195638"/>
          <p14:tracePt t="47908" x="7988300" y="3160713"/>
          <p14:tracePt t="48000" x="8031163" y="3160713"/>
          <p14:tracePt t="48014" x="8107363" y="3160713"/>
          <p14:tracePt t="48031" x="8226425" y="3160713"/>
          <p14:tracePt t="48047" x="8362950" y="3160713"/>
          <p14:tracePt t="48062" x="8532813" y="3160713"/>
          <p14:tracePt t="48078" x="8710613" y="3160713"/>
          <p14:tracePt t="48094" x="8812213" y="3160713"/>
          <p14:tracePt t="48264" x="8821738" y="3160713"/>
          <p14:tracePt t="48326" x="8829675" y="3160713"/>
          <p14:tracePt t="48342" x="8837613" y="3160713"/>
          <p14:tracePt t="48362" x="8855075" y="3160713"/>
          <p14:tracePt t="48391" x="8872538" y="3160713"/>
          <p14:tracePt t="48409" x="8888413" y="3160713"/>
          <p14:tracePt t="48576" x="8897938" y="3160713"/>
          <p14:tracePt t="48593" x="8897938" y="3144838"/>
          <p14:tracePt t="49578" x="8897938" y="3127375"/>
          <p14:tracePt t="49608" x="8829675" y="3127375"/>
          <p14:tracePt t="49624" x="8642350" y="3109913"/>
          <p14:tracePt t="49640" x="8074025" y="2982913"/>
          <p14:tracePt t="49659" x="6908800" y="2711450"/>
          <p14:tracePt t="49673" x="6500813" y="2574925"/>
          <p14:tracePt t="49685" x="5421313" y="2200275"/>
          <p14:tracePt t="49702" x="4164013" y="1827213"/>
          <p14:tracePt t="49718" x="2982913" y="1462088"/>
          <p14:tracePt t="49735" x="1971675" y="1130300"/>
          <p14:tracePt t="49752" x="1069975" y="833438"/>
          <p14:tracePt t="49769" x="560388" y="654050"/>
          <p14:tracePt t="49786" x="230188" y="534988"/>
          <p14:tracePt t="49804" x="50800" y="466725"/>
          <p14:tracePt t="49810" x="0" y="43338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D8126A-1145-4FE1-A089-27E807C7A970}"/>
              </a:ext>
            </a:extLst>
          </p:cNvPr>
          <p:cNvSpPr txBox="1"/>
          <p:nvPr/>
        </p:nvSpPr>
        <p:spPr>
          <a:xfrm>
            <a:off x="1038226" y="353110"/>
            <a:ext cx="6553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C00000"/>
                </a:solidFill>
                <a:ea typeface="ＭＳ 明朝" panose="02020609040205080304" pitchFamily="17" charset="-128"/>
              </a:rPr>
              <a:t>JC-1</a:t>
            </a:r>
            <a:r>
              <a:rPr lang="ja-JP" altLang="en-US" sz="2400" b="1" dirty="0">
                <a:solidFill>
                  <a:srgbClr val="C00000"/>
                </a:solidFill>
                <a:latin typeface="+mn-ea"/>
              </a:rPr>
              <a:t>を用いた</a:t>
            </a:r>
            <a:r>
              <a:rPr lang="ja-JP" altLang="en-US" sz="2400" b="1" i="0" u="none" strike="noStrike" baseline="0" dirty="0">
                <a:solidFill>
                  <a:srgbClr val="C00000"/>
                </a:solidFill>
                <a:latin typeface="+mn-ea"/>
              </a:rPr>
              <a:t>ミトコンドリア膜電位低下の測定</a:t>
            </a:r>
            <a:endParaRPr lang="en-US" altLang="ja-JP" sz="2400" b="0" i="0" u="none" strike="noStrike" baseline="0" dirty="0">
              <a:solidFill>
                <a:srgbClr val="C00000"/>
              </a:solidFill>
              <a:ea typeface="ＭＳ 明朝" panose="02020609040205080304" pitchFamily="17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92E5059-16E6-46FB-8CB3-44BA18127D18}"/>
              </a:ext>
            </a:extLst>
          </p:cNvPr>
          <p:cNvGrpSpPr/>
          <p:nvPr/>
        </p:nvGrpSpPr>
        <p:grpSpPr>
          <a:xfrm>
            <a:off x="3785388" y="3005797"/>
            <a:ext cx="1645069" cy="318469"/>
            <a:chOff x="3556788" y="2577172"/>
            <a:chExt cx="1645069" cy="318469"/>
          </a:xfrm>
        </p:grpSpPr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422FAFF2-2DAB-46A1-A30E-D97989E018C6}"/>
                </a:ext>
              </a:extLst>
            </p:cNvPr>
            <p:cNvCxnSpPr>
              <a:cxnSpLocks/>
            </p:cNvCxnSpPr>
            <p:nvPr/>
          </p:nvCxnSpPr>
          <p:spPr>
            <a:xfrm>
              <a:off x="3556788" y="2577172"/>
              <a:ext cx="1645069" cy="1069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DA1D6FE-36F7-430C-B371-B584E24F4B89}"/>
                </a:ext>
              </a:extLst>
            </p:cNvPr>
            <p:cNvSpPr txBox="1"/>
            <p:nvPr/>
          </p:nvSpPr>
          <p:spPr>
            <a:xfrm>
              <a:off x="3779861" y="2587864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b="1" dirty="0"/>
                <a:t>アポトーシス</a:t>
              </a: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9FB81F4-449E-42EA-A84E-1288DA6484FB}"/>
              </a:ext>
            </a:extLst>
          </p:cNvPr>
          <p:cNvGrpSpPr/>
          <p:nvPr/>
        </p:nvGrpSpPr>
        <p:grpSpPr>
          <a:xfrm>
            <a:off x="4079109" y="3352099"/>
            <a:ext cx="1084040" cy="670560"/>
            <a:chOff x="307200" y="3745036"/>
            <a:chExt cx="1084040" cy="670560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DB0A2425-FE85-41E5-9AD3-22ABE1FE61BD}"/>
                </a:ext>
              </a:extLst>
            </p:cNvPr>
            <p:cNvSpPr txBox="1"/>
            <p:nvPr/>
          </p:nvSpPr>
          <p:spPr>
            <a:xfrm>
              <a:off x="416178" y="3903580"/>
              <a:ext cx="3658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/>
                <a:t>AIF</a:t>
              </a:r>
              <a:endParaRPr kumimoji="1" lang="ja-JP" altLang="en-US" sz="1100" dirty="0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725F67F-2C19-46AB-9FAB-7F0CA285B2A9}"/>
                </a:ext>
              </a:extLst>
            </p:cNvPr>
            <p:cNvSpPr txBox="1"/>
            <p:nvPr/>
          </p:nvSpPr>
          <p:spPr>
            <a:xfrm>
              <a:off x="416293" y="4020181"/>
              <a:ext cx="9749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 err="1"/>
                <a:t>Smac</a:t>
              </a:r>
              <a:r>
                <a:rPr kumimoji="1" lang="en-US" altLang="ja-JP" sz="1100" dirty="0"/>
                <a:t>/DIABLO</a:t>
              </a:r>
              <a:endParaRPr kumimoji="1" lang="ja-JP" altLang="en-US" sz="1100" dirty="0"/>
            </a:p>
          </p:txBody>
        </p:sp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C41BBC8A-B2BA-4458-92E3-C4CED9887F3E}"/>
                </a:ext>
              </a:extLst>
            </p:cNvPr>
            <p:cNvSpPr/>
            <p:nvPr/>
          </p:nvSpPr>
          <p:spPr>
            <a:xfrm>
              <a:off x="390334" y="3848047"/>
              <a:ext cx="45719" cy="6936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F20843C9-6837-4EA7-90A2-C8C11AAEAA1A}"/>
                </a:ext>
              </a:extLst>
            </p:cNvPr>
            <p:cNvSpPr txBox="1"/>
            <p:nvPr/>
          </p:nvSpPr>
          <p:spPr>
            <a:xfrm>
              <a:off x="397427" y="3745036"/>
              <a:ext cx="9749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/>
                <a:t>Cytochrome c</a:t>
              </a:r>
              <a:endParaRPr kumimoji="1" lang="ja-JP" altLang="en-US" sz="1100" dirty="0"/>
            </a:p>
          </p:txBody>
        </p:sp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2AA8681F-196C-4860-8AD3-362866E03EC3}"/>
                </a:ext>
              </a:extLst>
            </p:cNvPr>
            <p:cNvSpPr/>
            <p:nvPr/>
          </p:nvSpPr>
          <p:spPr>
            <a:xfrm>
              <a:off x="392307" y="3989100"/>
              <a:ext cx="45719" cy="693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9C62F933-A917-4304-ADEA-E1CC7B4956D0}"/>
                </a:ext>
              </a:extLst>
            </p:cNvPr>
            <p:cNvSpPr/>
            <p:nvPr/>
          </p:nvSpPr>
          <p:spPr>
            <a:xfrm>
              <a:off x="397427" y="4127811"/>
              <a:ext cx="45719" cy="6936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E493EA3D-5114-4652-B42C-ABA1C03CC431}"/>
                </a:ext>
              </a:extLst>
            </p:cNvPr>
            <p:cNvSpPr/>
            <p:nvPr/>
          </p:nvSpPr>
          <p:spPr>
            <a:xfrm>
              <a:off x="395328" y="4252323"/>
              <a:ext cx="45719" cy="6936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AF902B1-58F3-4A07-80CE-5E5F9782855D}"/>
                </a:ext>
              </a:extLst>
            </p:cNvPr>
            <p:cNvSpPr txBox="1"/>
            <p:nvPr/>
          </p:nvSpPr>
          <p:spPr>
            <a:xfrm>
              <a:off x="419664" y="4153986"/>
              <a:ext cx="6078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/>
                <a:t>Endo-G</a:t>
              </a:r>
              <a:endParaRPr kumimoji="1" lang="ja-JP" altLang="en-US" sz="1100" dirty="0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D3CE1933-A8B3-49FE-AC55-740AFAF0896F}"/>
                </a:ext>
              </a:extLst>
            </p:cNvPr>
            <p:cNvSpPr/>
            <p:nvPr/>
          </p:nvSpPr>
          <p:spPr>
            <a:xfrm>
              <a:off x="307200" y="3751926"/>
              <a:ext cx="1080049" cy="65793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6936E723-2E29-4653-8BA4-F6C55E78253D}"/>
              </a:ext>
            </a:extLst>
          </p:cNvPr>
          <p:cNvGrpSpPr/>
          <p:nvPr/>
        </p:nvGrpSpPr>
        <p:grpSpPr>
          <a:xfrm>
            <a:off x="1315972" y="1885086"/>
            <a:ext cx="2753230" cy="2114115"/>
            <a:chOff x="758535" y="1426277"/>
            <a:chExt cx="2753230" cy="2114115"/>
          </a:xfrm>
        </p:grpSpPr>
        <p:sp>
          <p:nvSpPr>
            <p:cNvPr id="20" name="フリーフォーム: 図形 19">
              <a:extLst>
                <a:ext uri="{FF2B5EF4-FFF2-40B4-BE49-F238E27FC236}">
                  <a16:creationId xmlns:a16="http://schemas.microsoft.com/office/drawing/2014/main" id="{0685D22D-E08C-4F24-AABA-4BCF46BBE83A}"/>
                </a:ext>
              </a:extLst>
            </p:cNvPr>
            <p:cNvSpPr/>
            <p:nvPr/>
          </p:nvSpPr>
          <p:spPr>
            <a:xfrm>
              <a:off x="1956832" y="2191713"/>
              <a:ext cx="1033050" cy="514281"/>
            </a:xfrm>
            <a:custGeom>
              <a:avLst/>
              <a:gdLst>
                <a:gd name="connsiteX0" fmla="*/ 0 w 1033050"/>
                <a:gd name="connsiteY0" fmla="*/ 34565 h 514281"/>
                <a:gd name="connsiteX1" fmla="*/ 100899 w 1033050"/>
                <a:gd name="connsiteY1" fmla="*/ 34565 h 514281"/>
                <a:gd name="connsiteX2" fmla="*/ 151349 w 1033050"/>
                <a:gd name="connsiteY2" fmla="*/ 47177 h 514281"/>
                <a:gd name="connsiteX3" fmla="*/ 201798 w 1033050"/>
                <a:gd name="connsiteY3" fmla="*/ 135464 h 514281"/>
                <a:gd name="connsiteX4" fmla="*/ 239636 w 1033050"/>
                <a:gd name="connsiteY4" fmla="*/ 425549 h 514281"/>
                <a:gd name="connsiteX5" fmla="*/ 327922 w 1033050"/>
                <a:gd name="connsiteY5" fmla="*/ 488612 h 514281"/>
                <a:gd name="connsiteX6" fmla="*/ 605396 w 1033050"/>
                <a:gd name="connsiteY6" fmla="*/ 501224 h 514281"/>
                <a:gd name="connsiteX7" fmla="*/ 706295 w 1033050"/>
                <a:gd name="connsiteY7" fmla="*/ 494918 h 514281"/>
                <a:gd name="connsiteX8" fmla="*/ 788276 w 1033050"/>
                <a:gd name="connsiteY8" fmla="*/ 267894 h 514281"/>
                <a:gd name="connsiteX9" fmla="*/ 882869 w 1033050"/>
                <a:gd name="connsiteY9" fmla="*/ 34565 h 514281"/>
                <a:gd name="connsiteX10" fmla="*/ 1021605 w 1033050"/>
                <a:gd name="connsiteY10" fmla="*/ 3034 h 514281"/>
                <a:gd name="connsiteX11" fmla="*/ 1015299 w 1033050"/>
                <a:gd name="connsiteY11" fmla="*/ 3034 h 51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33050" h="514281">
                  <a:moveTo>
                    <a:pt x="0" y="34565"/>
                  </a:moveTo>
                  <a:cubicBezTo>
                    <a:pt x="37837" y="33514"/>
                    <a:pt x="75674" y="32463"/>
                    <a:pt x="100899" y="34565"/>
                  </a:cubicBezTo>
                  <a:cubicBezTo>
                    <a:pt x="126124" y="36667"/>
                    <a:pt x="134533" y="30361"/>
                    <a:pt x="151349" y="47177"/>
                  </a:cubicBezTo>
                  <a:cubicBezTo>
                    <a:pt x="168165" y="63993"/>
                    <a:pt x="187084" y="72402"/>
                    <a:pt x="201798" y="135464"/>
                  </a:cubicBezTo>
                  <a:cubicBezTo>
                    <a:pt x="216512" y="198526"/>
                    <a:pt x="218615" y="366691"/>
                    <a:pt x="239636" y="425549"/>
                  </a:cubicBezTo>
                  <a:cubicBezTo>
                    <a:pt x="260657" y="484407"/>
                    <a:pt x="266962" y="476000"/>
                    <a:pt x="327922" y="488612"/>
                  </a:cubicBezTo>
                  <a:cubicBezTo>
                    <a:pt x="388882" y="501225"/>
                    <a:pt x="542334" y="500173"/>
                    <a:pt x="605396" y="501224"/>
                  </a:cubicBezTo>
                  <a:cubicBezTo>
                    <a:pt x="668458" y="502275"/>
                    <a:pt x="675815" y="533806"/>
                    <a:pt x="706295" y="494918"/>
                  </a:cubicBezTo>
                  <a:cubicBezTo>
                    <a:pt x="736775" y="456030"/>
                    <a:pt x="758847" y="344619"/>
                    <a:pt x="788276" y="267894"/>
                  </a:cubicBezTo>
                  <a:cubicBezTo>
                    <a:pt x="817705" y="191169"/>
                    <a:pt x="843981" y="78708"/>
                    <a:pt x="882869" y="34565"/>
                  </a:cubicBezTo>
                  <a:cubicBezTo>
                    <a:pt x="921757" y="-9578"/>
                    <a:pt x="1021605" y="3034"/>
                    <a:pt x="1021605" y="3034"/>
                  </a:cubicBezTo>
                  <a:cubicBezTo>
                    <a:pt x="1043677" y="-2221"/>
                    <a:pt x="1029488" y="406"/>
                    <a:pt x="1015299" y="3034"/>
                  </a:cubicBezTo>
                </a:path>
              </a:pathLst>
            </a:custGeom>
            <a:noFill/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CE886DD9-56FE-4915-8BCA-9A6AE9F61DD3}"/>
                </a:ext>
              </a:extLst>
            </p:cNvPr>
            <p:cNvCxnSpPr>
              <a:cxnSpLocks/>
            </p:cNvCxnSpPr>
            <p:nvPr/>
          </p:nvCxnSpPr>
          <p:spPr>
            <a:xfrm>
              <a:off x="916307" y="1942498"/>
              <a:ext cx="81980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8FFA2248-6C5F-4DDD-B9F2-B859D95C176B}"/>
                </a:ext>
              </a:extLst>
            </p:cNvPr>
            <p:cNvCxnSpPr>
              <a:cxnSpLocks/>
            </p:cNvCxnSpPr>
            <p:nvPr/>
          </p:nvCxnSpPr>
          <p:spPr>
            <a:xfrm>
              <a:off x="1964189" y="1942498"/>
              <a:ext cx="1020554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四角形: 角を丸くする 22">
              <a:extLst>
                <a:ext uri="{FF2B5EF4-FFF2-40B4-BE49-F238E27FC236}">
                  <a16:creationId xmlns:a16="http://schemas.microsoft.com/office/drawing/2014/main" id="{4C9A4C72-E1EE-4CCA-8165-58F821C38F9B}"/>
                </a:ext>
              </a:extLst>
            </p:cNvPr>
            <p:cNvSpPr/>
            <p:nvPr/>
          </p:nvSpPr>
          <p:spPr>
            <a:xfrm>
              <a:off x="1736114" y="1803762"/>
              <a:ext cx="56756" cy="2585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四角形: 角を丸くする 23">
              <a:extLst>
                <a:ext uri="{FF2B5EF4-FFF2-40B4-BE49-F238E27FC236}">
                  <a16:creationId xmlns:a16="http://schemas.microsoft.com/office/drawing/2014/main" id="{C0D557DA-329B-4A11-8638-627B76B23EDE}"/>
                </a:ext>
              </a:extLst>
            </p:cNvPr>
            <p:cNvSpPr/>
            <p:nvPr/>
          </p:nvSpPr>
          <p:spPr>
            <a:xfrm>
              <a:off x="1907433" y="1806914"/>
              <a:ext cx="56756" cy="2585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フリーフォーム: 図形 24">
              <a:extLst>
                <a:ext uri="{FF2B5EF4-FFF2-40B4-BE49-F238E27FC236}">
                  <a16:creationId xmlns:a16="http://schemas.microsoft.com/office/drawing/2014/main" id="{8124D700-1FB7-43E9-BFFF-F03E18FA6093}"/>
                </a:ext>
              </a:extLst>
            </p:cNvPr>
            <p:cNvSpPr/>
            <p:nvPr/>
          </p:nvSpPr>
          <p:spPr>
            <a:xfrm>
              <a:off x="910001" y="2266833"/>
              <a:ext cx="855543" cy="429347"/>
            </a:xfrm>
            <a:custGeom>
              <a:avLst/>
              <a:gdLst>
                <a:gd name="connsiteX0" fmla="*/ 0 w 832419"/>
                <a:gd name="connsiteY0" fmla="*/ 358373 h 367714"/>
                <a:gd name="connsiteX1" fmla="*/ 189186 w 832419"/>
                <a:gd name="connsiteY1" fmla="*/ 358373 h 367714"/>
                <a:gd name="connsiteX2" fmla="*/ 258555 w 832419"/>
                <a:gd name="connsiteY2" fmla="*/ 301617 h 367714"/>
                <a:gd name="connsiteX3" fmla="*/ 359454 w 832419"/>
                <a:gd name="connsiteY3" fmla="*/ 43063 h 367714"/>
                <a:gd name="connsiteX4" fmla="*/ 460353 w 832419"/>
                <a:gd name="connsiteY4" fmla="*/ 30450 h 367714"/>
                <a:gd name="connsiteX5" fmla="*/ 554946 w 832419"/>
                <a:gd name="connsiteY5" fmla="*/ 345760 h 367714"/>
                <a:gd name="connsiteX6" fmla="*/ 693683 w 832419"/>
                <a:gd name="connsiteY6" fmla="*/ 307923 h 367714"/>
                <a:gd name="connsiteX7" fmla="*/ 763051 w 832419"/>
                <a:gd name="connsiteY7" fmla="*/ 43063 h 367714"/>
                <a:gd name="connsiteX8" fmla="*/ 832419 w 832419"/>
                <a:gd name="connsiteY8" fmla="*/ 11531 h 36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419" h="367714">
                  <a:moveTo>
                    <a:pt x="0" y="358373"/>
                  </a:moveTo>
                  <a:cubicBezTo>
                    <a:pt x="73047" y="363102"/>
                    <a:pt x="146094" y="367832"/>
                    <a:pt x="189186" y="358373"/>
                  </a:cubicBezTo>
                  <a:cubicBezTo>
                    <a:pt x="232278" y="348914"/>
                    <a:pt x="230177" y="354169"/>
                    <a:pt x="258555" y="301617"/>
                  </a:cubicBezTo>
                  <a:cubicBezTo>
                    <a:pt x="286933" y="249065"/>
                    <a:pt x="325821" y="88257"/>
                    <a:pt x="359454" y="43063"/>
                  </a:cubicBezTo>
                  <a:cubicBezTo>
                    <a:pt x="393087" y="-2131"/>
                    <a:pt x="427771" y="-19999"/>
                    <a:pt x="460353" y="30450"/>
                  </a:cubicBezTo>
                  <a:cubicBezTo>
                    <a:pt x="492935" y="80899"/>
                    <a:pt x="516058" y="299515"/>
                    <a:pt x="554946" y="345760"/>
                  </a:cubicBezTo>
                  <a:cubicBezTo>
                    <a:pt x="593834" y="392005"/>
                    <a:pt x="658999" y="358372"/>
                    <a:pt x="693683" y="307923"/>
                  </a:cubicBezTo>
                  <a:cubicBezTo>
                    <a:pt x="728367" y="257473"/>
                    <a:pt x="739928" y="92462"/>
                    <a:pt x="763051" y="43063"/>
                  </a:cubicBezTo>
                  <a:cubicBezTo>
                    <a:pt x="786174" y="-6336"/>
                    <a:pt x="809296" y="2597"/>
                    <a:pt x="832419" y="11531"/>
                  </a:cubicBezTo>
                </a:path>
              </a:pathLst>
            </a:custGeom>
            <a:noFill/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id="{F938E15E-B024-42C4-9461-34AF9B0C3156}"/>
                </a:ext>
              </a:extLst>
            </p:cNvPr>
            <p:cNvSpPr/>
            <p:nvPr/>
          </p:nvSpPr>
          <p:spPr>
            <a:xfrm>
              <a:off x="1736114" y="2115702"/>
              <a:ext cx="56756" cy="25855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四角形: 角を丸くする 26">
              <a:extLst>
                <a:ext uri="{FF2B5EF4-FFF2-40B4-BE49-F238E27FC236}">
                  <a16:creationId xmlns:a16="http://schemas.microsoft.com/office/drawing/2014/main" id="{71CB200A-1021-41F6-9598-E75C4E4241A8}"/>
                </a:ext>
              </a:extLst>
            </p:cNvPr>
            <p:cNvSpPr/>
            <p:nvPr/>
          </p:nvSpPr>
          <p:spPr>
            <a:xfrm>
              <a:off x="1907433" y="2118854"/>
              <a:ext cx="56756" cy="25855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37978D6C-6EA5-4C50-8DC1-6A99F3845D9C}"/>
                </a:ext>
              </a:extLst>
            </p:cNvPr>
            <p:cNvSpPr txBox="1"/>
            <p:nvPr/>
          </p:nvSpPr>
          <p:spPr>
            <a:xfrm>
              <a:off x="1211697" y="1656187"/>
              <a:ext cx="5942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VDAC</a:t>
              </a:r>
              <a:endParaRPr kumimoji="1" lang="ja-JP" altLang="en-US" sz="1400" dirty="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AA2D9734-3A07-4E4E-8FB9-D2E5DDC663C9}"/>
                </a:ext>
              </a:extLst>
            </p:cNvPr>
            <p:cNvSpPr txBox="1"/>
            <p:nvPr/>
          </p:nvSpPr>
          <p:spPr>
            <a:xfrm>
              <a:off x="1369829" y="2057606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ANT</a:t>
              </a:r>
              <a:endParaRPr kumimoji="1" lang="ja-JP" altLang="en-US" sz="1200" dirty="0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A2A3CC04-4CC7-40FF-8DEE-94D030FAFFB2}"/>
                </a:ext>
              </a:extLst>
            </p:cNvPr>
            <p:cNvSpPr txBox="1"/>
            <p:nvPr/>
          </p:nvSpPr>
          <p:spPr>
            <a:xfrm>
              <a:off x="1291972" y="1426277"/>
              <a:ext cx="4924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ADP</a:t>
              </a:r>
              <a:endParaRPr kumimoji="1" lang="ja-JP" altLang="en-US" sz="1400" dirty="0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3DD2D23B-E27D-4B4E-86D6-C2228D4842CD}"/>
                </a:ext>
              </a:extLst>
            </p:cNvPr>
            <p:cNvSpPr txBox="1"/>
            <p:nvPr/>
          </p:nvSpPr>
          <p:spPr>
            <a:xfrm>
              <a:off x="1992897" y="1451149"/>
              <a:ext cx="4559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ATP</a:t>
              </a:r>
              <a:endParaRPr kumimoji="1" lang="ja-JP" altLang="en-US" sz="1400" dirty="0"/>
            </a:p>
          </p:txBody>
        </p:sp>
        <p:sp>
          <p:nvSpPr>
            <p:cNvPr id="32" name="フリーフォーム: 図形 31">
              <a:extLst>
                <a:ext uri="{FF2B5EF4-FFF2-40B4-BE49-F238E27FC236}">
                  <a16:creationId xmlns:a16="http://schemas.microsoft.com/office/drawing/2014/main" id="{A58B58FE-1644-45ED-A247-09CEBF241FA9}"/>
                </a:ext>
              </a:extLst>
            </p:cNvPr>
            <p:cNvSpPr/>
            <p:nvPr/>
          </p:nvSpPr>
          <p:spPr>
            <a:xfrm>
              <a:off x="1345276" y="1589352"/>
              <a:ext cx="479789" cy="1169801"/>
            </a:xfrm>
            <a:custGeom>
              <a:avLst/>
              <a:gdLst>
                <a:gd name="connsiteX0" fmla="*/ 264860 w 347505"/>
                <a:gd name="connsiteY0" fmla="*/ 0 h 1329895"/>
                <a:gd name="connsiteX1" fmla="*/ 327922 w 347505"/>
                <a:gd name="connsiteY1" fmla="*/ 37837 h 1329895"/>
                <a:gd name="connsiteX2" fmla="*/ 340535 w 347505"/>
                <a:gd name="connsiteY2" fmla="*/ 107205 h 1329895"/>
                <a:gd name="connsiteX3" fmla="*/ 340535 w 347505"/>
                <a:gd name="connsiteY3" fmla="*/ 138736 h 1329895"/>
                <a:gd name="connsiteX4" fmla="*/ 340535 w 347505"/>
                <a:gd name="connsiteY4" fmla="*/ 182880 h 1329895"/>
                <a:gd name="connsiteX5" fmla="*/ 334229 w 347505"/>
                <a:gd name="connsiteY5" fmla="*/ 1122505 h 1329895"/>
                <a:gd name="connsiteX6" fmla="*/ 182880 w 347505"/>
                <a:gd name="connsiteY6" fmla="*/ 1311691 h 1329895"/>
                <a:gd name="connsiteX7" fmla="*/ 0 w 347505"/>
                <a:gd name="connsiteY7" fmla="*/ 1311691 h 13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505" h="1329895">
                  <a:moveTo>
                    <a:pt x="264860" y="0"/>
                  </a:moveTo>
                  <a:cubicBezTo>
                    <a:pt x="290085" y="9985"/>
                    <a:pt x="315310" y="19970"/>
                    <a:pt x="327922" y="37837"/>
                  </a:cubicBezTo>
                  <a:cubicBezTo>
                    <a:pt x="340534" y="55704"/>
                    <a:pt x="338433" y="90389"/>
                    <a:pt x="340535" y="107205"/>
                  </a:cubicBezTo>
                  <a:cubicBezTo>
                    <a:pt x="342637" y="124022"/>
                    <a:pt x="340535" y="138736"/>
                    <a:pt x="340535" y="138736"/>
                  </a:cubicBezTo>
                  <a:cubicBezTo>
                    <a:pt x="340535" y="151348"/>
                    <a:pt x="341586" y="18919"/>
                    <a:pt x="340535" y="182880"/>
                  </a:cubicBezTo>
                  <a:cubicBezTo>
                    <a:pt x="339484" y="346841"/>
                    <a:pt x="360505" y="934370"/>
                    <a:pt x="334229" y="1122505"/>
                  </a:cubicBezTo>
                  <a:cubicBezTo>
                    <a:pt x="307953" y="1310640"/>
                    <a:pt x="238585" y="1280160"/>
                    <a:pt x="182880" y="1311691"/>
                  </a:cubicBezTo>
                  <a:cubicBezTo>
                    <a:pt x="127175" y="1343222"/>
                    <a:pt x="63587" y="1327456"/>
                    <a:pt x="0" y="1311691"/>
                  </a:cubicBez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四角形: 角を丸くする 32">
              <a:extLst>
                <a:ext uri="{FF2B5EF4-FFF2-40B4-BE49-F238E27FC236}">
                  <a16:creationId xmlns:a16="http://schemas.microsoft.com/office/drawing/2014/main" id="{987522B2-A7F1-43EC-80D4-3348B517BB50}"/>
                </a:ext>
              </a:extLst>
            </p:cNvPr>
            <p:cNvSpPr/>
            <p:nvPr/>
          </p:nvSpPr>
          <p:spPr>
            <a:xfrm>
              <a:off x="1193642" y="2292625"/>
              <a:ext cx="121916" cy="69368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Text Box 42">
              <a:extLst>
                <a:ext uri="{FF2B5EF4-FFF2-40B4-BE49-F238E27FC236}">
                  <a16:creationId xmlns:a16="http://schemas.microsoft.com/office/drawing/2014/main" id="{36AFD61C-A05D-4ECB-9234-13A44F8C08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87505" y="2605264"/>
              <a:ext cx="156247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 b="1" dirty="0"/>
                <a:t>F0F1-ATP synthase</a:t>
              </a:r>
            </a:p>
          </p:txBody>
        </p:sp>
        <p:sp>
          <p:nvSpPr>
            <p:cNvPr id="35" name="四角形: 角を丸くする 34">
              <a:extLst>
                <a:ext uri="{FF2B5EF4-FFF2-40B4-BE49-F238E27FC236}">
                  <a16:creationId xmlns:a16="http://schemas.microsoft.com/office/drawing/2014/main" id="{1F911D96-926D-4BC2-BDC7-B31655C03AF4}"/>
                </a:ext>
              </a:extLst>
            </p:cNvPr>
            <p:cNvSpPr/>
            <p:nvPr/>
          </p:nvSpPr>
          <p:spPr>
            <a:xfrm>
              <a:off x="2268023" y="2500598"/>
              <a:ext cx="71555" cy="2585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四角形: 角を丸くする 35">
              <a:extLst>
                <a:ext uri="{FF2B5EF4-FFF2-40B4-BE49-F238E27FC236}">
                  <a16:creationId xmlns:a16="http://schemas.microsoft.com/office/drawing/2014/main" id="{47BB9BA9-E2FB-4E52-BF79-70A93071D535}"/>
                </a:ext>
              </a:extLst>
            </p:cNvPr>
            <p:cNvSpPr/>
            <p:nvPr/>
          </p:nvSpPr>
          <p:spPr>
            <a:xfrm>
              <a:off x="2390825" y="2500598"/>
              <a:ext cx="71555" cy="2585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四角形: 角を丸くする 36">
              <a:extLst>
                <a:ext uri="{FF2B5EF4-FFF2-40B4-BE49-F238E27FC236}">
                  <a16:creationId xmlns:a16="http://schemas.microsoft.com/office/drawing/2014/main" id="{18B20501-118A-4379-95E5-1ADD1541D698}"/>
                </a:ext>
              </a:extLst>
            </p:cNvPr>
            <p:cNvSpPr/>
            <p:nvPr/>
          </p:nvSpPr>
          <p:spPr>
            <a:xfrm>
              <a:off x="2520828" y="2500598"/>
              <a:ext cx="71555" cy="2585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6F4A5E8E-A848-4A41-A2C7-E1816ADFC118}"/>
                </a:ext>
              </a:extLst>
            </p:cNvPr>
            <p:cNvCxnSpPr/>
            <p:nvPr/>
          </p:nvCxnSpPr>
          <p:spPr>
            <a:xfrm flipV="1">
              <a:off x="2303800" y="2266833"/>
              <a:ext cx="0" cy="1820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2AD6ED1B-2B3D-4A1B-BDE9-699484750B90}"/>
                </a:ext>
              </a:extLst>
            </p:cNvPr>
            <p:cNvCxnSpPr/>
            <p:nvPr/>
          </p:nvCxnSpPr>
          <p:spPr>
            <a:xfrm flipV="1">
              <a:off x="2430976" y="2267889"/>
              <a:ext cx="0" cy="1820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B070C19C-CEF2-48E5-84AF-ABEEEC62A119}"/>
                </a:ext>
              </a:extLst>
            </p:cNvPr>
            <p:cNvCxnSpPr/>
            <p:nvPr/>
          </p:nvCxnSpPr>
          <p:spPr>
            <a:xfrm flipV="1">
              <a:off x="2551846" y="2268934"/>
              <a:ext cx="0" cy="1820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C5FDB07F-F81F-4CF1-98FE-F611386F27A0}"/>
                </a:ext>
              </a:extLst>
            </p:cNvPr>
            <p:cNvSpPr txBox="1"/>
            <p:nvPr/>
          </p:nvSpPr>
          <p:spPr>
            <a:xfrm>
              <a:off x="2144893" y="2048670"/>
              <a:ext cx="332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H</a:t>
              </a:r>
              <a:r>
                <a:rPr kumimoji="1" lang="en-US" altLang="ja-JP" sz="1200" baseline="30000" dirty="0"/>
                <a:t>+</a:t>
              </a:r>
              <a:endParaRPr kumimoji="1" lang="ja-JP" altLang="en-US" sz="1200" baseline="30000" dirty="0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3233973E-931F-4293-8885-9AD7DBCB862A}"/>
                </a:ext>
              </a:extLst>
            </p:cNvPr>
            <p:cNvSpPr txBox="1"/>
            <p:nvPr/>
          </p:nvSpPr>
          <p:spPr>
            <a:xfrm>
              <a:off x="2296309" y="2048670"/>
              <a:ext cx="332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H</a:t>
              </a:r>
              <a:r>
                <a:rPr kumimoji="1" lang="en-US" altLang="ja-JP" sz="1200" baseline="30000" dirty="0"/>
                <a:t>+</a:t>
              </a:r>
              <a:endParaRPr kumimoji="1" lang="ja-JP" altLang="en-US" sz="1200" baseline="30000" dirty="0"/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3A177E15-4373-4EAF-BF40-76CB9727DAB3}"/>
                </a:ext>
              </a:extLst>
            </p:cNvPr>
            <p:cNvSpPr txBox="1"/>
            <p:nvPr/>
          </p:nvSpPr>
          <p:spPr>
            <a:xfrm>
              <a:off x="2426312" y="2057868"/>
              <a:ext cx="332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H</a:t>
              </a:r>
              <a:r>
                <a:rPr kumimoji="1" lang="en-US" altLang="ja-JP" sz="1200" baseline="30000" dirty="0"/>
                <a:t>+</a:t>
              </a:r>
              <a:endParaRPr kumimoji="1" lang="ja-JP" altLang="en-US" sz="1200" baseline="30000" dirty="0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D78701D2-A946-4448-9350-342C4297ED3C}"/>
                </a:ext>
              </a:extLst>
            </p:cNvPr>
            <p:cNvSpPr txBox="1"/>
            <p:nvPr/>
          </p:nvSpPr>
          <p:spPr>
            <a:xfrm>
              <a:off x="1109368" y="1913812"/>
              <a:ext cx="332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H</a:t>
              </a:r>
              <a:r>
                <a:rPr kumimoji="1" lang="en-US" altLang="ja-JP" sz="1200" baseline="30000" dirty="0"/>
                <a:t>+</a:t>
              </a:r>
              <a:endParaRPr kumimoji="1" lang="ja-JP" altLang="en-US" sz="1200" baseline="30000" dirty="0"/>
            </a:p>
          </p:txBody>
        </p:sp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31292468-F1F3-4CB0-960F-F3733244487F}"/>
                </a:ext>
              </a:extLst>
            </p:cNvPr>
            <p:cNvCxnSpPr>
              <a:cxnSpLocks/>
            </p:cNvCxnSpPr>
            <p:nvPr/>
          </p:nvCxnSpPr>
          <p:spPr>
            <a:xfrm>
              <a:off x="1243635" y="2118395"/>
              <a:ext cx="0" cy="1736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74D37325-6ADC-4427-B824-4B44AD984501}"/>
                </a:ext>
              </a:extLst>
            </p:cNvPr>
            <p:cNvCxnSpPr>
              <a:cxnSpLocks/>
            </p:cNvCxnSpPr>
            <p:nvPr/>
          </p:nvCxnSpPr>
          <p:spPr>
            <a:xfrm>
              <a:off x="1246784" y="3046458"/>
              <a:ext cx="0" cy="1736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F24FC666-9942-4907-BD52-196E93BD66C5}"/>
                </a:ext>
              </a:extLst>
            </p:cNvPr>
            <p:cNvSpPr txBox="1"/>
            <p:nvPr/>
          </p:nvSpPr>
          <p:spPr>
            <a:xfrm>
              <a:off x="1109368" y="3197198"/>
              <a:ext cx="332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H</a:t>
              </a:r>
              <a:r>
                <a:rPr kumimoji="1" lang="en-US" altLang="ja-JP" sz="1200" baseline="30000" dirty="0"/>
                <a:t>+</a:t>
              </a:r>
              <a:endParaRPr kumimoji="1" lang="ja-JP" altLang="en-US" sz="1200" baseline="30000" dirty="0"/>
            </a:p>
          </p:txBody>
        </p:sp>
        <p:sp>
          <p:nvSpPr>
            <p:cNvPr id="48" name="フリーフォーム: 図形 47">
              <a:extLst>
                <a:ext uri="{FF2B5EF4-FFF2-40B4-BE49-F238E27FC236}">
                  <a16:creationId xmlns:a16="http://schemas.microsoft.com/office/drawing/2014/main" id="{F582847E-F38C-4204-ABCA-94ABC826C971}"/>
                </a:ext>
              </a:extLst>
            </p:cNvPr>
            <p:cNvSpPr/>
            <p:nvPr/>
          </p:nvSpPr>
          <p:spPr>
            <a:xfrm>
              <a:off x="1366147" y="1589352"/>
              <a:ext cx="687843" cy="1396956"/>
            </a:xfrm>
            <a:custGeom>
              <a:avLst/>
              <a:gdLst>
                <a:gd name="connsiteX0" fmla="*/ 0 w 737826"/>
                <a:gd name="connsiteY0" fmla="*/ 1494571 h 1504280"/>
                <a:gd name="connsiteX1" fmla="*/ 245942 w 737826"/>
                <a:gd name="connsiteY1" fmla="*/ 1494571 h 1504280"/>
                <a:gd name="connsiteX2" fmla="*/ 435128 w 737826"/>
                <a:gd name="connsiteY2" fmla="*/ 1393672 h 1504280"/>
                <a:gd name="connsiteX3" fmla="*/ 529721 w 737826"/>
                <a:gd name="connsiteY3" fmla="*/ 1154036 h 1504280"/>
                <a:gd name="connsiteX4" fmla="*/ 548640 w 737826"/>
                <a:gd name="connsiteY4" fmla="*/ 939625 h 1504280"/>
                <a:gd name="connsiteX5" fmla="*/ 542334 w 737826"/>
                <a:gd name="connsiteY5" fmla="*/ 182880 h 1504280"/>
                <a:gd name="connsiteX6" fmla="*/ 737826 w 737826"/>
                <a:gd name="connsiteY6" fmla="*/ 0 h 1504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7826" h="1504280">
                  <a:moveTo>
                    <a:pt x="0" y="1494571"/>
                  </a:moveTo>
                  <a:cubicBezTo>
                    <a:pt x="86710" y="1502979"/>
                    <a:pt x="173421" y="1511388"/>
                    <a:pt x="245942" y="1494571"/>
                  </a:cubicBezTo>
                  <a:cubicBezTo>
                    <a:pt x="318463" y="1477754"/>
                    <a:pt x="387832" y="1450428"/>
                    <a:pt x="435128" y="1393672"/>
                  </a:cubicBezTo>
                  <a:cubicBezTo>
                    <a:pt x="482424" y="1336916"/>
                    <a:pt x="510802" y="1229710"/>
                    <a:pt x="529721" y="1154036"/>
                  </a:cubicBezTo>
                  <a:cubicBezTo>
                    <a:pt x="548640" y="1078362"/>
                    <a:pt x="546538" y="1101484"/>
                    <a:pt x="548640" y="939625"/>
                  </a:cubicBezTo>
                  <a:cubicBezTo>
                    <a:pt x="550742" y="777766"/>
                    <a:pt x="510803" y="339484"/>
                    <a:pt x="542334" y="182880"/>
                  </a:cubicBezTo>
                  <a:cubicBezTo>
                    <a:pt x="573865" y="26276"/>
                    <a:pt x="655845" y="13138"/>
                    <a:pt x="737826" y="0"/>
                  </a:cubicBez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87DF409E-97E8-4BCE-8120-B7D2D6C3335D}"/>
                </a:ext>
              </a:extLst>
            </p:cNvPr>
            <p:cNvSpPr txBox="1"/>
            <p:nvPr/>
          </p:nvSpPr>
          <p:spPr>
            <a:xfrm>
              <a:off x="1421487" y="2678706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Pi</a:t>
              </a:r>
              <a:endParaRPr kumimoji="1" lang="ja-JP" altLang="en-US" sz="1200" dirty="0"/>
            </a:p>
          </p:txBody>
        </p:sp>
        <p:sp>
          <p:nvSpPr>
            <p:cNvPr id="50" name="楕円 49">
              <a:extLst>
                <a:ext uri="{FF2B5EF4-FFF2-40B4-BE49-F238E27FC236}">
                  <a16:creationId xmlns:a16="http://schemas.microsoft.com/office/drawing/2014/main" id="{3BB2185F-0624-4459-9B72-1ACB1FAB89B1}"/>
                </a:ext>
              </a:extLst>
            </p:cNvPr>
            <p:cNvSpPr/>
            <p:nvPr/>
          </p:nvSpPr>
          <p:spPr>
            <a:xfrm>
              <a:off x="2099174" y="2030785"/>
              <a:ext cx="45719" cy="6936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楕円 50">
              <a:extLst>
                <a:ext uri="{FF2B5EF4-FFF2-40B4-BE49-F238E27FC236}">
                  <a16:creationId xmlns:a16="http://schemas.microsoft.com/office/drawing/2014/main" id="{8917E6CD-C2CF-482C-817C-EE682C974A70}"/>
                </a:ext>
              </a:extLst>
            </p:cNvPr>
            <p:cNvSpPr/>
            <p:nvPr/>
          </p:nvSpPr>
          <p:spPr>
            <a:xfrm>
              <a:off x="2774990" y="2069186"/>
              <a:ext cx="45719" cy="6936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楕円 51">
              <a:extLst>
                <a:ext uri="{FF2B5EF4-FFF2-40B4-BE49-F238E27FC236}">
                  <a16:creationId xmlns:a16="http://schemas.microsoft.com/office/drawing/2014/main" id="{D411950A-CFF2-48B8-B844-45B00D898E88}"/>
                </a:ext>
              </a:extLst>
            </p:cNvPr>
            <p:cNvSpPr/>
            <p:nvPr/>
          </p:nvSpPr>
          <p:spPr>
            <a:xfrm>
              <a:off x="2512360" y="2026112"/>
              <a:ext cx="45719" cy="693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楕円 52">
              <a:extLst>
                <a:ext uri="{FF2B5EF4-FFF2-40B4-BE49-F238E27FC236}">
                  <a16:creationId xmlns:a16="http://schemas.microsoft.com/office/drawing/2014/main" id="{B82CF611-F64A-4115-86CD-697BBADA266E}"/>
                </a:ext>
              </a:extLst>
            </p:cNvPr>
            <p:cNvSpPr/>
            <p:nvPr/>
          </p:nvSpPr>
          <p:spPr>
            <a:xfrm>
              <a:off x="1046841" y="2071341"/>
              <a:ext cx="45719" cy="6936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楕円 53">
              <a:extLst>
                <a:ext uri="{FF2B5EF4-FFF2-40B4-BE49-F238E27FC236}">
                  <a16:creationId xmlns:a16="http://schemas.microsoft.com/office/drawing/2014/main" id="{E4801B4A-90B7-4F30-B3D5-46329E3584F7}"/>
                </a:ext>
              </a:extLst>
            </p:cNvPr>
            <p:cNvSpPr/>
            <p:nvPr/>
          </p:nvSpPr>
          <p:spPr>
            <a:xfrm>
              <a:off x="896067" y="2148572"/>
              <a:ext cx="45719" cy="6936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楕円 54">
              <a:extLst>
                <a:ext uri="{FF2B5EF4-FFF2-40B4-BE49-F238E27FC236}">
                  <a16:creationId xmlns:a16="http://schemas.microsoft.com/office/drawing/2014/main" id="{D942B33D-70A1-429E-BB7C-1325075C5863}"/>
                </a:ext>
              </a:extLst>
            </p:cNvPr>
            <p:cNvSpPr/>
            <p:nvPr/>
          </p:nvSpPr>
          <p:spPr>
            <a:xfrm>
              <a:off x="1529773" y="2363326"/>
              <a:ext cx="45719" cy="6936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楕円 55">
              <a:extLst>
                <a:ext uri="{FF2B5EF4-FFF2-40B4-BE49-F238E27FC236}">
                  <a16:creationId xmlns:a16="http://schemas.microsoft.com/office/drawing/2014/main" id="{DF52B63C-C6B1-47D8-BE8A-5CF6B097D0EA}"/>
                </a:ext>
              </a:extLst>
            </p:cNvPr>
            <p:cNvSpPr/>
            <p:nvPr/>
          </p:nvSpPr>
          <p:spPr>
            <a:xfrm>
              <a:off x="2305036" y="2030785"/>
              <a:ext cx="45719" cy="6936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楕円 56">
              <a:extLst>
                <a:ext uri="{FF2B5EF4-FFF2-40B4-BE49-F238E27FC236}">
                  <a16:creationId xmlns:a16="http://schemas.microsoft.com/office/drawing/2014/main" id="{5404F5D6-AE6A-4D46-8936-7CF70847F12C}"/>
                </a:ext>
              </a:extLst>
            </p:cNvPr>
            <p:cNvSpPr/>
            <p:nvPr/>
          </p:nvSpPr>
          <p:spPr>
            <a:xfrm>
              <a:off x="1540032" y="2492748"/>
              <a:ext cx="45719" cy="6936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楕円 57">
              <a:extLst>
                <a:ext uri="{FF2B5EF4-FFF2-40B4-BE49-F238E27FC236}">
                  <a16:creationId xmlns:a16="http://schemas.microsoft.com/office/drawing/2014/main" id="{FEF5650A-A4E2-47A1-8FF6-5ECBBE1F2020}"/>
                </a:ext>
              </a:extLst>
            </p:cNvPr>
            <p:cNvSpPr/>
            <p:nvPr/>
          </p:nvSpPr>
          <p:spPr>
            <a:xfrm>
              <a:off x="2612079" y="2398155"/>
              <a:ext cx="45719" cy="6936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楕円 58">
              <a:extLst>
                <a:ext uri="{FF2B5EF4-FFF2-40B4-BE49-F238E27FC236}">
                  <a16:creationId xmlns:a16="http://schemas.microsoft.com/office/drawing/2014/main" id="{7FA6F289-49C6-4FD7-90FE-2B5E3B8F008F}"/>
                </a:ext>
              </a:extLst>
            </p:cNvPr>
            <p:cNvSpPr/>
            <p:nvPr/>
          </p:nvSpPr>
          <p:spPr>
            <a:xfrm>
              <a:off x="941993" y="2310917"/>
              <a:ext cx="45719" cy="6936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D56A2092-4A68-4ECE-9C64-13A3A15A1AD7}"/>
                </a:ext>
              </a:extLst>
            </p:cNvPr>
            <p:cNvSpPr txBox="1"/>
            <p:nvPr/>
          </p:nvSpPr>
          <p:spPr>
            <a:xfrm>
              <a:off x="2339578" y="1582397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/>
                <a:t>細胞質</a:t>
              </a: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4820F65E-6049-4E59-A197-31D5E615A064}"/>
                </a:ext>
              </a:extLst>
            </p:cNvPr>
            <p:cNvSpPr txBox="1"/>
            <p:nvPr/>
          </p:nvSpPr>
          <p:spPr>
            <a:xfrm>
              <a:off x="2935020" y="1803762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/>
                <a:t>外膜</a:t>
              </a: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266590F4-8BAC-48E0-8FE6-CF5B0D6FC120}"/>
                </a:ext>
              </a:extLst>
            </p:cNvPr>
            <p:cNvSpPr txBox="1"/>
            <p:nvPr/>
          </p:nvSpPr>
          <p:spPr>
            <a:xfrm>
              <a:off x="2968026" y="2069059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/>
                <a:t>内膜</a:t>
              </a:r>
            </a:p>
          </p:txBody>
        </p:sp>
        <p:sp>
          <p:nvSpPr>
            <p:cNvPr id="63" name="Text Box 73">
              <a:extLst>
                <a:ext uri="{FF2B5EF4-FFF2-40B4-BE49-F238E27FC236}">
                  <a16:creationId xmlns:a16="http://schemas.microsoft.com/office/drawing/2014/main" id="{C2C2B42B-9B99-4068-9839-68CC6A518A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0817" y="2755638"/>
              <a:ext cx="1079526" cy="453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altLang="ja-JP" sz="1400" b="1" dirty="0"/>
                <a:t>Respiratory </a:t>
              </a:r>
            </a:p>
            <a:p>
              <a:pPr>
                <a:lnSpc>
                  <a:spcPts val="1400"/>
                </a:lnSpc>
              </a:pPr>
              <a:r>
                <a:rPr lang="en-US" altLang="ja-JP" sz="1400" b="1" dirty="0"/>
                <a:t>complexes</a:t>
              </a: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FE42BC1A-E4F1-4FB1-95BB-A6600D7A35EF}"/>
                </a:ext>
              </a:extLst>
            </p:cNvPr>
            <p:cNvSpPr txBox="1"/>
            <p:nvPr/>
          </p:nvSpPr>
          <p:spPr>
            <a:xfrm>
              <a:off x="1261503" y="1901840"/>
              <a:ext cx="332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H</a:t>
              </a:r>
              <a:r>
                <a:rPr kumimoji="1" lang="en-US" altLang="ja-JP" sz="1200" baseline="30000" dirty="0"/>
                <a:t>+</a:t>
              </a:r>
              <a:endParaRPr kumimoji="1" lang="ja-JP" altLang="en-US" sz="1200" baseline="30000" dirty="0"/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E028C837-1007-4194-A893-2B0DC4D374C3}"/>
                </a:ext>
              </a:extLst>
            </p:cNvPr>
            <p:cNvSpPr txBox="1"/>
            <p:nvPr/>
          </p:nvSpPr>
          <p:spPr>
            <a:xfrm>
              <a:off x="1432089" y="1909441"/>
              <a:ext cx="332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H</a:t>
              </a:r>
              <a:r>
                <a:rPr kumimoji="1" lang="en-US" altLang="ja-JP" sz="1200" baseline="30000" dirty="0"/>
                <a:t>+</a:t>
              </a:r>
              <a:endParaRPr kumimoji="1" lang="ja-JP" altLang="en-US" sz="1200" baseline="30000" dirty="0"/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4F149FC1-E478-4AF5-8254-21036EC59B8B}"/>
                </a:ext>
              </a:extLst>
            </p:cNvPr>
            <p:cNvSpPr txBox="1"/>
            <p:nvPr/>
          </p:nvSpPr>
          <p:spPr>
            <a:xfrm>
              <a:off x="2529002" y="1932408"/>
              <a:ext cx="332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H</a:t>
              </a:r>
              <a:r>
                <a:rPr kumimoji="1" lang="en-US" altLang="ja-JP" sz="1200" baseline="30000" dirty="0"/>
                <a:t>+</a:t>
              </a:r>
              <a:endParaRPr kumimoji="1" lang="ja-JP" altLang="en-US" sz="1200" baseline="30000" dirty="0"/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49443947-3111-44BE-B72D-1C2EE06D5264}"/>
                </a:ext>
              </a:extLst>
            </p:cNvPr>
            <p:cNvSpPr txBox="1"/>
            <p:nvPr/>
          </p:nvSpPr>
          <p:spPr>
            <a:xfrm>
              <a:off x="2075231" y="1901043"/>
              <a:ext cx="332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H</a:t>
              </a:r>
              <a:r>
                <a:rPr kumimoji="1" lang="en-US" altLang="ja-JP" sz="1200" baseline="30000" dirty="0"/>
                <a:t>+</a:t>
              </a:r>
              <a:endParaRPr kumimoji="1" lang="ja-JP" altLang="en-US" sz="1200" baseline="30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5C74DE31-4022-42D1-8C2F-4512A11F9134}"/>
                </a:ext>
              </a:extLst>
            </p:cNvPr>
            <p:cNvSpPr txBox="1"/>
            <p:nvPr/>
          </p:nvSpPr>
          <p:spPr>
            <a:xfrm>
              <a:off x="758535" y="2388932"/>
              <a:ext cx="332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H</a:t>
              </a:r>
              <a:r>
                <a:rPr kumimoji="1" lang="en-US" altLang="ja-JP" sz="1200" baseline="30000" dirty="0"/>
                <a:t>+</a:t>
              </a:r>
              <a:endParaRPr kumimoji="1" lang="ja-JP" altLang="en-US" sz="1200" baseline="30000" dirty="0"/>
            </a:p>
          </p:txBody>
        </p:sp>
      </p:grp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815E9EB4-985D-449A-8B16-29791884E549}"/>
              </a:ext>
            </a:extLst>
          </p:cNvPr>
          <p:cNvGrpSpPr/>
          <p:nvPr/>
        </p:nvGrpSpPr>
        <p:grpSpPr>
          <a:xfrm>
            <a:off x="5081340" y="1792130"/>
            <a:ext cx="3084695" cy="2174098"/>
            <a:chOff x="4247816" y="1898625"/>
            <a:chExt cx="3084695" cy="2174098"/>
          </a:xfrm>
        </p:grpSpPr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id="{08DAC590-22E6-42EF-A16E-59BA70058003}"/>
                </a:ext>
              </a:extLst>
            </p:cNvPr>
            <p:cNvCxnSpPr>
              <a:cxnSpLocks/>
            </p:cNvCxnSpPr>
            <p:nvPr/>
          </p:nvCxnSpPr>
          <p:spPr>
            <a:xfrm>
              <a:off x="4862865" y="2474829"/>
              <a:ext cx="124482" cy="0"/>
            </a:xfrm>
            <a:prstGeom prst="line">
              <a:avLst/>
            </a:prstGeom>
            <a:ln w="762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>
              <a:extLst>
                <a:ext uri="{FF2B5EF4-FFF2-40B4-BE49-F238E27FC236}">
                  <a16:creationId xmlns:a16="http://schemas.microsoft.com/office/drawing/2014/main" id="{053DB5E3-0FAC-4E98-938D-F761E99B53AD}"/>
                </a:ext>
              </a:extLst>
            </p:cNvPr>
            <p:cNvCxnSpPr>
              <a:cxnSpLocks/>
            </p:cNvCxnSpPr>
            <p:nvPr/>
          </p:nvCxnSpPr>
          <p:spPr>
            <a:xfrm>
              <a:off x="5309049" y="2424765"/>
              <a:ext cx="124482" cy="0"/>
            </a:xfrm>
            <a:prstGeom prst="line">
              <a:avLst/>
            </a:prstGeom>
            <a:ln w="762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>
              <a:extLst>
                <a:ext uri="{FF2B5EF4-FFF2-40B4-BE49-F238E27FC236}">
                  <a16:creationId xmlns:a16="http://schemas.microsoft.com/office/drawing/2014/main" id="{84580718-1490-4936-888B-EAB962B6D170}"/>
                </a:ext>
              </a:extLst>
            </p:cNvPr>
            <p:cNvCxnSpPr>
              <a:cxnSpLocks/>
            </p:cNvCxnSpPr>
            <p:nvPr/>
          </p:nvCxnSpPr>
          <p:spPr>
            <a:xfrm>
              <a:off x="5127952" y="2336142"/>
              <a:ext cx="124482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>
              <a:extLst>
                <a:ext uri="{FF2B5EF4-FFF2-40B4-BE49-F238E27FC236}">
                  <a16:creationId xmlns:a16="http://schemas.microsoft.com/office/drawing/2014/main" id="{C9A5EB2C-F02A-42AA-8DCE-9622556E9680}"/>
                </a:ext>
              </a:extLst>
            </p:cNvPr>
            <p:cNvCxnSpPr>
              <a:cxnSpLocks/>
            </p:cNvCxnSpPr>
            <p:nvPr/>
          </p:nvCxnSpPr>
          <p:spPr>
            <a:xfrm>
              <a:off x="5537121" y="2509276"/>
              <a:ext cx="124482" cy="0"/>
            </a:xfrm>
            <a:prstGeom prst="line">
              <a:avLst/>
            </a:prstGeom>
            <a:ln w="762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>
              <a:extLst>
                <a:ext uri="{FF2B5EF4-FFF2-40B4-BE49-F238E27FC236}">
                  <a16:creationId xmlns:a16="http://schemas.microsoft.com/office/drawing/2014/main" id="{4E550062-BA85-4C0C-9F7B-18E0F5AEE3B5}"/>
                </a:ext>
              </a:extLst>
            </p:cNvPr>
            <p:cNvCxnSpPr>
              <a:cxnSpLocks/>
            </p:cNvCxnSpPr>
            <p:nvPr/>
          </p:nvCxnSpPr>
          <p:spPr>
            <a:xfrm>
              <a:off x="5739428" y="2348989"/>
              <a:ext cx="124482" cy="0"/>
            </a:xfrm>
            <a:prstGeom prst="line">
              <a:avLst/>
            </a:prstGeom>
            <a:ln w="762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>
              <a:extLst>
                <a:ext uri="{FF2B5EF4-FFF2-40B4-BE49-F238E27FC236}">
                  <a16:creationId xmlns:a16="http://schemas.microsoft.com/office/drawing/2014/main" id="{26879FFD-E7DF-4D65-819A-54E5E0CA5676}"/>
                </a:ext>
              </a:extLst>
            </p:cNvPr>
            <p:cNvCxnSpPr>
              <a:cxnSpLocks/>
            </p:cNvCxnSpPr>
            <p:nvPr/>
          </p:nvCxnSpPr>
          <p:spPr>
            <a:xfrm>
              <a:off x="5927993" y="2439958"/>
              <a:ext cx="124482" cy="0"/>
            </a:xfrm>
            <a:prstGeom prst="line">
              <a:avLst/>
            </a:prstGeom>
            <a:ln w="762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>
              <a:extLst>
                <a:ext uri="{FF2B5EF4-FFF2-40B4-BE49-F238E27FC236}">
                  <a16:creationId xmlns:a16="http://schemas.microsoft.com/office/drawing/2014/main" id="{25C0DEC9-A22D-46FD-AAA9-96942ABA1459}"/>
                </a:ext>
              </a:extLst>
            </p:cNvPr>
            <p:cNvCxnSpPr>
              <a:cxnSpLocks/>
            </p:cNvCxnSpPr>
            <p:nvPr/>
          </p:nvCxnSpPr>
          <p:spPr>
            <a:xfrm>
              <a:off x="6246074" y="2528069"/>
              <a:ext cx="124482" cy="0"/>
            </a:xfrm>
            <a:prstGeom prst="line">
              <a:avLst/>
            </a:prstGeom>
            <a:ln w="762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32BE943C-45F0-4C45-B794-8650FA6AD158}"/>
                </a:ext>
              </a:extLst>
            </p:cNvPr>
            <p:cNvCxnSpPr>
              <a:cxnSpLocks/>
            </p:cNvCxnSpPr>
            <p:nvPr/>
          </p:nvCxnSpPr>
          <p:spPr>
            <a:xfrm>
              <a:off x="6507105" y="2437460"/>
              <a:ext cx="124482" cy="0"/>
            </a:xfrm>
            <a:prstGeom prst="line">
              <a:avLst/>
            </a:prstGeom>
            <a:ln w="762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>
              <a:extLst>
                <a:ext uri="{FF2B5EF4-FFF2-40B4-BE49-F238E27FC236}">
                  <a16:creationId xmlns:a16="http://schemas.microsoft.com/office/drawing/2014/main" id="{06E81D0F-3BD3-42A3-9BFB-DC91B2006D88}"/>
                </a:ext>
              </a:extLst>
            </p:cNvPr>
            <p:cNvCxnSpPr>
              <a:cxnSpLocks/>
            </p:cNvCxnSpPr>
            <p:nvPr/>
          </p:nvCxnSpPr>
          <p:spPr>
            <a:xfrm>
              <a:off x="6782432" y="2531344"/>
              <a:ext cx="124482" cy="0"/>
            </a:xfrm>
            <a:prstGeom prst="line">
              <a:avLst/>
            </a:prstGeom>
            <a:ln w="762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>
              <a:extLst>
                <a:ext uri="{FF2B5EF4-FFF2-40B4-BE49-F238E27FC236}">
                  <a16:creationId xmlns:a16="http://schemas.microsoft.com/office/drawing/2014/main" id="{9F41484F-19DA-4122-AF83-662CC6AD0095}"/>
                </a:ext>
              </a:extLst>
            </p:cNvPr>
            <p:cNvCxnSpPr>
              <a:cxnSpLocks/>
            </p:cNvCxnSpPr>
            <p:nvPr/>
          </p:nvCxnSpPr>
          <p:spPr>
            <a:xfrm>
              <a:off x="6964227" y="2540325"/>
              <a:ext cx="124482" cy="0"/>
            </a:xfrm>
            <a:prstGeom prst="line">
              <a:avLst/>
            </a:prstGeom>
            <a:ln w="762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フリーフォーム: 図形 79">
              <a:extLst>
                <a:ext uri="{FF2B5EF4-FFF2-40B4-BE49-F238E27FC236}">
                  <a16:creationId xmlns:a16="http://schemas.microsoft.com/office/drawing/2014/main" id="{E1A1CCFC-D2A3-4DC1-8EDB-8A8B61DEBADD}"/>
                </a:ext>
              </a:extLst>
            </p:cNvPr>
            <p:cNvSpPr/>
            <p:nvPr/>
          </p:nvSpPr>
          <p:spPr>
            <a:xfrm>
              <a:off x="5826935" y="2325931"/>
              <a:ext cx="1418896" cy="479482"/>
            </a:xfrm>
            <a:custGeom>
              <a:avLst/>
              <a:gdLst>
                <a:gd name="connsiteX0" fmla="*/ 0 w 1418896"/>
                <a:gd name="connsiteY0" fmla="*/ 417268 h 479482"/>
                <a:gd name="connsiteX1" fmla="*/ 126124 w 1418896"/>
                <a:gd name="connsiteY1" fmla="*/ 417268 h 479482"/>
                <a:gd name="connsiteX2" fmla="*/ 208105 w 1418896"/>
                <a:gd name="connsiteY2" fmla="*/ 392044 h 479482"/>
                <a:gd name="connsiteX3" fmla="*/ 277473 w 1418896"/>
                <a:gd name="connsiteY3" fmla="*/ 45202 h 479482"/>
                <a:gd name="connsiteX4" fmla="*/ 422516 w 1418896"/>
                <a:gd name="connsiteY4" fmla="*/ 13671 h 479482"/>
                <a:gd name="connsiteX5" fmla="*/ 529721 w 1418896"/>
                <a:gd name="connsiteY5" fmla="*/ 133489 h 479482"/>
                <a:gd name="connsiteX6" fmla="*/ 674764 w 1418896"/>
                <a:gd name="connsiteY6" fmla="*/ 423575 h 479482"/>
                <a:gd name="connsiteX7" fmla="*/ 826113 w 1418896"/>
                <a:gd name="connsiteY7" fmla="*/ 474024 h 479482"/>
                <a:gd name="connsiteX8" fmla="*/ 927012 w 1418896"/>
                <a:gd name="connsiteY8" fmla="*/ 347900 h 479482"/>
                <a:gd name="connsiteX9" fmla="*/ 1065749 w 1418896"/>
                <a:gd name="connsiteY9" fmla="*/ 215470 h 479482"/>
                <a:gd name="connsiteX10" fmla="*/ 1191873 w 1418896"/>
                <a:gd name="connsiteY10" fmla="*/ 398350 h 479482"/>
                <a:gd name="connsiteX11" fmla="*/ 1418896 w 1418896"/>
                <a:gd name="connsiteY11" fmla="*/ 429881 h 4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18896" h="479482">
                  <a:moveTo>
                    <a:pt x="0" y="417268"/>
                  </a:moveTo>
                  <a:cubicBezTo>
                    <a:pt x="45720" y="419370"/>
                    <a:pt x="91440" y="421472"/>
                    <a:pt x="126124" y="417268"/>
                  </a:cubicBezTo>
                  <a:cubicBezTo>
                    <a:pt x="160808" y="413064"/>
                    <a:pt x="182880" y="454055"/>
                    <a:pt x="208105" y="392044"/>
                  </a:cubicBezTo>
                  <a:cubicBezTo>
                    <a:pt x="233330" y="330033"/>
                    <a:pt x="241738" y="108264"/>
                    <a:pt x="277473" y="45202"/>
                  </a:cubicBezTo>
                  <a:cubicBezTo>
                    <a:pt x="313208" y="-17860"/>
                    <a:pt x="380475" y="-1044"/>
                    <a:pt x="422516" y="13671"/>
                  </a:cubicBezTo>
                  <a:cubicBezTo>
                    <a:pt x="464557" y="28385"/>
                    <a:pt x="487680" y="65172"/>
                    <a:pt x="529721" y="133489"/>
                  </a:cubicBezTo>
                  <a:cubicBezTo>
                    <a:pt x="571762" y="201806"/>
                    <a:pt x="625365" y="366819"/>
                    <a:pt x="674764" y="423575"/>
                  </a:cubicBezTo>
                  <a:cubicBezTo>
                    <a:pt x="724163" y="480331"/>
                    <a:pt x="784072" y="486636"/>
                    <a:pt x="826113" y="474024"/>
                  </a:cubicBezTo>
                  <a:cubicBezTo>
                    <a:pt x="868154" y="461412"/>
                    <a:pt x="887073" y="390992"/>
                    <a:pt x="927012" y="347900"/>
                  </a:cubicBezTo>
                  <a:cubicBezTo>
                    <a:pt x="966951" y="304808"/>
                    <a:pt x="1021606" y="207062"/>
                    <a:pt x="1065749" y="215470"/>
                  </a:cubicBezTo>
                  <a:cubicBezTo>
                    <a:pt x="1109892" y="223878"/>
                    <a:pt x="1133015" y="362615"/>
                    <a:pt x="1191873" y="398350"/>
                  </a:cubicBezTo>
                  <a:cubicBezTo>
                    <a:pt x="1250731" y="434085"/>
                    <a:pt x="1334813" y="431983"/>
                    <a:pt x="1418896" y="429881"/>
                  </a:cubicBezTo>
                </a:path>
              </a:pathLst>
            </a:custGeom>
            <a:noFill/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フリーフォーム: 図形 80">
              <a:extLst>
                <a:ext uri="{FF2B5EF4-FFF2-40B4-BE49-F238E27FC236}">
                  <a16:creationId xmlns:a16="http://schemas.microsoft.com/office/drawing/2014/main" id="{3DFD50BD-C5E9-46CB-932A-ACBA5E0674B6}"/>
                </a:ext>
              </a:extLst>
            </p:cNvPr>
            <p:cNvSpPr/>
            <p:nvPr/>
          </p:nvSpPr>
          <p:spPr>
            <a:xfrm>
              <a:off x="4874698" y="2350792"/>
              <a:ext cx="800897" cy="382363"/>
            </a:xfrm>
            <a:custGeom>
              <a:avLst/>
              <a:gdLst>
                <a:gd name="connsiteX0" fmla="*/ 0 w 800897"/>
                <a:gd name="connsiteY0" fmla="*/ 367183 h 382363"/>
                <a:gd name="connsiteX1" fmla="*/ 163961 w 800897"/>
                <a:gd name="connsiteY1" fmla="*/ 354570 h 382363"/>
                <a:gd name="connsiteX2" fmla="*/ 296391 w 800897"/>
                <a:gd name="connsiteY2" fmla="*/ 354570 h 382363"/>
                <a:gd name="connsiteX3" fmla="*/ 422516 w 800897"/>
                <a:gd name="connsiteY3" fmla="*/ 278896 h 382363"/>
                <a:gd name="connsiteX4" fmla="*/ 542333 w 800897"/>
                <a:gd name="connsiteY4" fmla="*/ 14035 h 382363"/>
                <a:gd name="connsiteX5" fmla="*/ 681070 w 800897"/>
                <a:gd name="connsiteY5" fmla="*/ 70791 h 382363"/>
                <a:gd name="connsiteX6" fmla="*/ 781969 w 800897"/>
                <a:gd name="connsiteY6" fmla="*/ 360876 h 382363"/>
                <a:gd name="connsiteX7" fmla="*/ 800888 w 800897"/>
                <a:gd name="connsiteY7" fmla="*/ 360876 h 382363"/>
                <a:gd name="connsiteX8" fmla="*/ 800888 w 800897"/>
                <a:gd name="connsiteY8" fmla="*/ 360876 h 382363"/>
                <a:gd name="connsiteX9" fmla="*/ 800888 w 800897"/>
                <a:gd name="connsiteY9" fmla="*/ 360876 h 382363"/>
                <a:gd name="connsiteX10" fmla="*/ 800888 w 800897"/>
                <a:gd name="connsiteY10" fmla="*/ 360876 h 38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0897" h="382363">
                  <a:moveTo>
                    <a:pt x="0" y="367183"/>
                  </a:moveTo>
                  <a:cubicBezTo>
                    <a:pt x="57281" y="361927"/>
                    <a:pt x="114563" y="356672"/>
                    <a:pt x="163961" y="354570"/>
                  </a:cubicBezTo>
                  <a:cubicBezTo>
                    <a:pt x="213359" y="352468"/>
                    <a:pt x="253299" y="367182"/>
                    <a:pt x="296391" y="354570"/>
                  </a:cubicBezTo>
                  <a:cubicBezTo>
                    <a:pt x="339483" y="341958"/>
                    <a:pt x="381526" y="335652"/>
                    <a:pt x="422516" y="278896"/>
                  </a:cubicBezTo>
                  <a:cubicBezTo>
                    <a:pt x="463506" y="222140"/>
                    <a:pt x="499241" y="48719"/>
                    <a:pt x="542333" y="14035"/>
                  </a:cubicBezTo>
                  <a:cubicBezTo>
                    <a:pt x="585425" y="-20649"/>
                    <a:pt x="641131" y="12984"/>
                    <a:pt x="681070" y="70791"/>
                  </a:cubicBezTo>
                  <a:cubicBezTo>
                    <a:pt x="721009" y="128598"/>
                    <a:pt x="781969" y="360876"/>
                    <a:pt x="781969" y="360876"/>
                  </a:cubicBezTo>
                  <a:cubicBezTo>
                    <a:pt x="801939" y="409223"/>
                    <a:pt x="800888" y="360876"/>
                    <a:pt x="800888" y="360876"/>
                  </a:cubicBezTo>
                  <a:lnTo>
                    <a:pt x="800888" y="360876"/>
                  </a:lnTo>
                  <a:lnTo>
                    <a:pt x="800888" y="360876"/>
                  </a:lnTo>
                  <a:lnTo>
                    <a:pt x="800888" y="360876"/>
                  </a:lnTo>
                </a:path>
              </a:pathLst>
            </a:custGeom>
            <a:noFill/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四角形: 角を丸くする 81">
              <a:extLst>
                <a:ext uri="{FF2B5EF4-FFF2-40B4-BE49-F238E27FC236}">
                  <a16:creationId xmlns:a16="http://schemas.microsoft.com/office/drawing/2014/main" id="{55821575-8D50-4689-B611-BE5D15633136}"/>
                </a:ext>
              </a:extLst>
            </p:cNvPr>
            <p:cNvSpPr/>
            <p:nvPr/>
          </p:nvSpPr>
          <p:spPr>
            <a:xfrm>
              <a:off x="5682672" y="2648033"/>
              <a:ext cx="56756" cy="25855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四角形: 角を丸くする 82">
              <a:extLst>
                <a:ext uri="{FF2B5EF4-FFF2-40B4-BE49-F238E27FC236}">
                  <a16:creationId xmlns:a16="http://schemas.microsoft.com/office/drawing/2014/main" id="{240BC86E-0669-440C-92C1-08964CF9EBCD}"/>
                </a:ext>
              </a:extLst>
            </p:cNvPr>
            <p:cNvSpPr/>
            <p:nvPr/>
          </p:nvSpPr>
          <p:spPr>
            <a:xfrm>
              <a:off x="5752980" y="2650829"/>
              <a:ext cx="56756" cy="25855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BC0E71C2-0630-46BB-9847-5EB27CC68C04}"/>
                </a:ext>
              </a:extLst>
            </p:cNvPr>
            <p:cNvSpPr txBox="1"/>
            <p:nvPr/>
          </p:nvSpPr>
          <p:spPr>
            <a:xfrm>
              <a:off x="5297469" y="2558407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ANT</a:t>
              </a:r>
              <a:endParaRPr kumimoji="1" lang="ja-JP" altLang="en-US" sz="1200" dirty="0"/>
            </a:p>
          </p:txBody>
        </p:sp>
        <p:sp>
          <p:nvSpPr>
            <p:cNvPr id="85" name="四角形: 角を丸くする 84">
              <a:extLst>
                <a:ext uri="{FF2B5EF4-FFF2-40B4-BE49-F238E27FC236}">
                  <a16:creationId xmlns:a16="http://schemas.microsoft.com/office/drawing/2014/main" id="{B492737E-6E5D-440C-A017-B7752DD74F19}"/>
                </a:ext>
              </a:extLst>
            </p:cNvPr>
            <p:cNvSpPr/>
            <p:nvPr/>
          </p:nvSpPr>
          <p:spPr>
            <a:xfrm>
              <a:off x="5140200" y="2824956"/>
              <a:ext cx="121916" cy="69368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Text Box 42">
              <a:extLst>
                <a:ext uri="{FF2B5EF4-FFF2-40B4-BE49-F238E27FC236}">
                  <a16:creationId xmlns:a16="http://schemas.microsoft.com/office/drawing/2014/main" id="{7EEEDF6C-0885-40A5-8C4E-708000863A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234063" y="3137595"/>
              <a:ext cx="156247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 b="1" dirty="0"/>
                <a:t>F0F1-ATP synthase</a:t>
              </a:r>
            </a:p>
          </p:txBody>
        </p:sp>
        <p:sp>
          <p:nvSpPr>
            <p:cNvPr id="87" name="四角形: 角を丸くする 86">
              <a:extLst>
                <a:ext uri="{FF2B5EF4-FFF2-40B4-BE49-F238E27FC236}">
                  <a16:creationId xmlns:a16="http://schemas.microsoft.com/office/drawing/2014/main" id="{35DD5FC5-06CF-4ADB-AC71-E59D0BB39CB7}"/>
                </a:ext>
              </a:extLst>
            </p:cNvPr>
            <p:cNvSpPr/>
            <p:nvPr/>
          </p:nvSpPr>
          <p:spPr>
            <a:xfrm>
              <a:off x="6384628" y="2490950"/>
              <a:ext cx="71555" cy="2585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四角形: 角を丸くする 87">
              <a:extLst>
                <a:ext uri="{FF2B5EF4-FFF2-40B4-BE49-F238E27FC236}">
                  <a16:creationId xmlns:a16="http://schemas.microsoft.com/office/drawing/2014/main" id="{AD3FCAD9-CC30-49DF-AABE-C029B14A59D3}"/>
                </a:ext>
              </a:extLst>
            </p:cNvPr>
            <p:cNvSpPr/>
            <p:nvPr/>
          </p:nvSpPr>
          <p:spPr>
            <a:xfrm>
              <a:off x="6601571" y="2710302"/>
              <a:ext cx="71555" cy="2585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四角形: 角を丸くする 88">
              <a:extLst>
                <a:ext uri="{FF2B5EF4-FFF2-40B4-BE49-F238E27FC236}">
                  <a16:creationId xmlns:a16="http://schemas.microsoft.com/office/drawing/2014/main" id="{19E80F6D-6AB1-4A72-AA2B-0A59BF035E9F}"/>
                </a:ext>
              </a:extLst>
            </p:cNvPr>
            <p:cNvSpPr/>
            <p:nvPr/>
          </p:nvSpPr>
          <p:spPr>
            <a:xfrm>
              <a:off x="6491749" y="2660054"/>
              <a:ext cx="71555" cy="2585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559A1CE8-99BE-4254-B7B8-0CC0FF1DFE3F}"/>
                </a:ext>
              </a:extLst>
            </p:cNvPr>
            <p:cNvSpPr txBox="1"/>
            <p:nvPr/>
          </p:nvSpPr>
          <p:spPr>
            <a:xfrm>
              <a:off x="6012726" y="2390018"/>
              <a:ext cx="332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H</a:t>
              </a:r>
              <a:r>
                <a:rPr kumimoji="1" lang="en-US" altLang="ja-JP" sz="1200" baseline="30000" dirty="0"/>
                <a:t>+</a:t>
              </a:r>
              <a:endParaRPr kumimoji="1" lang="ja-JP" altLang="en-US" sz="1200" baseline="30000" dirty="0"/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231A2EBC-DEEC-4CFF-B548-4E652AB62FDE}"/>
                </a:ext>
              </a:extLst>
            </p:cNvPr>
            <p:cNvSpPr txBox="1"/>
            <p:nvPr/>
          </p:nvSpPr>
          <p:spPr>
            <a:xfrm>
              <a:off x="7000369" y="2481727"/>
              <a:ext cx="332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H</a:t>
              </a:r>
              <a:r>
                <a:rPr kumimoji="1" lang="en-US" altLang="ja-JP" sz="1200" baseline="30000" dirty="0"/>
                <a:t>+</a:t>
              </a:r>
              <a:endParaRPr kumimoji="1" lang="ja-JP" altLang="en-US" sz="1200" baseline="30000" dirty="0"/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21EE08F7-D975-45CC-8837-9173FA213800}"/>
                </a:ext>
              </a:extLst>
            </p:cNvPr>
            <p:cNvSpPr txBox="1"/>
            <p:nvPr/>
          </p:nvSpPr>
          <p:spPr>
            <a:xfrm>
              <a:off x="6482363" y="2433303"/>
              <a:ext cx="3417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H</a:t>
              </a:r>
              <a:r>
                <a:rPr kumimoji="1" lang="en-US" altLang="ja-JP" sz="1200" baseline="30000" dirty="0"/>
                <a:t>+</a:t>
              </a:r>
              <a:endParaRPr kumimoji="1" lang="ja-JP" altLang="en-US" sz="1200" baseline="30000" dirty="0"/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84151D70-A6F4-4DBD-8176-DEB20905E876}"/>
                </a:ext>
              </a:extLst>
            </p:cNvPr>
            <p:cNvSpPr txBox="1"/>
            <p:nvPr/>
          </p:nvSpPr>
          <p:spPr>
            <a:xfrm>
              <a:off x="5055926" y="2446143"/>
              <a:ext cx="332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H</a:t>
              </a:r>
              <a:r>
                <a:rPr kumimoji="1" lang="en-US" altLang="ja-JP" sz="1200" baseline="30000" dirty="0"/>
                <a:t>+</a:t>
              </a:r>
              <a:endParaRPr kumimoji="1" lang="ja-JP" altLang="en-US" sz="1200" baseline="30000" dirty="0"/>
            </a:p>
          </p:txBody>
        </p:sp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20394363-85C5-4E9F-B29B-4056AA2C9DC6}"/>
                </a:ext>
              </a:extLst>
            </p:cNvPr>
            <p:cNvSpPr txBox="1"/>
            <p:nvPr/>
          </p:nvSpPr>
          <p:spPr>
            <a:xfrm>
              <a:off x="5055926" y="3729529"/>
              <a:ext cx="332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H</a:t>
              </a:r>
              <a:r>
                <a:rPr kumimoji="1" lang="en-US" altLang="ja-JP" sz="1200" baseline="30000" dirty="0"/>
                <a:t>+</a:t>
              </a:r>
              <a:endParaRPr kumimoji="1" lang="ja-JP" altLang="en-US" sz="1200" baseline="30000" dirty="0"/>
            </a:p>
          </p:txBody>
        </p:sp>
        <p:sp>
          <p:nvSpPr>
            <p:cNvPr id="95" name="楕円 94">
              <a:extLst>
                <a:ext uri="{FF2B5EF4-FFF2-40B4-BE49-F238E27FC236}">
                  <a16:creationId xmlns:a16="http://schemas.microsoft.com/office/drawing/2014/main" id="{A851E53C-7855-4BD2-9C73-947B672342CF}"/>
                </a:ext>
              </a:extLst>
            </p:cNvPr>
            <p:cNvSpPr/>
            <p:nvPr/>
          </p:nvSpPr>
          <p:spPr>
            <a:xfrm>
              <a:off x="6002919" y="2019790"/>
              <a:ext cx="45719" cy="6936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楕円 95">
              <a:extLst>
                <a:ext uri="{FF2B5EF4-FFF2-40B4-BE49-F238E27FC236}">
                  <a16:creationId xmlns:a16="http://schemas.microsoft.com/office/drawing/2014/main" id="{812E9C03-76DE-4910-89D8-093EC0D753CF}"/>
                </a:ext>
              </a:extLst>
            </p:cNvPr>
            <p:cNvSpPr/>
            <p:nvPr/>
          </p:nvSpPr>
          <p:spPr>
            <a:xfrm>
              <a:off x="6604356" y="2026963"/>
              <a:ext cx="45719" cy="6936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楕円 96">
              <a:extLst>
                <a:ext uri="{FF2B5EF4-FFF2-40B4-BE49-F238E27FC236}">
                  <a16:creationId xmlns:a16="http://schemas.microsoft.com/office/drawing/2014/main" id="{BFF3F422-1501-428E-86D1-4A168DF42CA5}"/>
                </a:ext>
              </a:extLst>
            </p:cNvPr>
            <p:cNvSpPr/>
            <p:nvPr/>
          </p:nvSpPr>
          <p:spPr>
            <a:xfrm>
              <a:off x="6314523" y="1920962"/>
              <a:ext cx="45719" cy="6936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楕円 97">
              <a:extLst>
                <a:ext uri="{FF2B5EF4-FFF2-40B4-BE49-F238E27FC236}">
                  <a16:creationId xmlns:a16="http://schemas.microsoft.com/office/drawing/2014/main" id="{0782BE7D-6A90-4C2D-B48E-BC664A8EAD0A}"/>
                </a:ext>
              </a:extLst>
            </p:cNvPr>
            <p:cNvSpPr/>
            <p:nvPr/>
          </p:nvSpPr>
          <p:spPr>
            <a:xfrm>
              <a:off x="5311949" y="1898625"/>
              <a:ext cx="45719" cy="6936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楕円 98">
              <a:extLst>
                <a:ext uri="{FF2B5EF4-FFF2-40B4-BE49-F238E27FC236}">
                  <a16:creationId xmlns:a16="http://schemas.microsoft.com/office/drawing/2014/main" id="{8F69769D-9DEF-4273-97DF-2064B08090A3}"/>
                </a:ext>
              </a:extLst>
            </p:cNvPr>
            <p:cNvSpPr/>
            <p:nvPr/>
          </p:nvSpPr>
          <p:spPr>
            <a:xfrm>
              <a:off x="4987347" y="2176098"/>
              <a:ext cx="45719" cy="6936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楕円 99">
              <a:extLst>
                <a:ext uri="{FF2B5EF4-FFF2-40B4-BE49-F238E27FC236}">
                  <a16:creationId xmlns:a16="http://schemas.microsoft.com/office/drawing/2014/main" id="{2E2A7FF7-033E-497B-B78A-AA26E09A0BCB}"/>
                </a:ext>
              </a:extLst>
            </p:cNvPr>
            <p:cNvSpPr/>
            <p:nvPr/>
          </p:nvSpPr>
          <p:spPr>
            <a:xfrm>
              <a:off x="5287221" y="2126664"/>
              <a:ext cx="45719" cy="6936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楕円 100">
              <a:extLst>
                <a:ext uri="{FF2B5EF4-FFF2-40B4-BE49-F238E27FC236}">
                  <a16:creationId xmlns:a16="http://schemas.microsoft.com/office/drawing/2014/main" id="{E1AB3B0C-F563-489E-B541-48BAEC77A427}"/>
                </a:ext>
              </a:extLst>
            </p:cNvPr>
            <p:cNvSpPr/>
            <p:nvPr/>
          </p:nvSpPr>
          <p:spPr>
            <a:xfrm>
              <a:off x="6326928" y="2132001"/>
              <a:ext cx="45719" cy="6936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楕円 101">
              <a:extLst>
                <a:ext uri="{FF2B5EF4-FFF2-40B4-BE49-F238E27FC236}">
                  <a16:creationId xmlns:a16="http://schemas.microsoft.com/office/drawing/2014/main" id="{04560BFE-95A4-4F17-9231-2CC80892299B}"/>
                </a:ext>
              </a:extLst>
            </p:cNvPr>
            <p:cNvSpPr/>
            <p:nvPr/>
          </p:nvSpPr>
          <p:spPr>
            <a:xfrm>
              <a:off x="5843777" y="2084510"/>
              <a:ext cx="45719" cy="6936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楕円 102">
              <a:extLst>
                <a:ext uri="{FF2B5EF4-FFF2-40B4-BE49-F238E27FC236}">
                  <a16:creationId xmlns:a16="http://schemas.microsoft.com/office/drawing/2014/main" id="{2EDCD25C-FF9E-4CE5-84A3-A323EE9F6033}"/>
                </a:ext>
              </a:extLst>
            </p:cNvPr>
            <p:cNvSpPr/>
            <p:nvPr/>
          </p:nvSpPr>
          <p:spPr>
            <a:xfrm>
              <a:off x="6507105" y="2161348"/>
              <a:ext cx="45719" cy="6936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楕円 103">
              <a:extLst>
                <a:ext uri="{FF2B5EF4-FFF2-40B4-BE49-F238E27FC236}">
                  <a16:creationId xmlns:a16="http://schemas.microsoft.com/office/drawing/2014/main" id="{3E6835CE-B646-4C5E-9173-34D27E827FD0}"/>
                </a:ext>
              </a:extLst>
            </p:cNvPr>
            <p:cNvSpPr/>
            <p:nvPr/>
          </p:nvSpPr>
          <p:spPr>
            <a:xfrm>
              <a:off x="5033066" y="1992279"/>
              <a:ext cx="45719" cy="6936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6C548D22-B6E9-40A5-BE02-2A82511E1BBE}"/>
                </a:ext>
              </a:extLst>
            </p:cNvPr>
            <p:cNvSpPr txBox="1"/>
            <p:nvPr/>
          </p:nvSpPr>
          <p:spPr>
            <a:xfrm>
              <a:off x="6087225" y="3346254"/>
              <a:ext cx="332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H</a:t>
              </a:r>
              <a:r>
                <a:rPr kumimoji="1" lang="en-US" altLang="ja-JP" sz="1200" baseline="30000" dirty="0"/>
                <a:t>+</a:t>
              </a:r>
              <a:endParaRPr kumimoji="1" lang="ja-JP" altLang="en-US" sz="1200" baseline="30000" dirty="0"/>
            </a:p>
          </p:txBody>
        </p:sp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6A0C8C94-1214-486E-A504-CB1D7B04C14B}"/>
                </a:ext>
              </a:extLst>
            </p:cNvPr>
            <p:cNvSpPr txBox="1"/>
            <p:nvPr/>
          </p:nvSpPr>
          <p:spPr>
            <a:xfrm>
              <a:off x="5513946" y="3138056"/>
              <a:ext cx="332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H</a:t>
              </a:r>
              <a:r>
                <a:rPr kumimoji="1" lang="en-US" altLang="ja-JP" sz="1200" baseline="30000" dirty="0"/>
                <a:t>+</a:t>
              </a:r>
              <a:endParaRPr kumimoji="1" lang="ja-JP" altLang="en-US" sz="1200" baseline="30000" dirty="0"/>
            </a:p>
          </p:txBody>
        </p: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6797278C-E847-45D3-9ECF-E77C502A7A0E}"/>
                </a:ext>
              </a:extLst>
            </p:cNvPr>
            <p:cNvSpPr txBox="1"/>
            <p:nvPr/>
          </p:nvSpPr>
          <p:spPr>
            <a:xfrm>
              <a:off x="5787204" y="3151774"/>
              <a:ext cx="332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H</a:t>
              </a:r>
              <a:r>
                <a:rPr kumimoji="1" lang="en-US" altLang="ja-JP" sz="1200" baseline="30000" dirty="0"/>
                <a:t>+</a:t>
              </a:r>
              <a:endParaRPr kumimoji="1" lang="ja-JP" altLang="en-US" sz="1200" baseline="30000" dirty="0"/>
            </a:p>
          </p:txBody>
        </p:sp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F6D5FB0F-1D1F-40BB-8A5B-BB300BF864FF}"/>
                </a:ext>
              </a:extLst>
            </p:cNvPr>
            <p:cNvSpPr txBox="1"/>
            <p:nvPr/>
          </p:nvSpPr>
          <p:spPr>
            <a:xfrm>
              <a:off x="6650075" y="3124896"/>
              <a:ext cx="332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H</a:t>
              </a:r>
              <a:r>
                <a:rPr kumimoji="1" lang="en-US" altLang="ja-JP" sz="1200" baseline="30000" dirty="0"/>
                <a:t>+</a:t>
              </a:r>
              <a:endParaRPr kumimoji="1" lang="ja-JP" altLang="en-US" sz="1200" baseline="30000" dirty="0"/>
            </a:p>
          </p:txBody>
        </p:sp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F5E37B74-37AF-44E4-850F-3C2C74D44407}"/>
                </a:ext>
              </a:extLst>
            </p:cNvPr>
            <p:cNvSpPr txBox="1"/>
            <p:nvPr/>
          </p:nvSpPr>
          <p:spPr>
            <a:xfrm>
              <a:off x="5780439" y="2498275"/>
              <a:ext cx="332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H</a:t>
              </a:r>
              <a:r>
                <a:rPr kumimoji="1" lang="en-US" altLang="ja-JP" sz="1200" baseline="30000" dirty="0"/>
                <a:t>+</a:t>
              </a:r>
              <a:endParaRPr kumimoji="1" lang="ja-JP" altLang="en-US" sz="1200" baseline="30000" dirty="0"/>
            </a:p>
          </p:txBody>
        </p:sp>
        <p:sp>
          <p:nvSpPr>
            <p:cNvPr id="110" name="Text Box 111">
              <a:extLst>
                <a:ext uri="{FF2B5EF4-FFF2-40B4-BE49-F238E27FC236}">
                  <a16:creationId xmlns:a16="http://schemas.microsoft.com/office/drawing/2014/main" id="{6FA9801B-A55D-4224-A167-50A2CC9434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7816" y="2549969"/>
              <a:ext cx="76014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ja-JP" altLang="en-US" sz="14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↓</a:t>
              </a:r>
              <a:r>
                <a:rPr lang="en-US" altLang="ja-JP" sz="1400" b="1" dirty="0" err="1">
                  <a:latin typeface="Symbol" panose="05050102010706020507" pitchFamily="18" charset="2"/>
                </a:rPr>
                <a:t>DY</a:t>
              </a:r>
              <a:r>
                <a:rPr lang="en-US" altLang="ja-JP" sz="1400" b="1" dirty="0" err="1"/>
                <a:t>m</a:t>
              </a:r>
              <a:endParaRPr lang="en-US" altLang="ja-JP" sz="1400" b="1" dirty="0"/>
            </a:p>
          </p:txBody>
        </p:sp>
      </p:grpSp>
      <p:grpSp>
        <p:nvGrpSpPr>
          <p:cNvPr id="111" name="グループ化 110">
            <a:extLst>
              <a:ext uri="{FF2B5EF4-FFF2-40B4-BE49-F238E27FC236}">
                <a16:creationId xmlns:a16="http://schemas.microsoft.com/office/drawing/2014/main" id="{618DAA64-0C14-4B30-B0BD-5933F9F6A6FD}"/>
              </a:ext>
            </a:extLst>
          </p:cNvPr>
          <p:cNvGrpSpPr/>
          <p:nvPr/>
        </p:nvGrpSpPr>
        <p:grpSpPr>
          <a:xfrm>
            <a:off x="1522289" y="4701914"/>
            <a:ext cx="6074993" cy="1497770"/>
            <a:chOff x="1188066" y="4646103"/>
            <a:chExt cx="6074993" cy="1497770"/>
          </a:xfrm>
        </p:grpSpPr>
        <p:grpSp>
          <p:nvGrpSpPr>
            <p:cNvPr id="112" name="グループ化 111">
              <a:extLst>
                <a:ext uri="{FF2B5EF4-FFF2-40B4-BE49-F238E27FC236}">
                  <a16:creationId xmlns:a16="http://schemas.microsoft.com/office/drawing/2014/main" id="{C08F0E21-1132-404C-9B27-A9747244309A}"/>
                </a:ext>
              </a:extLst>
            </p:cNvPr>
            <p:cNvGrpSpPr/>
            <p:nvPr/>
          </p:nvGrpSpPr>
          <p:grpSpPr>
            <a:xfrm>
              <a:off x="1599370" y="5180330"/>
              <a:ext cx="1855993" cy="599884"/>
              <a:chOff x="1974571" y="4328176"/>
              <a:chExt cx="1319237" cy="378372"/>
            </a:xfrm>
          </p:grpSpPr>
          <p:sp>
            <p:nvSpPr>
              <p:cNvPr id="221" name="楕円 220">
                <a:extLst>
                  <a:ext uri="{FF2B5EF4-FFF2-40B4-BE49-F238E27FC236}">
                    <a16:creationId xmlns:a16="http://schemas.microsoft.com/office/drawing/2014/main" id="{C6DDE2BD-61CE-48F6-8B2C-3CD36DEE57A5}"/>
                  </a:ext>
                </a:extLst>
              </p:cNvPr>
              <p:cNvSpPr/>
              <p:nvPr/>
            </p:nvSpPr>
            <p:spPr>
              <a:xfrm>
                <a:off x="1974571" y="4328176"/>
                <a:ext cx="1319237" cy="37837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2" name="フリーフォーム: 図形 221">
                <a:extLst>
                  <a:ext uri="{FF2B5EF4-FFF2-40B4-BE49-F238E27FC236}">
                    <a16:creationId xmlns:a16="http://schemas.microsoft.com/office/drawing/2014/main" id="{0EFA3E33-27E4-4468-88BA-DD76BBCF79EB}"/>
                  </a:ext>
                </a:extLst>
              </p:cNvPr>
              <p:cNvSpPr/>
              <p:nvPr/>
            </p:nvSpPr>
            <p:spPr>
              <a:xfrm>
                <a:off x="2071147" y="4380040"/>
                <a:ext cx="1097144" cy="274643"/>
              </a:xfrm>
              <a:custGeom>
                <a:avLst/>
                <a:gdLst>
                  <a:gd name="connsiteX0" fmla="*/ 701 w 1097144"/>
                  <a:gd name="connsiteY0" fmla="*/ 139549 h 274643"/>
                  <a:gd name="connsiteX1" fmla="*/ 107907 w 1097144"/>
                  <a:gd name="connsiteY1" fmla="*/ 82793 h 274643"/>
                  <a:gd name="connsiteX2" fmla="*/ 202500 w 1097144"/>
                  <a:gd name="connsiteY2" fmla="*/ 82793 h 274643"/>
                  <a:gd name="connsiteX3" fmla="*/ 259256 w 1097144"/>
                  <a:gd name="connsiteY3" fmla="*/ 164774 h 274643"/>
                  <a:gd name="connsiteX4" fmla="*/ 303399 w 1097144"/>
                  <a:gd name="connsiteY4" fmla="*/ 126936 h 274643"/>
                  <a:gd name="connsiteX5" fmla="*/ 252950 w 1097144"/>
                  <a:gd name="connsiteY5" fmla="*/ 57568 h 274643"/>
                  <a:gd name="connsiteX6" fmla="*/ 328624 w 1097144"/>
                  <a:gd name="connsiteY6" fmla="*/ 26037 h 274643"/>
                  <a:gd name="connsiteX7" fmla="*/ 397992 w 1097144"/>
                  <a:gd name="connsiteY7" fmla="*/ 26037 h 274643"/>
                  <a:gd name="connsiteX8" fmla="*/ 397992 w 1097144"/>
                  <a:gd name="connsiteY8" fmla="*/ 101711 h 274643"/>
                  <a:gd name="connsiteX9" fmla="*/ 416911 w 1097144"/>
                  <a:gd name="connsiteY9" fmla="*/ 120630 h 274643"/>
                  <a:gd name="connsiteX10" fmla="*/ 454748 w 1097144"/>
                  <a:gd name="connsiteY10" fmla="*/ 32343 h 274643"/>
                  <a:gd name="connsiteX11" fmla="*/ 454748 w 1097144"/>
                  <a:gd name="connsiteY11" fmla="*/ 7118 h 274643"/>
                  <a:gd name="connsiteX12" fmla="*/ 580872 w 1097144"/>
                  <a:gd name="connsiteY12" fmla="*/ 7118 h 274643"/>
                  <a:gd name="connsiteX13" fmla="*/ 543035 w 1097144"/>
                  <a:gd name="connsiteY13" fmla="*/ 89099 h 274643"/>
                  <a:gd name="connsiteX14" fmla="*/ 606097 w 1097144"/>
                  <a:gd name="connsiteY14" fmla="*/ 82793 h 274643"/>
                  <a:gd name="connsiteX15" fmla="*/ 637628 w 1097144"/>
                  <a:gd name="connsiteY15" fmla="*/ 26037 h 274643"/>
                  <a:gd name="connsiteX16" fmla="*/ 782671 w 1097144"/>
                  <a:gd name="connsiteY16" fmla="*/ 32343 h 274643"/>
                  <a:gd name="connsiteX17" fmla="*/ 706996 w 1097144"/>
                  <a:gd name="connsiteY17" fmla="*/ 114324 h 274643"/>
                  <a:gd name="connsiteX18" fmla="*/ 782671 w 1097144"/>
                  <a:gd name="connsiteY18" fmla="*/ 152161 h 274643"/>
                  <a:gd name="connsiteX19" fmla="*/ 864652 w 1097144"/>
                  <a:gd name="connsiteY19" fmla="*/ 44956 h 274643"/>
                  <a:gd name="connsiteX20" fmla="*/ 1016001 w 1097144"/>
                  <a:gd name="connsiteY20" fmla="*/ 70180 h 274643"/>
                  <a:gd name="connsiteX21" fmla="*/ 1016001 w 1097144"/>
                  <a:gd name="connsiteY21" fmla="*/ 108018 h 274643"/>
                  <a:gd name="connsiteX22" fmla="*/ 889876 w 1097144"/>
                  <a:gd name="connsiteY22" fmla="*/ 126936 h 274643"/>
                  <a:gd name="connsiteX23" fmla="*/ 915101 w 1097144"/>
                  <a:gd name="connsiteY23" fmla="*/ 164774 h 274643"/>
                  <a:gd name="connsiteX24" fmla="*/ 1072756 w 1097144"/>
                  <a:gd name="connsiteY24" fmla="*/ 133243 h 274643"/>
                  <a:gd name="connsiteX25" fmla="*/ 1091675 w 1097144"/>
                  <a:gd name="connsiteY25" fmla="*/ 152161 h 274643"/>
                  <a:gd name="connsiteX26" fmla="*/ 1022307 w 1097144"/>
                  <a:gd name="connsiteY26" fmla="*/ 208917 h 274643"/>
                  <a:gd name="connsiteX27" fmla="*/ 927714 w 1097144"/>
                  <a:gd name="connsiteY27" fmla="*/ 240448 h 274643"/>
                  <a:gd name="connsiteX28" fmla="*/ 826814 w 1097144"/>
                  <a:gd name="connsiteY28" fmla="*/ 177386 h 274643"/>
                  <a:gd name="connsiteX29" fmla="*/ 788977 w 1097144"/>
                  <a:gd name="connsiteY29" fmla="*/ 196305 h 274643"/>
                  <a:gd name="connsiteX30" fmla="*/ 845733 w 1097144"/>
                  <a:gd name="connsiteY30" fmla="*/ 246754 h 274643"/>
                  <a:gd name="connsiteX31" fmla="*/ 681772 w 1097144"/>
                  <a:gd name="connsiteY31" fmla="*/ 271979 h 274643"/>
                  <a:gd name="connsiteX32" fmla="*/ 681772 w 1097144"/>
                  <a:gd name="connsiteY32" fmla="*/ 183692 h 274643"/>
                  <a:gd name="connsiteX33" fmla="*/ 625016 w 1097144"/>
                  <a:gd name="connsiteY33" fmla="*/ 133243 h 274643"/>
                  <a:gd name="connsiteX34" fmla="*/ 618710 w 1097144"/>
                  <a:gd name="connsiteY34" fmla="*/ 265673 h 274643"/>
                  <a:gd name="connsiteX35" fmla="*/ 435830 w 1097144"/>
                  <a:gd name="connsiteY35" fmla="*/ 240448 h 274643"/>
                  <a:gd name="connsiteX36" fmla="*/ 561954 w 1097144"/>
                  <a:gd name="connsiteY36" fmla="*/ 164774 h 274643"/>
                  <a:gd name="connsiteX37" fmla="*/ 517810 w 1097144"/>
                  <a:gd name="connsiteY37" fmla="*/ 101711 h 274643"/>
                  <a:gd name="connsiteX38" fmla="*/ 372767 w 1097144"/>
                  <a:gd name="connsiteY38" fmla="*/ 196305 h 274643"/>
                  <a:gd name="connsiteX39" fmla="*/ 334930 w 1097144"/>
                  <a:gd name="connsiteY39" fmla="*/ 202611 h 274643"/>
                  <a:gd name="connsiteX40" fmla="*/ 265562 w 1097144"/>
                  <a:gd name="connsiteY40" fmla="*/ 234142 h 274643"/>
                  <a:gd name="connsiteX41" fmla="*/ 189887 w 1097144"/>
                  <a:gd name="connsiteY41" fmla="*/ 227836 h 274643"/>
                  <a:gd name="connsiteX42" fmla="*/ 177275 w 1097144"/>
                  <a:gd name="connsiteY42" fmla="*/ 164774 h 274643"/>
                  <a:gd name="connsiteX43" fmla="*/ 126825 w 1097144"/>
                  <a:gd name="connsiteY43" fmla="*/ 215223 h 274643"/>
                  <a:gd name="connsiteX44" fmla="*/ 63763 w 1097144"/>
                  <a:gd name="connsiteY44" fmla="*/ 183692 h 274643"/>
                  <a:gd name="connsiteX45" fmla="*/ 701 w 1097144"/>
                  <a:gd name="connsiteY45" fmla="*/ 139549 h 27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097144" h="274643">
                    <a:moveTo>
                      <a:pt x="701" y="139549"/>
                    </a:moveTo>
                    <a:cubicBezTo>
                      <a:pt x="8058" y="122733"/>
                      <a:pt x="74274" y="92252"/>
                      <a:pt x="107907" y="82793"/>
                    </a:cubicBezTo>
                    <a:cubicBezTo>
                      <a:pt x="141540" y="73334"/>
                      <a:pt x="177275" y="69130"/>
                      <a:pt x="202500" y="82793"/>
                    </a:cubicBezTo>
                    <a:cubicBezTo>
                      <a:pt x="227725" y="96456"/>
                      <a:pt x="242440" y="157417"/>
                      <a:pt x="259256" y="164774"/>
                    </a:cubicBezTo>
                    <a:cubicBezTo>
                      <a:pt x="276073" y="172131"/>
                      <a:pt x="304450" y="144804"/>
                      <a:pt x="303399" y="126936"/>
                    </a:cubicBezTo>
                    <a:cubicBezTo>
                      <a:pt x="302348" y="109068"/>
                      <a:pt x="248746" y="74384"/>
                      <a:pt x="252950" y="57568"/>
                    </a:cubicBezTo>
                    <a:cubicBezTo>
                      <a:pt x="257154" y="40752"/>
                      <a:pt x="304450" y="31292"/>
                      <a:pt x="328624" y="26037"/>
                    </a:cubicBezTo>
                    <a:cubicBezTo>
                      <a:pt x="352798" y="20782"/>
                      <a:pt x="386431" y="13425"/>
                      <a:pt x="397992" y="26037"/>
                    </a:cubicBezTo>
                    <a:cubicBezTo>
                      <a:pt x="409553" y="38649"/>
                      <a:pt x="397992" y="101711"/>
                      <a:pt x="397992" y="101711"/>
                    </a:cubicBezTo>
                    <a:cubicBezTo>
                      <a:pt x="401145" y="117476"/>
                      <a:pt x="407452" y="132191"/>
                      <a:pt x="416911" y="120630"/>
                    </a:cubicBezTo>
                    <a:cubicBezTo>
                      <a:pt x="426370" y="109069"/>
                      <a:pt x="454748" y="32343"/>
                      <a:pt x="454748" y="32343"/>
                    </a:cubicBezTo>
                    <a:cubicBezTo>
                      <a:pt x="461054" y="13424"/>
                      <a:pt x="433727" y="11322"/>
                      <a:pt x="454748" y="7118"/>
                    </a:cubicBezTo>
                    <a:cubicBezTo>
                      <a:pt x="475769" y="2914"/>
                      <a:pt x="566158" y="-6545"/>
                      <a:pt x="580872" y="7118"/>
                    </a:cubicBezTo>
                    <a:cubicBezTo>
                      <a:pt x="595586" y="20781"/>
                      <a:pt x="538831" y="76487"/>
                      <a:pt x="543035" y="89099"/>
                    </a:cubicBezTo>
                    <a:cubicBezTo>
                      <a:pt x="547239" y="101711"/>
                      <a:pt x="590332" y="93303"/>
                      <a:pt x="606097" y="82793"/>
                    </a:cubicBezTo>
                    <a:cubicBezTo>
                      <a:pt x="621863" y="72283"/>
                      <a:pt x="608199" y="34445"/>
                      <a:pt x="637628" y="26037"/>
                    </a:cubicBezTo>
                    <a:cubicBezTo>
                      <a:pt x="667057" y="17629"/>
                      <a:pt x="771110" y="17629"/>
                      <a:pt x="782671" y="32343"/>
                    </a:cubicBezTo>
                    <a:cubicBezTo>
                      <a:pt x="794232" y="47057"/>
                      <a:pt x="706996" y="94354"/>
                      <a:pt x="706996" y="114324"/>
                    </a:cubicBezTo>
                    <a:cubicBezTo>
                      <a:pt x="706996" y="134294"/>
                      <a:pt x="756395" y="163722"/>
                      <a:pt x="782671" y="152161"/>
                    </a:cubicBezTo>
                    <a:cubicBezTo>
                      <a:pt x="808947" y="140600"/>
                      <a:pt x="825764" y="58619"/>
                      <a:pt x="864652" y="44956"/>
                    </a:cubicBezTo>
                    <a:cubicBezTo>
                      <a:pt x="903540" y="31292"/>
                      <a:pt x="990776" y="59670"/>
                      <a:pt x="1016001" y="70180"/>
                    </a:cubicBezTo>
                    <a:cubicBezTo>
                      <a:pt x="1041226" y="80690"/>
                      <a:pt x="1037022" y="98559"/>
                      <a:pt x="1016001" y="108018"/>
                    </a:cubicBezTo>
                    <a:cubicBezTo>
                      <a:pt x="994980" y="117477"/>
                      <a:pt x="906693" y="117477"/>
                      <a:pt x="889876" y="126936"/>
                    </a:cubicBezTo>
                    <a:cubicBezTo>
                      <a:pt x="873059" y="136395"/>
                      <a:pt x="884621" y="163723"/>
                      <a:pt x="915101" y="164774"/>
                    </a:cubicBezTo>
                    <a:cubicBezTo>
                      <a:pt x="945581" y="165825"/>
                      <a:pt x="1072756" y="133243"/>
                      <a:pt x="1072756" y="133243"/>
                    </a:cubicBezTo>
                    <a:cubicBezTo>
                      <a:pt x="1102185" y="131141"/>
                      <a:pt x="1100083" y="139549"/>
                      <a:pt x="1091675" y="152161"/>
                    </a:cubicBezTo>
                    <a:cubicBezTo>
                      <a:pt x="1083267" y="164773"/>
                      <a:pt x="1049634" y="194203"/>
                      <a:pt x="1022307" y="208917"/>
                    </a:cubicBezTo>
                    <a:cubicBezTo>
                      <a:pt x="994980" y="223631"/>
                      <a:pt x="960296" y="245703"/>
                      <a:pt x="927714" y="240448"/>
                    </a:cubicBezTo>
                    <a:cubicBezTo>
                      <a:pt x="895132" y="235193"/>
                      <a:pt x="849937" y="184743"/>
                      <a:pt x="826814" y="177386"/>
                    </a:cubicBezTo>
                    <a:cubicBezTo>
                      <a:pt x="803691" y="170029"/>
                      <a:pt x="785824" y="184744"/>
                      <a:pt x="788977" y="196305"/>
                    </a:cubicBezTo>
                    <a:cubicBezTo>
                      <a:pt x="792130" y="207866"/>
                      <a:pt x="863601" y="234142"/>
                      <a:pt x="845733" y="246754"/>
                    </a:cubicBezTo>
                    <a:cubicBezTo>
                      <a:pt x="827865" y="259366"/>
                      <a:pt x="709099" y="282489"/>
                      <a:pt x="681772" y="271979"/>
                    </a:cubicBezTo>
                    <a:cubicBezTo>
                      <a:pt x="654445" y="261469"/>
                      <a:pt x="691231" y="206815"/>
                      <a:pt x="681772" y="183692"/>
                    </a:cubicBezTo>
                    <a:cubicBezTo>
                      <a:pt x="672313" y="160569"/>
                      <a:pt x="635526" y="119580"/>
                      <a:pt x="625016" y="133243"/>
                    </a:cubicBezTo>
                    <a:cubicBezTo>
                      <a:pt x="614506" y="146906"/>
                      <a:pt x="650241" y="247806"/>
                      <a:pt x="618710" y="265673"/>
                    </a:cubicBezTo>
                    <a:cubicBezTo>
                      <a:pt x="587179" y="283541"/>
                      <a:pt x="445289" y="257265"/>
                      <a:pt x="435830" y="240448"/>
                    </a:cubicBezTo>
                    <a:cubicBezTo>
                      <a:pt x="426371" y="223632"/>
                      <a:pt x="548291" y="187897"/>
                      <a:pt x="561954" y="164774"/>
                    </a:cubicBezTo>
                    <a:cubicBezTo>
                      <a:pt x="575617" y="141651"/>
                      <a:pt x="549341" y="96456"/>
                      <a:pt x="517810" y="101711"/>
                    </a:cubicBezTo>
                    <a:cubicBezTo>
                      <a:pt x="486279" y="106966"/>
                      <a:pt x="403247" y="179488"/>
                      <a:pt x="372767" y="196305"/>
                    </a:cubicBezTo>
                    <a:cubicBezTo>
                      <a:pt x="342287" y="213122"/>
                      <a:pt x="352797" y="196305"/>
                      <a:pt x="334930" y="202611"/>
                    </a:cubicBezTo>
                    <a:cubicBezTo>
                      <a:pt x="317063" y="208917"/>
                      <a:pt x="289736" y="229938"/>
                      <a:pt x="265562" y="234142"/>
                    </a:cubicBezTo>
                    <a:cubicBezTo>
                      <a:pt x="241388" y="238346"/>
                      <a:pt x="204601" y="239397"/>
                      <a:pt x="189887" y="227836"/>
                    </a:cubicBezTo>
                    <a:cubicBezTo>
                      <a:pt x="175173" y="216275"/>
                      <a:pt x="187785" y="166876"/>
                      <a:pt x="177275" y="164774"/>
                    </a:cubicBezTo>
                    <a:cubicBezTo>
                      <a:pt x="166765" y="162672"/>
                      <a:pt x="145744" y="212070"/>
                      <a:pt x="126825" y="215223"/>
                    </a:cubicBezTo>
                    <a:cubicBezTo>
                      <a:pt x="107906" y="218376"/>
                      <a:pt x="81630" y="194202"/>
                      <a:pt x="63763" y="183692"/>
                    </a:cubicBezTo>
                    <a:cubicBezTo>
                      <a:pt x="45896" y="173182"/>
                      <a:pt x="-6656" y="156365"/>
                      <a:pt x="701" y="139549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13" name="直線矢印コネクタ 112">
              <a:extLst>
                <a:ext uri="{FF2B5EF4-FFF2-40B4-BE49-F238E27FC236}">
                  <a16:creationId xmlns:a16="http://schemas.microsoft.com/office/drawing/2014/main" id="{CD30CA0D-3C21-412A-85C5-14C346DD3EB0}"/>
                </a:ext>
              </a:extLst>
            </p:cNvPr>
            <p:cNvCxnSpPr>
              <a:cxnSpLocks/>
            </p:cNvCxnSpPr>
            <p:nvPr/>
          </p:nvCxnSpPr>
          <p:spPr>
            <a:xfrm>
              <a:off x="3559672" y="5480272"/>
              <a:ext cx="134171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DE36492B-F4AE-435E-AED5-CDDB6959DCAF}"/>
                </a:ext>
              </a:extLst>
            </p:cNvPr>
            <p:cNvSpPr txBox="1"/>
            <p:nvPr/>
          </p:nvSpPr>
          <p:spPr>
            <a:xfrm>
              <a:off x="3635288" y="5530959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b="1" dirty="0"/>
                <a:t>アポトーシス</a:t>
              </a:r>
            </a:p>
          </p:txBody>
        </p:sp>
        <p:sp>
          <p:nvSpPr>
            <p:cNvPr id="115" name="楕円 114">
              <a:extLst>
                <a:ext uri="{FF2B5EF4-FFF2-40B4-BE49-F238E27FC236}">
                  <a16:creationId xmlns:a16="http://schemas.microsoft.com/office/drawing/2014/main" id="{689174EF-2177-449E-9A58-95D07128F043}"/>
                </a:ext>
              </a:extLst>
            </p:cNvPr>
            <p:cNvSpPr/>
            <p:nvPr/>
          </p:nvSpPr>
          <p:spPr>
            <a:xfrm>
              <a:off x="5135103" y="5160640"/>
              <a:ext cx="1855993" cy="599884"/>
            </a:xfrm>
            <a:prstGeom prst="ellipse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フリーフォーム: 図形 115">
              <a:extLst>
                <a:ext uri="{FF2B5EF4-FFF2-40B4-BE49-F238E27FC236}">
                  <a16:creationId xmlns:a16="http://schemas.microsoft.com/office/drawing/2014/main" id="{97492434-A2FA-4225-9E26-326C633D0528}"/>
                </a:ext>
              </a:extLst>
            </p:cNvPr>
            <p:cNvSpPr/>
            <p:nvPr/>
          </p:nvSpPr>
          <p:spPr>
            <a:xfrm>
              <a:off x="5125977" y="5144021"/>
              <a:ext cx="1872970" cy="675456"/>
            </a:xfrm>
            <a:custGeom>
              <a:avLst/>
              <a:gdLst>
                <a:gd name="connsiteX0" fmla="*/ 701 w 1097144"/>
                <a:gd name="connsiteY0" fmla="*/ 139549 h 274643"/>
                <a:gd name="connsiteX1" fmla="*/ 107907 w 1097144"/>
                <a:gd name="connsiteY1" fmla="*/ 82793 h 274643"/>
                <a:gd name="connsiteX2" fmla="*/ 202500 w 1097144"/>
                <a:gd name="connsiteY2" fmla="*/ 82793 h 274643"/>
                <a:gd name="connsiteX3" fmla="*/ 259256 w 1097144"/>
                <a:gd name="connsiteY3" fmla="*/ 164774 h 274643"/>
                <a:gd name="connsiteX4" fmla="*/ 303399 w 1097144"/>
                <a:gd name="connsiteY4" fmla="*/ 126936 h 274643"/>
                <a:gd name="connsiteX5" fmla="*/ 252950 w 1097144"/>
                <a:gd name="connsiteY5" fmla="*/ 57568 h 274643"/>
                <a:gd name="connsiteX6" fmla="*/ 328624 w 1097144"/>
                <a:gd name="connsiteY6" fmla="*/ 26037 h 274643"/>
                <a:gd name="connsiteX7" fmla="*/ 397992 w 1097144"/>
                <a:gd name="connsiteY7" fmla="*/ 26037 h 274643"/>
                <a:gd name="connsiteX8" fmla="*/ 397992 w 1097144"/>
                <a:gd name="connsiteY8" fmla="*/ 101711 h 274643"/>
                <a:gd name="connsiteX9" fmla="*/ 416911 w 1097144"/>
                <a:gd name="connsiteY9" fmla="*/ 120630 h 274643"/>
                <a:gd name="connsiteX10" fmla="*/ 454748 w 1097144"/>
                <a:gd name="connsiteY10" fmla="*/ 32343 h 274643"/>
                <a:gd name="connsiteX11" fmla="*/ 454748 w 1097144"/>
                <a:gd name="connsiteY11" fmla="*/ 7118 h 274643"/>
                <a:gd name="connsiteX12" fmla="*/ 580872 w 1097144"/>
                <a:gd name="connsiteY12" fmla="*/ 7118 h 274643"/>
                <a:gd name="connsiteX13" fmla="*/ 543035 w 1097144"/>
                <a:gd name="connsiteY13" fmla="*/ 89099 h 274643"/>
                <a:gd name="connsiteX14" fmla="*/ 606097 w 1097144"/>
                <a:gd name="connsiteY14" fmla="*/ 82793 h 274643"/>
                <a:gd name="connsiteX15" fmla="*/ 637628 w 1097144"/>
                <a:gd name="connsiteY15" fmla="*/ 26037 h 274643"/>
                <a:gd name="connsiteX16" fmla="*/ 782671 w 1097144"/>
                <a:gd name="connsiteY16" fmla="*/ 32343 h 274643"/>
                <a:gd name="connsiteX17" fmla="*/ 706996 w 1097144"/>
                <a:gd name="connsiteY17" fmla="*/ 114324 h 274643"/>
                <a:gd name="connsiteX18" fmla="*/ 782671 w 1097144"/>
                <a:gd name="connsiteY18" fmla="*/ 152161 h 274643"/>
                <a:gd name="connsiteX19" fmla="*/ 864652 w 1097144"/>
                <a:gd name="connsiteY19" fmla="*/ 44956 h 274643"/>
                <a:gd name="connsiteX20" fmla="*/ 1016001 w 1097144"/>
                <a:gd name="connsiteY20" fmla="*/ 70180 h 274643"/>
                <a:gd name="connsiteX21" fmla="*/ 1016001 w 1097144"/>
                <a:gd name="connsiteY21" fmla="*/ 108018 h 274643"/>
                <a:gd name="connsiteX22" fmla="*/ 889876 w 1097144"/>
                <a:gd name="connsiteY22" fmla="*/ 126936 h 274643"/>
                <a:gd name="connsiteX23" fmla="*/ 915101 w 1097144"/>
                <a:gd name="connsiteY23" fmla="*/ 164774 h 274643"/>
                <a:gd name="connsiteX24" fmla="*/ 1072756 w 1097144"/>
                <a:gd name="connsiteY24" fmla="*/ 133243 h 274643"/>
                <a:gd name="connsiteX25" fmla="*/ 1091675 w 1097144"/>
                <a:gd name="connsiteY25" fmla="*/ 152161 h 274643"/>
                <a:gd name="connsiteX26" fmla="*/ 1022307 w 1097144"/>
                <a:gd name="connsiteY26" fmla="*/ 208917 h 274643"/>
                <a:gd name="connsiteX27" fmla="*/ 927714 w 1097144"/>
                <a:gd name="connsiteY27" fmla="*/ 240448 h 274643"/>
                <a:gd name="connsiteX28" fmla="*/ 826814 w 1097144"/>
                <a:gd name="connsiteY28" fmla="*/ 177386 h 274643"/>
                <a:gd name="connsiteX29" fmla="*/ 788977 w 1097144"/>
                <a:gd name="connsiteY29" fmla="*/ 196305 h 274643"/>
                <a:gd name="connsiteX30" fmla="*/ 845733 w 1097144"/>
                <a:gd name="connsiteY30" fmla="*/ 246754 h 274643"/>
                <a:gd name="connsiteX31" fmla="*/ 681772 w 1097144"/>
                <a:gd name="connsiteY31" fmla="*/ 271979 h 274643"/>
                <a:gd name="connsiteX32" fmla="*/ 681772 w 1097144"/>
                <a:gd name="connsiteY32" fmla="*/ 183692 h 274643"/>
                <a:gd name="connsiteX33" fmla="*/ 625016 w 1097144"/>
                <a:gd name="connsiteY33" fmla="*/ 133243 h 274643"/>
                <a:gd name="connsiteX34" fmla="*/ 618710 w 1097144"/>
                <a:gd name="connsiteY34" fmla="*/ 265673 h 274643"/>
                <a:gd name="connsiteX35" fmla="*/ 435830 w 1097144"/>
                <a:gd name="connsiteY35" fmla="*/ 240448 h 274643"/>
                <a:gd name="connsiteX36" fmla="*/ 561954 w 1097144"/>
                <a:gd name="connsiteY36" fmla="*/ 164774 h 274643"/>
                <a:gd name="connsiteX37" fmla="*/ 517810 w 1097144"/>
                <a:gd name="connsiteY37" fmla="*/ 101711 h 274643"/>
                <a:gd name="connsiteX38" fmla="*/ 372767 w 1097144"/>
                <a:gd name="connsiteY38" fmla="*/ 196305 h 274643"/>
                <a:gd name="connsiteX39" fmla="*/ 334930 w 1097144"/>
                <a:gd name="connsiteY39" fmla="*/ 202611 h 274643"/>
                <a:gd name="connsiteX40" fmla="*/ 265562 w 1097144"/>
                <a:gd name="connsiteY40" fmla="*/ 234142 h 274643"/>
                <a:gd name="connsiteX41" fmla="*/ 189887 w 1097144"/>
                <a:gd name="connsiteY41" fmla="*/ 227836 h 274643"/>
                <a:gd name="connsiteX42" fmla="*/ 177275 w 1097144"/>
                <a:gd name="connsiteY42" fmla="*/ 164774 h 274643"/>
                <a:gd name="connsiteX43" fmla="*/ 126825 w 1097144"/>
                <a:gd name="connsiteY43" fmla="*/ 215223 h 274643"/>
                <a:gd name="connsiteX44" fmla="*/ 63763 w 1097144"/>
                <a:gd name="connsiteY44" fmla="*/ 183692 h 274643"/>
                <a:gd name="connsiteX45" fmla="*/ 701 w 1097144"/>
                <a:gd name="connsiteY45" fmla="*/ 139549 h 274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97144" h="274643">
                  <a:moveTo>
                    <a:pt x="701" y="139549"/>
                  </a:moveTo>
                  <a:cubicBezTo>
                    <a:pt x="8058" y="122733"/>
                    <a:pt x="74274" y="92252"/>
                    <a:pt x="107907" y="82793"/>
                  </a:cubicBezTo>
                  <a:cubicBezTo>
                    <a:pt x="141540" y="73334"/>
                    <a:pt x="177275" y="69130"/>
                    <a:pt x="202500" y="82793"/>
                  </a:cubicBezTo>
                  <a:cubicBezTo>
                    <a:pt x="227725" y="96456"/>
                    <a:pt x="242440" y="157417"/>
                    <a:pt x="259256" y="164774"/>
                  </a:cubicBezTo>
                  <a:cubicBezTo>
                    <a:pt x="276073" y="172131"/>
                    <a:pt x="304450" y="144804"/>
                    <a:pt x="303399" y="126936"/>
                  </a:cubicBezTo>
                  <a:cubicBezTo>
                    <a:pt x="302348" y="109068"/>
                    <a:pt x="248746" y="74384"/>
                    <a:pt x="252950" y="57568"/>
                  </a:cubicBezTo>
                  <a:cubicBezTo>
                    <a:pt x="257154" y="40752"/>
                    <a:pt x="304450" y="31292"/>
                    <a:pt x="328624" y="26037"/>
                  </a:cubicBezTo>
                  <a:cubicBezTo>
                    <a:pt x="352798" y="20782"/>
                    <a:pt x="386431" y="13425"/>
                    <a:pt x="397992" y="26037"/>
                  </a:cubicBezTo>
                  <a:cubicBezTo>
                    <a:pt x="409553" y="38649"/>
                    <a:pt x="397992" y="101711"/>
                    <a:pt x="397992" y="101711"/>
                  </a:cubicBezTo>
                  <a:cubicBezTo>
                    <a:pt x="401145" y="117476"/>
                    <a:pt x="407452" y="132191"/>
                    <a:pt x="416911" y="120630"/>
                  </a:cubicBezTo>
                  <a:cubicBezTo>
                    <a:pt x="426370" y="109069"/>
                    <a:pt x="454748" y="32343"/>
                    <a:pt x="454748" y="32343"/>
                  </a:cubicBezTo>
                  <a:cubicBezTo>
                    <a:pt x="461054" y="13424"/>
                    <a:pt x="433727" y="11322"/>
                    <a:pt x="454748" y="7118"/>
                  </a:cubicBezTo>
                  <a:cubicBezTo>
                    <a:pt x="475769" y="2914"/>
                    <a:pt x="566158" y="-6545"/>
                    <a:pt x="580872" y="7118"/>
                  </a:cubicBezTo>
                  <a:cubicBezTo>
                    <a:pt x="595586" y="20781"/>
                    <a:pt x="538831" y="76487"/>
                    <a:pt x="543035" y="89099"/>
                  </a:cubicBezTo>
                  <a:cubicBezTo>
                    <a:pt x="547239" y="101711"/>
                    <a:pt x="590332" y="93303"/>
                    <a:pt x="606097" y="82793"/>
                  </a:cubicBezTo>
                  <a:cubicBezTo>
                    <a:pt x="621863" y="72283"/>
                    <a:pt x="608199" y="34445"/>
                    <a:pt x="637628" y="26037"/>
                  </a:cubicBezTo>
                  <a:cubicBezTo>
                    <a:pt x="667057" y="17629"/>
                    <a:pt x="771110" y="17629"/>
                    <a:pt x="782671" y="32343"/>
                  </a:cubicBezTo>
                  <a:cubicBezTo>
                    <a:pt x="794232" y="47057"/>
                    <a:pt x="706996" y="94354"/>
                    <a:pt x="706996" y="114324"/>
                  </a:cubicBezTo>
                  <a:cubicBezTo>
                    <a:pt x="706996" y="134294"/>
                    <a:pt x="756395" y="163722"/>
                    <a:pt x="782671" y="152161"/>
                  </a:cubicBezTo>
                  <a:cubicBezTo>
                    <a:pt x="808947" y="140600"/>
                    <a:pt x="825764" y="58619"/>
                    <a:pt x="864652" y="44956"/>
                  </a:cubicBezTo>
                  <a:cubicBezTo>
                    <a:pt x="903540" y="31292"/>
                    <a:pt x="990776" y="59670"/>
                    <a:pt x="1016001" y="70180"/>
                  </a:cubicBezTo>
                  <a:cubicBezTo>
                    <a:pt x="1041226" y="80690"/>
                    <a:pt x="1037022" y="98559"/>
                    <a:pt x="1016001" y="108018"/>
                  </a:cubicBezTo>
                  <a:cubicBezTo>
                    <a:pt x="994980" y="117477"/>
                    <a:pt x="906693" y="117477"/>
                    <a:pt x="889876" y="126936"/>
                  </a:cubicBezTo>
                  <a:cubicBezTo>
                    <a:pt x="873059" y="136395"/>
                    <a:pt x="884621" y="163723"/>
                    <a:pt x="915101" y="164774"/>
                  </a:cubicBezTo>
                  <a:cubicBezTo>
                    <a:pt x="945581" y="165825"/>
                    <a:pt x="1072756" y="133243"/>
                    <a:pt x="1072756" y="133243"/>
                  </a:cubicBezTo>
                  <a:cubicBezTo>
                    <a:pt x="1102185" y="131141"/>
                    <a:pt x="1100083" y="139549"/>
                    <a:pt x="1091675" y="152161"/>
                  </a:cubicBezTo>
                  <a:cubicBezTo>
                    <a:pt x="1083267" y="164773"/>
                    <a:pt x="1049634" y="194203"/>
                    <a:pt x="1022307" y="208917"/>
                  </a:cubicBezTo>
                  <a:cubicBezTo>
                    <a:pt x="994980" y="223631"/>
                    <a:pt x="960296" y="245703"/>
                    <a:pt x="927714" y="240448"/>
                  </a:cubicBezTo>
                  <a:cubicBezTo>
                    <a:pt x="895132" y="235193"/>
                    <a:pt x="849937" y="184743"/>
                    <a:pt x="826814" y="177386"/>
                  </a:cubicBezTo>
                  <a:cubicBezTo>
                    <a:pt x="803691" y="170029"/>
                    <a:pt x="785824" y="184744"/>
                    <a:pt x="788977" y="196305"/>
                  </a:cubicBezTo>
                  <a:cubicBezTo>
                    <a:pt x="792130" y="207866"/>
                    <a:pt x="863601" y="234142"/>
                    <a:pt x="845733" y="246754"/>
                  </a:cubicBezTo>
                  <a:cubicBezTo>
                    <a:pt x="827865" y="259366"/>
                    <a:pt x="709099" y="282489"/>
                    <a:pt x="681772" y="271979"/>
                  </a:cubicBezTo>
                  <a:cubicBezTo>
                    <a:pt x="654445" y="261469"/>
                    <a:pt x="691231" y="206815"/>
                    <a:pt x="681772" y="183692"/>
                  </a:cubicBezTo>
                  <a:cubicBezTo>
                    <a:pt x="672313" y="160569"/>
                    <a:pt x="635526" y="119580"/>
                    <a:pt x="625016" y="133243"/>
                  </a:cubicBezTo>
                  <a:cubicBezTo>
                    <a:pt x="614506" y="146906"/>
                    <a:pt x="650241" y="247806"/>
                    <a:pt x="618710" y="265673"/>
                  </a:cubicBezTo>
                  <a:cubicBezTo>
                    <a:pt x="587179" y="283541"/>
                    <a:pt x="445289" y="257265"/>
                    <a:pt x="435830" y="240448"/>
                  </a:cubicBezTo>
                  <a:cubicBezTo>
                    <a:pt x="426371" y="223632"/>
                    <a:pt x="548291" y="187897"/>
                    <a:pt x="561954" y="164774"/>
                  </a:cubicBezTo>
                  <a:cubicBezTo>
                    <a:pt x="575617" y="141651"/>
                    <a:pt x="549341" y="96456"/>
                    <a:pt x="517810" y="101711"/>
                  </a:cubicBezTo>
                  <a:cubicBezTo>
                    <a:pt x="486279" y="106966"/>
                    <a:pt x="403247" y="179488"/>
                    <a:pt x="372767" y="196305"/>
                  </a:cubicBezTo>
                  <a:cubicBezTo>
                    <a:pt x="342287" y="213122"/>
                    <a:pt x="352797" y="196305"/>
                    <a:pt x="334930" y="202611"/>
                  </a:cubicBezTo>
                  <a:cubicBezTo>
                    <a:pt x="317063" y="208917"/>
                    <a:pt x="289736" y="229938"/>
                    <a:pt x="265562" y="234142"/>
                  </a:cubicBezTo>
                  <a:cubicBezTo>
                    <a:pt x="241388" y="238346"/>
                    <a:pt x="204601" y="239397"/>
                    <a:pt x="189887" y="227836"/>
                  </a:cubicBezTo>
                  <a:cubicBezTo>
                    <a:pt x="175173" y="216275"/>
                    <a:pt x="187785" y="166876"/>
                    <a:pt x="177275" y="164774"/>
                  </a:cubicBezTo>
                  <a:cubicBezTo>
                    <a:pt x="166765" y="162672"/>
                    <a:pt x="145744" y="212070"/>
                    <a:pt x="126825" y="215223"/>
                  </a:cubicBezTo>
                  <a:cubicBezTo>
                    <a:pt x="107906" y="218376"/>
                    <a:pt x="81630" y="194202"/>
                    <a:pt x="63763" y="183692"/>
                  </a:cubicBezTo>
                  <a:cubicBezTo>
                    <a:pt x="45896" y="173182"/>
                    <a:pt x="-6656" y="156365"/>
                    <a:pt x="701" y="13954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17" name="グループ化 116">
              <a:extLst>
                <a:ext uri="{FF2B5EF4-FFF2-40B4-BE49-F238E27FC236}">
                  <a16:creationId xmlns:a16="http://schemas.microsoft.com/office/drawing/2014/main" id="{1EA048C0-BF9A-4A1A-8953-C1F43695CAA1}"/>
                </a:ext>
              </a:extLst>
            </p:cNvPr>
            <p:cNvGrpSpPr/>
            <p:nvPr/>
          </p:nvGrpSpPr>
          <p:grpSpPr>
            <a:xfrm>
              <a:off x="1830567" y="5349586"/>
              <a:ext cx="153728" cy="95115"/>
              <a:chOff x="1754213" y="4386675"/>
              <a:chExt cx="153728" cy="95115"/>
            </a:xfrm>
          </p:grpSpPr>
          <p:sp>
            <p:nvSpPr>
              <p:cNvPr id="216" name="ひし形 215">
                <a:extLst>
                  <a:ext uri="{FF2B5EF4-FFF2-40B4-BE49-F238E27FC236}">
                    <a16:creationId xmlns:a16="http://schemas.microsoft.com/office/drawing/2014/main" id="{B445C2DA-7D4F-4723-8AE0-05E4C254B3C6}"/>
                  </a:ext>
                </a:extLst>
              </p:cNvPr>
              <p:cNvSpPr/>
              <p:nvPr/>
            </p:nvSpPr>
            <p:spPr>
              <a:xfrm>
                <a:off x="1778029" y="4436071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7" name="ひし形 216">
                <a:extLst>
                  <a:ext uri="{FF2B5EF4-FFF2-40B4-BE49-F238E27FC236}">
                    <a16:creationId xmlns:a16="http://schemas.microsoft.com/office/drawing/2014/main" id="{1DA8AC20-B72F-46A7-A061-5B5C86FE672A}"/>
                  </a:ext>
                </a:extLst>
              </p:cNvPr>
              <p:cNvSpPr/>
              <p:nvPr/>
            </p:nvSpPr>
            <p:spPr>
              <a:xfrm>
                <a:off x="1820974" y="4432794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8" name="ひし形 217">
                <a:extLst>
                  <a:ext uri="{FF2B5EF4-FFF2-40B4-BE49-F238E27FC236}">
                    <a16:creationId xmlns:a16="http://schemas.microsoft.com/office/drawing/2014/main" id="{4BDE94E8-4B59-4528-A313-AB38253FC8DD}"/>
                  </a:ext>
                </a:extLst>
              </p:cNvPr>
              <p:cNvSpPr/>
              <p:nvPr/>
            </p:nvSpPr>
            <p:spPr>
              <a:xfrm>
                <a:off x="1797158" y="4386675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9" name="ひし形 218">
                <a:extLst>
                  <a:ext uri="{FF2B5EF4-FFF2-40B4-BE49-F238E27FC236}">
                    <a16:creationId xmlns:a16="http://schemas.microsoft.com/office/drawing/2014/main" id="{29B2F82E-D1C2-4358-8E8B-778CC18CEF2E}"/>
                  </a:ext>
                </a:extLst>
              </p:cNvPr>
              <p:cNvSpPr/>
              <p:nvPr/>
            </p:nvSpPr>
            <p:spPr>
              <a:xfrm>
                <a:off x="1754213" y="4411373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0" name="ひし形 219">
                <a:extLst>
                  <a:ext uri="{FF2B5EF4-FFF2-40B4-BE49-F238E27FC236}">
                    <a16:creationId xmlns:a16="http://schemas.microsoft.com/office/drawing/2014/main" id="{0B9061DC-4264-490A-8BB2-ABE70484C3B0}"/>
                  </a:ext>
                </a:extLst>
              </p:cNvPr>
              <p:cNvSpPr/>
              <p:nvPr/>
            </p:nvSpPr>
            <p:spPr>
              <a:xfrm>
                <a:off x="1853558" y="4408622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18" name="グループ化 117">
              <a:extLst>
                <a:ext uri="{FF2B5EF4-FFF2-40B4-BE49-F238E27FC236}">
                  <a16:creationId xmlns:a16="http://schemas.microsoft.com/office/drawing/2014/main" id="{05DF895F-47E2-4604-8034-9F53EED78F18}"/>
                </a:ext>
              </a:extLst>
            </p:cNvPr>
            <p:cNvGrpSpPr/>
            <p:nvPr/>
          </p:nvGrpSpPr>
          <p:grpSpPr>
            <a:xfrm>
              <a:off x="1755038" y="5482334"/>
              <a:ext cx="153728" cy="95115"/>
              <a:chOff x="1754213" y="4386675"/>
              <a:chExt cx="153728" cy="95115"/>
            </a:xfrm>
          </p:grpSpPr>
          <p:sp>
            <p:nvSpPr>
              <p:cNvPr id="211" name="ひし形 210">
                <a:extLst>
                  <a:ext uri="{FF2B5EF4-FFF2-40B4-BE49-F238E27FC236}">
                    <a16:creationId xmlns:a16="http://schemas.microsoft.com/office/drawing/2014/main" id="{FF8A8F2F-FE60-47B3-9FEA-A3B5B9AF71F0}"/>
                  </a:ext>
                </a:extLst>
              </p:cNvPr>
              <p:cNvSpPr/>
              <p:nvPr/>
            </p:nvSpPr>
            <p:spPr>
              <a:xfrm>
                <a:off x="1778029" y="4436071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2" name="ひし形 211">
                <a:extLst>
                  <a:ext uri="{FF2B5EF4-FFF2-40B4-BE49-F238E27FC236}">
                    <a16:creationId xmlns:a16="http://schemas.microsoft.com/office/drawing/2014/main" id="{D3101243-E071-4E94-87DA-9A05C3432F68}"/>
                  </a:ext>
                </a:extLst>
              </p:cNvPr>
              <p:cNvSpPr/>
              <p:nvPr/>
            </p:nvSpPr>
            <p:spPr>
              <a:xfrm>
                <a:off x="1820974" y="4432794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3" name="ひし形 212">
                <a:extLst>
                  <a:ext uri="{FF2B5EF4-FFF2-40B4-BE49-F238E27FC236}">
                    <a16:creationId xmlns:a16="http://schemas.microsoft.com/office/drawing/2014/main" id="{05DB6A88-E1A1-40A2-9112-760D7AEC80D9}"/>
                  </a:ext>
                </a:extLst>
              </p:cNvPr>
              <p:cNvSpPr/>
              <p:nvPr/>
            </p:nvSpPr>
            <p:spPr>
              <a:xfrm>
                <a:off x="1797158" y="4386675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4" name="ひし形 213">
                <a:extLst>
                  <a:ext uri="{FF2B5EF4-FFF2-40B4-BE49-F238E27FC236}">
                    <a16:creationId xmlns:a16="http://schemas.microsoft.com/office/drawing/2014/main" id="{07CB2195-6A70-429A-AB00-052B3D096EE5}"/>
                  </a:ext>
                </a:extLst>
              </p:cNvPr>
              <p:cNvSpPr/>
              <p:nvPr/>
            </p:nvSpPr>
            <p:spPr>
              <a:xfrm>
                <a:off x="1754213" y="4411373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5" name="ひし形 214">
                <a:extLst>
                  <a:ext uri="{FF2B5EF4-FFF2-40B4-BE49-F238E27FC236}">
                    <a16:creationId xmlns:a16="http://schemas.microsoft.com/office/drawing/2014/main" id="{A9517B32-6F79-4410-890B-18E4C77EAE8C}"/>
                  </a:ext>
                </a:extLst>
              </p:cNvPr>
              <p:cNvSpPr/>
              <p:nvPr/>
            </p:nvSpPr>
            <p:spPr>
              <a:xfrm>
                <a:off x="1853558" y="4408622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19" name="グループ化 118">
              <a:extLst>
                <a:ext uri="{FF2B5EF4-FFF2-40B4-BE49-F238E27FC236}">
                  <a16:creationId xmlns:a16="http://schemas.microsoft.com/office/drawing/2014/main" id="{ADBB3BB8-B2E9-4B29-81EF-B214CDAC373B}"/>
                </a:ext>
              </a:extLst>
            </p:cNvPr>
            <p:cNvGrpSpPr/>
            <p:nvPr/>
          </p:nvGrpSpPr>
          <p:grpSpPr>
            <a:xfrm>
              <a:off x="1972486" y="5559055"/>
              <a:ext cx="153728" cy="95115"/>
              <a:chOff x="1754213" y="4386675"/>
              <a:chExt cx="153728" cy="95115"/>
            </a:xfrm>
          </p:grpSpPr>
          <p:sp>
            <p:nvSpPr>
              <p:cNvPr id="206" name="ひし形 205">
                <a:extLst>
                  <a:ext uri="{FF2B5EF4-FFF2-40B4-BE49-F238E27FC236}">
                    <a16:creationId xmlns:a16="http://schemas.microsoft.com/office/drawing/2014/main" id="{D2D8E76A-4246-4825-AB7E-AA94F9FEF3B4}"/>
                  </a:ext>
                </a:extLst>
              </p:cNvPr>
              <p:cNvSpPr/>
              <p:nvPr/>
            </p:nvSpPr>
            <p:spPr>
              <a:xfrm>
                <a:off x="1778029" y="4436071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7" name="ひし形 206">
                <a:extLst>
                  <a:ext uri="{FF2B5EF4-FFF2-40B4-BE49-F238E27FC236}">
                    <a16:creationId xmlns:a16="http://schemas.microsoft.com/office/drawing/2014/main" id="{D328292E-FB8C-422E-AB64-5B49F93AB0B5}"/>
                  </a:ext>
                </a:extLst>
              </p:cNvPr>
              <p:cNvSpPr/>
              <p:nvPr/>
            </p:nvSpPr>
            <p:spPr>
              <a:xfrm>
                <a:off x="1820974" y="4432794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8" name="ひし形 207">
                <a:extLst>
                  <a:ext uri="{FF2B5EF4-FFF2-40B4-BE49-F238E27FC236}">
                    <a16:creationId xmlns:a16="http://schemas.microsoft.com/office/drawing/2014/main" id="{CD700746-A639-4058-9E52-BB06DAB4A072}"/>
                  </a:ext>
                </a:extLst>
              </p:cNvPr>
              <p:cNvSpPr/>
              <p:nvPr/>
            </p:nvSpPr>
            <p:spPr>
              <a:xfrm>
                <a:off x="1797158" y="4386675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9" name="ひし形 208">
                <a:extLst>
                  <a:ext uri="{FF2B5EF4-FFF2-40B4-BE49-F238E27FC236}">
                    <a16:creationId xmlns:a16="http://schemas.microsoft.com/office/drawing/2014/main" id="{3D5101BE-D8D9-42A6-8B96-19B8C2031176}"/>
                  </a:ext>
                </a:extLst>
              </p:cNvPr>
              <p:cNvSpPr/>
              <p:nvPr/>
            </p:nvSpPr>
            <p:spPr>
              <a:xfrm>
                <a:off x="1754213" y="4411373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0" name="ひし形 209">
                <a:extLst>
                  <a:ext uri="{FF2B5EF4-FFF2-40B4-BE49-F238E27FC236}">
                    <a16:creationId xmlns:a16="http://schemas.microsoft.com/office/drawing/2014/main" id="{50074C10-8764-42E7-800B-9FEBD4E499A2}"/>
                  </a:ext>
                </a:extLst>
              </p:cNvPr>
              <p:cNvSpPr/>
              <p:nvPr/>
            </p:nvSpPr>
            <p:spPr>
              <a:xfrm>
                <a:off x="1853558" y="4408622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0" name="グループ化 119">
              <a:extLst>
                <a:ext uri="{FF2B5EF4-FFF2-40B4-BE49-F238E27FC236}">
                  <a16:creationId xmlns:a16="http://schemas.microsoft.com/office/drawing/2014/main" id="{3716391A-3FCB-495E-AF3D-534F73637537}"/>
                </a:ext>
              </a:extLst>
            </p:cNvPr>
            <p:cNvGrpSpPr/>
            <p:nvPr/>
          </p:nvGrpSpPr>
          <p:grpSpPr>
            <a:xfrm>
              <a:off x="2188202" y="5522416"/>
              <a:ext cx="153728" cy="95115"/>
              <a:chOff x="1754213" y="4386675"/>
              <a:chExt cx="153728" cy="95115"/>
            </a:xfrm>
          </p:grpSpPr>
          <p:sp>
            <p:nvSpPr>
              <p:cNvPr id="201" name="ひし形 200">
                <a:extLst>
                  <a:ext uri="{FF2B5EF4-FFF2-40B4-BE49-F238E27FC236}">
                    <a16:creationId xmlns:a16="http://schemas.microsoft.com/office/drawing/2014/main" id="{7D3B4B6E-BD23-46D3-8E6A-48021DA29E2A}"/>
                  </a:ext>
                </a:extLst>
              </p:cNvPr>
              <p:cNvSpPr/>
              <p:nvPr/>
            </p:nvSpPr>
            <p:spPr>
              <a:xfrm>
                <a:off x="1778029" y="4436071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2" name="ひし形 201">
                <a:extLst>
                  <a:ext uri="{FF2B5EF4-FFF2-40B4-BE49-F238E27FC236}">
                    <a16:creationId xmlns:a16="http://schemas.microsoft.com/office/drawing/2014/main" id="{0ECF4990-6FDE-46A2-9D18-BE52F40DD2A6}"/>
                  </a:ext>
                </a:extLst>
              </p:cNvPr>
              <p:cNvSpPr/>
              <p:nvPr/>
            </p:nvSpPr>
            <p:spPr>
              <a:xfrm>
                <a:off x="1820974" y="4432794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3" name="ひし形 202">
                <a:extLst>
                  <a:ext uri="{FF2B5EF4-FFF2-40B4-BE49-F238E27FC236}">
                    <a16:creationId xmlns:a16="http://schemas.microsoft.com/office/drawing/2014/main" id="{86FB5A3E-7D9B-49B3-B00D-1577A46C98D8}"/>
                  </a:ext>
                </a:extLst>
              </p:cNvPr>
              <p:cNvSpPr/>
              <p:nvPr/>
            </p:nvSpPr>
            <p:spPr>
              <a:xfrm>
                <a:off x="1797158" y="4386675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4" name="ひし形 203">
                <a:extLst>
                  <a:ext uri="{FF2B5EF4-FFF2-40B4-BE49-F238E27FC236}">
                    <a16:creationId xmlns:a16="http://schemas.microsoft.com/office/drawing/2014/main" id="{B967C17F-CA50-4B71-9461-B7F73DC537CE}"/>
                  </a:ext>
                </a:extLst>
              </p:cNvPr>
              <p:cNvSpPr/>
              <p:nvPr/>
            </p:nvSpPr>
            <p:spPr>
              <a:xfrm>
                <a:off x="1754213" y="4411373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5" name="ひし形 204">
                <a:extLst>
                  <a:ext uri="{FF2B5EF4-FFF2-40B4-BE49-F238E27FC236}">
                    <a16:creationId xmlns:a16="http://schemas.microsoft.com/office/drawing/2014/main" id="{5F87FDF2-A686-49D2-B74A-AD94F1BB38A5}"/>
                  </a:ext>
                </a:extLst>
              </p:cNvPr>
              <p:cNvSpPr/>
              <p:nvPr/>
            </p:nvSpPr>
            <p:spPr>
              <a:xfrm>
                <a:off x="1853558" y="4408622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1" name="グループ化 120">
              <a:extLst>
                <a:ext uri="{FF2B5EF4-FFF2-40B4-BE49-F238E27FC236}">
                  <a16:creationId xmlns:a16="http://schemas.microsoft.com/office/drawing/2014/main" id="{CB255AC8-3FE1-47FD-AE45-13EFD5214BF6}"/>
                </a:ext>
              </a:extLst>
            </p:cNvPr>
            <p:cNvGrpSpPr/>
            <p:nvPr/>
          </p:nvGrpSpPr>
          <p:grpSpPr>
            <a:xfrm>
              <a:off x="2400965" y="5217203"/>
              <a:ext cx="153728" cy="95115"/>
              <a:chOff x="1754213" y="4386675"/>
              <a:chExt cx="153728" cy="95115"/>
            </a:xfrm>
          </p:grpSpPr>
          <p:sp>
            <p:nvSpPr>
              <p:cNvPr id="196" name="ひし形 195">
                <a:extLst>
                  <a:ext uri="{FF2B5EF4-FFF2-40B4-BE49-F238E27FC236}">
                    <a16:creationId xmlns:a16="http://schemas.microsoft.com/office/drawing/2014/main" id="{0AE58658-C678-4F7E-BED9-558C5D96D1CF}"/>
                  </a:ext>
                </a:extLst>
              </p:cNvPr>
              <p:cNvSpPr/>
              <p:nvPr/>
            </p:nvSpPr>
            <p:spPr>
              <a:xfrm>
                <a:off x="1778029" y="4436071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7" name="ひし形 196">
                <a:extLst>
                  <a:ext uri="{FF2B5EF4-FFF2-40B4-BE49-F238E27FC236}">
                    <a16:creationId xmlns:a16="http://schemas.microsoft.com/office/drawing/2014/main" id="{D1E54FFC-2D13-4ED8-B093-7598A24FCC0A}"/>
                  </a:ext>
                </a:extLst>
              </p:cNvPr>
              <p:cNvSpPr/>
              <p:nvPr/>
            </p:nvSpPr>
            <p:spPr>
              <a:xfrm>
                <a:off x="1820974" y="4432794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8" name="ひし形 197">
                <a:extLst>
                  <a:ext uri="{FF2B5EF4-FFF2-40B4-BE49-F238E27FC236}">
                    <a16:creationId xmlns:a16="http://schemas.microsoft.com/office/drawing/2014/main" id="{3164C938-9744-4E5F-AC19-AAFEAD99DDED}"/>
                  </a:ext>
                </a:extLst>
              </p:cNvPr>
              <p:cNvSpPr/>
              <p:nvPr/>
            </p:nvSpPr>
            <p:spPr>
              <a:xfrm>
                <a:off x="1797158" y="4386675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9" name="ひし形 198">
                <a:extLst>
                  <a:ext uri="{FF2B5EF4-FFF2-40B4-BE49-F238E27FC236}">
                    <a16:creationId xmlns:a16="http://schemas.microsoft.com/office/drawing/2014/main" id="{CF7EA486-BD56-4A6D-9114-ECD8F6617E6E}"/>
                  </a:ext>
                </a:extLst>
              </p:cNvPr>
              <p:cNvSpPr/>
              <p:nvPr/>
            </p:nvSpPr>
            <p:spPr>
              <a:xfrm>
                <a:off x="1754213" y="4411373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0" name="ひし形 199">
                <a:extLst>
                  <a:ext uri="{FF2B5EF4-FFF2-40B4-BE49-F238E27FC236}">
                    <a16:creationId xmlns:a16="http://schemas.microsoft.com/office/drawing/2014/main" id="{F76CC175-6458-4B35-BCBE-651E0D2A01CA}"/>
                  </a:ext>
                </a:extLst>
              </p:cNvPr>
              <p:cNvSpPr/>
              <p:nvPr/>
            </p:nvSpPr>
            <p:spPr>
              <a:xfrm>
                <a:off x="1853558" y="4408622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2" name="グループ化 121">
              <a:extLst>
                <a:ext uri="{FF2B5EF4-FFF2-40B4-BE49-F238E27FC236}">
                  <a16:creationId xmlns:a16="http://schemas.microsoft.com/office/drawing/2014/main" id="{6B145BB0-FE77-464D-9237-68FFCF7E2B3B}"/>
                </a:ext>
              </a:extLst>
            </p:cNvPr>
            <p:cNvGrpSpPr/>
            <p:nvPr/>
          </p:nvGrpSpPr>
          <p:grpSpPr>
            <a:xfrm>
              <a:off x="2418053" y="5621900"/>
              <a:ext cx="153728" cy="95115"/>
              <a:chOff x="1754213" y="4386675"/>
              <a:chExt cx="153728" cy="95115"/>
            </a:xfrm>
          </p:grpSpPr>
          <p:sp>
            <p:nvSpPr>
              <p:cNvPr id="191" name="ひし形 190">
                <a:extLst>
                  <a:ext uri="{FF2B5EF4-FFF2-40B4-BE49-F238E27FC236}">
                    <a16:creationId xmlns:a16="http://schemas.microsoft.com/office/drawing/2014/main" id="{2AA3807E-F0C6-4D59-B3D0-100A6F0CC131}"/>
                  </a:ext>
                </a:extLst>
              </p:cNvPr>
              <p:cNvSpPr/>
              <p:nvPr/>
            </p:nvSpPr>
            <p:spPr>
              <a:xfrm>
                <a:off x="1778029" y="4436071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2" name="ひし形 191">
                <a:extLst>
                  <a:ext uri="{FF2B5EF4-FFF2-40B4-BE49-F238E27FC236}">
                    <a16:creationId xmlns:a16="http://schemas.microsoft.com/office/drawing/2014/main" id="{C549FB3F-3583-4F71-AE9F-F83378F747AA}"/>
                  </a:ext>
                </a:extLst>
              </p:cNvPr>
              <p:cNvSpPr/>
              <p:nvPr/>
            </p:nvSpPr>
            <p:spPr>
              <a:xfrm>
                <a:off x="1820974" y="4432794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3" name="ひし形 192">
                <a:extLst>
                  <a:ext uri="{FF2B5EF4-FFF2-40B4-BE49-F238E27FC236}">
                    <a16:creationId xmlns:a16="http://schemas.microsoft.com/office/drawing/2014/main" id="{60CCDB4D-4BCF-42EF-A770-09D226283BC4}"/>
                  </a:ext>
                </a:extLst>
              </p:cNvPr>
              <p:cNvSpPr/>
              <p:nvPr/>
            </p:nvSpPr>
            <p:spPr>
              <a:xfrm>
                <a:off x="1797158" y="4386675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4" name="ひし形 193">
                <a:extLst>
                  <a:ext uri="{FF2B5EF4-FFF2-40B4-BE49-F238E27FC236}">
                    <a16:creationId xmlns:a16="http://schemas.microsoft.com/office/drawing/2014/main" id="{2C606D4A-BD89-40D1-982A-F092A8FD3F02}"/>
                  </a:ext>
                </a:extLst>
              </p:cNvPr>
              <p:cNvSpPr/>
              <p:nvPr/>
            </p:nvSpPr>
            <p:spPr>
              <a:xfrm>
                <a:off x="1754213" y="4411373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5" name="ひし形 194">
                <a:extLst>
                  <a:ext uri="{FF2B5EF4-FFF2-40B4-BE49-F238E27FC236}">
                    <a16:creationId xmlns:a16="http://schemas.microsoft.com/office/drawing/2014/main" id="{45F7D751-7452-47B1-9123-C36054496965}"/>
                  </a:ext>
                </a:extLst>
              </p:cNvPr>
              <p:cNvSpPr/>
              <p:nvPr/>
            </p:nvSpPr>
            <p:spPr>
              <a:xfrm>
                <a:off x="1853558" y="4408622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3" name="グループ化 122">
              <a:extLst>
                <a:ext uri="{FF2B5EF4-FFF2-40B4-BE49-F238E27FC236}">
                  <a16:creationId xmlns:a16="http://schemas.microsoft.com/office/drawing/2014/main" id="{FD6C2D1A-A835-4C3F-81B9-171A7367BEA5}"/>
                </a:ext>
              </a:extLst>
            </p:cNvPr>
            <p:cNvGrpSpPr/>
            <p:nvPr/>
          </p:nvGrpSpPr>
          <p:grpSpPr>
            <a:xfrm>
              <a:off x="2757314" y="5632730"/>
              <a:ext cx="153728" cy="95115"/>
              <a:chOff x="1754213" y="4386675"/>
              <a:chExt cx="153728" cy="95115"/>
            </a:xfrm>
          </p:grpSpPr>
          <p:sp>
            <p:nvSpPr>
              <p:cNvPr id="186" name="ひし形 185">
                <a:extLst>
                  <a:ext uri="{FF2B5EF4-FFF2-40B4-BE49-F238E27FC236}">
                    <a16:creationId xmlns:a16="http://schemas.microsoft.com/office/drawing/2014/main" id="{D52FAB10-0A9A-4BC6-8BB4-4DAEB6E18DCB}"/>
                  </a:ext>
                </a:extLst>
              </p:cNvPr>
              <p:cNvSpPr/>
              <p:nvPr/>
            </p:nvSpPr>
            <p:spPr>
              <a:xfrm>
                <a:off x="1778029" y="4436071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7" name="ひし形 186">
                <a:extLst>
                  <a:ext uri="{FF2B5EF4-FFF2-40B4-BE49-F238E27FC236}">
                    <a16:creationId xmlns:a16="http://schemas.microsoft.com/office/drawing/2014/main" id="{B03CA4F5-6D68-4D33-8517-B20D8331F808}"/>
                  </a:ext>
                </a:extLst>
              </p:cNvPr>
              <p:cNvSpPr/>
              <p:nvPr/>
            </p:nvSpPr>
            <p:spPr>
              <a:xfrm>
                <a:off x="1820974" y="4432794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8" name="ひし形 187">
                <a:extLst>
                  <a:ext uri="{FF2B5EF4-FFF2-40B4-BE49-F238E27FC236}">
                    <a16:creationId xmlns:a16="http://schemas.microsoft.com/office/drawing/2014/main" id="{8DD5FD19-835D-4481-AFA9-8E1F148D4EBC}"/>
                  </a:ext>
                </a:extLst>
              </p:cNvPr>
              <p:cNvSpPr/>
              <p:nvPr/>
            </p:nvSpPr>
            <p:spPr>
              <a:xfrm>
                <a:off x="1797158" y="4386675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9" name="ひし形 188">
                <a:extLst>
                  <a:ext uri="{FF2B5EF4-FFF2-40B4-BE49-F238E27FC236}">
                    <a16:creationId xmlns:a16="http://schemas.microsoft.com/office/drawing/2014/main" id="{6DEAB91F-221C-4E62-A13B-09A0E46F289D}"/>
                  </a:ext>
                </a:extLst>
              </p:cNvPr>
              <p:cNvSpPr/>
              <p:nvPr/>
            </p:nvSpPr>
            <p:spPr>
              <a:xfrm>
                <a:off x="1754213" y="4411373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0" name="ひし形 189">
                <a:extLst>
                  <a:ext uri="{FF2B5EF4-FFF2-40B4-BE49-F238E27FC236}">
                    <a16:creationId xmlns:a16="http://schemas.microsoft.com/office/drawing/2014/main" id="{74D0DD30-4D82-441B-881E-76E6D6F860EB}"/>
                  </a:ext>
                </a:extLst>
              </p:cNvPr>
              <p:cNvSpPr/>
              <p:nvPr/>
            </p:nvSpPr>
            <p:spPr>
              <a:xfrm>
                <a:off x="1853558" y="4408622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4" name="グループ化 123">
              <a:extLst>
                <a:ext uri="{FF2B5EF4-FFF2-40B4-BE49-F238E27FC236}">
                  <a16:creationId xmlns:a16="http://schemas.microsoft.com/office/drawing/2014/main" id="{00ED1335-24D8-439C-982E-AEDEF94288DF}"/>
                </a:ext>
              </a:extLst>
            </p:cNvPr>
            <p:cNvGrpSpPr/>
            <p:nvPr/>
          </p:nvGrpSpPr>
          <p:grpSpPr>
            <a:xfrm>
              <a:off x="2689069" y="5237311"/>
              <a:ext cx="153728" cy="95115"/>
              <a:chOff x="1754213" y="4386675"/>
              <a:chExt cx="153728" cy="95115"/>
            </a:xfrm>
          </p:grpSpPr>
          <p:sp>
            <p:nvSpPr>
              <p:cNvPr id="181" name="ひし形 180">
                <a:extLst>
                  <a:ext uri="{FF2B5EF4-FFF2-40B4-BE49-F238E27FC236}">
                    <a16:creationId xmlns:a16="http://schemas.microsoft.com/office/drawing/2014/main" id="{3DDFF523-A747-4451-94EB-4E4BDEB27CD4}"/>
                  </a:ext>
                </a:extLst>
              </p:cNvPr>
              <p:cNvSpPr/>
              <p:nvPr/>
            </p:nvSpPr>
            <p:spPr>
              <a:xfrm>
                <a:off x="1778029" y="4436071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2" name="ひし形 181">
                <a:extLst>
                  <a:ext uri="{FF2B5EF4-FFF2-40B4-BE49-F238E27FC236}">
                    <a16:creationId xmlns:a16="http://schemas.microsoft.com/office/drawing/2014/main" id="{DDFD6782-5E26-447C-9C86-C565245BE3FB}"/>
                  </a:ext>
                </a:extLst>
              </p:cNvPr>
              <p:cNvSpPr/>
              <p:nvPr/>
            </p:nvSpPr>
            <p:spPr>
              <a:xfrm>
                <a:off x="1820974" y="4432794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3" name="ひし形 182">
                <a:extLst>
                  <a:ext uri="{FF2B5EF4-FFF2-40B4-BE49-F238E27FC236}">
                    <a16:creationId xmlns:a16="http://schemas.microsoft.com/office/drawing/2014/main" id="{0883B00B-AA53-42B8-8998-09A870AFB951}"/>
                  </a:ext>
                </a:extLst>
              </p:cNvPr>
              <p:cNvSpPr/>
              <p:nvPr/>
            </p:nvSpPr>
            <p:spPr>
              <a:xfrm>
                <a:off x="1797158" y="4386675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4" name="ひし形 183">
                <a:extLst>
                  <a:ext uri="{FF2B5EF4-FFF2-40B4-BE49-F238E27FC236}">
                    <a16:creationId xmlns:a16="http://schemas.microsoft.com/office/drawing/2014/main" id="{8DE8E69D-694C-424A-BC1A-9DD423731362}"/>
                  </a:ext>
                </a:extLst>
              </p:cNvPr>
              <p:cNvSpPr/>
              <p:nvPr/>
            </p:nvSpPr>
            <p:spPr>
              <a:xfrm>
                <a:off x="1754213" y="4411373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5" name="ひし形 184">
                <a:extLst>
                  <a:ext uri="{FF2B5EF4-FFF2-40B4-BE49-F238E27FC236}">
                    <a16:creationId xmlns:a16="http://schemas.microsoft.com/office/drawing/2014/main" id="{E831A3B5-A7CE-4ABE-8917-28DF68664DA6}"/>
                  </a:ext>
                </a:extLst>
              </p:cNvPr>
              <p:cNvSpPr/>
              <p:nvPr/>
            </p:nvSpPr>
            <p:spPr>
              <a:xfrm>
                <a:off x="1853558" y="4408622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5" name="グループ化 124">
              <a:extLst>
                <a:ext uri="{FF2B5EF4-FFF2-40B4-BE49-F238E27FC236}">
                  <a16:creationId xmlns:a16="http://schemas.microsoft.com/office/drawing/2014/main" id="{5286B8E3-1064-47F2-A9FF-EB927822230C}"/>
                </a:ext>
              </a:extLst>
            </p:cNvPr>
            <p:cNvGrpSpPr/>
            <p:nvPr/>
          </p:nvGrpSpPr>
          <p:grpSpPr>
            <a:xfrm>
              <a:off x="2109920" y="5267512"/>
              <a:ext cx="153728" cy="95115"/>
              <a:chOff x="1754213" y="4386675"/>
              <a:chExt cx="153728" cy="95115"/>
            </a:xfrm>
          </p:grpSpPr>
          <p:sp>
            <p:nvSpPr>
              <p:cNvPr id="176" name="ひし形 175">
                <a:extLst>
                  <a:ext uri="{FF2B5EF4-FFF2-40B4-BE49-F238E27FC236}">
                    <a16:creationId xmlns:a16="http://schemas.microsoft.com/office/drawing/2014/main" id="{C96D7CC5-9EE2-4395-8082-4C54286EC312}"/>
                  </a:ext>
                </a:extLst>
              </p:cNvPr>
              <p:cNvSpPr/>
              <p:nvPr/>
            </p:nvSpPr>
            <p:spPr>
              <a:xfrm>
                <a:off x="1778029" y="4436071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7" name="ひし形 176">
                <a:extLst>
                  <a:ext uri="{FF2B5EF4-FFF2-40B4-BE49-F238E27FC236}">
                    <a16:creationId xmlns:a16="http://schemas.microsoft.com/office/drawing/2014/main" id="{95F9B32A-8A79-48EA-9509-CA921C40B889}"/>
                  </a:ext>
                </a:extLst>
              </p:cNvPr>
              <p:cNvSpPr/>
              <p:nvPr/>
            </p:nvSpPr>
            <p:spPr>
              <a:xfrm>
                <a:off x="1820974" y="4432794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8" name="ひし形 177">
                <a:extLst>
                  <a:ext uri="{FF2B5EF4-FFF2-40B4-BE49-F238E27FC236}">
                    <a16:creationId xmlns:a16="http://schemas.microsoft.com/office/drawing/2014/main" id="{DDCA1107-0B1F-4B4A-852E-B1162F23BC57}"/>
                  </a:ext>
                </a:extLst>
              </p:cNvPr>
              <p:cNvSpPr/>
              <p:nvPr/>
            </p:nvSpPr>
            <p:spPr>
              <a:xfrm>
                <a:off x="1797158" y="4386675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9" name="ひし形 178">
                <a:extLst>
                  <a:ext uri="{FF2B5EF4-FFF2-40B4-BE49-F238E27FC236}">
                    <a16:creationId xmlns:a16="http://schemas.microsoft.com/office/drawing/2014/main" id="{765DB7B4-A400-4856-90FA-F3273F2BAA29}"/>
                  </a:ext>
                </a:extLst>
              </p:cNvPr>
              <p:cNvSpPr/>
              <p:nvPr/>
            </p:nvSpPr>
            <p:spPr>
              <a:xfrm>
                <a:off x="1754213" y="4411373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0" name="ひし形 179">
                <a:extLst>
                  <a:ext uri="{FF2B5EF4-FFF2-40B4-BE49-F238E27FC236}">
                    <a16:creationId xmlns:a16="http://schemas.microsoft.com/office/drawing/2014/main" id="{43C52439-3393-4285-BF19-426B68E09ABF}"/>
                  </a:ext>
                </a:extLst>
              </p:cNvPr>
              <p:cNvSpPr/>
              <p:nvPr/>
            </p:nvSpPr>
            <p:spPr>
              <a:xfrm>
                <a:off x="1853558" y="4408622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6" name="グループ化 125">
              <a:extLst>
                <a:ext uri="{FF2B5EF4-FFF2-40B4-BE49-F238E27FC236}">
                  <a16:creationId xmlns:a16="http://schemas.microsoft.com/office/drawing/2014/main" id="{104D431E-8FF6-4C7D-9399-3A9EB8EFFCA0}"/>
                </a:ext>
              </a:extLst>
            </p:cNvPr>
            <p:cNvGrpSpPr/>
            <p:nvPr/>
          </p:nvGrpSpPr>
          <p:grpSpPr>
            <a:xfrm>
              <a:off x="2980286" y="5312318"/>
              <a:ext cx="153728" cy="95115"/>
              <a:chOff x="1754213" y="4386675"/>
              <a:chExt cx="153728" cy="95115"/>
            </a:xfrm>
          </p:grpSpPr>
          <p:sp>
            <p:nvSpPr>
              <p:cNvPr id="171" name="ひし形 170">
                <a:extLst>
                  <a:ext uri="{FF2B5EF4-FFF2-40B4-BE49-F238E27FC236}">
                    <a16:creationId xmlns:a16="http://schemas.microsoft.com/office/drawing/2014/main" id="{E86541A6-AEE0-47FE-AE1B-19056E13E8C1}"/>
                  </a:ext>
                </a:extLst>
              </p:cNvPr>
              <p:cNvSpPr/>
              <p:nvPr/>
            </p:nvSpPr>
            <p:spPr>
              <a:xfrm>
                <a:off x="1778029" y="4436071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2" name="ひし形 171">
                <a:extLst>
                  <a:ext uri="{FF2B5EF4-FFF2-40B4-BE49-F238E27FC236}">
                    <a16:creationId xmlns:a16="http://schemas.microsoft.com/office/drawing/2014/main" id="{979AC85A-33B5-42A6-8CBD-BA2A614AE761}"/>
                  </a:ext>
                </a:extLst>
              </p:cNvPr>
              <p:cNvSpPr/>
              <p:nvPr/>
            </p:nvSpPr>
            <p:spPr>
              <a:xfrm>
                <a:off x="1820974" y="4432794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3" name="ひし形 172">
                <a:extLst>
                  <a:ext uri="{FF2B5EF4-FFF2-40B4-BE49-F238E27FC236}">
                    <a16:creationId xmlns:a16="http://schemas.microsoft.com/office/drawing/2014/main" id="{60238329-8276-4175-9937-837D3C20E03B}"/>
                  </a:ext>
                </a:extLst>
              </p:cNvPr>
              <p:cNvSpPr/>
              <p:nvPr/>
            </p:nvSpPr>
            <p:spPr>
              <a:xfrm>
                <a:off x="1797158" y="4386675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4" name="ひし形 173">
                <a:extLst>
                  <a:ext uri="{FF2B5EF4-FFF2-40B4-BE49-F238E27FC236}">
                    <a16:creationId xmlns:a16="http://schemas.microsoft.com/office/drawing/2014/main" id="{243EBBD1-B59F-4D08-9E33-9B83D0E6CD65}"/>
                  </a:ext>
                </a:extLst>
              </p:cNvPr>
              <p:cNvSpPr/>
              <p:nvPr/>
            </p:nvSpPr>
            <p:spPr>
              <a:xfrm>
                <a:off x="1754213" y="4411373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5" name="ひし形 174">
                <a:extLst>
                  <a:ext uri="{FF2B5EF4-FFF2-40B4-BE49-F238E27FC236}">
                    <a16:creationId xmlns:a16="http://schemas.microsoft.com/office/drawing/2014/main" id="{6B247461-0DB1-4E8D-9B29-A95812F9F6CC}"/>
                  </a:ext>
                </a:extLst>
              </p:cNvPr>
              <p:cNvSpPr/>
              <p:nvPr/>
            </p:nvSpPr>
            <p:spPr>
              <a:xfrm>
                <a:off x="1853558" y="4408622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7" name="グループ化 126">
              <a:extLst>
                <a:ext uri="{FF2B5EF4-FFF2-40B4-BE49-F238E27FC236}">
                  <a16:creationId xmlns:a16="http://schemas.microsoft.com/office/drawing/2014/main" id="{6F2369C1-F71C-4F3F-8F17-8014F155E0CE}"/>
                </a:ext>
              </a:extLst>
            </p:cNvPr>
            <p:cNvGrpSpPr/>
            <p:nvPr/>
          </p:nvGrpSpPr>
          <p:grpSpPr>
            <a:xfrm>
              <a:off x="2617471" y="5502133"/>
              <a:ext cx="153728" cy="95115"/>
              <a:chOff x="1754213" y="4386675"/>
              <a:chExt cx="153728" cy="95115"/>
            </a:xfrm>
          </p:grpSpPr>
          <p:sp>
            <p:nvSpPr>
              <p:cNvPr id="166" name="ひし形 165">
                <a:extLst>
                  <a:ext uri="{FF2B5EF4-FFF2-40B4-BE49-F238E27FC236}">
                    <a16:creationId xmlns:a16="http://schemas.microsoft.com/office/drawing/2014/main" id="{FB8FEF55-15D0-4D3D-830C-74920A413DAB}"/>
                  </a:ext>
                </a:extLst>
              </p:cNvPr>
              <p:cNvSpPr/>
              <p:nvPr/>
            </p:nvSpPr>
            <p:spPr>
              <a:xfrm>
                <a:off x="1778029" y="4436071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7" name="ひし形 166">
                <a:extLst>
                  <a:ext uri="{FF2B5EF4-FFF2-40B4-BE49-F238E27FC236}">
                    <a16:creationId xmlns:a16="http://schemas.microsoft.com/office/drawing/2014/main" id="{735EA144-8091-4C16-A1A8-9C450B8FAFC6}"/>
                  </a:ext>
                </a:extLst>
              </p:cNvPr>
              <p:cNvSpPr/>
              <p:nvPr/>
            </p:nvSpPr>
            <p:spPr>
              <a:xfrm>
                <a:off x="1820974" y="4432794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8" name="ひし形 167">
                <a:extLst>
                  <a:ext uri="{FF2B5EF4-FFF2-40B4-BE49-F238E27FC236}">
                    <a16:creationId xmlns:a16="http://schemas.microsoft.com/office/drawing/2014/main" id="{A9EF666B-D084-4DEB-B7BB-D5BDA61DE66A}"/>
                  </a:ext>
                </a:extLst>
              </p:cNvPr>
              <p:cNvSpPr/>
              <p:nvPr/>
            </p:nvSpPr>
            <p:spPr>
              <a:xfrm>
                <a:off x="1797158" y="4386675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9" name="ひし形 168">
                <a:extLst>
                  <a:ext uri="{FF2B5EF4-FFF2-40B4-BE49-F238E27FC236}">
                    <a16:creationId xmlns:a16="http://schemas.microsoft.com/office/drawing/2014/main" id="{A4AD9634-A257-478D-8ADE-1C1F0F92D8F0}"/>
                  </a:ext>
                </a:extLst>
              </p:cNvPr>
              <p:cNvSpPr/>
              <p:nvPr/>
            </p:nvSpPr>
            <p:spPr>
              <a:xfrm>
                <a:off x="1754213" y="4411373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0" name="ひし形 169">
                <a:extLst>
                  <a:ext uri="{FF2B5EF4-FFF2-40B4-BE49-F238E27FC236}">
                    <a16:creationId xmlns:a16="http://schemas.microsoft.com/office/drawing/2014/main" id="{B20F03CE-A23D-4CDC-8911-7C41F4D15206}"/>
                  </a:ext>
                </a:extLst>
              </p:cNvPr>
              <p:cNvSpPr/>
              <p:nvPr/>
            </p:nvSpPr>
            <p:spPr>
              <a:xfrm>
                <a:off x="1853558" y="4408622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8" name="グループ化 127">
              <a:extLst>
                <a:ext uri="{FF2B5EF4-FFF2-40B4-BE49-F238E27FC236}">
                  <a16:creationId xmlns:a16="http://schemas.microsoft.com/office/drawing/2014/main" id="{7117F5FD-72A8-4A97-AB7A-C1BDFF983723}"/>
                </a:ext>
              </a:extLst>
            </p:cNvPr>
            <p:cNvGrpSpPr/>
            <p:nvPr/>
          </p:nvGrpSpPr>
          <p:grpSpPr>
            <a:xfrm>
              <a:off x="3043053" y="5559055"/>
              <a:ext cx="153728" cy="95115"/>
              <a:chOff x="1754213" y="4386675"/>
              <a:chExt cx="153728" cy="95115"/>
            </a:xfrm>
          </p:grpSpPr>
          <p:sp>
            <p:nvSpPr>
              <p:cNvPr id="161" name="ひし形 160">
                <a:extLst>
                  <a:ext uri="{FF2B5EF4-FFF2-40B4-BE49-F238E27FC236}">
                    <a16:creationId xmlns:a16="http://schemas.microsoft.com/office/drawing/2014/main" id="{60F0393C-DE6D-4F8C-BC70-EB3D0D9EEA4E}"/>
                  </a:ext>
                </a:extLst>
              </p:cNvPr>
              <p:cNvSpPr/>
              <p:nvPr/>
            </p:nvSpPr>
            <p:spPr>
              <a:xfrm>
                <a:off x="1778029" y="4436071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2" name="ひし形 161">
                <a:extLst>
                  <a:ext uri="{FF2B5EF4-FFF2-40B4-BE49-F238E27FC236}">
                    <a16:creationId xmlns:a16="http://schemas.microsoft.com/office/drawing/2014/main" id="{52AA773D-463C-47D1-816C-6782A5BBFFD2}"/>
                  </a:ext>
                </a:extLst>
              </p:cNvPr>
              <p:cNvSpPr/>
              <p:nvPr/>
            </p:nvSpPr>
            <p:spPr>
              <a:xfrm>
                <a:off x="1820974" y="4432794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3" name="ひし形 162">
                <a:extLst>
                  <a:ext uri="{FF2B5EF4-FFF2-40B4-BE49-F238E27FC236}">
                    <a16:creationId xmlns:a16="http://schemas.microsoft.com/office/drawing/2014/main" id="{762A5101-4AF7-491A-8BAF-439C468ED2EA}"/>
                  </a:ext>
                </a:extLst>
              </p:cNvPr>
              <p:cNvSpPr/>
              <p:nvPr/>
            </p:nvSpPr>
            <p:spPr>
              <a:xfrm>
                <a:off x="1797158" y="4386675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4" name="ひし形 163">
                <a:extLst>
                  <a:ext uri="{FF2B5EF4-FFF2-40B4-BE49-F238E27FC236}">
                    <a16:creationId xmlns:a16="http://schemas.microsoft.com/office/drawing/2014/main" id="{23B97791-138B-4D11-AD38-B800E1B722DA}"/>
                  </a:ext>
                </a:extLst>
              </p:cNvPr>
              <p:cNvSpPr/>
              <p:nvPr/>
            </p:nvSpPr>
            <p:spPr>
              <a:xfrm>
                <a:off x="1754213" y="4411373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5" name="ひし形 164">
                <a:extLst>
                  <a:ext uri="{FF2B5EF4-FFF2-40B4-BE49-F238E27FC236}">
                    <a16:creationId xmlns:a16="http://schemas.microsoft.com/office/drawing/2014/main" id="{E614346B-9E81-4A18-8C17-66EA3263B226}"/>
                  </a:ext>
                </a:extLst>
              </p:cNvPr>
              <p:cNvSpPr/>
              <p:nvPr/>
            </p:nvSpPr>
            <p:spPr>
              <a:xfrm>
                <a:off x="1853558" y="4408622"/>
                <a:ext cx="54383" cy="4571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9" name="ひし形 128">
              <a:extLst>
                <a:ext uri="{FF2B5EF4-FFF2-40B4-BE49-F238E27FC236}">
                  <a16:creationId xmlns:a16="http://schemas.microsoft.com/office/drawing/2014/main" id="{71F9DF0C-D121-46F6-A94C-9D2CB4C639EC}"/>
                </a:ext>
              </a:extLst>
            </p:cNvPr>
            <p:cNvSpPr/>
            <p:nvPr/>
          </p:nvSpPr>
          <p:spPr>
            <a:xfrm>
              <a:off x="6031577" y="4975699"/>
              <a:ext cx="54383" cy="45719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0" name="ひし形 129">
              <a:extLst>
                <a:ext uri="{FF2B5EF4-FFF2-40B4-BE49-F238E27FC236}">
                  <a16:creationId xmlns:a16="http://schemas.microsoft.com/office/drawing/2014/main" id="{E141D4A1-CEB7-49A9-BB6A-61B1A55D602B}"/>
                </a:ext>
              </a:extLst>
            </p:cNvPr>
            <p:cNvSpPr/>
            <p:nvPr/>
          </p:nvSpPr>
          <p:spPr>
            <a:xfrm>
              <a:off x="5735390" y="4989557"/>
              <a:ext cx="54383" cy="45719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1" name="ひし形 130">
              <a:extLst>
                <a:ext uri="{FF2B5EF4-FFF2-40B4-BE49-F238E27FC236}">
                  <a16:creationId xmlns:a16="http://schemas.microsoft.com/office/drawing/2014/main" id="{9006C914-4B9A-463E-AB07-7E760C17F509}"/>
                </a:ext>
              </a:extLst>
            </p:cNvPr>
            <p:cNvSpPr/>
            <p:nvPr/>
          </p:nvSpPr>
          <p:spPr>
            <a:xfrm>
              <a:off x="5598258" y="4899339"/>
              <a:ext cx="54383" cy="45719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2" name="ひし形 131">
              <a:extLst>
                <a:ext uri="{FF2B5EF4-FFF2-40B4-BE49-F238E27FC236}">
                  <a16:creationId xmlns:a16="http://schemas.microsoft.com/office/drawing/2014/main" id="{53497884-D8EE-437D-B910-A80F8C98EEEA}"/>
                </a:ext>
              </a:extLst>
            </p:cNvPr>
            <p:cNvSpPr/>
            <p:nvPr/>
          </p:nvSpPr>
          <p:spPr>
            <a:xfrm>
              <a:off x="6360526" y="5033092"/>
              <a:ext cx="54383" cy="45719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3" name="ひし形 132">
              <a:extLst>
                <a:ext uri="{FF2B5EF4-FFF2-40B4-BE49-F238E27FC236}">
                  <a16:creationId xmlns:a16="http://schemas.microsoft.com/office/drawing/2014/main" id="{170EE089-43F7-4705-AE50-35FA476754AA}"/>
                </a:ext>
              </a:extLst>
            </p:cNvPr>
            <p:cNvSpPr/>
            <p:nvPr/>
          </p:nvSpPr>
          <p:spPr>
            <a:xfrm>
              <a:off x="5443661" y="5035276"/>
              <a:ext cx="54383" cy="45719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4" name="ひし形 133">
              <a:extLst>
                <a:ext uri="{FF2B5EF4-FFF2-40B4-BE49-F238E27FC236}">
                  <a16:creationId xmlns:a16="http://schemas.microsoft.com/office/drawing/2014/main" id="{238F680A-B101-4B69-AEC9-866D13A95E40}"/>
                </a:ext>
              </a:extLst>
            </p:cNvPr>
            <p:cNvSpPr/>
            <p:nvPr/>
          </p:nvSpPr>
          <p:spPr>
            <a:xfrm>
              <a:off x="6474062" y="4945222"/>
              <a:ext cx="54383" cy="45719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5" name="ひし形 134">
              <a:extLst>
                <a:ext uri="{FF2B5EF4-FFF2-40B4-BE49-F238E27FC236}">
                  <a16:creationId xmlns:a16="http://schemas.microsoft.com/office/drawing/2014/main" id="{A761A91A-7B71-43E5-BE8C-7F4D3595E925}"/>
                </a:ext>
              </a:extLst>
            </p:cNvPr>
            <p:cNvSpPr/>
            <p:nvPr/>
          </p:nvSpPr>
          <p:spPr>
            <a:xfrm>
              <a:off x="6177875" y="4959080"/>
              <a:ext cx="54383" cy="45719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6" name="ひし形 135">
              <a:extLst>
                <a:ext uri="{FF2B5EF4-FFF2-40B4-BE49-F238E27FC236}">
                  <a16:creationId xmlns:a16="http://schemas.microsoft.com/office/drawing/2014/main" id="{3468C1B0-DF3E-40B2-A4C5-E22CB11316DA}"/>
                </a:ext>
              </a:extLst>
            </p:cNvPr>
            <p:cNvSpPr/>
            <p:nvPr/>
          </p:nvSpPr>
          <p:spPr>
            <a:xfrm>
              <a:off x="6040743" y="4868862"/>
              <a:ext cx="54383" cy="45719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ひし形 136">
              <a:extLst>
                <a:ext uri="{FF2B5EF4-FFF2-40B4-BE49-F238E27FC236}">
                  <a16:creationId xmlns:a16="http://schemas.microsoft.com/office/drawing/2014/main" id="{E5D6A189-FFAF-43D7-AB30-E594F9B5442D}"/>
                </a:ext>
              </a:extLst>
            </p:cNvPr>
            <p:cNvSpPr/>
            <p:nvPr/>
          </p:nvSpPr>
          <p:spPr>
            <a:xfrm>
              <a:off x="6687397" y="5059860"/>
              <a:ext cx="54383" cy="45719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" name="ひし形 137">
              <a:extLst>
                <a:ext uri="{FF2B5EF4-FFF2-40B4-BE49-F238E27FC236}">
                  <a16:creationId xmlns:a16="http://schemas.microsoft.com/office/drawing/2014/main" id="{4A36334B-D729-48EA-B46A-520A4281F1D1}"/>
                </a:ext>
              </a:extLst>
            </p:cNvPr>
            <p:cNvSpPr/>
            <p:nvPr/>
          </p:nvSpPr>
          <p:spPr>
            <a:xfrm>
              <a:off x="5886146" y="5004799"/>
              <a:ext cx="54383" cy="45719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ひし形 138">
              <a:extLst>
                <a:ext uri="{FF2B5EF4-FFF2-40B4-BE49-F238E27FC236}">
                  <a16:creationId xmlns:a16="http://schemas.microsoft.com/office/drawing/2014/main" id="{39945160-1DE0-404A-B4C1-CD4F6FE4D0A5}"/>
                </a:ext>
              </a:extLst>
            </p:cNvPr>
            <p:cNvSpPr/>
            <p:nvPr/>
          </p:nvSpPr>
          <p:spPr>
            <a:xfrm>
              <a:off x="4212935" y="4981104"/>
              <a:ext cx="54383" cy="45719"/>
            </a:xfrm>
            <a:prstGeom prst="diamond">
              <a:avLst/>
            </a:prstGeom>
            <a:solidFill>
              <a:srgbClr val="FF0000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0" name="ひし形 139">
              <a:extLst>
                <a:ext uri="{FF2B5EF4-FFF2-40B4-BE49-F238E27FC236}">
                  <a16:creationId xmlns:a16="http://schemas.microsoft.com/office/drawing/2014/main" id="{C008AD69-12B5-463B-87D7-AE9B828C75CE}"/>
                </a:ext>
              </a:extLst>
            </p:cNvPr>
            <p:cNvSpPr/>
            <p:nvPr/>
          </p:nvSpPr>
          <p:spPr>
            <a:xfrm>
              <a:off x="4245054" y="4891721"/>
              <a:ext cx="54383" cy="45719"/>
            </a:xfrm>
            <a:prstGeom prst="diamond">
              <a:avLst/>
            </a:prstGeom>
            <a:solidFill>
              <a:srgbClr val="FF0000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1" name="ひし形 140">
              <a:extLst>
                <a:ext uri="{FF2B5EF4-FFF2-40B4-BE49-F238E27FC236}">
                  <a16:creationId xmlns:a16="http://schemas.microsoft.com/office/drawing/2014/main" id="{AB9C8841-E242-4857-A211-A4904509435E}"/>
                </a:ext>
              </a:extLst>
            </p:cNvPr>
            <p:cNvSpPr/>
            <p:nvPr/>
          </p:nvSpPr>
          <p:spPr>
            <a:xfrm>
              <a:off x="4196635" y="4791817"/>
              <a:ext cx="54383" cy="45719"/>
            </a:xfrm>
            <a:prstGeom prst="diamond">
              <a:avLst/>
            </a:prstGeom>
            <a:solidFill>
              <a:srgbClr val="FF0000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" name="ひし形 141">
              <a:extLst>
                <a:ext uri="{FF2B5EF4-FFF2-40B4-BE49-F238E27FC236}">
                  <a16:creationId xmlns:a16="http://schemas.microsoft.com/office/drawing/2014/main" id="{756691F1-9D4B-4B9B-B0E4-B2E147635F40}"/>
                </a:ext>
              </a:extLst>
            </p:cNvPr>
            <p:cNvSpPr/>
            <p:nvPr/>
          </p:nvSpPr>
          <p:spPr>
            <a:xfrm>
              <a:off x="4092585" y="4915799"/>
              <a:ext cx="54383" cy="45719"/>
            </a:xfrm>
            <a:prstGeom prst="diamond">
              <a:avLst/>
            </a:prstGeom>
            <a:solidFill>
              <a:srgbClr val="FF0000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" name="ひし形 142">
              <a:extLst>
                <a:ext uri="{FF2B5EF4-FFF2-40B4-BE49-F238E27FC236}">
                  <a16:creationId xmlns:a16="http://schemas.microsoft.com/office/drawing/2014/main" id="{788FC921-84A2-45EC-9339-C7198C4D5274}"/>
                </a:ext>
              </a:extLst>
            </p:cNvPr>
            <p:cNvSpPr/>
            <p:nvPr/>
          </p:nvSpPr>
          <p:spPr>
            <a:xfrm>
              <a:off x="4061137" y="4804873"/>
              <a:ext cx="54383" cy="45719"/>
            </a:xfrm>
            <a:prstGeom prst="diamond">
              <a:avLst/>
            </a:prstGeom>
            <a:solidFill>
              <a:srgbClr val="FF0000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4" name="テキスト ボックス 143">
              <a:extLst>
                <a:ext uri="{FF2B5EF4-FFF2-40B4-BE49-F238E27FC236}">
                  <a16:creationId xmlns:a16="http://schemas.microsoft.com/office/drawing/2014/main" id="{16FD2409-A629-4E5C-9F67-23EE429C1D97}"/>
                </a:ext>
              </a:extLst>
            </p:cNvPr>
            <p:cNvSpPr txBox="1"/>
            <p:nvPr/>
          </p:nvSpPr>
          <p:spPr>
            <a:xfrm>
              <a:off x="3603085" y="4646103"/>
              <a:ext cx="4844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/>
                <a:t>JC-1</a:t>
              </a:r>
              <a:endParaRPr kumimoji="1" lang="ja-JP" altLang="en-US" sz="1400" b="1" dirty="0"/>
            </a:p>
          </p:txBody>
        </p:sp>
        <p:cxnSp>
          <p:nvCxnSpPr>
            <p:cNvPr id="145" name="直線矢印コネクタ 144">
              <a:extLst>
                <a:ext uri="{FF2B5EF4-FFF2-40B4-BE49-F238E27FC236}">
                  <a16:creationId xmlns:a16="http://schemas.microsoft.com/office/drawing/2014/main" id="{755707F8-13D3-4177-9F66-B3F9304B826D}"/>
                </a:ext>
              </a:extLst>
            </p:cNvPr>
            <p:cNvCxnSpPr>
              <a:stCxn id="144" idx="2"/>
            </p:cNvCxnSpPr>
            <p:nvPr/>
          </p:nvCxnSpPr>
          <p:spPr>
            <a:xfrm flipH="1">
              <a:off x="3269984" y="4953880"/>
              <a:ext cx="575315" cy="237711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線矢印コネクタ 145">
              <a:extLst>
                <a:ext uri="{FF2B5EF4-FFF2-40B4-BE49-F238E27FC236}">
                  <a16:creationId xmlns:a16="http://schemas.microsoft.com/office/drawing/2014/main" id="{56E8BED6-5E42-4FDE-9429-E09E3B0B7A3E}"/>
                </a:ext>
              </a:extLst>
            </p:cNvPr>
            <p:cNvCxnSpPr>
              <a:cxnSpLocks/>
            </p:cNvCxnSpPr>
            <p:nvPr/>
          </p:nvCxnSpPr>
          <p:spPr>
            <a:xfrm>
              <a:off x="4479774" y="4962988"/>
              <a:ext cx="722083" cy="95593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ひし形 146">
              <a:extLst>
                <a:ext uri="{FF2B5EF4-FFF2-40B4-BE49-F238E27FC236}">
                  <a16:creationId xmlns:a16="http://schemas.microsoft.com/office/drawing/2014/main" id="{6A6FAE1F-7529-4FDD-B90F-08CF3B239664}"/>
                </a:ext>
              </a:extLst>
            </p:cNvPr>
            <p:cNvSpPr/>
            <p:nvPr/>
          </p:nvSpPr>
          <p:spPr>
            <a:xfrm>
              <a:off x="2475940" y="4957837"/>
              <a:ext cx="54383" cy="45719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8" name="ひし形 147">
              <a:extLst>
                <a:ext uri="{FF2B5EF4-FFF2-40B4-BE49-F238E27FC236}">
                  <a16:creationId xmlns:a16="http://schemas.microsoft.com/office/drawing/2014/main" id="{9A191160-5AFB-4F13-8310-8E2EE93EB669}"/>
                </a:ext>
              </a:extLst>
            </p:cNvPr>
            <p:cNvSpPr/>
            <p:nvPr/>
          </p:nvSpPr>
          <p:spPr>
            <a:xfrm>
              <a:off x="2179753" y="4971695"/>
              <a:ext cx="54383" cy="45719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9" name="ひし形 148">
              <a:extLst>
                <a:ext uri="{FF2B5EF4-FFF2-40B4-BE49-F238E27FC236}">
                  <a16:creationId xmlns:a16="http://schemas.microsoft.com/office/drawing/2014/main" id="{A13F1BE1-3288-4094-90FD-1CA3342EB863}"/>
                </a:ext>
              </a:extLst>
            </p:cNvPr>
            <p:cNvSpPr/>
            <p:nvPr/>
          </p:nvSpPr>
          <p:spPr>
            <a:xfrm>
              <a:off x="2042621" y="4881477"/>
              <a:ext cx="54383" cy="45719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0" name="ひし形 149">
              <a:extLst>
                <a:ext uri="{FF2B5EF4-FFF2-40B4-BE49-F238E27FC236}">
                  <a16:creationId xmlns:a16="http://schemas.microsoft.com/office/drawing/2014/main" id="{0858E5CA-104A-4BCA-BE8B-6376CB07C9DD}"/>
                </a:ext>
              </a:extLst>
            </p:cNvPr>
            <p:cNvSpPr/>
            <p:nvPr/>
          </p:nvSpPr>
          <p:spPr>
            <a:xfrm>
              <a:off x="2804889" y="5015230"/>
              <a:ext cx="54383" cy="45719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1" name="ひし形 150">
              <a:extLst>
                <a:ext uri="{FF2B5EF4-FFF2-40B4-BE49-F238E27FC236}">
                  <a16:creationId xmlns:a16="http://schemas.microsoft.com/office/drawing/2014/main" id="{F5059384-910B-4C4E-8177-8949FDEBB27D}"/>
                </a:ext>
              </a:extLst>
            </p:cNvPr>
            <p:cNvSpPr/>
            <p:nvPr/>
          </p:nvSpPr>
          <p:spPr>
            <a:xfrm>
              <a:off x="1888024" y="5017414"/>
              <a:ext cx="54383" cy="45719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" name="ひし形 151">
              <a:extLst>
                <a:ext uri="{FF2B5EF4-FFF2-40B4-BE49-F238E27FC236}">
                  <a16:creationId xmlns:a16="http://schemas.microsoft.com/office/drawing/2014/main" id="{5547F37D-A6F3-4299-9FF0-C297DF5FB6D2}"/>
                </a:ext>
              </a:extLst>
            </p:cNvPr>
            <p:cNvSpPr/>
            <p:nvPr/>
          </p:nvSpPr>
          <p:spPr>
            <a:xfrm>
              <a:off x="2918425" y="4927360"/>
              <a:ext cx="54383" cy="45719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3" name="ひし形 152">
              <a:extLst>
                <a:ext uri="{FF2B5EF4-FFF2-40B4-BE49-F238E27FC236}">
                  <a16:creationId xmlns:a16="http://schemas.microsoft.com/office/drawing/2014/main" id="{A729C345-517A-476A-A225-FFA4552297D9}"/>
                </a:ext>
              </a:extLst>
            </p:cNvPr>
            <p:cNvSpPr/>
            <p:nvPr/>
          </p:nvSpPr>
          <p:spPr>
            <a:xfrm>
              <a:off x="2622238" y="4941218"/>
              <a:ext cx="54383" cy="45719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4" name="ひし形 153">
              <a:extLst>
                <a:ext uri="{FF2B5EF4-FFF2-40B4-BE49-F238E27FC236}">
                  <a16:creationId xmlns:a16="http://schemas.microsoft.com/office/drawing/2014/main" id="{0DBED248-13DE-4A27-9903-C02D1A01E8CD}"/>
                </a:ext>
              </a:extLst>
            </p:cNvPr>
            <p:cNvSpPr/>
            <p:nvPr/>
          </p:nvSpPr>
          <p:spPr>
            <a:xfrm>
              <a:off x="2485106" y="4851000"/>
              <a:ext cx="54383" cy="45719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5" name="ひし形 154">
              <a:extLst>
                <a:ext uri="{FF2B5EF4-FFF2-40B4-BE49-F238E27FC236}">
                  <a16:creationId xmlns:a16="http://schemas.microsoft.com/office/drawing/2014/main" id="{CD1B1E00-03CE-4B90-9032-484DDC885EA5}"/>
                </a:ext>
              </a:extLst>
            </p:cNvPr>
            <p:cNvSpPr/>
            <p:nvPr/>
          </p:nvSpPr>
          <p:spPr>
            <a:xfrm>
              <a:off x="3131760" y="5041998"/>
              <a:ext cx="54383" cy="45719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6" name="ひし形 155">
              <a:extLst>
                <a:ext uri="{FF2B5EF4-FFF2-40B4-BE49-F238E27FC236}">
                  <a16:creationId xmlns:a16="http://schemas.microsoft.com/office/drawing/2014/main" id="{38D3F86D-CD90-4D30-BE75-D57CEB1EA507}"/>
                </a:ext>
              </a:extLst>
            </p:cNvPr>
            <p:cNvSpPr/>
            <p:nvPr/>
          </p:nvSpPr>
          <p:spPr>
            <a:xfrm>
              <a:off x="2330509" y="4986937"/>
              <a:ext cx="54383" cy="45719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7" name="テキスト ボックス 156">
              <a:extLst>
                <a:ext uri="{FF2B5EF4-FFF2-40B4-BE49-F238E27FC236}">
                  <a16:creationId xmlns:a16="http://schemas.microsoft.com/office/drawing/2014/main" id="{E85D1B77-D30C-4573-B892-F039A5BE848C}"/>
                </a:ext>
              </a:extLst>
            </p:cNvPr>
            <p:cNvSpPr txBox="1"/>
            <p:nvPr/>
          </p:nvSpPr>
          <p:spPr>
            <a:xfrm>
              <a:off x="1827180" y="5815054"/>
              <a:ext cx="1441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b="1" dirty="0"/>
                <a:t>ミトコンドリア</a:t>
              </a:r>
            </a:p>
          </p:txBody>
        </p:sp>
        <p:sp>
          <p:nvSpPr>
            <p:cNvPr id="158" name="テキスト ボックス 157">
              <a:extLst>
                <a:ext uri="{FF2B5EF4-FFF2-40B4-BE49-F238E27FC236}">
                  <a16:creationId xmlns:a16="http://schemas.microsoft.com/office/drawing/2014/main" id="{1B6F2C95-A8C4-4F7D-8B91-406211719E81}"/>
                </a:ext>
              </a:extLst>
            </p:cNvPr>
            <p:cNvSpPr txBox="1"/>
            <p:nvPr/>
          </p:nvSpPr>
          <p:spPr>
            <a:xfrm>
              <a:off x="5402806" y="5836096"/>
              <a:ext cx="1441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b="1" dirty="0"/>
                <a:t>ミトコンドリア</a:t>
              </a:r>
            </a:p>
          </p:txBody>
        </p:sp>
        <p:sp>
          <p:nvSpPr>
            <p:cNvPr id="159" name="テキスト ボックス 158">
              <a:extLst>
                <a:ext uri="{FF2B5EF4-FFF2-40B4-BE49-F238E27FC236}">
                  <a16:creationId xmlns:a16="http://schemas.microsoft.com/office/drawing/2014/main" id="{53AA1185-B3BA-48D8-9DD8-AE709F28E8F9}"/>
                </a:ext>
              </a:extLst>
            </p:cNvPr>
            <p:cNvSpPr txBox="1"/>
            <p:nvPr/>
          </p:nvSpPr>
          <p:spPr>
            <a:xfrm>
              <a:off x="1188066" y="4677394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b="1" dirty="0"/>
                <a:t>細胞質</a:t>
              </a:r>
            </a:p>
          </p:txBody>
        </p:sp>
        <p:sp>
          <p:nvSpPr>
            <p:cNvPr id="160" name="テキスト ボックス 159">
              <a:extLst>
                <a:ext uri="{FF2B5EF4-FFF2-40B4-BE49-F238E27FC236}">
                  <a16:creationId xmlns:a16="http://schemas.microsoft.com/office/drawing/2014/main" id="{39921F3B-6BF5-441E-806B-1F8F353A7B88}"/>
                </a:ext>
              </a:extLst>
            </p:cNvPr>
            <p:cNvSpPr txBox="1"/>
            <p:nvPr/>
          </p:nvSpPr>
          <p:spPr>
            <a:xfrm>
              <a:off x="6539784" y="4671763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b="1" dirty="0"/>
                <a:t>細胞質</a:t>
              </a:r>
            </a:p>
          </p:txBody>
        </p:sp>
      </p:grpSp>
      <p:sp>
        <p:nvSpPr>
          <p:cNvPr id="224" name="テキスト ボックス 223">
            <a:extLst>
              <a:ext uri="{FF2B5EF4-FFF2-40B4-BE49-F238E27FC236}">
                <a16:creationId xmlns:a16="http://schemas.microsoft.com/office/drawing/2014/main" id="{1B034607-5297-4044-88C9-E46A11CFD84B}"/>
              </a:ext>
            </a:extLst>
          </p:cNvPr>
          <p:cNvSpPr txBox="1"/>
          <p:nvPr/>
        </p:nvSpPr>
        <p:spPr>
          <a:xfrm>
            <a:off x="197041" y="836236"/>
            <a:ext cx="8731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effectLst/>
                <a:latin typeface="Century" panose="02040604050505020304" pitchFamily="18" charset="0"/>
                <a:cs typeface="Times New Roman" panose="02020603050405020304" pitchFamily="18" charset="0"/>
              </a:rPr>
              <a:t>JC-1 (5,5′,6,6′-tetrachloro-1,1′,3,3′-tetraethylbenzimidazolylcarbocyanine iodide)</a:t>
            </a:r>
            <a:endParaRPr lang="ja-JP" altLang="en-US" dirty="0">
              <a:latin typeface="Century" panose="02040604050505020304" pitchFamily="18" charset="0"/>
            </a:endParaRPr>
          </a:p>
        </p:txBody>
      </p:sp>
      <p:sp>
        <p:nvSpPr>
          <p:cNvPr id="228" name="テキスト ボックス 227">
            <a:extLst>
              <a:ext uri="{FF2B5EF4-FFF2-40B4-BE49-F238E27FC236}">
                <a16:creationId xmlns:a16="http://schemas.microsoft.com/office/drawing/2014/main" id="{DF9702F4-6BE1-45F4-9085-62D72BCDAAC6}"/>
              </a:ext>
            </a:extLst>
          </p:cNvPr>
          <p:cNvSpPr txBox="1"/>
          <p:nvPr/>
        </p:nvSpPr>
        <p:spPr>
          <a:xfrm>
            <a:off x="346668" y="1395969"/>
            <a:ext cx="691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原理</a:t>
            </a:r>
            <a:endParaRPr lang="ja-JP" altLang="en-US" dirty="0"/>
          </a:p>
        </p:txBody>
      </p:sp>
      <p:pic>
        <p:nvPicPr>
          <p:cNvPr id="233" name="オーディオ 232">
            <a:hlinkClick r:id="" action="ppaction://media"/>
            <a:extLst>
              <a:ext uri="{FF2B5EF4-FFF2-40B4-BE49-F238E27FC236}">
                <a16:creationId xmlns:a16="http://schemas.microsoft.com/office/drawing/2014/main" id="{1EDFAC26-0367-44A9-BFCB-224232BBDE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174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931"/>
    </mc:Choice>
    <mc:Fallback xmlns="">
      <p:transition spd="slow" advTm="195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" x="3857625" y="4546600"/>
          <p14:tracePt t="337" x="3849688" y="4538663"/>
          <p14:tracePt t="350" x="3841750" y="4529138"/>
          <p14:tracePt t="368" x="3790950" y="4452938"/>
          <p14:tracePt t="385" x="3535363" y="4156075"/>
          <p14:tracePt t="402" x="3297238" y="3849688"/>
          <p14:tracePt t="418" x="3170238" y="3687763"/>
          <p14:tracePt t="429" x="2957513" y="3348038"/>
          <p14:tracePt t="447" x="2897188" y="3127375"/>
          <p14:tracePt t="462" x="2881313" y="2982913"/>
          <p14:tracePt t="479" x="2871788" y="2906713"/>
          <p14:tracePt t="945" x="2838450" y="2871788"/>
          <p14:tracePt t="960" x="2795588" y="2838450"/>
          <p14:tracePt t="977" x="2617788" y="2719388"/>
          <p14:tracePt t="994" x="2328863" y="2524125"/>
          <p14:tracePt t="1011" x="2098675" y="2362200"/>
          <p14:tracePt t="1028" x="1885950" y="2184400"/>
          <p14:tracePt t="1038" x="1801813" y="2124075"/>
          <p14:tracePt t="1060" x="1631950" y="1963738"/>
          <p14:tracePt t="1075" x="1581150" y="1903413"/>
          <p14:tracePt t="1086" x="1571625" y="1895475"/>
          <p14:tracePt t="1240" x="1571625" y="1885950"/>
          <p14:tracePt t="1259" x="1571625" y="1870075"/>
          <p14:tracePt t="1277" x="1571625" y="1801813"/>
          <p14:tracePt t="1294" x="1563688" y="1776413"/>
          <p14:tracePt t="1311" x="1555750" y="1674813"/>
          <p14:tracePt t="1322" x="1546225" y="1597025"/>
          <p14:tracePt t="1339" x="1530350" y="1504950"/>
          <p14:tracePt t="1356" x="1487488" y="1368425"/>
          <p14:tracePt t="1373" x="1470025" y="1300163"/>
          <p14:tracePt t="1388" x="1436688" y="1223963"/>
          <p14:tracePt t="1401" x="1419225" y="1173163"/>
          <p14:tracePt t="1418" x="1419225" y="1163638"/>
          <p14:tracePt t="1429" x="1419225" y="1112838"/>
          <p14:tracePt t="1445" x="1419225" y="1096963"/>
          <p14:tracePt t="1463" x="1411288" y="1036638"/>
          <p14:tracePt t="1479" x="1411288" y="1019175"/>
          <p14:tracePt t="1495" x="1411288" y="1003300"/>
          <p14:tracePt t="1523" x="1411288" y="993775"/>
          <p14:tracePt t="1542" x="1411288" y="968375"/>
          <p14:tracePt t="1559" x="1401763" y="960438"/>
          <p14:tracePt t="1575" x="1393825" y="942975"/>
          <p14:tracePt t="1591" x="1393825" y="925513"/>
          <p14:tracePt t="1622" x="1385888" y="900113"/>
          <p14:tracePt t="1634" x="1376363" y="900113"/>
          <p14:tracePt t="1651" x="1368425" y="892175"/>
          <p14:tracePt t="1651" x="1368425" y="884238"/>
          <p14:tracePt t="1662" x="1360488" y="884238"/>
          <p14:tracePt t="1682" x="1350963" y="874713"/>
          <p14:tracePt t="1698" x="1343025" y="858838"/>
          <p14:tracePt t="2352" x="1368425" y="858838"/>
          <p14:tracePt t="2366" x="1411288" y="858838"/>
          <p14:tracePt t="2389" x="1520825" y="849313"/>
          <p14:tracePt t="2396" x="1538288" y="849313"/>
          <p14:tracePt t="2417" x="1622425" y="841375"/>
          <p14:tracePt t="2428" x="1657350" y="841375"/>
          <p14:tracePt t="2444" x="1690688" y="833438"/>
          <p14:tracePt t="2460" x="1700213" y="823913"/>
          <p14:tracePt t="2571" x="1708150" y="815975"/>
          <p14:tracePt t="2590" x="1716088" y="815975"/>
          <p14:tracePt t="2604" x="1733550" y="815975"/>
          <p14:tracePt t="2623" x="1741488" y="808038"/>
          <p14:tracePt t="2635" x="1751013" y="808038"/>
          <p14:tracePt t="2653" x="1758950" y="808038"/>
          <p14:tracePt t="2662" x="1766888" y="808038"/>
          <p14:tracePt t="2695" x="1776413" y="808038"/>
          <p14:tracePt t="2945" x="1784350" y="808038"/>
          <p14:tracePt t="2961" x="1819275" y="808038"/>
          <p14:tracePt t="2980" x="1844675" y="808038"/>
          <p14:tracePt t="2996" x="1903413" y="808038"/>
          <p14:tracePt t="3007" x="1989138" y="808038"/>
          <p14:tracePt t="3024" x="2082800" y="808038"/>
          <p14:tracePt t="3042" x="2159000" y="808038"/>
          <p14:tracePt t="3058" x="2166938" y="808038"/>
          <p14:tracePt t="3075" x="2184400" y="808038"/>
          <p14:tracePt t="3694" x="2217738" y="798513"/>
          <p14:tracePt t="3709" x="2303463" y="773113"/>
          <p14:tracePt t="3727" x="2379663" y="765175"/>
          <p14:tracePt t="3744" x="2524125" y="739775"/>
          <p14:tracePt t="3761" x="2686050" y="722313"/>
          <p14:tracePt t="3778" x="2787650" y="714375"/>
          <p14:tracePt t="3795" x="2897188" y="696913"/>
          <p14:tracePt t="3806" x="2922588" y="688975"/>
          <p14:tracePt t="3822" x="2932113" y="688975"/>
          <p14:tracePt t="3843" x="2949575" y="688975"/>
          <p14:tracePt t="3851" x="2982913" y="688975"/>
          <p14:tracePt t="3869" x="3016250" y="688975"/>
          <p14:tracePt t="3889" x="3084513" y="671513"/>
          <p14:tracePt t="3896" x="3127375" y="671513"/>
          <p14:tracePt t="3917" x="3238500" y="671513"/>
          <p14:tracePt t="3934" x="3305175" y="671513"/>
          <p14:tracePt t="3944" x="3340100" y="671513"/>
          <p14:tracePt t="3961" x="3355975" y="671513"/>
          <p14:tracePt t="3978" x="3373438" y="671513"/>
          <p14:tracePt t="3995" x="3373438" y="663575"/>
          <p14:tracePt t="4006" x="3382963" y="663575"/>
          <p14:tracePt t="4027" x="3390900" y="663575"/>
          <p14:tracePt t="4040" x="3408363" y="663575"/>
          <p14:tracePt t="4062" x="3449638" y="663575"/>
          <p14:tracePt t="4085" x="3527425" y="663575"/>
          <p14:tracePt t="4102" x="3611563" y="654050"/>
          <p14:tracePt t="4119" x="3654425" y="654050"/>
          <p14:tracePt t="4135" x="3738563" y="654050"/>
          <p14:tracePt t="4156" x="3883025" y="654050"/>
          <p14:tracePt t="4163" x="3925888" y="654050"/>
          <p14:tracePt t="4180" x="3986213" y="654050"/>
          <p14:tracePt t="4196" x="4037013" y="654050"/>
          <p14:tracePt t="4212" x="4044950" y="654050"/>
          <p14:tracePt t="4229" x="4095750" y="654050"/>
          <p14:tracePt t="4245" x="4146550" y="654050"/>
          <p14:tracePt t="4265" x="4197350" y="654050"/>
          <p14:tracePt t="4276" x="4240213" y="654050"/>
          <p14:tracePt t="4294" x="4325938" y="654050"/>
          <p14:tracePt t="4311" x="4410075" y="654050"/>
          <p14:tracePt t="4328" x="4478338" y="654050"/>
          <p14:tracePt t="4335" x="4513263" y="654050"/>
          <p14:tracePt t="4358" x="4597400" y="654050"/>
          <p14:tracePt t="4365" x="4614863" y="654050"/>
          <p14:tracePt t="4384" x="4683125" y="654050"/>
          <p14:tracePt t="4401" x="4733925" y="654050"/>
          <p14:tracePt t="4417" x="4802188" y="654050"/>
          <p14:tracePt t="4429" x="4843463" y="654050"/>
          <p14:tracePt t="4445" x="4860925" y="654050"/>
          <p14:tracePt t="4462" x="4878388" y="654050"/>
          <p14:tracePt t="4479" x="4894263" y="654050"/>
          <p14:tracePt t="4496" x="4919663" y="654050"/>
          <p14:tracePt t="4512" x="4929188" y="654050"/>
          <p14:tracePt t="4523" x="4954588" y="654050"/>
          <p14:tracePt t="4541" x="5013325" y="663575"/>
          <p14:tracePt t="4558" x="5030788" y="663575"/>
          <p14:tracePt t="4558" x="5048250" y="671513"/>
          <p14:tracePt t="4575" x="5073650" y="671513"/>
          <p14:tracePt t="4591" x="5132388" y="688975"/>
          <p14:tracePt t="4608" x="5157788" y="688975"/>
          <p14:tracePt t="4625" x="5192713" y="688975"/>
          <p14:tracePt t="4631" x="5200650" y="688975"/>
          <p14:tracePt t="4654" x="5235575" y="688975"/>
          <p14:tracePt t="4662" x="5243513" y="688975"/>
          <p14:tracePt t="4678" x="5276850" y="704850"/>
          <p14:tracePt t="4696" x="5294313" y="704850"/>
          <p14:tracePt t="4713" x="5337175" y="722313"/>
          <p14:tracePt t="4730" x="5362575" y="722313"/>
          <p14:tracePt t="4741" x="5370513" y="722313"/>
          <p14:tracePt t="4741" x="5380038" y="722313"/>
          <p14:tracePt t="4761" x="5421313" y="722313"/>
          <p14:tracePt t="4773" x="5430838" y="722313"/>
          <p14:tracePt t="4795" x="5464175" y="722313"/>
          <p14:tracePt t="4812" x="5489575" y="722313"/>
          <p14:tracePt t="4820" x="5514975" y="722313"/>
          <p14:tracePt t="4834" x="5549900" y="722313"/>
          <p14:tracePt t="4853" x="5626100" y="722313"/>
          <p14:tracePt t="4870" x="5659438" y="722313"/>
          <p14:tracePt t="4891" x="5702300" y="722313"/>
          <p14:tracePt t="4893" x="5727700" y="722313"/>
          <p14:tracePt t="4916" x="5735638" y="722313"/>
          <p14:tracePt t="4934" x="5753100" y="722313"/>
          <p14:tracePt t="4951" x="5788025" y="722313"/>
          <p14:tracePt t="4975" x="5829300" y="722313"/>
          <p14:tracePt t="4992" x="5872163" y="722313"/>
          <p14:tracePt t="5009" x="5922963" y="722313"/>
          <p14:tracePt t="5025" x="5965825" y="722313"/>
          <p14:tracePt t="5042" x="5991225" y="722313"/>
          <p14:tracePt t="5060" x="6049963" y="722313"/>
          <p14:tracePt t="5077" x="6067425" y="722313"/>
          <p14:tracePt t="5087" x="6092825" y="722313"/>
          <p14:tracePt t="5107" x="6127750" y="722313"/>
          <p14:tracePt t="5124" x="6143625" y="722313"/>
          <p14:tracePt t="5131" x="6169025" y="722313"/>
          <p14:tracePt t="5148" x="6203950" y="722313"/>
          <p14:tracePt t="5165" x="6288088" y="722313"/>
          <p14:tracePt t="5181" x="6305550" y="722313"/>
          <p14:tracePt t="5197" x="6338888" y="722313"/>
          <p14:tracePt t="5213" x="6348413" y="722313"/>
          <p14:tracePt t="5231" x="6381750" y="722313"/>
          <p14:tracePt t="5246" x="6407150" y="722313"/>
          <p14:tracePt t="5257" x="6457950" y="722313"/>
          <p14:tracePt t="5279" x="6492875" y="722313"/>
          <p14:tracePt t="5294" x="6543675" y="722313"/>
          <p14:tracePt t="5311" x="6586538" y="722313"/>
          <p14:tracePt t="5319" x="6594475" y="722313"/>
          <p14:tracePt t="5339" x="6627813" y="722313"/>
          <p14:tracePt t="5372" x="6637338" y="722313"/>
          <p14:tracePt t="5399" x="6645275" y="722313"/>
          <p14:tracePt t="5416" x="6662738" y="722313"/>
          <p14:tracePt t="5710" x="6705600" y="722313"/>
          <p14:tracePt t="5726" x="6781800" y="714375"/>
          <p14:tracePt t="5743" x="6815138" y="704850"/>
          <p14:tracePt t="5761" x="6926263" y="688975"/>
          <p14:tracePt t="5773" x="6969125" y="688975"/>
          <p14:tracePt t="5793" x="7035800" y="688975"/>
          <p14:tracePt t="5809" x="7078663" y="688975"/>
          <p14:tracePt t="5835" x="7096125" y="688975"/>
          <p14:tracePt t="5851" x="7121525" y="679450"/>
          <p14:tracePt t="5868" x="7129463" y="679450"/>
          <p14:tracePt t="5885" x="7164388" y="679450"/>
          <p14:tracePt t="5903" x="7180263" y="679450"/>
          <p14:tracePt t="5913" x="7189788" y="671513"/>
          <p14:tracePt t="5933" x="7215188" y="671513"/>
          <p14:tracePt t="5944" x="7232650" y="671513"/>
          <p14:tracePt t="5960" x="7248525" y="671513"/>
          <p14:tracePt t="5976" x="7291388" y="671513"/>
          <p14:tracePt t="5994" x="7342188" y="671513"/>
          <p14:tracePt t="6011" x="7392988" y="671513"/>
          <p14:tracePt t="6029" x="7478713" y="671513"/>
          <p14:tracePt t="6039" x="7504113" y="671513"/>
          <p14:tracePt t="6058" x="7529513" y="671513"/>
          <p14:tracePt t="6075" x="7554913" y="671513"/>
          <p14:tracePt t="6094" x="7605713" y="671513"/>
          <p14:tracePt t="6101" x="7623175" y="671513"/>
          <p14:tracePt t="6119" x="7681913" y="663575"/>
          <p14:tracePt t="6135" x="7716838" y="654050"/>
          <p14:tracePt t="6153" x="7750175" y="646113"/>
          <p14:tracePt t="6163" x="7758113" y="646113"/>
          <p14:tracePt t="6185" x="7775575" y="646113"/>
          <p14:tracePt t="6193" x="7783513" y="646113"/>
          <p14:tracePt t="6210" x="7810500" y="646113"/>
          <p14:tracePt t="6227" x="7826375" y="636588"/>
          <p14:tracePt t="6244" x="7843838" y="636588"/>
          <p14:tracePt t="6261" x="7851775" y="636588"/>
          <p14:tracePt t="6281" x="7869238" y="636588"/>
          <p14:tracePt t="6288" x="7877175" y="628650"/>
          <p14:tracePt t="6309" x="7886700" y="628650"/>
          <p14:tracePt t="6648" x="7894638" y="628650"/>
          <p14:tracePt t="6664" x="7945438" y="628650"/>
          <p14:tracePt t="6681" x="8005763" y="628650"/>
          <p14:tracePt t="6697" x="8064500" y="628650"/>
          <p14:tracePt t="6713" x="8115300" y="628650"/>
          <p14:tracePt t="6730" x="8132763" y="628650"/>
          <p14:tracePt t="6741" x="8158163" y="628650"/>
          <p14:tracePt t="6761" x="8166100" y="628650"/>
          <p14:tracePt t="7116" x="8175625" y="628650"/>
          <p14:tracePt t="7132" x="8183563" y="611188"/>
          <p14:tracePt t="7243" x="8191500" y="620713"/>
          <p14:tracePt t="7259" x="8183563" y="679450"/>
          <p14:tracePt t="7277" x="8089900" y="747713"/>
          <p14:tracePt t="7298" x="7912100" y="866775"/>
          <p14:tracePt t="7307" x="7385050" y="1036638"/>
          <p14:tracePt t="7323" x="6432550" y="1300163"/>
          <p14:tracePt t="7336" x="5872163" y="1401763"/>
          <p14:tracePt t="7338" x="5302250" y="1530350"/>
          <p14:tracePt t="7353" x="4146550" y="1725613"/>
          <p14:tracePt t="7369" x="3109913" y="1860550"/>
          <p14:tracePt t="7385" x="2668588" y="1920875"/>
          <p14:tracePt t="7403" x="1555750" y="1979613"/>
          <p14:tracePt t="7413" x="1266825" y="1979613"/>
          <p14:tracePt t="7436" x="654050" y="1979613"/>
          <p14:tracePt t="7449" x="382588" y="1979613"/>
          <p14:tracePt t="7460" x="288925" y="1979613"/>
          <p14:tracePt t="7477" x="144463" y="1979613"/>
          <p14:tracePt t="7495" x="42863" y="1979613"/>
          <p14:tracePt t="7728" x="161925" y="1997075"/>
          <p14:tracePt t="7745" x="347663" y="2022475"/>
          <p14:tracePt t="7763" x="696913" y="2022475"/>
          <p14:tracePt t="7773" x="841375" y="2022475"/>
          <p14:tracePt t="7793" x="1147763" y="2022475"/>
          <p14:tracePt t="7808" x="1223963" y="2022475"/>
          <p14:tracePt t="7828" x="1282700" y="1963738"/>
          <p14:tracePt t="7836" x="1300163" y="1903413"/>
          <p14:tracePt t="7851" x="1308100" y="1895475"/>
          <p14:tracePt t="7869" x="1333500" y="1758950"/>
          <p14:tracePt t="7885" x="1343025" y="1682750"/>
          <p14:tracePt t="7903" x="1343025" y="1622425"/>
          <p14:tracePt t="7913" x="1343025" y="1571625"/>
          <p14:tracePt t="7931" x="1343025" y="1555750"/>
          <p14:tracePt t="7944" x="1317625" y="1495425"/>
          <p14:tracePt t="7961" x="1274763" y="1470025"/>
          <p14:tracePt t="7977" x="1231900" y="1427163"/>
          <p14:tracePt t="7995" x="1112838" y="1401763"/>
          <p14:tracePt t="8012" x="1028700" y="1393825"/>
          <p14:tracePt t="8023" x="858838" y="1393825"/>
          <p14:tracePt t="8042" x="628650" y="1393825"/>
          <p14:tracePt t="8056" x="433388" y="1393825"/>
          <p14:tracePt t="8078" x="152400" y="1452563"/>
          <p14:tracePt t="8086" x="93663" y="1462088"/>
          <p14:tracePt t="8273" x="280988" y="1946275"/>
          <p14:tracePt t="8294" x="611188" y="2065338"/>
          <p14:tracePt t="8313" x="1104900" y="2252663"/>
          <p14:tracePt t="8334" x="1343025" y="2387600"/>
          <p14:tracePt t="8356" x="1495425" y="2617788"/>
          <p14:tracePt t="8370" x="1530350" y="2805113"/>
          <p14:tracePt t="8386" x="1530350" y="2974975"/>
          <p14:tracePt t="8403" x="1530350" y="3119438"/>
          <p14:tracePt t="8413" x="1520825" y="3186113"/>
          <p14:tracePt t="8434" x="1470025" y="3355975"/>
          <p14:tracePt t="8449" x="1444625" y="3441700"/>
          <p14:tracePt t="8460" x="1436688" y="3475038"/>
          <p14:tracePt t="8477" x="1427163" y="3527425"/>
          <p14:tracePt t="8494" x="1427163" y="3594100"/>
          <p14:tracePt t="8512" x="1427163" y="3636963"/>
          <p14:tracePt t="8523" x="1427163" y="3662363"/>
          <p14:tracePt t="8543" x="1427163" y="3738563"/>
          <p14:tracePt t="8557" x="1436688" y="3824288"/>
          <p14:tracePt t="8578" x="1487488" y="3900488"/>
          <p14:tracePt t="8586" x="1555750" y="3976688"/>
          <p14:tracePt t="8601" x="1606550" y="4019550"/>
          <p14:tracePt t="8618" x="1690688" y="4070350"/>
          <p14:tracePt t="8635" x="1920875" y="4164013"/>
          <p14:tracePt t="8652" x="2166938" y="4249738"/>
          <p14:tracePt t="8662" x="2328863" y="4300538"/>
          <p14:tracePt t="8682" x="2762250" y="4359275"/>
          <p14:tracePt t="8698" x="3238500" y="4376738"/>
          <p14:tracePt t="8714" x="3594100" y="4376738"/>
          <p14:tracePt t="8731" x="3867150" y="4376738"/>
          <p14:tracePt t="8747" x="4037013" y="4376738"/>
          <p14:tracePt t="8758" x="4181475" y="4384675"/>
          <p14:tracePt t="8775" x="4308475" y="4384675"/>
          <p14:tracePt t="8792" x="4460875" y="4384675"/>
          <p14:tracePt t="8809" x="4589463" y="4384675"/>
          <p14:tracePt t="8825" x="4708525" y="4384675"/>
          <p14:tracePt t="8843" x="4868863" y="4394200"/>
          <p14:tracePt t="8860" x="5073650" y="4419600"/>
          <p14:tracePt t="8866" x="5175250" y="4419600"/>
          <p14:tracePt t="8866" x="5268913" y="4419600"/>
          <p14:tracePt t="8882" x="5387975" y="4419600"/>
          <p14:tracePt t="8899" x="5626100" y="4419600"/>
          <p14:tracePt t="8919" x="5889625" y="4410075"/>
          <p14:tracePt t="8920" x="6034088" y="4410075"/>
          <p14:tracePt t="8929" x="6178550" y="4402138"/>
          <p14:tracePt t="8945" x="6457950" y="4402138"/>
          <p14:tracePt t="8963" x="6713538" y="4376738"/>
          <p14:tracePt t="8981" x="6926263" y="4368800"/>
          <p14:tracePt t="8998" x="7096125" y="4359275"/>
          <p14:tracePt t="9008" x="7154863" y="4359275"/>
          <p14:tracePt t="9026" x="7367588" y="4341813"/>
          <p14:tracePt t="9042" x="7486650" y="4341813"/>
          <p14:tracePt t="9060" x="7597775" y="4341813"/>
          <p14:tracePt t="9078" x="7716838" y="4341813"/>
          <p14:tracePt t="9086" x="7800975" y="4341813"/>
          <p14:tracePt t="9109" x="7962900" y="4341813"/>
          <p14:tracePt t="9117" x="8005763" y="4341813"/>
          <p14:tracePt t="9134" x="8064500" y="4341813"/>
          <p14:tracePt t="9212" x="8031163" y="4341813"/>
          <p14:tracePt t="9228" x="7927975" y="4359275"/>
          <p14:tracePt t="9244" x="7902575" y="4359275"/>
          <p14:tracePt t="9261" x="7716838" y="4368800"/>
          <p14:tracePt t="9278" x="7035800" y="4452938"/>
          <p14:tracePt t="9295" x="6237288" y="4529138"/>
          <p14:tracePt t="9305" x="5761038" y="4589463"/>
          <p14:tracePt t="9329" x="4894263" y="4708525"/>
          <p14:tracePt t="9336" x="4037013" y="4818063"/>
          <p14:tracePt t="9351" x="3679825" y="4852988"/>
          <p14:tracePt t="9352" x="3382963" y="4868863"/>
          <p14:tracePt t="9368" x="2889250" y="4868863"/>
          <p14:tracePt t="9385" x="2557463" y="4868863"/>
          <p14:tracePt t="9402" x="2311400" y="4868863"/>
          <p14:tracePt t="9419" x="2082800" y="4868863"/>
          <p14:tracePt t="9429" x="1971675" y="4868863"/>
          <p14:tracePt t="9445" x="1801813" y="4868863"/>
          <p14:tracePt t="9462" x="1631950" y="4868863"/>
          <p14:tracePt t="9478" x="1343025" y="4868863"/>
          <p14:tracePt t="9495" x="1257300" y="4843463"/>
          <p14:tracePt t="9512" x="1096963" y="4827588"/>
          <p14:tracePt t="9529" x="917575" y="4784725"/>
          <p14:tracePt t="9546" x="815975" y="4749800"/>
          <p14:tracePt t="9555" x="790575" y="4741863"/>
          <p14:tracePt t="9575" x="730250" y="4724400"/>
          <p14:tracePt t="9593" x="704850" y="4683125"/>
          <p14:tracePt t="9610" x="696913" y="4648200"/>
          <p14:tracePt t="9631" x="696913" y="4572000"/>
          <p14:tracePt t="9648" x="696913" y="4402138"/>
          <p14:tracePt t="9672" x="696913" y="4037013"/>
          <p14:tracePt t="9679" x="704850" y="3763963"/>
          <p14:tracePt t="9695" x="747713" y="3619500"/>
          <p14:tracePt t="9713" x="808038" y="3398838"/>
          <p14:tracePt t="9728" x="874713" y="3186113"/>
          <p14:tracePt t="9745" x="1011238" y="2897188"/>
          <p14:tracePt t="9762" x="1130300" y="2719388"/>
          <p14:tracePt t="9779" x="1274763" y="2582863"/>
          <p14:tracePt t="9795" x="1444625" y="2430463"/>
          <p14:tracePt t="9806" x="1495425" y="2397125"/>
          <p14:tracePt t="9825" x="1708150" y="2192338"/>
          <p14:tracePt t="9842" x="1827213" y="2090738"/>
          <p14:tracePt t="9867" x="1954213" y="1979613"/>
          <p14:tracePt t="9884" x="1989138" y="1938338"/>
          <p14:tracePt t="9884" x="2014538" y="1911350"/>
          <p14:tracePt t="9900" x="2055813" y="1885950"/>
          <p14:tracePt t="9912" x="2108200" y="1844675"/>
          <p14:tracePt t="9933" x="2217738" y="1801813"/>
          <p14:tracePt t="9944" x="2252663" y="1793875"/>
          <p14:tracePt t="9961" x="2481263" y="1776413"/>
          <p14:tracePt t="9978" x="2600325" y="1776413"/>
          <p14:tracePt t="9995" x="2906713" y="1776413"/>
          <p14:tracePt t="10012" x="3552825" y="1776413"/>
          <p14:tracePt t="10022" x="3875088" y="1784350"/>
          <p14:tracePt t="10041" x="4333875" y="1844675"/>
          <p14:tracePt t="10058" x="4699000" y="1920875"/>
          <p14:tracePt t="10075" x="5038725" y="1989138"/>
          <p14:tracePt t="10091" x="5311775" y="2030413"/>
          <p14:tracePt t="10109" x="5854700" y="2124075"/>
          <p14:tracePt t="10131" x="6237288" y="2184400"/>
          <p14:tracePt t="10147" x="6526213" y="2192338"/>
          <p14:tracePt t="10163" x="6781800" y="2192338"/>
          <p14:tracePt t="10179" x="6815138" y="2192338"/>
          <p14:tracePt t="10195" x="6865938" y="2192338"/>
          <p14:tracePt t="10212" x="6875463" y="2192338"/>
          <p14:tracePt t="10229" x="6891338" y="2192338"/>
          <p14:tracePt t="10245" x="6926263" y="2192338"/>
          <p14:tracePt t="10261" x="7010400" y="2192338"/>
          <p14:tracePt t="10278" x="7061200" y="2209800"/>
          <p14:tracePt t="10295" x="7197725" y="2227263"/>
          <p14:tracePt t="10306" x="7258050" y="2243138"/>
          <p14:tracePt t="10326" x="7324725" y="2278063"/>
          <p14:tracePt t="10335" x="7410450" y="2336800"/>
          <p14:tracePt t="10351" x="7453313" y="2362200"/>
          <p14:tracePt t="10368" x="7554913" y="2430463"/>
          <p14:tracePt t="10385" x="7742238" y="2600325"/>
          <p14:tracePt t="10402" x="7800975" y="2701925"/>
          <p14:tracePt t="10412" x="7818438" y="2762250"/>
          <p14:tracePt t="10433" x="7826375" y="2940050"/>
          <p14:tracePt t="10444" x="7758113" y="3119438"/>
          <p14:tracePt t="10461" x="7546975" y="3314700"/>
          <p14:tracePt t="10479" x="7248525" y="3475038"/>
          <p14:tracePt t="10495" x="6900863" y="3568700"/>
          <p14:tracePt t="10512" x="6500813" y="3611563"/>
          <p14:tracePt t="10522" x="5889625" y="3629025"/>
          <p14:tracePt t="10541" x="5395913" y="3629025"/>
          <p14:tracePt t="10557" x="4972050" y="3603625"/>
          <p14:tracePt t="10577" x="4572000" y="3527425"/>
          <p14:tracePt t="10600" x="4410075" y="3484563"/>
          <p14:tracePt t="10618" x="4249738" y="3408363"/>
          <p14:tracePt t="10636" x="4197350" y="3390900"/>
          <p14:tracePt t="10653" x="4138613" y="3355975"/>
          <p14:tracePt t="10663" x="4121150" y="3348038"/>
          <p14:tracePt t="10679" x="4070350" y="3297238"/>
          <p14:tracePt t="10696" x="4019550" y="3254375"/>
          <p14:tracePt t="10712" x="3951288" y="3203575"/>
          <p14:tracePt t="10729" x="3892550" y="3170238"/>
          <p14:tracePt t="10745" x="3867150" y="3160713"/>
          <p14:tracePt t="10762" x="3849688" y="3160713"/>
          <p14:tracePt t="10962" x="3892550" y="3170238"/>
          <p14:tracePt t="10978" x="4027488" y="3186113"/>
          <p14:tracePt t="10995" x="4333875" y="3186113"/>
          <p14:tracePt t="11007" x="4478338" y="3186113"/>
          <p14:tracePt t="11025" x="4724400" y="3186113"/>
          <p14:tracePt t="11042" x="4929188" y="3186113"/>
          <p14:tracePt t="11061" x="5116513" y="3186113"/>
          <p14:tracePt t="11084" x="5124450" y="3186113"/>
          <p14:tracePt t="11257" x="5116513" y="3186113"/>
          <p14:tracePt t="11276" x="5048250" y="3186113"/>
          <p14:tracePt t="11292" x="4997450" y="3186113"/>
          <p14:tracePt t="11308" x="4946650" y="3170238"/>
          <p14:tracePt t="11325" x="4929188" y="3160713"/>
          <p14:tracePt t="11341" x="4894263" y="3152775"/>
          <p14:tracePt t="11356" x="4868863" y="3152775"/>
          <p14:tracePt t="11367" x="4860925" y="3152775"/>
          <p14:tracePt t="11509" x="4886325" y="3152775"/>
          <p14:tracePt t="11526" x="4919663" y="3152775"/>
          <p14:tracePt t="11542" x="4987925" y="3144838"/>
          <p14:tracePt t="11558" x="5005388" y="3144838"/>
          <p14:tracePt t="11575" x="5226050" y="3119438"/>
          <p14:tracePt t="11594" x="5438775" y="3094038"/>
          <p14:tracePt t="11601" x="5549900" y="3084513"/>
          <p14:tracePt t="11625" x="5745163" y="3059113"/>
          <p14:tracePt t="11740" x="5745163" y="3051175"/>
          <p14:tracePt t="11759" x="5745163" y="3033713"/>
          <p14:tracePt t="11776" x="5684838" y="3016250"/>
          <p14:tracePt t="11793" x="5608638" y="2982913"/>
          <p14:tracePt t="11811" x="5565775" y="2957513"/>
          <p14:tracePt t="11827" x="5464175" y="2906713"/>
          <p14:tracePt t="11857" x="5395913" y="2881313"/>
          <p14:tracePt t="11871" x="5370513" y="2846388"/>
          <p14:tracePt t="11888" x="5353050" y="2820988"/>
          <p14:tracePt t="11903" x="5345113" y="2787650"/>
          <p14:tracePt t="11912" x="5337175" y="2778125"/>
          <p14:tracePt t="11933" x="5337175" y="2770188"/>
          <p14:tracePt t="12022" x="5337175" y="2762250"/>
          <p14:tracePt t="12040" x="5405438" y="2762250"/>
          <p14:tracePt t="12060" x="5549900" y="2762250"/>
          <p14:tracePt t="12077" x="5745163" y="2762250"/>
          <p14:tracePt t="12085" x="5829300" y="2762250"/>
          <p14:tracePt t="12108" x="6016625" y="2762250"/>
          <p14:tracePt t="12123" x="6102350" y="2762250"/>
          <p14:tracePt t="12131" x="6127750" y="2762250"/>
          <p14:tracePt t="12148" x="6143625" y="2762250"/>
          <p14:tracePt t="12212" x="6153150" y="2752725"/>
          <p14:tracePt t="12228" x="6143625" y="2686050"/>
          <p14:tracePt t="12245" x="6092825" y="2660650"/>
          <p14:tracePt t="12261" x="6034088" y="2582863"/>
          <p14:tracePt t="12278" x="5999163" y="2549525"/>
          <p14:tracePt t="12308" x="5991225" y="2506663"/>
          <p14:tracePt t="12324" x="5991225" y="2489200"/>
          <p14:tracePt t="12337" x="5991225" y="2463800"/>
          <p14:tracePt t="12356" x="5991225" y="2438400"/>
          <p14:tracePt t="12374" x="6049963" y="2405063"/>
          <p14:tracePt t="12374" x="6084888" y="2397125"/>
          <p14:tracePt t="12400" x="6161088" y="2354263"/>
          <p14:tracePt t="12417" x="6211888" y="2336800"/>
          <p14:tracePt t="12434" x="6254750" y="2336800"/>
          <p14:tracePt t="12443" x="6305550" y="2336800"/>
          <p14:tracePt t="12460" x="6313488" y="2336800"/>
          <p14:tracePt t="12477" x="6365875" y="2379663"/>
          <p14:tracePt t="12495" x="6381750" y="2422525"/>
          <p14:tracePt t="12512" x="6391275" y="2481263"/>
          <p14:tracePt t="12523" x="6416675" y="2541588"/>
          <p14:tracePt t="12541" x="6450013" y="2592388"/>
          <p14:tracePt t="12559" x="6518275" y="2701925"/>
          <p14:tracePt t="12575" x="6569075" y="2736850"/>
          <p14:tracePt t="12585" x="6577013" y="2744788"/>
          <p14:tracePt t="12607" x="6627813" y="2770188"/>
          <p14:tracePt t="12624" x="6645275" y="2770188"/>
          <p14:tracePt t="12641" x="6680200" y="2770188"/>
          <p14:tracePt t="12665" x="6721475" y="2752725"/>
          <p14:tracePt t="12679" x="6738938" y="2727325"/>
          <p14:tracePt t="12696" x="6764338" y="2693988"/>
          <p14:tracePt t="12712" x="6807200" y="2660650"/>
          <p14:tracePt t="12729" x="6815138" y="2633663"/>
          <p14:tracePt t="12745" x="6832600" y="2600325"/>
          <p14:tracePt t="12823" x="6840538" y="2600325"/>
          <p14:tracePt t="12850" x="6781800" y="2625725"/>
          <p14:tracePt t="12866" x="6670675" y="2660650"/>
          <p14:tracePt t="12884" x="6483350" y="2676525"/>
          <p14:tracePt t="12902" x="6076950" y="2701925"/>
          <p14:tracePt t="12918" x="5821363" y="2727325"/>
          <p14:tracePt t="12928" x="5735638" y="2727325"/>
          <p14:tracePt t="12946" x="5641975" y="2736850"/>
          <p14:tracePt t="12962" x="5626100" y="2736850"/>
          <p14:tracePt t="12993" x="5616575" y="2736850"/>
          <p14:tracePt t="13011" x="5600700" y="2736850"/>
          <p14:tracePt t="13022" x="5583238" y="2719388"/>
          <p14:tracePt t="13041" x="5565775" y="2693988"/>
          <p14:tracePt t="13057" x="5549900" y="2676525"/>
          <p14:tracePt t="13074" x="5540375" y="2668588"/>
          <p14:tracePt t="13181" x="5540375" y="2676525"/>
          <p14:tracePt t="13196" x="5540375" y="2719388"/>
          <p14:tracePt t="13212" x="5540375" y="2744788"/>
          <p14:tracePt t="13241" x="5540375" y="2752725"/>
          <p14:tracePt t="13275" x="5540375" y="2770188"/>
          <p14:tracePt t="13290" x="5540375" y="2778125"/>
          <p14:tracePt t="13303" x="5540375" y="2787650"/>
          <p14:tracePt t="13356" x="5583238" y="2778125"/>
          <p14:tracePt t="13369" x="5591175" y="2770188"/>
          <p14:tracePt t="13386" x="5600700" y="2762250"/>
          <p14:tracePt t="13387" x="5616575" y="2744788"/>
          <p14:tracePt t="13399" x="5641975" y="2711450"/>
          <p14:tracePt t="13416" x="5651500" y="2676525"/>
          <p14:tracePt t="13434" x="5651500" y="2633663"/>
          <p14:tracePt t="13445" x="5651500" y="2600325"/>
          <p14:tracePt t="13461" x="5608638" y="2516188"/>
          <p14:tracePt t="13477" x="5532438" y="2455863"/>
          <p14:tracePt t="13494" x="5438775" y="2438400"/>
          <p14:tracePt t="13511" x="5345113" y="2430463"/>
          <p14:tracePt t="13528" x="5099050" y="2397125"/>
          <p14:tracePt t="13544" x="4987925" y="2397125"/>
          <p14:tracePt t="13555" x="4954588" y="2397125"/>
          <p14:tracePt t="13576" x="4894263" y="2405063"/>
          <p14:tracePt t="13592" x="4894263" y="2413000"/>
          <p14:tracePt t="13603" x="4868863" y="2447925"/>
          <p14:tracePt t="13617" x="4860925" y="2498725"/>
          <p14:tracePt t="13647" x="4860925" y="2541588"/>
          <p14:tracePt t="13664" x="4911725" y="2600325"/>
          <p14:tracePt t="13682" x="4987925" y="2668588"/>
          <p14:tracePt t="13699" x="5116513" y="2744788"/>
          <p14:tracePt t="13710" x="5167313" y="2762250"/>
          <p14:tracePt t="13729" x="5235575" y="2830513"/>
          <p14:tracePt t="13745" x="5243513" y="2846388"/>
          <p14:tracePt t="13762" x="5243513" y="2855913"/>
          <p14:tracePt t="13778" x="5243513" y="2863850"/>
          <p14:tracePt t="13790" x="5243513" y="2871788"/>
          <p14:tracePt t="13810" x="5218113" y="2871788"/>
          <p14:tracePt t="13827" x="5167313" y="2863850"/>
          <p14:tracePt t="13839" x="5141913" y="2855913"/>
          <p14:tracePt t="13858" x="5116513" y="2820988"/>
          <p14:tracePt t="13866" x="5081588" y="2770188"/>
          <p14:tracePt t="13881" x="5081588" y="2736850"/>
          <p14:tracePt t="13899" x="5073650" y="2651125"/>
          <p14:tracePt t="13918" x="5073650" y="2566988"/>
          <p14:tracePt t="13928" x="5091113" y="2541588"/>
          <p14:tracePt t="13948" x="5157788" y="2489200"/>
          <p14:tracePt t="13959" x="5243513" y="2430463"/>
          <p14:tracePt t="13975" x="5387975" y="2362200"/>
          <p14:tracePt t="13992" x="5549900" y="2303463"/>
          <p14:tracePt t="14008" x="5753100" y="2260600"/>
          <p14:tracePt t="14024" x="5957888" y="2235200"/>
          <p14:tracePt t="14041" x="6127750" y="2235200"/>
          <p14:tracePt t="14058" x="6272213" y="2227263"/>
          <p14:tracePt t="14075" x="6365875" y="2209800"/>
          <p14:tracePt t="14093" x="6500813" y="2184400"/>
          <p14:tracePt t="14111" x="6526213" y="2184400"/>
          <p14:tracePt t="14132" x="6551613" y="2166938"/>
          <p14:tracePt t="14179" x="6569075" y="2159000"/>
          <p14:tracePt t="14194" x="6569075" y="2141538"/>
          <p14:tracePt t="14211" x="6569075" y="2133600"/>
          <p14:tracePt t="14228" x="6569075" y="2116138"/>
          <p14:tracePt t="14244" x="6483350" y="2073275"/>
          <p14:tracePt t="14259" x="6229350" y="2005013"/>
          <p14:tracePt t="14275" x="5872163" y="1938338"/>
          <p14:tracePt t="14293" x="5565775" y="1885950"/>
          <p14:tracePt t="14310" x="4802188" y="1819275"/>
          <p14:tracePt t="14328" x="3841750" y="1801813"/>
          <p14:tracePt t="14336" x="3578225" y="1801813"/>
          <p14:tracePt t="14352" x="3221038" y="1801813"/>
          <p14:tracePt t="14375" x="2830513" y="1801813"/>
          <p14:tracePt t="14398" x="2668588" y="1801813"/>
          <p14:tracePt t="14418" x="2481263" y="1801813"/>
          <p14:tracePt t="14434" x="2422525" y="1801813"/>
          <p14:tracePt t="14434" x="2336800" y="1801813"/>
          <p14:tracePt t="14443" x="2268538" y="1784350"/>
          <p14:tracePt t="14461" x="1954213" y="1766888"/>
          <p14:tracePt t="14477" x="1751013" y="1751013"/>
          <p14:tracePt t="14495" x="1665288" y="1741488"/>
          <p14:tracePt t="14512" x="1452563" y="1741488"/>
          <p14:tracePt t="14528" x="1368425" y="1741488"/>
          <p14:tracePt t="14537" x="1325563" y="1741488"/>
          <p14:tracePt t="14557" x="1122363" y="1741488"/>
          <p14:tracePt t="14574" x="1028700" y="1776413"/>
          <p14:tracePt t="14590" x="849313" y="1870075"/>
          <p14:tracePt t="14607" x="628650" y="2030413"/>
          <p14:tracePt t="14623" x="509588" y="2149475"/>
          <p14:tracePt t="14647" x="400050" y="2293938"/>
          <p14:tracePt t="14663" x="331788" y="2498725"/>
          <p14:tracePt t="14680" x="331788" y="2693988"/>
          <p14:tracePt t="14696" x="339725" y="2770188"/>
          <p14:tracePt t="14713" x="560388" y="3067050"/>
          <p14:tracePt t="14730" x="755650" y="3271838"/>
          <p14:tracePt t="14745" x="935038" y="3449638"/>
          <p14:tracePt t="14762" x="1079500" y="3629025"/>
          <p14:tracePt t="14773" x="1155700" y="3697288"/>
          <p14:tracePt t="14793" x="1266825" y="3857625"/>
          <p14:tracePt t="14809" x="1419225" y="4052888"/>
          <p14:tracePt t="14820" x="1477963" y="4105275"/>
          <p14:tracePt t="14836" x="1639888" y="4189413"/>
          <p14:tracePt t="14852" x="1801813" y="4249738"/>
          <p14:tracePt t="14869" x="2014538" y="4265613"/>
          <p14:tracePt t="14884" x="2227263" y="4265613"/>
          <p14:tracePt t="14902" x="2455863" y="4265613"/>
          <p14:tracePt t="14913" x="2566988" y="4257675"/>
          <p14:tracePt t="14934" x="2940050" y="4181475"/>
          <p14:tracePt t="14945" x="3238500" y="4146550"/>
          <p14:tracePt t="14962" x="3543300" y="4095750"/>
          <p14:tracePt t="14979" x="3687763" y="4087813"/>
          <p14:tracePt t="14995" x="3968750" y="4079875"/>
          <p14:tracePt t="15011" x="4206875" y="4079875"/>
          <p14:tracePt t="15027" x="4503738" y="4079875"/>
          <p14:tracePt t="15043" x="4708525" y="4079875"/>
          <p14:tracePt t="15061" x="4878388" y="4062413"/>
          <p14:tracePt t="15070" x="4962525" y="4052888"/>
          <p14:tracePt t="15093" x="5175250" y="4052888"/>
          <p14:tracePt t="15101" x="5235575" y="4052888"/>
          <p14:tracePt t="15118" x="5276850" y="4052888"/>
          <p14:tracePt t="15134" x="5387975" y="4037013"/>
          <p14:tracePt t="15152" x="5456238" y="4027488"/>
          <p14:tracePt t="15163" x="5565775" y="4027488"/>
          <p14:tracePt t="15184" x="5719763" y="4027488"/>
          <p14:tracePt t="15198" x="5803900" y="4027488"/>
          <p14:tracePt t="15214" x="6127750" y="4027488"/>
          <p14:tracePt t="15225" x="6229350" y="4027488"/>
          <p14:tracePt t="15242" x="6416675" y="4027488"/>
          <p14:tracePt t="15260" x="6543675" y="4019550"/>
          <p14:tracePt t="15277" x="6586538" y="4019550"/>
          <p14:tracePt t="15295" x="6705600" y="4002088"/>
          <p14:tracePt t="15295" x="6764338" y="3986213"/>
          <p14:tracePt t="15306" x="6865938" y="3976688"/>
          <p14:tracePt t="15326" x="7129463" y="3935413"/>
          <p14:tracePt t="15339" x="7189788" y="3917950"/>
          <p14:tracePt t="15351" x="7324725" y="3883025"/>
          <p14:tracePt t="15369" x="7418388" y="3867150"/>
          <p14:tracePt t="15385" x="7486650" y="3867150"/>
          <p14:tracePt t="15402" x="7554913" y="3867150"/>
          <p14:tracePt t="15413" x="7580313" y="3867150"/>
          <p14:tracePt t="15432" x="7707313" y="3867150"/>
          <p14:tracePt t="15450" x="7826375" y="3867150"/>
          <p14:tracePt t="15461" x="7954963" y="3867150"/>
          <p14:tracePt t="15475" x="8031163" y="3867150"/>
          <p14:tracePt t="15492" x="8115300" y="3841750"/>
          <p14:tracePt t="15512" x="8150225" y="3841750"/>
          <p14:tracePt t="15523" x="8158163" y="3841750"/>
          <p14:tracePt t="15600" x="8150225" y="3841750"/>
          <p14:tracePt t="15615" x="8115300" y="3849688"/>
          <p14:tracePt t="15635" x="7954963" y="3908425"/>
          <p14:tracePt t="15654" x="7861300" y="3976688"/>
          <p14:tracePt t="15663" x="7826375" y="3994150"/>
          <p14:tracePt t="15680" x="7818438" y="4027488"/>
          <p14:tracePt t="15696" x="7800975" y="4044950"/>
          <p14:tracePt t="15715" x="7775575" y="4070350"/>
          <p14:tracePt t="15725" x="7767638" y="4095750"/>
          <p14:tracePt t="15743" x="7767638" y="4113213"/>
          <p14:tracePt t="15760" x="7758113" y="4146550"/>
          <p14:tracePt t="15779" x="7750175" y="4164013"/>
          <p14:tracePt t="15789" x="7750175" y="4171950"/>
          <p14:tracePt t="15810" x="7742238" y="4189413"/>
          <p14:tracePt t="15929" x="7732713" y="4189413"/>
          <p14:tracePt t="15945" x="7656513" y="4171950"/>
          <p14:tracePt t="15962" x="7639050" y="4164013"/>
          <p14:tracePt t="15979" x="7613650" y="4164013"/>
          <p14:tracePt t="15995" x="7572375" y="4164013"/>
          <p14:tracePt t="16011" x="7521575" y="4164013"/>
          <p14:tracePt t="16026" x="7494588" y="4164013"/>
          <p14:tracePt t="16043" x="7392988" y="4232275"/>
          <p14:tracePt t="16060" x="7258050" y="4351338"/>
          <p14:tracePt t="16077" x="7121525" y="4495800"/>
          <p14:tracePt t="16094" x="7002463" y="4640263"/>
          <p14:tracePt t="16102" x="6943725" y="4716463"/>
          <p14:tracePt t="16118" x="6799263" y="4903788"/>
          <p14:tracePt t="16138" x="6637338" y="5073650"/>
          <p14:tracePt t="16139" x="6569075" y="5141913"/>
          <p14:tracePt t="16155" x="6373813" y="5243513"/>
          <p14:tracePt t="16163" x="6288088" y="5260975"/>
          <p14:tracePt t="16179" x="6034088" y="5286375"/>
          <p14:tracePt t="16195" x="5651500" y="5286375"/>
          <p14:tracePt t="16211" x="5337175" y="5286375"/>
          <p14:tracePt t="16228" x="4478338" y="5226050"/>
          <p14:tracePt t="16245" x="3917950" y="5038725"/>
          <p14:tracePt t="16262" x="3560763" y="4878388"/>
          <p14:tracePt t="16272" x="3459163" y="4792663"/>
          <p14:tracePt t="16273" x="3365500" y="4724400"/>
          <p14:tracePt t="16291" x="3322638" y="4648200"/>
          <p14:tracePt t="16308" x="3238500" y="4495800"/>
          <p14:tracePt t="16325" x="3203575" y="4181475"/>
          <p14:tracePt t="16341" x="3203575" y="3951288"/>
          <p14:tracePt t="16358" x="3238500" y="3697288"/>
          <p14:tracePt t="16375" x="3279775" y="3467100"/>
          <p14:tracePt t="16382" x="3305175" y="3348038"/>
          <p14:tracePt t="16400" x="3322638" y="3119438"/>
          <p14:tracePt t="16416" x="3330575" y="3025775"/>
          <p14:tracePt t="16417" x="3330575" y="2922588"/>
          <p14:tracePt t="16434" x="3373438" y="2787650"/>
          <p14:tracePt t="16434" x="3398838" y="2727325"/>
          <p14:tracePt t="16459" x="3502025" y="2582863"/>
          <p14:tracePt t="16478" x="3578225" y="2498725"/>
          <p14:tracePt t="16495" x="3679825" y="2413000"/>
          <p14:tracePt t="16512" x="3756025" y="2362200"/>
          <p14:tracePt t="16529" x="3832225" y="2311400"/>
          <p14:tracePt t="16539" x="3875088" y="2293938"/>
          <p14:tracePt t="16558" x="3908425" y="2243138"/>
          <p14:tracePt t="16577" x="3935413" y="2184400"/>
          <p14:tracePt t="16585" x="3951288" y="2149475"/>
          <p14:tracePt t="16602" x="3976688" y="2082800"/>
          <p14:tracePt t="16619" x="4002088" y="2039938"/>
          <p14:tracePt t="16635" x="4052888" y="1954213"/>
          <p14:tracePt t="16651" x="4070350" y="1895475"/>
          <p14:tracePt t="16662" x="4087813" y="1852613"/>
          <p14:tracePt t="16683" x="4095750" y="1801813"/>
          <p14:tracePt t="16694" x="4105275" y="1784350"/>
          <p14:tracePt t="16711" x="4181475" y="1690688"/>
          <p14:tracePt t="16727" x="4197350" y="1657350"/>
          <p14:tracePt t="16745" x="4214813" y="1631950"/>
          <p14:tracePt t="16757" x="4224338" y="1597025"/>
          <p14:tracePt t="16775" x="4232275" y="1589088"/>
          <p14:tracePt t="16793" x="4249738" y="1520825"/>
          <p14:tracePt t="16809" x="4257675" y="1504950"/>
          <p14:tracePt t="16842" x="4257675" y="1477963"/>
          <p14:tracePt t="16931" x="4257675" y="1495425"/>
          <p14:tracePt t="16946" x="4265613" y="1571625"/>
          <p14:tracePt t="16963" x="4275138" y="1614488"/>
          <p14:tracePt t="16980" x="4283075" y="1733550"/>
          <p14:tracePt t="16996" x="4308475" y="1903413"/>
          <p14:tracePt t="17011" x="4333875" y="2159000"/>
          <p14:tracePt t="17029" x="4376738" y="2463800"/>
          <p14:tracePt t="17040" x="4419600" y="2805113"/>
          <p14:tracePt t="17060" x="4427538" y="3101975"/>
          <p14:tracePt t="17076" x="4445000" y="3398838"/>
          <p14:tracePt t="17085" x="4445000" y="3552825"/>
          <p14:tracePt t="17106" x="4452938" y="3935413"/>
          <p14:tracePt t="17119" x="4478338" y="4037013"/>
          <p14:tracePt t="17135" x="4495800" y="4232275"/>
          <p14:tracePt t="17158" x="4513263" y="4316413"/>
          <p14:tracePt t="17163" x="4513263" y="4351338"/>
          <p14:tracePt t="17179" x="4513263" y="4402138"/>
          <p14:tracePt t="17195" x="4521200" y="4435475"/>
          <p14:tracePt t="17213" x="4538663" y="4521200"/>
          <p14:tracePt t="17224" x="4546600" y="4554538"/>
          <p14:tracePt t="17244" x="4546600" y="4630738"/>
          <p14:tracePt t="17260" x="4554538" y="4665663"/>
          <p14:tracePt t="17278" x="4554538" y="4683125"/>
          <p14:tracePt t="17397" x="4554538" y="4691063"/>
          <p14:tracePt t="17428" x="4538663" y="4691063"/>
          <p14:tracePt t="17446" x="4470400" y="4691063"/>
          <p14:tracePt t="17463" x="4394200" y="4683125"/>
          <p14:tracePt t="17479" x="4325938" y="4673600"/>
          <p14:tracePt t="17495" x="4181475" y="4673600"/>
          <p14:tracePt t="17512" x="4095750" y="4673600"/>
          <p14:tracePt t="17522" x="3883025" y="4673600"/>
          <p14:tracePt t="17541" x="3713163" y="4673600"/>
          <p14:tracePt t="17557" x="3502025" y="4673600"/>
          <p14:tracePt t="17575" x="3195638" y="4673600"/>
          <p14:tracePt t="17591" x="3084513" y="4673600"/>
          <p14:tracePt t="17608" x="2838450" y="4673600"/>
          <p14:tracePt t="17623" x="2600325" y="4673600"/>
          <p14:tracePt t="17639" x="2328863" y="4673600"/>
          <p14:tracePt t="17662" x="2159000" y="4665663"/>
          <p14:tracePt t="17679" x="1920875" y="4614863"/>
          <p14:tracePt t="17695" x="1801813" y="4589463"/>
          <p14:tracePt t="17713" x="1776413" y="4589463"/>
          <p14:tracePt t="17729" x="1700213" y="4572000"/>
          <p14:tracePt t="17745" x="1614488" y="4546600"/>
          <p14:tracePt t="17761" x="1555750" y="4521200"/>
          <p14:tracePt t="17778" x="1487488" y="4486275"/>
          <p14:tracePt t="17794" x="1427163" y="4478338"/>
          <p14:tracePt t="17811" x="1282700" y="4419600"/>
          <p14:tracePt t="17821" x="1249363" y="4402138"/>
          <p14:tracePt t="17842" x="1223963" y="4402138"/>
          <p14:tracePt t="17974" x="1216025" y="4384675"/>
          <p14:tracePt t="17993" x="1223963" y="4333875"/>
          <p14:tracePt t="18010" x="1231900" y="4291013"/>
          <p14:tracePt t="18027" x="1266825" y="4197350"/>
          <p14:tracePt t="18044" x="1300163" y="4037013"/>
          <p14:tracePt t="18060" x="1343025" y="3832225"/>
          <p14:tracePt t="18077" x="1385888" y="3629025"/>
          <p14:tracePt t="18087" x="1401763" y="3509963"/>
          <p14:tracePt t="18108" x="1401763" y="3186113"/>
          <p14:tracePt t="18116" x="1401763" y="3094038"/>
          <p14:tracePt t="18134" x="1401763" y="2922588"/>
          <p14:tracePt t="18151" x="1401763" y="2744788"/>
          <p14:tracePt t="18162" x="1401763" y="2686050"/>
          <p14:tracePt t="18183" x="1401763" y="2574925"/>
          <p14:tracePt t="18194" x="1411288" y="2473325"/>
          <p14:tracePt t="18211" x="1419225" y="2354263"/>
          <p14:tracePt t="18228" x="1436688" y="2235200"/>
          <p14:tracePt t="18244" x="1470025" y="2090738"/>
          <p14:tracePt t="18261" x="1504950" y="1954213"/>
          <p14:tracePt t="18276" x="1520825" y="1860550"/>
          <p14:tracePt t="18293" x="1538288" y="1741488"/>
          <p14:tracePt t="18310" x="1538288" y="1649413"/>
          <p14:tracePt t="18328" x="1538288" y="1589088"/>
          <p14:tracePt t="18329" x="1538288" y="1546225"/>
          <p14:tracePt t="18353" x="1538288" y="1504950"/>
          <p14:tracePt t="18386" x="1538288" y="1470025"/>
          <p14:tracePt t="18430" x="1538288" y="1462088"/>
          <p14:tracePt t="18462" x="1538288" y="1444625"/>
          <p14:tracePt t="18477" x="1538288" y="1436688"/>
          <p14:tracePt t="18495" x="1563688" y="1436688"/>
          <p14:tracePt t="18511" x="1597025" y="1436688"/>
          <p14:tracePt t="18529" x="1614488" y="1436688"/>
          <p14:tracePt t="18539" x="1758950" y="1436688"/>
          <p14:tracePt t="18559" x="1997075" y="1436688"/>
          <p14:tracePt t="18573" x="2252663" y="1436688"/>
          <p14:tracePt t="18585" x="2422525" y="1436688"/>
          <p14:tracePt t="18601" x="2846388" y="1462088"/>
          <p14:tracePt t="18617" x="3051175" y="1487488"/>
          <p14:tracePt t="18635" x="3101975" y="1495425"/>
          <p14:tracePt t="18725" x="3127375" y="1495425"/>
          <p14:tracePt t="18741" x="3170238" y="1495425"/>
          <p14:tracePt t="18761" x="3279775" y="1504950"/>
          <p14:tracePt t="18778" x="3373438" y="1512888"/>
          <p14:tracePt t="18794" x="3441700" y="1546225"/>
          <p14:tracePt t="18811" x="3586163" y="1581150"/>
          <p14:tracePt t="18828" x="3763963" y="1622425"/>
          <p14:tracePt t="18838" x="3867150" y="1639888"/>
          <p14:tracePt t="18852" x="3986213" y="1665288"/>
          <p14:tracePt t="18870" x="4079875" y="1700213"/>
          <p14:tracePt t="18883" x="4095750" y="1700213"/>
          <p14:tracePt t="19022" x="4105275" y="1700213"/>
          <p14:tracePt t="19307" x="4105275" y="1716088"/>
          <p14:tracePt t="19493" x="4105275" y="1725613"/>
          <p14:tracePt t="19508" x="4087813" y="1725613"/>
          <p14:tracePt t="19526" x="4070350" y="1725613"/>
          <p14:tracePt t="20789" x="4062413" y="1725613"/>
          <p14:tracePt t="21121" x="4027488" y="1725613"/>
          <p14:tracePt t="21134" x="3986213" y="1725613"/>
          <p14:tracePt t="21150" x="3951288" y="1725613"/>
          <p14:tracePt t="21162" x="3935413" y="1725613"/>
          <p14:tracePt t="21356" x="3917950" y="1725613"/>
          <p14:tracePt t="21357" x="3875088" y="1725613"/>
          <p14:tracePt t="21370" x="3857625" y="1725613"/>
          <p14:tracePt t="21384" x="3730625" y="1725613"/>
          <p14:tracePt t="21402" x="3459163" y="1700213"/>
          <p14:tracePt t="21412" x="3238500" y="1682750"/>
          <p14:tracePt t="21432" x="2541588" y="1606550"/>
          <p14:tracePt t="21444" x="2354263" y="1597025"/>
          <p14:tracePt t="21460" x="2090738" y="1597025"/>
          <p14:tracePt t="21476" x="1911350" y="1581150"/>
          <p14:tracePt t="21492" x="1827213" y="1563688"/>
          <p14:tracePt t="21512" x="1801813" y="1563688"/>
          <p14:tracePt t="21523" x="1793875" y="1563688"/>
          <p14:tracePt t="21540" x="1758950" y="1563688"/>
          <p14:tracePt t="21559" x="1708150" y="1555750"/>
          <p14:tracePt t="21574" x="1690688" y="1555750"/>
          <p14:tracePt t="21585" x="1622425" y="1555750"/>
          <p14:tracePt t="21601" x="1546225" y="1555750"/>
          <p14:tracePt t="21618" x="1504950" y="1555750"/>
          <p14:tracePt t="21635" x="1360488" y="1555750"/>
          <p14:tracePt t="21652" x="1317625" y="1555750"/>
          <p14:tracePt t="21662" x="1300163" y="1555750"/>
          <p14:tracePt t="21682" x="1292225" y="1555750"/>
          <p14:tracePt t="21710" x="1282700" y="1555750"/>
          <p14:tracePt t="21928" x="1274763" y="1555750"/>
          <p14:tracePt t="21947" x="1249363" y="1563688"/>
          <p14:tracePt t="21964" x="1241425" y="1571625"/>
          <p14:tracePt t="21974" x="1231900" y="1571625"/>
          <p14:tracePt t="21994" x="1231900" y="1581150"/>
          <p14:tracePt t="22275" x="1223963" y="1589088"/>
          <p14:tracePt t="22291" x="1216025" y="1674813"/>
          <p14:tracePt t="22307" x="1206500" y="1741488"/>
          <p14:tracePt t="22324" x="1155700" y="1971675"/>
          <p14:tracePt t="22336" x="1130300" y="2200275"/>
          <p14:tracePt t="22354" x="1122363" y="2473325"/>
          <p14:tracePt t="22371" x="1096963" y="2795588"/>
          <p14:tracePt t="22390" x="1087438" y="2881313"/>
          <p14:tracePt t="22397" x="1079500" y="3067050"/>
          <p14:tracePt t="22417" x="1079500" y="3228975"/>
          <p14:tracePt t="22428" x="1079500" y="3289300"/>
          <p14:tracePt t="22445" x="1079500" y="3433763"/>
          <p14:tracePt t="22461" x="1079500" y="3484563"/>
          <p14:tracePt t="22478" x="1079500" y="3517900"/>
          <p14:tracePt t="22494" x="1079500" y="3543300"/>
          <p14:tracePt t="22526" x="1079500" y="3552825"/>
          <p14:tracePt t="22543" x="1079500" y="3594100"/>
          <p14:tracePt t="22560" x="1079500" y="3646488"/>
          <p14:tracePt t="22578" x="1079500" y="3738563"/>
          <p14:tracePt t="22586" x="1079500" y="3756025"/>
          <p14:tracePt t="22608" x="1079500" y="3867150"/>
          <p14:tracePt t="22616" x="1079500" y="3925888"/>
          <p14:tracePt t="22631" x="1087438" y="4002088"/>
          <p14:tracePt t="22648" x="1112838" y="4121150"/>
          <p14:tracePt t="22664" x="1138238" y="4214813"/>
          <p14:tracePt t="22681" x="1189038" y="4300538"/>
          <p14:tracePt t="22698" x="1198563" y="4316413"/>
          <p14:tracePt t="22715" x="1198563" y="4325938"/>
          <p14:tracePt t="22730" x="1216025" y="4333875"/>
          <p14:tracePt t="22746" x="1282700" y="4341813"/>
          <p14:tracePt t="22756" x="1308100" y="4341813"/>
          <p14:tracePt t="22776" x="1614488" y="4341813"/>
          <p14:tracePt t="22792" x="2039938" y="4341813"/>
          <p14:tracePt t="22811" x="2506663" y="4359275"/>
          <p14:tracePt t="22819" x="2863850" y="4359275"/>
          <p14:tracePt t="22835" x="3016250" y="4359275"/>
          <p14:tracePt t="22852" x="3228975" y="4359275"/>
          <p14:tracePt t="22869" x="3355975" y="4359275"/>
          <p14:tracePt t="22885" x="3578225" y="4384675"/>
          <p14:tracePt t="22902" x="3697288" y="4410075"/>
          <p14:tracePt t="22912" x="3756025" y="4419600"/>
          <p14:tracePt t="22932" x="3849688" y="4435475"/>
          <p14:tracePt t="22944" x="3951288" y="4460875"/>
          <p14:tracePt t="22961" x="4062413" y="4486275"/>
          <p14:tracePt t="22978" x="4206875" y="4513263"/>
          <p14:tracePt t="22995" x="4341813" y="4546600"/>
          <p14:tracePt t="23006" x="4402138" y="4564063"/>
          <p14:tracePt t="23007" x="4445000" y="4572000"/>
          <p14:tracePt t="23025" x="4538663" y="4605338"/>
          <p14:tracePt t="23043" x="4579938" y="4605338"/>
          <p14:tracePt t="23115" x="4589463" y="4605338"/>
          <p14:tracePt t="23149" x="4589463" y="4597400"/>
          <p14:tracePt t="23164" x="4579938" y="4572000"/>
          <p14:tracePt t="23181" x="4564063" y="4546600"/>
          <p14:tracePt t="23199" x="4554538" y="4529138"/>
          <p14:tracePt t="23209" x="4521200" y="4470400"/>
          <p14:tracePt t="23228" x="4495800" y="4427538"/>
          <p14:tracePt t="23246" x="4495800" y="4419600"/>
          <p14:tracePt t="23262" x="4478338" y="4394200"/>
          <p14:tracePt t="23280" x="4470400" y="4376738"/>
          <p14:tracePt t="23476" x="4460875" y="4368800"/>
          <p14:tracePt t="23492" x="4460875" y="4316413"/>
          <p14:tracePt t="23508" x="4460875" y="4257675"/>
          <p14:tracePt t="23525" x="4460875" y="4087813"/>
          <p14:tracePt t="23542" x="4460875" y="3994150"/>
          <p14:tracePt t="23562" x="4460875" y="3636963"/>
          <p14:tracePt t="23572" x="4478338" y="3492500"/>
          <p14:tracePt t="23593" x="4486275" y="3084513"/>
          <p14:tracePt t="23601" x="4495800" y="2974975"/>
          <p14:tracePt t="23619" x="4513263" y="2736850"/>
          <p14:tracePt t="23635" x="4513263" y="2506663"/>
          <p14:tracePt t="23652" x="4521200" y="2319338"/>
          <p14:tracePt t="23662" x="4529138" y="2278063"/>
          <p14:tracePt t="23682" x="4572000" y="2166938"/>
          <p14:tracePt t="23697" x="4579938" y="2116138"/>
          <p14:tracePt t="23714" x="4605338" y="2055813"/>
          <p14:tracePt t="23725" x="4614863" y="2039938"/>
          <p14:tracePt t="23742" x="4640263" y="2005013"/>
          <p14:tracePt t="23758" x="4648200" y="1979613"/>
          <p14:tracePt t="23774" x="4657725" y="1954213"/>
          <p14:tracePt t="23822" x="4657725" y="1946275"/>
          <p14:tracePt t="23901" x="4648200" y="1920875"/>
          <p14:tracePt t="23912" x="4597400" y="1911350"/>
          <p14:tracePt t="23929" x="4546600" y="1903413"/>
          <p14:tracePt t="23946" x="4427538" y="1895475"/>
          <p14:tracePt t="23961" x="4291013" y="1870075"/>
          <p14:tracePt t="23978" x="4240213" y="1870075"/>
          <p14:tracePt t="23996" x="4232275" y="1870075"/>
          <p14:tracePt t="24258" x="4197350" y="1835150"/>
          <p14:tracePt t="24274" x="4130675" y="1809750"/>
          <p14:tracePt t="24294" x="3867150" y="1733550"/>
          <p14:tracePt t="24313" x="2541588" y="1520825"/>
          <p14:tracePt t="24336" x="1317625" y="1393825"/>
          <p14:tracePt t="24351" x="509588" y="1300163"/>
          <p14:tracePt t="24367" x="288925" y="1292225"/>
          <p14:tracePt t="24415" x="288925" y="1282700"/>
          <p14:tracePt t="24431" x="296863" y="1274763"/>
          <p14:tracePt t="24447" x="339725" y="1274763"/>
          <p14:tracePt t="24465" x="374650" y="1274763"/>
          <p14:tracePt t="24484" x="407988" y="1274763"/>
          <p14:tracePt t="24493" x="433388" y="1274763"/>
          <p14:tracePt t="24511" x="560388" y="1317625"/>
          <p14:tracePt t="24528" x="654050" y="1368425"/>
          <p14:tracePt t="24545" x="942975" y="1477963"/>
          <p14:tracePt t="24562" x="1571625" y="1725613"/>
          <p14:tracePt t="24573" x="1954213" y="1878013"/>
          <p14:tracePt t="24589" x="2719388" y="2166938"/>
          <p14:tracePt t="24609" x="3382963" y="2516188"/>
          <p14:tracePt t="24617" x="3535363" y="2625725"/>
          <p14:tracePt t="24634" x="3679825" y="2744788"/>
          <p14:tracePt t="24652" x="3730625" y="2855913"/>
          <p14:tracePt t="24662" x="3748088" y="2897188"/>
          <p14:tracePt t="24682" x="3748088" y="2932113"/>
          <p14:tracePt t="24694" x="3748088" y="2957513"/>
          <p14:tracePt t="24711" x="3713163" y="3000375"/>
          <p14:tracePt t="24728" x="3671888" y="3025775"/>
          <p14:tracePt t="24744" x="3654425" y="3051175"/>
          <p14:tracePt t="24760" x="3611563" y="3109913"/>
          <p14:tracePt t="24778" x="3552825" y="3211513"/>
          <p14:tracePt t="24794" x="3517900" y="3246438"/>
          <p14:tracePt t="24810" x="3459163" y="3340100"/>
          <p14:tracePt t="24828" x="3408363" y="3390900"/>
          <p14:tracePt t="24837" x="3390900" y="3416300"/>
          <p14:tracePt t="24858" x="3322638" y="3509963"/>
          <p14:tracePt t="24867" x="3263900" y="3560763"/>
          <p14:tracePt t="24889" x="3203575" y="3619500"/>
          <p14:tracePt t="24902" x="3160713" y="3654425"/>
          <p14:tracePt t="24917" x="3127375" y="3679825"/>
          <p14:tracePt t="24928" x="3127375" y="3687763"/>
          <p14:tracePt t="24945" x="3109913" y="3697288"/>
          <p14:tracePt t="24962" x="3101975" y="3713163"/>
          <p14:tracePt t="24979" x="3084513" y="3722688"/>
          <p14:tracePt t="24996" x="3076575" y="3730625"/>
          <p14:tracePt t="25072" x="3076575" y="3662363"/>
          <p14:tracePt t="25085" x="3076575" y="3535363"/>
          <p14:tracePt t="25101" x="3076575" y="3314700"/>
          <p14:tracePt t="25119" x="3076575" y="3000375"/>
          <p14:tracePt t="25135" x="3076575" y="2701925"/>
          <p14:tracePt t="25153" x="3084513" y="2413000"/>
          <p14:tracePt t="25162" x="3084513" y="2293938"/>
          <p14:tracePt t="25182" x="3084513" y="2055813"/>
          <p14:tracePt t="25210" x="3084513" y="2047875"/>
          <p14:tracePt t="25303" x="3094038" y="2047875"/>
          <p14:tracePt t="25323" x="3160713" y="2073275"/>
          <p14:tracePt t="25336" x="3221038" y="2098675"/>
          <p14:tracePt t="25352" x="3263900" y="2108200"/>
          <p14:tracePt t="25492" x="3211513" y="2116138"/>
          <p14:tracePt t="25507" x="3135313" y="2133600"/>
          <p14:tracePt t="25527" x="3041650" y="2174875"/>
          <p14:tracePt t="25544" x="2982913" y="2192338"/>
          <p14:tracePt t="25561" x="2897188" y="2235200"/>
          <p14:tracePt t="25637" x="2990850" y="2260600"/>
          <p14:tracePt t="25664" x="3203575" y="2260600"/>
          <p14:tracePt t="25681" x="3398838" y="2260600"/>
          <p14:tracePt t="25701" x="3543300" y="2260600"/>
          <p14:tracePt t="25710" x="3560763" y="2260600"/>
          <p14:tracePt t="25758" x="3568700" y="2260600"/>
          <p14:tracePt t="25772" x="3568700" y="2252663"/>
          <p14:tracePt t="25791" x="3568700" y="2243138"/>
          <p14:tracePt t="25809" x="3552825" y="2235200"/>
          <p14:tracePt t="25827" x="3535363" y="2217738"/>
          <p14:tracePt t="25845" x="3527425" y="2217738"/>
          <p14:tracePt t="25960" x="3535363" y="2217738"/>
          <p14:tracePt t="26556" x="3543300" y="2217738"/>
          <p14:tracePt t="26575" x="3509963" y="2217738"/>
          <p14:tracePt t="26592" x="3433763" y="2209800"/>
          <p14:tracePt t="26601" x="3330575" y="2192338"/>
          <p14:tracePt t="26620" x="3101975" y="2159000"/>
          <p14:tracePt t="26639" x="2846388" y="2133600"/>
          <p14:tracePt t="26654" x="2676525" y="2108200"/>
          <p14:tracePt t="26667" x="2557463" y="2082800"/>
          <p14:tracePt t="26678" x="2498725" y="2073275"/>
          <p14:tracePt t="26694" x="2430463" y="2055813"/>
          <p14:tracePt t="26711" x="2344738" y="2047875"/>
          <p14:tracePt t="26857" x="2387600" y="2065338"/>
          <p14:tracePt t="26870" x="2413000" y="2065338"/>
          <p14:tracePt t="26884" x="2430463" y="2082800"/>
          <p14:tracePt t="26903" x="2481263" y="2116138"/>
          <p14:tracePt t="26931" x="2498725" y="2133600"/>
          <p14:tracePt t="27037" x="2498725" y="2141538"/>
          <p14:tracePt t="27057" x="2498725" y="2149475"/>
          <p14:tracePt t="27321" x="2498725" y="2159000"/>
          <p14:tracePt t="27335" x="2489200" y="2159000"/>
          <p14:tracePt t="27351" x="2430463" y="2159000"/>
          <p14:tracePt t="27370" x="2387600" y="2159000"/>
          <p14:tracePt t="27385" x="2328863" y="2159000"/>
          <p14:tracePt t="27402" x="2268538" y="2159000"/>
          <p14:tracePt t="27413" x="2174875" y="2141538"/>
          <p14:tracePt t="27434" x="2098675" y="2141538"/>
          <p14:tracePt t="27448" x="2055813" y="2141538"/>
          <p14:tracePt t="27459" x="2030413" y="2141538"/>
          <p14:tracePt t="27524" x="2014538" y="2133600"/>
          <p14:tracePt t="27542" x="2005013" y="2124075"/>
          <p14:tracePt t="27559" x="1989138" y="2108200"/>
          <p14:tracePt t="27575" x="1979613" y="2098675"/>
          <p14:tracePt t="27600" x="1971675" y="2082800"/>
          <p14:tracePt t="27727" x="1971675" y="2073275"/>
          <p14:tracePt t="27743" x="1971675" y="2055813"/>
          <p14:tracePt t="27760" x="1971675" y="2047875"/>
          <p14:tracePt t="27777" x="2005013" y="2030413"/>
          <p14:tracePt t="27795" x="2055813" y="2022475"/>
          <p14:tracePt t="27811" x="2184400" y="2005013"/>
          <p14:tracePt t="27822" x="2379663" y="2005013"/>
          <p14:tracePt t="27842" x="2574925" y="2005013"/>
          <p14:tracePt t="27850" x="2660650" y="2005013"/>
          <p14:tracePt t="27873" x="2752725" y="2005013"/>
          <p14:tracePt t="27944" x="2762250" y="2005013"/>
          <p14:tracePt t="27960" x="2762250" y="2030413"/>
          <p14:tracePt t="27977" x="2762250" y="2055813"/>
          <p14:tracePt t="27994" x="2727325" y="2098675"/>
          <p14:tracePt t="28011" x="2633663" y="2166938"/>
          <p14:tracePt t="28029" x="2566988" y="2192338"/>
          <p14:tracePt t="28037" x="2506663" y="2209800"/>
          <p14:tracePt t="28058" x="2286000" y="2278063"/>
          <p14:tracePt t="28073" x="2124075" y="2293938"/>
          <p14:tracePt t="28086" x="2039938" y="2293938"/>
          <p14:tracePt t="28102" x="1895475" y="2293938"/>
          <p14:tracePt t="28119" x="1809750" y="2303463"/>
          <p14:tracePt t="28150" x="1793875" y="2303463"/>
          <p14:tracePt t="28305" x="1793875" y="2319338"/>
          <p14:tracePt t="28325" x="1793875" y="2328863"/>
          <p14:tracePt t="28341" x="1793875" y="2336800"/>
          <p14:tracePt t="28358" x="1809750" y="2344738"/>
          <p14:tracePt t="28374" x="1809750" y="2354263"/>
          <p14:tracePt t="28602" x="1809750" y="2362200"/>
          <p14:tracePt t="28616" x="1827213" y="2371725"/>
          <p14:tracePt t="28635" x="1885950" y="2379663"/>
          <p14:tracePt t="28648" x="1928813" y="2379663"/>
          <p14:tracePt t="28664" x="2098675" y="2379663"/>
          <p14:tracePt t="28680" x="2159000" y="2379663"/>
          <p14:tracePt t="28823" x="2141538" y="2379663"/>
          <p14:tracePt t="28837" x="2116138" y="2379663"/>
          <p14:tracePt t="28851" x="2073275" y="2379663"/>
          <p14:tracePt t="28869" x="2047875" y="2379663"/>
          <p14:tracePt t="28885" x="2014538" y="2379663"/>
          <p14:tracePt t="28902" x="2005013" y="2379663"/>
          <p14:tracePt t="28931" x="1997075" y="2379663"/>
          <p14:tracePt t="28946" x="1989138" y="2379663"/>
          <p14:tracePt t="29070" x="1997075" y="2379663"/>
          <p14:tracePt t="29091" x="2133600" y="2379663"/>
          <p14:tracePt t="29106" x="2217738" y="2379663"/>
          <p14:tracePt t="29124" x="2422525" y="2379663"/>
          <p14:tracePt t="29131" x="2524125" y="2379663"/>
          <p14:tracePt t="29154" x="2736850" y="2379663"/>
          <p14:tracePt t="29167" x="2752725" y="2379663"/>
          <p14:tracePt t="29397" x="2762250" y="2379663"/>
          <p14:tracePt t="29414" x="2770188" y="2379663"/>
          <p14:tracePt t="29430" x="2795588" y="2438400"/>
          <p14:tracePt t="29445" x="2838450" y="2506663"/>
          <p14:tracePt t="29461" x="2846388" y="2574925"/>
          <p14:tracePt t="29478" x="2846388" y="2582863"/>
          <p14:tracePt t="29495" x="2846388" y="2608263"/>
          <p14:tracePt t="29512" x="2820988" y="2633663"/>
          <p14:tracePt t="29522" x="2795588" y="2633663"/>
          <p14:tracePt t="29541" x="2727325" y="2633663"/>
          <p14:tracePt t="29560" x="2643188" y="2633663"/>
          <p14:tracePt t="29577" x="2447925" y="2633663"/>
          <p14:tracePt t="29602" x="2243138" y="2633663"/>
          <p14:tracePt t="29618" x="2098675" y="2633663"/>
          <p14:tracePt t="29635" x="1997075" y="2633663"/>
          <p14:tracePt t="29653" x="1938338" y="2633663"/>
          <p14:tracePt t="29663" x="1928813" y="2633663"/>
          <p14:tracePt t="29679" x="1920875" y="2633663"/>
          <p14:tracePt t="29821" x="1920875" y="2643188"/>
          <p14:tracePt t="29834" x="1920875" y="2668588"/>
          <p14:tracePt t="29850" x="1920875" y="2711450"/>
          <p14:tracePt t="29883" x="1920875" y="2744788"/>
          <p14:tracePt t="29900" x="1928813" y="2762250"/>
          <p14:tracePt t="29945" x="1954213" y="2770188"/>
          <p14:tracePt t="29961" x="1954213" y="2787650"/>
          <p14:tracePt t="29978" x="1979613" y="2787650"/>
          <p14:tracePt t="29994" x="2014538" y="2805113"/>
          <p14:tracePt t="30011" x="2055813" y="2805113"/>
          <p14:tracePt t="30028" x="2065338" y="2805113"/>
          <p14:tracePt t="30037" x="2082800" y="2820988"/>
          <p14:tracePt t="30059" x="2098675" y="2820988"/>
          <p14:tracePt t="30075" x="2133600" y="2830513"/>
          <p14:tracePt t="30085" x="2141538" y="2838450"/>
          <p14:tracePt t="30102" x="2159000" y="2846388"/>
          <p14:tracePt t="30307" x="2149475" y="2846388"/>
          <p14:tracePt t="30321" x="2141538" y="2846388"/>
          <p14:tracePt t="30335" x="2133600" y="2846388"/>
          <p14:tracePt t="30351" x="2124075" y="2846388"/>
          <p14:tracePt t="30413" x="2116138" y="2846388"/>
          <p14:tracePt t="30432" x="2098675" y="2846388"/>
          <p14:tracePt t="30506" x="2098675" y="2838450"/>
          <p14:tracePt t="31193" x="2108200" y="2838450"/>
          <p14:tracePt t="31209" x="2141538" y="2838450"/>
          <p14:tracePt t="31226" x="2166938" y="2838450"/>
          <p14:tracePt t="31243" x="2260600" y="2830513"/>
          <p14:tracePt t="31260" x="2311400" y="2830513"/>
          <p14:tracePt t="31277" x="2328863" y="2830513"/>
          <p14:tracePt t="31431" x="2319338" y="2830513"/>
          <p14:tracePt t="31589" x="2344738" y="2838450"/>
          <p14:tracePt t="31602" x="2397125" y="2855913"/>
          <p14:tracePt t="31618" x="2430463" y="2871788"/>
          <p14:tracePt t="31712" x="2422525" y="2820988"/>
          <p14:tracePt t="31728" x="2397125" y="2787650"/>
          <p14:tracePt t="31744" x="2379663" y="2762250"/>
          <p14:tracePt t="31761" x="2344738" y="2719388"/>
          <p14:tracePt t="31778" x="2311400" y="2651125"/>
          <p14:tracePt t="31794" x="2268538" y="2608263"/>
          <p14:tracePt t="31811" x="2133600" y="2489200"/>
          <p14:tracePt t="31827" x="2124075" y="2481263"/>
          <p14:tracePt t="31835" x="2108200" y="2447925"/>
          <p14:tracePt t="31858" x="2082800" y="2371725"/>
          <p14:tracePt t="31866" x="2082800" y="2362200"/>
          <p14:tracePt t="31881" x="2082800" y="2354263"/>
          <p14:tracePt t="31898" x="2082800" y="2344738"/>
          <p14:tracePt t="31915" x="2082800" y="2319338"/>
          <p14:tracePt t="31935" x="2082800" y="2293938"/>
          <p14:tracePt t="31960" x="2098675" y="2278063"/>
          <p14:tracePt t="31976" x="2108200" y="2278063"/>
          <p14:tracePt t="31993" x="2149475" y="2278063"/>
          <p14:tracePt t="32011" x="2200275" y="2278063"/>
          <p14:tracePt t="32027" x="2268538" y="2278063"/>
          <p14:tracePt t="32044" x="2336800" y="2286000"/>
          <p14:tracePt t="32060" x="2344738" y="2293938"/>
          <p14:tracePt t="32078" x="2362200" y="2319338"/>
          <p14:tracePt t="32086" x="2362200" y="2328863"/>
          <p14:tracePt t="32104" x="2379663" y="2354263"/>
          <p14:tracePt t="32122" x="2379663" y="2387600"/>
          <p14:tracePt t="32149" x="2379663" y="2397125"/>
          <p14:tracePt t="32179" x="2379663" y="2422525"/>
          <p14:tracePt t="32195" x="2379663" y="2438400"/>
          <p14:tracePt t="32212" x="2379663" y="2455863"/>
          <p14:tracePt t="32230" x="2379663" y="2506663"/>
          <p14:tracePt t="32245" x="2379663" y="2541588"/>
          <p14:tracePt t="32261" x="2379663" y="2566988"/>
          <p14:tracePt t="32277" x="2354263" y="2617788"/>
          <p14:tracePt t="32294" x="2336800" y="2643188"/>
          <p14:tracePt t="32311" x="2328863" y="2686050"/>
          <p14:tracePt t="32320" x="2328863" y="2711450"/>
          <p14:tracePt t="32341" x="2328863" y="2736850"/>
          <p14:tracePt t="32430" x="2319338" y="2744788"/>
          <p14:tracePt t="32445" x="2319338" y="2770188"/>
          <p14:tracePt t="32462" x="2319338" y="2805113"/>
          <p14:tracePt t="32480" x="2319338" y="2881313"/>
          <p14:tracePt t="32495" x="2319338" y="2982913"/>
          <p14:tracePt t="32507" x="2319338" y="3025775"/>
          <p14:tracePt t="32508" x="2319338" y="3051175"/>
          <p14:tracePt t="32527" x="2319338" y="3109913"/>
          <p14:tracePt t="32543" x="2328863" y="3178175"/>
          <p14:tracePt t="32561" x="2328863" y="3221038"/>
          <p14:tracePt t="32569" x="2328863" y="3263900"/>
          <p14:tracePt t="32587" x="2328863" y="3279775"/>
          <p14:tracePt t="32601" x="2336800" y="3330575"/>
          <p14:tracePt t="32634" x="2336800" y="3348038"/>
          <p14:tracePt t="32680" x="2311400" y="3355975"/>
          <p14:tracePt t="32695" x="2293938" y="3365500"/>
          <p14:tracePt t="32713" x="2286000" y="3365500"/>
          <p14:tracePt t="32725" x="2268538" y="3382963"/>
          <p14:tracePt t="32745" x="2227263" y="3433763"/>
          <p14:tracePt t="32760" x="2209800" y="3459163"/>
          <p14:tracePt t="32778" x="2174875" y="3492500"/>
          <p14:tracePt t="32795" x="2124075" y="3552825"/>
          <p14:tracePt t="32812" x="2047875" y="3594100"/>
          <p14:tracePt t="32836" x="1963738" y="3636963"/>
          <p14:tracePt t="32852" x="1819275" y="3713163"/>
          <p14:tracePt t="32868" x="1751013" y="3738563"/>
          <p14:tracePt t="32885" x="1716088" y="3748088"/>
          <p14:tracePt t="32914" x="1708150" y="3748088"/>
          <p14:tracePt t="32931" x="1700213" y="3748088"/>
          <p14:tracePt t="33132" x="1700213" y="3756025"/>
          <p14:tracePt t="33148" x="1700213" y="3773488"/>
          <p14:tracePt t="33178" x="1708150" y="3781425"/>
          <p14:tracePt t="33194" x="1708150" y="3790950"/>
          <p14:tracePt t="33211" x="1708150" y="3798888"/>
          <p14:tracePt t="33228" x="1708150" y="3824288"/>
          <p14:tracePt t="33245" x="1708150" y="3849688"/>
          <p14:tracePt t="33261" x="1708150" y="3857625"/>
          <p14:tracePt t="33271" x="1716088" y="3867150"/>
          <p14:tracePt t="33340" x="1725613" y="3875088"/>
          <p14:tracePt t="33352" x="1751013" y="3875088"/>
          <p14:tracePt t="33368" x="1776413" y="3857625"/>
          <p14:tracePt t="33384" x="1801813" y="3824288"/>
          <p14:tracePt t="33402" x="1878013" y="3738563"/>
          <p14:tracePt t="33412" x="1885950" y="3713163"/>
          <p14:tracePt t="33432" x="1963738" y="3586163"/>
          <p14:tracePt t="33444" x="2005013" y="3543300"/>
          <p14:tracePt t="33460" x="2090738" y="3416300"/>
          <p14:tracePt t="33477" x="2124075" y="3314700"/>
          <p14:tracePt t="33495" x="2149475" y="3279775"/>
          <p14:tracePt t="33512" x="2174875" y="3228975"/>
          <p14:tracePt t="33540" x="2192338" y="3186113"/>
          <p14:tracePt t="33560" x="2200275" y="3160713"/>
          <p14:tracePt t="33577" x="2217738" y="3101975"/>
          <p14:tracePt t="33594" x="2227263" y="3051175"/>
          <p14:tracePt t="33603" x="2252663" y="2914650"/>
          <p14:tracePt t="33624" x="2268538" y="2693988"/>
          <p14:tracePt t="33650" x="2268538" y="2506663"/>
          <p14:tracePt t="33667" x="2268538" y="2430463"/>
          <p14:tracePt t="33685" x="2268538" y="2413000"/>
          <p14:tracePt t="33773" x="2293938" y="2430463"/>
          <p14:tracePt t="33792" x="2354263" y="2438400"/>
          <p14:tracePt t="33809" x="2413000" y="2438400"/>
          <p14:tracePt t="33825" x="2430463" y="2438400"/>
          <p14:tracePt t="33842" x="2438400" y="2438400"/>
          <p14:tracePt t="33860" x="2455863" y="2397125"/>
          <p14:tracePt t="33867" x="2455863" y="2362200"/>
          <p14:tracePt t="33883" x="2455863" y="2344738"/>
          <p14:tracePt t="33900" x="2455863" y="2209800"/>
          <p14:tracePt t="33917" x="2430463" y="2141538"/>
          <p14:tracePt t="33928" x="2413000" y="2108200"/>
          <p14:tracePt t="33944" x="2387600" y="2055813"/>
          <p14:tracePt t="33959" x="2379663" y="2014538"/>
          <p14:tracePt t="33977" x="2371725" y="1997075"/>
          <p14:tracePt t="33994" x="2344738" y="1971675"/>
          <p14:tracePt t="34011" x="2319338" y="1946275"/>
          <p14:tracePt t="34039" x="2311400" y="1928813"/>
          <p14:tracePt t="34059" x="2293938" y="1920875"/>
          <p14:tracePt t="34075" x="2286000" y="1911350"/>
          <p14:tracePt t="34093" x="2268538" y="1895475"/>
          <p14:tracePt t="34122" x="2260600" y="1878013"/>
          <p14:tracePt t="34135" x="2252663" y="1870075"/>
          <p14:tracePt t="34151" x="2243138" y="1870075"/>
          <p14:tracePt t="34415" x="2235200" y="1870075"/>
          <p14:tracePt t="34431" x="2227263" y="1870075"/>
          <p14:tracePt t="34448" x="2227263" y="1885950"/>
          <p14:tracePt t="34467" x="2227263" y="1979613"/>
          <p14:tracePt t="34476" x="2227263" y="1997075"/>
          <p14:tracePt t="34493" x="2227263" y="2082800"/>
          <p14:tracePt t="34512" x="2227263" y="2141538"/>
          <p14:tracePt t="34522" x="2227263" y="2217738"/>
          <p14:tracePt t="34541" x="2227263" y="2303463"/>
          <p14:tracePt t="34558" x="2227263" y="2422525"/>
          <p14:tracePt t="34575" x="2227263" y="2532063"/>
          <p14:tracePt t="34592" x="2209800" y="2668588"/>
          <p14:tracePt t="34600" x="2184400" y="2727325"/>
          <p14:tracePt t="34617" x="2159000" y="2846388"/>
          <p14:tracePt t="34634" x="2133600" y="2940050"/>
          <p14:tracePt t="34651" x="2124075" y="3008313"/>
          <p14:tracePt t="34662" x="2124075" y="3033713"/>
          <p14:tracePt t="34682" x="2116138" y="3067050"/>
          <p14:tracePt t="34694" x="2108200" y="3084513"/>
          <p14:tracePt t="34711" x="2108200" y="3094038"/>
          <p14:tracePt t="34727" x="2090738" y="3127375"/>
          <p14:tracePt t="34744" x="2090738" y="3144838"/>
          <p14:tracePt t="34758" x="2073275" y="3170238"/>
          <p14:tracePt t="34777" x="2073275" y="3203575"/>
          <p14:tracePt t="34794" x="2073275" y="3228975"/>
          <p14:tracePt t="34811" x="2073275" y="3271838"/>
          <p14:tracePt t="34819" x="2073275" y="3279775"/>
          <p14:tracePt t="34843" x="2073275" y="3373438"/>
          <p14:tracePt t="34859" x="2073275" y="3390900"/>
          <p14:tracePt t="34866" x="2082800" y="3433763"/>
          <p14:tracePt t="34883" x="2082800" y="3441700"/>
          <p14:tracePt t="35022" x="2082800" y="3449638"/>
          <p14:tracePt t="35073" x="2073275" y="3449638"/>
          <p14:tracePt t="35149" x="2073275" y="3416300"/>
          <p14:tracePt t="35165" x="2108200" y="3373438"/>
          <p14:tracePt t="35181" x="2124075" y="3340100"/>
          <p14:tracePt t="35201" x="2192338" y="3271838"/>
          <p14:tracePt t="35211" x="2209800" y="3186113"/>
          <p14:tracePt t="35227" x="2227263" y="3135313"/>
          <p14:tracePt t="35244" x="2268538" y="3051175"/>
          <p14:tracePt t="35261" x="2319338" y="2932113"/>
          <p14:tracePt t="35278" x="2336800" y="2871788"/>
          <p14:tracePt t="35295" x="2336800" y="2778125"/>
          <p14:tracePt t="35311" x="2344738" y="2719388"/>
          <p14:tracePt t="35321" x="2344738" y="2660650"/>
          <p14:tracePt t="35341" x="2344738" y="2592388"/>
          <p14:tracePt t="35359" x="2344738" y="2498725"/>
          <p14:tracePt t="35374" x="2344738" y="2422525"/>
          <p14:tracePt t="35400" x="2344738" y="2354263"/>
          <p14:tracePt t="35416" x="2344738" y="2336800"/>
          <p14:tracePt t="35417" x="2344738" y="2328863"/>
          <p14:tracePt t="35434" x="2362200" y="2303463"/>
          <p14:tracePt t="35509" x="2379663" y="2319338"/>
          <p14:tracePt t="35526" x="2405063" y="2371725"/>
          <p14:tracePt t="35543" x="2447925" y="2455863"/>
          <p14:tracePt t="35560" x="2463800" y="2524125"/>
          <p14:tracePt t="35578" x="2463800" y="2592388"/>
          <p14:tracePt t="35587" x="2463800" y="2617788"/>
          <p14:tracePt t="35608" x="2463800" y="2676525"/>
          <p14:tracePt t="35623" x="2463800" y="2711450"/>
          <p14:tracePt t="35639" x="2455863" y="2744788"/>
          <p14:tracePt t="35656" x="2438400" y="2770188"/>
          <p14:tracePt t="35662" x="2430463" y="2795588"/>
          <p14:tracePt t="35679" x="2422525" y="2805113"/>
          <p14:tracePt t="35695" x="2397125" y="2820988"/>
          <p14:tracePt t="35712" x="2379663" y="2830513"/>
          <p14:tracePt t="35729" x="2354263" y="2846388"/>
          <p14:tracePt t="35745" x="2336800" y="2863850"/>
          <p14:tracePt t="35757" x="2311400" y="2863850"/>
          <p14:tracePt t="35775" x="2293938" y="2881313"/>
          <p14:tracePt t="35791" x="2268538" y="2914650"/>
          <p14:tracePt t="35811" x="2227263" y="2932113"/>
          <p14:tracePt t="35824" x="2217738" y="2949575"/>
          <p14:tracePt t="35835" x="2209800" y="2974975"/>
          <p14:tracePt t="35868" x="2192338" y="3008313"/>
          <p14:tracePt t="35885" x="2184400" y="3033713"/>
          <p14:tracePt t="35901" x="2159000" y="3059113"/>
          <p14:tracePt t="35917" x="2159000" y="3094038"/>
          <p14:tracePt t="35945" x="2149475" y="3119438"/>
          <p14:tracePt t="35962" x="2133600" y="3144838"/>
          <p14:tracePt t="35978" x="2124075" y="3152775"/>
          <p14:tracePt t="36073" x="2141538" y="3135313"/>
          <p14:tracePt t="36085" x="2159000" y="3109913"/>
          <p14:tracePt t="36101" x="2159000" y="3033713"/>
          <p14:tracePt t="36121" x="2192338" y="2906713"/>
          <p14:tracePt t="36136" x="2209800" y="2744788"/>
          <p14:tracePt t="36152" x="2243138" y="2582863"/>
          <p14:tracePt t="36163" x="2252663" y="2524125"/>
          <p14:tracePt t="36183" x="2252663" y="2344738"/>
          <p14:tracePt t="36194" x="2252663" y="2286000"/>
          <p14:tracePt t="36211" x="2235200" y="2227263"/>
          <p14:tracePt t="36226" x="2235200" y="2159000"/>
          <p14:tracePt t="36243" x="2217738" y="2116138"/>
          <p14:tracePt t="36261" x="2200275" y="2055813"/>
          <p14:tracePt t="36277" x="2200275" y="2039938"/>
          <p14:tracePt t="36294" x="2200275" y="2030413"/>
          <p14:tracePt t="36311" x="2192338" y="2005013"/>
          <p14:tracePt t="36327" x="2192338" y="1989138"/>
          <p14:tracePt t="36356" x="2192338" y="1963738"/>
          <p14:tracePt t="36373" x="2192338" y="1946275"/>
          <p14:tracePt t="36387" x="2192338" y="1928813"/>
          <p14:tracePt t="36398" x="2184400" y="1903413"/>
          <p14:tracePt t="36420" x="2174875" y="1870075"/>
          <p14:tracePt t="36573" x="2174875" y="1860550"/>
          <p14:tracePt t="36601" x="2217738" y="1860550"/>
          <p14:tracePt t="36617" x="2252663" y="1878013"/>
          <p14:tracePt t="36635" x="2438400" y="1997075"/>
          <p14:tracePt t="36652" x="2506663" y="2073275"/>
          <p14:tracePt t="36668" x="2566988" y="2159000"/>
          <p14:tracePt t="36679" x="2582863" y="2260600"/>
          <p14:tracePt t="36695" x="2582863" y="2303463"/>
          <p14:tracePt t="36712" x="2582863" y="2397125"/>
          <p14:tracePt t="36729" x="2582863" y="2541588"/>
          <p14:tracePt t="36745" x="2574925" y="2651125"/>
          <p14:tracePt t="36762" x="2532063" y="2752725"/>
          <p14:tracePt t="36781" x="2481263" y="2838450"/>
          <p14:tracePt t="36794" x="2447925" y="2871788"/>
          <p14:tracePt t="36807" x="2397125" y="2940050"/>
          <p14:tracePt t="36820" x="2379663" y="2940050"/>
          <p14:tracePt t="36836" x="2336800" y="3000375"/>
          <p14:tracePt t="36856" x="2311400" y="3016250"/>
          <p14:tracePt t="36869" x="2268538" y="3067050"/>
          <p14:tracePt t="36885" x="2227263" y="3101975"/>
          <p14:tracePt t="36902" x="2174875" y="3160713"/>
          <p14:tracePt t="36912" x="2159000" y="3186113"/>
          <p14:tracePt t="36930" x="2082800" y="3289300"/>
          <p14:tracePt t="36946" x="2082800" y="3297238"/>
          <p14:tracePt t="36962" x="2065338" y="3322638"/>
          <p14:tracePt t="36979" x="2047875" y="3322638"/>
          <p14:tracePt t="36995" x="2039938" y="3322638"/>
          <p14:tracePt t="37012" x="2022475" y="3340100"/>
          <p14:tracePt t="37043" x="2005013" y="3340100"/>
          <p14:tracePt t="37059" x="1979613" y="3340100"/>
          <p14:tracePt t="37075" x="1954213" y="3340100"/>
          <p14:tracePt t="37094" x="1911350" y="3340100"/>
          <p14:tracePt t="37122" x="1895475" y="3340100"/>
          <p14:tracePt t="37165" x="1878013" y="3340100"/>
          <p14:tracePt t="37290" x="1946275" y="3340100"/>
          <p14:tracePt t="37309" x="1997075" y="3340100"/>
          <p14:tracePt t="37325" x="2090738" y="3390900"/>
          <p14:tracePt t="37342" x="2174875" y="3424238"/>
          <p14:tracePt t="37359" x="2209800" y="3459163"/>
          <p14:tracePt t="37366" x="2217738" y="3475038"/>
          <p14:tracePt t="37384" x="2217738" y="3502025"/>
          <p14:tracePt t="37400" x="2217738" y="3535363"/>
          <p14:tracePt t="37412" x="2217738" y="3603625"/>
          <p14:tracePt t="37428" x="2217738" y="3636963"/>
          <p14:tracePt t="37445" x="2217738" y="3730625"/>
          <p14:tracePt t="37445" x="2217738" y="3763963"/>
          <p14:tracePt t="37461" x="2217738" y="3849688"/>
          <p14:tracePt t="37479" x="2200275" y="3935413"/>
          <p14:tracePt t="37495" x="2184400" y="4019550"/>
          <p14:tracePt t="37511" x="2159000" y="4052888"/>
          <p14:tracePt t="37604" x="2149475" y="4062413"/>
          <p14:tracePt t="37619" x="2141538" y="4052888"/>
          <p14:tracePt t="37634" x="2133600" y="4052888"/>
          <p14:tracePt t="37651" x="2133600" y="4044950"/>
          <p14:tracePt t="37662" x="2116138" y="4037013"/>
          <p14:tracePt t="37682" x="2116138" y="4027488"/>
          <p14:tracePt t="37697" x="2108200" y="4019550"/>
          <p14:tracePt t="37713" x="2082800" y="4002088"/>
          <p14:tracePt t="38164" x="2082800" y="3986213"/>
          <p14:tracePt t="38179" x="2108200" y="3986213"/>
          <p14:tracePt t="38196" x="2116138" y="3986213"/>
          <p14:tracePt t="38213" x="2133600" y="3986213"/>
          <p14:tracePt t="38230" x="2159000" y="3986213"/>
          <p14:tracePt t="38257" x="2166938" y="4002088"/>
          <p14:tracePt t="38277" x="2166938" y="4011613"/>
          <p14:tracePt t="38294" x="2166938" y="4019550"/>
          <p14:tracePt t="38311" x="2166938" y="4052888"/>
          <p14:tracePt t="38320" x="2159000" y="4052888"/>
          <p14:tracePt t="38343" x="2116138" y="4070350"/>
          <p14:tracePt t="38350" x="2090738" y="4070350"/>
          <p14:tracePt t="38368" x="2039938" y="4070350"/>
          <p14:tracePt t="38389" x="1979613" y="4070350"/>
          <p14:tracePt t="38403" x="1938338" y="4070350"/>
          <p14:tracePt t="38413" x="1885950" y="4062413"/>
          <p14:tracePt t="38436" x="1827213" y="3986213"/>
          <p14:tracePt t="38443" x="1776413" y="3960813"/>
          <p14:tracePt t="38460" x="1776413" y="3943350"/>
          <p14:tracePt t="38478" x="1758950" y="3900488"/>
          <p14:tracePt t="38496" x="1758950" y="3824288"/>
          <p14:tracePt t="38507" x="1758950" y="3798888"/>
          <p14:tracePt t="38524" x="1758950" y="3722688"/>
          <p14:tracePt t="38545" x="1776413" y="3654425"/>
          <p14:tracePt t="38577" x="1793875" y="3629025"/>
          <p14:tracePt t="38757" x="1793875" y="3611563"/>
          <p14:tracePt t="38773" x="1793875" y="3603625"/>
          <p14:tracePt t="38824" x="1776413" y="3586163"/>
          <p14:tracePt t="38856" x="1766888" y="3578225"/>
          <p14:tracePt t="39148" x="1758950" y="3552825"/>
          <p14:tracePt t="39164" x="1751013" y="3552825"/>
          <p14:tracePt t="39181" x="1751013" y="3492500"/>
          <p14:tracePt t="39201" x="1751013" y="3390900"/>
          <p14:tracePt t="39210" x="1751013" y="3373438"/>
          <p14:tracePt t="39227" x="1751013" y="3279775"/>
          <p14:tracePt t="39244" x="1751013" y="3246438"/>
          <p14:tracePt t="39261" x="1751013" y="3186113"/>
          <p14:tracePt t="39277" x="1751013" y="3160713"/>
          <p14:tracePt t="39293" x="1751013" y="3144838"/>
          <p14:tracePt t="39309" x="1751013" y="3127375"/>
          <p14:tracePt t="39325" x="1751013" y="3119438"/>
          <p14:tracePt t="39474" x="1751013" y="3109913"/>
          <p14:tracePt t="39491" x="1758950" y="3101975"/>
          <p14:tracePt t="39511" x="1758950" y="3076575"/>
          <p14:tracePt t="39530" x="1776413" y="3051175"/>
          <p14:tracePt t="39540" x="1776413" y="3041650"/>
          <p14:tracePt t="39560" x="1793875" y="3000375"/>
          <p14:tracePt t="39576" x="1809750" y="2957513"/>
          <p14:tracePt t="39588" x="1809750" y="2940050"/>
          <p14:tracePt t="39602" x="1827213" y="2897188"/>
          <p14:tracePt t="39622" x="1835150" y="2889250"/>
          <p14:tracePt t="39623" x="1844675" y="2881313"/>
          <p14:tracePt t="39637" x="1844675" y="2871788"/>
          <p14:tracePt t="39760" x="1852613" y="2871788"/>
          <p14:tracePt t="39792" x="1852613" y="2922588"/>
          <p14:tracePt t="39807" x="1878013" y="2965450"/>
          <p14:tracePt t="39825" x="1885950" y="2965450"/>
          <p14:tracePt t="39845" x="1885950" y="2982913"/>
          <p14:tracePt t="39851" x="1885950" y="3008313"/>
          <p14:tracePt t="39867" x="1903413" y="3016250"/>
          <p14:tracePt t="39884" x="1903413" y="3025775"/>
          <p14:tracePt t="39901" x="1903413" y="3033713"/>
          <p14:tracePt t="39918" x="1903413" y="3084513"/>
          <p14:tracePt t="39927" x="1903413" y="3101975"/>
          <p14:tracePt t="39945" x="1903413" y="3127375"/>
          <p14:tracePt t="39962" x="1903413" y="3160713"/>
          <p14:tracePt t="39979" x="1878013" y="3238500"/>
          <p14:tracePt t="39991" x="1878013" y="3254375"/>
          <p14:tracePt t="40009" x="1860550" y="3289300"/>
          <p14:tracePt t="40026" x="1852613" y="3322638"/>
          <p14:tracePt t="40045" x="1852613" y="3340100"/>
          <p14:tracePt t="40075" x="1844675" y="3348038"/>
          <p14:tracePt t="40415" x="1835150" y="3373438"/>
          <p14:tracePt t="40431" x="1827213" y="3382963"/>
          <p14:tracePt t="40449" x="1819275" y="3398838"/>
          <p14:tracePt t="40467" x="1793875" y="3441700"/>
          <p14:tracePt t="40493" x="1776413" y="3467100"/>
          <p14:tracePt t="40510" x="1776413" y="3484563"/>
          <p14:tracePt t="40527" x="1758950" y="3502025"/>
          <p14:tracePt t="40544" x="1741488" y="3527425"/>
          <p14:tracePt t="40561" x="1741488" y="3535363"/>
          <p14:tracePt t="40577" x="1741488" y="3543300"/>
          <p14:tracePt t="40772" x="1741488" y="3517900"/>
          <p14:tracePt t="40791" x="1741488" y="3441700"/>
          <p14:tracePt t="40810" x="1741488" y="3382963"/>
          <p14:tracePt t="40827" x="1741488" y="3221038"/>
          <p14:tracePt t="40861" x="1741488" y="2855913"/>
          <p14:tracePt t="40882" x="1741488" y="2686050"/>
          <p14:tracePt t="40901" x="1741488" y="2438400"/>
          <p14:tracePt t="40917" x="1741488" y="2336800"/>
          <p14:tracePt t="40928" x="1741488" y="2319338"/>
          <p14:tracePt t="40945" x="1751013" y="2303463"/>
          <p14:tracePt t="40962" x="1751013" y="2278063"/>
          <p14:tracePt t="41056" x="1766888" y="2278063"/>
          <p14:tracePt t="41070" x="1776413" y="2286000"/>
          <p14:tracePt t="41085" x="1809750" y="2328863"/>
          <p14:tracePt t="41103" x="1860550" y="2413000"/>
          <p14:tracePt t="41119" x="1938338" y="2516188"/>
          <p14:tracePt t="41136" x="2047875" y="2668588"/>
          <p14:tracePt t="41146" x="2098675" y="2744788"/>
          <p14:tracePt t="41167" x="2278063" y="2965450"/>
          <p14:tracePt t="41179" x="2336800" y="3016250"/>
          <p14:tracePt t="41196" x="2379663" y="3101975"/>
          <p14:tracePt t="41214" x="2430463" y="3238500"/>
          <p14:tracePt t="41225" x="2438400" y="3263900"/>
          <p14:tracePt t="41244" x="2447925" y="3289300"/>
          <p14:tracePt t="41260" x="2447925" y="3314700"/>
          <p14:tracePt t="41277" x="2447925" y="3322638"/>
          <p14:tracePt t="41650" x="2447925" y="3355975"/>
          <p14:tracePt t="41665" x="2447925" y="3382963"/>
          <p14:tracePt t="41666" x="2447925" y="3408363"/>
          <p14:tracePt t="41684" x="2455863" y="3449638"/>
          <p14:tracePt t="41695" x="2455863" y="3475038"/>
          <p14:tracePt t="41711" x="2463800" y="3492500"/>
          <p14:tracePt t="41728" x="2463800" y="3527425"/>
          <p14:tracePt t="41745" x="2463800" y="3543300"/>
          <p14:tracePt t="41762" x="2463800" y="3552825"/>
          <p14:tracePt t="41778" x="2463800" y="3578225"/>
          <p14:tracePt t="41822" x="2463800" y="3586163"/>
          <p14:tracePt t="41837" x="2463800" y="3594100"/>
          <p14:tracePt t="41871" x="2447925" y="3611563"/>
          <p14:tracePt t="41873" x="2438400" y="3619500"/>
          <p14:tracePt t="41897" x="2430463" y="3629025"/>
          <p14:tracePt t="41914" x="2413000" y="3646488"/>
          <p14:tracePt t="41929" x="2387600" y="3671888"/>
          <p14:tracePt t="41946" x="2379663" y="3679825"/>
          <p14:tracePt t="41962" x="2362200" y="3697288"/>
          <p14:tracePt t="41979" x="2344738" y="3722688"/>
          <p14:tracePt t="41996" x="2328863" y="3738563"/>
          <p14:tracePt t="42006" x="2328863" y="3748088"/>
          <p14:tracePt t="42026" x="2319338" y="3763963"/>
          <p14:tracePt t="42059" x="2311400" y="3773488"/>
          <p14:tracePt t="42365" x="2311400" y="3781425"/>
          <p14:tracePt t="42398" x="2311400" y="3790950"/>
          <p14:tracePt t="42414" x="2311400" y="3798888"/>
          <p14:tracePt t="42434" x="2311400" y="3824288"/>
          <p14:tracePt t="42450" x="2311400" y="3841750"/>
          <p14:tracePt t="42460" x="2311400" y="3849688"/>
          <p14:tracePt t="42477" x="2319338" y="3875088"/>
          <p14:tracePt t="42838" x="2344738" y="3857625"/>
          <p14:tracePt t="42899" x="2362200" y="3832225"/>
          <p14:tracePt t="42946" x="2362200" y="3824288"/>
          <p14:tracePt t="42963" x="2354263" y="3798888"/>
          <p14:tracePt t="42979" x="2344738" y="3790950"/>
          <p14:tracePt t="42994" x="2293938" y="3756025"/>
          <p14:tracePt t="43011" x="2260600" y="3738563"/>
          <p14:tracePt t="43029" x="2235200" y="3722688"/>
          <p14:tracePt t="43256" x="2227263" y="3722688"/>
          <p14:tracePt t="43725" x="2209800" y="3722688"/>
          <p14:tracePt t="43740" x="2192338" y="3713163"/>
          <p14:tracePt t="43761" x="2174875" y="3705225"/>
          <p14:tracePt t="43778" x="2141538" y="3679825"/>
          <p14:tracePt t="43788" x="2073275" y="3636963"/>
          <p14:tracePt t="43808" x="2014538" y="3594100"/>
          <p14:tracePt t="43825" x="1938338" y="3527425"/>
          <p14:tracePt t="43841" x="1920875" y="3509963"/>
          <p14:tracePt t="43856" x="1885950" y="3467100"/>
          <p14:tracePt t="43873" x="1878013" y="3449638"/>
          <p14:tracePt t="43888" x="1870075" y="3441700"/>
          <p14:tracePt t="43960" x="1860550" y="3433763"/>
          <p14:tracePt t="44148" x="1860550" y="3449638"/>
          <p14:tracePt t="44149" x="1860550" y="3459163"/>
          <p14:tracePt t="44164" x="1860550" y="3509963"/>
          <p14:tracePt t="44181" x="1860550" y="3535363"/>
          <p14:tracePt t="44199" x="1878013" y="3560763"/>
          <p14:tracePt t="44210" x="1895475" y="3568700"/>
          <p14:tracePt t="44230" x="1938338" y="3578225"/>
          <p14:tracePt t="44245" x="1946275" y="3578225"/>
          <p14:tracePt t="44262" x="1954213" y="3578225"/>
          <p14:tracePt t="44278" x="1963738" y="3578225"/>
          <p14:tracePt t="44310" x="1971675" y="3578225"/>
          <p14:tracePt t="44327" x="1979613" y="3578225"/>
          <p14:tracePt t="44368" x="1989138" y="3578225"/>
          <p14:tracePt t="44397" x="1997075" y="3578225"/>
          <p14:tracePt t="44414" x="2005013" y="3578225"/>
          <p14:tracePt t="44446" x="2022475" y="3578225"/>
          <p14:tracePt t="44461" x="2047875" y="3578225"/>
          <p14:tracePt t="44478" x="2090738" y="3578225"/>
          <p14:tracePt t="44496" x="2159000" y="3568700"/>
          <p14:tracePt t="44513" x="2184400" y="3568700"/>
          <p14:tracePt t="44522" x="2192338" y="3552825"/>
          <p14:tracePt t="44542" x="2209800" y="3543300"/>
          <p14:tracePt t="44575" x="2217738" y="3543300"/>
          <p14:tracePt t="44592" x="2227263" y="3543300"/>
          <p14:tracePt t="44608" x="2252663" y="3543300"/>
          <p14:tracePt t="44624" x="2260600" y="3543300"/>
          <p14:tracePt t="44641" x="2260600" y="3535363"/>
          <p14:tracePt t="44710" x="2278063" y="3535363"/>
          <p14:tracePt t="44726" x="2278063" y="3527425"/>
          <p14:tracePt t="44790" x="2303463" y="3517900"/>
          <p14:tracePt t="44825" x="2319338" y="3517900"/>
          <p14:tracePt t="44870" x="2328863" y="3492500"/>
          <p14:tracePt t="44883" x="2336800" y="3492500"/>
          <p14:tracePt t="44902" x="2354263" y="3492500"/>
          <p14:tracePt t="44912" x="2354263" y="3484563"/>
          <p14:tracePt t="44935" x="2362200" y="3475038"/>
          <p14:tracePt t="44960" x="2379663" y="3459163"/>
          <p14:tracePt t="44977" x="2387600" y="3449638"/>
          <p14:tracePt t="44994" x="2397125" y="3441700"/>
          <p14:tracePt t="45010" x="2397125" y="3433763"/>
          <p14:tracePt t="45027" x="2413000" y="3433763"/>
          <p14:tracePt t="45044" x="2413000" y="3424238"/>
          <p14:tracePt t="45061" x="2422525" y="3416300"/>
          <p14:tracePt t="45102" x="2438400" y="3408363"/>
          <p14:tracePt t="45288" x="2447925" y="3390900"/>
          <p14:tracePt t="45309" x="2455863" y="3373438"/>
          <p14:tracePt t="45325" x="2473325" y="3340100"/>
          <p14:tracePt t="45342" x="2481263" y="3330575"/>
          <p14:tracePt t="45360" x="2498725" y="3263900"/>
          <p14:tracePt t="45365" x="2498725" y="3246438"/>
          <p14:tracePt t="45383" x="2516188" y="3211513"/>
          <p14:tracePt t="45399" x="2516188" y="3195638"/>
          <p14:tracePt t="45399" x="2532063" y="3160713"/>
          <p14:tracePt t="45417" x="2541588" y="3135313"/>
          <p14:tracePt t="45429" x="2566988" y="3084513"/>
          <p14:tracePt t="45449" x="2574925" y="3051175"/>
          <p14:tracePt t="45460" x="2582863" y="3016250"/>
          <p14:tracePt t="45477" x="2582863" y="3008313"/>
          <p14:tracePt t="45494" x="2608263" y="2940050"/>
          <p14:tracePt t="45511" x="2608263" y="2914650"/>
          <p14:tracePt t="45529" x="2651125" y="2871788"/>
          <p14:tracePt t="45537" x="2660650" y="2871788"/>
          <p14:tracePt t="45556" x="2660650" y="2863850"/>
          <p14:tracePt t="45570" x="2660650" y="2855913"/>
          <p14:tracePt t="45591" x="2676525" y="2805113"/>
          <p14:tracePt t="45607" x="2676525" y="2770188"/>
          <p14:tracePt t="45624" x="2676525" y="2727325"/>
          <p14:tracePt t="45631" x="2686050" y="2693988"/>
          <p14:tracePt t="45654" x="2693988" y="2651125"/>
          <p14:tracePt t="45655" x="2701925" y="2633663"/>
          <p14:tracePt t="45666" x="2701925" y="2608263"/>
          <p14:tracePt t="45683" x="2701925" y="2582863"/>
          <p14:tracePt t="45694" x="2701925" y="2566988"/>
          <p14:tracePt t="45695" x="2701925" y="2541588"/>
          <p14:tracePt t="45713" x="2701925" y="2516188"/>
          <p14:tracePt t="45725" x="2701925" y="2506663"/>
          <p14:tracePt t="45744" x="2701925" y="2498725"/>
          <p14:tracePt t="45760" x="2701925" y="2481263"/>
          <p14:tracePt t="45778" x="2701925" y="2463800"/>
          <p14:tracePt t="45796" x="2701925" y="2447925"/>
          <p14:tracePt t="45804" x="2701925" y="2438400"/>
          <p14:tracePt t="45827" x="2701925" y="2413000"/>
          <p14:tracePt t="45857" x="2701925" y="2397125"/>
          <p14:tracePt t="45881" x="2701925" y="2387600"/>
          <p14:tracePt t="45928" x="2701925" y="2371725"/>
          <p14:tracePt t="45961" x="2701925" y="2362200"/>
          <p14:tracePt t="45976" x="2701925" y="2354263"/>
          <p14:tracePt t="45994" x="2701925" y="2344738"/>
          <p14:tracePt t="46025" x="2701925" y="2336800"/>
          <p14:tracePt t="46121" x="2701925" y="2319338"/>
          <p14:tracePt t="46133" x="2701925" y="2311400"/>
          <p14:tracePt t="46179" x="2686050" y="2311400"/>
          <p14:tracePt t="46557" x="2676525" y="2311400"/>
          <p14:tracePt t="46569" x="2668588" y="2311400"/>
          <p14:tracePt t="46592" x="2660650" y="2311400"/>
          <p14:tracePt t="46947" x="2651125" y="2311400"/>
          <p14:tracePt t="46964" x="2633663" y="2303463"/>
          <p14:tracePt t="46975" x="2625725" y="2286000"/>
          <p14:tracePt t="46993" x="2608263" y="2235200"/>
          <p14:tracePt t="47009" x="2608263" y="2192338"/>
          <p14:tracePt t="47028" x="2608263" y="2166938"/>
          <p14:tracePt t="47045" x="2608263" y="2141538"/>
          <p14:tracePt t="47062" x="2608263" y="2133600"/>
          <p14:tracePt t="47069" x="2608263" y="2108200"/>
          <p14:tracePt t="47085" x="2617788" y="2082800"/>
          <p14:tracePt t="47101" x="2625725" y="2082800"/>
          <p14:tracePt t="47119" x="2668588" y="2014538"/>
          <p14:tracePt t="47135" x="2686050" y="1997075"/>
          <p14:tracePt t="47154" x="2693988" y="1989138"/>
          <p14:tracePt t="47168" x="2727325" y="1971675"/>
          <p14:tracePt t="47178" x="2736850" y="1963738"/>
          <p14:tracePt t="47195" x="2762250" y="1954213"/>
          <p14:tracePt t="47212" x="2846388" y="1954213"/>
          <p14:tracePt t="47229" x="2949575" y="1954213"/>
          <p14:tracePt t="47245" x="3016250" y="1954213"/>
          <p14:tracePt t="47256" x="3041650" y="1954213"/>
          <p14:tracePt t="47275" x="3101975" y="1954213"/>
          <p14:tracePt t="47295" x="3170238" y="1954213"/>
          <p14:tracePt t="47305" x="3178175" y="1954213"/>
          <p14:tracePt t="47400" x="3186113" y="1954213"/>
          <p14:tracePt t="47444" x="3178175" y="1954213"/>
          <p14:tracePt t="47524" x="3195638" y="1954213"/>
          <p14:tracePt t="47542" x="3238500" y="1946275"/>
          <p14:tracePt t="47560" x="3305175" y="1946275"/>
          <p14:tracePt t="47576" x="3322638" y="1946275"/>
          <p14:tracePt t="47594" x="3330575" y="1946275"/>
          <p14:tracePt t="47980" x="3355975" y="1911350"/>
          <p14:tracePt t="47995" x="3355975" y="1903413"/>
          <p14:tracePt t="48012" x="3355975" y="1885950"/>
          <p14:tracePt t="48022" x="3382963" y="1860550"/>
          <p14:tracePt t="48042" x="3390900" y="1827213"/>
          <p14:tracePt t="48059" x="3390900" y="1801813"/>
          <p14:tracePt t="48084" x="3390900" y="1793875"/>
          <p14:tracePt t="48101" x="3390900" y="1776413"/>
          <p14:tracePt t="48772" x="3416300" y="1776413"/>
          <p14:tracePt t="48793" x="3560763" y="1903413"/>
          <p14:tracePt t="48810" x="3646488" y="1997075"/>
          <p14:tracePt t="48827" x="3713163" y="2098675"/>
          <p14:tracePt t="48856" x="3773488" y="2328863"/>
          <p14:tracePt t="48869" x="3790950" y="2532063"/>
          <p14:tracePt t="48884" x="3790950" y="2617788"/>
          <p14:tracePt t="48885" x="3790950" y="2701925"/>
          <p14:tracePt t="48903" x="3763963" y="2881313"/>
          <p14:tracePt t="48913" x="3738563" y="2982913"/>
          <p14:tracePt t="48932" x="3654425" y="3195638"/>
          <p14:tracePt t="48948" x="3603625" y="3340100"/>
          <p14:tracePt t="48959" x="3560763" y="3408363"/>
          <p14:tracePt t="48977" x="3517900" y="3527425"/>
          <p14:tracePt t="48995" x="3475038" y="3636963"/>
          <p14:tracePt t="49013" x="3467100" y="3671888"/>
          <p14:tracePt t="49041" x="3459163" y="3687763"/>
          <p14:tracePt t="49072" x="3459163" y="3697288"/>
          <p14:tracePt t="49084" x="3459163" y="3713163"/>
          <p14:tracePt t="49147" x="3467100" y="3713163"/>
          <p14:tracePt t="49163" x="3484563" y="3705225"/>
          <p14:tracePt t="49179" x="3552825" y="3662363"/>
          <p14:tracePt t="49195" x="3560763" y="3654425"/>
          <p14:tracePt t="49212" x="3586163" y="3636963"/>
          <p14:tracePt t="49229" x="3603625" y="3629025"/>
          <p14:tracePt t="49372" x="3594100" y="3629025"/>
          <p14:tracePt t="49398" x="3586163" y="3629025"/>
          <p14:tracePt t="49948" x="3578225" y="3629025"/>
          <p14:tracePt t="49963" x="3527425" y="3594100"/>
          <p14:tracePt t="49980" x="3517900" y="3586163"/>
          <p14:tracePt t="50149" x="3517900" y="3578225"/>
          <p14:tracePt t="50180" x="3509963" y="3578225"/>
          <p14:tracePt t="50195" x="3502025" y="3578225"/>
          <p14:tracePt t="50273" x="3459163" y="3568700"/>
          <p14:tracePt t="50292" x="3408363" y="3552825"/>
          <p14:tracePt t="50308" x="3330575" y="3552825"/>
          <p14:tracePt t="50324" x="3254375" y="3535363"/>
          <p14:tracePt t="50338" x="3221038" y="3527425"/>
          <p14:tracePt t="50353" x="3144838" y="3527425"/>
          <p14:tracePt t="50370" x="3041650" y="3527425"/>
          <p14:tracePt t="50385" x="2897188" y="3517900"/>
          <p14:tracePt t="50402" x="2838450" y="3517900"/>
          <p14:tracePt t="50412" x="2820988" y="3517900"/>
          <p14:tracePt t="50433" x="2805113" y="3517900"/>
          <p14:tracePt t="50444" x="2770188" y="3509963"/>
          <p14:tracePt t="50461" x="2736850" y="3502025"/>
          <p14:tracePt t="50477" x="2660650" y="3492500"/>
          <p14:tracePt t="50494" x="2592388" y="3475038"/>
          <p14:tracePt t="50509" x="2541588" y="3459163"/>
          <p14:tracePt t="50525" x="2516188" y="3459163"/>
          <p14:tracePt t="50839" x="2516188" y="3449638"/>
          <p14:tracePt t="50851" x="2541588" y="3449638"/>
          <p14:tracePt t="50869" x="2608263" y="3441700"/>
          <p14:tracePt t="50886" x="2660650" y="3433763"/>
          <p14:tracePt t="50903" x="2686050" y="3433763"/>
          <p14:tracePt t="50994" x="2693988" y="3424238"/>
          <p14:tracePt t="51090" x="2711450" y="3408363"/>
          <p14:tracePt t="51102" x="2719388" y="3398838"/>
          <p14:tracePt t="51117" x="2805113" y="3390900"/>
          <p14:tracePt t="51135" x="2863850" y="3382963"/>
          <p14:tracePt t="51153" x="3084513" y="3373438"/>
          <p14:tracePt t="51163" x="3178175" y="3355975"/>
          <p14:tracePt t="51186" x="3365500" y="3348038"/>
          <p14:tracePt t="51194" x="3492500" y="3348038"/>
          <p14:tracePt t="51210" x="3502025" y="3348038"/>
          <p14:tracePt t="51507" x="3517900" y="3348038"/>
          <p14:tracePt t="51947" x="3527425" y="3348038"/>
          <p14:tracePt t="52057" x="3527425" y="3355975"/>
          <p14:tracePt t="52211" x="3527425" y="3365500"/>
          <p14:tracePt t="52227" x="3527425" y="3373438"/>
          <p14:tracePt t="52807" x="3535363" y="3373438"/>
          <p14:tracePt t="52897" x="3568700" y="3373438"/>
          <p14:tracePt t="52913" x="3636963" y="3373438"/>
          <p14:tracePt t="52930" x="3687763" y="3373438"/>
          <p14:tracePt t="52946" x="3722688" y="3373438"/>
          <p14:tracePt t="52962" x="3730625" y="3373438"/>
          <p14:tracePt t="53055" x="3730625" y="3398838"/>
          <p14:tracePt t="53072" x="3722688" y="3416300"/>
          <p14:tracePt t="53073" x="3713163" y="3433763"/>
          <p14:tracePt t="53090" x="3697288" y="3467100"/>
          <p14:tracePt t="53103" x="3671888" y="3484563"/>
          <p14:tracePt t="53123" x="3636963" y="3527425"/>
          <p14:tracePt t="53139" x="3636963" y="3543300"/>
          <p14:tracePt t="53165" x="3619500" y="3568700"/>
          <p14:tracePt t="53180" x="3619500" y="3578225"/>
          <p14:tracePt t="53197" x="3611563" y="3578225"/>
          <p14:tracePt t="53214" x="3603625" y="3586163"/>
          <p14:tracePt t="53230" x="3586163" y="3594100"/>
          <p14:tracePt t="53245" x="3568700" y="3594100"/>
          <p14:tracePt t="53262" x="3527425" y="3619500"/>
          <p14:tracePt t="53279" x="3475038" y="3619500"/>
          <p14:tracePt t="53290" x="3449638" y="3619500"/>
          <p14:tracePt t="53309" x="3373438" y="3619500"/>
          <p14:tracePt t="53326" x="3348038" y="3619500"/>
          <p14:tracePt t="53335" x="3330575" y="3619500"/>
          <p14:tracePt t="53351" x="3314700" y="3619500"/>
          <p14:tracePt t="53367" x="3289300" y="3619500"/>
          <p14:tracePt t="53386" x="3263900" y="3619500"/>
          <p14:tracePt t="53401" x="3211513" y="3619500"/>
          <p14:tracePt t="53419" x="3135313" y="3619500"/>
          <p14:tracePt t="53429" x="3109913" y="3619500"/>
          <p14:tracePt t="53449" x="3094038" y="3619500"/>
          <p14:tracePt t="53461" x="3067050" y="3619500"/>
          <p14:tracePt t="53475" x="3041650" y="3619500"/>
          <p14:tracePt t="53491" x="3033713" y="3619500"/>
          <p14:tracePt t="53507" x="3000375" y="3619500"/>
          <p14:tracePt t="53527" x="2957513" y="3619500"/>
          <p14:tracePt t="53544" x="2906713" y="3619500"/>
          <p14:tracePt t="53561" x="2863850" y="3619500"/>
          <p14:tracePt t="53570" x="2846388" y="3619500"/>
          <p14:tracePt t="53593" x="2719388" y="3586163"/>
          <p14:tracePt t="53601" x="2668588" y="3568700"/>
          <p14:tracePt t="53618" x="2625725" y="3552825"/>
          <p14:tracePt t="53635" x="2582863" y="3535363"/>
          <p14:tracePt t="53652" x="2549525" y="3509963"/>
          <p14:tracePt t="53669" x="2541588" y="3492500"/>
          <p14:tracePt t="53679" x="2516188" y="3475038"/>
          <p14:tracePt t="53725" x="2516188" y="3459163"/>
          <p14:tracePt t="53740" x="2516188" y="3433763"/>
          <p14:tracePt t="53760" x="2516188" y="3416300"/>
          <p14:tracePt t="53777" x="2524125" y="3365500"/>
          <p14:tracePt t="53794" x="2592388" y="3340100"/>
          <p14:tracePt t="53811" x="2668588" y="3305175"/>
          <p14:tracePt t="53822" x="2770188" y="3289300"/>
          <p14:tracePt t="53839" x="2838450" y="3271838"/>
          <p14:tracePt t="53839" x="2897188" y="3263900"/>
          <p14:tracePt t="53858" x="3059113" y="3228975"/>
          <p14:tracePt t="53865" x="3119438" y="3228975"/>
          <p14:tracePt t="53884" x="3246438" y="3228975"/>
          <p14:tracePt t="53900" x="3348038" y="3228975"/>
          <p14:tracePt t="53918" x="3467100" y="3238500"/>
          <p14:tracePt t="53929" x="3527425" y="3246438"/>
          <p14:tracePt t="53945" x="3594100" y="3289300"/>
          <p14:tracePt t="53961" x="3636963" y="3314700"/>
          <p14:tracePt t="53978" x="3662363" y="3340100"/>
          <p14:tracePt t="53994" x="3687763" y="3355975"/>
          <p14:tracePt t="54179" x="3687763" y="3348038"/>
          <p14:tracePt t="54195" x="3679825" y="3340100"/>
          <p14:tracePt t="54212" x="3662363" y="3322638"/>
          <p14:tracePt t="54229" x="3603625" y="3297238"/>
          <p14:tracePt t="54245" x="3535363" y="3279775"/>
          <p14:tracePt t="54261" x="3449638" y="3279775"/>
          <p14:tracePt t="54277" x="3390900" y="3279775"/>
          <p14:tracePt t="54294" x="3305175" y="3279775"/>
          <p14:tracePt t="54311" x="3228975" y="3279775"/>
          <p14:tracePt t="54320" x="3195638" y="3279775"/>
          <p14:tracePt t="54341" x="3084513" y="3289300"/>
          <p14:tracePt t="54356" x="3076575" y="3289300"/>
          <p14:tracePt t="54372" x="2982913" y="3314700"/>
          <p14:tracePt t="54387" x="2897188" y="3340100"/>
          <p14:tracePt t="54401" x="2846388" y="3348038"/>
          <p14:tracePt t="54417" x="2795588" y="3365500"/>
          <p14:tracePt t="54428" x="2778125" y="3382963"/>
          <p14:tracePt t="54461" x="2762250" y="3398838"/>
          <p14:tracePt t="54477" x="2752725" y="3424238"/>
          <p14:tracePt t="54494" x="2752725" y="3441700"/>
          <p14:tracePt t="54511" x="2752725" y="3449638"/>
          <p14:tracePt t="54527" x="2752725" y="3467100"/>
          <p14:tracePt t="54556" x="2752725" y="3475038"/>
          <p14:tracePt t="54569" x="2752725" y="3484563"/>
          <p14:tracePt t="54712" x="2752725" y="3502025"/>
          <p14:tracePt t="54743" x="2736850" y="3509963"/>
          <p14:tracePt t="54759" x="2727325" y="3517900"/>
          <p14:tracePt t="54962" x="2795588" y="3527425"/>
          <p14:tracePt t="54977" x="2830513" y="3527425"/>
          <p14:tracePt t="54994" x="2965450" y="3527425"/>
          <p14:tracePt t="55012" x="3246438" y="3527425"/>
          <p14:tracePt t="55027" x="3433763" y="3527425"/>
          <p14:tracePt t="55044" x="3568700" y="3527425"/>
          <p14:tracePt t="55054" x="3578225" y="3527425"/>
          <p14:tracePt t="55074" x="3586163" y="3527425"/>
          <p14:tracePt t="55147" x="3578225" y="3527425"/>
          <p14:tracePt t="55163" x="3509963" y="3502025"/>
          <p14:tracePt t="55180" x="3459163" y="3492500"/>
          <p14:tracePt t="55195" x="3373438" y="3492500"/>
          <p14:tracePt t="55212" x="3305175" y="3492500"/>
          <p14:tracePt t="55228" x="3254375" y="3492500"/>
          <p14:tracePt t="55245" x="3195638" y="3492500"/>
          <p14:tracePt t="55262" x="3178175" y="3492500"/>
          <p14:tracePt t="55272" x="3170238" y="3502025"/>
          <p14:tracePt t="55293" x="3160713" y="3509963"/>
          <p14:tracePt t="55309" x="3152775" y="3535363"/>
          <p14:tracePt t="55334" x="3135313" y="3568700"/>
          <p14:tracePt t="55351" x="3135313" y="3629025"/>
          <p14:tracePt t="55368" x="3135313" y="3646488"/>
          <p14:tracePt t="55384" x="3135313" y="3679825"/>
          <p14:tracePt t="55402" x="3160713" y="3738563"/>
          <p14:tracePt t="55413" x="3170238" y="3756025"/>
          <p14:tracePt t="55508" x="3170238" y="3773488"/>
          <p14:tracePt t="55541" x="3144838" y="3773488"/>
          <p14:tracePt t="55557" x="3109913" y="3773488"/>
          <p14:tracePt t="55573" x="3067050" y="3773488"/>
          <p14:tracePt t="55586" x="2974975" y="3773488"/>
          <p14:tracePt t="55602" x="2838450" y="3773488"/>
          <p14:tracePt t="55619" x="2736850" y="3773488"/>
          <p14:tracePt t="55635" x="2711450" y="3773488"/>
          <p14:tracePt t="55652" x="2701925" y="3773488"/>
          <p14:tracePt t="55680" x="2693988" y="3773488"/>
          <p14:tracePt t="55696" x="2668588" y="3781425"/>
          <p14:tracePt t="55711" x="2633663" y="3781425"/>
          <p14:tracePt t="55728" x="2617788" y="3798888"/>
          <p14:tracePt t="55745" x="2600325" y="3816350"/>
          <p14:tracePt t="55761" x="2592388" y="3832225"/>
          <p14:tracePt t="55778" x="2574925" y="3841750"/>
          <p14:tracePt t="55795" x="2566988" y="3857625"/>
          <p14:tracePt t="55812" x="2549525" y="3867150"/>
          <p14:tracePt t="55824" x="2532063" y="3900488"/>
          <p14:tracePt t="55841" x="2524125" y="3917950"/>
          <p14:tracePt t="55857" x="2524125" y="3925888"/>
          <p14:tracePt t="55865" x="2498725" y="3960813"/>
          <p14:tracePt t="55882" x="2489200" y="3968750"/>
          <p14:tracePt t="55900" x="2489200" y="3986213"/>
          <p14:tracePt t="55901" x="2489200" y="4002088"/>
          <p14:tracePt t="55960" x="2489200" y="4011613"/>
          <p14:tracePt t="55975" x="2481263" y="4019550"/>
          <p14:tracePt t="56023" x="2473325" y="4027488"/>
          <p14:tracePt t="56056" x="2447925" y="4027488"/>
          <p14:tracePt t="56075" x="2379663" y="4027488"/>
          <p14:tracePt t="56094" x="2260600" y="4027488"/>
          <p14:tracePt t="56102" x="2200275" y="4027488"/>
          <p14:tracePt t="56123" x="2073275" y="4027488"/>
          <p14:tracePt t="56131" x="2014538" y="4027488"/>
          <p14:tracePt t="56148" x="1920875" y="4027488"/>
          <p14:tracePt t="56165" x="1870075" y="4027488"/>
          <p14:tracePt t="56184" x="1852613" y="4011613"/>
          <p14:tracePt t="56195" x="1844675" y="4011613"/>
          <p14:tracePt t="56212" x="1835150" y="3994150"/>
          <p14:tracePt t="56229" x="1835150" y="3976688"/>
          <p14:tracePt t="56245" x="1835150" y="3960813"/>
          <p14:tracePt t="56262" x="1835150" y="3925888"/>
          <p14:tracePt t="56279" x="1827213" y="3867150"/>
          <p14:tracePt t="56296" x="1827213" y="3841750"/>
          <p14:tracePt t="56304" x="1827213" y="3816350"/>
          <p14:tracePt t="56325" x="1827213" y="3763963"/>
          <p14:tracePt t="56414" x="1827213" y="3756025"/>
          <p14:tracePt t="56429" x="1827213" y="3748088"/>
          <p14:tracePt t="56459" x="1827213" y="3773488"/>
          <p14:tracePt t="56475" x="1827213" y="3806825"/>
          <p14:tracePt t="56492" x="1827213" y="3849688"/>
          <p14:tracePt t="56508" x="1827213" y="3883025"/>
          <p14:tracePt t="56525" x="1827213" y="3900488"/>
          <p14:tracePt t="56542" x="1827213" y="3917950"/>
          <p14:tracePt t="56573" x="1827213" y="3925888"/>
          <p14:tracePt t="56585" x="1827213" y="3943350"/>
          <p14:tracePt t="56602" x="1827213" y="3951288"/>
          <p14:tracePt t="56913" x="1827213" y="3968750"/>
          <p14:tracePt t="56945" x="1827213" y="3994150"/>
          <p14:tracePt t="56961" x="1835150" y="4002088"/>
          <p14:tracePt t="57163" x="1844675" y="4002088"/>
          <p14:tracePt t="57178" x="1852613" y="4002088"/>
          <p14:tracePt t="57195" x="1870075" y="4002088"/>
          <p14:tracePt t="57212" x="1885950" y="4002088"/>
          <p14:tracePt t="57229" x="1903413" y="4002088"/>
          <p14:tracePt t="57246" x="1920875" y="3976688"/>
          <p14:tracePt t="57262" x="1946275" y="3951288"/>
          <p14:tracePt t="57278" x="1954213" y="3917950"/>
          <p14:tracePt t="57294" x="1954213" y="3883025"/>
          <p14:tracePt t="57311" x="1954213" y="3849688"/>
          <p14:tracePt t="57320" x="1954213" y="3824288"/>
          <p14:tracePt t="57343" x="1954213" y="3806825"/>
          <p14:tracePt t="57398" x="1954213" y="3798888"/>
          <p14:tracePt t="57493" x="1954213" y="3824288"/>
          <p14:tracePt t="57506" x="1963738" y="3841750"/>
          <p14:tracePt t="57526" x="1997075" y="3857625"/>
          <p14:tracePt t="57544" x="2022475" y="3867150"/>
          <p14:tracePt t="57561" x="2030413" y="3867150"/>
          <p14:tracePt t="57606" x="2055813" y="3867150"/>
          <p14:tracePt t="57633" x="2055813" y="3857625"/>
          <p14:tracePt t="57649" x="2055813" y="3849688"/>
          <p14:tracePt t="57679" x="2055813" y="3832225"/>
          <p14:tracePt t="57712" x="2055813" y="3806825"/>
          <p14:tracePt t="57727" x="2047875" y="3790950"/>
          <p14:tracePt t="57744" x="2022475" y="3763963"/>
          <p14:tracePt t="57761" x="1971675" y="3756025"/>
          <p14:tracePt t="57777" x="1928813" y="3748088"/>
          <p14:tracePt t="57794" x="1870075" y="3748088"/>
          <p14:tracePt t="57812" x="1835150" y="3748088"/>
          <p14:tracePt t="57822" x="1819275" y="3748088"/>
          <p14:tracePt t="57842" x="1784350" y="3748088"/>
          <p14:tracePt t="57860" x="1758950" y="3748088"/>
          <p14:tracePt t="57885" x="1733550" y="3748088"/>
          <p14:tracePt t="57914" x="1708150" y="3756025"/>
          <p14:tracePt t="57930" x="1700213" y="3773488"/>
          <p14:tracePt t="57945" x="1700213" y="3781425"/>
          <p14:tracePt t="57963" x="1682750" y="3824288"/>
          <p14:tracePt t="57974" x="1682750" y="3832225"/>
          <p14:tracePt t="57995" x="1682750" y="3849688"/>
          <p14:tracePt t="58010" x="1682750" y="3900488"/>
          <p14:tracePt t="58027" x="1690688" y="3925888"/>
          <p14:tracePt t="58045" x="1733550" y="3976688"/>
          <p14:tracePt t="58062" x="1751013" y="4002088"/>
          <p14:tracePt t="58070" x="1784350" y="4019550"/>
          <p14:tracePt t="58092" x="1819275" y="4019550"/>
          <p14:tracePt t="58109" x="1878013" y="4027488"/>
          <p14:tracePt t="58115" x="1920875" y="4027488"/>
          <p14:tracePt t="58135" x="1971675" y="4027488"/>
          <p14:tracePt t="58147" x="1979613" y="4027488"/>
          <p14:tracePt t="58166" x="1989138" y="4027488"/>
          <p14:tracePt t="58183" x="2005013" y="4027488"/>
          <p14:tracePt t="58200" x="2005013" y="4019550"/>
          <p14:tracePt t="58210" x="2022475" y="3994150"/>
          <p14:tracePt t="58228" x="2030413" y="3986213"/>
          <p14:tracePt t="58245" x="2030413" y="3976688"/>
          <p14:tracePt t="58261" x="2030413" y="3960813"/>
          <p14:tracePt t="58336" x="2039938" y="3935413"/>
          <p14:tracePt t="58356" x="2039938" y="3925888"/>
          <p14:tracePt t="58369" x="2039938" y="3917950"/>
          <p14:tracePt t="58387" x="2047875" y="3892550"/>
          <p14:tracePt t="58415" x="2047875" y="3875088"/>
          <p14:tracePt t="58430" x="2047875" y="3867150"/>
          <p14:tracePt t="58461" x="2047875" y="3857625"/>
          <p14:tracePt t="58477" x="2047875" y="3849688"/>
          <p14:tracePt t="58494" x="2047875" y="3841750"/>
          <p14:tracePt t="58525" x="2030413" y="3832225"/>
          <p14:tracePt t="58538" x="2014538" y="3824288"/>
          <p14:tracePt t="58712" x="2014538" y="3816350"/>
          <p14:tracePt t="58756" x="2022475" y="3816350"/>
          <p14:tracePt t="58850" x="2039938" y="3816350"/>
          <p14:tracePt t="58869" x="2047875" y="3806825"/>
          <p14:tracePt t="58885" x="2055813" y="3790950"/>
          <p14:tracePt t="58901" x="2065338" y="3781425"/>
          <p14:tracePt t="58931" x="2073275" y="3773488"/>
          <p14:tracePt t="58962" x="2073275" y="3748088"/>
          <p14:tracePt t="58978" x="2082800" y="3730625"/>
          <p14:tracePt t="58997" x="2090738" y="3722688"/>
          <p14:tracePt t="59041" x="2090738" y="3713163"/>
          <p14:tracePt t="59240" x="2090738" y="3697288"/>
          <p14:tracePt t="59259" x="2073275" y="3697288"/>
          <p14:tracePt t="59277" x="2014538" y="3687763"/>
          <p14:tracePt t="59294" x="1963738" y="3687763"/>
          <p14:tracePt t="59311" x="1885950" y="3679825"/>
          <p14:tracePt t="59321" x="1860550" y="3679825"/>
          <p14:tracePt t="59343" x="1809750" y="3679825"/>
          <p14:tracePt t="59350" x="1801813" y="3679825"/>
          <p14:tracePt t="59369" x="1784350" y="3679825"/>
          <p14:tracePt t="59385" x="1751013" y="3679825"/>
          <p14:tracePt t="59404" x="1741488" y="3679825"/>
          <p14:tracePt t="59413" x="1725613" y="3697288"/>
          <p14:tracePt t="59435" x="1725613" y="3722688"/>
          <p14:tracePt t="59443" x="1725613" y="3748088"/>
          <p14:tracePt t="59460" x="1725613" y="3773488"/>
          <p14:tracePt t="59477" x="1766888" y="3816350"/>
          <p14:tracePt t="59495" x="1870075" y="3867150"/>
          <p14:tracePt t="59512" x="1946275" y="3892550"/>
          <p14:tracePt t="59528" x="2159000" y="3908425"/>
          <p14:tracePt t="59538" x="2344738" y="3908425"/>
          <p14:tracePt t="59558" x="2524125" y="3908425"/>
          <p14:tracePt t="59574" x="2643188" y="3908425"/>
          <p14:tracePt t="59590" x="2686050" y="3908425"/>
          <p14:tracePt t="59606" x="2711450" y="3900488"/>
          <p14:tracePt t="59622" x="2719388" y="3875088"/>
          <p14:tracePt t="59636" x="2719388" y="3857625"/>
          <p14:tracePt t="59653" x="2719388" y="3824288"/>
          <p14:tracePt t="59668" x="2719388" y="3748088"/>
          <p14:tracePt t="59678" x="2719388" y="3738563"/>
          <p14:tracePt t="59694" x="2719388" y="3713163"/>
          <p14:tracePt t="59710" x="2719388" y="3705225"/>
          <p14:tracePt t="59728" x="2719388" y="3687763"/>
          <p14:tracePt t="59744" x="2719388" y="3636963"/>
          <p14:tracePt t="59761" x="2719388" y="3568700"/>
          <p14:tracePt t="59778" x="2719388" y="3517900"/>
          <p14:tracePt t="59794" x="2711450" y="3467100"/>
          <p14:tracePt t="59804" x="2701925" y="3424238"/>
          <p14:tracePt t="59825" x="2686050" y="3408363"/>
          <p14:tracePt t="60038" x="2727325" y="3355975"/>
          <p14:tracePt t="60057" x="2813050" y="3263900"/>
          <p14:tracePt t="60071" x="2881313" y="3203575"/>
          <p14:tracePt t="60086" x="2982913" y="3101975"/>
          <p14:tracePt t="60109" x="3119438" y="2949575"/>
          <p14:tracePt t="60133" x="3221038" y="2871788"/>
          <p14:tracePt t="60150" x="3228975" y="2863850"/>
          <p14:tracePt t="60164" x="3289300" y="2846388"/>
          <p14:tracePt t="60181" x="3297238" y="2846388"/>
          <p14:tracePt t="60198" x="3348038" y="2838450"/>
          <p14:tracePt t="60209" x="3408363" y="2838450"/>
          <p14:tracePt t="60226" x="3502025" y="2838450"/>
          <p14:tracePt t="60245" x="3687763" y="2838450"/>
          <p14:tracePt t="60262" x="3738563" y="2820988"/>
          <p14:tracePt t="60263" x="3763963" y="2820988"/>
          <p14:tracePt t="60273" x="3773488" y="2805113"/>
          <p14:tracePt t="60290" x="3798888" y="2778125"/>
          <p14:tracePt t="60303" x="3824288" y="2762250"/>
          <p14:tracePt t="60318" x="3849688" y="2727325"/>
          <p14:tracePt t="60335" x="3875088" y="2693988"/>
          <p14:tracePt t="60353" x="3900488" y="2651125"/>
          <p14:tracePt t="60370" x="3917950" y="2633663"/>
          <p14:tracePt t="60390" x="3917950" y="2600325"/>
          <p14:tracePt t="60403" x="3917950" y="2582863"/>
          <p14:tracePt t="60412" x="3925888" y="2557463"/>
          <p14:tracePt t="60432" x="3935413" y="2541588"/>
          <p14:tracePt t="60444" x="3935413" y="2532063"/>
          <p14:tracePt t="60461" x="3935413" y="2516188"/>
          <p14:tracePt t="60492" x="3935413" y="2506663"/>
          <p14:tracePt t="60508" x="3935413" y="2498725"/>
          <p14:tracePt t="60527" x="3935413" y="2489200"/>
          <p14:tracePt t="60544" x="3900488" y="2473325"/>
          <p14:tracePt t="60561" x="3841750" y="2463800"/>
          <p14:tracePt t="60572" x="3790950" y="2455863"/>
          <p14:tracePt t="60588" x="3763963" y="2455863"/>
          <p14:tracePt t="60608" x="3748088" y="2455863"/>
          <p14:tracePt t="60647" x="3730625" y="2455863"/>
          <p14:tracePt t="60823" x="3730625" y="2447925"/>
          <p14:tracePt t="60837" x="3763963" y="2422525"/>
          <p14:tracePt t="60867" x="3841750" y="2413000"/>
          <p14:tracePt t="60883" x="3943350" y="2413000"/>
          <p14:tracePt t="60901" x="3986213" y="2413000"/>
          <p14:tracePt t="60913" x="4062413" y="2413000"/>
          <p14:tracePt t="60930" x="4105275" y="2413000"/>
          <p14:tracePt t="61057" x="4095750" y="2413000"/>
          <p14:tracePt t="61070" x="4095750" y="2422525"/>
          <p14:tracePt t="61107" x="4087813" y="2422525"/>
          <p14:tracePt t="61120" x="4079875" y="2430463"/>
          <p14:tracePt t="61135" x="4079875" y="2438400"/>
          <p14:tracePt t="61152" x="4079875" y="2473325"/>
          <p14:tracePt t="61171" x="4079875" y="2532063"/>
          <p14:tracePt t="61195" x="4079875" y="2566988"/>
          <p14:tracePt t="61212" x="4079875" y="2651125"/>
          <p14:tracePt t="61228" x="4079875" y="2668588"/>
          <p14:tracePt t="61245" x="4079875" y="2711450"/>
          <p14:tracePt t="61262" x="4070350" y="2752725"/>
          <p14:tracePt t="61278" x="4070350" y="2778125"/>
          <p14:tracePt t="61294" x="4062413" y="2795588"/>
          <p14:tracePt t="61304" x="4052888" y="2795588"/>
          <p14:tracePt t="61325" x="4052888" y="2805113"/>
          <p14:tracePt t="61341" x="4019550" y="2805113"/>
          <p14:tracePt t="61352" x="3994150" y="2813050"/>
          <p14:tracePt t="61367" x="3960813" y="2830513"/>
          <p14:tracePt t="61384" x="3951288" y="2838450"/>
          <p14:tracePt t="61400" x="3943350" y="2838450"/>
          <p14:tracePt t="61507" x="3960813" y="2838450"/>
          <p14:tracePt t="61525" x="4044950" y="2830513"/>
          <p14:tracePt t="61542" x="4105275" y="2830513"/>
          <p14:tracePt t="61575" x="4113213" y="2830513"/>
          <p14:tracePt t="61695" x="4105275" y="2820988"/>
          <p14:tracePt t="61711" x="4044950" y="2813050"/>
          <p14:tracePt t="61728" x="4027488" y="2813050"/>
          <p14:tracePt t="61744" x="3960813" y="2813050"/>
          <p14:tracePt t="61762" x="3883025" y="2813050"/>
          <p14:tracePt t="61773" x="3832225" y="2795588"/>
          <p14:tracePt t="61793" x="3773488" y="2778125"/>
          <p14:tracePt t="61806" x="3756025" y="2762250"/>
          <p14:tracePt t="61828" x="3738563" y="2752725"/>
          <p14:tracePt t="61851" x="3738563" y="2744788"/>
          <p14:tracePt t="61868" x="3738563" y="2719388"/>
          <p14:tracePt t="61885" x="3738563" y="2711450"/>
          <p14:tracePt t="61903" x="3773488" y="2701925"/>
          <p14:tracePt t="61913" x="3806825" y="2693988"/>
          <p14:tracePt t="61936" x="3925888" y="2676525"/>
          <p14:tracePt t="61943" x="3968750" y="2676525"/>
          <p14:tracePt t="61961" x="3994150" y="2676525"/>
          <p14:tracePt t="62056" x="3986213" y="2676525"/>
          <p14:tracePt t="62075" x="3892550" y="2686050"/>
          <p14:tracePt t="62093" x="3748088" y="2686050"/>
          <p14:tracePt t="62110" x="3578225" y="2686050"/>
          <p14:tracePt t="62131" x="3475038" y="2686050"/>
          <p14:tracePt t="62148" x="3449638" y="2686050"/>
          <p14:tracePt t="62241" x="3509963" y="2686050"/>
          <p14:tracePt t="62257" x="3552825" y="2686050"/>
          <p14:tracePt t="62278" x="3619500" y="2686050"/>
          <p14:tracePt t="62288" x="3671888" y="2686050"/>
          <p14:tracePt t="62307" x="3697288" y="2686050"/>
          <p14:tracePt t="62327" x="3705225" y="2686050"/>
          <p14:tracePt t="62343" x="3713163" y="2686050"/>
          <p14:tracePt t="62508" x="3697288" y="2693988"/>
          <p14:tracePt t="62523" x="3594100" y="2693988"/>
          <p14:tracePt t="62540" x="3535363" y="2693988"/>
          <p14:tracePt t="62554" x="3492500" y="2693988"/>
          <p14:tracePt t="62570" x="3416300" y="2693988"/>
          <p14:tracePt t="62587" x="3314700" y="2693988"/>
          <p14:tracePt t="62603" x="3211513" y="2693988"/>
          <p14:tracePt t="62623" x="3127375" y="2719388"/>
          <p14:tracePt t="62638" x="3109913" y="2736850"/>
          <p14:tracePt t="62648" x="3051175" y="2762250"/>
          <p14:tracePt t="62664" x="3025775" y="2778125"/>
          <p14:tracePt t="62681" x="3000375" y="2813050"/>
          <p14:tracePt t="62696" x="2982913" y="2830513"/>
          <p14:tracePt t="62713" x="2974975" y="2838450"/>
          <p14:tracePt t="62729" x="2957513" y="2871788"/>
          <p14:tracePt t="62740" x="2949575" y="2889250"/>
          <p14:tracePt t="62759" x="2949575" y="2914650"/>
          <p14:tracePt t="62776" x="2940050" y="2949575"/>
          <p14:tracePt t="62794" x="2940050" y="2965450"/>
          <p14:tracePt t="62810" x="2932113" y="2965450"/>
          <p14:tracePt t="62887" x="2838450" y="2889250"/>
          <p14:tracePt t="62899" x="2787650" y="2846388"/>
          <p14:tracePt t="62918" x="2711450" y="2795588"/>
          <p14:tracePt t="62928" x="2582863" y="2736850"/>
          <p14:tracePt t="62949" x="2362200" y="2660650"/>
          <p14:tracePt t="62961" x="2159000" y="2625725"/>
          <p14:tracePt t="62979" x="2030413" y="2608263"/>
          <p14:tracePt t="62997" x="2014538" y="2608263"/>
          <p14:tracePt t="63008" x="1979613" y="2608263"/>
          <p14:tracePt t="63024" x="1963738" y="2651125"/>
          <p14:tracePt t="63058" x="1963738" y="2676525"/>
          <p14:tracePt t="63074" x="1963738" y="2719388"/>
          <p14:tracePt t="63091" x="2047875" y="2813050"/>
          <p14:tracePt t="63107" x="2166938" y="2846388"/>
          <p14:tracePt t="63124" x="2387600" y="2906713"/>
          <p14:tracePt t="63141" x="2668588" y="2965450"/>
          <p14:tracePt t="63148" x="2787650" y="2974975"/>
          <p14:tracePt t="63167" x="3000375" y="3000375"/>
          <p14:tracePt t="63178" x="3076575" y="3008313"/>
          <p14:tracePt t="63194" x="3094038" y="3008313"/>
          <p14:tracePt t="63214" x="3094038" y="3016250"/>
          <p14:tracePt t="63243" x="3094038" y="3041650"/>
          <p14:tracePt t="63259" x="3094038" y="3059113"/>
          <p14:tracePt t="63275" x="3094038" y="3109913"/>
          <p14:tracePt t="63292" x="3094038" y="3160713"/>
          <p14:tracePt t="63311" x="3059113" y="3263900"/>
          <p14:tracePt t="63328" x="3033713" y="3355975"/>
          <p14:tracePt t="63338" x="3033713" y="3382963"/>
          <p14:tracePt t="63354" x="3033713" y="3492500"/>
          <p14:tracePt t="63370" x="3033713" y="3560763"/>
          <p14:tracePt t="63387" x="3033713" y="3603625"/>
          <p14:tracePt t="63399" x="3033713" y="3619500"/>
          <p14:tracePt t="63417" x="3033713" y="3629025"/>
          <p14:tracePt t="63600" x="3033713" y="3603625"/>
          <p14:tracePt t="63622" x="3033713" y="3492500"/>
          <p14:tracePt t="63634" x="3033713" y="3416300"/>
          <p14:tracePt t="63653" x="3051175" y="3211513"/>
          <p14:tracePt t="63662" x="3059113" y="3152775"/>
          <p14:tracePt t="63683" x="3076575" y="2940050"/>
          <p14:tracePt t="63698" x="3076575" y="2863850"/>
          <p14:tracePt t="63699" x="3076575" y="2752725"/>
          <p14:tracePt t="63710" x="3067050" y="2651125"/>
          <p14:tracePt t="63727" x="3051175" y="2516188"/>
          <p14:tracePt t="63745" x="3033713" y="2463800"/>
          <p14:tracePt t="63761" x="3033713" y="2438400"/>
          <p14:tracePt t="63778" x="3033713" y="2422525"/>
          <p14:tracePt t="63871" x="3033713" y="2430463"/>
          <p14:tracePt t="63884" x="3051175" y="2447925"/>
          <p14:tracePt t="63901" x="3127375" y="2557463"/>
          <p14:tracePt t="63912" x="3135313" y="2592388"/>
          <p14:tracePt t="63933" x="3178175" y="2676525"/>
          <p14:tracePt t="63945" x="3195638" y="2752725"/>
          <p14:tracePt t="63962" x="3228975" y="2855913"/>
          <p14:tracePt t="63979" x="3228975" y="2932113"/>
          <p14:tracePt t="63995" x="3228975" y="2974975"/>
          <p14:tracePt t="64012" x="3228975" y="2990850"/>
          <p14:tracePt t="64023" x="3228975" y="3000375"/>
          <p14:tracePt t="64069" x="3228975" y="3008313"/>
          <p14:tracePt t="64085" x="3228975" y="3016250"/>
          <p14:tracePt t="64101" x="3221038" y="3025775"/>
          <p14:tracePt t="64323" x="3211513" y="3033713"/>
          <p14:tracePt t="64336" x="3211513" y="3041650"/>
          <p14:tracePt t="64351" x="3203575" y="3051175"/>
          <p14:tracePt t="64368" x="3195638" y="3059113"/>
          <p14:tracePt t="64385" x="3170238" y="3059113"/>
          <p14:tracePt t="64403" x="3135313" y="3059113"/>
          <p14:tracePt t="64413" x="3094038" y="3051175"/>
          <p14:tracePt t="64434" x="3016250" y="2974975"/>
          <p14:tracePt t="64449" x="2889250" y="2830513"/>
          <p14:tracePt t="64460" x="2881313" y="2795588"/>
          <p14:tracePt t="64477" x="2846388" y="2711450"/>
          <p14:tracePt t="64494" x="2820988" y="2643188"/>
          <p14:tracePt t="64511" x="2813050" y="2566988"/>
          <p14:tracePt t="64529" x="2813050" y="2498725"/>
          <p14:tracePt t="64558" x="2940050" y="2455863"/>
          <p14:tracePt t="64571" x="3016250" y="2455863"/>
          <p14:tracePt t="64608" x="3441700" y="2473325"/>
          <p14:tracePt t="64622" x="3535363" y="2489200"/>
          <p14:tracePt t="64623" x="3603625" y="2516188"/>
          <p14:tracePt t="64637" x="3671888" y="2532063"/>
          <p14:tracePt t="64653" x="3671888" y="2557463"/>
          <p14:tracePt t="64663" x="3671888" y="2574925"/>
          <p14:tracePt t="64680" x="3662363" y="2625725"/>
          <p14:tracePt t="64696" x="3578225" y="2668588"/>
          <p14:tracePt t="64713" x="3492500" y="2686050"/>
          <p14:tracePt t="64730" x="3449638" y="2686050"/>
          <p14:tracePt t="64741" x="3408363" y="2686050"/>
          <p14:tracePt t="64762" x="3279775" y="2686050"/>
          <p14:tracePt t="64773" x="3221038" y="2686050"/>
          <p14:tracePt t="64792" x="3203575" y="2668588"/>
          <p14:tracePt t="64807" x="3195638" y="2660650"/>
          <p14:tracePt t="64825" x="3195638" y="2651125"/>
          <p14:tracePt t="64851" x="3195638" y="2633663"/>
          <p14:tracePt t="64868" x="3195638" y="2625725"/>
          <p14:tracePt t="65040" x="3203575" y="2625725"/>
          <p14:tracePt t="65059" x="3203575" y="2643188"/>
          <p14:tracePt t="65077" x="3203575" y="2660650"/>
          <p14:tracePt t="65095" x="3195638" y="2686050"/>
          <p14:tracePt t="65101" x="3195638" y="2693988"/>
          <p14:tracePt t="65120" x="3178175" y="2701925"/>
          <p14:tracePt t="65132" x="3170238" y="2711450"/>
          <p14:tracePt t="65151" x="3152775" y="2736850"/>
          <p14:tracePt t="65162" x="3135313" y="2744788"/>
          <p14:tracePt t="65196" x="3135313" y="2752725"/>
          <p14:tracePt t="65212" x="3127375" y="2752725"/>
          <p14:tracePt t="65229" x="3109913" y="2770188"/>
          <p14:tracePt t="65241" x="3101975" y="2795588"/>
          <p14:tracePt t="65261" x="3101975" y="2805113"/>
          <p14:tracePt t="65277" x="3101975" y="2830513"/>
          <p14:tracePt t="65295" x="3101975" y="2855913"/>
          <p14:tracePt t="65303" x="3101975" y="2863850"/>
          <p14:tracePt t="65325" x="3109913" y="2871788"/>
          <p14:tracePt t="65342" x="3152775" y="2881313"/>
          <p14:tracePt t="65358" x="3211513" y="2889250"/>
          <p14:tracePt t="65359" x="3254375" y="2889250"/>
          <p14:tracePt t="65388" x="3348038" y="2906713"/>
          <p14:tracePt t="65401" x="3398838" y="2906713"/>
          <p14:tracePt t="65417" x="3459163" y="2906713"/>
          <p14:tracePt t="65428" x="3484563" y="2906713"/>
          <p14:tracePt t="65449" x="3543300" y="2922588"/>
          <p14:tracePt t="65460" x="3552825" y="2922588"/>
          <p14:tracePt t="65557" x="3560763" y="2922588"/>
          <p14:tracePt t="65570" x="3543300" y="2932113"/>
          <p14:tracePt t="65584" x="3502025" y="2940050"/>
          <p14:tracePt t="65602" x="3416300" y="2949575"/>
          <p14:tracePt t="65619" x="3322638" y="2957513"/>
          <p14:tracePt t="65647" x="3314700" y="2965450"/>
          <p14:tracePt t="65756" x="3340100" y="2940050"/>
          <p14:tracePt t="65777" x="3348038" y="2914650"/>
          <p14:tracePt t="65777" x="3373438" y="2897188"/>
          <p14:tracePt t="65795" x="3441700" y="2830513"/>
          <p14:tracePt t="65811" x="3467100" y="2813050"/>
          <p14:tracePt t="65828" x="3578225" y="2744788"/>
          <p14:tracePt t="65840" x="3646488" y="2719388"/>
          <p14:tracePt t="65857" x="3713163" y="2711450"/>
          <p14:tracePt t="65857" x="3790950" y="2686050"/>
          <p14:tracePt t="65872" x="3900488" y="2625725"/>
          <p14:tracePt t="65890" x="3951288" y="2600325"/>
          <p14:tracePt t="66165" x="3900488" y="2574925"/>
          <p14:tracePt t="66181" x="3824288" y="2541588"/>
          <p14:tracePt t="66197" x="3773488" y="2532063"/>
          <p14:tracePt t="66215" x="3705225" y="2524125"/>
          <p14:tracePt t="66275" x="3756025" y="2524125"/>
          <p14:tracePt t="66288" x="3763963" y="2524125"/>
          <p14:tracePt t="66309" x="3875088" y="2524125"/>
          <p14:tracePt t="66327" x="3943350" y="2516188"/>
          <p14:tracePt t="66335" x="3960813" y="2516188"/>
          <p14:tracePt t="66357" x="3986213" y="2516188"/>
          <p14:tracePt t="66412" x="3994150" y="2498725"/>
          <p14:tracePt t="66431" x="3994150" y="2489200"/>
          <p14:tracePt t="66448" x="3951288" y="2447925"/>
          <p14:tracePt t="66464" x="3892550" y="2413000"/>
          <p14:tracePt t="66480" x="3790950" y="2354263"/>
          <p14:tracePt t="66496" x="3730625" y="2328863"/>
          <p14:tracePt t="66507" x="3713163" y="2328863"/>
          <p14:tracePt t="66573" x="3705225" y="2328863"/>
          <p14:tracePt t="66586" x="3697288" y="2328863"/>
          <p14:tracePt t="66601" x="3687763" y="2328863"/>
          <p14:tracePt t="66636" x="3713163" y="2397125"/>
          <p14:tracePt t="66652" x="3763963" y="2455863"/>
          <p14:tracePt t="66667" x="3841750" y="2524125"/>
          <p14:tracePt t="66678" x="3849688" y="2541588"/>
          <p14:tracePt t="66699" x="3960813" y="2668588"/>
          <p14:tracePt t="66710" x="3986213" y="2693988"/>
          <p14:tracePt t="66727" x="4002088" y="2719388"/>
          <p14:tracePt t="66745" x="4019550" y="2752725"/>
          <p14:tracePt t="66762" x="4019550" y="2778125"/>
          <p14:tracePt t="66791" x="4019550" y="2795588"/>
          <p14:tracePt t="67103" x="4027488" y="2795588"/>
          <p14:tracePt t="67118" x="4037013" y="2787650"/>
          <p14:tracePt t="67165" x="4037013" y="2762250"/>
          <p14:tracePt t="67182" x="4037013" y="2744788"/>
          <p14:tracePt t="67198" x="4037013" y="2736850"/>
          <p14:tracePt t="67214" x="4037013" y="2701925"/>
          <p14:tracePt t="67225" x="3986213" y="2643188"/>
          <p14:tracePt t="67245" x="3925888" y="2617788"/>
          <p14:tracePt t="67261" x="3892550" y="2600325"/>
          <p14:tracePt t="67279" x="3857625" y="2592388"/>
          <p14:tracePt t="67309" x="3832225" y="2592388"/>
          <p14:tracePt t="67325" x="3816350" y="2592388"/>
          <p14:tracePt t="67342" x="3798888" y="2592388"/>
          <p14:tracePt t="67360" x="3790950" y="2592388"/>
          <p14:tracePt t="67366" x="3781425" y="2592388"/>
          <p14:tracePt t="67389" x="3763963" y="2592388"/>
          <p14:tracePt t="67396" x="3756025" y="2592388"/>
          <p14:tracePt t="67431" x="3738563" y="2592388"/>
          <p14:tracePt t="67448" x="3713163" y="2592388"/>
          <p14:tracePt t="67464" x="3671888" y="2600325"/>
          <p14:tracePt t="67480" x="3629025" y="2608263"/>
          <p14:tracePt t="67496" x="3578225" y="2617788"/>
          <p14:tracePt t="67506" x="3552825" y="2633663"/>
          <p14:tracePt t="67527" x="3475038" y="2676525"/>
          <p14:tracePt t="67542" x="3441700" y="2711450"/>
          <p14:tracePt t="67562" x="3433763" y="2727325"/>
          <p14:tracePt t="67578" x="3408363" y="2752725"/>
          <p14:tracePt t="67585" x="3398838" y="2752725"/>
          <p14:tracePt t="67600" x="3398838" y="2762250"/>
          <p14:tracePt t="67617" x="3398838" y="2778125"/>
          <p14:tracePt t="67637" x="3390900" y="2778125"/>
          <p14:tracePt t="67653" x="3382963" y="2778125"/>
          <p14:tracePt t="67663" x="3373438" y="2778125"/>
          <p14:tracePt t="67683" x="3322638" y="2778125"/>
          <p14:tracePt t="67694" x="3279775" y="2778125"/>
          <p14:tracePt t="67711" x="3211513" y="2778125"/>
          <p14:tracePt t="67726" x="3109913" y="2778125"/>
          <p14:tracePt t="67743" x="3008313" y="2778125"/>
          <p14:tracePt t="67760" x="2982913" y="2778125"/>
          <p14:tracePt t="68007" x="3008313" y="2778125"/>
          <p14:tracePt t="68026" x="3094038" y="2778125"/>
          <p14:tracePt t="68043" x="3170238" y="2770188"/>
          <p14:tracePt t="68060" x="3211513" y="2752725"/>
          <p14:tracePt t="68077" x="3314700" y="2676525"/>
          <p14:tracePt t="68084" x="3322638" y="2668588"/>
          <p14:tracePt t="68110" x="3330575" y="2643188"/>
          <p14:tracePt t="68118" x="3330575" y="2633663"/>
          <p14:tracePt t="68135" x="3330575" y="2617788"/>
          <p14:tracePt t="68151" x="3330575" y="2600325"/>
          <p14:tracePt t="68291" x="3314700" y="2608263"/>
          <p14:tracePt t="68306" x="3305175" y="2608263"/>
          <p14:tracePt t="68356" x="3297238" y="2617788"/>
          <p14:tracePt t="68477" x="3297238" y="2600325"/>
          <p14:tracePt t="68493" x="3305175" y="2592388"/>
          <p14:tracePt t="68804" x="3340100" y="2541588"/>
          <p14:tracePt t="68822" x="3348038" y="2532063"/>
          <p14:tracePt t="68835" x="3365500" y="2516188"/>
          <p14:tracePt t="68852" x="3373438" y="2506663"/>
          <p14:tracePt t="68868" x="3382963" y="2498725"/>
          <p14:tracePt t="68960" x="3382963" y="2524125"/>
          <p14:tracePt t="68976" x="3355975" y="2574925"/>
          <p14:tracePt t="68993" x="3322638" y="2625725"/>
          <p14:tracePt t="69010" x="3305175" y="2660650"/>
          <p14:tracePt t="69027" x="3271838" y="2693988"/>
          <p14:tracePt t="69044" x="3203575" y="2711450"/>
          <p14:tracePt t="69061" x="3160713" y="2736850"/>
          <p14:tracePt t="69072" x="3119438" y="2752725"/>
          <p14:tracePt t="69138" x="3109913" y="2752725"/>
          <p14:tracePt t="69165" x="3109913" y="2736850"/>
          <p14:tracePt t="69183" x="3109913" y="2719388"/>
          <p14:tracePt t="69193" x="3109913" y="2711450"/>
          <p14:tracePt t="69211" x="3186113" y="2668588"/>
          <p14:tracePt t="69228" x="3211513" y="2651125"/>
          <p14:tracePt t="69245" x="3221038" y="2643188"/>
          <p14:tracePt t="69291" x="3221038" y="2625725"/>
          <p14:tracePt t="69324" x="3221038" y="2617788"/>
          <p14:tracePt t="69336" x="3170238" y="2582863"/>
          <p14:tracePt t="69352" x="3127375" y="2574925"/>
          <p14:tracePt t="69369" x="2982913" y="2541588"/>
          <p14:tracePt t="69386" x="2820988" y="2506663"/>
          <p14:tracePt t="69402" x="2693988" y="2498725"/>
          <p14:tracePt t="69419" x="2592388" y="2498725"/>
          <p14:tracePt t="69429" x="2549525" y="2498725"/>
          <p14:tracePt t="69450" x="2498725" y="2498725"/>
          <p14:tracePt t="69464" x="2455863" y="2498725"/>
          <p14:tracePt t="69476" x="2438400" y="2498725"/>
          <p14:tracePt t="69493" x="2354263" y="2498725"/>
          <p14:tracePt t="69510" x="2328863" y="2498725"/>
          <p14:tracePt t="69527" x="2260600" y="2498725"/>
          <p14:tracePt t="69544" x="2141538" y="2516188"/>
          <p14:tracePt t="69561" x="2108200" y="2524125"/>
          <p14:tracePt t="69572" x="2090738" y="2524125"/>
          <p14:tracePt t="69588" x="2055813" y="2524125"/>
          <p14:tracePt t="69608" x="2039938" y="2524125"/>
          <p14:tracePt t="69609" x="2030413" y="2524125"/>
          <p14:tracePt t="69616" x="2022475" y="2532063"/>
          <p14:tracePt t="69632" x="2014538" y="2532063"/>
          <p14:tracePt t="69649" x="1963738" y="2549525"/>
          <p14:tracePt t="69668" x="1954213" y="2566988"/>
          <p14:tracePt t="69678" x="1946275" y="2574925"/>
          <p14:tracePt t="69698" x="1938338" y="2582863"/>
          <p14:tracePt t="69727" x="1938338" y="2625725"/>
          <p14:tracePt t="69744" x="1938338" y="2643188"/>
          <p14:tracePt t="69761" x="1938338" y="2701925"/>
          <p14:tracePt t="69779" x="1938338" y="2752725"/>
          <p14:tracePt t="69789" x="1946275" y="2795588"/>
          <p14:tracePt t="69809" x="1971675" y="2838450"/>
          <p14:tracePt t="69823" x="1989138" y="2889250"/>
          <p14:tracePt t="69852" x="1997075" y="2914650"/>
          <p14:tracePt t="69869" x="2005013" y="2914650"/>
          <p14:tracePt t="69885" x="2014538" y="2932113"/>
          <p14:tracePt t="70086" x="2022475" y="2940050"/>
          <p14:tracePt t="70103" x="2065338" y="2940050"/>
          <p14:tracePt t="70118" x="2108200" y="2949575"/>
          <p14:tracePt t="70135" x="2159000" y="2957513"/>
          <p14:tracePt t="70151" x="2200275" y="2957513"/>
          <p14:tracePt t="70180" x="2209800" y="2957513"/>
          <p14:tracePt t="70226" x="2209800" y="2940050"/>
          <p14:tracePt t="70242" x="2209800" y="2922588"/>
          <p14:tracePt t="70259" x="2184400" y="2906713"/>
          <p14:tracePt t="70277" x="2116138" y="2889250"/>
          <p14:tracePt t="70306" x="2108200" y="2881313"/>
          <p14:tracePt t="70340" x="2098675" y="2881313"/>
          <p14:tracePt t="70650" x="2090738" y="2881313"/>
          <p14:tracePt t="70664" x="2073275" y="2871788"/>
          <p14:tracePt t="70684" x="1997075" y="2855913"/>
          <p14:tracePt t="70695" x="1963738" y="2830513"/>
          <p14:tracePt t="70712" x="1946275" y="2795588"/>
          <p14:tracePt t="70728" x="1938338" y="2778125"/>
          <p14:tracePt t="70745" x="1928813" y="2752725"/>
          <p14:tracePt t="70763" x="1920875" y="2727325"/>
          <p14:tracePt t="70776" x="1920875" y="2701925"/>
          <p14:tracePt t="70791" x="1920875" y="2693988"/>
          <p14:tracePt t="70810" x="1928813" y="2651125"/>
          <p14:tracePt t="70828" x="1997075" y="2617788"/>
          <p14:tracePt t="70836" x="2039938" y="2600325"/>
          <p14:tracePt t="70851" x="2141538" y="2592388"/>
          <p14:tracePt t="70868" x="2328863" y="2574925"/>
          <p14:tracePt t="70885" x="2549525" y="2574925"/>
          <p14:tracePt t="70903" x="2762250" y="2574925"/>
          <p14:tracePt t="70913" x="2863850" y="2574925"/>
          <p14:tracePt t="70930" x="3016250" y="2574925"/>
          <p14:tracePt t="70946" x="3127375" y="2592388"/>
          <p14:tracePt t="70962" x="3135313" y="2600325"/>
          <p14:tracePt t="70979" x="3144838" y="2608263"/>
          <p14:tracePt t="71038" x="3144838" y="2617788"/>
          <p14:tracePt t="71059" x="3152775" y="2625725"/>
          <p14:tracePt t="71133" x="3160713" y="2633663"/>
          <p14:tracePt t="71149" x="3170238" y="2633663"/>
          <p14:tracePt t="71168" x="3178175" y="2600325"/>
          <p14:tracePt t="71180" x="3178175" y="2574925"/>
          <p14:tracePt t="71195" x="3178175" y="2549525"/>
          <p14:tracePt t="71215" x="3178175" y="2506663"/>
          <p14:tracePt t="71227" x="3170238" y="2506663"/>
          <p14:tracePt t="71244" x="3144838" y="2498725"/>
          <p14:tracePt t="71256" x="3084513" y="2498725"/>
          <p14:tracePt t="71275" x="3033713" y="2498725"/>
          <p14:tracePt t="71294" x="2940050" y="2524125"/>
          <p14:tracePt t="71311" x="2932113" y="2532063"/>
          <p14:tracePt t="71328" x="2922588" y="2566988"/>
          <p14:tracePt t="71329" x="2922588" y="2582863"/>
          <p14:tracePt t="71336" x="2922588" y="2592388"/>
          <p14:tracePt t="71352" x="2922588" y="2600325"/>
          <p14:tracePt t="71370" x="2965450" y="2651125"/>
          <p14:tracePt t="71386" x="3016250" y="2660650"/>
          <p14:tracePt t="71403" x="3041650" y="2660650"/>
          <p14:tracePt t="71413" x="3051175" y="2660650"/>
          <p14:tracePt t="71433" x="3059113" y="2660650"/>
          <p14:tracePt t="71448" x="3084513" y="2651125"/>
          <p14:tracePt t="71461" x="3084513" y="2643188"/>
          <p14:tracePt t="71461" x="3084513" y="2633663"/>
          <p14:tracePt t="71477" x="3076575" y="2600325"/>
          <p14:tracePt t="71494" x="3059113" y="2582863"/>
          <p14:tracePt t="71511" x="3025775" y="2541588"/>
          <p14:tracePt t="71528" x="3008313" y="2541588"/>
          <p14:tracePt t="71545" x="2982913" y="2541588"/>
          <p14:tracePt t="71562" x="2957513" y="2541588"/>
          <p14:tracePt t="71572" x="2940050" y="2541588"/>
          <p14:tracePt t="71593" x="2906713" y="2566988"/>
          <p14:tracePt t="71607" x="2906713" y="2592388"/>
          <p14:tracePt t="71625" x="2897188" y="2625725"/>
          <p14:tracePt t="71649" x="2897188" y="2633663"/>
          <p14:tracePt t="71650" x="2897188" y="2643188"/>
          <p14:tracePt t="71667" x="2897188" y="2651125"/>
          <p14:tracePt t="71787" x="2871788" y="2617788"/>
          <p14:tracePt t="71808" x="2838450" y="2617788"/>
          <p14:tracePt t="71823" x="2813050" y="2617788"/>
          <p14:tracePt t="71841" x="2805113" y="2617788"/>
          <p14:tracePt t="71858" x="2778125" y="2617788"/>
          <p14:tracePt t="71874" x="2736850" y="2701925"/>
          <p14:tracePt t="71882" x="2727325" y="2719388"/>
          <p14:tracePt t="71899" x="2701925" y="2820988"/>
          <p14:tracePt t="71916" x="2693988" y="2881313"/>
          <p14:tracePt t="71934" x="2651125" y="2990850"/>
          <p14:tracePt t="71945" x="2608263" y="3160713"/>
          <p14:tracePt t="71962" x="2600325" y="3305175"/>
          <p14:tracePt t="71978" x="2592388" y="3408363"/>
          <p14:tracePt t="71995" x="2574925" y="3441700"/>
          <p14:tracePt t="72006" x="2557463" y="3475038"/>
          <p14:tracePt t="72025" x="2541588" y="3484563"/>
          <p14:tracePt t="72043" x="2506663" y="3502025"/>
          <p14:tracePt t="72062" x="2447925" y="3509963"/>
          <p14:tracePt t="72070" x="2438400" y="3527425"/>
          <p14:tracePt t="72092" x="2379663" y="3535363"/>
          <p14:tracePt t="72109" x="2319338" y="3543300"/>
          <p14:tracePt t="72116" x="2278063" y="3543300"/>
          <p14:tracePt t="72133" x="2235200" y="3543300"/>
          <p14:tracePt t="72150" x="2166938" y="3543300"/>
          <p14:tracePt t="72169" x="2159000" y="3543300"/>
          <p14:tracePt t="72256" x="2184400" y="3543300"/>
          <p14:tracePt t="72275" x="2311400" y="3543300"/>
          <p14:tracePt t="72294" x="2516188" y="3543300"/>
          <p14:tracePt t="72304" x="2778125" y="3543300"/>
          <p14:tracePt t="72327" x="3051175" y="3543300"/>
          <p14:tracePt t="72334" x="3144838" y="3543300"/>
          <p14:tracePt t="72357" x="3195638" y="3527425"/>
          <p14:tracePt t="72383" x="3195638" y="3517900"/>
          <p14:tracePt t="72399" x="3211513" y="3509963"/>
          <p14:tracePt t="72417" x="3211513" y="3484563"/>
          <p14:tracePt t="72428" x="3221038" y="3449638"/>
          <p14:tracePt t="72446" x="3221038" y="3441700"/>
          <p14:tracePt t="72462" x="3228975" y="3398838"/>
          <p14:tracePt t="72478" x="3246438" y="3382963"/>
          <p14:tracePt t="72495" x="3271838" y="3330575"/>
          <p14:tracePt t="72512" x="3330575" y="3263900"/>
          <p14:tracePt t="72529" x="3398838" y="3186113"/>
          <p14:tracePt t="72546" x="3424238" y="3152775"/>
          <p14:tracePt t="72576" x="3484563" y="3109913"/>
          <p14:tracePt t="72592" x="3509963" y="3094038"/>
          <p14:tracePt t="72609" x="3535363" y="3084513"/>
          <p14:tracePt t="72616" x="3560763" y="3084513"/>
          <p14:tracePt t="72633" x="3594100" y="3076575"/>
          <p14:tracePt t="72650" x="3603625" y="3076575"/>
          <p14:tracePt t="72695" x="3619500" y="3076575"/>
          <p14:tracePt t="72710" x="3629025" y="3067050"/>
          <p14:tracePt t="72727" x="3646488" y="3059113"/>
          <p14:tracePt t="72744" x="3662363" y="3051175"/>
          <p14:tracePt t="72760" x="3697288" y="3016250"/>
          <p14:tracePt t="72777" x="3713163" y="2957513"/>
          <p14:tracePt t="72790" x="3722688" y="2940050"/>
          <p14:tracePt t="72810" x="3748088" y="2889250"/>
          <p14:tracePt t="72827" x="3763963" y="2863850"/>
          <p14:tracePt t="72839" x="3773488" y="2838450"/>
          <p14:tracePt t="72850" x="3790950" y="2830513"/>
          <p14:tracePt t="72869" x="3806825" y="2805113"/>
          <p14:tracePt t="72897" x="3816350" y="2787650"/>
          <p14:tracePt t="72928" x="3816350" y="2778125"/>
          <p14:tracePt t="72960" x="3806825" y="2770188"/>
          <p14:tracePt t="73072" x="3806825" y="2762250"/>
          <p14:tracePt t="73091" x="3832225" y="2752725"/>
          <p14:tracePt t="73123" x="3849688" y="2736850"/>
          <p14:tracePt t="73209" x="3841750" y="2736850"/>
          <p14:tracePt t="73226" x="3756025" y="2736850"/>
          <p14:tracePt t="73243" x="3679825" y="2752725"/>
          <p14:tracePt t="73259" x="3586163" y="2778125"/>
          <p14:tracePt t="73278" x="3517900" y="2805113"/>
          <p14:tracePt t="73295" x="3484563" y="2820988"/>
          <p14:tracePt t="73355" x="3475038" y="2820988"/>
          <p14:tracePt t="73478" x="3475038" y="2838450"/>
          <p14:tracePt t="73493" x="3484563" y="2855913"/>
          <p14:tracePt t="73511" x="3509963" y="2881313"/>
          <p14:tracePt t="73528" x="3517900" y="2922588"/>
          <p14:tracePt t="73545" x="3527425" y="2982913"/>
          <p14:tracePt t="73556" x="3527425" y="3000375"/>
          <p14:tracePt t="73571" x="3535363" y="3016250"/>
          <p14:tracePt t="73591" x="3535363" y="3059113"/>
          <p14:tracePt t="73608" x="3535363" y="3067050"/>
          <p14:tracePt t="73882" x="3535363" y="3059113"/>
          <p14:tracePt t="73883" x="3527425" y="3041650"/>
          <p14:tracePt t="73897" x="3527425" y="3033713"/>
          <p14:tracePt t="73914" x="3527425" y="3008313"/>
          <p14:tracePt t="73931" x="3517900" y="2990850"/>
          <p14:tracePt t="73947" x="3509963" y="2982913"/>
          <p14:tracePt t="74149" x="3502025" y="2982913"/>
          <p14:tracePt t="74164" x="3502025" y="3016250"/>
          <p14:tracePt t="74182" x="3484563" y="3084513"/>
          <p14:tracePt t="74198" x="3484563" y="3152775"/>
          <p14:tracePt t="74215" x="3484563" y="3195638"/>
          <p14:tracePt t="74235" x="3459163" y="3297238"/>
          <p14:tracePt t="74243" x="3449638" y="3340100"/>
          <p14:tracePt t="74261" x="3433763" y="3390900"/>
          <p14:tracePt t="74278" x="3408363" y="3459163"/>
          <p14:tracePt t="74289" x="3398838" y="3467100"/>
          <p14:tracePt t="74305" x="3398838" y="3484563"/>
          <p14:tracePt t="74372" x="3382963" y="3502025"/>
          <p14:tracePt t="74460" x="3373438" y="3502025"/>
          <p14:tracePt t="74477" x="3365500" y="3467100"/>
          <p14:tracePt t="74493" x="3348038" y="3449638"/>
          <p14:tracePt t="74510" x="3348038" y="3441700"/>
          <p14:tracePt t="74649" x="3348038" y="3475038"/>
          <p14:tracePt t="74666" x="3348038" y="3527425"/>
          <p14:tracePt t="74682" x="3330575" y="3594100"/>
          <p14:tracePt t="74701" x="3297238" y="3646488"/>
          <p14:tracePt t="74710" x="3254375" y="3687763"/>
          <p14:tracePt t="74742" x="3221038" y="3705225"/>
          <p14:tracePt t="74757" x="3170238" y="3713163"/>
          <p14:tracePt t="74777" x="3094038" y="3713163"/>
          <p14:tracePt t="74787" x="3051175" y="3713163"/>
          <p14:tracePt t="74808" x="2982913" y="3705225"/>
          <p14:tracePt t="74825" x="2846388" y="3619500"/>
          <p14:tracePt t="74841" x="2744788" y="3535363"/>
          <p14:tracePt t="74855" x="2686050" y="3459163"/>
          <p14:tracePt t="74870" x="2660650" y="3433763"/>
          <p14:tracePt t="74884" x="2633663" y="3390900"/>
          <p14:tracePt t="74905" x="2633663" y="3365500"/>
          <p14:tracePt t="74913" x="2633663" y="3348038"/>
          <p14:tracePt t="74928" x="2633663" y="3314700"/>
          <p14:tracePt t="74944" x="2633663" y="3263900"/>
          <p14:tracePt t="74962" x="2633663" y="3228975"/>
          <p14:tracePt t="74978" x="2633663" y="3178175"/>
          <p14:tracePt t="74995" x="2633663" y="3152775"/>
          <p14:tracePt t="75011" x="2633663" y="3119438"/>
          <p14:tracePt t="75225" x="2633663" y="3144838"/>
          <p14:tracePt t="75241" x="2633663" y="3211513"/>
          <p14:tracePt t="75257" x="2633663" y="3271838"/>
          <p14:tracePt t="75277" x="2633663" y="3373438"/>
          <p14:tracePt t="75294" x="2633663" y="3449638"/>
          <p14:tracePt t="75311" x="2617788" y="3484563"/>
          <p14:tracePt t="75328" x="2608263" y="3502025"/>
          <p14:tracePt t="75329" x="2600325" y="3502025"/>
          <p14:tracePt t="75351" x="2592388" y="3509963"/>
          <p14:tracePt t="75367" x="2582863" y="3509963"/>
          <p14:tracePt t="75385" x="2532063" y="3527425"/>
          <p14:tracePt t="75403" x="2506663" y="3527425"/>
          <p14:tracePt t="75414" x="2481263" y="3543300"/>
          <p14:tracePt t="75430" x="2438400" y="3543300"/>
          <p14:tracePt t="75447" x="2354263" y="3543300"/>
          <p14:tracePt t="75465" x="2268538" y="3543300"/>
          <p14:tracePt t="75481" x="2209800" y="3543300"/>
          <p14:tracePt t="75491" x="2108200" y="3543300"/>
          <p14:tracePt t="75511" x="2014538" y="3535363"/>
          <p14:tracePt t="75527" x="1979613" y="3535363"/>
          <p14:tracePt t="75545" x="1971675" y="3535363"/>
          <p14:tracePt t="75577" x="1963738" y="3535363"/>
          <p14:tracePt t="75594" x="1946275" y="3535363"/>
          <p14:tracePt t="75622" x="1928813" y="3535363"/>
          <p14:tracePt t="75650" x="1920875" y="3535363"/>
          <p14:tracePt t="75666" x="1920875" y="3552825"/>
          <p14:tracePt t="75685" x="1895475" y="3611563"/>
          <p14:tracePt t="75694" x="1885950" y="3636963"/>
          <p14:tracePt t="75714" x="1878013" y="3705225"/>
          <p14:tracePt t="75726" x="1860550" y="3790950"/>
          <p14:tracePt t="75744" x="1844675" y="3875088"/>
          <p14:tracePt t="75762" x="1827213" y="3951288"/>
          <p14:tracePt t="75774" x="1819275" y="4019550"/>
          <p14:tracePt t="75792" x="1819275" y="4105275"/>
          <p14:tracePt t="75811" x="1819275" y="4130675"/>
          <p14:tracePt t="75819" x="1819275" y="4156075"/>
          <p14:tracePt t="75836" x="1860550" y="4171950"/>
          <p14:tracePt t="75850" x="1938338" y="4189413"/>
          <p14:tracePt t="75876" x="2235200" y="4189413"/>
          <p14:tracePt t="75887" x="2362200" y="4189413"/>
          <p14:tracePt t="75902" x="2633663" y="4146550"/>
          <p14:tracePt t="75914" x="2863850" y="4105275"/>
          <p14:tracePt t="75933" x="3051175" y="4037013"/>
          <p14:tracePt t="75948" x="3067050" y="4011613"/>
          <p14:tracePt t="75961" x="3119438" y="3968750"/>
          <p14:tracePt t="75977" x="3144838" y="3908425"/>
          <p14:tracePt t="75995" x="3186113" y="3841750"/>
          <p14:tracePt t="76007" x="3186113" y="3824288"/>
          <p14:tracePt t="76026" x="3228975" y="3763963"/>
          <p14:tracePt t="76044" x="3238500" y="3738563"/>
          <p14:tracePt t="76073" x="3238500" y="3722688"/>
          <p14:tracePt t="76086" x="3246438" y="3722688"/>
          <p14:tracePt t="76104" x="3263900" y="3722688"/>
          <p14:tracePt t="76120" x="3305175" y="3722688"/>
          <p14:tracePt t="76135" x="3382963" y="3722688"/>
          <p14:tracePt t="76157" x="3467100" y="3722688"/>
          <p14:tracePt t="76163" x="3509963" y="3722688"/>
          <p14:tracePt t="76184" x="3586163" y="3722688"/>
          <p14:tracePt t="76195" x="3611563" y="3713163"/>
          <p14:tracePt t="76307" x="3611563" y="3687763"/>
          <p14:tracePt t="76678" x="3611563" y="3679825"/>
          <p14:tracePt t="76697" x="3654425" y="3603625"/>
          <p14:tracePt t="76714" x="3662363" y="3502025"/>
          <p14:tracePt t="76725" x="3662363" y="3459163"/>
          <p14:tracePt t="76744" x="3662363" y="3398838"/>
          <p14:tracePt t="76745" x="3662363" y="3355975"/>
          <p14:tracePt t="76761" x="3662363" y="3289300"/>
          <p14:tracePt t="76778" x="3662363" y="3238500"/>
          <p14:tracePt t="76795" x="3662363" y="3228975"/>
          <p14:tracePt t="77740" x="3662363" y="3221038"/>
          <p14:tracePt t="78743" x="3662363" y="3211513"/>
          <p14:tracePt t="78759" x="3662363" y="3203575"/>
          <p14:tracePt t="78777" x="3662363" y="3178175"/>
          <p14:tracePt t="78795" x="3662363" y="3127375"/>
          <p14:tracePt t="78806" x="3654425" y="3109913"/>
          <p14:tracePt t="78823" x="3654425" y="3084513"/>
          <p14:tracePt t="78839" x="3654425" y="3059113"/>
          <p14:tracePt t="78857" x="3654425" y="3033713"/>
          <p14:tracePt t="78883" x="3654425" y="3025775"/>
          <p14:tracePt t="78901" x="3679825" y="2990850"/>
          <p14:tracePt t="78929" x="3687763" y="2974975"/>
          <p14:tracePt t="78946" x="3697288" y="2940050"/>
          <p14:tracePt t="78975" x="3697288" y="2932113"/>
          <p14:tracePt t="78994" x="3697288" y="2922588"/>
          <p14:tracePt t="79025" x="3697288" y="2897188"/>
          <p14:tracePt t="79038" x="3697288" y="2889250"/>
          <p14:tracePt t="79059" x="3697288" y="2871788"/>
          <p14:tracePt t="79075" x="3697288" y="2863850"/>
          <p14:tracePt t="79092" x="3697288" y="2846388"/>
          <p14:tracePt t="79108" x="3697288" y="2830513"/>
          <p14:tracePt t="79116" x="3697288" y="2820988"/>
          <p14:tracePt t="79135" x="3697288" y="2795588"/>
          <p14:tracePt t="79153" x="3679825" y="2762250"/>
          <p14:tracePt t="79181" x="3671888" y="2752725"/>
          <p14:tracePt t="79209" x="3671888" y="2727325"/>
          <p14:tracePt t="79257" x="3671888" y="2719388"/>
          <p14:tracePt t="79276" x="3662363" y="2711450"/>
          <p14:tracePt t="79293" x="3654425" y="2711450"/>
          <p14:tracePt t="79311" x="3646488" y="2711450"/>
          <p14:tracePt t="79328" x="3636963" y="2701925"/>
          <p14:tracePt t="79338" x="3629025" y="2701925"/>
          <p14:tracePt t="79360" x="3578225" y="2701925"/>
          <p14:tracePt t="79386" x="3543300" y="2701925"/>
          <p14:tracePt t="79402" x="3527425" y="2701925"/>
          <p14:tracePt t="79419" x="3509963" y="2701925"/>
          <p14:tracePt t="79428" x="3502025" y="2701925"/>
          <p14:tracePt t="79445" x="3475038" y="2701925"/>
          <p14:tracePt t="79463" x="3433763" y="2711450"/>
          <p14:tracePt t="79481" x="3390900" y="2727325"/>
          <p14:tracePt t="79490" x="3365500" y="2736850"/>
          <p14:tracePt t="79510" x="3348038" y="2744788"/>
          <p14:tracePt t="79527" x="3322638" y="2770188"/>
          <p14:tracePt t="79545" x="3297238" y="2805113"/>
          <p14:tracePt t="79575" x="3279775" y="2830513"/>
          <p14:tracePt t="79590" x="3263900" y="2846388"/>
          <p14:tracePt t="79607" x="3254375" y="2871788"/>
          <p14:tracePt t="79634" x="3254375" y="2889250"/>
          <p14:tracePt t="79650" x="3254375" y="2897188"/>
          <p14:tracePt t="79650" x="3254375" y="2914650"/>
          <p14:tracePt t="79668" x="3254375" y="2932113"/>
          <p14:tracePt t="79678" x="3263900" y="2932113"/>
          <p14:tracePt t="79698" x="3263900" y="2940050"/>
          <p14:tracePt t="79711" x="3263900" y="2957513"/>
          <p14:tracePt t="79756" x="3263900" y="2965450"/>
          <p14:tracePt t="79773" x="3271838" y="2974975"/>
          <p14:tracePt t="79793" x="3271838" y="2990850"/>
          <p14:tracePt t="79810" x="3271838" y="3008313"/>
          <p14:tracePt t="79828" x="3271838" y="3016250"/>
          <p14:tracePt t="79839" x="3271838" y="3025775"/>
          <p14:tracePt t="79839" x="3271838" y="3033713"/>
          <p14:tracePt t="79856" x="3271838" y="3059113"/>
          <p14:tracePt t="79872" x="3271838" y="3076575"/>
          <p14:tracePt t="79888" x="3271838" y="3101975"/>
          <p14:tracePt t="79901" x="3271838" y="3119438"/>
          <p14:tracePt t="79917" x="3271838" y="3135313"/>
          <p14:tracePt t="79945" x="3271838" y="3144838"/>
          <p14:tracePt t="79961" x="3279775" y="3152775"/>
          <p14:tracePt t="80007" x="3279775" y="3170238"/>
          <p14:tracePt t="80025" x="3279775" y="3178175"/>
          <p14:tracePt t="80059" x="3254375" y="3186113"/>
          <p14:tracePt t="80074" x="3246438" y="3195638"/>
          <p14:tracePt t="80087" x="3238500" y="3195638"/>
          <p14:tracePt t="80104" x="3228975" y="3203575"/>
          <p14:tracePt t="80146" x="3221038" y="3203575"/>
          <p14:tracePt t="80164" x="3203575" y="3203575"/>
          <p14:tracePt t="80182" x="3186113" y="3203575"/>
          <p14:tracePt t="80196" x="3178175" y="3203575"/>
          <p14:tracePt t="80557" x="3160713" y="3203575"/>
          <p14:tracePt t="80571" x="3186113" y="3170238"/>
          <p14:tracePt t="80585" x="3221038" y="3144838"/>
          <p14:tracePt t="80601" x="3254375" y="3101975"/>
          <p14:tracePt t="80619" x="3330575" y="3016250"/>
          <p14:tracePt t="80637" x="3355975" y="3008313"/>
          <p14:tracePt t="80652" x="3390900" y="2974975"/>
          <p14:tracePt t="80668" x="3408363" y="2965450"/>
          <p14:tracePt t="80679" x="3416300" y="2957513"/>
          <p14:tracePt t="80696" x="3416300" y="2940050"/>
          <p14:tracePt t="80713" x="3433763" y="2932113"/>
          <p14:tracePt t="80729" x="3441700" y="2914650"/>
          <p14:tracePt t="80745" x="3459163" y="2897188"/>
          <p14:tracePt t="80762" x="3459163" y="2889250"/>
          <p14:tracePt t="80779" x="3475038" y="2863850"/>
          <p14:tracePt t="80796" x="3492500" y="2846388"/>
          <p14:tracePt t="80812" x="3492500" y="2838450"/>
          <p14:tracePt t="80824" x="3502025" y="2830513"/>
          <p14:tracePt t="80843" x="3517900" y="2805113"/>
          <p14:tracePt t="80859" x="3535363" y="2795588"/>
          <p14:tracePt t="80875" x="3543300" y="2787650"/>
          <p14:tracePt t="80901" x="3560763" y="2770188"/>
          <p14:tracePt t="80917" x="3568700" y="2752725"/>
          <p14:tracePt t="80934" x="3568700" y="2744788"/>
          <p14:tracePt t="80960" x="3568700" y="2736850"/>
          <p14:tracePt t="80977" x="3568700" y="2727325"/>
          <p14:tracePt t="81006" x="3568700" y="2719388"/>
          <p14:tracePt t="81026" x="3568700" y="2701925"/>
          <p14:tracePt t="81106" x="3535363" y="2701925"/>
          <p14:tracePt t="81119" x="3502025" y="2701925"/>
          <p14:tracePt t="81134" x="3475038" y="2701925"/>
          <p14:tracePt t="81152" x="3424238" y="2701925"/>
          <p14:tracePt t="81163" x="3382963" y="2719388"/>
          <p14:tracePt t="81182" x="3365500" y="2736850"/>
          <p14:tracePt t="81197" x="3340100" y="2762250"/>
          <p14:tracePt t="81213" x="3330575" y="2770188"/>
          <p14:tracePt t="81229" x="3322638" y="2770188"/>
          <p14:tracePt t="81245" x="3305175" y="2787650"/>
          <p14:tracePt t="81257" x="3297238" y="2795588"/>
          <p14:tracePt t="81275" x="3271838" y="2813050"/>
          <p14:tracePt t="81293" x="3263900" y="2820988"/>
          <p14:tracePt t="81311" x="3254375" y="2838450"/>
          <p14:tracePt t="81327" x="3254375" y="2846388"/>
          <p14:tracePt t="81415" x="3246438" y="2881313"/>
          <p14:tracePt t="81430" x="3238500" y="2881313"/>
          <p14:tracePt t="81448" x="3238500" y="2889250"/>
          <p14:tracePt t="81464" x="3228975" y="2897188"/>
          <p14:tracePt t="81493" x="3221038" y="2914650"/>
          <p14:tracePt t="81510" x="3221038" y="2922588"/>
          <p14:tracePt t="81528" x="3211513" y="2949575"/>
          <p14:tracePt t="81546" x="3203575" y="2957513"/>
          <p14:tracePt t="81572" x="3195638" y="2974975"/>
          <p14:tracePt t="81585" x="3178175" y="2982913"/>
          <p14:tracePt t="81601" x="3178175" y="2990850"/>
          <p14:tracePt t="81618" x="3170238" y="3008313"/>
          <p14:tracePt t="81635" x="3160713" y="3033713"/>
          <p14:tracePt t="81653" x="3152775" y="3051175"/>
          <p14:tracePt t="81668" x="3144838" y="3059113"/>
          <p14:tracePt t="81694" x="3127375" y="3084513"/>
          <p14:tracePt t="81709" x="3119438" y="3084513"/>
          <p14:tracePt t="81727" x="3109913" y="3094038"/>
          <p14:tracePt t="81744" x="3101975" y="3101975"/>
          <p14:tracePt t="81761" x="3101975" y="3109913"/>
          <p14:tracePt t="81778" x="3094038" y="3119438"/>
          <p14:tracePt t="81795" x="3051175" y="3144838"/>
          <p14:tracePt t="81806" x="3033713" y="3144838"/>
          <p14:tracePt t="81825" x="3016250" y="3152775"/>
          <p14:tracePt t="81842" x="3008313" y="3152775"/>
          <p14:tracePt t="81852" x="3000375" y="3152775"/>
          <p14:tracePt t="81868" x="2974975" y="3152775"/>
          <p14:tracePt t="81885" x="2949575" y="3152775"/>
          <p14:tracePt t="81915" x="2940050" y="3152775"/>
          <p14:tracePt t="81932" x="2922588" y="3152775"/>
          <p14:tracePt t="81947" x="2855913" y="3127375"/>
          <p14:tracePt t="81964" x="2805113" y="3101975"/>
          <p14:tracePt t="81981" x="2770188" y="3067050"/>
          <p14:tracePt t="81992" x="2727325" y="3033713"/>
          <p14:tracePt t="82008" x="2693988" y="3008313"/>
          <p14:tracePt t="82025" x="2693988" y="3000375"/>
          <p14:tracePt t="82042" x="2676525" y="2982913"/>
          <p14:tracePt t="82075" x="2676525" y="2965450"/>
          <p14:tracePt t="82088" x="2676525" y="2940050"/>
          <p14:tracePt t="82101" x="2676525" y="2932113"/>
          <p14:tracePt t="82118" x="2668588" y="2881313"/>
          <p14:tracePt t="82135" x="2660650" y="2838450"/>
          <p14:tracePt t="82151" x="2660650" y="2820988"/>
          <p14:tracePt t="82162" x="2651125" y="2787650"/>
          <p14:tracePt t="82183" x="2608263" y="2752725"/>
          <p14:tracePt t="82194" x="2608263" y="2744788"/>
          <p14:tracePt t="82211" x="2600325" y="2736850"/>
          <p14:tracePt t="82228" x="2574925" y="2711450"/>
          <p14:tracePt t="82245" x="2549525" y="2693988"/>
          <p14:tracePt t="82256" x="2481263" y="2660650"/>
          <p14:tracePt t="82277" x="2430463" y="2633663"/>
          <p14:tracePt t="82293" x="2397125" y="2633663"/>
          <p14:tracePt t="82311" x="2354263" y="2617788"/>
          <p14:tracePt t="82319" x="2336800" y="2617788"/>
          <p14:tracePt t="82371" x="2328863" y="2617788"/>
          <p14:tracePt t="82385" x="2319338" y="2617788"/>
          <p14:tracePt t="82414" x="2311400" y="2617788"/>
          <p14:tracePt t="82446" x="2293938" y="2625725"/>
          <p14:tracePt t="82462" x="2286000" y="2660650"/>
          <p14:tracePt t="82480" x="2278063" y="2711450"/>
          <p14:tracePt t="82491" x="2268538" y="2736850"/>
          <p14:tracePt t="82511" x="2268538" y="2762250"/>
          <p14:tracePt t="82530" x="2268538" y="2787650"/>
          <p14:tracePt t="82541" x="2268538" y="2820988"/>
          <p14:tracePt t="82575" x="2268538" y="2838450"/>
          <p14:tracePt t="82590" x="2268538" y="2855913"/>
          <p14:tracePt t="82603" x="2268538" y="2863850"/>
          <p14:tracePt t="82623" x="2268538" y="2881313"/>
          <p14:tracePt t="82647" x="2268538" y="2897188"/>
          <p14:tracePt t="82680" x="2268538" y="2932113"/>
          <p14:tracePt t="82695" x="2260600" y="2940050"/>
          <p14:tracePt t="82712" x="2252663" y="2957513"/>
          <p14:tracePt t="82727" x="2243138" y="2990850"/>
          <p14:tracePt t="82756" x="2243138" y="3000375"/>
          <p14:tracePt t="82776" x="2235200" y="3016250"/>
          <p14:tracePt t="82793" x="2235200" y="3033713"/>
          <p14:tracePt t="82810" x="2227263" y="3033713"/>
          <p14:tracePt t="82827" x="2217738" y="3041650"/>
          <p14:tracePt t="82835" x="2209800" y="3051175"/>
          <p14:tracePt t="82858" x="2184400" y="3067050"/>
          <p14:tracePt t="82882" x="2174875" y="3067050"/>
          <p14:tracePt t="82899" x="2166938" y="3084513"/>
          <p14:tracePt t="82918" x="2141538" y="3094038"/>
          <p14:tracePt t="82947" x="2133600" y="3094038"/>
          <p14:tracePt t="82962" x="2124075" y="3094038"/>
          <p14:tracePt t="83008" x="2098675" y="3076575"/>
          <p14:tracePt t="83024" x="2090738" y="3033713"/>
          <p14:tracePt t="83042" x="2047875" y="2974975"/>
          <p14:tracePt t="83058" x="2030413" y="2940050"/>
          <p14:tracePt t="83074" x="2022475" y="2932113"/>
          <p14:tracePt t="83090" x="2022475" y="2897188"/>
          <p14:tracePt t="83108" x="2014538" y="2871788"/>
          <p14:tracePt t="83125" x="2014538" y="2838450"/>
          <p14:tracePt t="83147" x="2014538" y="2820988"/>
          <p14:tracePt t="83164" x="2005013" y="2778125"/>
          <p14:tracePt t="83181" x="2005013" y="2762250"/>
          <p14:tracePt t="83197" x="2005013" y="2736850"/>
          <p14:tracePt t="83214" x="1997075" y="2719388"/>
          <p14:tracePt t="83242" x="1997075" y="2711450"/>
          <p14:tracePt t="83354" x="1989138" y="2701925"/>
          <p14:tracePt t="83354" x="1979613" y="2701925"/>
          <p14:tracePt t="83367" x="1971675" y="2701925"/>
          <p14:tracePt t="83384" x="1954213" y="2701925"/>
          <p14:tracePt t="83402" x="1954213" y="2711450"/>
          <p14:tracePt t="83412" x="1938338" y="2744788"/>
          <p14:tracePt t="83433" x="1938338" y="2770188"/>
          <p14:tracePt t="83444" x="1928813" y="2813050"/>
          <p14:tracePt t="83445" x="1928813" y="2820988"/>
          <p14:tracePt t="83462" x="1920875" y="2871788"/>
          <p14:tracePt t="83480" x="1903413" y="2906713"/>
          <p14:tracePt t="83491" x="1895475" y="2949575"/>
          <p14:tracePt t="83510" x="1870075" y="3000375"/>
          <p14:tracePt t="83528" x="1860550" y="3033713"/>
          <p14:tracePt t="83547" x="1844675" y="3067050"/>
          <p14:tracePt t="83560" x="1835150" y="3076575"/>
          <p14:tracePt t="83587" x="1809750" y="3094038"/>
          <p14:tracePt t="83602" x="1801813" y="3109913"/>
          <p14:tracePt t="83617" x="1784350" y="3109913"/>
          <p14:tracePt t="83635" x="1776413" y="3119438"/>
          <p14:tracePt t="83652" x="1741488" y="3135313"/>
          <p14:tracePt t="83663" x="1716088" y="3144838"/>
          <p14:tracePt t="83684" x="1631950" y="3160713"/>
          <p14:tracePt t="83695" x="1589088" y="3160713"/>
          <p14:tracePt t="83713" x="1520825" y="3186113"/>
          <p14:tracePt t="83730" x="1487488" y="3186113"/>
          <p14:tracePt t="83745" x="1477963" y="3186113"/>
          <p14:tracePt t="83774" x="1462088" y="3186113"/>
          <p14:tracePt t="83808" x="1452563" y="3186113"/>
          <p14:tracePt t="85412" x="1444625" y="3195638"/>
          <p14:tracePt t="85431" x="1495425" y="3254375"/>
          <p14:tracePt t="85448" x="1682750" y="3373438"/>
          <p14:tracePt t="85449" x="1819275" y="3459163"/>
          <p14:tracePt t="85464" x="2235200" y="3697288"/>
          <p14:tracePt t="85475" x="2455863" y="3781425"/>
          <p14:tracePt t="85493" x="2795588" y="3917950"/>
          <p14:tracePt t="85509" x="3076575" y="4019550"/>
          <p14:tracePt t="85529" x="3416300" y="4087813"/>
          <p14:tracePt t="85545" x="3560763" y="4095750"/>
          <p14:tracePt t="85562" x="3654425" y="4095750"/>
          <p14:tracePt t="85569" x="3662363" y="4095750"/>
          <p14:tracePt t="85587" x="3679825" y="4095750"/>
          <p14:tracePt t="85664" x="3687763" y="4095750"/>
          <p14:tracePt t="85680" x="3697288" y="4095750"/>
          <p14:tracePt t="85696" x="3705225" y="4095750"/>
          <p14:tracePt t="85713" x="3738563" y="4095750"/>
          <p14:tracePt t="85729" x="3790950" y="4095750"/>
          <p14:tracePt t="85745" x="3849688" y="4095750"/>
          <p14:tracePt t="85761" x="3908425" y="4095750"/>
          <p14:tracePt t="85778" x="3935413" y="4095750"/>
          <p14:tracePt t="85823" x="3943350" y="4095750"/>
          <p14:tracePt t="85835" x="3976688" y="4079875"/>
          <p14:tracePt t="85850" x="4011613" y="4037013"/>
          <p14:tracePt t="85868" x="4052888" y="3986213"/>
          <p14:tracePt t="85884" x="4087813" y="3935413"/>
          <p14:tracePt t="85902" x="4121150" y="3849688"/>
          <p14:tracePt t="85912" x="4121150" y="3832225"/>
          <p14:tracePt t="85928" x="4121150" y="3806825"/>
          <p14:tracePt t="85946" x="4121150" y="3790950"/>
          <p14:tracePt t="85962" x="4121150" y="3781425"/>
          <p14:tracePt t="85979" x="4130675" y="3756025"/>
          <p14:tracePt t="86540" x="4130675" y="3671888"/>
          <p14:tracePt t="86555" x="4130675" y="3568700"/>
          <p14:tracePt t="86570" x="4130675" y="3502025"/>
          <p14:tracePt t="86586" x="4130675" y="3441700"/>
          <p14:tracePt t="86604" x="4105275" y="3408363"/>
          <p14:tracePt t="86638" x="4095750" y="3390900"/>
          <p14:tracePt t="86681" x="4087813" y="3382963"/>
          <p14:tracePt t="86693" x="4070350" y="3373438"/>
          <p14:tracePt t="86710" x="4052888" y="3355975"/>
          <p14:tracePt t="86728" x="4037013" y="3348038"/>
          <p14:tracePt t="86745" x="4027488" y="3340100"/>
          <p14:tracePt t="86944" x="4095750" y="3305175"/>
          <p14:tracePt t="86959" x="4164013" y="3305175"/>
          <p14:tracePt t="86975" x="4232275" y="3305175"/>
          <p14:tracePt t="86992" x="4368800" y="3297238"/>
          <p14:tracePt t="87009" x="4513263" y="3279775"/>
          <p14:tracePt t="87026" x="4589463" y="3279775"/>
          <p14:tracePt t="87043" x="4673600" y="3279775"/>
          <p14:tracePt t="87060" x="4741863" y="3279775"/>
          <p14:tracePt t="87077" x="4802188" y="3279775"/>
          <p14:tracePt t="87089" x="4852988" y="3279775"/>
          <p14:tracePt t="87105" x="4860925" y="3279775"/>
          <p14:tracePt t="87122" x="4868863" y="3271838"/>
          <p14:tracePt t="87447" x="4894263" y="3263900"/>
          <p14:tracePt t="87463" x="4937125" y="3254375"/>
          <p14:tracePt t="87479" x="4972050" y="3238500"/>
          <p14:tracePt t="87496" x="4987925" y="3228975"/>
          <p14:tracePt t="87506" x="4997450" y="3221038"/>
          <p14:tracePt t="87526" x="5030788" y="3211513"/>
          <p14:tracePt t="87542" x="5038725" y="3203575"/>
          <p14:tracePt t="87562" x="5064125" y="3186113"/>
          <p14:tracePt t="87788" x="5073650" y="3186113"/>
          <p14:tracePt t="87808" x="5116513" y="3186113"/>
          <p14:tracePt t="87824" x="5192713" y="3186113"/>
          <p14:tracePt t="87841" x="5430838" y="3186113"/>
          <p14:tracePt t="87858" x="5641975" y="3186113"/>
          <p14:tracePt t="87875" x="5846763" y="3195638"/>
          <p14:tracePt t="87882" x="5897563" y="3195638"/>
          <p14:tracePt t="87901" x="5948363" y="3203575"/>
          <p14:tracePt t="87931" x="5948363" y="3211513"/>
          <p14:tracePt t="87948" x="5948363" y="3271838"/>
          <p14:tracePt t="87959" x="5948363" y="3314700"/>
          <p14:tracePt t="87978" x="5948363" y="3355975"/>
          <p14:tracePt t="87995" x="5922963" y="3424238"/>
          <p14:tracePt t="88012" x="5880100" y="3517900"/>
          <p14:tracePt t="88029" x="5864225" y="3636963"/>
          <p14:tracePt t="88045" x="5821363" y="3748088"/>
          <p14:tracePt t="88062" x="5813425" y="3806825"/>
          <p14:tracePt t="88069" x="5813425" y="3883025"/>
          <p14:tracePt t="88085" x="5813425" y="3892550"/>
          <p14:tracePt t="88101" x="5813425" y="3900488"/>
          <p14:tracePt t="88133" x="5813425" y="3908425"/>
          <p14:tracePt t="88149" x="5803900" y="3908425"/>
          <p14:tracePt t="88168" x="5795963" y="3925888"/>
          <p14:tracePt t="88178" x="5788025" y="3935413"/>
          <p14:tracePt t="88195" x="5778500" y="3935413"/>
          <p14:tracePt t="88227" x="5770563" y="3951288"/>
          <p14:tracePt t="88244" x="5761038" y="3951288"/>
          <p14:tracePt t="88261" x="5761038" y="3976688"/>
          <p14:tracePt t="88278" x="5761038" y="4002088"/>
          <p14:tracePt t="88306" x="5761038" y="4027488"/>
          <p14:tracePt t="88318" x="5761038" y="4070350"/>
          <p14:tracePt t="88341" x="5778500" y="4130675"/>
          <p14:tracePt t="88358" x="5795963" y="4138613"/>
          <p14:tracePt t="88509" x="5788025" y="4087813"/>
          <p14:tracePt t="88525" x="5778500" y="4044950"/>
          <p14:tracePt t="88542" x="5778500" y="4027488"/>
          <p14:tracePt t="88606" x="5778500" y="4002088"/>
          <p14:tracePt t="88619" x="5795963" y="4002088"/>
          <p14:tracePt t="88636" x="5803900" y="4002088"/>
          <p14:tracePt t="88646" x="5813425" y="4002088"/>
          <p14:tracePt t="88667" x="5821363" y="4002088"/>
          <p14:tracePt t="88678" x="5829300" y="4002088"/>
          <p14:tracePt t="88695" x="5846763" y="4002088"/>
          <p14:tracePt t="88712" x="5872163" y="4002088"/>
          <p14:tracePt t="89040" x="5872163" y="4011613"/>
          <p14:tracePt t="89059" x="5880100" y="4027488"/>
          <p14:tracePt t="89077" x="5880100" y="4070350"/>
          <p14:tracePt t="89084" x="5889625" y="4095750"/>
          <p14:tracePt t="89108" x="5915025" y="4189413"/>
          <p14:tracePt t="89116" x="5915025" y="4197350"/>
          <p14:tracePt t="89166" x="5915025" y="4206875"/>
          <p14:tracePt t="89196" x="5854700" y="4130675"/>
          <p14:tracePt t="89213" x="5778500" y="4037013"/>
          <p14:tracePt t="89230" x="5745163" y="3968750"/>
          <p14:tracePt t="89241" x="5727700" y="3908425"/>
          <p14:tracePt t="89260" x="5694363" y="3773488"/>
          <p14:tracePt t="89279" x="5684838" y="3517900"/>
          <p14:tracePt t="89295" x="5684838" y="3355975"/>
          <p14:tracePt t="89325" x="5745163" y="3008313"/>
          <p14:tracePt t="89342" x="5753100" y="2922588"/>
          <p14:tracePt t="89358" x="5778500" y="2805113"/>
          <p14:tracePt t="89375" x="5813425" y="2686050"/>
          <p14:tracePt t="89398" x="5821363" y="2676525"/>
          <p14:tracePt t="89415" x="5829300" y="2668588"/>
          <p14:tracePt t="89434" x="5846763" y="2660650"/>
          <p14:tracePt t="89443" x="5889625" y="2660650"/>
          <p14:tracePt t="89460" x="5940425" y="2660650"/>
          <p14:tracePt t="89477" x="6008688" y="2660650"/>
          <p14:tracePt t="89494" x="6076950" y="2676525"/>
          <p14:tracePt t="89511" x="6127750" y="2701925"/>
          <p14:tracePt t="89527" x="6186488" y="2727325"/>
          <p14:tracePt t="89543" x="6203950" y="2744788"/>
          <p14:tracePt t="89559" x="6211888" y="2744788"/>
          <p14:tracePt t="89575" x="6211888" y="2770188"/>
          <p14:tracePt t="89592" x="6221413" y="2855913"/>
          <p14:tracePt t="89609" x="6221413" y="2922588"/>
          <p14:tracePt t="89617" x="6221413" y="2965450"/>
          <p14:tracePt t="89634" x="6221413" y="3076575"/>
          <p14:tracePt t="89656" x="6221413" y="3365500"/>
          <p14:tracePt t="89664" x="6221413" y="3459163"/>
          <p14:tracePt t="89681" x="6221413" y="3646488"/>
          <p14:tracePt t="89697" x="6221413" y="3816350"/>
          <p14:tracePt t="89713" x="6186488" y="3951288"/>
          <p14:tracePt t="89729" x="6143625" y="4002088"/>
          <p14:tracePt t="89746" x="6118225" y="4019550"/>
          <p14:tracePt t="89789" x="6110288" y="4019550"/>
          <p14:tracePt t="89807" x="6076950" y="4019550"/>
          <p14:tracePt t="89820" x="6067425" y="4011613"/>
          <p14:tracePt t="89835" x="6049963" y="3960813"/>
          <p14:tracePt t="89852" x="6024563" y="3908425"/>
          <p14:tracePt t="89869" x="5965825" y="3824288"/>
          <p14:tracePt t="89885" x="5948363" y="3790950"/>
          <p14:tracePt t="89902" x="5948363" y="3773488"/>
          <p14:tracePt t="89920" x="5940425" y="3763963"/>
          <p14:tracePt t="89928" x="5932488" y="3763963"/>
          <p14:tracePt t="89945" x="5872163" y="3756025"/>
          <p14:tracePt t="89961" x="5770563" y="3748088"/>
          <p14:tracePt t="89978" x="5641975" y="3738563"/>
          <p14:tracePt t="89996" x="4954588" y="3671888"/>
          <p14:tracePt t="90012" x="4240213" y="3586163"/>
          <p14:tracePt t="90021" x="3883025" y="3552825"/>
          <p14:tracePt t="90043" x="3195638" y="3459163"/>
          <p14:tracePt t="90058" x="3059113" y="3449638"/>
          <p14:tracePt t="90073" x="2871788" y="3424238"/>
          <p14:tracePt t="90092" x="2813050" y="3416300"/>
          <p14:tracePt t="90124" x="2795588" y="3416300"/>
          <p14:tracePt t="90139" x="2787650" y="3398838"/>
          <p14:tracePt t="90156" x="2770188" y="3382963"/>
          <p14:tracePt t="90181" x="2719388" y="3322638"/>
          <p14:tracePt t="90197" x="2693988" y="3289300"/>
          <p14:tracePt t="90214" x="2676525" y="3254375"/>
          <p14:tracePt t="90243" x="2676525" y="3238500"/>
          <p14:tracePt t="90274" x="2693988" y="3254375"/>
          <p14:tracePt t="90288" x="2744788" y="3263900"/>
          <p14:tracePt t="90308" x="3067050" y="3348038"/>
          <p14:tracePt t="90325" x="3330575" y="3390900"/>
          <p14:tracePt t="90341" x="3467100" y="3390900"/>
          <p14:tracePt t="90366" x="3467100" y="3355975"/>
          <p14:tracePt t="90383" x="3467100" y="3289300"/>
          <p14:tracePt t="90401" x="3365500" y="3178175"/>
          <p14:tracePt t="90412" x="3330575" y="3144838"/>
          <p14:tracePt t="90432" x="3246438" y="3127375"/>
          <p14:tracePt t="90445" x="3221038" y="3109913"/>
          <p14:tracePt t="90462" x="3160713" y="3109913"/>
          <p14:tracePt t="90478" x="3135313" y="3101975"/>
          <p14:tracePt t="90494" x="3094038" y="3101975"/>
          <p14:tracePt t="90495" x="3059113" y="3101975"/>
          <p14:tracePt t="90511" x="3033713" y="3101975"/>
          <p14:tracePt t="90528" x="2990850" y="3119438"/>
          <p14:tracePt t="90545" x="2949575" y="3160713"/>
          <p14:tracePt t="90556" x="2949575" y="3170238"/>
          <p14:tracePt t="90576" x="2949575" y="3221038"/>
          <p14:tracePt t="90589" x="2957513" y="3228975"/>
          <p14:tracePt t="90601" x="3025775" y="3238500"/>
          <p14:tracePt t="90618" x="3211513" y="3246438"/>
          <p14:tracePt t="90635" x="3355975" y="3246438"/>
          <p14:tracePt t="90653" x="4156075" y="3246438"/>
          <p14:tracePt t="90665" x="4495800" y="3246438"/>
          <p14:tracePt t="90682" x="5540375" y="3152775"/>
          <p14:tracePt t="90698" x="5854700" y="3084513"/>
          <p14:tracePt t="90713" x="6211888" y="3000375"/>
          <p14:tracePt t="90725" x="6356350" y="2922588"/>
          <p14:tracePt t="90742" x="6442075" y="2855913"/>
          <p14:tracePt t="90758" x="6475413" y="2813050"/>
          <p14:tracePt t="90774" x="6543675" y="2770188"/>
          <p14:tracePt t="90794" x="6654800" y="2727325"/>
          <p14:tracePt t="90811" x="6781800" y="2701925"/>
          <p14:tracePt t="90828" x="6916738" y="2668588"/>
          <p14:tracePt t="90856" x="6969125" y="2668588"/>
          <p14:tracePt t="90869" x="7027863" y="2701925"/>
          <p14:tracePt t="90884" x="7104063" y="2727325"/>
          <p14:tracePt t="90901" x="7138988" y="2727325"/>
          <p14:tracePt t="90913" x="7138988" y="2736850"/>
          <p14:tracePt t="90977" x="7154863" y="2736850"/>
          <p14:tracePt t="90993" x="7172325" y="2752725"/>
          <p14:tracePt t="91105" x="7180263" y="2770188"/>
          <p14:tracePt t="91118" x="7172325" y="2778125"/>
          <p14:tracePt t="91134" x="7154863" y="2787650"/>
          <p14:tracePt t="91152" x="7146925" y="2795588"/>
          <p14:tracePt t="91169" x="7121525" y="2820988"/>
          <p14:tracePt t="91178" x="7104063" y="2820988"/>
          <p14:tracePt t="91195" x="7088188" y="2820988"/>
          <p14:tracePt t="91212" x="7053263" y="2820988"/>
          <p14:tracePt t="91258" x="7045325" y="2820988"/>
          <p14:tracePt t="91370" x="7088188" y="2838450"/>
          <p14:tracePt t="91383" x="7129463" y="2855913"/>
          <p14:tracePt t="91400" x="7197725" y="2855913"/>
          <p14:tracePt t="91418" x="7316788" y="2855913"/>
          <p14:tracePt t="91428" x="7334250" y="2855913"/>
          <p14:tracePt t="91449" x="7435850" y="2820988"/>
          <p14:tracePt t="91461" x="7453313" y="2820988"/>
          <p14:tracePt t="91477" x="7461250" y="2813050"/>
          <p14:tracePt t="91494" x="7461250" y="2770188"/>
          <p14:tracePt t="91511" x="7461250" y="2711450"/>
          <p14:tracePt t="91528" x="7461250" y="2668588"/>
          <p14:tracePt t="91545" x="7461250" y="2608263"/>
          <p14:tracePt t="91575" x="7453313" y="2516188"/>
          <p14:tracePt t="91589" x="7443788" y="2481263"/>
          <p14:tracePt t="91606" x="7410450" y="2455863"/>
          <p14:tracePt t="91618" x="7392988" y="2438400"/>
          <p14:tracePt t="91636" x="7367588" y="2422525"/>
          <p14:tracePt t="91647" x="7359650" y="2413000"/>
          <p14:tracePt t="91663" x="7342188" y="2413000"/>
          <p14:tracePt t="91683" x="7334250" y="2397125"/>
          <p14:tracePt t="91756" x="7316788" y="2397125"/>
          <p14:tracePt t="91775" x="7283450" y="2397125"/>
          <p14:tracePt t="91792" x="7240588" y="2430463"/>
          <p14:tracePt t="91808" x="7215188" y="2463800"/>
          <p14:tracePt t="91825" x="7189788" y="2516188"/>
          <p14:tracePt t="91841" x="7164388" y="2592388"/>
          <p14:tracePt t="91860" x="7154863" y="2719388"/>
          <p14:tracePt t="91882" x="7172325" y="2778125"/>
          <p14:tracePt t="91897" x="7215188" y="2813050"/>
          <p14:tracePt t="91914" x="7283450" y="2813050"/>
          <p14:tracePt t="91931" x="7308850" y="2813050"/>
          <p14:tracePt t="91947" x="7359650" y="2813050"/>
          <p14:tracePt t="91964" x="7385050" y="2813050"/>
          <p14:tracePt t="91975" x="7410450" y="2795588"/>
          <p14:tracePt t="91993" x="7418388" y="2778125"/>
          <p14:tracePt t="92011" x="7435850" y="2752725"/>
          <p14:tracePt t="92028" x="7435850" y="2736850"/>
          <p14:tracePt t="92045" x="7435850" y="2686050"/>
          <p14:tracePt t="92062" x="7435850" y="2625725"/>
          <p14:tracePt t="92070" x="7435850" y="2617788"/>
          <p14:tracePt t="92091" x="7350125" y="2516188"/>
          <p14:tracePt t="92106" x="7308850" y="2481263"/>
          <p14:tracePt t="92122" x="7283450" y="2481263"/>
          <p14:tracePt t="92131" x="7265988" y="2473325"/>
          <p14:tracePt t="92209" x="7248525" y="2473325"/>
          <p14:tracePt t="92492" x="7258050" y="2473325"/>
          <p14:tracePt t="92507" x="7273925" y="2473325"/>
          <p14:tracePt t="92527" x="7283450" y="2473325"/>
          <p14:tracePt t="92545" x="7291388" y="2481263"/>
          <p14:tracePt t="92575" x="7299325" y="2489200"/>
          <p14:tracePt t="92590" x="7308850" y="2489200"/>
          <p14:tracePt t="92605" x="7308850" y="2498725"/>
          <p14:tracePt t="92618" x="7308850" y="2516188"/>
          <p14:tracePt t="92648" x="7308850" y="2532063"/>
          <p14:tracePt t="92665" x="7308850" y="2541588"/>
          <p14:tracePt t="92681" x="7308850" y="2557463"/>
          <p14:tracePt t="92711" x="7308850" y="2574925"/>
          <p14:tracePt t="92728" x="7308850" y="2582863"/>
          <p14:tracePt t="92744" x="7308850" y="2592388"/>
          <p14:tracePt t="92823" x="7308850" y="2600325"/>
          <p14:tracePt t="92858" x="7324725" y="2600325"/>
          <p14:tracePt t="92873" x="7334250" y="2600325"/>
          <p14:tracePt t="92887" x="7342188" y="2600325"/>
          <p14:tracePt t="92903" x="7350125" y="2600325"/>
          <p14:tracePt t="92911" x="7359650" y="2600325"/>
          <p14:tracePt t="93323" x="7385050" y="2608263"/>
          <p14:tracePt t="93341" x="7385050" y="2643188"/>
          <p14:tracePt t="93357" x="7392988" y="2686050"/>
          <p14:tracePt t="93374" x="7392988" y="2727325"/>
          <p14:tracePt t="93390" x="7392988" y="2787650"/>
          <p14:tracePt t="93415" x="7367588" y="2897188"/>
          <p14:tracePt t="93432" x="7265988" y="2949575"/>
          <p14:tracePt t="93456" x="6969125" y="3008313"/>
          <p14:tracePt t="93477" x="6381750" y="3008313"/>
          <p14:tracePt t="93494" x="5864225" y="3008313"/>
          <p14:tracePt t="93511" x="5456238" y="3008313"/>
          <p14:tracePt t="93528" x="5200650" y="3008313"/>
          <p14:tracePt t="93544" x="5106988" y="3008313"/>
          <p14:tracePt t="93554" x="5091113" y="3008313"/>
          <p14:tracePt t="93575" x="5056188" y="2990850"/>
          <p14:tracePt t="93591" x="5030788" y="2965450"/>
          <p14:tracePt t="93608" x="5005388" y="2940050"/>
          <p14:tracePt t="93624" x="4946650" y="2922588"/>
          <p14:tracePt t="93634" x="4886325" y="2889250"/>
          <p14:tracePt t="93647" x="4852988" y="2881313"/>
          <p14:tracePt t="93664" x="4802188" y="2863850"/>
          <p14:tracePt t="93680" x="4767263" y="2855913"/>
          <p14:tracePt t="93698" x="4759325" y="2846388"/>
          <p14:tracePt t="93710" x="4749800" y="2838450"/>
          <p14:tracePt t="93728" x="4724400" y="2830513"/>
          <p14:tracePt t="93729" x="4724400" y="2820988"/>
          <p14:tracePt t="93746" x="4699000" y="2813050"/>
          <p14:tracePt t="93763" x="4683125" y="2805113"/>
          <p14:tracePt t="93779" x="4589463" y="2752725"/>
          <p14:tracePt t="93790" x="4554538" y="2744788"/>
          <p14:tracePt t="93809" x="4419600" y="2676525"/>
          <p14:tracePt t="93827" x="4368800" y="2651125"/>
          <p14:tracePt t="93843" x="4351338" y="2643188"/>
          <p14:tracePt t="93851" x="4316413" y="2608263"/>
          <p14:tracePt t="93873" x="4291013" y="2582863"/>
          <p14:tracePt t="93891" x="4265613" y="2566988"/>
          <p14:tracePt t="93898" x="4265613" y="2557463"/>
          <p14:tracePt t="93913" x="4224338" y="2524125"/>
          <p14:tracePt t="93930" x="4189413" y="2506663"/>
          <p14:tracePt t="93946" x="4130675" y="2481263"/>
          <p14:tracePt t="93963" x="4105275" y="2463800"/>
          <p14:tracePt t="93979" x="4070350" y="2447925"/>
          <p14:tracePt t="93996" x="4052888" y="2438400"/>
          <p14:tracePt t="94006" x="4052888" y="2430463"/>
          <p14:tracePt t="94027" x="4027488" y="2413000"/>
          <p14:tracePt t="94043" x="4011613" y="2405063"/>
          <p14:tracePt t="94062" x="3986213" y="2405063"/>
          <p14:tracePt t="94069" x="3986213" y="2397125"/>
          <p14:tracePt t="94100" x="3976688" y="2387600"/>
          <p14:tracePt t="94116" x="3968750" y="2379663"/>
          <p14:tracePt t="94134" x="3960813" y="2379663"/>
          <p14:tracePt t="94150" x="3960813" y="2371725"/>
          <p14:tracePt t="94365" x="3960813" y="2379663"/>
          <p14:tracePt t="94387" x="3960813" y="2397125"/>
          <p14:tracePt t="94402" x="3976688" y="2455863"/>
          <p14:tracePt t="94417" x="3986213" y="2473325"/>
          <p14:tracePt t="94428" x="4002088" y="2506663"/>
          <p14:tracePt t="94448" x="4002088" y="2532063"/>
          <p14:tracePt t="94461" x="4002088" y="2566988"/>
          <p14:tracePt t="94477" x="4002088" y="2582863"/>
          <p14:tracePt t="94495" x="4002088" y="2633663"/>
          <p14:tracePt t="94512" x="4002088" y="2651125"/>
          <p14:tracePt t="94523" x="4002088" y="2676525"/>
          <p14:tracePt t="94542" x="3986213" y="2719388"/>
          <p14:tracePt t="94559" x="3986213" y="2736850"/>
          <p14:tracePt t="94575" x="3968750" y="2744788"/>
          <p14:tracePt t="95180" x="3968750" y="2752725"/>
          <p14:tracePt t="95855" x="3968750" y="2727325"/>
          <p14:tracePt t="95868" x="3960813" y="2711450"/>
          <p14:tracePt t="95884" x="3951288" y="2660650"/>
          <p14:tracePt t="95902" x="3917950" y="2608263"/>
          <p14:tracePt t="95913" x="3892550" y="2582863"/>
          <p14:tracePt t="95932" x="3875088" y="2557463"/>
          <p14:tracePt t="95944" x="3841750" y="2532063"/>
          <p14:tracePt t="95961" x="3816350" y="2524125"/>
          <p14:tracePt t="95978" x="3790950" y="2524125"/>
          <p14:tracePt t="95994" x="3773488" y="2524125"/>
          <p14:tracePt t="96011" x="3763963" y="2524125"/>
          <p14:tracePt t="96028" x="3738563" y="2524125"/>
          <p14:tracePt t="96045" x="3713163" y="2524125"/>
          <p14:tracePt t="96074" x="3679825" y="2524125"/>
          <p14:tracePt t="96090" x="3654425" y="2524125"/>
          <p14:tracePt t="96106" x="3636963" y="2524125"/>
          <p14:tracePt t="96118" x="3629025" y="2524125"/>
          <p14:tracePt t="96135" x="3603625" y="2524125"/>
          <p14:tracePt t="96152" x="3578225" y="2541588"/>
          <p14:tracePt t="96163" x="3543300" y="2541588"/>
          <p14:tracePt t="96183" x="3467100" y="2541588"/>
          <p14:tracePt t="96194" x="3408363" y="2541588"/>
          <p14:tracePt t="96211" x="3365500" y="2541588"/>
          <p14:tracePt t="96229" x="3297238" y="2541588"/>
          <p14:tracePt t="96245" x="3254375" y="2541588"/>
          <p14:tracePt t="96261" x="3221038" y="2541588"/>
          <p14:tracePt t="96307" x="3211513" y="2541588"/>
          <p14:tracePt t="96339" x="3195638" y="2541588"/>
          <p14:tracePt t="96371" x="3178175" y="2557463"/>
          <p14:tracePt t="96383" x="3178175" y="2574925"/>
          <p14:tracePt t="96402" x="3160713" y="2633663"/>
          <p14:tracePt t="96412" x="3160713" y="2668588"/>
          <p14:tracePt t="96433" x="3160713" y="2693988"/>
          <p14:tracePt t="96620" x="3144838" y="2701925"/>
          <p14:tracePt t="96634" x="3127375" y="2701925"/>
          <p14:tracePt t="96650" x="3076575" y="2651125"/>
          <p14:tracePt t="96668" x="2982913" y="2582863"/>
          <p14:tracePt t="96679" x="2957513" y="2557463"/>
          <p14:tracePt t="96695" x="2914650" y="2541588"/>
          <p14:tracePt t="96713" x="2830513" y="2498725"/>
          <p14:tracePt t="96729" x="2787650" y="2481263"/>
          <p14:tracePt t="96741" x="2762250" y="2481263"/>
          <p14:tracePt t="96758" x="2727325" y="2481263"/>
          <p14:tracePt t="96778" x="2668588" y="2473325"/>
          <p14:tracePt t="96794" x="2625725" y="2473325"/>
          <p14:tracePt t="96803" x="2608263" y="2473325"/>
          <p14:tracePt t="96827" x="2541588" y="2473325"/>
          <p14:tracePt t="96834" x="2532063" y="2473325"/>
          <p14:tracePt t="96851" x="2455863" y="2473325"/>
          <p14:tracePt t="96867" x="2430463" y="2473325"/>
          <p14:tracePt t="96885" x="2371725" y="2473325"/>
          <p14:tracePt t="96902" x="2354263" y="2473325"/>
          <p14:tracePt t="96912" x="2336800" y="2473325"/>
          <p14:tracePt t="96932" x="2311400" y="2473325"/>
          <p14:tracePt t="96949" x="2303463" y="2473325"/>
          <p14:tracePt t="96960" x="2286000" y="2489200"/>
          <p14:tracePt t="96977" x="2278063" y="2506663"/>
          <p14:tracePt t="97008" x="2268538" y="2524125"/>
          <p14:tracePt t="97024" x="2260600" y="2532063"/>
          <p14:tracePt t="97044" x="2260600" y="2541588"/>
          <p14:tracePt t="97061" x="2252663" y="2549525"/>
          <p14:tracePt t="97077" x="2252663" y="2557463"/>
          <p14:tracePt t="97105" x="2252663" y="2566988"/>
          <p14:tracePt t="97133" x="2235200" y="2574925"/>
          <p14:tracePt t="97149" x="2227263" y="2582863"/>
          <p14:tracePt t="97168" x="2217738" y="2600325"/>
          <p14:tracePt t="97197" x="2209800" y="2600325"/>
          <p14:tracePt t="97213" x="2149475" y="2608263"/>
          <p14:tracePt t="97230" x="2073275" y="2608263"/>
          <p14:tracePt t="97247" x="2030413" y="2608263"/>
          <p14:tracePt t="97256" x="1903413" y="2608263"/>
          <p14:tracePt t="97273" x="1758950" y="2608263"/>
          <p14:tracePt t="97293" x="1546225" y="2608263"/>
          <p14:tracePt t="97310" x="1538288" y="2608263"/>
          <p14:tracePt t="97397" x="1571625" y="2608263"/>
          <p14:tracePt t="97416" x="1716088" y="2608263"/>
          <p14:tracePt t="97432" x="1903413" y="2608263"/>
          <p14:tracePt t="97451" x="2174875" y="2668588"/>
          <p14:tracePt t="97460" x="2336800" y="2693988"/>
          <p14:tracePt t="97480" x="2711450" y="2787650"/>
          <p14:tracePt t="97490" x="2795588" y="2813050"/>
          <p14:tracePt t="97509" x="2838450" y="2863850"/>
          <p14:tracePt t="97527" x="2838450" y="2897188"/>
          <p14:tracePt t="97543" x="2838450" y="2932113"/>
          <p14:tracePt t="97561" x="2871788" y="3016250"/>
          <p14:tracePt t="97578" x="2871788" y="3076575"/>
          <p14:tracePt t="97585" x="2871788" y="3101975"/>
          <p14:tracePt t="97601" x="2889250" y="3178175"/>
          <p14:tracePt t="97618" x="2897188" y="3195638"/>
          <p14:tracePt t="97635" x="2897188" y="3254375"/>
          <p14:tracePt t="97652" x="2863850" y="3314700"/>
          <p14:tracePt t="97663" x="2863850" y="3322638"/>
          <p14:tracePt t="97686" x="2787650" y="3355975"/>
          <p14:tracePt t="97693" x="2752725" y="3373438"/>
          <p14:tracePt t="97710" x="2727325" y="3398838"/>
          <p14:tracePt t="97727" x="2693988" y="3433763"/>
          <p14:tracePt t="97745" x="2686050" y="3433763"/>
          <p14:tracePt t="97762" x="2668588" y="3449638"/>
          <p14:tracePt t="97773" x="2668588" y="3467100"/>
          <p14:tracePt t="97792" x="2633663" y="3484563"/>
          <p14:tracePt t="97807" x="2582863" y="3509963"/>
          <p14:tracePt t="97828" x="2557463" y="3517900"/>
          <p14:tracePt t="97836" x="2532063" y="3535363"/>
          <p14:tracePt t="97851" x="2489200" y="3552825"/>
          <p14:tracePt t="97868" x="2455863" y="3560763"/>
          <p14:tracePt t="97885" x="2344738" y="3654425"/>
          <p14:tracePt t="97902" x="2286000" y="3697288"/>
          <p14:tracePt t="97913" x="2260600" y="3738563"/>
          <p14:tracePt t="97933" x="2252663" y="3763963"/>
          <p14:tracePt t="97945" x="2235200" y="3781425"/>
          <p14:tracePt t="97961" x="2209800" y="3790950"/>
          <p14:tracePt t="97977" x="2192338" y="3824288"/>
          <p14:tracePt t="97995" x="2166938" y="3857625"/>
          <p14:tracePt t="98012" x="2159000" y="3892550"/>
          <p14:tracePt t="98040" x="2141538" y="3908425"/>
          <p14:tracePt t="98053" x="2133600" y="3935413"/>
          <p14:tracePt t="98077" x="2133600" y="3943350"/>
          <p14:tracePt t="98150" x="2166938" y="3900488"/>
          <p14:tracePt t="98167" x="2227263" y="3832225"/>
          <p14:tracePt t="98183" x="2286000" y="3781425"/>
          <p14:tracePt t="98201" x="2557463" y="3594100"/>
          <p14:tracePt t="98210" x="2686050" y="3492500"/>
          <p14:tracePt t="98227" x="3016250" y="3228975"/>
          <p14:tracePt t="98243" x="3152775" y="3160713"/>
          <p14:tracePt t="98262" x="3509963" y="2957513"/>
          <p14:tracePt t="98278" x="3687763" y="2863850"/>
          <p14:tracePt t="98295" x="3790950" y="2813050"/>
          <p14:tracePt t="98305" x="3824288" y="2795588"/>
          <p14:tracePt t="98325" x="3892550" y="2762250"/>
          <p14:tracePt t="98340" x="3935413" y="2736850"/>
          <p14:tracePt t="98357" x="3976688" y="2719388"/>
          <p14:tracePt t="98373" x="3994150" y="2701925"/>
          <p14:tracePt t="98388" x="4011613" y="2693988"/>
          <p14:tracePt t="98401" x="4044950" y="2686050"/>
          <p14:tracePt t="98417" x="4087813" y="2676525"/>
          <p14:tracePt t="98428" x="4105275" y="2668588"/>
          <p14:tracePt t="98445" x="4171950" y="2651125"/>
          <p14:tracePt t="98462" x="4181475" y="2651125"/>
          <p14:tracePt t="98478" x="4197350" y="2625725"/>
          <p14:tracePt t="98605" x="4197350" y="2660650"/>
          <p14:tracePt t="98638" x="4171950" y="2686050"/>
          <p14:tracePt t="98652" x="4121150" y="2711450"/>
          <p14:tracePt t="98667" x="4070350" y="2711450"/>
          <p14:tracePt t="98678" x="4044950" y="2719388"/>
          <p14:tracePt t="98699" x="4002088" y="2719388"/>
          <p14:tracePt t="98710" x="3986213" y="2719388"/>
          <p14:tracePt t="98727" x="3960813" y="2719388"/>
          <p14:tracePt t="98745" x="3935413" y="2719388"/>
          <p14:tracePt t="98761" x="3908425" y="2701925"/>
          <p14:tracePt t="98771" x="3900488" y="2693988"/>
          <p14:tracePt t="98794" x="3892550" y="2686050"/>
          <p14:tracePt t="98827" x="3875088" y="2676525"/>
          <p14:tracePt t="98844" x="3832225" y="2711450"/>
          <p14:tracePt t="98873" x="3687763" y="2795588"/>
          <p14:tracePt t="98886" x="3586163" y="2863850"/>
          <p14:tracePt t="98900" x="3517900" y="2897188"/>
          <p14:tracePt t="98919" x="3449638" y="2982913"/>
          <p14:tracePt t="98929" x="3433763" y="3000375"/>
          <p14:tracePt t="98945" x="3433763" y="3008313"/>
          <p14:tracePt t="98962" x="3433763" y="3016250"/>
          <p14:tracePt t="99037" x="3441700" y="3016250"/>
          <p14:tracePt t="99056" x="3467100" y="3016250"/>
          <p14:tracePt t="99069" x="3484563" y="3008313"/>
          <p14:tracePt t="99084" x="3492500" y="3000375"/>
          <p14:tracePt t="99181" x="3492500" y="3008313"/>
          <p14:tracePt t="99195" x="3492500" y="3059113"/>
          <p14:tracePt t="99212" x="3492500" y="3119438"/>
          <p14:tracePt t="99228" x="3492500" y="3203575"/>
          <p14:tracePt t="99245" x="3467100" y="3314700"/>
          <p14:tracePt t="99261" x="3449638" y="3382963"/>
          <p14:tracePt t="99278" x="3424238" y="3441700"/>
          <p14:tracePt t="99294" x="3390900" y="3484563"/>
          <p14:tracePt t="99311" x="3330575" y="3535363"/>
          <p14:tracePt t="99327" x="3289300" y="3535363"/>
          <p14:tracePt t="99337" x="3263900" y="3535363"/>
          <p14:tracePt t="99359" x="3195638" y="3535363"/>
          <p14:tracePt t="99368" x="3059113" y="3535363"/>
          <p14:tracePt t="99387" x="2838450" y="3527425"/>
          <p14:tracePt t="99396" x="2744788" y="3502025"/>
          <p14:tracePt t="99417" x="2574925" y="3449638"/>
          <p14:tracePt t="99434" x="2506663" y="3424238"/>
          <p14:tracePt t="99462" x="2489200" y="3416300"/>
          <p14:tracePt t="99557" x="2481263" y="3467100"/>
          <p14:tracePt t="99571" x="2481263" y="3517900"/>
          <p14:tracePt t="99586" x="2481263" y="3560763"/>
          <p14:tracePt t="99603" x="2473325" y="3629025"/>
          <p14:tracePt t="99622" x="2447925" y="3697288"/>
          <p14:tracePt t="99636" x="2422525" y="3748088"/>
          <p14:tracePt t="99657" x="2379663" y="3790950"/>
          <p14:tracePt t="99664" x="2371725" y="3798888"/>
          <p14:tracePt t="99681" x="2319338" y="3841750"/>
          <p14:tracePt t="99696" x="2303463" y="3841750"/>
          <p14:tracePt t="99713" x="2293938" y="3849688"/>
          <p14:tracePt t="99744" x="2286000" y="3849688"/>
          <p14:tracePt t="99761" x="2278063" y="3849688"/>
          <p14:tracePt t="99778" x="2278063" y="3832225"/>
          <p14:tracePt t="99795" x="2293938" y="3773488"/>
          <p14:tracePt t="99807" x="2354263" y="3748088"/>
          <p14:tracePt t="99828" x="2430463" y="3730625"/>
          <p14:tracePt t="99836" x="2516188" y="3705225"/>
          <p14:tracePt t="99852" x="2940050" y="3646488"/>
          <p14:tracePt t="99869" x="3127375" y="3619500"/>
          <p14:tracePt t="99888" x="3935413" y="3568700"/>
          <p14:tracePt t="99897" x="4232275" y="3552825"/>
          <p14:tracePt t="99915" x="4622800" y="3527425"/>
          <p14:tracePt t="99932" x="5005388" y="3475038"/>
          <p14:tracePt t="99948" x="5387975" y="3416300"/>
          <p14:tracePt t="99965" x="5727700" y="3322638"/>
          <p14:tracePt t="99975" x="5973763" y="3254375"/>
          <p14:tracePt t="99992" x="6092825" y="3221038"/>
          <p14:tracePt t="99993" x="6178550" y="3186113"/>
          <p14:tracePt t="100011" x="6313488" y="3152775"/>
          <p14:tracePt t="100028" x="6407150" y="3135313"/>
          <p14:tracePt t="100046" x="6535738" y="3084513"/>
          <p14:tracePt t="100056" x="6654800" y="3041650"/>
          <p14:tracePt t="100076" x="6789738" y="3008313"/>
          <p14:tracePt t="100092" x="6900863" y="2974975"/>
          <p14:tracePt t="100103" x="6994525" y="2949575"/>
          <p14:tracePt t="100117" x="7053263" y="2922588"/>
          <p14:tracePt t="100134" x="7172325" y="2889250"/>
          <p14:tracePt t="100152" x="7205663" y="2881313"/>
          <p14:tracePt t="100225" x="7180263" y="2820988"/>
          <p14:tracePt t="100242" x="7113588" y="2752725"/>
          <p14:tracePt t="100259" x="6994525" y="2686050"/>
          <p14:tracePt t="100277" x="6756400" y="2557463"/>
          <p14:tracePt t="100295" x="6670675" y="2516188"/>
          <p14:tracePt t="100306" x="6561138" y="2447925"/>
          <p14:tracePt t="100327" x="6424613" y="2379663"/>
          <p14:tracePt t="100343" x="6338888" y="2354263"/>
          <p14:tracePt t="100352" x="6323013" y="2344738"/>
          <p14:tracePt t="100369" x="6297613" y="2344738"/>
          <p14:tracePt t="100390" x="6288088" y="2344738"/>
          <p14:tracePt t="100506" x="6323013" y="2344738"/>
          <p14:tracePt t="100526" x="6416675" y="2344738"/>
          <p14:tracePt t="100544" x="6492875" y="2344738"/>
          <p14:tracePt t="100560" x="6500813" y="2344738"/>
          <p14:tracePt t="100589" x="6510338" y="2344738"/>
          <p14:tracePt t="100631" x="6510338" y="2354263"/>
          <p14:tracePt t="100648" x="6450013" y="2362200"/>
          <p14:tracePt t="100664" x="6288088" y="2362200"/>
          <p14:tracePt t="100681" x="6067425" y="2362200"/>
          <p14:tracePt t="100697" x="5864225" y="2362200"/>
          <p14:tracePt t="100713" x="5753100" y="2362200"/>
          <p14:tracePt t="100729" x="5735638" y="2362200"/>
          <p14:tracePt t="100746" x="5719763" y="2362200"/>
          <p14:tracePt t="100762" x="5710238" y="2362200"/>
          <p14:tracePt t="100807" x="5727700" y="2328863"/>
          <p14:tracePt t="100819" x="5735638" y="2311400"/>
          <p14:tracePt t="100844" x="5770563" y="2293938"/>
          <p14:tracePt t="100852" x="5795963" y="2278063"/>
          <p14:tracePt t="100875" x="5846763" y="2278063"/>
          <p14:tracePt t="100882" x="5880100" y="2278063"/>
          <p14:tracePt t="100899" x="6034088" y="2278063"/>
          <p14:tracePt t="100917" x="6127750" y="2278063"/>
          <p14:tracePt t="100918" x="6416675" y="2278063"/>
          <p14:tracePt t="100934" x="6680200" y="2278063"/>
          <p14:tracePt t="100944" x="6807200" y="2278063"/>
          <p14:tracePt t="100963" x="6959600" y="2278063"/>
          <p14:tracePt t="100979" x="6977063" y="2278063"/>
          <p14:tracePt t="101383" x="6969125" y="2278063"/>
          <p14:tracePt t="101399" x="6934200" y="2278063"/>
          <p14:tracePt t="101416" x="6865938" y="2286000"/>
          <p14:tracePt t="101434" x="6662738" y="2303463"/>
          <p14:tracePt t="101444" x="6526213" y="2336800"/>
          <p14:tracePt t="101460" x="6297613" y="2387600"/>
          <p14:tracePt t="101477" x="6102350" y="2405063"/>
          <p14:tracePt t="101494" x="6024563" y="2422525"/>
          <p14:tracePt t="101511" x="5999163" y="2430463"/>
          <p14:tracePt t="101528" x="5991225" y="2438400"/>
          <p14:tracePt t="101568" x="5983288" y="2438400"/>
          <p14:tracePt t="101586" x="5973763" y="2438400"/>
          <p14:tracePt t="101601" x="5965825" y="2438400"/>
          <p14:tracePt t="101602" x="5957888" y="2438400"/>
          <p14:tracePt t="101617" x="5897563" y="2413000"/>
          <p14:tracePt t="101635" x="5864225" y="2371725"/>
          <p14:tracePt t="101651" x="5864225" y="2344738"/>
          <p14:tracePt t="101662" x="5864225" y="2336800"/>
          <p14:tracePt t="101683" x="5864225" y="2311400"/>
          <p14:tracePt t="101699" x="5864225" y="2293938"/>
          <p14:tracePt t="101711" x="5880100" y="2286000"/>
          <p14:tracePt t="101728" x="6034088" y="2286000"/>
          <p14:tracePt t="101744" x="6297613" y="2286000"/>
          <p14:tracePt t="101761" x="6781800" y="2286000"/>
          <p14:tracePt t="101778" x="7129463" y="2286000"/>
          <p14:tracePt t="101795" x="7273925" y="2293938"/>
          <p14:tracePt t="101805" x="7504113" y="2362200"/>
          <p14:tracePt t="101822" x="7631113" y="2438400"/>
          <p14:tracePt t="101844" x="7666038" y="2524125"/>
          <p14:tracePt t="101855" x="7666038" y="2557463"/>
          <p14:tracePt t="101868" x="7639050" y="2660650"/>
          <p14:tracePt t="101886" x="7580313" y="2770188"/>
          <p14:tracePt t="101902" x="7461250" y="2889250"/>
          <p14:tracePt t="101912" x="7385050" y="2949575"/>
          <p14:tracePt t="101933" x="7129463" y="3051175"/>
          <p14:tracePt t="101944" x="7019925" y="3067050"/>
          <p14:tracePt t="101963" x="6713538" y="3119438"/>
          <p14:tracePt t="101980" x="6510338" y="3135313"/>
          <p14:tracePt t="101995" x="6442075" y="3144838"/>
          <p14:tracePt t="102006" x="6338888" y="3144838"/>
          <p14:tracePt t="102026" x="6288088" y="3144838"/>
          <p14:tracePt t="102042" x="6262688" y="3144838"/>
          <p14:tracePt t="102062" x="6246813" y="3119438"/>
          <p14:tracePt t="102085" x="6237288" y="3094038"/>
          <p14:tracePt t="102102" x="6229350" y="3084513"/>
          <p14:tracePt t="102119" x="6229350" y="3059113"/>
          <p14:tracePt t="102166" x="6229350" y="3051175"/>
          <p14:tracePt t="102196" x="6246813" y="3051175"/>
          <p14:tracePt t="102212" x="6288088" y="3051175"/>
          <p14:tracePt t="102228" x="6373813" y="3051175"/>
          <p14:tracePt t="102245" x="6535738" y="3051175"/>
          <p14:tracePt t="102256" x="6627813" y="3067050"/>
          <p14:tracePt t="102275" x="6815138" y="3094038"/>
          <p14:tracePt t="102292" x="6959600" y="3152775"/>
          <p14:tracePt t="102311" x="7010400" y="3170238"/>
          <p14:tracePt t="102397" x="7010400" y="3178175"/>
          <p14:tracePt t="102413" x="6985000" y="3178175"/>
          <p14:tracePt t="102429" x="6926263" y="3178175"/>
          <p14:tracePt t="102444" x="6875463" y="3178175"/>
          <p14:tracePt t="102461" x="6840538" y="3178175"/>
          <p14:tracePt t="102523" x="6832600" y="3195638"/>
          <p14:tracePt t="102543" x="6832600" y="3203575"/>
          <p14:tracePt t="102560" x="6850063" y="3203575"/>
          <p14:tracePt t="102647" x="6858000" y="3211513"/>
          <p14:tracePt t="102666" x="6824663" y="3221038"/>
          <p14:tracePt t="102683" x="6746875" y="3221038"/>
          <p14:tracePt t="102693" x="6586538" y="3221038"/>
          <p14:tracePt t="102711" x="6475413" y="3221038"/>
          <p14:tracePt t="102728" x="6024563" y="3221038"/>
          <p14:tracePt t="102745" x="5770563" y="3221038"/>
          <p14:tracePt t="102762" x="5608638" y="3186113"/>
          <p14:tracePt t="102779" x="5540375" y="3186113"/>
          <p14:tracePt t="102795" x="5532438" y="3178175"/>
          <p14:tracePt t="102822" x="5532438" y="3170238"/>
          <p14:tracePt t="102836" x="5507038" y="3160713"/>
          <p14:tracePt t="102853" x="5464175" y="3119438"/>
          <p14:tracePt t="102865" x="5446713" y="3101975"/>
          <p14:tracePt t="102890" x="5413375" y="3059113"/>
          <p14:tracePt t="102913" x="5387975" y="3041650"/>
          <p14:tracePt t="102929" x="5380038" y="3033713"/>
          <p14:tracePt t="102945" x="5353050" y="3008313"/>
          <p14:tracePt t="102962" x="5337175" y="2990850"/>
          <p14:tracePt t="102978" x="5319713" y="2974975"/>
          <p14:tracePt t="102995" x="5302250" y="2965450"/>
          <p14:tracePt t="103012" x="5286375" y="2957513"/>
          <p14:tracePt t="103039" x="5286375" y="2949575"/>
          <p14:tracePt t="103060" x="5286375" y="2922588"/>
          <p14:tracePt t="103077" x="5286375" y="2914650"/>
          <p14:tracePt t="103094" x="5286375" y="2897188"/>
          <p14:tracePt t="103147" x="5286375" y="2889250"/>
          <p14:tracePt t="103180" x="5286375" y="2871788"/>
          <p14:tracePt t="103195" x="5337175" y="2871788"/>
          <p14:tracePt t="103211" x="5438775" y="2871788"/>
          <p14:tracePt t="103227" x="5583238" y="2871788"/>
          <p14:tracePt t="103244" x="5813425" y="2871788"/>
          <p14:tracePt t="103260" x="6016625" y="2871788"/>
          <p14:tracePt t="103277" x="6161088" y="2871788"/>
          <p14:tracePt t="103294" x="6169025" y="2871788"/>
          <p14:tracePt t="103381" x="6161088" y="2871788"/>
          <p14:tracePt t="103404" x="6076950" y="2871788"/>
          <p14:tracePt t="103419" x="6024563" y="2871788"/>
          <p14:tracePt t="103435" x="5999163" y="2871788"/>
          <p14:tracePt t="103443" x="5948363" y="2871788"/>
          <p14:tracePt t="103460" x="5940425" y="2871788"/>
          <p14:tracePt t="103694" x="5932488" y="2871788"/>
          <p14:tracePt t="103710" x="5905500" y="2863850"/>
          <p14:tracePt t="103727" x="5864225" y="2838450"/>
          <p14:tracePt t="103745" x="5788025" y="2787650"/>
          <p14:tracePt t="103761" x="5761038" y="2762250"/>
          <p14:tracePt t="103778" x="5719763" y="2744788"/>
          <p14:tracePt t="103794" x="5702300" y="2736850"/>
          <p14:tracePt t="103811" x="5702300" y="2727325"/>
          <p14:tracePt t="103839" x="5694363" y="2719388"/>
          <p14:tracePt t="103884" x="5684838" y="2719388"/>
          <p14:tracePt t="103945" x="5676900" y="2719388"/>
          <p14:tracePt t="103962" x="5668963" y="2727325"/>
          <p14:tracePt t="103979" x="5651500" y="2736850"/>
          <p14:tracePt t="104163" x="5641975" y="2752725"/>
          <p14:tracePt t="104524" x="5659438" y="2770188"/>
          <p14:tracePt t="104539" x="5702300" y="2770188"/>
          <p14:tracePt t="104555" x="5803900" y="2770188"/>
          <p14:tracePt t="104572" x="5872163" y="2770188"/>
          <p14:tracePt t="104588" x="5915025" y="2770188"/>
          <p14:tracePt t="104648" x="5922963" y="2770188"/>
          <p14:tracePt t="104662" x="5932488" y="2770188"/>
          <p14:tracePt t="104679" x="5932488" y="2762250"/>
          <p14:tracePt t="104694" x="5932488" y="2752725"/>
          <p14:tracePt t="104711" x="5932488" y="2744788"/>
          <p14:tracePt t="104918" x="5948363" y="2744788"/>
          <p14:tracePt t="104944" x="5965825" y="2770188"/>
          <p14:tracePt t="104961" x="5991225" y="2787650"/>
          <p14:tracePt t="104980" x="5999163" y="2795588"/>
          <p14:tracePt t="105007" x="6016625" y="2795588"/>
          <p14:tracePt t="105024" x="6016625" y="2805113"/>
          <p14:tracePt t="105040" x="6024563" y="2805113"/>
          <p14:tracePt t="105055" x="6059488" y="2813050"/>
          <p14:tracePt t="105070" x="6067425" y="2813050"/>
          <p14:tracePt t="105090" x="6076950" y="2813050"/>
          <p14:tracePt t="105102" x="6084888" y="2813050"/>
          <p14:tracePt t="105273" x="6076950" y="2813050"/>
          <p14:tracePt t="105290" x="6067425" y="2813050"/>
          <p14:tracePt t="105303" x="6049963" y="2805113"/>
          <p14:tracePt t="105476" x="6042025" y="2805113"/>
          <p14:tracePt t="105522" x="6042025" y="2813050"/>
          <p14:tracePt t="105679" x="6042025" y="2830513"/>
          <p14:tracePt t="105694" x="6034088" y="2830513"/>
          <p14:tracePt t="105711" x="5999163" y="2830513"/>
          <p14:tracePt t="105729" x="5973763" y="2820988"/>
          <p14:tracePt t="105746" x="5948363" y="2795588"/>
          <p14:tracePt t="105761" x="5932488" y="2770188"/>
          <p14:tracePt t="105778" x="5915025" y="2762250"/>
          <p14:tracePt t="105788" x="5905500" y="2752725"/>
          <p14:tracePt t="105809" x="5897563" y="2744788"/>
          <p14:tracePt t="105842" x="5889625" y="2744788"/>
          <p14:tracePt t="105857" x="5880100" y="2744788"/>
          <p14:tracePt t="105977" x="5922963" y="2727325"/>
          <p14:tracePt t="105993" x="5965825" y="2719388"/>
          <p14:tracePt t="106011" x="6067425" y="2633663"/>
          <p14:tracePt t="106028" x="6102350" y="2600325"/>
          <p14:tracePt t="106045" x="6143625" y="2549525"/>
          <p14:tracePt t="106055" x="6161088" y="2541588"/>
          <p14:tracePt t="106074" x="6178550" y="2473325"/>
          <p14:tracePt t="106091" x="6203950" y="2379663"/>
          <p14:tracePt t="106106" x="6221413" y="2336800"/>
          <p14:tracePt t="106107" x="6229350" y="2286000"/>
          <p14:tracePt t="106124" x="6262688" y="2192338"/>
          <p14:tracePt t="106139" x="6272213" y="2133600"/>
          <p14:tracePt t="106164" x="6313488" y="2098675"/>
          <p14:tracePt t="106179" x="6356350" y="2098675"/>
          <p14:tracePt t="106212" x="6442075" y="2124075"/>
          <p14:tracePt t="106227" x="6551613" y="2209800"/>
          <p14:tracePt t="106244" x="6645275" y="2293938"/>
          <p14:tracePt t="106261" x="6705600" y="2362200"/>
          <p14:tracePt t="106278" x="6772275" y="2447925"/>
          <p14:tracePt t="106295" x="6824663" y="2541588"/>
          <p14:tracePt t="106305" x="6865938" y="2608263"/>
          <p14:tracePt t="106326" x="6934200" y="2668588"/>
          <p14:tracePt t="106335" x="6943725" y="2686050"/>
          <p14:tracePt t="106351" x="6959600" y="2693988"/>
          <p14:tracePt t="106368" x="7002463" y="2693988"/>
          <p14:tracePt t="106402" x="7027863" y="2693988"/>
          <p14:tracePt t="106418" x="7061200" y="2676525"/>
          <p14:tracePt t="106428" x="7096125" y="2582863"/>
          <p14:tracePt t="106448" x="7121525" y="2498725"/>
          <p14:tracePt t="106460" x="7138988" y="2438400"/>
          <p14:tracePt t="106477" x="7146925" y="2328863"/>
          <p14:tracePt t="106494" x="7146925" y="2278063"/>
          <p14:tracePt t="106511" x="7146925" y="2260600"/>
          <p14:tracePt t="106529" x="7146925" y="2243138"/>
          <p14:tracePt t="106572" x="7146925" y="2235200"/>
          <p14:tracePt t="106585" x="7180263" y="2227263"/>
          <p14:tracePt t="106602" x="7223125" y="2227263"/>
          <p14:tracePt t="106618" x="7258050" y="2227263"/>
          <p14:tracePt t="106636" x="7273925" y="2235200"/>
          <p14:tracePt t="106652" x="7342188" y="2286000"/>
          <p14:tracePt t="106663" x="7377113" y="2319338"/>
          <p14:tracePt t="106683" x="7392988" y="2397125"/>
          <p14:tracePt t="106695" x="7402513" y="2438400"/>
          <p14:tracePt t="106712" x="7410450" y="2498725"/>
          <p14:tracePt t="106729" x="7410450" y="2541588"/>
          <p14:tracePt t="106745" x="7410450" y="2643188"/>
          <p14:tracePt t="106762" x="7435850" y="2719388"/>
          <p14:tracePt t="106778" x="7453313" y="2744788"/>
          <p14:tracePt t="106788" x="7461250" y="2752725"/>
          <p14:tracePt t="106849" x="7486650" y="2752725"/>
          <p14:tracePt t="106866" x="7529513" y="2701925"/>
          <p14:tracePt t="106884" x="7562850" y="2660650"/>
          <p14:tracePt t="106903" x="7648575" y="2549525"/>
          <p14:tracePt t="106929" x="7673975" y="2473325"/>
          <p14:tracePt t="106945" x="7691438" y="2438400"/>
          <p14:tracePt t="106963" x="7691438" y="2430463"/>
          <p14:tracePt t="106974" x="7691438" y="2422525"/>
          <p14:tracePt t="106993" x="7699375" y="2422525"/>
          <p14:tracePt t="107026" x="7707313" y="2413000"/>
          <p14:tracePt t="107044" x="7750175" y="2413000"/>
          <p14:tracePt t="107061" x="7775575" y="2413000"/>
          <p14:tracePt t="107086" x="7783513" y="2413000"/>
          <p14:tracePt t="107106" x="7810500" y="2481263"/>
          <p14:tracePt t="107120" x="7843838" y="2532063"/>
          <p14:tracePt t="107136" x="7877175" y="2582863"/>
          <p14:tracePt t="107152" x="7902575" y="2600325"/>
          <p14:tracePt t="107162" x="7912100" y="2608263"/>
          <p14:tracePt t="107821" x="7894638" y="2608263"/>
          <p14:tracePt t="107834" x="7851775" y="2608263"/>
          <p14:tracePt t="107851" x="7716838" y="2617788"/>
          <p14:tracePt t="107868" x="7504113" y="2643188"/>
          <p14:tracePt t="107885" x="7223125" y="2668588"/>
          <p14:tracePt t="107902" x="6850063" y="2668588"/>
          <p14:tracePt t="107912" x="6356350" y="2668588"/>
          <p14:tracePt t="107939" x="5684838" y="2668588"/>
          <p14:tracePt t="107961" x="5226050" y="2668588"/>
          <p14:tracePt t="107979" x="5124450" y="2668588"/>
          <p14:tracePt t="108039" x="5124450" y="2660650"/>
          <p14:tracePt t="108059" x="5124450" y="2643188"/>
          <p14:tracePt t="108075" x="5124450" y="2633663"/>
          <p14:tracePt t="108093" x="5200650" y="2633663"/>
          <p14:tracePt t="108123" x="5353050" y="2633663"/>
          <p14:tracePt t="108136" x="5395913" y="2633663"/>
          <p14:tracePt t="108162" x="5405438" y="2633663"/>
          <p14:tracePt t="108179" x="5413375" y="2633663"/>
          <p14:tracePt t="108212" x="5421313" y="2651125"/>
          <p14:tracePt t="108227" x="5430838" y="2668588"/>
          <p14:tracePt t="108256" x="5430838" y="2693988"/>
          <p14:tracePt t="108275" x="5430838" y="2719388"/>
          <p14:tracePt t="108293" x="5430838" y="2762250"/>
          <p14:tracePt t="108311" x="5413375" y="2762250"/>
          <p14:tracePt t="108320" x="5405438" y="2770188"/>
          <p14:tracePt t="108445" x="5421313" y="2787650"/>
          <p14:tracePt t="108461" x="5489575" y="2813050"/>
          <p14:tracePt t="108478" x="5565775" y="2830513"/>
          <p14:tracePt t="108494" x="5702300" y="2838450"/>
          <p14:tracePt t="108512" x="5846763" y="2838450"/>
          <p14:tracePt t="109007" x="5821363" y="2846388"/>
          <p14:tracePt t="109027" x="5651500" y="2846388"/>
          <p14:tracePt t="109044" x="5565775" y="2846388"/>
          <p14:tracePt t="109061" x="5353050" y="2846388"/>
          <p14:tracePt t="109077" x="5302250" y="2846388"/>
          <p14:tracePt t="109273" x="5276850" y="2846388"/>
          <p14:tracePt t="109292" x="5226050" y="2846388"/>
          <p14:tracePt t="109310" x="5149850" y="2830513"/>
          <p14:tracePt t="109327" x="5081588" y="2820988"/>
          <p14:tracePt t="109334" x="5073650" y="2820988"/>
          <p14:tracePt t="109759" x="5073650" y="2805113"/>
          <p14:tracePt t="109774" x="5048250" y="2752725"/>
          <p14:tracePt t="109794" x="4987925" y="2668588"/>
          <p14:tracePt t="109812" x="4987925" y="2643188"/>
          <p14:tracePt t="109823" x="4987925" y="2557463"/>
          <p14:tracePt t="109838" x="4987925" y="2473325"/>
          <p14:tracePt t="109859" x="5073650" y="2371725"/>
          <p14:tracePt t="109885" x="5183188" y="2354263"/>
          <p14:tracePt t="109902" x="5319713" y="2354263"/>
          <p14:tracePt t="109912" x="5421313" y="2354263"/>
          <p14:tracePt t="109933" x="5761038" y="2371725"/>
          <p14:tracePt t="109945" x="5880100" y="2405063"/>
          <p14:tracePt t="109962" x="6084888" y="2473325"/>
          <p14:tracePt t="109979" x="6161088" y="2524125"/>
          <p14:tracePt t="109996" x="6169025" y="2532063"/>
          <p14:tracePt t="110137" x="6110288" y="2473325"/>
          <p14:tracePt t="110151" x="6067425" y="2447925"/>
          <p14:tracePt t="110167" x="5864225" y="2379663"/>
          <p14:tracePt t="110179" x="5616575" y="2311400"/>
          <p14:tracePt t="110195" x="5481638" y="2286000"/>
          <p14:tracePt t="110212" x="5183188" y="2278063"/>
          <p14:tracePt t="110228" x="5073650" y="2278063"/>
          <p14:tracePt t="110245" x="5005388" y="2303463"/>
          <p14:tracePt t="110262" x="4972050" y="2336800"/>
          <p14:tracePt t="110278" x="4946650" y="2379663"/>
          <p14:tracePt t="110290" x="4929188" y="2405063"/>
          <p14:tracePt t="110308" x="4903788" y="2489200"/>
          <p14:tracePt t="110325" x="4894263" y="2524125"/>
          <p14:tracePt t="110342" x="4894263" y="2574925"/>
          <p14:tracePt t="110358" x="4946650" y="2608263"/>
          <p14:tracePt t="110366" x="5005388" y="2643188"/>
          <p14:tracePt t="110386" x="5243513" y="2727325"/>
          <p14:tracePt t="110400" x="5608638" y="2778125"/>
          <p14:tracePt t="110417" x="6221413" y="2820988"/>
          <p14:tracePt t="110428" x="6330950" y="2820988"/>
          <p14:tracePt t="110444" x="6432550" y="2820988"/>
          <p14:tracePt t="110525" x="6432550" y="2805113"/>
          <p14:tracePt t="110539" x="6424613" y="2787650"/>
          <p14:tracePt t="110553" x="6407150" y="2778125"/>
          <p14:tracePt t="110587" x="6399213" y="2770188"/>
          <p14:tracePt t="111243" x="6416675" y="2770188"/>
          <p14:tracePt t="111274" x="6450013" y="2770188"/>
          <p14:tracePt t="111430" x="6457950" y="2787650"/>
          <p14:tracePt t="111445" x="6518275" y="2830513"/>
          <p14:tracePt t="111461" x="6543675" y="2897188"/>
          <p14:tracePt t="111479" x="6586538" y="2957513"/>
          <p14:tracePt t="111496" x="6662738" y="3094038"/>
          <p14:tracePt t="111511" x="6738938" y="3246438"/>
          <p14:tracePt t="111527" x="6799263" y="3416300"/>
          <p14:tracePt t="111544" x="6807200" y="3467100"/>
          <p14:tracePt t="111561" x="6824663" y="3535363"/>
          <p14:tracePt t="111572" x="6832600" y="3594100"/>
          <p14:tracePt t="111593" x="6840538" y="3722688"/>
          <p14:tracePt t="111618" x="6865938" y="3816350"/>
          <p14:tracePt t="111635" x="6891338" y="3935413"/>
          <p14:tracePt t="111651" x="6891338" y="4027488"/>
          <p14:tracePt t="111668" x="6891338" y="4079875"/>
          <p14:tracePt t="111669" x="6891338" y="4146550"/>
          <p14:tracePt t="111679" x="6875463" y="4224338"/>
          <p14:tracePt t="111695" x="6832600" y="4384675"/>
          <p14:tracePt t="111712" x="6781800" y="4546600"/>
          <p14:tracePt t="111728" x="6746875" y="4699000"/>
          <p14:tracePt t="111729" x="6731000" y="4733925"/>
          <p14:tracePt t="111745" x="6721475" y="4775200"/>
          <p14:tracePt t="111761" x="6696075" y="4818063"/>
          <p14:tracePt t="111913" x="6688138" y="4818063"/>
          <p14:tracePt t="111929" x="6680200" y="4784725"/>
          <p14:tracePt t="111945" x="6670675" y="4733925"/>
          <p14:tracePt t="111961" x="6662738" y="4640263"/>
          <p14:tracePt t="111977" x="6662738" y="4614863"/>
          <p14:tracePt t="111995" x="6662738" y="4605338"/>
          <p14:tracePt t="112008" x="6662738" y="4579938"/>
          <p14:tracePt t="112041" x="6662738" y="4564063"/>
          <p14:tracePt t="112059" x="6670675" y="4513263"/>
          <p14:tracePt t="112077" x="6670675" y="4503738"/>
          <p14:tracePt t="112087" x="6680200" y="4503738"/>
          <p14:tracePt t="112573" x="6680200" y="4495800"/>
          <p14:tracePt t="112585" x="6738938" y="4478338"/>
          <p14:tracePt t="112601" x="6883400" y="4445000"/>
          <p14:tracePt t="112619" x="7129463" y="4410075"/>
          <p14:tracePt t="112637" x="7597775" y="4325938"/>
          <p14:tracePt t="112653" x="7750175" y="4325938"/>
          <p14:tracePt t="112663" x="7980363" y="4283075"/>
          <p14:tracePt t="112684" x="8047038" y="4275138"/>
          <p14:tracePt t="112913" x="8056563" y="4275138"/>
          <p14:tracePt t="112931" x="8081963" y="4275138"/>
          <p14:tracePt t="112947" x="8099425" y="4275138"/>
          <p14:tracePt t="113007" x="8056563" y="4291013"/>
          <p14:tracePt t="113027" x="7886700" y="4300538"/>
          <p14:tracePt t="113044" x="7613650" y="4300538"/>
          <p14:tracePt t="113061" x="7265988" y="4316413"/>
          <p14:tracePt t="113072" x="7010400" y="4316413"/>
          <p14:tracePt t="113093" x="6143625" y="4316413"/>
          <p14:tracePt t="113101" x="5795963" y="4316413"/>
          <p14:tracePt t="113118" x="5013325" y="4316413"/>
          <p14:tracePt t="113135" x="4376738" y="4316413"/>
          <p14:tracePt t="113151" x="4002088" y="4316413"/>
          <p14:tracePt t="113162" x="3705225" y="4300538"/>
          <p14:tracePt t="113180" x="3527425" y="4275138"/>
          <p14:tracePt t="113202" x="3424238" y="4257675"/>
          <p14:tracePt t="113210" x="3390900" y="4257675"/>
          <p14:tracePt t="113227" x="3289300" y="4257675"/>
          <p14:tracePt t="113244" x="3195638" y="4257675"/>
          <p14:tracePt t="113260" x="3094038" y="4257675"/>
          <p14:tracePt t="113278" x="2957513" y="4257675"/>
          <p14:tracePt t="113289" x="2863850" y="4249738"/>
          <p14:tracePt t="113309" x="2608263" y="4232275"/>
          <p14:tracePt t="113323" x="2506663" y="4232275"/>
          <p14:tracePt t="113335" x="2328863" y="4232275"/>
          <p14:tracePt t="113353" x="2166938" y="4232275"/>
          <p14:tracePt t="113371" x="2014538" y="4232275"/>
          <p14:tracePt t="113387" x="1895475" y="4232275"/>
          <p14:tracePt t="113397" x="1819275" y="4232275"/>
          <p14:tracePt t="113420" x="1776413" y="4232275"/>
          <p14:tracePt t="113432" x="1766888" y="4232275"/>
          <p14:tracePt t="113432" x="1751013" y="4232275"/>
          <p14:tracePt t="113449" x="1708150" y="4232275"/>
          <p14:tracePt t="113461" x="1657350" y="4240213"/>
          <p14:tracePt t="113477" x="1581150" y="4275138"/>
          <p14:tracePt t="113495" x="1512888" y="4283075"/>
          <p14:tracePt t="113511" x="1436688" y="4283075"/>
          <p14:tracePt t="113527" x="1368425" y="4291013"/>
          <p14:tracePt t="113544" x="1308100" y="4300538"/>
          <p14:tracePt t="113561" x="1249363" y="4325938"/>
          <p14:tracePt t="113591" x="1138238" y="4359275"/>
          <p14:tracePt t="113604" x="1122363" y="4368800"/>
          <p14:tracePt t="113619" x="1096963" y="4376738"/>
          <p14:tracePt t="113636" x="1069975" y="4402138"/>
          <p14:tracePt t="113651" x="1054100" y="4427538"/>
          <p14:tracePt t="113668" x="1028700" y="4460875"/>
          <p14:tracePt t="113678" x="1019175" y="4486275"/>
          <p14:tracePt t="113695" x="1003300" y="4564063"/>
          <p14:tracePt t="113712" x="1003300" y="4640263"/>
          <p14:tracePt t="113728" x="1003300" y="4708525"/>
          <p14:tracePt t="113745" x="1003300" y="4775200"/>
          <p14:tracePt t="113762" x="1003300" y="4852988"/>
          <p14:tracePt t="113778" x="1003300" y="4911725"/>
          <p14:tracePt t="113795" x="1003300" y="5013325"/>
          <p14:tracePt t="113803" x="1003300" y="5048250"/>
          <p14:tracePt t="113825" x="993775" y="5149850"/>
          <p14:tracePt t="113842" x="977900" y="5353050"/>
          <p14:tracePt t="113859" x="977900" y="5507038"/>
          <p14:tracePt t="113886" x="977900" y="5710238"/>
          <p14:tracePt t="113901" x="1011238" y="5829300"/>
          <p14:tracePt t="113918" x="1112838" y="5948363"/>
          <p14:tracePt t="113929" x="1241425" y="6034088"/>
          <p14:tracePt t="113945" x="1308100" y="6067425"/>
          <p14:tracePt t="113963" x="1639888" y="6135688"/>
          <p14:tracePt t="113979" x="1938338" y="6169025"/>
          <p14:tracePt t="113995" x="2235200" y="6169025"/>
          <p14:tracePt t="114012" x="2498725" y="6169025"/>
          <p14:tracePt t="114031" x="2752725" y="6169025"/>
          <p14:tracePt t="114041" x="2881313" y="6169025"/>
          <p14:tracePt t="114059" x="3186113" y="6169025"/>
          <p14:tracePt t="114075" x="3355975" y="6169025"/>
          <p14:tracePt t="114092" x="3502025" y="6169025"/>
          <p14:tracePt t="114108" x="3578225" y="6169025"/>
          <p14:tracePt t="114126" x="3763963" y="6169025"/>
          <p14:tracePt t="114133" x="3816350" y="6169025"/>
          <p14:tracePt t="114150" x="3917950" y="6169025"/>
          <p14:tracePt t="114167" x="3986213" y="6169025"/>
          <p14:tracePt t="114178" x="4027488" y="6169025"/>
          <p14:tracePt t="114195" x="4156075" y="6169025"/>
          <p14:tracePt t="114212" x="4300538" y="6178550"/>
          <p14:tracePt t="114229" x="4452938" y="6178550"/>
          <p14:tracePt t="114245" x="4622800" y="6178550"/>
          <p14:tracePt t="114261" x="4810125" y="6194425"/>
          <p14:tracePt t="114278" x="5013325" y="6211888"/>
          <p14:tracePt t="114294" x="5200650" y="6211888"/>
          <p14:tracePt t="114311" x="5395913" y="6211888"/>
          <p14:tracePt t="114327" x="5591175" y="6211888"/>
          <p14:tracePt t="114337" x="5710238" y="6211888"/>
          <p14:tracePt t="114357" x="6059488" y="6211888"/>
          <p14:tracePt t="114375" x="6288088" y="6211888"/>
          <p14:tracePt t="114390" x="6399213" y="6211888"/>
          <p14:tracePt t="114391" x="6510338" y="6211888"/>
          <p14:tracePt t="114412" x="6731000" y="6221413"/>
          <p14:tracePt t="114429" x="6772275" y="6229350"/>
          <p14:tracePt t="114446" x="6850063" y="6246813"/>
          <p14:tracePt t="114463" x="6900863" y="6254750"/>
          <p14:tracePt t="114480" x="6934200" y="6254750"/>
          <p14:tracePt t="114495" x="6959600" y="6254750"/>
          <p14:tracePt t="114506" x="7002463" y="6254750"/>
          <p14:tracePt t="114526" x="7070725" y="6254750"/>
          <p14:tracePt t="114527" x="7129463" y="6254750"/>
          <p14:tracePt t="114542" x="7164388" y="6254750"/>
          <p14:tracePt t="114560" x="7273925" y="6254750"/>
          <p14:tracePt t="114572" x="7324725" y="6254750"/>
          <p14:tracePt t="114593" x="7435850" y="6246813"/>
          <p14:tracePt t="114631" x="7478713" y="6246813"/>
          <p14:tracePt t="114650" x="7623175" y="6229350"/>
          <p14:tracePt t="114666" x="7800975" y="6178550"/>
          <p14:tracePt t="114684" x="7937500" y="6127750"/>
          <p14:tracePt t="114684" x="7988300" y="6102350"/>
          <p14:tracePt t="114710" x="8099425" y="6016625"/>
          <p14:tracePt t="114727" x="8140700" y="5932488"/>
          <p14:tracePt t="114744" x="8166100" y="5788025"/>
          <p14:tracePt t="114761" x="8183563" y="5540375"/>
          <p14:tracePt t="114778" x="8183563" y="5294313"/>
          <p14:tracePt t="114789" x="8183563" y="5064125"/>
          <p14:tracePt t="114809" x="8175625" y="4860925"/>
          <p14:tracePt t="114822" x="8107363" y="4699000"/>
          <p14:tracePt t="114835" x="8039100" y="4546600"/>
          <p14:tracePt t="114851" x="8031163" y="4503738"/>
          <p14:tracePt t="114867" x="7954963" y="4410075"/>
          <p14:tracePt t="114885" x="7877175" y="4341813"/>
          <p14:tracePt t="114902" x="7800975" y="4333875"/>
          <p14:tracePt t="114918" x="7673975" y="4333875"/>
          <p14:tracePt t="114929" x="7605713" y="4333875"/>
          <p14:tracePt t="114949" x="7443788" y="4333875"/>
          <p14:tracePt t="114960" x="7291388" y="4376738"/>
          <p14:tracePt t="114977" x="7088188" y="4460875"/>
          <p14:tracePt t="114994" x="6840538" y="4521200"/>
          <p14:tracePt t="115010" x="6551613" y="4605338"/>
          <p14:tracePt t="115028" x="6280150" y="4699000"/>
          <p14:tracePt t="115047" x="5999163" y="4792663"/>
          <p14:tracePt t="115055" x="5770563" y="4860925"/>
          <p14:tracePt t="115075" x="5549900" y="4919663"/>
          <p14:tracePt t="115090" x="5380038" y="4954588"/>
          <p14:tracePt t="115104" x="5200650" y="4962525"/>
          <p14:tracePt t="115120" x="5073650" y="4962525"/>
          <p14:tracePt t="115136" x="4972050" y="4962525"/>
          <p14:tracePt t="115146" x="4946650" y="4962525"/>
          <p14:tracePt t="115170" x="4868863" y="4962525"/>
          <p14:tracePt t="115172" x="4835525" y="4962525"/>
          <p14:tracePt t="115179" x="4792663" y="4962525"/>
          <p14:tracePt t="115195" x="4673600" y="4962525"/>
          <p14:tracePt t="115212" x="4521200" y="4962525"/>
          <p14:tracePt t="115228" x="4402138" y="4962525"/>
          <p14:tracePt t="115245" x="4291013" y="4962525"/>
          <p14:tracePt t="115261" x="4249738" y="4962525"/>
          <p14:tracePt t="115278" x="4189413" y="4962525"/>
          <p14:tracePt t="115289" x="4181475" y="4962525"/>
          <p14:tracePt t="115308" x="4156075" y="4962525"/>
          <p14:tracePt t="115325" x="4095750" y="4962525"/>
          <p14:tracePt t="115341" x="4070350" y="4962525"/>
          <p14:tracePt t="115358" x="4062413" y="4962525"/>
          <p14:tracePt t="115557" x="4052888" y="4962525"/>
          <p14:tracePt t="115587" x="4027488" y="4962525"/>
          <p14:tracePt t="115604" x="4011613" y="4962525"/>
          <p14:tracePt t="115618" x="3986213" y="4962525"/>
          <p14:tracePt t="115635" x="3960813" y="4962525"/>
          <p14:tracePt t="115651" x="3951288" y="4962525"/>
          <p14:tracePt t="115726" x="3943350" y="4979988"/>
          <p14:tracePt t="115742" x="3943350" y="4987925"/>
          <p14:tracePt t="115759" x="3994150" y="4997450"/>
          <p14:tracePt t="115777" x="4027488" y="5005388"/>
          <p14:tracePt t="115794" x="4105275" y="5022850"/>
          <p14:tracePt t="115811" x="4206875" y="5038725"/>
          <p14:tracePt t="115828" x="4291013" y="5056188"/>
          <p14:tracePt t="115837" x="4333875" y="5056188"/>
          <p14:tracePt t="115858" x="4368800" y="5056188"/>
          <p14:tracePt t="116010" x="4359275" y="5056188"/>
          <p14:tracePt t="116025" x="4351338" y="5056188"/>
          <p14:tracePt t="116147" x="4384675" y="5048250"/>
          <p14:tracePt t="116163" x="4445000" y="5048250"/>
          <p14:tracePt t="116181" x="4564063" y="5030788"/>
          <p14:tracePt t="116197" x="4691063" y="5013325"/>
          <p14:tracePt t="116214" x="4784725" y="4997450"/>
          <p14:tracePt t="116224" x="4802188" y="4997450"/>
          <p14:tracePt t="116538" x="4802188" y="5030788"/>
          <p14:tracePt t="116558" x="4767263" y="5081588"/>
          <p14:tracePt t="116572" x="4741863" y="5124450"/>
          <p14:tracePt t="116588" x="4708525" y="5218113"/>
          <p14:tracePt t="116608" x="4673600" y="5302250"/>
          <p14:tracePt t="116632" x="4605338" y="5370513"/>
          <p14:tracePt t="116650" x="4572000" y="5438775"/>
          <p14:tracePt t="116668" x="4546600" y="5456238"/>
          <p14:tracePt t="116668" x="4529138" y="5464175"/>
          <p14:tracePt t="116678" x="4521200" y="5472113"/>
          <p14:tracePt t="116695" x="4503738" y="5481638"/>
          <p14:tracePt t="116789" x="4503738" y="5472113"/>
          <p14:tracePt t="117590" x="4503738" y="5481638"/>
          <p14:tracePt t="117616" x="4513263" y="5489575"/>
          <p14:tracePt t="117634" x="4521200" y="5497513"/>
          <p14:tracePt t="117711" x="4503738" y="5497513"/>
          <p14:tracePt t="117727" x="4460875" y="5489575"/>
          <p14:tracePt t="117745" x="4384675" y="5446713"/>
          <p14:tracePt t="117761" x="4214813" y="5395913"/>
          <p14:tracePt t="117778" x="4011613" y="5327650"/>
          <p14:tracePt t="117787" x="3925888" y="5302250"/>
          <p14:tracePt t="117808" x="3790950" y="5251450"/>
          <p14:tracePt t="117824" x="3756025" y="5226050"/>
          <p14:tracePt t="117842" x="3738563" y="5226050"/>
          <p14:tracePt t="117858" x="3697288" y="5226050"/>
          <p14:tracePt t="117873" x="3636963" y="5226050"/>
          <p14:tracePt t="117890" x="3543300" y="5226050"/>
          <p14:tracePt t="117913" x="3382963" y="5226050"/>
          <p14:tracePt t="117930" x="3203575" y="5226050"/>
          <p14:tracePt t="117946" x="2974975" y="5226050"/>
          <p14:tracePt t="117963" x="2762250" y="5226050"/>
          <p14:tracePt t="117975" x="2651125" y="5226050"/>
          <p14:tracePt t="117995" x="2397125" y="5226050"/>
          <p14:tracePt t="118011" x="2235200" y="5251450"/>
          <p14:tracePt t="118028" x="2098675" y="5286375"/>
          <p14:tracePt t="118045" x="1997075" y="5311775"/>
          <p14:tracePt t="118061" x="1885950" y="5327650"/>
          <p14:tracePt t="118069" x="1852613" y="5337175"/>
          <p14:tracePt t="118092" x="1725613" y="5395913"/>
          <p14:tracePt t="118101" x="1690688" y="5413375"/>
          <p14:tracePt t="118120" x="1639888" y="5456238"/>
          <p14:tracePt t="118122" x="1606550" y="5472113"/>
          <p14:tracePt t="118137" x="1581150" y="5497513"/>
          <p14:tracePt t="118156" x="1512888" y="5565775"/>
          <p14:tracePt t="118163" x="1477963" y="5583238"/>
          <p14:tracePt t="118178" x="1452563" y="5608638"/>
          <p14:tracePt t="118195" x="1419225" y="5668963"/>
          <p14:tracePt t="118212" x="1401763" y="5735638"/>
          <p14:tracePt t="118229" x="1401763" y="5778500"/>
          <p14:tracePt t="118246" x="1401763" y="5821363"/>
          <p14:tracePt t="118256" x="1419225" y="5864225"/>
          <p14:tracePt t="118276" x="1495425" y="5897563"/>
          <p14:tracePt t="118289" x="1690688" y="5957888"/>
          <p14:tracePt t="118311" x="2098675" y="5991225"/>
          <p14:tracePt t="118319" x="2268538" y="5991225"/>
          <p14:tracePt t="118335" x="2592388" y="5991225"/>
          <p14:tracePt t="118352" x="2838450" y="5991225"/>
          <p14:tracePt t="118370" x="3051175" y="5991225"/>
          <p14:tracePt t="118386" x="3152775" y="5991225"/>
          <p14:tracePt t="118402" x="3170238" y="5991225"/>
          <p14:tracePt t="118430" x="3178175" y="5991225"/>
          <p14:tracePt t="118539" x="3203575" y="5991225"/>
          <p14:tracePt t="118559" x="3254375" y="5991225"/>
          <p14:tracePt t="118575" x="3305175" y="5991225"/>
          <p14:tracePt t="118591" x="3382963" y="5991225"/>
          <p14:tracePt t="118608" x="3502025" y="5999163"/>
          <p14:tracePt t="118625" x="3646488" y="5999163"/>
          <p14:tracePt t="118631" x="3697288" y="5999163"/>
          <p14:tracePt t="118655" x="3763963" y="5999163"/>
          <p14:tracePt t="118664" x="3773488" y="5999163"/>
          <p14:tracePt t="118856" x="3763963" y="5999163"/>
          <p14:tracePt t="118869" x="3756025" y="5999163"/>
          <p14:tracePt t="118929" x="3748088" y="5991225"/>
          <p14:tracePt t="119555" x="3756025" y="5991225"/>
          <p14:tracePt t="119574" x="3798888" y="5991225"/>
          <p14:tracePt t="119590" x="3935413" y="5973763"/>
          <p14:tracePt t="119605" x="4181475" y="5915025"/>
          <p14:tracePt t="119622" x="4614863" y="5770563"/>
          <p14:tracePt t="119648" x="4802188" y="5694363"/>
          <p14:tracePt t="119664" x="4878388" y="5668963"/>
          <p14:tracePt t="119821" x="4860925" y="5668963"/>
          <p14:tracePt t="119835" x="4835525" y="5668963"/>
          <p14:tracePt t="119887" x="4827588" y="5668963"/>
          <p14:tracePt t="119915" x="4818063" y="5668963"/>
          <p14:tracePt t="119933" x="4818063" y="5676900"/>
          <p14:tracePt t="120057" x="4810125" y="5684838"/>
          <p14:tracePt t="120275" x="4802188" y="5702300"/>
          <p14:tracePt t="120290" x="4818063" y="5727700"/>
          <p14:tracePt t="120307" x="4972050" y="5761038"/>
          <p14:tracePt t="120320" x="5073650" y="5770563"/>
          <p14:tracePt t="120336" x="5327650" y="5788025"/>
          <p14:tracePt t="120355" x="5694363" y="5788025"/>
          <p14:tracePt t="120370" x="5761038" y="5788025"/>
          <p14:tracePt t="120386" x="5778500" y="5788025"/>
          <p14:tracePt t="120444" x="5761038" y="5788025"/>
          <p14:tracePt t="120460" x="5727700" y="5788025"/>
          <p14:tracePt t="120477" x="5694363" y="5788025"/>
          <p14:tracePt t="120495" x="5668963" y="5788025"/>
          <p14:tracePt t="120511" x="5641975" y="5795963"/>
          <p14:tracePt t="120710" x="5634038" y="5803900"/>
          <p14:tracePt t="120726" x="5626100" y="5813425"/>
          <p14:tracePt t="120744" x="5616575" y="5821363"/>
          <p14:tracePt t="120761" x="5583238" y="5854700"/>
          <p14:tracePt t="120791" x="5575300" y="5864225"/>
          <p14:tracePt t="120805" x="5565775" y="5864225"/>
          <p14:tracePt t="120824" x="5549900" y="5880100"/>
          <p14:tracePt t="120839" x="5540375" y="5897563"/>
          <p14:tracePt t="120872" x="5540375" y="5905500"/>
          <p14:tracePt t="121227" x="5532438" y="5915025"/>
          <p14:tracePt t="121274" x="5532438" y="5922963"/>
          <p14:tracePt t="121540" x="5532438" y="5940425"/>
          <p14:tracePt t="121553" x="5532438" y="5948363"/>
          <p14:tracePt t="121576" x="5532438" y="5965825"/>
          <p14:tracePt t="121593" x="5532438" y="5983288"/>
          <p14:tracePt t="121600" x="5532438" y="5991225"/>
          <p14:tracePt t="121624" x="5532438" y="6016625"/>
          <p14:tracePt t="121650" x="5532438" y="6034088"/>
          <p14:tracePt t="121666" x="5532438" y="6042025"/>
          <p14:tracePt t="121711" x="5532438" y="6049963"/>
          <p14:tracePt t="121726" x="5524500" y="6059488"/>
          <p14:tracePt t="122601" x="5514975" y="6059488"/>
          <p14:tracePt t="122617" x="5514975" y="6067425"/>
          <p14:tracePt t="122617" x="5497513" y="6076950"/>
          <p14:tracePt t="122650" x="5481638" y="6110288"/>
          <p14:tracePt t="122666" x="5472113" y="6135688"/>
          <p14:tracePt t="122685" x="5456238" y="6143625"/>
          <p14:tracePt t="122694" x="5446713" y="6153150"/>
          <p14:tracePt t="122711" x="5421313" y="6169025"/>
          <p14:tracePt t="122728" x="5395913" y="6186488"/>
          <p14:tracePt t="122746" x="5345113" y="6237288"/>
          <p14:tracePt t="122761" x="5311775" y="6262688"/>
          <p14:tracePt t="122778" x="5243513" y="6288088"/>
          <p14:tracePt t="122795" x="5124450" y="6338888"/>
          <p14:tracePt t="122812" x="5030788" y="6365875"/>
          <p14:tracePt t="122819" x="5013325" y="6373813"/>
          <p14:tracePt t="122837" x="4911725" y="6381750"/>
          <p14:tracePt t="122851" x="4741863" y="6381750"/>
          <p14:tracePt t="122868" x="4579938" y="6381750"/>
          <p14:tracePt t="122884" x="4384675" y="6381750"/>
          <p14:tracePt t="122903" x="4130675" y="6381750"/>
          <p14:tracePt t="122913" x="4011613" y="6365875"/>
          <p14:tracePt t="122932" x="3748088" y="6356350"/>
          <p14:tracePt t="122944" x="3671888" y="6356350"/>
          <p14:tracePt t="122961" x="3594100" y="6356350"/>
          <p14:tracePt t="122978" x="3560763" y="6356350"/>
          <p14:tracePt t="122996" x="3543300" y="6356350"/>
          <p14:tracePt t="123007" x="3527425" y="6356350"/>
          <p14:tracePt t="123027" x="3459163" y="6356350"/>
          <p14:tracePt t="123044" x="3416300" y="6356350"/>
          <p14:tracePt t="123062" x="3305175" y="6356350"/>
          <p14:tracePt t="123068" x="3289300" y="6356350"/>
          <p14:tracePt t="123084" x="3263900" y="6356350"/>
          <p14:tracePt t="123101" x="3160713" y="6356350"/>
          <p14:tracePt t="123119" x="3094038" y="6356350"/>
          <p14:tracePt t="123135" x="3016250" y="6356350"/>
          <p14:tracePt t="123152" x="2889250" y="6356350"/>
          <p14:tracePt t="123162" x="2830513" y="6356350"/>
          <p14:tracePt t="123181" x="2744788" y="6356350"/>
          <p14:tracePt t="123198" x="2676525" y="6356350"/>
          <p14:tracePt t="123214" x="2651125" y="6356350"/>
          <p14:tracePt t="123225" x="2643188" y="6356350"/>
          <p14:tracePt t="123241" x="2633663" y="6356350"/>
          <p14:tracePt t="123261" x="2617788" y="6373813"/>
          <p14:tracePt t="123278" x="2608263" y="6373813"/>
          <p14:tracePt t="123295" x="2574925" y="6373813"/>
          <p14:tracePt t="123312" x="2566988" y="6381750"/>
          <p14:tracePt t="123322" x="2541588" y="6381750"/>
          <p14:tracePt t="123339" x="2489200" y="6391275"/>
          <p14:tracePt t="123358" x="2438400" y="6399213"/>
          <p14:tracePt t="123366" x="2413000" y="6399213"/>
          <p14:tracePt t="123382" x="2336800" y="6407150"/>
          <p14:tracePt t="123399" x="2227263" y="6424613"/>
          <p14:tracePt t="123417" x="2108200" y="6442075"/>
          <p14:tracePt t="123417" x="2047875" y="6442075"/>
          <p14:tracePt t="123429" x="1920875" y="6467475"/>
          <p14:tracePt t="123445" x="1860550" y="6467475"/>
          <p14:tracePt t="123462" x="1766888" y="6483350"/>
          <p14:tracePt t="123479" x="1700213" y="6492875"/>
          <p14:tracePt t="123495" x="1665288" y="6492875"/>
          <p14:tracePt t="123512" x="1649413" y="6492875"/>
          <p14:tracePt t="123664" x="1639888" y="6492875"/>
          <p14:tracePt t="123679" x="1606550" y="6518275"/>
          <p14:tracePt t="123695" x="1555750" y="6551613"/>
          <p14:tracePt t="123711" x="1530350" y="6594475"/>
          <p14:tracePt t="123728" x="1495425" y="6619875"/>
          <p14:tracePt t="123744" x="1470025" y="6654800"/>
          <p14:tracePt t="123761" x="1462088" y="6662738"/>
          <p14:tracePt t="123947" x="1452563" y="6662738"/>
          <p14:tracePt t="123963" x="1444625" y="6662738"/>
          <p14:tracePt t="123979" x="1436688" y="6662738"/>
          <p14:tracePt t="123995" x="1419225" y="6645275"/>
          <p14:tracePt t="124010" x="1419225" y="6637338"/>
          <p14:tracePt t="124027" x="1419225" y="6611938"/>
          <p14:tracePt t="124044" x="1419225" y="6518275"/>
          <p14:tracePt t="124061" x="1419225" y="6399213"/>
          <p14:tracePt t="124091" x="1419225" y="6143625"/>
          <p14:tracePt t="124107" x="1419225" y="5915025"/>
          <p14:tracePt t="124124" x="1419225" y="5702300"/>
          <p14:tracePt t="124136" x="1427163" y="5497513"/>
          <p14:tracePt t="124155" x="1444625" y="5327650"/>
          <p14:tracePt t="124163" x="1444625" y="5260975"/>
          <p14:tracePt t="124185" x="1444625" y="5099050"/>
          <p14:tracePt t="124199" x="1444625" y="5056188"/>
          <p14:tracePt t="124211" x="1444625" y="4987925"/>
          <p14:tracePt t="124229" x="1462088" y="4937125"/>
          <p14:tracePt t="124240" x="1462088" y="4911725"/>
          <p14:tracePt t="124261" x="1462088" y="4827588"/>
          <p14:tracePt t="124277" x="1477963" y="4741863"/>
          <p14:tracePt t="124295" x="1495425" y="4630738"/>
          <p14:tracePt t="124311" x="1512888" y="4538663"/>
          <p14:tracePt t="124319" x="1538288" y="4486275"/>
          <p14:tracePt t="124336" x="1581150" y="4410075"/>
          <p14:tracePt t="124352" x="1622425" y="4300538"/>
          <p14:tracePt t="124368" x="1657350" y="4214813"/>
          <p14:tracePt t="124385" x="1708150" y="4095750"/>
          <p14:tracePt t="124402" x="1716088" y="4087813"/>
          <p14:tracePt t="124412" x="1725613" y="4070350"/>
          <p14:tracePt t="124493" x="1784350" y="4062413"/>
          <p14:tracePt t="124506" x="1801813" y="4062413"/>
          <p14:tracePt t="124526" x="2065338" y="4062413"/>
          <p14:tracePt t="124543" x="2481263" y="4095750"/>
          <p14:tracePt t="124560" x="3084513" y="4146550"/>
          <p14:tracePt t="124578" x="3687763" y="4146550"/>
          <p14:tracePt t="124579" x="3976688" y="4146550"/>
          <p14:tracePt t="124589" x="4214813" y="4146550"/>
          <p14:tracePt t="124609" x="4521200" y="4146550"/>
          <p14:tracePt t="124617" x="4665663" y="4156075"/>
          <p14:tracePt t="124635" x="4818063" y="4156075"/>
          <p14:tracePt t="124652" x="4827588" y="4156075"/>
          <p14:tracePt t="124694" x="4835525" y="4156075"/>
          <p14:tracePt t="124712" x="4852988" y="4156075"/>
          <p14:tracePt t="124729" x="4868863" y="4156075"/>
          <p14:tracePt t="124745" x="4919663" y="4156075"/>
          <p14:tracePt t="124760" x="4929188" y="4156075"/>
          <p14:tracePt t="124839" x="4929188" y="4164013"/>
          <p14:tracePt t="124852" x="4929188" y="4181475"/>
          <p14:tracePt t="124869" x="4878388" y="4224338"/>
          <p14:tracePt t="124885" x="4835525" y="4283075"/>
          <p14:tracePt t="124903" x="4733925" y="4376738"/>
          <p14:tracePt t="124930" x="4614863" y="4470400"/>
          <p14:tracePt t="124946" x="4579938" y="4503738"/>
          <p14:tracePt t="124962" x="4554538" y="4513263"/>
          <p14:tracePt t="125039" x="4554538" y="4521200"/>
          <p14:tracePt t="125337" x="4554538" y="4572000"/>
          <p14:tracePt t="125351" x="4546600" y="4691063"/>
          <p14:tracePt t="125367" x="4529138" y="4852988"/>
          <p14:tracePt t="125385" x="4503738" y="5038725"/>
          <p14:tracePt t="125402" x="4460875" y="5208588"/>
          <p14:tracePt t="125412" x="4427538" y="5327650"/>
          <p14:tracePt t="125433" x="4333875" y="5634038"/>
          <p14:tracePt t="125444" x="4316413" y="5735638"/>
          <p14:tracePt t="125461" x="4291013" y="5922963"/>
          <p14:tracePt t="125479" x="4249738" y="6194425"/>
          <p14:tracePt t="125495" x="4249738" y="6254750"/>
          <p14:tracePt t="125512" x="4249738" y="6381750"/>
          <p14:tracePt t="125528" x="4249738" y="6535738"/>
          <p14:tracePt t="125538" x="4249738" y="6577013"/>
          <p14:tracePt t="125557" x="4240213" y="6654800"/>
          <p14:tracePt t="125574" x="4240213" y="6731000"/>
          <p14:tracePt t="125590" x="4240213" y="6764338"/>
          <p14:tracePt t="125696" x="4214813" y="6772275"/>
          <p14:tracePt t="125712" x="4156075" y="6772275"/>
          <p14:tracePt t="125729" x="4079875" y="6772275"/>
          <p14:tracePt t="125746" x="3756025" y="6772275"/>
          <p14:tracePt t="125757" x="3603625" y="6772275"/>
          <p14:tracePt t="125777" x="3135313" y="6772275"/>
          <p14:tracePt t="125793" x="2863850" y="6772275"/>
          <p14:tracePt t="125811" x="2686050" y="6772275"/>
          <p14:tracePt t="125819" x="2600325" y="6772275"/>
          <p14:tracePt t="125834" x="2481263" y="6756400"/>
          <p14:tracePt t="125851" x="2438400" y="6756400"/>
          <p14:tracePt t="126009" x="2532063" y="6705600"/>
          <p14:tracePt t="126025" x="2744788" y="6611938"/>
          <p14:tracePt t="126042" x="3000375" y="6526213"/>
          <p14:tracePt t="126059" x="3365500" y="6407150"/>
          <p14:tracePt t="126076" x="3687763" y="6254750"/>
          <p14:tracePt t="126092" x="3917950" y="6135688"/>
          <p14:tracePt t="126108" x="4044950" y="6067425"/>
          <p14:tracePt t="126125" x="4079875" y="6024563"/>
          <p14:tracePt t="126132" x="4079875" y="6016625"/>
          <p14:tracePt t="126150" x="4087813" y="5965825"/>
          <p14:tracePt t="126167" x="4087813" y="5922963"/>
          <p14:tracePt t="126183" x="4087813" y="5889625"/>
          <p14:tracePt t="126195" x="4079875" y="5821363"/>
          <p14:tracePt t="126212" x="4062413" y="5770563"/>
          <p14:tracePt t="126231" x="4044950" y="5727700"/>
          <p14:tracePt t="126241" x="4044950" y="5719763"/>
          <p14:tracePt t="126261" x="4044950" y="5668963"/>
          <p14:tracePt t="126277" x="4044950" y="5626100"/>
          <p14:tracePt t="126294" x="4146550" y="5557838"/>
          <p14:tracePt t="126312" x="4224338" y="5489575"/>
          <p14:tracePt t="126319" x="4249738" y="5464175"/>
          <p14:tracePt t="126335" x="4333875" y="5405438"/>
          <p14:tracePt t="126351" x="4394200" y="5353050"/>
          <p14:tracePt t="126369" x="4460875" y="5311775"/>
          <p14:tracePt t="126386" x="4513263" y="5286375"/>
          <p14:tracePt t="126403" x="4572000" y="5251450"/>
          <p14:tracePt t="126413" x="4630738" y="5218113"/>
          <p14:tracePt t="126433" x="4683125" y="5183188"/>
          <p14:tracePt t="126444" x="4683125" y="5175250"/>
          <p14:tracePt t="126460" x="4708525" y="5157788"/>
          <p14:tracePt t="126493" x="4708525" y="5149850"/>
          <p14:tracePt t="126506" x="4708525" y="5141913"/>
          <p14:tracePt t="126526" x="4622800" y="5081588"/>
          <p14:tracePt t="126543" x="4546600" y="5038725"/>
          <p14:tracePt t="126560" x="4419600" y="4987925"/>
          <p14:tracePt t="126569" x="4341813" y="4954588"/>
          <p14:tracePt t="126589" x="4224338" y="4903788"/>
          <p14:tracePt t="126602" x="4224338" y="4894263"/>
          <p14:tracePt t="126621" x="4214813" y="4886325"/>
          <p14:tracePt t="126622" x="4214813" y="4878388"/>
          <p14:tracePt t="126639" x="4214813" y="4852988"/>
          <p14:tracePt t="126653" x="4214813" y="4843463"/>
          <p14:tracePt t="126662" x="4232275" y="4835525"/>
          <p14:tracePt t="126678" x="4257675" y="4827588"/>
          <p14:tracePt t="126694" x="4300538" y="4818063"/>
          <p14:tracePt t="126711" x="4368800" y="4784725"/>
          <p14:tracePt t="126728" x="4410075" y="4767263"/>
          <p14:tracePt t="126869" x="4394200" y="4759325"/>
          <p14:tracePt t="126975" x="4410075" y="4759325"/>
          <p14:tracePt t="126994" x="4495800" y="4759325"/>
          <p14:tracePt t="127011" x="4708525" y="4759325"/>
          <p14:tracePt t="127028" x="4835525" y="4759325"/>
          <p14:tracePt t="127045" x="4868863" y="4759325"/>
          <p14:tracePt t="127589" x="4878388" y="4775200"/>
          <p14:tracePt t="127617" x="4868863" y="4792663"/>
          <p14:tracePt t="127633" x="4868863" y="4802188"/>
          <p14:tracePt t="127651" x="4852988" y="4827588"/>
          <p14:tracePt t="127668" x="4843463" y="4852988"/>
          <p14:tracePt t="127678" x="4843463" y="4860925"/>
          <p14:tracePt t="127699" x="4827588" y="4886325"/>
          <p14:tracePt t="127711" x="4818063" y="4894263"/>
          <p14:tracePt t="128100" x="4810125" y="4894263"/>
          <p14:tracePt t="128121" x="4802188" y="4903788"/>
          <p14:tracePt t="128135" x="4792663" y="4911725"/>
          <p14:tracePt t="128151" x="4784725" y="4911725"/>
          <p14:tracePt t="128211" x="4775200" y="4919663"/>
          <p14:tracePt t="128369" x="4749800" y="4946650"/>
          <p14:tracePt t="128384" x="4741863" y="4946650"/>
          <p14:tracePt t="128412" x="4733925" y="4954588"/>
          <p14:tracePt t="128525" x="4724400" y="4962525"/>
          <p14:tracePt t="128573" x="4716463" y="4962525"/>
          <p14:tracePt t="128680" x="4708525" y="4972050"/>
          <p14:tracePt t="128695" x="4683125" y="4979988"/>
          <p14:tracePt t="128726" x="4673600" y="4979988"/>
          <p14:tracePt t="128742" x="4665663" y="4997450"/>
          <p14:tracePt t="128760" x="4657725" y="4997450"/>
          <p14:tracePt t="128777" x="4630738" y="4997450"/>
          <p14:tracePt t="128795" x="4614863" y="5005388"/>
          <p14:tracePt t="128805" x="4605338" y="5005388"/>
          <p14:tracePt t="128825" x="4564063" y="5005388"/>
          <p14:tracePt t="128842" x="4554538" y="5005388"/>
          <p14:tracePt t="128851" x="4546600" y="5005388"/>
          <p14:tracePt t="129588" x="4597400" y="5022850"/>
          <p14:tracePt t="129604" x="4827588" y="5022850"/>
          <p14:tracePt t="129617" x="4911725" y="5022850"/>
          <p14:tracePt t="129634" x="5064125" y="5022850"/>
          <p14:tracePt t="129652" x="5124450" y="5022850"/>
          <p14:tracePt t="129668" x="5132388" y="5022850"/>
          <p14:tracePt t="129822" x="5116513" y="5022850"/>
          <p14:tracePt t="129836" x="5064125" y="5022850"/>
          <p14:tracePt t="129852" x="5013325" y="5022850"/>
          <p14:tracePt t="129868" x="4929188" y="5022850"/>
          <p14:tracePt t="129885" x="4852988" y="5022850"/>
          <p14:tracePt t="129901" x="4749800" y="5022850"/>
          <p14:tracePt t="129912" x="4708525" y="5022850"/>
          <p14:tracePt t="129933" x="4630738" y="5022850"/>
          <p14:tracePt t="129944" x="4614863" y="5030788"/>
          <p14:tracePt t="130694" x="4605338" y="5030788"/>
          <p14:tracePt t="130725" x="4589463" y="5038725"/>
          <p14:tracePt t="130741" x="4564063" y="5048250"/>
          <p14:tracePt t="130761" x="4513263" y="5073650"/>
          <p14:tracePt t="130777" x="4486275" y="5099050"/>
          <p14:tracePt t="130794" x="4427538" y="5116513"/>
          <p14:tracePt t="130811" x="4402138" y="5116513"/>
          <p14:tracePt t="130827" x="4351338" y="5141913"/>
          <p14:tracePt t="130837" x="4308475" y="5175250"/>
          <p14:tracePt t="130858" x="4249738" y="5200650"/>
          <p14:tracePt t="130875" x="4189413" y="5243513"/>
          <p14:tracePt t="130898" x="4138613" y="5260975"/>
          <p14:tracePt t="130914" x="4113213" y="5286375"/>
          <p14:tracePt t="130929" x="4087813" y="5311775"/>
          <p14:tracePt t="130947" x="4062413" y="5337175"/>
          <p14:tracePt t="130965" x="4037013" y="5362575"/>
          <p14:tracePt t="130974" x="4019550" y="5370513"/>
          <p14:tracePt t="130990" x="4011613" y="5380038"/>
          <p14:tracePt t="131012" x="3968750" y="5405438"/>
          <p14:tracePt t="131022" x="3960813" y="5405438"/>
          <p14:tracePt t="131042" x="3935413" y="5430838"/>
          <p14:tracePt t="131057" x="3883025" y="5456238"/>
          <p14:tracePt t="131074" x="3832225" y="5464175"/>
          <p14:tracePt t="131091" x="3790950" y="5489575"/>
          <p14:tracePt t="131109" x="3722688" y="5497513"/>
          <p14:tracePt t="131116" x="3679825" y="5507038"/>
          <p14:tracePt t="131136" x="3603625" y="5524500"/>
          <p14:tracePt t="131151" x="3578225" y="5524500"/>
          <p14:tracePt t="131162" x="3560763" y="5524500"/>
          <p14:tracePt t="131183" x="3527425" y="5540375"/>
          <p14:tracePt t="131195" x="3492500" y="5557838"/>
          <p14:tracePt t="131211" x="3475038" y="5557838"/>
          <p14:tracePt t="131228" x="3467100" y="5565775"/>
          <p14:tracePt t="131245" x="3459163" y="5565775"/>
          <p14:tracePt t="131415" x="3441700" y="5575300"/>
          <p14:tracePt t="131432" x="3424238" y="5608638"/>
          <p14:tracePt t="131451" x="3373438" y="5641975"/>
          <p14:tracePt t="131477" x="3330575" y="5676900"/>
          <p14:tracePt t="131495" x="3246438" y="5710238"/>
          <p14:tracePt t="131511" x="3160713" y="5770563"/>
          <p14:tracePt t="131529" x="3051175" y="5795963"/>
          <p14:tracePt t="131538" x="3025775" y="5795963"/>
          <p14:tracePt t="131560" x="2871788" y="5803900"/>
          <p14:tracePt t="131572" x="2813050" y="5821363"/>
          <p14:tracePt t="131586" x="2744788" y="5829300"/>
          <p14:tracePt t="131600" x="2727325" y="5829300"/>
          <p14:tracePt t="131772" x="2719388" y="5829300"/>
          <p14:tracePt t="131792" x="2693988" y="5838825"/>
          <p14:tracePt t="131824" x="2676525" y="5838825"/>
          <p14:tracePt t="131840" x="2660650" y="5838825"/>
          <p14:tracePt t="131853" x="2651125" y="5838825"/>
          <p14:tracePt t="131882" x="2643188" y="5838825"/>
          <p14:tracePt t="131900" x="2633663" y="5838825"/>
          <p14:tracePt t="131918" x="2617788" y="5838825"/>
          <p14:tracePt t="131928" x="2608263" y="5838825"/>
          <p14:tracePt t="131945" x="2600325" y="5838825"/>
          <p14:tracePt t="131961" x="2592388" y="5838825"/>
          <p14:tracePt t="131978" x="2582863" y="5846763"/>
          <p14:tracePt t="132087" x="2574925" y="5854700"/>
          <p14:tracePt t="132103" x="2592388" y="5854700"/>
          <p14:tracePt t="132117" x="2668588" y="5854700"/>
          <p14:tracePt t="132135" x="2805113" y="5854700"/>
          <p14:tracePt t="132152" x="2940050" y="5854700"/>
          <p14:tracePt t="132168" x="3016250" y="5854700"/>
          <p14:tracePt t="132179" x="3033713" y="5854700"/>
          <p14:tracePt t="132307" x="3033713" y="5838825"/>
          <p14:tracePt t="132588" x="3041650" y="5829300"/>
          <p14:tracePt t="132601" x="3059113" y="5829300"/>
          <p14:tracePt t="132617" x="3067050" y="5813425"/>
          <p14:tracePt t="132635" x="3101975" y="5788025"/>
          <p14:tracePt t="132652" x="3127375" y="5778500"/>
          <p14:tracePt t="132662" x="3135313" y="5770563"/>
          <p14:tracePt t="132899" x="3144838" y="5770563"/>
          <p14:tracePt t="132914" x="3195638" y="5745163"/>
          <p14:tracePt t="132931" x="3254375" y="5719763"/>
          <p14:tracePt t="132946" x="3330575" y="5659438"/>
          <p14:tracePt t="132962" x="3424238" y="5641975"/>
          <p14:tracePt t="132979" x="3552825" y="5600700"/>
          <p14:tracePt t="132995" x="3578225" y="5591175"/>
          <p14:tracePt t="133400" x="3467100" y="5616575"/>
          <p14:tracePt t="133415" x="3373438" y="5641975"/>
          <p14:tracePt t="133431" x="3254375" y="5651500"/>
          <p14:tracePt t="133448" x="3135313" y="5668963"/>
          <p14:tracePt t="133459" x="3101975" y="5676900"/>
          <p14:tracePt t="133477" x="3016250" y="5684838"/>
          <p14:tracePt t="133709" x="2990850" y="5684838"/>
          <p14:tracePt t="133726" x="2974975" y="5694363"/>
          <p14:tracePt t="133743" x="2949575" y="5694363"/>
          <p14:tracePt t="133760" x="2906713" y="5694363"/>
          <p14:tracePt t="133777" x="2871788" y="5694363"/>
          <p14:tracePt t="133795" x="2855913" y="5694363"/>
          <p14:tracePt t="133854" x="2846388" y="5694363"/>
          <p14:tracePt t="133867" x="2838450" y="5694363"/>
          <p14:tracePt t="134103" x="2813050" y="5694363"/>
          <p14:tracePt t="134135" x="2787650" y="5684838"/>
          <p14:tracePt t="134151" x="2778125" y="5684838"/>
          <p14:tracePt t="134167" x="2744788" y="5684838"/>
          <p14:tracePt t="134184" x="2727325" y="5668963"/>
          <p14:tracePt t="134195" x="2719388" y="5668963"/>
          <p14:tracePt t="134960" x="2762250" y="5668963"/>
          <p14:tracePt t="134975" x="2813050" y="5668963"/>
          <p14:tracePt t="134993" x="2897188" y="5659438"/>
          <p14:tracePt t="135010" x="2990850" y="5659438"/>
          <p14:tracePt t="135027" x="3000375" y="5659438"/>
          <p14:tracePt t="135044" x="3016250" y="5651500"/>
          <p14:tracePt t="135163" x="2982913" y="5651500"/>
          <p14:tracePt t="135179" x="2940050" y="5651500"/>
          <p14:tracePt t="135196" x="2914650" y="5651500"/>
          <p14:tracePt t="135213" x="2846388" y="5651500"/>
          <p14:tracePt t="135230" x="2838450" y="5651500"/>
          <p14:tracePt t="135246" x="2830513" y="5651500"/>
          <p14:tracePt t="135256" x="2813050" y="5651500"/>
          <p14:tracePt t="135430" x="2805113" y="5651500"/>
          <p14:tracePt t="135445" x="2820988" y="5634038"/>
          <p14:tracePt t="135463" x="2838450" y="5626100"/>
          <p14:tracePt t="135479" x="2846388" y="5600700"/>
          <p14:tracePt t="135615" x="2838450" y="5600700"/>
          <p14:tracePt t="135632" x="2770188" y="5600700"/>
          <p14:tracePt t="135649" x="2736850" y="5600700"/>
          <p14:tracePt t="135667" x="2693988" y="5600700"/>
          <p14:tracePt t="135678" x="2676525" y="5600700"/>
          <p14:tracePt t="136039" x="2668588" y="5600700"/>
          <p14:tracePt t="136052" x="2617788" y="5600700"/>
          <p14:tracePt t="136075" x="2541588" y="5600700"/>
          <p14:tracePt t="136092" x="2498725" y="5608638"/>
          <p14:tracePt t="136108" x="2489200" y="5616575"/>
          <p14:tracePt t="136291" x="2498725" y="5634038"/>
          <p14:tracePt t="136307" x="2532063" y="5634038"/>
          <p14:tracePt t="136339" x="2557463" y="5634038"/>
          <p14:tracePt t="137491" x="2557463" y="5641975"/>
          <p14:tracePt t="137696" x="2557463" y="5659438"/>
          <p14:tracePt t="137725" x="2582863" y="5668963"/>
          <p14:tracePt t="137741" x="2625725" y="5676900"/>
          <p14:tracePt t="137761" x="2660650" y="5684838"/>
          <p14:tracePt t="137778" x="2668588" y="5684838"/>
          <p14:tracePt t="137945" x="2668588" y="5694363"/>
          <p14:tracePt t="137976" x="2660650" y="5694363"/>
          <p14:tracePt t="137992" x="2651125" y="5694363"/>
          <p14:tracePt t="138024" x="2633663" y="5710238"/>
          <p14:tracePt t="138073" x="2625725" y="5710238"/>
          <p14:tracePt t="138085" x="2617788" y="5710238"/>
          <p14:tracePt t="138116" x="2608263" y="5710238"/>
          <p14:tracePt t="138133" x="2592388" y="5719763"/>
          <p14:tracePt t="138151" x="2566988" y="5719763"/>
          <p14:tracePt t="138168" x="2524125" y="5727700"/>
          <p14:tracePt t="138179" x="2498725" y="5727700"/>
          <p14:tracePt t="138195" x="2463800" y="5727700"/>
          <p14:tracePt t="138212" x="2430463" y="5727700"/>
          <p14:tracePt t="138229" x="2422525" y="5727700"/>
          <p14:tracePt t="138289" x="2413000" y="5727700"/>
          <p14:tracePt t="138508" x="2455863" y="5727700"/>
          <p14:tracePt t="138524" x="2532063" y="5727700"/>
          <p14:tracePt t="138543" x="2592388" y="5727700"/>
          <p14:tracePt t="138559" x="2625725" y="5719763"/>
          <p14:tracePt t="138575" x="2660650" y="5719763"/>
          <p14:tracePt t="138592" x="2668588" y="5719763"/>
          <p14:tracePt t="138758" x="2643188" y="5719763"/>
          <p14:tracePt t="138773" x="2600325" y="5719763"/>
          <p14:tracePt t="138795" x="2516188" y="5719763"/>
          <p14:tracePt t="138806" x="2489200" y="5719763"/>
          <p14:tracePt t="138827" x="2430463" y="5719763"/>
          <p14:tracePt t="138834" x="2413000" y="5719763"/>
          <p14:tracePt t="138852" x="2405063" y="5719763"/>
          <p14:tracePt t="138944" x="2405063" y="5710238"/>
          <p14:tracePt t="139137" x="2397125" y="5702300"/>
          <p14:tracePt t="139164" x="2379663" y="5668963"/>
          <p14:tracePt t="139181" x="2362200" y="5668963"/>
          <p14:tracePt t="139196" x="2354263" y="5634038"/>
          <p14:tracePt t="139213" x="2344738" y="5600700"/>
          <p14:tracePt t="139229" x="2344738" y="5575300"/>
          <p14:tracePt t="139245" x="2344738" y="5549900"/>
          <p14:tracePt t="139263" x="2344738" y="5507038"/>
          <p14:tracePt t="139271" x="2344738" y="5489575"/>
          <p14:tracePt t="139291" x="2354263" y="5456238"/>
          <p14:tracePt t="139306" x="2379663" y="5421313"/>
          <p14:tracePt t="139320" x="2413000" y="5387975"/>
          <p14:tracePt t="139335" x="2489200" y="5362575"/>
          <p14:tracePt t="139352" x="2549525" y="5319713"/>
          <p14:tracePt t="139368" x="2582863" y="5302250"/>
          <p14:tracePt t="139385" x="2660650" y="5286375"/>
          <p14:tracePt t="139404" x="2711450" y="5276850"/>
          <p14:tracePt t="139414" x="2778125" y="5268913"/>
          <p14:tracePt t="139429" x="2795588" y="5268913"/>
          <p14:tracePt t="139444" x="2846388" y="5268913"/>
          <p14:tracePt t="139462" x="2881313" y="5268913"/>
          <p14:tracePt t="139479" x="2922588" y="5276850"/>
          <p14:tracePt t="139496" x="2982913" y="5311775"/>
          <p14:tracePt t="139512" x="3016250" y="5362575"/>
          <p14:tracePt t="139523" x="3059113" y="5380038"/>
          <p14:tracePt t="139542" x="3109913" y="5430838"/>
          <p14:tracePt t="139558" x="3160713" y="5472113"/>
          <p14:tracePt t="139575" x="3211513" y="5497513"/>
          <p14:tracePt t="139591" x="3238500" y="5514975"/>
          <p14:tracePt t="139618" x="3246438" y="5514975"/>
          <p14:tracePt t="139635" x="3254375" y="5514975"/>
          <p14:tracePt t="139652" x="3263900" y="5514975"/>
          <p14:tracePt t="139682" x="3322638" y="5514975"/>
          <p14:tracePt t="139699" x="3348038" y="5497513"/>
          <p14:tracePt t="139718" x="3382963" y="5472113"/>
          <p14:tracePt t="139727" x="3398838" y="5446713"/>
          <p14:tracePt t="139743" x="3408363" y="5438775"/>
          <p14:tracePt t="139760" x="3424238" y="5430838"/>
          <p14:tracePt t="139840" x="3433763" y="5430838"/>
          <p14:tracePt t="139853" x="3433763" y="5446713"/>
          <p14:tracePt t="139868" x="3424238" y="5497513"/>
          <p14:tracePt t="139885" x="3390900" y="5549900"/>
          <p14:tracePt t="139903" x="3373438" y="5634038"/>
          <p14:tracePt t="139913" x="3365500" y="5659438"/>
          <p14:tracePt t="139934" x="3365500" y="5676900"/>
          <p14:tracePt t="140025" x="3390900" y="5634038"/>
          <p14:tracePt t="140040" x="3433763" y="5608638"/>
          <p14:tracePt t="140053" x="3502025" y="5557838"/>
          <p14:tracePt t="140070" x="3527425" y="5557838"/>
          <p14:tracePt t="140087" x="3603625" y="5540375"/>
          <p14:tracePt t="140104" x="3781425" y="5524500"/>
          <p14:tracePt t="140121" x="3968750" y="5489575"/>
          <p14:tracePt t="140141" x="4037013" y="5481638"/>
          <p14:tracePt t="140258" x="4019550" y="5507038"/>
          <p14:tracePt t="140276" x="4002088" y="5507038"/>
          <p14:tracePt t="140370" x="4037013" y="5472113"/>
          <p14:tracePt t="140383" x="4095750" y="5413375"/>
          <p14:tracePt t="140401" x="4156075" y="5362575"/>
          <p14:tracePt t="140418" x="4214813" y="5302250"/>
          <p14:tracePt t="140436" x="4224338" y="5294313"/>
          <p14:tracePt t="140446" x="4249738" y="5268913"/>
          <p14:tracePt t="140462" x="4249738" y="5251450"/>
          <p14:tracePt t="140479" x="4249738" y="5243513"/>
          <p14:tracePt t="140573" x="4249738" y="5235575"/>
          <p14:tracePt t="140600" x="4240213" y="5235575"/>
          <p14:tracePt t="140616" x="4224338" y="5235575"/>
          <p14:tracePt t="140634" x="4156075" y="5235575"/>
          <p14:tracePt t="140651" x="4079875" y="5235575"/>
          <p14:tracePt t="140669" x="3994150" y="5243513"/>
          <p14:tracePt t="140694" x="3951288" y="5243513"/>
          <p14:tracePt t="140711" x="3875088" y="5243513"/>
          <p14:tracePt t="140728" x="3867150" y="5243513"/>
          <p14:tracePt t="140744" x="3857625" y="5243513"/>
          <p14:tracePt t="140761" x="3849688" y="5243513"/>
          <p14:tracePt t="140778" x="3841750" y="5243513"/>
          <p14:tracePt t="140867" x="3841750" y="5226050"/>
          <p14:tracePt t="140882" x="3841750" y="5218113"/>
          <p14:tracePt t="140991" x="3841750" y="5208588"/>
          <p14:tracePt t="141009" x="3824288" y="5208588"/>
          <p14:tracePt t="141029" x="3806825" y="5208588"/>
          <p14:tracePt t="141056" x="3781425" y="5208588"/>
          <p14:tracePt t="141165" x="3883025" y="5208588"/>
          <p14:tracePt t="141182" x="3908425" y="5208588"/>
          <p14:tracePt t="141199" x="4037013" y="5208588"/>
          <p14:tracePt t="141199" x="4105275" y="5208588"/>
          <p14:tracePt t="141219" x="4224338" y="5200650"/>
          <p14:tracePt t="141227" x="4300538" y="5167313"/>
          <p14:tracePt t="141243" x="4351338" y="5141913"/>
          <p14:tracePt t="141260" x="4368800" y="5124450"/>
          <p14:tracePt t="141384" x="4376738" y="5124450"/>
          <p14:tracePt t="141413" x="4384675" y="5106988"/>
          <p14:tracePt t="141429" x="4394200" y="5106988"/>
          <p14:tracePt t="141445" x="4419600" y="5091113"/>
          <p14:tracePt t="141465" x="4419600" y="5081588"/>
          <p14:tracePt t="141474" x="4427538" y="5081588"/>
          <p14:tracePt t="141493" x="4445000" y="5056188"/>
          <p14:tracePt t="141573" x="4445000" y="5048250"/>
          <p14:tracePt t="141599" x="4435475" y="5048250"/>
          <p14:tracePt t="141617" x="4402138" y="5048250"/>
          <p14:tracePt t="141634" x="4283075" y="5048250"/>
          <p14:tracePt t="141652" x="4249738" y="5048250"/>
          <p14:tracePt t="141672" x="4146550" y="5073650"/>
          <p14:tracePt t="141679" x="4113213" y="5091113"/>
          <p14:tracePt t="141695" x="4019550" y="5124450"/>
          <p14:tracePt t="141712" x="3943350" y="5141913"/>
          <p14:tracePt t="141731" x="3875088" y="5157788"/>
          <p14:tracePt t="141747" x="3857625" y="5167313"/>
          <p14:tracePt t="141791" x="3841750" y="5167313"/>
          <p14:tracePt t="141806" x="3824288" y="5183188"/>
          <p14:tracePt t="141819" x="3790950" y="5192713"/>
          <p14:tracePt t="141834" x="3773488" y="5200650"/>
          <p14:tracePt t="141852" x="3679825" y="5226050"/>
          <p14:tracePt t="141869" x="3636963" y="5260975"/>
          <p14:tracePt t="141886" x="3594100" y="5268913"/>
          <p14:tracePt t="141898" x="3560763" y="5286375"/>
          <p14:tracePt t="141918" x="3517900" y="5327650"/>
          <p14:tracePt t="141934" x="3475038" y="5345113"/>
          <p14:tracePt t="141944" x="3441700" y="5353050"/>
          <p14:tracePt t="141961" x="3390900" y="5387975"/>
          <p14:tracePt t="141978" x="3322638" y="5405438"/>
          <p14:tracePt t="141994" x="3314700" y="5413375"/>
          <p14:tracePt t="142009" x="3289300" y="5421313"/>
          <p14:tracePt t="142027" x="3279775" y="5421313"/>
          <p14:tracePt t="142195" x="3271838" y="5421313"/>
          <p14:tracePt t="142226" x="3271838" y="5438775"/>
          <p14:tracePt t="142242" x="3271838" y="5472113"/>
          <p14:tracePt t="142260" x="3297238" y="5481638"/>
          <p14:tracePt t="142276" x="3314700" y="5481638"/>
          <p14:tracePt t="142292" x="3322638" y="5481638"/>
          <p14:tracePt t="142477" x="3330575" y="5481638"/>
          <p14:tracePt t="142493" x="3340100" y="5481638"/>
          <p14:tracePt t="142510" x="3355975" y="5481638"/>
          <p14:tracePt t="142527" x="3390900" y="5472113"/>
          <p14:tracePt t="142543" x="3398838" y="5456238"/>
          <p14:tracePt t="142725" x="3373438" y="5481638"/>
          <p14:tracePt t="142741" x="3365500" y="5481638"/>
          <p14:tracePt t="142759" x="3348038" y="5507038"/>
          <p14:tracePt t="142776" x="3322638" y="5514975"/>
          <p14:tracePt t="142975" x="3340100" y="5507038"/>
          <p14:tracePt t="142991" x="3382963" y="5481638"/>
          <p14:tracePt t="143011" x="3398838" y="5464175"/>
          <p14:tracePt t="143027" x="3408363" y="5456238"/>
          <p14:tracePt t="143304" x="3382963" y="5456238"/>
          <p14:tracePt t="143323" x="3365500" y="5456238"/>
          <p14:tracePt t="143353" x="3355975" y="5456238"/>
          <p14:tracePt t="143368" x="3340100" y="5456238"/>
          <p14:tracePt t="143400" x="3322638" y="5456238"/>
          <p14:tracePt t="143416" x="3314700" y="5456238"/>
          <p14:tracePt t="143434" x="3305175" y="5438775"/>
          <p14:tracePt t="143434" x="3297238" y="5438775"/>
          <p14:tracePt t="143444" x="3289300" y="5438775"/>
          <p14:tracePt t="143460" x="3263900" y="5430838"/>
          <p14:tracePt t="143477" x="3246438" y="5413375"/>
          <p14:tracePt t="143496" x="3221038" y="5413375"/>
          <p14:tracePt t="143506" x="3211513" y="5395913"/>
          <p14:tracePt t="143526" x="3203575" y="5387975"/>
          <p14:tracePt t="143543" x="3195638" y="5387975"/>
          <p14:tracePt t="143559" x="3186113" y="5387975"/>
          <p14:tracePt t="143578" x="3170238" y="5387975"/>
          <p14:tracePt t="143585" x="3160713" y="5387975"/>
          <p14:tracePt t="143601" x="3152775" y="5387975"/>
          <p14:tracePt t="143618" x="3094038" y="5421313"/>
          <p14:tracePt t="143635" x="3051175" y="5532438"/>
          <p14:tracePt t="143652" x="3033713" y="5565775"/>
          <p14:tracePt t="143668" x="3016250" y="5634038"/>
          <p14:tracePt t="143679" x="3016250" y="5668963"/>
          <p14:tracePt t="143697" x="3016250" y="5694363"/>
          <p14:tracePt t="143713" x="3016250" y="5719763"/>
          <p14:tracePt t="143730" x="3000375" y="5735638"/>
          <p14:tracePt t="143823" x="2982913" y="5735638"/>
          <p14:tracePt t="143850" x="2957513" y="5735638"/>
          <p14:tracePt t="143868" x="2906713" y="5702300"/>
          <p14:tracePt t="143884" x="2838450" y="5659438"/>
          <p14:tracePt t="143901" x="2805113" y="5651500"/>
          <p14:tracePt t="143918" x="2693988" y="5616575"/>
          <p14:tracePt t="143928" x="2592388" y="5583238"/>
          <p14:tracePt t="143949" x="2541588" y="5565775"/>
          <p14:tracePt t="144194" x="2532063" y="5565775"/>
          <p14:tracePt t="144210" x="2455863" y="5565775"/>
          <p14:tracePt t="144227" x="2397125" y="5565775"/>
          <p14:tracePt t="144245" x="2252663" y="5565775"/>
          <p14:tracePt t="144262" x="2235200" y="5565775"/>
          <p14:tracePt t="144272" x="2227263" y="5565775"/>
          <p14:tracePt t="144523" x="2235200" y="5565775"/>
          <p14:tracePt t="144542" x="2243138" y="5565775"/>
          <p14:tracePt t="144559" x="2278063" y="5565775"/>
          <p14:tracePt t="144577" x="2319338" y="5565775"/>
          <p14:tracePt t="144594" x="2328863" y="5565775"/>
          <p14:tracePt t="144600" x="2354263" y="5557838"/>
          <p14:tracePt t="144623" x="2362200" y="5557838"/>
          <p14:tracePt t="144632" x="2379663" y="5540375"/>
          <p14:tracePt t="144743" x="2379663" y="5532438"/>
          <p14:tracePt t="144790" x="2371725" y="5532438"/>
          <p14:tracePt t="144823" x="2354263" y="5532438"/>
          <p14:tracePt t="145056" x="2354263" y="5514975"/>
          <p14:tracePt t="145070" x="2397125" y="5507038"/>
          <p14:tracePt t="145086" x="2413000" y="5489575"/>
          <p14:tracePt t="145101" x="2422525" y="5481638"/>
          <p14:tracePt t="145118" x="2430463" y="5472113"/>
          <p14:tracePt t="145135" x="2438400" y="5472113"/>
          <p14:tracePt t="145196" x="2438400" y="5464175"/>
          <p14:tracePt t="145212" x="2430463" y="5464175"/>
          <p14:tracePt t="145229" x="2397125" y="5446713"/>
          <p14:tracePt t="145245" x="2344738" y="5446713"/>
          <p14:tracePt t="145261" x="2311400" y="5421313"/>
          <p14:tracePt t="145323" x="2303463" y="5421313"/>
          <p14:tracePt t="145350" x="2303463" y="5413375"/>
          <p14:tracePt t="145351" x="2303463" y="5405438"/>
          <p14:tracePt t="145367" x="2336800" y="5395913"/>
          <p14:tracePt t="145384" x="2455863" y="5362575"/>
          <p14:tracePt t="145401" x="2643188" y="5345113"/>
          <p14:tracePt t="145412" x="2787650" y="5327650"/>
          <p14:tracePt t="145433" x="2863850" y="5327650"/>
          <p14:tracePt t="145444" x="2871788" y="5327650"/>
          <p14:tracePt t="145461" x="2881313" y="5327650"/>
          <p14:tracePt t="145476" x="2889250" y="5327650"/>
          <p14:tracePt t="145493" x="2897188" y="5327650"/>
          <p14:tracePt t="145511" x="2906713" y="5327650"/>
          <p14:tracePt t="145530" x="2914650" y="5327650"/>
          <p14:tracePt t="145539" x="2932113" y="5327650"/>
          <p14:tracePt t="145558" x="2949575" y="5353050"/>
          <p14:tracePt t="145574" x="2965450" y="5353050"/>
          <p14:tracePt t="145587" x="2965450" y="5362575"/>
          <p14:tracePt t="145633" x="2982913" y="5362575"/>
          <p14:tracePt t="145649" x="3000375" y="5362575"/>
          <p14:tracePt t="145665" x="3025775" y="5362575"/>
          <p14:tracePt t="145684" x="3084513" y="5337175"/>
          <p14:tracePt t="145693" x="3084513" y="5327650"/>
          <p14:tracePt t="145711" x="3109913" y="5319713"/>
          <p14:tracePt t="145742" x="3109913" y="5311775"/>
          <p14:tracePt t="145774" x="3119438" y="5311775"/>
          <p14:tracePt t="145791" x="3144838" y="5311775"/>
          <p14:tracePt t="145809" x="3195638" y="5311775"/>
          <p14:tracePt t="145825" x="3263900" y="5337175"/>
          <p14:tracePt t="145844" x="3297238" y="5362575"/>
          <p14:tracePt t="145853" x="3322638" y="5380038"/>
          <p14:tracePt t="145874" x="3348038" y="5387975"/>
          <p14:tracePt t="146121" x="3365500" y="5395913"/>
          <p14:tracePt t="146134" x="3390900" y="5446713"/>
          <p14:tracePt t="146151" x="3408363" y="5507038"/>
          <p14:tracePt t="146167" x="3433763" y="5557838"/>
          <p14:tracePt t="146178" x="3459163" y="5591175"/>
          <p14:tracePt t="146199" x="3484563" y="5668963"/>
          <p14:tracePt t="146211" x="3484563" y="5676900"/>
          <p14:tracePt t="146227" x="3484563" y="5702300"/>
          <p14:tracePt t="146244" x="3484563" y="5710238"/>
          <p14:tracePt t="146245" x="3484563" y="5719763"/>
          <p14:tracePt t="146262" x="3484563" y="5727700"/>
          <p14:tracePt t="146287" x="3467100" y="5727700"/>
          <p14:tracePt t="146307" x="3433763" y="5727700"/>
          <p14:tracePt t="146322" x="3424238" y="5727700"/>
          <p14:tracePt t="146444" x="3459163" y="5727700"/>
          <p14:tracePt t="146463" x="3484563" y="5727700"/>
          <p14:tracePt t="146480" x="3492500" y="5727700"/>
          <p14:tracePt t="146758" x="3475038" y="5727700"/>
          <p14:tracePt t="146775" x="3467100" y="5727700"/>
          <p14:tracePt t="146791" x="3459163" y="5727700"/>
          <p14:tracePt t="146805" x="3441700" y="5727700"/>
          <p14:tracePt t="146826" x="3416300" y="5727700"/>
          <p14:tracePt t="146844" x="3382963" y="5727700"/>
          <p14:tracePt t="146851" x="3373438" y="5735638"/>
          <p14:tracePt t="146869" x="3340100" y="5745163"/>
          <p14:tracePt t="146885" x="3289300" y="5753100"/>
          <p14:tracePt t="146904" x="3221038" y="5753100"/>
          <p14:tracePt t="146920" x="3170238" y="5753100"/>
          <p14:tracePt t="146932" x="3094038" y="5753100"/>
          <p14:tracePt t="146949" x="3041650" y="5753100"/>
          <p14:tracePt t="146961" x="2974975" y="5753100"/>
          <p14:tracePt t="146978" x="2965450" y="5753100"/>
          <p14:tracePt t="147008" x="2957513" y="5753100"/>
          <p14:tracePt t="147021" x="2940050" y="5753100"/>
          <p14:tracePt t="147042" x="2897188" y="5727700"/>
          <p14:tracePt t="147059" x="2863850" y="5710238"/>
          <p14:tracePt t="147077" x="2838450" y="5684838"/>
          <p14:tracePt t="147094" x="2830513" y="5684838"/>
          <p14:tracePt t="147102" x="2813050" y="5668963"/>
          <p14:tracePt t="147123" x="2805113" y="5659438"/>
          <p14:tracePt t="147139" x="2778125" y="5651500"/>
          <p14:tracePt t="147147" x="2744788" y="5651500"/>
          <p14:tracePt t="147164" x="2727325" y="5634038"/>
          <p14:tracePt t="147180" x="2686050" y="5626100"/>
          <p14:tracePt t="147197" x="2668588" y="5626100"/>
          <p14:tracePt t="147214" x="2643188" y="5616575"/>
          <p14:tracePt t="147240" x="2633663" y="5616575"/>
          <p14:tracePt t="147258" x="2625725" y="5616575"/>
          <p14:tracePt t="147275" x="2617788" y="5616575"/>
          <p14:tracePt t="147340" x="2592388" y="5608638"/>
          <p14:tracePt t="147351" x="2582863" y="5600700"/>
          <p14:tracePt t="147367" x="2574925" y="5600700"/>
          <p14:tracePt t="147384" x="2549525" y="5591175"/>
          <p14:tracePt t="147414" x="2541588" y="5591175"/>
          <p14:tracePt t="147709" x="2532063" y="5575300"/>
          <p14:tracePt t="147726" x="2532063" y="5540375"/>
          <p14:tracePt t="147742" x="2532063" y="5497513"/>
          <p14:tracePt t="147773" x="2574925" y="5446713"/>
          <p14:tracePt t="147792" x="2676525" y="5438775"/>
          <p14:tracePt t="147809" x="2897188" y="5413375"/>
          <p14:tracePt t="147827" x="3152775" y="5362575"/>
          <p14:tracePt t="147835" x="3238500" y="5345113"/>
          <p14:tracePt t="147857" x="3390900" y="5319713"/>
          <p14:tracePt t="147991" x="3398838" y="5319713"/>
          <p14:tracePt t="148009" x="3408363" y="5319713"/>
          <p14:tracePt t="148148" x="3408363" y="5294313"/>
          <p14:tracePt t="148178" x="3416300" y="5260975"/>
          <p14:tracePt t="148179" x="3416300" y="5243513"/>
          <p14:tracePt t="148195" x="3424238" y="5218113"/>
          <p14:tracePt t="148211" x="3424238" y="5192713"/>
          <p14:tracePt t="148229" x="3433763" y="5175250"/>
          <p14:tracePt t="148246" x="3433763" y="5157788"/>
          <p14:tracePt t="148276" x="3433763" y="5149850"/>
          <p14:tracePt t="148289" x="3433763" y="5141913"/>
          <p14:tracePt t="148325" x="3433763" y="5132388"/>
          <p14:tracePt t="148341" x="3416300" y="5116513"/>
          <p14:tracePt t="148358" x="3382963" y="5116513"/>
          <p14:tracePt t="148365" x="3289300" y="5116513"/>
          <p14:tracePt t="148389" x="3211513" y="5116513"/>
          <p14:tracePt t="148405" x="3084513" y="5116513"/>
          <p14:tracePt t="148412" x="3016250" y="5116513"/>
          <p14:tracePt t="148429" x="2871788" y="5116513"/>
          <p14:tracePt t="148445" x="2744788" y="5116513"/>
          <p14:tracePt t="148461" x="2668588" y="5099050"/>
          <p14:tracePt t="148493" x="2643188" y="5099050"/>
          <p14:tracePt t="148524" x="2633663" y="5099050"/>
          <p14:tracePt t="148540" x="2617788" y="5099050"/>
          <p14:tracePt t="148557" x="2592388" y="5099050"/>
          <p14:tracePt t="148576" x="2557463" y="5099050"/>
          <p14:tracePt t="148578" x="2506663" y="5099050"/>
          <p14:tracePt t="148589" x="2481263" y="5099050"/>
          <p14:tracePt t="148605" x="2405063" y="5099050"/>
          <p14:tracePt t="148618" x="2371725" y="5099050"/>
          <p14:tracePt t="148635" x="2319338" y="5099050"/>
          <p14:tracePt t="148665" x="2293938" y="5099050"/>
          <p14:tracePt t="148683" x="2268538" y="5124450"/>
          <p14:tracePt t="148701" x="2252663" y="5141913"/>
          <p14:tracePt t="148710" x="2243138" y="5149850"/>
          <p14:tracePt t="148726" x="2235200" y="5157788"/>
          <p14:tracePt t="148744" x="2217738" y="5157788"/>
          <p14:tracePt t="148761" x="2200275" y="5167313"/>
          <p14:tracePt t="148778" x="2192338" y="5175250"/>
          <p14:tracePt t="148789" x="2184400" y="5175250"/>
          <p14:tracePt t="148809" x="2174875" y="5175250"/>
          <p14:tracePt t="148823" x="2166938" y="5175250"/>
          <p14:tracePt t="148835" x="2159000" y="5175250"/>
          <p14:tracePt t="148851" x="2149475" y="5175250"/>
          <p14:tracePt t="148897" x="2141538" y="5175250"/>
          <p14:tracePt t="148930" x="2141538" y="5167313"/>
          <p14:tracePt t="148946" x="2141538" y="5149850"/>
          <p14:tracePt t="148962" x="2141538" y="5132388"/>
          <p14:tracePt t="148979" x="2141538" y="5124450"/>
          <p14:tracePt t="149116" x="2141538" y="5116513"/>
          <p14:tracePt t="149150" x="2141538" y="5124450"/>
          <p14:tracePt t="149165" x="2149475" y="5132388"/>
          <p14:tracePt t="149184" x="2159000" y="5141913"/>
          <p14:tracePt t="149257" x="2159000" y="5149850"/>
          <p14:tracePt t="149305" x="2149475" y="5149850"/>
          <p14:tracePt t="149341" x="2124075" y="5149850"/>
          <p14:tracePt t="149355" x="2116138" y="5132388"/>
          <p14:tracePt t="149368" x="2108200" y="5124450"/>
          <p14:tracePt t="149385" x="2082800" y="5073650"/>
          <p14:tracePt t="149402" x="2082800" y="5064125"/>
          <p14:tracePt t="149412" x="2082800" y="5038725"/>
          <p14:tracePt t="149433" x="2082800" y="5030788"/>
          <p14:tracePt t="149444" x="2082800" y="5013325"/>
          <p14:tracePt t="149445" x="2082800" y="4997450"/>
          <p14:tracePt t="149461" x="2098675" y="4979988"/>
          <p14:tracePt t="149478" x="2166938" y="4962525"/>
          <p14:tracePt t="149495" x="2209800" y="4962525"/>
          <p14:tracePt t="149511" x="2303463" y="4962525"/>
          <p14:tracePt t="149521" x="2344738" y="4962525"/>
          <p14:tracePt t="149543" x="2447925" y="4962525"/>
          <p14:tracePt t="149559" x="2481263" y="4962525"/>
          <p14:tracePt t="149578" x="2489200" y="4962525"/>
          <p14:tracePt t="149693" x="2498725" y="4962525"/>
          <p14:tracePt t="149709" x="2524125" y="4962525"/>
          <p14:tracePt t="149726" x="2574925" y="4962525"/>
          <p14:tracePt t="149743" x="2651125" y="4962525"/>
          <p14:tracePt t="149760" x="2727325" y="4962525"/>
          <p14:tracePt t="149778" x="2871788" y="4962525"/>
          <p14:tracePt t="149789" x="3084513" y="4962525"/>
          <p14:tracePt t="149809" x="3297238" y="4962525"/>
          <p14:tracePt t="149826" x="3517900" y="4962525"/>
          <p14:tracePt t="149835" x="3646488" y="4962525"/>
          <p14:tracePt t="149852" x="3654425" y="4962525"/>
          <p14:tracePt t="149900" x="3662363" y="4962525"/>
          <p14:tracePt t="149930" x="3671888" y="4962525"/>
          <p14:tracePt t="149946" x="3671888" y="4972050"/>
          <p14:tracePt t="149962" x="3679825" y="4972050"/>
          <p14:tracePt t="150007" x="3687763" y="4979988"/>
          <p14:tracePt t="150041" x="3697288" y="4997450"/>
          <p14:tracePt t="150072" x="3713163" y="5005388"/>
          <p14:tracePt t="150085" x="3722688" y="5022850"/>
          <p14:tracePt t="150118" x="3722688" y="5048250"/>
          <p14:tracePt t="150134" x="3722688" y="5056188"/>
          <p14:tracePt t="150151" x="3722688" y="5081588"/>
          <p14:tracePt t="150168" x="3713163" y="5124450"/>
          <p14:tracePt t="150178" x="3713163" y="5132388"/>
          <p14:tracePt t="150199" x="3697288" y="5175250"/>
          <p14:tracePt t="150210" x="3662363" y="5183188"/>
          <p14:tracePt t="150227" x="3654425" y="5183188"/>
          <p14:tracePt t="150275" x="3646488" y="5183188"/>
          <p14:tracePt t="150304" x="3636963" y="5183188"/>
          <p14:tracePt t="150323" x="3619500" y="5183188"/>
          <p14:tracePt t="150355" x="3619500" y="5175250"/>
          <p14:tracePt t="150368" x="3619500" y="5167313"/>
          <p14:tracePt t="150384" x="3619500" y="5141913"/>
          <p14:tracePt t="150402" x="3619500" y="5116513"/>
          <p14:tracePt t="150418" x="3611563" y="5091113"/>
          <p14:tracePt t="150494" x="3611563" y="5064125"/>
          <p14:tracePt t="150509" x="3603625" y="5064125"/>
          <p14:tracePt t="150527" x="3586163" y="5056188"/>
          <p14:tracePt t="150544" x="3578225" y="5048250"/>
          <p14:tracePt t="150560" x="3552825" y="5030788"/>
          <p14:tracePt t="150578" x="3484563" y="5022850"/>
          <p14:tracePt t="150587" x="3459163" y="5013325"/>
          <p14:tracePt t="150602" x="3398838" y="5005388"/>
          <p14:tracePt t="150624" x="3271838" y="4972050"/>
          <p14:tracePt t="150648" x="3186113" y="4972050"/>
          <p14:tracePt t="150665" x="3160713" y="4972050"/>
          <p14:tracePt t="150685" x="3101975" y="4954588"/>
          <p14:tracePt t="150711" x="3025775" y="4937125"/>
          <p14:tracePt t="150728" x="2957513" y="4929188"/>
          <p14:tracePt t="150745" x="2914650" y="4929188"/>
          <p14:tracePt t="150761" x="2846388" y="4929188"/>
          <p14:tracePt t="150777" x="2830513" y="4929188"/>
          <p14:tracePt t="150793" x="2795588" y="4929188"/>
          <p14:tracePt t="150810" x="2752725" y="4929188"/>
          <p14:tracePt t="150827" x="2701925" y="4929188"/>
          <p14:tracePt t="150844" x="2617788" y="4929188"/>
          <p14:tracePt t="150853" x="2566988" y="4929188"/>
          <p14:tracePt t="150868" x="2506663" y="4929188"/>
          <p14:tracePt t="150885" x="2405063" y="4929188"/>
          <p14:tracePt t="150905" x="2268538" y="4946650"/>
          <p14:tracePt t="150913" x="2227263" y="4946650"/>
          <p14:tracePt t="150929" x="2174875" y="4954588"/>
          <p14:tracePt t="150945" x="2149475" y="4954588"/>
          <p14:tracePt t="150990" x="2141538" y="4962525"/>
          <p14:tracePt t="151010" x="2133600" y="4972050"/>
          <p14:tracePt t="151087" x="2133600" y="4987925"/>
          <p14:tracePt t="151100" x="2133600" y="4997450"/>
          <p14:tracePt t="151117" x="2133600" y="5013325"/>
          <p14:tracePt t="151135" x="2141538" y="5030788"/>
          <p14:tracePt t="151152" x="2174875" y="5048250"/>
          <p14:tracePt t="151163" x="2268538" y="5073650"/>
          <p14:tracePt t="151179" x="2344738" y="5073650"/>
          <p14:tracePt t="151195" x="2413000" y="5073650"/>
          <p14:tracePt t="151212" x="2600325" y="5073650"/>
          <p14:tracePt t="151229" x="2668588" y="5073650"/>
          <p14:tracePt t="151245" x="2676525" y="5073650"/>
          <p14:tracePt t="151261" x="2693988" y="5073650"/>
          <p14:tracePt t="151369" x="2676525" y="5073650"/>
          <p14:tracePt t="151383" x="2617788" y="5073650"/>
          <p14:tracePt t="151401" x="2532063" y="5073650"/>
          <p14:tracePt t="151418" x="2481263" y="5073650"/>
          <p14:tracePt t="151429" x="2422525" y="5073650"/>
          <p14:tracePt t="151449" x="2387600" y="5073650"/>
          <p14:tracePt t="151460" x="2379663" y="5081588"/>
          <p14:tracePt t="151506" x="2371725" y="5081588"/>
          <p14:tracePt t="151523" x="2362200" y="5099050"/>
          <p14:tracePt t="151543" x="2354263" y="5099050"/>
          <p14:tracePt t="151560" x="2336800" y="5106988"/>
          <p14:tracePt t="151577" x="2336800" y="5116513"/>
          <p14:tracePt t="151594" x="2328863" y="5124450"/>
          <p14:tracePt t="151601" x="2319338" y="5124450"/>
          <p14:tracePt t="151625" x="2311400" y="5132388"/>
          <p14:tracePt t="151635" x="2293938" y="5141913"/>
          <p14:tracePt t="151650" x="2278063" y="5141913"/>
          <p14:tracePt t="151662" x="2268538" y="5141913"/>
          <p14:tracePt t="151683" x="2252663" y="5141913"/>
          <p14:tracePt t="151694" x="2243138" y="5141913"/>
          <p14:tracePt t="151759" x="2235200" y="5141913"/>
          <p14:tracePt t="151823" x="2227263" y="5141913"/>
          <p14:tracePt t="151977" x="2217738" y="5157788"/>
          <p14:tracePt t="151993" x="2217738" y="5167313"/>
          <p14:tracePt t="152106" x="2200275" y="5167313"/>
          <p14:tracePt t="152119" x="2184400" y="5157788"/>
          <p14:tracePt t="152136" x="2174875" y="5157788"/>
          <p14:tracePt t="152151" x="2166938" y="5141913"/>
          <p14:tracePt t="152168" x="2159000" y="5116513"/>
          <p14:tracePt t="152185" x="2133600" y="5056188"/>
          <p14:tracePt t="152195" x="2133600" y="5038725"/>
          <p14:tracePt t="152212" x="2133600" y="4987925"/>
          <p14:tracePt t="152229" x="2133600" y="4962525"/>
          <p14:tracePt t="152245" x="2166938" y="4903788"/>
          <p14:tracePt t="152262" x="2235200" y="4843463"/>
          <p14:tracePt t="152278" x="2344738" y="4810125"/>
          <p14:tracePt t="152289" x="2371725" y="4810125"/>
          <p14:tracePt t="152309" x="2549525" y="4784725"/>
          <p14:tracePt t="152325" x="2719388" y="4767263"/>
          <p14:tracePt t="152343" x="2871788" y="4767263"/>
          <p14:tracePt t="152361" x="3051175" y="4767263"/>
          <p14:tracePt t="152382" x="3127375" y="4767263"/>
          <p14:tracePt t="152398" x="3170238" y="4767263"/>
          <p14:tracePt t="152399" x="3203575" y="4784725"/>
          <p14:tracePt t="152419" x="3254375" y="4810125"/>
          <p14:tracePt t="152429" x="3297238" y="4818063"/>
          <p14:tracePt t="152463" x="3305175" y="4827588"/>
          <p14:tracePt t="152463" x="3314700" y="4827588"/>
          <p14:tracePt t="152480" x="3322638" y="4835525"/>
          <p14:tracePt t="152490" x="3330575" y="4835525"/>
          <p14:tracePt t="152511" x="3340100" y="4852988"/>
          <p14:tracePt t="152526" x="3355975" y="4860925"/>
          <p14:tracePt t="152546" x="3365500" y="4860925"/>
          <p14:tracePt t="152576" x="3373438" y="4878388"/>
          <p14:tracePt t="152593" x="3408363" y="4878388"/>
          <p14:tracePt t="152622" x="3416300" y="4886325"/>
          <p14:tracePt t="152649" x="3424238" y="4894263"/>
          <p14:tracePt t="152680" x="3449638" y="4903788"/>
          <p14:tracePt t="152696" x="3459163" y="4903788"/>
          <p14:tracePt t="152712" x="3492500" y="4911725"/>
          <p14:tracePt t="152728" x="3509963" y="4919663"/>
          <p14:tracePt t="152729" x="3517900" y="4929188"/>
          <p14:tracePt t="152745" x="3552825" y="4937125"/>
          <p14:tracePt t="152774" x="3568700" y="4946650"/>
          <p14:tracePt t="152790" x="3594100" y="4962525"/>
          <p14:tracePt t="152803" x="3603625" y="4962525"/>
          <p14:tracePt t="152819" x="3611563" y="4972050"/>
          <p14:tracePt t="152835" x="3629025" y="5005388"/>
          <p14:tracePt t="152867" x="3636963" y="5030788"/>
          <p14:tracePt t="152883" x="3636963" y="5048250"/>
          <p14:tracePt t="152915" x="3636963" y="5056188"/>
          <p14:tracePt t="153057" x="3629025" y="5005388"/>
          <p14:tracePt t="153071" x="3586163" y="4937125"/>
          <p14:tracePt t="153085" x="3484563" y="4843463"/>
          <p14:tracePt t="153102" x="3433763" y="4818063"/>
          <p14:tracePt t="153118" x="3314700" y="4784725"/>
          <p14:tracePt t="153136" x="3152775" y="4767263"/>
          <p14:tracePt t="153152" x="3008313" y="4767263"/>
          <p14:tracePt t="153163" x="2957513" y="4767263"/>
          <p14:tracePt t="153186" x="2830513" y="4767263"/>
          <p14:tracePt t="153197" x="2813050" y="4767263"/>
          <p14:tracePt t="153214" x="2805113" y="4767263"/>
          <p14:tracePt t="153225" x="2795588" y="4767263"/>
          <p14:tracePt t="153242" x="2762250" y="4775200"/>
          <p14:tracePt t="153258" x="2727325" y="4792663"/>
          <p14:tracePt t="153275" x="2711450" y="4802188"/>
          <p14:tracePt t="153292" x="2686050" y="4810125"/>
          <p14:tracePt t="153309" x="2676525" y="4818063"/>
          <p14:tracePt t="153325" x="2676525" y="4827588"/>
          <p14:tracePt t="153365" x="2676525" y="4852988"/>
          <p14:tracePt t="153386" x="2686050" y="4886325"/>
          <p14:tracePt t="153402" x="2752725" y="4929188"/>
          <p14:tracePt t="153417" x="2787650" y="4937125"/>
          <p14:tracePt t="153428" x="2855913" y="4946650"/>
          <p14:tracePt t="153445" x="2906713" y="4972050"/>
          <p14:tracePt t="153461" x="2914650" y="4972050"/>
          <p14:tracePt t="153539" x="2906713" y="4972050"/>
          <p14:tracePt t="153559" x="2813050" y="4987925"/>
          <p14:tracePt t="153576" x="2711450" y="4987925"/>
          <p14:tracePt t="153594" x="2532063" y="4987925"/>
          <p14:tracePt t="153601" x="2430463" y="4987925"/>
          <p14:tracePt t="153623" x="2217738" y="4987925"/>
          <p14:tracePt t="153631" x="2159000" y="4987925"/>
          <p14:tracePt t="153650" x="2141538" y="4987925"/>
          <p14:tracePt t="153725" x="2133600" y="4997450"/>
          <p14:tracePt t="153743" x="2133600" y="5013325"/>
          <p14:tracePt t="153761" x="2209800" y="5048250"/>
          <p14:tracePt t="153777" x="2243138" y="5064125"/>
          <p14:tracePt t="153794" x="2311400" y="5091113"/>
          <p14:tracePt t="153811" x="2354263" y="5124450"/>
          <p14:tracePt t="153828" x="2354263" y="5132388"/>
          <p14:tracePt t="153856" x="2354263" y="5157788"/>
          <p14:tracePt t="153887" x="2354263" y="5175250"/>
          <p14:tracePt t="153902" x="2344738" y="5200650"/>
          <p14:tracePt t="153917" x="2328863" y="5208588"/>
          <p14:tracePt t="153928" x="2303463" y="5208588"/>
          <p14:tracePt t="153949" x="2252663" y="5208588"/>
          <p14:tracePt t="153960" x="2217738" y="5208588"/>
          <p14:tracePt t="153977" x="2184400" y="5208588"/>
          <p14:tracePt t="153995" x="2166938" y="5183188"/>
          <p14:tracePt t="154012" x="2166938" y="5167313"/>
          <p14:tracePt t="154029" x="2166938" y="5132388"/>
          <p14:tracePt t="154039" x="2166938" y="5106988"/>
          <p14:tracePt t="154060" x="2192338" y="5048250"/>
          <p14:tracePt t="154073" x="2278063" y="4946650"/>
          <p14:tracePt t="154085" x="2328863" y="4911725"/>
          <p14:tracePt t="154102" x="2397125" y="4860925"/>
          <p14:tracePt t="154118" x="2582863" y="4827588"/>
          <p14:tracePt t="154135" x="2770188" y="4810125"/>
          <p14:tracePt t="154151" x="2974975" y="4810125"/>
          <p14:tracePt t="154162" x="3067050" y="4810125"/>
          <p14:tracePt t="154183" x="3355975" y="4810125"/>
          <p14:tracePt t="154194" x="3467100" y="4810125"/>
          <p14:tracePt t="154211" x="3611563" y="4835525"/>
          <p14:tracePt t="154227" x="3705225" y="4852988"/>
          <p14:tracePt t="154245" x="3722688" y="4868863"/>
          <p14:tracePt t="154261" x="3738563" y="4886325"/>
          <p14:tracePt t="154278" x="3756025" y="4903788"/>
          <p14:tracePt t="154293" x="3773488" y="4929188"/>
          <p14:tracePt t="154310" x="3806825" y="4972050"/>
          <p14:tracePt t="154327" x="3816350" y="4987925"/>
          <p14:tracePt t="154356" x="3832225" y="5013325"/>
          <p14:tracePt t="154368" x="3841750" y="5038725"/>
          <p14:tracePt t="154369" x="3857625" y="5073650"/>
          <p14:tracePt t="154384" x="3857625" y="5081588"/>
          <p14:tracePt t="154385" x="3875088" y="5099050"/>
          <p14:tracePt t="154401" x="3900488" y="5141913"/>
          <p14:tracePt t="154418" x="3925888" y="5157788"/>
          <p14:tracePt t="154429" x="3925888" y="5167313"/>
          <p14:tracePt t="154507" x="3883025" y="5167313"/>
          <p14:tracePt t="154525" x="3816350" y="5167313"/>
          <p14:tracePt t="154542" x="3738563" y="5167313"/>
          <p14:tracePt t="154558" x="3713163" y="5167313"/>
          <p14:tracePt t="154559" x="3662363" y="5167313"/>
          <p14:tracePt t="154576" x="3603625" y="5167313"/>
          <p14:tracePt t="154593" x="3586163" y="5167313"/>
          <p14:tracePt t="154650" x="3578225" y="5167313"/>
          <p14:tracePt t="154666" x="3568700" y="5157788"/>
          <p14:tracePt t="154679" x="3568700" y="5149850"/>
          <p14:tracePt t="154697" x="3568700" y="5132388"/>
          <p14:tracePt t="154714" x="3568700" y="5124450"/>
          <p14:tracePt t="154730" x="3568700" y="5116513"/>
          <p14:tracePt t="154746" x="3594100" y="5099050"/>
          <p14:tracePt t="154853" x="3603625" y="5081588"/>
          <p14:tracePt t="154886" x="3629025" y="5064125"/>
          <p14:tracePt t="154962" x="3629025" y="5056188"/>
          <p14:tracePt t="154977" x="3629025" y="5048250"/>
          <p14:tracePt t="155008" x="3629025" y="5038725"/>
          <p14:tracePt t="155041" x="3629025" y="5030788"/>
          <p14:tracePt t="155090" x="3629025" y="5022850"/>
          <p14:tracePt t="155103" x="3629025" y="5013325"/>
          <p14:tracePt t="155136" x="3603625" y="5013325"/>
          <p14:tracePt t="155163" x="3594100" y="5013325"/>
          <p14:tracePt t="155256" x="3594100" y="5022850"/>
          <p14:tracePt t="155323" x="3594100" y="5013325"/>
          <p14:tracePt t="155336" x="3568700" y="4972050"/>
          <p14:tracePt t="155351" x="3517900" y="4919663"/>
          <p14:tracePt t="155368" x="3408363" y="4886325"/>
          <p14:tracePt t="155386" x="3322638" y="4860925"/>
          <p14:tracePt t="155402" x="3170238" y="4810125"/>
          <p14:tracePt t="155412" x="3084513" y="4802188"/>
          <p14:tracePt t="155433" x="2881313" y="4775200"/>
          <p14:tracePt t="155444" x="2805113" y="4775200"/>
          <p14:tracePt t="155461" x="2770188" y="4775200"/>
          <p14:tracePt t="155476" x="2719388" y="4775200"/>
          <p14:tracePt t="155494" x="2633663" y="4775200"/>
          <p14:tracePt t="155512" x="2582863" y="4802188"/>
          <p14:tracePt t="155529" x="2524125" y="4818063"/>
          <p14:tracePt t="155539" x="2498725" y="4835525"/>
          <p14:tracePt t="155558" x="2473325" y="4852988"/>
          <p14:tracePt t="155559" x="2455863" y="4868863"/>
          <p14:tracePt t="155575" x="2413000" y="4903788"/>
          <p14:tracePt t="155592" x="2371725" y="4929188"/>
          <p14:tracePt t="155608" x="2354263" y="4946650"/>
          <p14:tracePt t="155618" x="2328863" y="4962525"/>
          <p14:tracePt t="155634" x="2303463" y="4972050"/>
          <p14:tracePt t="155651" x="2286000" y="4972050"/>
          <p14:tracePt t="155668" x="2286000" y="4987925"/>
          <p14:tracePt t="155678" x="2278063" y="5005388"/>
          <p14:tracePt t="155697" x="2268538" y="5022850"/>
          <p14:tracePt t="155715" x="2268538" y="5048250"/>
          <p14:tracePt t="155725" x="2260600" y="5081588"/>
          <p14:tracePt t="155742" x="2252663" y="5116513"/>
          <p14:tracePt t="155760" x="2252663" y="5124450"/>
          <p14:tracePt t="155777" x="2260600" y="5167313"/>
          <p14:tracePt t="155793" x="2362200" y="5175250"/>
          <p14:tracePt t="155810" x="2430463" y="5200650"/>
          <p14:tracePt t="155827" x="2506663" y="5200650"/>
          <p14:tracePt t="155844" x="2608263" y="5200650"/>
          <p14:tracePt t="155850" x="2651125" y="5200650"/>
          <p14:tracePt t="155866" x="2762250" y="5200650"/>
          <p14:tracePt t="155883" x="2906713" y="5200650"/>
          <p14:tracePt t="155901" x="3109913" y="5183188"/>
          <p14:tracePt t="155912" x="3186113" y="5183188"/>
          <p14:tracePt t="155933" x="3246438" y="5157788"/>
          <p14:tracePt t="155944" x="3314700" y="5141913"/>
          <p14:tracePt t="155961" x="3340100" y="5132388"/>
          <p14:tracePt t="155978" x="3348038" y="5132388"/>
          <p14:tracePt t="156150" x="3398838" y="5132388"/>
          <p14:tracePt t="156165" x="3467100" y="5132388"/>
          <p14:tracePt t="156182" x="3527425" y="5132388"/>
          <p14:tracePt t="156199" x="3629025" y="5132388"/>
          <p14:tracePt t="156218" x="3697288" y="5132388"/>
          <p14:tracePt t="156227" x="3705225" y="5132388"/>
          <p14:tracePt t="156353" x="3697288" y="5132388"/>
          <p14:tracePt t="156367" x="3679825" y="5132388"/>
          <p14:tracePt t="156384" x="3671888" y="5132388"/>
          <p14:tracePt t="156447" x="3662363" y="5132388"/>
          <p14:tracePt t="156462" x="3662363" y="5141913"/>
          <p14:tracePt t="156478" x="3662363" y="5149850"/>
          <p14:tracePt t="156524" x="3662363" y="5157788"/>
          <p14:tracePt t="156543" x="3671888" y="5157788"/>
          <p14:tracePt t="156559" x="3687763" y="5157788"/>
          <p14:tracePt t="156576" x="3697288" y="5149850"/>
          <p14:tracePt t="156592" x="3705225" y="5141913"/>
          <p14:tracePt t="156680" x="3705225" y="5132388"/>
          <p14:tracePt t="156714" x="3697288" y="5132388"/>
          <p14:tracePt t="156730" x="3687763" y="5132388"/>
          <p14:tracePt t="156741" x="3671888" y="5167313"/>
          <p14:tracePt t="156759" x="3671888" y="5192713"/>
          <p14:tracePt t="156776" x="3671888" y="5235575"/>
          <p14:tracePt t="156794" x="3671888" y="5276850"/>
          <p14:tracePt t="156811" x="3671888" y="5319713"/>
          <p14:tracePt t="156819" x="3671888" y="5337175"/>
          <p14:tracePt t="156836" x="3671888" y="5362575"/>
          <p14:tracePt t="156852" x="3671888" y="5380038"/>
          <p14:tracePt t="156869" x="3671888" y="5421313"/>
          <p14:tracePt t="156885" x="3671888" y="5481638"/>
          <p14:tracePt t="156897" x="3671888" y="5497513"/>
          <p14:tracePt t="156919" x="3671888" y="5557838"/>
          <p14:tracePt t="156929" x="3671888" y="5575300"/>
          <p14:tracePt t="156946" x="3671888" y="5600700"/>
          <p14:tracePt t="156961" x="3654425" y="5626100"/>
          <p14:tracePt t="156978" x="3654425" y="5641975"/>
          <p14:tracePt t="156994" x="3636963" y="5651500"/>
          <p14:tracePt t="157011" x="3629025" y="5651500"/>
          <p14:tracePt t="157028" x="3594100" y="5651500"/>
          <p14:tracePt t="157039" x="3586163" y="5651500"/>
          <p14:tracePt t="157056" x="3552825" y="5651500"/>
          <p14:tracePt t="157076" x="3492500" y="5659438"/>
          <p14:tracePt t="157092" x="3449638" y="5659438"/>
          <p14:tracePt t="157101" x="3398838" y="5668963"/>
          <p14:tracePt t="157118" x="3382963" y="5668963"/>
          <p14:tracePt t="157135" x="3348038" y="5668963"/>
          <p14:tracePt t="157152" x="3330575" y="5676900"/>
          <p14:tracePt t="157162" x="3305175" y="5676900"/>
          <p14:tracePt t="157183" x="3279775" y="5694363"/>
          <p14:tracePt t="157194" x="3271838" y="5702300"/>
          <p14:tracePt t="157256" x="3271838" y="5719763"/>
          <p14:tracePt t="157275" x="3271838" y="5727700"/>
          <p14:tracePt t="157292" x="3271838" y="5753100"/>
          <p14:tracePt t="157311" x="3305175" y="5778500"/>
          <p14:tracePt t="157328" x="3340100" y="5803900"/>
          <p14:tracePt t="157338" x="3355975" y="5803900"/>
          <p14:tracePt t="157538" x="3355975" y="5813425"/>
          <p14:tracePt t="157666" x="3373438" y="5795963"/>
          <p14:tracePt t="157680" x="3416300" y="5770563"/>
          <p14:tracePt t="157698" x="3484563" y="5745163"/>
          <p14:tracePt t="157715" x="3586163" y="5694363"/>
          <p14:tracePt t="157726" x="3671888" y="5684838"/>
          <p14:tracePt t="157744" x="3722688" y="5668963"/>
          <p14:tracePt t="157762" x="3748088" y="5651500"/>
          <p14:tracePt t="157779" x="3763963" y="5634038"/>
          <p14:tracePt t="157826" x="3763963" y="5626100"/>
          <p14:tracePt t="157841" x="3781425" y="5608638"/>
          <p14:tracePt t="157859" x="3781425" y="5583238"/>
          <p14:tracePt t="157881" x="3781425" y="5575300"/>
          <p14:tracePt t="157899" x="3781425" y="5565775"/>
          <p14:tracePt t="157917" x="3763963" y="5557838"/>
          <p14:tracePt t="157928" x="3738563" y="5557838"/>
          <p14:tracePt t="157945" x="3722688" y="5557838"/>
          <p14:tracePt t="157961" x="3705225" y="5549900"/>
          <p14:tracePt t="158023" x="3705225" y="5524500"/>
          <p14:tracePt t="158041" x="3722688" y="5497513"/>
          <p14:tracePt t="158059" x="3781425" y="5464175"/>
          <p14:tracePt t="158077" x="3883025" y="5438775"/>
          <p14:tracePt t="158088" x="3917950" y="5430838"/>
          <p14:tracePt t="158105" x="4027488" y="5380038"/>
          <p14:tracePt t="158123" x="4171950" y="5327650"/>
          <p14:tracePt t="158123" x="4206875" y="5311775"/>
          <p14:tracePt t="158165" x="4206875" y="5302250"/>
          <p14:tracePt t="158228" x="4138613" y="5302250"/>
          <p14:tracePt t="158243" x="4105275" y="5302250"/>
          <p14:tracePt t="158260" x="4079875" y="5302250"/>
          <p14:tracePt t="158278" x="4070350" y="5302250"/>
          <p14:tracePt t="158307" x="4052888" y="5319713"/>
          <p14:tracePt t="158319" x="4044950" y="5319713"/>
          <p14:tracePt t="158335" x="4027488" y="5353050"/>
          <p14:tracePt t="158352" x="4019550" y="5380038"/>
          <p14:tracePt t="158368" x="4019550" y="5387975"/>
          <p14:tracePt t="158385" x="3986213" y="5421313"/>
          <p14:tracePt t="158401" x="3986213" y="5446713"/>
          <p14:tracePt t="158421" x="3951288" y="5489575"/>
          <p14:tracePt t="158429" x="3908425" y="5514975"/>
          <p14:tracePt t="158445" x="3875088" y="5532438"/>
          <p14:tracePt t="158462" x="3849688" y="5549900"/>
          <p14:tracePt t="158479" x="3781425" y="5565775"/>
          <p14:tracePt t="158495" x="3730625" y="5565775"/>
          <p14:tracePt t="158512" x="3662363" y="5575300"/>
          <p14:tracePt t="158528" x="3654425" y="5575300"/>
          <p14:tracePt t="158539" x="3636963" y="5575300"/>
          <p14:tracePt t="158710" x="3603625" y="5591175"/>
          <p14:tracePt t="158725" x="3594100" y="5600700"/>
          <p14:tracePt t="158743" x="3586163" y="5616575"/>
          <p14:tracePt t="158761" x="3578225" y="5616575"/>
          <p14:tracePt t="158778" x="3560763" y="5626100"/>
          <p14:tracePt t="158795" x="3560763" y="5634038"/>
          <p14:tracePt t="158870" x="3552825" y="5641975"/>
          <p14:tracePt t="159056" x="3527425" y="5668963"/>
          <p14:tracePt t="159075" x="3517900" y="5676900"/>
          <p14:tracePt t="159095" x="3509963" y="5684838"/>
          <p14:tracePt t="159101" x="3509963" y="5694363"/>
          <p14:tracePt t="159121" x="3492500" y="5694363"/>
          <p14:tracePt t="159134" x="3484563" y="5694363"/>
          <p14:tracePt t="159152" x="3424238" y="5727700"/>
          <p14:tracePt t="159180" x="3390900" y="5727700"/>
          <p14:tracePt t="159197" x="3365500" y="5735638"/>
          <p14:tracePt t="159212" x="3314700" y="5735638"/>
          <p14:tracePt t="159229" x="3271838" y="5745163"/>
          <p14:tracePt t="159247" x="3254375" y="5745163"/>
          <p14:tracePt t="159257" x="3178175" y="5753100"/>
          <p14:tracePt t="159278" x="3119438" y="5770563"/>
          <p14:tracePt t="159293" x="3109913" y="5770563"/>
          <p14:tracePt t="159506" x="3109913" y="5778500"/>
          <p14:tracePt t="159527" x="3101975" y="5778500"/>
          <p14:tracePt t="159586" x="3094038" y="5778500"/>
          <p14:tracePt t="159607" x="3109913" y="5753100"/>
          <p14:tracePt t="159620" x="3160713" y="5702300"/>
          <p14:tracePt t="159636" x="3221038" y="5659438"/>
          <p14:tracePt t="159652" x="3254375" y="5634038"/>
          <p14:tracePt t="159669" x="3322638" y="5600700"/>
          <p14:tracePt t="159679" x="3348038" y="5591175"/>
          <p14:tracePt t="159788" x="3355975" y="5583238"/>
          <p14:tracePt t="159808" x="3355975" y="5565775"/>
          <p14:tracePt t="159825" x="3348038" y="5565775"/>
          <p14:tracePt t="159843" x="3305175" y="5540375"/>
          <p14:tracePt t="159872" x="3279775" y="5532438"/>
          <p14:tracePt t="159929" x="3279775" y="5524500"/>
          <p14:tracePt t="159962" x="3279775" y="5514975"/>
          <p14:tracePt t="159978" x="3322638" y="5481638"/>
          <p14:tracePt t="159997" x="3390900" y="5446713"/>
          <p14:tracePt t="160007" x="3459163" y="5430838"/>
          <p14:tracePt t="160028" x="3611563" y="5413375"/>
          <p14:tracePt t="160045" x="3730625" y="5395913"/>
          <p14:tracePt t="160053" x="3738563" y="5395913"/>
          <p14:tracePt t="160151" x="3722688" y="5395913"/>
          <p14:tracePt t="160166" x="3705225" y="5395913"/>
          <p14:tracePt t="160184" x="3697288" y="5395913"/>
          <p14:tracePt t="160194" x="3671888" y="5395913"/>
          <p14:tracePt t="160212" x="3654425" y="5395913"/>
          <p14:tracePt t="160229" x="3636963" y="5413375"/>
          <p14:tracePt t="160246" x="3629025" y="5413375"/>
          <p14:tracePt t="160288" x="3629025" y="5421313"/>
          <p14:tracePt t="160399" x="3629025" y="5438775"/>
          <p14:tracePt t="160415" x="3629025" y="5456238"/>
          <p14:tracePt t="160435" x="3629025" y="5464175"/>
          <p14:tracePt t="160587" x="3619500" y="5481638"/>
          <p14:tracePt t="160622" x="3611563" y="5489575"/>
          <p14:tracePt t="160634" x="3603625" y="5489575"/>
          <p14:tracePt t="160651" x="3603625" y="5507038"/>
          <p14:tracePt t="160667" x="3586163" y="5514975"/>
          <p14:tracePt t="160678" x="3586163" y="5524500"/>
          <p14:tracePt t="160697" x="3578225" y="5524500"/>
          <p14:tracePt t="160712" x="3560763" y="5532438"/>
          <p14:tracePt t="160744" x="3552825" y="5532438"/>
          <p14:tracePt t="160761" x="3535363" y="5532438"/>
          <p14:tracePt t="160780" x="3509963" y="5514975"/>
          <p14:tracePt t="160791" x="3502025" y="5497513"/>
          <p14:tracePt t="160806" x="3467100" y="5481638"/>
          <p14:tracePt t="160819" x="3449638" y="5438775"/>
          <p14:tracePt t="160835" x="3408363" y="5380038"/>
          <p14:tracePt t="160851" x="3382963" y="5353050"/>
          <p14:tracePt t="160869" x="3355975" y="5319713"/>
          <p14:tracePt t="160885" x="3254375" y="5276850"/>
          <p14:tracePt t="160904" x="3186113" y="5260975"/>
          <p14:tracePt t="160912" x="3135313" y="5260975"/>
          <p14:tracePt t="160932" x="3000375" y="5260975"/>
          <p14:tracePt t="160944" x="2957513" y="5260975"/>
          <p14:tracePt t="160961" x="2838450" y="5260975"/>
          <p14:tracePt t="160978" x="2727325" y="5260975"/>
          <p14:tracePt t="160994" x="2676525" y="5260975"/>
          <p14:tracePt t="161011" x="2651125" y="5260975"/>
          <p14:tracePt t="161028" x="2643188" y="5260975"/>
          <p14:tracePt t="161045" x="2625725" y="5260975"/>
          <p14:tracePt t="161061" x="2600325" y="5286375"/>
          <p14:tracePt t="161073" x="2516188" y="5319713"/>
          <p14:tracePt t="161091" x="2481263" y="5337175"/>
          <p14:tracePt t="161108" x="2413000" y="5362575"/>
          <p14:tracePt t="161116" x="2387600" y="5370513"/>
          <p14:tracePt t="161135" x="2344738" y="5395913"/>
          <p14:tracePt t="161151" x="2303463" y="5430838"/>
          <p14:tracePt t="161167" x="2278063" y="5438775"/>
          <p14:tracePt t="161211" x="2268538" y="5446713"/>
          <p14:tracePt t="161227" x="2268538" y="5456238"/>
          <p14:tracePt t="161260" x="2278063" y="5489575"/>
          <p14:tracePt t="161273" x="2293938" y="5514975"/>
          <p14:tracePt t="161294" x="2336800" y="5565775"/>
          <p14:tracePt t="161311" x="2362200" y="5591175"/>
          <p14:tracePt t="161329" x="2379663" y="5608638"/>
          <p14:tracePt t="161339" x="2387600" y="5616575"/>
          <p14:tracePt t="161367" x="2387600" y="5626100"/>
          <p14:tracePt t="161383" x="2387600" y="5634038"/>
          <p14:tracePt t="161402" x="2387600" y="5651500"/>
          <p14:tracePt t="161412" x="2387600" y="5668963"/>
          <p14:tracePt t="161432" x="2387600" y="5684838"/>
          <p14:tracePt t="161444" x="2371725" y="5702300"/>
          <p14:tracePt t="161461" x="2362200" y="5702300"/>
          <p14:tracePt t="161477" x="2354263" y="5710238"/>
          <p14:tracePt t="161494" x="2336800" y="5719763"/>
          <p14:tracePt t="161511" x="2336800" y="5727700"/>
          <p14:tracePt t="161540" x="2328863" y="5727700"/>
          <p14:tracePt t="161554" x="2319338" y="5735638"/>
          <p14:tracePt t="161664" x="2311400" y="5745163"/>
          <p14:tracePt t="161695" x="2311400" y="5761038"/>
          <p14:tracePt t="161710" x="2311400" y="5770563"/>
          <p14:tracePt t="161728" x="2371725" y="5788025"/>
          <p14:tracePt t="161744" x="2387600" y="5788025"/>
          <p14:tracePt t="161761" x="2413000" y="5795963"/>
          <p14:tracePt t="161778" x="2430463" y="5803900"/>
          <p14:tracePt t="161796" x="2455863" y="5803900"/>
          <p14:tracePt t="161825" x="2463800" y="5803900"/>
          <p14:tracePt t="161915" x="2463800" y="5813425"/>
          <p14:tracePt t="161929" x="2473325" y="5821363"/>
          <p14:tracePt t="161946" x="2481263" y="5829300"/>
          <p14:tracePt t="162074" x="2481263" y="5803900"/>
          <p14:tracePt t="162086" x="2481263" y="5770563"/>
          <p14:tracePt t="162101" x="2481263" y="5753100"/>
          <p14:tracePt t="162119" x="2481263" y="5694363"/>
          <p14:tracePt t="162135" x="2481263" y="5676900"/>
          <p14:tracePt t="162155" x="2489200" y="5626100"/>
          <p14:tracePt t="162162" x="2524125" y="5616575"/>
          <p14:tracePt t="162178" x="2574925" y="5591175"/>
          <p14:tracePt t="162195" x="2633663" y="5591175"/>
          <p14:tracePt t="162211" x="2762250" y="5591175"/>
          <p14:tracePt t="162228" x="3008313" y="5591175"/>
          <p14:tracePt t="162244" x="3254375" y="5591175"/>
          <p14:tracePt t="162262" x="3568700" y="5591175"/>
          <p14:tracePt t="162273" x="3629025" y="5591175"/>
          <p14:tracePt t="162325" x="3629025" y="5600700"/>
          <p14:tracePt t="162340" x="3629025" y="5616575"/>
          <p14:tracePt t="162353" x="3629025" y="5634038"/>
          <p14:tracePt t="162369" x="3611563" y="5641975"/>
          <p14:tracePt t="162460" x="3619500" y="5634038"/>
          <p14:tracePt t="162476" x="3654425" y="5608638"/>
          <p14:tracePt t="162493" x="3687763" y="5549900"/>
          <p14:tracePt t="162511" x="3756025" y="5472113"/>
          <p14:tracePt t="162528" x="3790950" y="5430838"/>
          <p14:tracePt t="162529" x="3806825" y="5413375"/>
          <p14:tracePt t="162539" x="3832225" y="5395913"/>
          <p14:tracePt t="162559" x="3883025" y="5337175"/>
          <p14:tracePt t="162573" x="3892550" y="5319713"/>
          <p14:tracePt t="162637" x="3900488" y="5302250"/>
          <p14:tracePt t="162651" x="3908425" y="5294313"/>
          <p14:tracePt t="162672" x="3908425" y="5286375"/>
          <p14:tracePt t="162675" x="3917950" y="5276850"/>
          <p14:tracePt t="162694" x="3943350" y="5235575"/>
          <p14:tracePt t="162711" x="3976688" y="5218113"/>
          <p14:tracePt t="162728" x="4011613" y="5183188"/>
          <p14:tracePt t="162758" x="4019550" y="5175250"/>
          <p14:tracePt t="162773" x="4027488" y="5175250"/>
          <p14:tracePt t="162792" x="4037013" y="5175250"/>
          <p14:tracePt t="162959" x="3968750" y="5183188"/>
          <p14:tracePt t="162975" x="3908425" y="5200650"/>
          <p14:tracePt t="162993" x="3687763" y="5251450"/>
          <p14:tracePt t="163010" x="3603625" y="5276850"/>
          <p14:tracePt t="163028" x="3484563" y="5327650"/>
          <p14:tracePt t="163044" x="3355975" y="5362575"/>
          <p14:tracePt t="163061" x="3330575" y="5395913"/>
          <p14:tracePt t="163078" x="3314700" y="5405438"/>
          <p14:tracePt t="163100" x="3305175" y="5405438"/>
          <p14:tracePt t="163117" x="3297238" y="5413375"/>
          <p14:tracePt t="163165" x="3279775" y="5430838"/>
          <p14:tracePt t="163225" x="3279775" y="5438775"/>
          <p14:tracePt t="163273" x="3279775" y="5446713"/>
          <p14:tracePt t="163290" x="3279775" y="5456238"/>
          <p14:tracePt t="163413" x="3263900" y="5456238"/>
          <p14:tracePt t="163429" x="3238500" y="5456238"/>
          <p14:tracePt t="163446" x="3186113" y="5456238"/>
          <p14:tracePt t="163463" x="3101975" y="5456238"/>
          <p14:tracePt t="163479" x="2957513" y="5456238"/>
          <p14:tracePt t="163495" x="2787650" y="5456238"/>
          <p14:tracePt t="163512" x="2651125" y="5438775"/>
          <p14:tracePt t="163528" x="2592388" y="5430838"/>
          <p14:tracePt t="163680" x="2582863" y="5430838"/>
          <p14:tracePt t="163696" x="2566988" y="5430838"/>
          <p14:tracePt t="163712" x="2557463" y="5430838"/>
          <p14:tracePt t="163728" x="2532063" y="5446713"/>
          <p14:tracePt t="163745" x="2463800" y="5464175"/>
          <p14:tracePt t="163761" x="2422525" y="5472113"/>
          <p14:tracePt t="163777" x="2379663" y="5481638"/>
          <p14:tracePt t="163795" x="2293938" y="5489575"/>
          <p14:tracePt t="163826" x="2278063" y="5489575"/>
          <p14:tracePt t="163840" x="2268538" y="5489575"/>
          <p14:tracePt t="163852" x="2243138" y="5507038"/>
          <p14:tracePt t="163868" x="2243138" y="5514975"/>
          <p14:tracePt t="163885" x="2235200" y="5514975"/>
          <p14:tracePt t="163929" x="2227263" y="5514975"/>
          <p14:tracePt t="163943" x="2227263" y="5524500"/>
          <p14:tracePt t="163960" x="2227263" y="5532438"/>
          <p14:tracePt t="163977" x="2227263" y="5557838"/>
          <p14:tracePt t="163994" x="2252663" y="5575300"/>
          <p14:tracePt t="164011" x="2336800" y="5600700"/>
          <p14:tracePt t="164028" x="2422525" y="5634038"/>
          <p14:tracePt t="164039" x="2447925" y="5651500"/>
          <p14:tracePt t="164059" x="2455863" y="5651500"/>
          <p14:tracePt t="164076" x="2455863" y="5659438"/>
          <p14:tracePt t="164102" x="2455863" y="5676900"/>
          <p14:tracePt t="164119" x="2455863" y="5702300"/>
          <p14:tracePt t="164136" x="2455863" y="5719763"/>
          <p14:tracePt t="164153" x="2430463" y="5735638"/>
          <p14:tracePt t="164163" x="2413000" y="5753100"/>
          <p14:tracePt t="164180" x="2397125" y="5761038"/>
          <p14:tracePt t="164288" x="2397125" y="5770563"/>
          <p14:tracePt t="164306" x="2430463" y="5770563"/>
          <p14:tracePt t="164325" x="2489200" y="5770563"/>
          <p14:tracePt t="164342" x="2592388" y="5770563"/>
          <p14:tracePt t="164359" x="2693988" y="5770563"/>
          <p14:tracePt t="164366" x="2736850" y="5770563"/>
          <p14:tracePt t="164383" x="2805113" y="5770563"/>
          <p14:tracePt t="164402" x="2838450" y="5770563"/>
          <p14:tracePt t="164606" x="2846388" y="5770563"/>
          <p14:tracePt t="164620" x="2871788" y="5778500"/>
          <p14:tracePt t="164635" x="2922588" y="5778500"/>
          <p14:tracePt t="164651" x="2990850" y="5778500"/>
          <p14:tracePt t="164668" x="3084513" y="5778500"/>
          <p14:tracePt t="164679" x="3160713" y="5753100"/>
          <p14:tracePt t="164695" x="3203575" y="5735638"/>
          <p14:tracePt t="164712" x="3228975" y="5702300"/>
          <p14:tracePt t="164729" x="3228975" y="5676900"/>
          <p14:tracePt t="164745" x="3228975" y="5641975"/>
          <p14:tracePt t="164762" x="3228975" y="5616575"/>
          <p14:tracePt t="164778" x="3221038" y="5583238"/>
          <p14:tracePt t="164795" x="3211513" y="5557838"/>
          <p14:tracePt t="164824" x="3195638" y="5532438"/>
          <p14:tracePt t="164853" x="3195638" y="5524500"/>
          <p14:tracePt t="164882" x="3195638" y="5514975"/>
          <p14:tracePt t="164899" x="3195638" y="5507038"/>
          <p14:tracePt t="164917" x="3263900" y="5497513"/>
          <p14:tracePt t="164928" x="3305175" y="5497513"/>
          <p14:tracePt t="164945" x="3416300" y="5497513"/>
          <p14:tracePt t="164962" x="3560763" y="5497513"/>
          <p14:tracePt t="164979" x="3679825" y="5497513"/>
          <p14:tracePt t="164996" x="3697288" y="5497513"/>
          <p14:tracePt t="165102" x="3654425" y="5497513"/>
          <p14:tracePt t="165116" x="3629025" y="5497513"/>
          <p14:tracePt t="165134" x="3560763" y="5497513"/>
          <p14:tracePt t="165135" x="3535363" y="5497513"/>
          <p14:tracePt t="165152" x="3484563" y="5497513"/>
          <p14:tracePt t="165162" x="3449638" y="5497513"/>
          <p14:tracePt t="165183" x="3424238" y="5497513"/>
          <p14:tracePt t="165289" x="3408363" y="5497513"/>
          <p14:tracePt t="165303" x="3373438" y="5497513"/>
          <p14:tracePt t="165327" x="3305175" y="5497513"/>
          <p14:tracePt t="165344" x="3271838" y="5497513"/>
          <p14:tracePt t="165367" x="3211513" y="5497513"/>
          <p14:tracePt t="165384" x="3195638" y="5497513"/>
          <p14:tracePt t="165491" x="3186113" y="5497513"/>
          <p14:tracePt t="165509" x="3186113" y="5472113"/>
          <p14:tracePt t="165526" x="3178175" y="5464175"/>
          <p14:tracePt t="165542" x="3178175" y="5446713"/>
          <p14:tracePt t="165558" x="3178175" y="5430838"/>
          <p14:tracePt t="165576" x="3178175" y="5421313"/>
          <p14:tracePt t="165592" x="3178175" y="5413375"/>
          <p14:tracePt t="165649" x="3170238" y="5405438"/>
          <p14:tracePt t="165678" x="3144838" y="5405438"/>
          <p14:tracePt t="165694" x="3084513" y="5405438"/>
          <p14:tracePt t="165711" x="2965450" y="5405438"/>
          <p14:tracePt t="165728" x="2932113" y="5430838"/>
          <p14:tracePt t="165745" x="2906713" y="5446713"/>
          <p14:tracePt t="165840" x="2897188" y="5446713"/>
          <p14:tracePt t="165855" x="2881313" y="5438775"/>
          <p14:tracePt t="165874" x="2871788" y="5430838"/>
          <p14:tracePt t="165891" x="2846388" y="5413375"/>
          <p14:tracePt t="165898" x="2838450" y="5405438"/>
          <p14:tracePt t="165914" x="2805113" y="5362575"/>
          <p14:tracePt t="165931" x="2736850" y="5345113"/>
          <p14:tracePt t="165949" x="2676525" y="5319713"/>
          <p14:tracePt t="165963" x="2625725" y="5319713"/>
          <p14:tracePt t="165975" x="2617788" y="5319713"/>
          <p14:tracePt t="165993" x="2592388" y="5319713"/>
          <p14:tracePt t="166090" x="2574925" y="5327650"/>
          <p14:tracePt t="166103" x="2566988" y="5337175"/>
          <p14:tracePt t="166119" x="2557463" y="5362575"/>
          <p14:tracePt t="166135" x="2524125" y="5387975"/>
          <p14:tracePt t="166152" x="2481263" y="5413375"/>
          <p14:tracePt t="166163" x="2438400" y="5438775"/>
          <p14:tracePt t="166186" x="2354263" y="5456238"/>
          <p14:tracePt t="166193" x="2319338" y="5464175"/>
          <p14:tracePt t="166210" x="2293938" y="5497513"/>
          <p14:tracePt t="166227" x="2278063" y="5497513"/>
          <p14:tracePt t="166245" x="2268538" y="5507038"/>
          <p14:tracePt t="166324" x="2268538" y="5524500"/>
          <p14:tracePt t="166338" x="2268538" y="5532438"/>
          <p14:tracePt t="166352" x="2268538" y="5549900"/>
          <p14:tracePt t="166369" x="2268538" y="5565775"/>
          <p14:tracePt t="166388" x="2268538" y="5608638"/>
          <p14:tracePt t="166417" x="2278063" y="5651500"/>
          <p14:tracePt t="166431" x="2286000" y="5676900"/>
          <p14:tracePt t="166447" x="2293938" y="5694363"/>
          <p14:tracePt t="166465" x="2293938" y="5702300"/>
          <p14:tracePt t="166476" x="2293938" y="5727700"/>
          <p14:tracePt t="166495" x="2311400" y="5735638"/>
          <p14:tracePt t="166512" x="2319338" y="5745163"/>
          <p14:tracePt t="166542" x="2328863" y="5745163"/>
          <p14:tracePt t="166559" x="2336800" y="5745163"/>
          <p14:tracePt t="166576" x="2371725" y="5753100"/>
          <p14:tracePt t="166593" x="2455863" y="5761038"/>
          <p14:tracePt t="166622" x="2532063" y="5761038"/>
          <p14:tracePt t="166635" x="2566988" y="5761038"/>
          <p14:tracePt t="166652" x="2617788" y="5761038"/>
          <p14:tracePt t="166680" x="2625725" y="5761038"/>
          <p14:tracePt t="166914" x="2633663" y="5761038"/>
          <p14:tracePt t="166929" x="2660650" y="5761038"/>
          <p14:tracePt t="166945" x="2736850" y="5761038"/>
          <p14:tracePt t="166962" x="2813050" y="5778500"/>
          <p14:tracePt t="166979" x="2965450" y="5788025"/>
          <p14:tracePt t="166995" x="3119438" y="5788025"/>
          <p14:tracePt t="167011" x="3211513" y="5788025"/>
          <p14:tracePt t="167028" x="3221038" y="5788025"/>
          <p14:tracePt t="167148" x="3228975" y="5788025"/>
          <p14:tracePt t="167241" x="3228975" y="5778500"/>
          <p14:tracePt t="167257" x="3228975" y="5761038"/>
          <p14:tracePt t="167277" x="3271838" y="5719763"/>
          <p14:tracePt t="167295" x="3289300" y="5702300"/>
          <p14:tracePt t="167305" x="3297238" y="5702300"/>
          <p14:tracePt t="167327" x="3322638" y="5694363"/>
          <p14:tracePt t="167352" x="3330575" y="5694363"/>
          <p14:tracePt t="167369" x="3348038" y="5694363"/>
          <p14:tracePt t="167397" x="3373438" y="5684838"/>
          <p14:tracePt t="167574" x="3382963" y="5668963"/>
          <p14:tracePt t="167587" x="3398838" y="5659438"/>
          <p14:tracePt t="167602" x="3424238" y="5641975"/>
          <p14:tracePt t="167618" x="3449638" y="5608638"/>
          <p14:tracePt t="167636" x="3509963" y="5557838"/>
          <p14:tracePt t="167653" x="3535363" y="5514975"/>
          <p14:tracePt t="167663" x="3552825" y="5497513"/>
          <p14:tracePt t="167684" x="3560763" y="5456238"/>
          <p14:tracePt t="168023" x="3517900" y="5456238"/>
          <p14:tracePt t="168042" x="3467100" y="5456238"/>
          <p14:tracePt t="168059" x="3441700" y="5456238"/>
          <p14:tracePt t="168541" x="3502025" y="5456238"/>
          <p14:tracePt t="168575" x="3509963" y="5456238"/>
          <p14:tracePt t="169024" x="3517900" y="5456238"/>
          <p14:tracePt t="169041" x="3517900" y="5446713"/>
          <p14:tracePt t="169058" x="3492500" y="5446713"/>
          <p14:tracePt t="169075" x="3398838" y="5405438"/>
          <p14:tracePt t="169091" x="3263900" y="5395913"/>
          <p14:tracePt t="169105" x="3094038" y="5380038"/>
          <p14:tracePt t="169119" x="2949575" y="5370513"/>
          <p14:tracePt t="169137" x="2838450" y="5370513"/>
          <p14:tracePt t="169153" x="2787650" y="5370513"/>
          <p14:tracePt t="169162" x="2778125" y="5370513"/>
          <p14:tracePt t="169183" x="2752725" y="5370513"/>
          <p14:tracePt t="169211" x="2736850" y="5370513"/>
          <p14:tracePt t="169228" x="2686050" y="5370513"/>
          <p14:tracePt t="169245" x="2633663" y="5370513"/>
          <p14:tracePt t="169261" x="2582863" y="5370513"/>
          <p14:tracePt t="169277" x="2549525" y="5380038"/>
          <p14:tracePt t="169294" x="2532063" y="5380038"/>
          <p14:tracePt t="169306" x="2489200" y="5405438"/>
          <p14:tracePt t="169323" x="2463800" y="5413375"/>
          <p14:tracePt t="169343" x="2397125" y="5421313"/>
          <p14:tracePt t="169367" x="2362200" y="5421313"/>
          <p14:tracePt t="169385" x="2293938" y="5456238"/>
          <p14:tracePt t="169401" x="2293938" y="5464175"/>
          <p14:tracePt t="169412" x="2268538" y="5481638"/>
          <p14:tracePt t="169461" x="2252663" y="5497513"/>
          <p14:tracePt t="169479" x="2243138" y="5507038"/>
          <p14:tracePt t="169495" x="2235200" y="5514975"/>
          <p14:tracePt t="169512" x="2227263" y="5524500"/>
          <p14:tracePt t="169524" x="2217738" y="5524500"/>
          <p14:tracePt t="169556" x="2209800" y="5549900"/>
          <p14:tracePt t="169568" x="2200275" y="5549900"/>
          <p14:tracePt t="169585" x="2200275" y="5575300"/>
          <p14:tracePt t="169616" x="2200275" y="5583238"/>
          <p14:tracePt t="169633" x="2200275" y="5591175"/>
          <p14:tracePt t="169651" x="2200275" y="5600700"/>
          <p14:tracePt t="169662" x="2200275" y="5608638"/>
          <p14:tracePt t="169682" x="2200275" y="5641975"/>
          <p14:tracePt t="169694" x="2200275" y="5651500"/>
          <p14:tracePt t="169712" x="2243138" y="5702300"/>
          <p14:tracePt t="169728" x="2252663" y="5710238"/>
          <p14:tracePt t="169744" x="2293938" y="5719763"/>
          <p14:tracePt t="169762" x="2387600" y="5735638"/>
          <p14:tracePt t="169772" x="2430463" y="5745163"/>
          <p14:tracePt t="169791" x="2608263" y="5753100"/>
          <p14:tracePt t="169807" x="2676525" y="5753100"/>
          <p14:tracePt t="169825" x="2744788" y="5753100"/>
          <p14:tracePt t="169841" x="2787650" y="5753100"/>
          <p14:tracePt t="169858" x="2855913" y="5753100"/>
          <p14:tracePt t="169882" x="2906713" y="5761038"/>
          <p14:tracePt t="169899" x="2922588" y="5761038"/>
          <p14:tracePt t="169899" x="2957513" y="5770563"/>
          <p14:tracePt t="169918" x="2990850" y="5778500"/>
          <p14:tracePt t="169928" x="3008313" y="5778500"/>
          <p14:tracePt t="169949" x="3076575" y="5788025"/>
          <p14:tracePt t="169961" x="3101975" y="5788025"/>
          <p14:tracePt t="169977" x="3135313" y="5795963"/>
          <p14:tracePt t="169995" x="3160713" y="5803900"/>
          <p14:tracePt t="170006" x="3178175" y="5803900"/>
          <p14:tracePt t="170026" x="3186113" y="5803900"/>
          <p14:tracePt t="170042" x="3211513" y="5803900"/>
          <p14:tracePt t="170062" x="3254375" y="5803900"/>
          <p14:tracePt t="170070" x="3263900" y="5803900"/>
          <p14:tracePt t="170085" x="3322638" y="5803900"/>
          <p14:tracePt t="170102" x="3365500" y="5795963"/>
          <p14:tracePt t="170118" x="3416300" y="5770563"/>
          <p14:tracePt t="170135" x="3424238" y="5770563"/>
          <p14:tracePt t="170152" x="3433763" y="5770563"/>
          <p14:tracePt t="170162" x="3441700" y="5753100"/>
          <p14:tracePt t="170183" x="3459163" y="5745163"/>
          <p14:tracePt t="170194" x="3467100" y="5745163"/>
          <p14:tracePt t="170212" x="3492500" y="5735638"/>
          <p14:tracePt t="170228" x="3509963" y="5727700"/>
          <p14:tracePt t="170245" x="3527425" y="5702300"/>
          <p14:tracePt t="170261" x="3543300" y="5684838"/>
          <p14:tracePt t="170279" x="3560763" y="5668963"/>
          <p14:tracePt t="170290" x="3568700" y="5651500"/>
          <p14:tracePt t="170305" x="3578225" y="5641975"/>
          <p14:tracePt t="170327" x="3586163" y="5600700"/>
          <p14:tracePt t="170334" x="3586163" y="5575300"/>
          <p14:tracePt t="170351" x="3586163" y="5565775"/>
          <p14:tracePt t="170369" x="3586163" y="5497513"/>
          <p14:tracePt t="170386" x="3586163" y="5456238"/>
          <p14:tracePt t="170401" x="3586163" y="5421313"/>
          <p14:tracePt t="170430" x="3586163" y="5405438"/>
          <p14:tracePt t="170447" x="3578225" y="5395913"/>
          <p14:tracePt t="170573" x="3543300" y="5395913"/>
          <p14:tracePt t="170586" x="3527425" y="5395913"/>
          <p14:tracePt t="170943" x="3492500" y="5395913"/>
          <p14:tracePt t="170963" x="3416300" y="5387975"/>
          <p14:tracePt t="170979" x="3322638" y="5380038"/>
          <p14:tracePt t="170994" x="3076575" y="5362575"/>
          <p14:tracePt t="171012" x="2830513" y="5362575"/>
          <p14:tracePt t="171023" x="2608263" y="5353050"/>
          <p14:tracePt t="171043" x="2473325" y="5353050"/>
          <p14:tracePt t="171060" x="2438400" y="5353050"/>
          <p14:tracePt t="171078" x="2430463" y="5353050"/>
          <p14:tracePt t="171079" x="2422525" y="5353050"/>
          <p14:tracePt t="171100" x="2413000" y="5353050"/>
          <p14:tracePt t="171118" x="2371725" y="5387975"/>
          <p14:tracePt t="171119" x="2328863" y="5405438"/>
          <p14:tracePt t="171136" x="2268538" y="5430838"/>
          <p14:tracePt t="171152" x="2227263" y="5472113"/>
          <p14:tracePt t="171163" x="2200275" y="5481638"/>
          <p14:tracePt t="171182" x="2192338" y="5497513"/>
          <p14:tracePt t="171195" x="2184400" y="5514975"/>
          <p14:tracePt t="171211" x="2184400" y="5524500"/>
          <p14:tracePt t="171241" x="2184400" y="5540375"/>
          <p14:tracePt t="171258" x="2184400" y="5549900"/>
          <p14:tracePt t="171275" x="2184400" y="5600700"/>
          <p14:tracePt t="171292" x="2227263" y="5616575"/>
          <p14:tracePt t="171309" x="2260600" y="5626100"/>
          <p14:tracePt t="171325" x="2387600" y="5668963"/>
          <p14:tracePt t="171344" x="2574925" y="5702300"/>
          <p14:tracePt t="171355" x="2676525" y="5710238"/>
          <p14:tracePt t="171372" x="2974975" y="5727700"/>
          <p14:tracePt t="171389" x="3076575" y="5727700"/>
          <p14:tracePt t="171406" x="3228975" y="5727700"/>
          <p14:tracePt t="171413" x="3373438" y="5727700"/>
          <p14:tracePt t="171432" x="3441700" y="5727700"/>
          <p14:tracePt t="171449" x="3509963" y="5727700"/>
          <p14:tracePt t="172587" x="3517900" y="5727700"/>
          <p14:tracePt t="172606" x="3535363" y="5727700"/>
          <p14:tracePt t="172620" x="3552825" y="5727700"/>
          <p14:tracePt t="172636" x="3568700" y="5727700"/>
          <p14:tracePt t="172653" x="3586163" y="5727700"/>
          <p14:tracePt t="172807" x="3578225" y="5735638"/>
          <p14:tracePt t="172856" x="3560763" y="5745163"/>
          <p14:tracePt t="172869" x="3552825" y="5753100"/>
          <p14:tracePt t="172884" x="3552825" y="5761038"/>
          <p14:tracePt t="172914" x="3552825" y="5770563"/>
          <p14:tracePt t="172930" x="3552825" y="5778500"/>
          <p14:tracePt t="172945" x="3552825" y="5795963"/>
          <p14:tracePt t="172965" x="3586163" y="5813425"/>
          <p14:tracePt t="172984" x="3603625" y="5821363"/>
          <p14:tracePt t="172984" x="3619500" y="5821363"/>
          <p14:tracePt t="172993" x="3636963" y="5829300"/>
          <p14:tracePt t="173011" x="3687763" y="5838825"/>
          <p14:tracePt t="173028" x="3748088" y="5838825"/>
          <p14:tracePt t="173045" x="3798888" y="5838825"/>
          <p14:tracePt t="173151" x="3806825" y="5838825"/>
          <p14:tracePt t="173165" x="3806825" y="5803900"/>
          <p14:tracePt t="173184" x="3806825" y="5735638"/>
          <p14:tracePt t="173194" x="3806825" y="5702300"/>
          <p14:tracePt t="173211" x="3806825" y="5684838"/>
          <p14:tracePt t="173383" x="3849688" y="5676900"/>
          <p14:tracePt t="173397" x="3867150" y="5676900"/>
          <p14:tracePt t="173414" x="3900488" y="5668963"/>
          <p14:tracePt t="173431" x="3976688" y="5641975"/>
          <p14:tracePt t="173448" x="3994150" y="5641975"/>
          <p14:tracePt t="173459" x="4079875" y="5641975"/>
          <p14:tracePt t="173478" x="4121150" y="5634038"/>
          <p14:tracePt t="173496" x="4206875" y="5634038"/>
          <p14:tracePt t="173513" x="4265613" y="5634038"/>
          <p14:tracePt t="173529" x="4325938" y="5634038"/>
          <p14:tracePt t="173545" x="4351338" y="5641975"/>
          <p14:tracePt t="173557" x="4435475" y="5668963"/>
          <p14:tracePt t="173575" x="4503738" y="5676900"/>
          <p14:tracePt t="173592" x="4554538" y="5702300"/>
          <p14:tracePt t="173609" x="4564063" y="5702300"/>
          <p14:tracePt t="173741" x="4554538" y="5702300"/>
          <p14:tracePt t="173760" x="4521200" y="5702300"/>
          <p14:tracePt t="173779" x="4503738" y="5702300"/>
          <p14:tracePt t="173789" x="4495800" y="5702300"/>
          <p14:tracePt t="173913" x="4622800" y="5694363"/>
          <p14:tracePt t="173929" x="4691063" y="5676900"/>
          <p14:tracePt t="173946" x="4835525" y="5651500"/>
          <p14:tracePt t="173962" x="4987925" y="5634038"/>
          <p14:tracePt t="173975" x="5064125" y="5626100"/>
          <p14:tracePt t="173992" x="5183188" y="5616575"/>
          <p14:tracePt t="174012" x="5243513" y="5608638"/>
          <p14:tracePt t="174089" x="5251450" y="5608638"/>
          <p14:tracePt t="174120" x="5268913" y="5608638"/>
          <p14:tracePt t="174122" x="5268913" y="5616575"/>
          <p14:tracePt t="174135" x="5286375" y="5616575"/>
          <p14:tracePt t="174151" x="5302250" y="5641975"/>
          <p14:tracePt t="174162" x="5311775" y="5641975"/>
          <p14:tracePt t="174182" x="5327650" y="5659438"/>
          <p14:tracePt t="174194" x="5380038" y="5659438"/>
          <p14:tracePt t="174211" x="5421313" y="5684838"/>
          <p14:tracePt t="174226" x="5456238" y="5684838"/>
          <p14:tracePt t="174242" x="5507038" y="5684838"/>
          <p14:tracePt t="174259" x="5549900" y="5684838"/>
          <p14:tracePt t="174275" x="5583238" y="5684838"/>
          <p14:tracePt t="174292" x="5616575" y="5684838"/>
          <p14:tracePt t="174309" x="5626100" y="5684838"/>
          <p14:tracePt t="174327" x="5651500" y="5694363"/>
          <p14:tracePt t="174344" x="5684838" y="5710238"/>
          <p14:tracePt t="174351" x="5694363" y="5727700"/>
          <p14:tracePt t="174368" x="5778500" y="5753100"/>
          <p14:tracePt t="174384" x="5821363" y="5788025"/>
          <p14:tracePt t="174407" x="5872163" y="5813425"/>
          <p14:tracePt t="174414" x="5880100" y="5829300"/>
          <p14:tracePt t="174429" x="5880100" y="5846763"/>
          <p14:tracePt t="174445" x="5897563" y="5854700"/>
          <p14:tracePt t="174462" x="5905500" y="5880100"/>
          <p14:tracePt t="174479" x="5922963" y="5905500"/>
          <p14:tracePt t="174496" x="5932488" y="5915025"/>
          <p14:tracePt t="174506" x="5948363" y="5932488"/>
          <p14:tracePt t="174526" x="5965825" y="5948363"/>
          <p14:tracePt t="174527" x="5983288" y="5957888"/>
          <p14:tracePt t="174543" x="5999163" y="5983288"/>
          <p14:tracePt t="174561" x="6008688" y="5983288"/>
          <p14:tracePt t="174569" x="6034088" y="5991225"/>
          <p14:tracePt t="174592" x="6067425" y="6008688"/>
          <p14:tracePt t="174609" x="6178550" y="6008688"/>
          <p14:tracePt t="174636" x="6280150" y="6008688"/>
          <p14:tracePt t="174652" x="6416675" y="6008688"/>
          <p14:tracePt t="174667" x="6526213" y="6008688"/>
          <p14:tracePt t="174685" x="6645275" y="6008688"/>
          <p14:tracePt t="174693" x="6688138" y="6008688"/>
          <p14:tracePt t="174710" x="6799263" y="6008688"/>
          <p14:tracePt t="174727" x="6900863" y="6008688"/>
          <p14:tracePt t="174744" x="6994525" y="5999163"/>
          <p14:tracePt t="174761" x="7113588" y="5973763"/>
          <p14:tracePt t="174778" x="7121525" y="5973763"/>
          <p14:tracePt t="174808" x="7138988" y="5973763"/>
          <p14:tracePt t="174823" x="7180263" y="5973763"/>
          <p14:tracePt t="174837" x="7232650" y="5973763"/>
          <p14:tracePt t="174856" x="7316788" y="5973763"/>
          <p14:tracePt t="174869" x="7392988" y="5973763"/>
          <p14:tracePt t="174885" x="7453313" y="5973763"/>
          <p14:tracePt t="174961" x="7461250" y="5973763"/>
          <p14:tracePt t="174976" x="7461250" y="5991225"/>
          <p14:tracePt t="174995" x="7461250" y="6016625"/>
          <p14:tracePt t="175006" x="7385050" y="6076950"/>
          <p14:tracePt t="175027" x="7240588" y="6161088"/>
          <p14:tracePt t="175043" x="7138988" y="6194425"/>
          <p14:tracePt t="175062" x="7027863" y="6221413"/>
          <p14:tracePt t="175070" x="6756400" y="6254750"/>
          <p14:tracePt t="175094" x="6272213" y="6262688"/>
          <p14:tracePt t="175123" x="5641975" y="6262688"/>
          <p14:tracePt t="175138" x="5565775" y="6262688"/>
          <p14:tracePt t="175156" x="5507038" y="6262688"/>
          <p14:tracePt t="175163" x="5497513" y="6262688"/>
          <p14:tracePt t="175183" x="5497513" y="6178550"/>
          <p14:tracePt t="175194" x="5497513" y="6135688"/>
          <p14:tracePt t="175211" x="5497513" y="6076950"/>
          <p14:tracePt t="175229" x="5497513" y="5940425"/>
          <p14:tracePt t="175245" x="5497513" y="5829300"/>
          <p14:tracePt t="175263" x="5497513" y="5745163"/>
          <p14:tracePt t="175273" x="5532438" y="5575300"/>
          <p14:tracePt t="175289" x="5583238" y="5438775"/>
          <p14:tracePt t="175310" x="5626100" y="5362575"/>
          <p14:tracePt t="175326" x="5676900" y="5243513"/>
          <p14:tracePt t="175335" x="5694363" y="5226050"/>
          <p14:tracePt t="175351" x="5778500" y="5175250"/>
          <p14:tracePt t="175369" x="5829300" y="5157788"/>
          <p14:tracePt t="175385" x="5897563" y="5132388"/>
          <p14:tracePt t="175402" x="5991225" y="5099050"/>
          <p14:tracePt t="175413" x="6016625" y="5091113"/>
          <p14:tracePt t="175430" x="6102350" y="5081588"/>
          <p14:tracePt t="175447" x="6262688" y="5073650"/>
          <p14:tracePt t="175462" x="6457950" y="5073650"/>
          <p14:tracePt t="175479" x="6670675" y="5073650"/>
          <p14:tracePt t="175496" x="6858000" y="5073650"/>
          <p14:tracePt t="175513" x="7002463" y="5073650"/>
          <p14:tracePt t="175529" x="7088188" y="5081588"/>
          <p14:tracePt t="175546" x="7113588" y="5106988"/>
          <p14:tracePt t="175555" x="7154863" y="5157788"/>
          <p14:tracePt t="175575" x="7232650" y="5208588"/>
          <p14:tracePt t="175593" x="7291388" y="5286375"/>
          <p14:tracePt t="175611" x="7299325" y="5294313"/>
          <p14:tracePt t="175632" x="7308850" y="5311775"/>
          <p14:tracePt t="175649" x="7350125" y="5327650"/>
          <p14:tracePt t="175667" x="7377113" y="5337175"/>
          <p14:tracePt t="175678" x="7392988" y="5337175"/>
          <p14:tracePt t="175695" x="7402513" y="5337175"/>
          <p14:tracePt t="175806" x="7410450" y="5345113"/>
          <p14:tracePt t="175819" x="7410450" y="5353050"/>
          <p14:tracePt t="175842" x="7410450" y="5413375"/>
          <p14:tracePt t="175858" x="7410450" y="5446713"/>
          <p14:tracePt t="175875" x="7410450" y="5497513"/>
          <p14:tracePt t="175882" x="7410450" y="5540375"/>
          <p14:tracePt t="175899" x="7385050" y="5600700"/>
          <p14:tracePt t="175917" x="7359650" y="5676900"/>
          <p14:tracePt t="175933" x="7308850" y="5735638"/>
          <p14:tracePt t="175944" x="7299325" y="5753100"/>
          <p14:tracePt t="175961" x="7258050" y="5821363"/>
          <p14:tracePt t="175978" x="7223125" y="5829300"/>
          <p14:tracePt t="175995" x="7189788" y="5846763"/>
          <p14:tracePt t="176014" x="7129463" y="5864225"/>
          <p14:tracePt t="176024" x="7096125" y="5864225"/>
          <p14:tracePt t="176039" x="7010400" y="5864225"/>
          <p14:tracePt t="176060" x="6916738" y="5864225"/>
          <p14:tracePt t="176078" x="6875463" y="5872163"/>
          <p14:tracePt t="176087" x="6865938" y="5872163"/>
          <p14:tracePt t="176106" x="6858000" y="5872163"/>
          <p14:tracePt t="176180" x="6858000" y="5880100"/>
          <p14:tracePt t="176195" x="6865938" y="5897563"/>
          <p14:tracePt t="176211" x="6908800" y="5922963"/>
          <p14:tracePt t="176228" x="6951663" y="5940425"/>
          <p14:tracePt t="176244" x="7010400" y="5948363"/>
          <p14:tracePt t="176260" x="7027863" y="5957888"/>
          <p14:tracePt t="176385" x="7027863" y="5965825"/>
          <p14:tracePt t="176399" x="7027863" y="5999163"/>
          <p14:tracePt t="176418" x="7027863" y="6016625"/>
          <p14:tracePt t="176429" x="7010400" y="6042025"/>
          <p14:tracePt t="176447" x="6959600" y="6067425"/>
          <p14:tracePt t="176463" x="6934200" y="6084888"/>
          <p14:tracePt t="176479" x="6908800" y="6118225"/>
          <p14:tracePt t="176491" x="6832600" y="6153150"/>
          <p14:tracePt t="176508" x="6799263" y="6186488"/>
          <p14:tracePt t="176525" x="6713538" y="6211888"/>
          <p14:tracePt t="176542" x="6670675" y="6211888"/>
          <p14:tracePt t="176560" x="6627813" y="6229350"/>
          <p14:tracePt t="176577" x="6619875" y="6229350"/>
          <p14:tracePt t="176741" x="6637338" y="6229350"/>
          <p14:tracePt t="176759" x="6705600" y="6229350"/>
          <p14:tracePt t="176777" x="6772275" y="6229350"/>
          <p14:tracePt t="176794" x="6865938" y="6194425"/>
          <p14:tracePt t="176811" x="6891338" y="6169025"/>
          <p14:tracePt t="176839" x="6891338" y="6161088"/>
          <p14:tracePt t="176853" x="6891338" y="6143625"/>
          <p14:tracePt t="176929" x="6875463" y="6143625"/>
          <p14:tracePt t="176946" x="6850063" y="6143625"/>
          <p14:tracePt t="176962" x="6781800" y="6143625"/>
          <p14:tracePt t="176979" x="6721475" y="6143625"/>
          <p14:tracePt t="176995" x="6680200" y="6143625"/>
          <p14:tracePt t="177011" x="6670675" y="6143625"/>
          <p14:tracePt t="177072" x="6662738" y="6143625"/>
          <p14:tracePt t="177090" x="6654800" y="6135688"/>
          <p14:tracePt t="177108" x="6654800" y="6076950"/>
          <p14:tracePt t="177125" x="6721475" y="5991225"/>
          <p14:tracePt t="177149" x="6824663" y="5864225"/>
          <p14:tracePt t="177166" x="6875463" y="5813425"/>
          <p14:tracePt t="177184" x="7070725" y="5659438"/>
          <p14:tracePt t="177195" x="7104063" y="5626100"/>
          <p14:tracePt t="177212" x="7146925" y="5583238"/>
          <p14:tracePt t="177228" x="7154863" y="5575300"/>
          <p14:tracePt t="177245" x="7154863" y="5557838"/>
          <p14:tracePt t="177262" x="7154863" y="5540375"/>
          <p14:tracePt t="177279" x="7121525" y="5524500"/>
          <p14:tracePt t="177309" x="7121525" y="5514975"/>
          <p14:tracePt t="177386" x="7121525" y="5497513"/>
          <p14:tracePt t="177399" x="7172325" y="5472113"/>
          <p14:tracePt t="177417" x="7205663" y="5421313"/>
          <p14:tracePt t="177429" x="7223125" y="5395913"/>
          <p14:tracePt t="177448" x="7232650" y="5370513"/>
          <p14:tracePt t="177460" x="7232650" y="5362575"/>
          <p14:tracePt t="177477" x="7232650" y="5345113"/>
          <p14:tracePt t="177495" x="7215188" y="5294313"/>
          <p14:tracePt t="177495" x="7189788" y="5286375"/>
          <p14:tracePt t="177512" x="7138988" y="5276850"/>
          <p14:tracePt t="177523" x="7129463" y="5260975"/>
          <p14:tracePt t="177541" x="7088188" y="5251450"/>
          <p14:tracePt t="177559" x="7061200" y="5251450"/>
          <p14:tracePt t="177578" x="7035800" y="5251450"/>
          <p14:tracePt t="177585" x="7027863" y="5251450"/>
          <p14:tracePt t="177602" x="6985000" y="5251450"/>
          <p14:tracePt t="177619" x="6959600" y="5251450"/>
          <p14:tracePt t="177634" x="6908800" y="5260975"/>
          <p14:tracePt t="177652" x="6891338" y="5268913"/>
          <p14:tracePt t="177662" x="6891338" y="5276850"/>
          <p14:tracePt t="177683" x="6875463" y="5294313"/>
          <p14:tracePt t="177694" x="6875463" y="5302250"/>
          <p14:tracePt t="177710" x="6865938" y="5327650"/>
          <p14:tracePt t="177727" x="6858000" y="5380038"/>
          <p14:tracePt t="177744" x="6858000" y="5395913"/>
          <p14:tracePt t="177762" x="6858000" y="5413375"/>
          <p14:tracePt t="177772" x="6858000" y="5421313"/>
          <p14:tracePt t="177807" x="6858000" y="5430838"/>
          <p14:tracePt t="178025" x="6840538" y="5464175"/>
          <p14:tracePt t="178041" x="6832600" y="5481638"/>
          <p14:tracePt t="178059" x="6832600" y="5489575"/>
          <p14:tracePt t="178076" x="6815138" y="5497513"/>
          <p14:tracePt t="178166" x="6815138" y="5514975"/>
          <p14:tracePt t="178181" x="6815138" y="5524500"/>
          <p14:tracePt t="178200" x="6815138" y="5532438"/>
          <p14:tracePt t="178210" x="6824663" y="5532438"/>
          <p14:tracePt t="178850" x="6832600" y="5540375"/>
          <p14:tracePt t="178871" x="6832600" y="5557838"/>
          <p14:tracePt t="178885" x="6799263" y="5591175"/>
          <p14:tracePt t="178902" x="6764338" y="5608638"/>
          <p14:tracePt t="178931" x="6738938" y="5608638"/>
          <p14:tracePt t="178947" x="6731000" y="5608638"/>
          <p14:tracePt t="178964" x="6713538" y="5608638"/>
          <p14:tracePt t="178975" x="6705600" y="5608638"/>
          <p14:tracePt t="178996" x="6654800" y="5540375"/>
          <p14:tracePt t="179013" x="6627813" y="5481638"/>
          <p14:tracePt t="179029" x="6627813" y="5430838"/>
          <p14:tracePt t="179046" x="6619875" y="5380038"/>
          <p14:tracePt t="179057" x="6619875" y="5370513"/>
          <p14:tracePt t="179074" x="6637338" y="5286375"/>
          <p14:tracePt t="179091" x="6654800" y="5276850"/>
          <p14:tracePt t="179091" x="6670675" y="5251450"/>
          <p14:tracePt t="179109" x="6670675" y="5243513"/>
          <p14:tracePt t="179193" x="6670675" y="5235575"/>
          <p14:tracePt t="179212" x="6577013" y="5226050"/>
          <p14:tracePt t="179229" x="6500813" y="5226050"/>
          <p14:tracePt t="179247" x="6297613" y="5226050"/>
          <p14:tracePt t="179256" x="6211888" y="5226050"/>
          <p14:tracePt t="179273" x="6016625" y="5243513"/>
          <p14:tracePt t="179293" x="5778500" y="5294313"/>
          <p14:tracePt t="179311" x="5745163" y="5319713"/>
          <p14:tracePt t="179588" x="5735638" y="5327650"/>
          <p14:tracePt t="179602" x="5702300" y="5337175"/>
          <p14:tracePt t="179616" x="5694363" y="5337175"/>
          <p14:tracePt t="179635" x="5659438" y="5362575"/>
          <p14:tracePt t="179651" x="5608638" y="5405438"/>
          <p14:tracePt t="179662" x="5600700" y="5413375"/>
          <p14:tracePt t="179683" x="5600700" y="5446713"/>
          <p14:tracePt t="179694" x="5600700" y="5456238"/>
          <p14:tracePt t="179712" x="5600700" y="5497513"/>
          <p14:tracePt t="179729" x="5608638" y="5532438"/>
          <p14:tracePt t="179745" x="5651500" y="5575300"/>
          <p14:tracePt t="179760" x="5719763" y="5591175"/>
          <p14:tracePt t="179777" x="5803900" y="5634038"/>
          <p14:tracePt t="179794" x="5915025" y="5668963"/>
          <p14:tracePt t="179811" x="6059488" y="5694363"/>
          <p14:tracePt t="179828" x="6178550" y="5710238"/>
          <p14:tracePt t="179837" x="6237288" y="5710238"/>
          <p14:tracePt t="179859" x="6246813" y="5710238"/>
          <p14:tracePt t="179960" x="6246813" y="5702300"/>
          <p14:tracePt t="179976" x="6246813" y="5684838"/>
          <p14:tracePt t="179992" x="6237288" y="5641975"/>
          <p14:tracePt t="180009" x="6237288" y="5626100"/>
          <p14:tracePt t="180026" x="6237288" y="5549900"/>
          <p14:tracePt t="180043" x="6246813" y="5497513"/>
          <p14:tracePt t="180061" x="6280150" y="5472113"/>
          <p14:tracePt t="180077" x="6288088" y="5464175"/>
          <p14:tracePt t="180085" x="6313488" y="5446713"/>
          <p14:tracePt t="180105" x="6323013" y="5446713"/>
          <p14:tracePt t="180117" x="6348413" y="5446713"/>
          <p14:tracePt t="180134" x="6391275" y="5446713"/>
          <p14:tracePt t="180151" x="6467475" y="5464175"/>
          <p14:tracePt t="180161" x="6500813" y="5489575"/>
          <p14:tracePt t="180179" x="6535738" y="5497513"/>
          <p14:tracePt t="180196" x="6535738" y="5524500"/>
          <p14:tracePt t="180212" x="6535738" y="5540375"/>
          <p14:tracePt t="180228" x="6535738" y="5557838"/>
          <p14:tracePt t="180245" x="6535738" y="5575300"/>
          <p14:tracePt t="180261" x="6535738" y="5616575"/>
          <p14:tracePt t="180278" x="6535738" y="5634038"/>
          <p14:tracePt t="180295" x="6483350" y="5676900"/>
          <p14:tracePt t="180303" x="6467475" y="5684838"/>
          <p14:tracePt t="180325" x="6450013" y="5702300"/>
          <p14:tracePt t="180446" x="6450013" y="5684838"/>
          <p14:tracePt t="180461" x="6450013" y="5676900"/>
          <p14:tracePt t="180477" x="6450013" y="5641975"/>
          <p14:tracePt t="180495" x="6450013" y="5616575"/>
          <p14:tracePt t="180512" x="6450013" y="5591175"/>
          <p14:tracePt t="180606" x="6467475" y="5591175"/>
          <p14:tracePt t="180619" x="6500813" y="5659438"/>
          <p14:tracePt t="180633" x="6510338" y="5694363"/>
          <p14:tracePt t="180666" x="6500813" y="5745163"/>
          <p14:tracePt t="180683" x="6492875" y="5753100"/>
          <p14:tracePt t="180701" x="6416675" y="5795963"/>
          <p14:tracePt t="180710" x="6254750" y="5821363"/>
          <p14:tracePt t="180727" x="5965825" y="5854700"/>
          <p14:tracePt t="180744" x="5507038" y="5872163"/>
          <p14:tracePt t="180761" x="4929188" y="5872163"/>
          <p14:tracePt t="180778" x="4427538" y="5880100"/>
          <p14:tracePt t="180788" x="4257675" y="5880100"/>
          <p14:tracePt t="180810" x="3943350" y="5880100"/>
          <p14:tracePt t="180826" x="3917950" y="5880100"/>
          <p14:tracePt t="180835" x="3892550" y="5854700"/>
          <p14:tracePt t="180851" x="3867150" y="5821363"/>
          <p14:tracePt t="180867" x="3841750" y="5795963"/>
          <p14:tracePt t="180885" x="3832225" y="5778500"/>
          <p14:tracePt t="180902" x="3816350" y="5753100"/>
          <p14:tracePt t="180912" x="3790950" y="5745163"/>
          <p14:tracePt t="180933" x="3781425" y="5735638"/>
          <p14:tracePt t="181007" x="3763963" y="5719763"/>
          <p14:tracePt t="181026" x="3738563" y="5684838"/>
          <p14:tracePt t="181044" x="3713163" y="5668963"/>
          <p14:tracePt t="181064" x="3654425" y="5616575"/>
          <p14:tracePt t="181071" x="3619500" y="5600700"/>
          <p14:tracePt t="181087" x="3552825" y="5540375"/>
          <p14:tracePt t="181106" x="3484563" y="5524500"/>
          <p14:tracePt t="181125" x="3467100" y="5507038"/>
          <p14:tracePt t="181210" x="3459163" y="5497513"/>
          <p14:tracePt t="181622" x="3467100" y="5489575"/>
          <p14:tracePt t="181634" x="3671888" y="5481638"/>
          <p14:tracePt t="181651" x="3986213" y="5481638"/>
          <p14:tracePt t="181667" x="4384675" y="5481638"/>
          <p14:tracePt t="181678" x="4852988" y="5481638"/>
          <p14:tracePt t="181695" x="5218113" y="5464175"/>
          <p14:tracePt t="181711" x="5345113" y="5456238"/>
          <p14:tracePt t="181728" x="5514975" y="5421313"/>
          <p14:tracePt t="181745" x="5557838" y="5413375"/>
          <p14:tracePt t="181806" x="5565775" y="5413375"/>
          <p14:tracePt t="181825" x="5591175" y="5413375"/>
          <p14:tracePt t="181842" x="5641975" y="5413375"/>
          <p14:tracePt t="181859" x="5727700" y="5413375"/>
          <p14:tracePt t="181881" x="5795963" y="5421313"/>
          <p14:tracePt t="181899" x="5864225" y="5430838"/>
          <p14:tracePt t="181917" x="5999163" y="5438775"/>
          <p14:tracePt t="181943" x="6008688" y="5438775"/>
          <p14:tracePt t="182007" x="6016625" y="5438775"/>
          <p14:tracePt t="182023" x="6016625" y="5413375"/>
          <p14:tracePt t="182044" x="5915025" y="5327650"/>
          <p14:tracePt t="182053" x="5905500" y="5311775"/>
          <p14:tracePt t="182077" x="5889625" y="5302250"/>
          <p14:tracePt t="182242" x="5897563" y="5311775"/>
          <p14:tracePt t="182257" x="5932488" y="5345113"/>
          <p14:tracePt t="182277" x="5965825" y="5353050"/>
          <p14:tracePt t="182292" x="5973763" y="5387975"/>
          <p14:tracePt t="182310" x="5991225" y="5395913"/>
          <p14:tracePt t="182758" x="5999163" y="5395913"/>
          <p14:tracePt t="183105" x="6008688" y="5405438"/>
          <p14:tracePt t="183131" x="6024563" y="5387975"/>
          <p14:tracePt t="183149" x="6049963" y="5362575"/>
          <p14:tracePt t="183167" x="6161088" y="5302250"/>
          <p14:tracePt t="183178" x="6186488" y="5294313"/>
          <p14:tracePt t="183195" x="6288088" y="5276850"/>
          <p14:tracePt t="183212" x="6416675" y="5260975"/>
          <p14:tracePt t="183230" x="6510338" y="5260975"/>
          <p14:tracePt t="183246" x="6543675" y="5260975"/>
          <p14:tracePt t="183288" x="6551613" y="5260975"/>
          <p14:tracePt t="183306" x="6551613" y="5268913"/>
          <p14:tracePt t="183326" x="6551613" y="5286375"/>
          <p14:tracePt t="183343" x="6518275" y="5327650"/>
          <p14:tracePt t="183350" x="6500813" y="5327650"/>
          <p14:tracePt t="183369" x="6457950" y="5327650"/>
          <p14:tracePt t="183387" x="6424613" y="5327650"/>
          <p14:tracePt t="183402" x="6407150" y="5327650"/>
          <p14:tracePt t="183412" x="6399213" y="5327650"/>
          <p14:tracePt t="183429" x="6381750" y="5319713"/>
          <p14:tracePt t="183524" x="6381750" y="5302250"/>
          <p14:tracePt t="183543" x="6391275" y="5302250"/>
          <p14:tracePt t="183560" x="6407150" y="5302250"/>
          <p14:tracePt t="183579" x="6424613" y="5302250"/>
          <p14:tracePt t="183604" x="6457950" y="5302250"/>
          <p14:tracePt t="183616" x="6483350" y="5327650"/>
          <p14:tracePt t="183635" x="6510338" y="5345113"/>
          <p14:tracePt t="183678" x="6510338" y="5362575"/>
          <p14:tracePt t="183693" x="6510338" y="5380038"/>
          <p14:tracePt t="183710" x="6450013" y="5395913"/>
          <p14:tracePt t="183728" x="6399213" y="5395913"/>
          <p14:tracePt t="183745" x="6356350" y="5395913"/>
          <p14:tracePt t="183756" x="6338888" y="5395913"/>
          <p14:tracePt t="183757" x="6323013" y="5395913"/>
          <p14:tracePt t="183775" x="6313488" y="5395913"/>
          <p14:tracePt t="183793" x="6305550" y="5395913"/>
          <p14:tracePt t="183839" x="6288088" y="5395913"/>
          <p14:tracePt t="183866" x="6280150" y="5387975"/>
          <p14:tracePt t="184090" x="6272213" y="5387975"/>
          <p14:tracePt t="184102" x="6246813" y="5362575"/>
          <p14:tracePt t="184118" x="6178550" y="5345113"/>
          <p14:tracePt t="184136" x="6084888" y="5311775"/>
          <p14:tracePt t="184156" x="6016625" y="5268913"/>
          <p14:tracePt t="184158" x="5983288" y="5251450"/>
          <p14:tracePt t="184179" x="5905500" y="5218113"/>
          <p14:tracePt t="184197" x="5889625" y="5200650"/>
          <p14:tracePt t="184215" x="5889625" y="5183188"/>
          <p14:tracePt t="184224" x="5880100" y="5175250"/>
          <p14:tracePt t="184273" x="5880100" y="5167313"/>
          <p14:tracePt t="184290" x="5880100" y="5149850"/>
          <p14:tracePt t="184309" x="5915025" y="5149850"/>
          <p14:tracePt t="184327" x="5932488" y="5149850"/>
          <p14:tracePt t="184344" x="5965825" y="5149850"/>
          <p14:tracePt t="184351" x="5973763" y="5149850"/>
          <p14:tracePt t="184375" x="6008688" y="5149850"/>
          <p14:tracePt t="184382" x="6008688" y="5157788"/>
          <p14:tracePt t="184412" x="6008688" y="5175250"/>
          <p14:tracePt t="184431" x="5999163" y="5208588"/>
          <p14:tracePt t="184448" x="5973763" y="5226050"/>
          <p14:tracePt t="184463" x="5897563" y="5235575"/>
          <p14:tracePt t="184480" x="5829300" y="5235575"/>
          <p14:tracePt t="184491" x="5821363" y="5235575"/>
          <p14:tracePt t="184511" x="5803900" y="5235575"/>
          <p14:tracePt t="184527" x="5788025" y="5235575"/>
          <p14:tracePt t="184540" x="5770563" y="5200650"/>
          <p14:tracePt t="184559" x="5761038" y="5116513"/>
          <p14:tracePt t="184576" x="5761038" y="5091113"/>
          <p14:tracePt t="184593" x="5761038" y="5022850"/>
          <p14:tracePt t="184601" x="5761038" y="4972050"/>
          <p14:tracePt t="184621" x="5761038" y="4929188"/>
          <p14:tracePt t="184638" x="5813425" y="4878388"/>
          <p14:tracePt t="184651" x="5846763" y="4852988"/>
          <p14:tracePt t="184663" x="5872163" y="4852988"/>
          <p14:tracePt t="184683" x="5940425" y="4852988"/>
          <p14:tracePt t="184695" x="5999163" y="4852988"/>
          <p14:tracePt t="184711" x="6076950" y="4852988"/>
          <p14:tracePt t="184728" x="6153150" y="4852988"/>
          <p14:tracePt t="184745" x="6272213" y="4852988"/>
          <p14:tracePt t="184762" x="6297613" y="4852988"/>
          <p14:tracePt t="184773" x="6330950" y="4868863"/>
          <p14:tracePt t="184789" x="6338888" y="4868863"/>
          <p14:tracePt t="184944" x="6348413" y="4868863"/>
          <p14:tracePt t="184960" x="6381750" y="4868863"/>
          <p14:tracePt t="184977" x="6450013" y="4878388"/>
          <p14:tracePt t="184994" x="6569075" y="4894263"/>
          <p14:tracePt t="185010" x="6594475" y="4894263"/>
          <p14:tracePt t="185027" x="6645275" y="4894263"/>
          <p14:tracePt t="185044" x="6680200" y="4911725"/>
          <p14:tracePt t="185074" x="6688138" y="4919663"/>
          <p14:tracePt t="185117" x="6696075" y="4919663"/>
          <p14:tracePt t="185150" x="6705600" y="4937125"/>
          <p14:tracePt t="185163" x="6721475" y="4946650"/>
          <p14:tracePt t="185197" x="6746875" y="4954588"/>
          <p14:tracePt t="185214" x="6807200" y="4972050"/>
          <p14:tracePt t="185225" x="6850063" y="4987925"/>
          <p14:tracePt t="185245" x="6926263" y="4997450"/>
          <p14:tracePt t="185260" x="6985000" y="5013325"/>
          <p14:tracePt t="185278" x="7035800" y="5013325"/>
          <p14:tracePt t="185295" x="7129463" y="5022850"/>
          <p14:tracePt t="185303" x="7164388" y="5030788"/>
          <p14:tracePt t="185325" x="7258050" y="5056188"/>
          <p14:tracePt t="185341" x="7265988" y="5064125"/>
          <p14:tracePt t="185366" x="7265988" y="5073650"/>
          <p14:tracePt t="185383" x="7265988" y="5106988"/>
          <p14:tracePt t="185401" x="7265988" y="5132388"/>
          <p14:tracePt t="185419" x="7265988" y="5175250"/>
          <p14:tracePt t="185429" x="7265988" y="5183188"/>
          <p14:tracePt t="185446" x="7265988" y="5218113"/>
          <p14:tracePt t="185462" x="7265988" y="5235575"/>
          <p14:tracePt t="185478" x="7265988" y="5243513"/>
          <p14:tracePt t="185495" x="7265988" y="5260975"/>
          <p14:tracePt t="185513" x="7265988" y="5268913"/>
          <p14:tracePt t="185649" x="7273925" y="5251450"/>
          <p14:tracePt t="185664" x="7283450" y="5226050"/>
          <p14:tracePt t="185682" x="7299325" y="5183188"/>
          <p14:tracePt t="185699" x="7299325" y="5149850"/>
          <p14:tracePt t="185709" x="7299325" y="5132388"/>
          <p14:tracePt t="185728" x="7299325" y="5081588"/>
          <p14:tracePt t="185745" x="7232650" y="5022850"/>
          <p14:tracePt t="185762" x="7121525" y="4979988"/>
          <p14:tracePt t="185778" x="6985000" y="4929188"/>
          <p14:tracePt t="185796" x="6772275" y="4911725"/>
          <p14:tracePt t="185806" x="6662738" y="4911725"/>
          <p14:tracePt t="185826" x="6323013" y="4911725"/>
          <p14:tracePt t="185844" x="6194425" y="4911725"/>
          <p14:tracePt t="185852" x="6118225" y="4911725"/>
          <p14:tracePt t="185868" x="6067425" y="4911725"/>
          <p14:tracePt t="185886" x="6034088" y="4911725"/>
          <p14:tracePt t="185901" x="6016625" y="4911725"/>
          <p14:tracePt t="185917" x="6008688" y="4911725"/>
          <p14:tracePt t="185928" x="5973763" y="4929188"/>
          <p14:tracePt t="185945" x="5948363" y="4937125"/>
          <p14:tracePt t="185960" x="5922963" y="4937125"/>
          <p14:tracePt t="185977" x="5854700" y="4954588"/>
          <p14:tracePt t="185994" x="5838825" y="4962525"/>
          <p14:tracePt t="186010" x="5821363" y="4979988"/>
          <p14:tracePt t="186027" x="5788025" y="4987925"/>
          <p14:tracePt t="186045" x="5788025" y="4997450"/>
          <p14:tracePt t="186056" x="5778500" y="5005388"/>
          <p14:tracePt t="186071" x="5770563" y="5005388"/>
          <p14:tracePt t="186093" x="5761038" y="5038725"/>
          <p14:tracePt t="186118" x="5745163" y="5073650"/>
          <p14:tracePt t="186134" x="5735638" y="5116513"/>
          <p14:tracePt t="186152" x="5735638" y="5149850"/>
          <p14:tracePt t="186169" x="5735638" y="5226050"/>
          <p14:tracePt t="186195" x="5761038" y="5276850"/>
          <p14:tracePt t="186212" x="5803900" y="5286375"/>
          <p14:tracePt t="186229" x="5864225" y="5302250"/>
          <p14:tracePt t="186245" x="5922963" y="5311775"/>
          <p14:tracePt t="186261" x="6084888" y="5311775"/>
          <p14:tracePt t="186278" x="6297613" y="5311775"/>
          <p14:tracePt t="186289" x="6407150" y="5311775"/>
          <p14:tracePt t="186309" x="6594475" y="5311775"/>
          <p14:tracePt t="186321" x="6756400" y="5302250"/>
          <p14:tracePt t="186336" x="6824663" y="5268913"/>
          <p14:tracePt t="186351" x="6865938" y="5251450"/>
          <p14:tracePt t="186368" x="6883400" y="5235575"/>
          <p14:tracePt t="186385" x="6900863" y="5226050"/>
          <p14:tracePt t="186402" x="6908800" y="5226050"/>
          <p14:tracePt t="186419" x="6934200" y="5218113"/>
          <p14:tracePt t="186429" x="6951663" y="5218113"/>
          <p14:tracePt t="186446" x="6985000" y="5218113"/>
          <p14:tracePt t="186462" x="7010400" y="5218113"/>
          <p14:tracePt t="186478" x="7045325" y="5218113"/>
          <p14:tracePt t="186495" x="7088188" y="5218113"/>
          <p14:tracePt t="186513" x="7205663" y="5218113"/>
          <p14:tracePt t="186529" x="7248525" y="5218113"/>
          <p14:tracePt t="186545" x="7258050" y="5218113"/>
          <p14:tracePt t="186743" x="7265988" y="5218113"/>
          <p14:tracePt t="186856" x="7248525" y="5218113"/>
          <p14:tracePt t="186869" x="7180263" y="5192713"/>
          <p14:tracePt t="186885" x="7096125" y="5132388"/>
          <p14:tracePt t="186902" x="7045325" y="5099050"/>
          <p14:tracePt t="187054" x="7045325" y="5116513"/>
          <p14:tracePt t="187073" x="7045325" y="5175250"/>
          <p14:tracePt t="187087" x="7045325" y="5192713"/>
          <p14:tracePt t="187102" x="7045325" y="5276850"/>
          <p14:tracePt t="187121" x="7053263" y="5294313"/>
          <p14:tracePt t="187136" x="7061200" y="5345113"/>
          <p14:tracePt t="187146" x="7070725" y="5387975"/>
          <p14:tracePt t="187166" x="7070725" y="5438775"/>
          <p14:tracePt t="187182" x="7070725" y="5481638"/>
          <p14:tracePt t="187195" x="7053263" y="5514975"/>
          <p14:tracePt t="187213" x="7019925" y="5557838"/>
          <p14:tracePt t="187229" x="7002463" y="5575300"/>
          <p14:tracePt t="187245" x="6969125" y="5608638"/>
          <p14:tracePt t="187256" x="6951663" y="5616575"/>
          <p14:tracePt t="187276" x="6926263" y="5626100"/>
          <p14:tracePt t="187367" x="6926263" y="5641975"/>
          <p14:tracePt t="187382" x="6926263" y="5651500"/>
          <p14:tracePt t="187402" x="7078663" y="5668963"/>
          <p14:tracePt t="187419" x="7138988" y="5684838"/>
          <p14:tracePt t="187429" x="7189788" y="5694363"/>
          <p14:tracePt t="187445" x="7258050" y="5719763"/>
          <p14:tracePt t="187462" x="7316788" y="5761038"/>
          <p14:tracePt t="187479" x="7359650" y="5821363"/>
          <p14:tracePt t="187495" x="7367588" y="5880100"/>
          <p14:tracePt t="187512" x="7367588" y="5940425"/>
          <p14:tracePt t="187528" x="7367588" y="5973763"/>
          <p14:tracePt t="187540" x="7367588" y="5983288"/>
          <p14:tracePt t="187589" x="7385050" y="5973763"/>
          <p14:tracePt t="187602" x="7427913" y="5940425"/>
          <p14:tracePt t="187618" x="7478713" y="5905500"/>
          <p14:tracePt t="187633" x="7512050" y="5854700"/>
          <p14:tracePt t="187652" x="7699375" y="5565775"/>
          <p14:tracePt t="187663" x="7793038" y="5337175"/>
          <p14:tracePt t="187679" x="7843838" y="5218113"/>
          <p14:tracePt t="187697" x="7920038" y="4827588"/>
          <p14:tracePt t="187713" x="7954963" y="4665663"/>
          <p14:tracePt t="187730" x="7954963" y="4572000"/>
          <p14:tracePt t="187742" x="7954963" y="4529138"/>
          <p14:tracePt t="187760" x="7954963" y="4521200"/>
          <p14:tracePt t="187777" x="7954963" y="4513263"/>
          <p14:tracePt t="187795" x="7954963" y="4503738"/>
          <p14:tracePt t="187824" x="7886700" y="4486275"/>
          <p14:tracePt t="187839" x="7750175" y="4486275"/>
          <p14:tracePt t="187854" x="7410450" y="4486275"/>
          <p14:tracePt t="187871" x="6764338" y="4529138"/>
          <p14:tracePt t="187890" x="5872163" y="4648200"/>
          <p14:tracePt t="187891" x="5481638" y="4683125"/>
          <p14:tracePt t="187912" x="4749800" y="4810125"/>
          <p14:tracePt t="187929" x="3748088" y="4972050"/>
          <p14:tracePt t="187945" x="3502025" y="5022850"/>
          <p14:tracePt t="187965" x="3101975" y="5064125"/>
          <p14:tracePt t="187975" x="2787650" y="5064125"/>
          <p14:tracePt t="187990" x="2516188" y="5064125"/>
          <p14:tracePt t="188010" x="2174875" y="5064125"/>
          <p14:tracePt t="188026" x="2065338" y="5064125"/>
          <p14:tracePt t="188044" x="1852613" y="5064125"/>
          <p14:tracePt t="188061" x="1555750" y="5056188"/>
          <p14:tracePt t="188072" x="1452563" y="5048250"/>
          <p14:tracePt t="188093" x="1138238" y="4979988"/>
          <p14:tracePt t="188101" x="1044575" y="4972050"/>
          <p14:tracePt t="188117" x="917575" y="4937125"/>
          <p14:tracePt t="188135" x="874713" y="4911725"/>
          <p14:tracePt t="188151" x="858838" y="4903788"/>
          <p14:tracePt t="188162" x="849313" y="4894263"/>
          <p14:tracePt t="188288" x="841375" y="4894263"/>
          <p14:tracePt t="188307" x="841375" y="4911725"/>
          <p14:tracePt t="188322" x="866775" y="4962525"/>
          <p14:tracePt t="188337" x="900113" y="5022850"/>
          <p14:tracePt t="188354" x="1011238" y="5276850"/>
          <p14:tracePt t="188371" x="1069975" y="5387975"/>
          <p14:tracePt t="188387" x="1173163" y="5583238"/>
          <p14:tracePt t="188403" x="1249363" y="5735638"/>
          <p14:tracePt t="188423" x="1317625" y="5915025"/>
          <p14:tracePt t="188429" x="1317625" y="5948363"/>
          <p14:tracePt t="188446" x="1333500" y="6016625"/>
          <p14:tracePt t="188462" x="1360488" y="6059488"/>
          <p14:tracePt t="188479" x="1385888" y="6092825"/>
          <p14:tracePt t="188495" x="1411288" y="6118225"/>
          <p14:tracePt t="188512" x="1470025" y="6153150"/>
          <p14:tracePt t="188528" x="1563688" y="6169025"/>
          <p14:tracePt t="188540" x="1639888" y="6169025"/>
          <p14:tracePt t="188558" x="1793875" y="6169025"/>
          <p14:tracePt t="188573" x="1903413" y="6169025"/>
          <p14:tracePt t="188591" x="2268538" y="6169025"/>
          <p14:tracePt t="188610" x="2397125" y="6169025"/>
          <p14:tracePt t="188616" x="2413000" y="6169025"/>
          <p14:tracePt t="188653" x="2413000" y="6161088"/>
          <p14:tracePt t="188667" x="2413000" y="6143625"/>
          <p14:tracePt t="188711" x="2387600" y="6143625"/>
          <p14:tracePt t="188727" x="2371725" y="6143625"/>
          <p14:tracePt t="188744" x="2354263" y="6143625"/>
          <p14:tracePt t="188761" x="2319338" y="6178550"/>
          <p14:tracePt t="188778" x="2311400" y="6237288"/>
          <p14:tracePt t="188789" x="2311400" y="6254750"/>
          <p14:tracePt t="188809" x="2311400" y="6288088"/>
          <p14:tracePt t="188825" x="2311400" y="6297613"/>
          <p14:tracePt t="188835" x="2311400" y="6305550"/>
          <p14:tracePt t="188962" x="2293938" y="6305550"/>
          <p14:tracePt t="188975" x="2260600" y="6313488"/>
          <p14:tracePt t="188991" x="2227263" y="6323013"/>
          <p14:tracePt t="189009" x="2149475" y="6323013"/>
          <p14:tracePt t="189025" x="2073275" y="6323013"/>
          <p14:tracePt t="189042" x="2030413" y="6323013"/>
          <p14:tracePt t="189058" x="2005013" y="6323013"/>
          <p14:tracePt t="189117" x="1997075" y="6323013"/>
          <p14:tracePt t="189132" x="1971675" y="6323013"/>
          <p14:tracePt t="189151" x="1878013" y="6305550"/>
          <p14:tracePt t="189168" x="1819275" y="6280150"/>
          <p14:tracePt t="189178" x="1776413" y="6262688"/>
          <p14:tracePt t="189196" x="1674813" y="6186488"/>
          <p14:tracePt t="189213" x="1639888" y="6153150"/>
          <p14:tracePt t="189232" x="1581150" y="5999163"/>
          <p14:tracePt t="189244" x="1520825" y="5864225"/>
          <p14:tracePt t="189261" x="1462088" y="5694363"/>
          <p14:tracePt t="189278" x="1411288" y="5395913"/>
          <p14:tracePt t="189295" x="1411288" y="5183188"/>
          <p14:tracePt t="189307" x="1411288" y="5081588"/>
          <p14:tracePt t="189324" x="1462088" y="4894263"/>
          <p14:tracePt t="189342" x="1530350" y="4741863"/>
          <p14:tracePt t="189359" x="1606550" y="4622800"/>
          <p14:tracePt t="189383" x="1690688" y="4546600"/>
          <p14:tracePt t="189399" x="1751013" y="4529138"/>
          <p14:tracePt t="189419" x="1928813" y="4478338"/>
          <p14:tracePt t="189429" x="2005013" y="4452938"/>
          <p14:tracePt t="189449" x="2260600" y="4402138"/>
          <p14:tracePt t="189461" x="2354263" y="4394200"/>
          <p14:tracePt t="189477" x="2516188" y="4384675"/>
          <p14:tracePt t="189494" x="2727325" y="4368800"/>
          <p14:tracePt t="189510" x="2982913" y="4368800"/>
          <p14:tracePt t="189528" x="3238500" y="4368800"/>
          <p14:tracePt t="189545" x="3773488" y="4376738"/>
          <p14:tracePt t="189556" x="3925888" y="4384675"/>
          <p14:tracePt t="189577" x="4435475" y="4435475"/>
          <p14:tracePt t="189589" x="4630738" y="4452938"/>
          <p14:tracePt t="189603" x="5064125" y="4513263"/>
          <p14:tracePt t="189617" x="5489575" y="4538663"/>
          <p14:tracePt t="189635" x="5872163" y="4538663"/>
          <p14:tracePt t="189652" x="6246813" y="4538663"/>
          <p14:tracePt t="189662" x="6450013" y="4538663"/>
          <p14:tracePt t="189683" x="6883400" y="4538663"/>
          <p14:tracePt t="189694" x="7002463" y="4538663"/>
          <p14:tracePt t="189712" x="7299325" y="4538663"/>
          <p14:tracePt t="189729" x="7385050" y="4538663"/>
          <p14:tracePt t="189744" x="7494588" y="4538663"/>
          <p14:tracePt t="189761" x="7597775" y="4546600"/>
          <p14:tracePt t="189778" x="7691438" y="4564063"/>
          <p14:tracePt t="189794" x="7707313" y="4579938"/>
          <p14:tracePt t="189811" x="7742238" y="4589463"/>
          <p14:tracePt t="189822" x="7775575" y="4614863"/>
          <p14:tracePt t="189843" x="7818438" y="4683125"/>
          <p14:tracePt t="189867" x="7877175" y="4835525"/>
          <p14:tracePt t="189885" x="7902575" y="4987925"/>
          <p14:tracePt t="189902" x="7945438" y="5106988"/>
          <p14:tracePt t="189912" x="7954963" y="5167313"/>
          <p14:tracePt t="189933" x="7980363" y="5395913"/>
          <p14:tracePt t="189948" x="7980363" y="5472113"/>
          <p14:tracePt t="189959" x="7980363" y="5600700"/>
          <p14:tracePt t="189976" x="7980363" y="5702300"/>
          <p14:tracePt t="189994" x="7980363" y="5735638"/>
          <p14:tracePt t="190011" x="7980363" y="5761038"/>
          <p14:tracePt t="190041" x="7980363" y="5770563"/>
          <p14:tracePt t="190163" x="7980363" y="5778500"/>
          <p14:tracePt t="190195" x="7970838" y="5778500"/>
          <p14:tracePt t="190307" x="7962900" y="5788025"/>
          <p14:tracePt t="190321" x="7954963" y="5803900"/>
          <p14:tracePt t="190343" x="7945438" y="5864225"/>
          <p14:tracePt t="190350" x="7937500" y="5940425"/>
          <p14:tracePt t="190375" x="7902575" y="6102350"/>
          <p14:tracePt t="190397" x="7877175" y="6186488"/>
          <p14:tracePt t="190414" x="7851775" y="6237288"/>
          <p14:tracePt t="190431" x="7843838" y="6272213"/>
          <p14:tracePt t="190447" x="7835900" y="6288088"/>
          <p14:tracePt t="190464" x="7818438" y="6297613"/>
          <p14:tracePt t="190479" x="7810500" y="6305550"/>
          <p14:tracePt t="190496" x="7793038" y="6323013"/>
          <p14:tracePt t="190512" x="7783513" y="6323013"/>
          <p14:tracePt t="190540" x="7767638" y="6338888"/>
          <p14:tracePt t="190572" x="7742238" y="6338888"/>
          <p14:tracePt t="190599" x="7732713" y="6348413"/>
          <p14:tracePt t="190616" x="7691438" y="6348413"/>
          <p14:tracePt t="190635" x="7666038" y="6407150"/>
          <p14:tracePt t="190651" x="7588250" y="6475413"/>
          <p14:tracePt t="190668" x="7494588" y="6561138"/>
          <p14:tracePt t="190678" x="7486650" y="6561138"/>
          <p14:tracePt t="190699" x="7469188" y="6569075"/>
          <p14:tracePt t="190773" x="7461250" y="6569075"/>
          <p14:tracePt t="190793" x="7443788" y="6551613"/>
          <p14:tracePt t="190810" x="7435850" y="6543675"/>
          <p14:tracePt t="190827" x="7427913" y="6535738"/>
          <p14:tracePt t="190855" x="7427913" y="6526213"/>
          <p14:tracePt t="190869" x="7418388" y="6526213"/>
          <p14:tracePt t="190883" x="7410450" y="6526213"/>
          <p14:tracePt t="190901" x="7385050" y="6526213"/>
          <p14:tracePt t="190913" x="7377113" y="6526213"/>
          <p14:tracePt t="190932" x="7324725" y="6526213"/>
          <p14:tracePt t="190947" x="7283450" y="6526213"/>
          <p14:tracePt t="190963" x="7129463" y="6526213"/>
          <p14:tracePt t="190979" x="6850063" y="6526213"/>
          <p14:tracePt t="190995" x="6457950" y="6526213"/>
          <p14:tracePt t="191012" x="5991225" y="6526213"/>
          <p14:tracePt t="191029" x="5608638" y="6526213"/>
          <p14:tracePt t="191040" x="5294313" y="6526213"/>
          <p14:tracePt t="191058" x="5030788" y="6526213"/>
          <p14:tracePt t="191075" x="4818063" y="6526213"/>
          <p14:tracePt t="191092" x="4589463" y="6526213"/>
          <p14:tracePt t="191109" x="4368800" y="6526213"/>
          <p14:tracePt t="191117" x="4113213" y="6526213"/>
          <p14:tracePt t="191135" x="3986213" y="6526213"/>
          <p14:tracePt t="191153" x="3722688" y="6526213"/>
          <p14:tracePt t="191168" x="3297238" y="6526213"/>
          <p14:tracePt t="191193" x="2863850" y="6526213"/>
          <p14:tracePt t="191210" x="2532063" y="6526213"/>
          <p14:tracePt t="191227" x="2243138" y="6526213"/>
          <p14:tracePt t="191244" x="1946275" y="6526213"/>
          <p14:tracePt t="191262" x="1716088" y="6526213"/>
          <p14:tracePt t="191274" x="1546225" y="6526213"/>
          <p14:tracePt t="191294" x="1444625" y="6526213"/>
          <p14:tracePt t="191310" x="1427163" y="6526213"/>
          <p14:tracePt t="191725" x="1419225" y="6518275"/>
          <p14:tracePt t="193823" x="1427163" y="6510338"/>
          <p14:tracePt t="194323" x="1427163" y="6500813"/>
          <p14:tracePt t="194413" x="1427163" y="6483350"/>
          <p14:tracePt t="194429" x="1427163" y="6475413"/>
          <p14:tracePt t="194446" x="1427163" y="6467475"/>
          <p14:tracePt t="194507" x="1427163" y="6457950"/>
          <p14:tracePt t="194525" x="1427163" y="6450013"/>
          <p14:tracePt t="194543" x="1427163" y="6442075"/>
          <p14:tracePt t="194574" x="1427163" y="6432550"/>
          <p14:tracePt t="194617" x="1427163" y="6407150"/>
          <p14:tracePt t="194679" x="1427163" y="6391275"/>
          <p14:tracePt t="194694" x="1427163" y="6356350"/>
          <p14:tracePt t="194710" x="1427163" y="6313488"/>
          <p14:tracePt t="194727" x="1427163" y="6254750"/>
          <p14:tracePt t="194744" x="1333500" y="6042025"/>
          <p14:tracePt t="194761" x="1138238" y="5626100"/>
          <p14:tracePt t="194778" x="849313" y="4987925"/>
          <p14:tracePt t="194795" x="519113" y="4316413"/>
          <p14:tracePt t="194805" x="347663" y="39608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5173EB0-C64A-45DB-813D-CE8754F7FFCF}"/>
              </a:ext>
            </a:extLst>
          </p:cNvPr>
          <p:cNvSpPr txBox="1"/>
          <p:nvPr/>
        </p:nvSpPr>
        <p:spPr>
          <a:xfrm>
            <a:off x="1053163" y="609540"/>
            <a:ext cx="7334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i="0" u="none" strike="noStrike" baseline="0" dirty="0">
                <a:solidFill>
                  <a:srgbClr val="C00000"/>
                </a:solidFill>
                <a:latin typeface="+mn-ea"/>
              </a:rPr>
              <a:t>フローサイトメトリーを用いたアポトーシスの検出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9B674F-2763-4EFD-AAE6-A356B00C5B71}"/>
              </a:ext>
            </a:extLst>
          </p:cNvPr>
          <p:cNvSpPr txBox="1"/>
          <p:nvPr/>
        </p:nvSpPr>
        <p:spPr>
          <a:xfrm>
            <a:off x="1600851" y="4836795"/>
            <a:ext cx="62388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u="none" strike="noStrike" baseline="0" dirty="0">
                <a:solidFill>
                  <a:srgbClr val="000000"/>
                </a:solidFill>
                <a:latin typeface="+mn-ea"/>
              </a:rPr>
              <a:t>細胞膜構造変化</a:t>
            </a:r>
            <a:r>
              <a:rPr lang="en-US" altLang="ja-JP" sz="1800" b="1" i="0" u="none" strike="noStrike" baseline="0" dirty="0">
                <a:solidFill>
                  <a:srgbClr val="000000"/>
                </a:solidFill>
                <a:latin typeface="+mn-ea"/>
              </a:rPr>
              <a:t>(PS externalization)      </a:t>
            </a:r>
            <a:r>
              <a:rPr lang="en-US" altLang="ja-JP" sz="1800" u="none" strike="noStrike" baseline="0" dirty="0">
                <a:solidFill>
                  <a:srgbClr val="000000"/>
                </a:solidFill>
              </a:rPr>
              <a:t>FITC</a:t>
            </a:r>
            <a:r>
              <a:rPr lang="en-US" altLang="ja-JP" sz="1800" i="0" u="none" strike="noStrike" baseline="0" dirty="0">
                <a:solidFill>
                  <a:srgbClr val="000000"/>
                </a:solidFill>
              </a:rPr>
              <a:t>-</a:t>
            </a:r>
            <a:r>
              <a:rPr lang="en-US" altLang="ja-JP" dirty="0">
                <a:solidFill>
                  <a:srgbClr val="000000"/>
                </a:solidFill>
                <a:ea typeface="ＭＳ 明朝" panose="02020609040205080304" pitchFamily="17" charset="-128"/>
              </a:rPr>
              <a:t>Annexin V</a:t>
            </a:r>
            <a:endParaRPr lang="en-US" altLang="ja-JP" sz="1800" b="1" i="0" u="none" strike="noStrike" baseline="0" dirty="0">
              <a:solidFill>
                <a:srgbClr val="000000"/>
              </a:solidFill>
              <a:ea typeface="ＭＳ 明朝" panose="02020609040205080304" pitchFamily="17" charset="-128"/>
            </a:endParaRPr>
          </a:p>
          <a:p>
            <a:endParaRPr lang="en-US" altLang="ja-JP" sz="1800" b="1" i="0" u="none" strike="noStrike" baseline="0" dirty="0">
              <a:solidFill>
                <a:srgbClr val="000000"/>
              </a:solidFill>
              <a:latin typeface="+mn-ea"/>
            </a:endParaRPr>
          </a:p>
          <a:p>
            <a:r>
              <a:rPr lang="ja-JP" altLang="en-US" sz="1800" b="1" i="0" u="none" strike="noStrike" baseline="0" dirty="0">
                <a:solidFill>
                  <a:srgbClr val="000000"/>
                </a:solidFill>
                <a:latin typeface="+mn-ea"/>
              </a:rPr>
              <a:t>ミトコンドリア膜電位の低下                   </a:t>
            </a:r>
            <a:r>
              <a:rPr lang="en-US" altLang="ja-JP" dirty="0">
                <a:solidFill>
                  <a:srgbClr val="000000"/>
                </a:solidFill>
                <a:ea typeface="ＭＳ 明朝" panose="02020609040205080304" pitchFamily="17" charset="-128"/>
              </a:rPr>
              <a:t>JC-1</a:t>
            </a:r>
            <a:endParaRPr lang="en-US" altLang="ja-JP" sz="1800" b="0" i="0" u="none" strike="noStrike" baseline="0" dirty="0">
              <a:solidFill>
                <a:srgbClr val="000000"/>
              </a:solidFill>
              <a:ea typeface="ＭＳ 明朝" panose="02020609040205080304" pitchFamily="17" charset="-128"/>
            </a:endParaRPr>
          </a:p>
          <a:p>
            <a:endParaRPr lang="en-US" altLang="ja-JP" sz="1800" b="1" i="0" u="none" strike="noStrike" baseline="0" dirty="0">
              <a:solidFill>
                <a:srgbClr val="000000"/>
              </a:solidFill>
              <a:latin typeface="+mn-ea"/>
            </a:endParaRPr>
          </a:p>
          <a:p>
            <a:r>
              <a:rPr lang="ja-JP" altLang="en-US" sz="1800" b="1" i="0" u="none" strike="noStrike" baseline="0" dirty="0">
                <a:solidFill>
                  <a:srgbClr val="000000"/>
                </a:solidFill>
                <a:latin typeface="+mn-ea"/>
              </a:rPr>
              <a:t>カスパーゼの活性化                                 </a:t>
            </a:r>
            <a:r>
              <a:rPr lang="en-US" altLang="ja-JP" sz="1800" b="0" i="0" u="none" strike="noStrike" baseline="0" dirty="0">
                <a:solidFill>
                  <a:srgbClr val="000000"/>
                </a:solidFill>
                <a:ea typeface="ＭＳ 明朝" panose="02020609040205080304" pitchFamily="17" charset="-128"/>
              </a:rPr>
              <a:t>FITC-VAD-FMK</a:t>
            </a:r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8F5FF71-18F3-47FD-BBA7-76E59172AE2A}"/>
              </a:ext>
            </a:extLst>
          </p:cNvPr>
          <p:cNvSpPr txBox="1"/>
          <p:nvPr/>
        </p:nvSpPr>
        <p:spPr>
          <a:xfrm>
            <a:off x="718185" y="1917591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002060"/>
                </a:solidFill>
              </a:rPr>
              <a:t>細胞死に関する基礎的知見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5A013FD-47C8-443C-A8A5-25BE70CAF18D}"/>
              </a:ext>
            </a:extLst>
          </p:cNvPr>
          <p:cNvSpPr txBox="1"/>
          <p:nvPr/>
        </p:nvSpPr>
        <p:spPr>
          <a:xfrm>
            <a:off x="1573556" y="2379256"/>
            <a:ext cx="36471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細胞死の形態的分類</a:t>
            </a:r>
            <a:endParaRPr kumimoji="1" lang="en-US" altLang="ja-JP" b="1" dirty="0"/>
          </a:p>
          <a:p>
            <a:endParaRPr kumimoji="1" lang="en-US" altLang="ja-JP" dirty="0"/>
          </a:p>
          <a:p>
            <a:r>
              <a:rPr kumimoji="1" lang="ja-JP" altLang="en-US" b="1" dirty="0"/>
              <a:t>アポトーシスの分子生物学的機序</a:t>
            </a:r>
            <a:endParaRPr kumimoji="1" lang="en-US" altLang="ja-JP" b="1" dirty="0"/>
          </a:p>
          <a:p>
            <a:endParaRPr kumimoji="1" lang="en-US" altLang="ja-JP" sz="1000" dirty="0"/>
          </a:p>
          <a:p>
            <a:r>
              <a:rPr kumimoji="1" lang="ja-JP" altLang="en-US" dirty="0"/>
              <a:t>　　　内因性アポトーシス</a:t>
            </a:r>
            <a:endParaRPr kumimoji="1" lang="en-US" altLang="ja-JP" dirty="0"/>
          </a:p>
          <a:p>
            <a:r>
              <a:rPr kumimoji="1" lang="ja-JP" altLang="en-US" dirty="0"/>
              <a:t>　　　外因性アポトーシス</a:t>
            </a:r>
            <a:endParaRPr kumimoji="1" lang="en-US" altLang="ja-JP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84E8A31-4336-4A8A-AA2A-D948A479CBA4}"/>
              </a:ext>
            </a:extLst>
          </p:cNvPr>
          <p:cNvSpPr txBox="1"/>
          <p:nvPr/>
        </p:nvSpPr>
        <p:spPr>
          <a:xfrm>
            <a:off x="3038476" y="1204094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/>
              <a:t>本日のプレゼン内容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5904A5B-D027-43FE-B06D-AA05A8D9E389}"/>
              </a:ext>
            </a:extLst>
          </p:cNvPr>
          <p:cNvSpPr txBox="1"/>
          <p:nvPr/>
        </p:nvSpPr>
        <p:spPr>
          <a:xfrm>
            <a:off x="718185" y="4303796"/>
            <a:ext cx="5705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i="0" u="none" strike="noStrike" baseline="0" dirty="0">
                <a:solidFill>
                  <a:srgbClr val="002060"/>
                </a:solidFill>
                <a:latin typeface="+mn-ea"/>
              </a:rPr>
              <a:t>フローサイトメトリーを用いたアポトーシスの検出法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003337-DE03-4256-AE18-316425C89127}"/>
              </a:ext>
            </a:extLst>
          </p:cNvPr>
          <p:cNvSpPr txBox="1"/>
          <p:nvPr/>
        </p:nvSpPr>
        <p:spPr>
          <a:xfrm>
            <a:off x="5337810" y="185262"/>
            <a:ext cx="3533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0070C0"/>
                </a:solidFill>
              </a:rPr>
              <a:t>令和</a:t>
            </a:r>
            <a:r>
              <a:rPr kumimoji="1" lang="en-US" altLang="ja-JP" b="1" dirty="0">
                <a:solidFill>
                  <a:srgbClr val="0070C0"/>
                </a:solidFill>
              </a:rPr>
              <a:t>4</a:t>
            </a:r>
            <a:r>
              <a:rPr kumimoji="1" lang="ja-JP" altLang="en-US" b="1" dirty="0">
                <a:solidFill>
                  <a:srgbClr val="0070C0"/>
                </a:solidFill>
              </a:rPr>
              <a:t>年度第一回実験技術講習会</a:t>
            </a:r>
            <a:endParaRPr kumimoji="1" lang="en-US" altLang="ja-JP" b="1" dirty="0">
              <a:solidFill>
                <a:srgbClr val="0070C0"/>
              </a:solidFill>
            </a:endParaRPr>
          </a:p>
        </p:txBody>
      </p:sp>
      <p:pic>
        <p:nvPicPr>
          <p:cNvPr id="20" name="オーディオ 19">
            <a:hlinkClick r:id="" action="ppaction://media"/>
            <a:extLst>
              <a:ext uri="{FF2B5EF4-FFF2-40B4-BE49-F238E27FC236}">
                <a16:creationId xmlns:a16="http://schemas.microsoft.com/office/drawing/2014/main" id="{DF905B12-849D-4D46-9EE0-E7885C0397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5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87"/>
    </mc:Choice>
    <mc:Fallback xmlns="">
      <p:transition spd="slow" advTm="67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5" x="5761038" y="595313"/>
          <p14:tracePt t="264" x="5753100" y="595313"/>
          <p14:tracePt t="268" x="5727700" y="585788"/>
          <p14:tracePt t="279" x="5710238" y="585788"/>
          <p14:tracePt t="286" x="5702300" y="585788"/>
          <p14:tracePt t="296" x="5694363" y="577850"/>
          <p14:tracePt t="338" x="5684838" y="577850"/>
          <p14:tracePt t="451" x="5676900" y="569913"/>
          <p14:tracePt t="471" x="5668963" y="569913"/>
          <p14:tracePt t="768" x="5668963" y="552450"/>
          <p14:tracePt t="778" x="5676900" y="552450"/>
          <p14:tracePt t="788" x="5684838" y="552450"/>
          <p14:tracePt t="796" x="5727700" y="552450"/>
          <p14:tracePt t="804" x="5753100" y="552450"/>
          <p14:tracePt t="815" x="5761038" y="552450"/>
          <p14:tracePt t="818" x="5778500" y="552450"/>
          <p14:tracePt t="829" x="5795963" y="552450"/>
          <p14:tracePt t="834" x="5803900" y="552450"/>
          <p14:tracePt t="846" x="5821363" y="552450"/>
          <p14:tracePt t="854" x="5838825" y="552450"/>
          <p14:tracePt t="859" x="5864225" y="552450"/>
          <p14:tracePt t="868" x="5897563" y="552450"/>
          <p14:tracePt t="880" x="5940425" y="552450"/>
          <p14:tracePt t="886" x="5973763" y="552450"/>
          <p14:tracePt t="896" x="5999163" y="552450"/>
          <p14:tracePt t="898" x="6016625" y="552450"/>
          <p14:tracePt t="908" x="6042025" y="552450"/>
          <p14:tracePt t="924" x="6049963" y="552450"/>
          <p14:tracePt t="1403" x="6067425" y="552450"/>
          <p14:tracePt t="1410" x="6110288" y="552450"/>
          <p14:tracePt t="1418" x="6127750" y="552450"/>
          <p14:tracePt t="1429" x="6169025" y="552450"/>
          <p14:tracePt t="1435" x="6229350" y="552450"/>
          <p14:tracePt t="1446" x="6272213" y="552450"/>
          <p14:tracePt t="1451" x="6348413" y="552450"/>
          <p14:tracePt t="1468" x="6356350" y="552450"/>
          <p14:tracePt t="1792" x="6365875" y="552450"/>
          <p14:tracePt t="1823" x="6373813" y="552450"/>
          <p14:tracePt t="1832" x="6391275" y="552450"/>
          <p14:tracePt t="1838" x="6432550" y="552450"/>
          <p14:tracePt t="1846" x="6442075" y="552450"/>
          <p14:tracePt t="1856" x="6483350" y="544513"/>
          <p14:tracePt t="1862" x="6518275" y="544513"/>
          <p14:tracePt t="1879" x="6594475" y="544513"/>
          <p14:tracePt t="1888" x="6619875" y="544513"/>
          <p14:tracePt t="1899" x="6654800" y="544513"/>
          <p14:tracePt t="1903" x="6696075" y="544513"/>
          <p14:tracePt t="1912" x="6731000" y="544513"/>
          <p14:tracePt t="1919" x="6746875" y="544513"/>
          <p14:tracePt t="1929" x="6756400" y="544513"/>
          <p14:tracePt t="1999" x="6772275" y="544513"/>
          <p14:tracePt t="2008" x="6789738" y="527050"/>
          <p14:tracePt t="2015" x="6807200" y="527050"/>
          <p14:tracePt t="2024" x="6824663" y="519113"/>
          <p14:tracePt t="2034" x="6850063" y="509588"/>
          <p14:tracePt t="2038" x="6858000" y="509588"/>
          <p14:tracePt t="2048" x="6875463" y="509588"/>
          <p14:tracePt t="2054" x="6891338" y="509588"/>
          <p14:tracePt t="2065" x="6891338" y="492125"/>
          <p14:tracePt t="2074" x="6943725" y="484188"/>
          <p14:tracePt t="2082" x="6959600" y="484188"/>
          <p14:tracePt t="2090" x="6994525" y="484188"/>
          <p14:tracePt t="2096" x="7010400" y="484188"/>
          <p14:tracePt t="2104" x="7035800" y="484188"/>
          <p14:tracePt t="2116" x="7053263" y="484188"/>
          <p14:tracePt t="2118" x="7061200" y="484188"/>
          <p14:tracePt t="2503" x="7070725" y="484188"/>
          <p14:tracePt t="2549" x="7078663" y="484188"/>
          <p14:tracePt t="2579" x="7096125" y="484188"/>
          <p14:tracePt t="2615" x="7104063" y="484188"/>
          <p14:tracePt t="2661" x="7113588" y="484188"/>
          <p14:tracePt t="2668" x="7129463" y="484188"/>
          <p14:tracePt t="2679" x="7146925" y="484188"/>
          <p14:tracePt t="2680" x="7180263" y="484188"/>
          <p14:tracePt t="2691" x="7232650" y="484188"/>
          <p14:tracePt t="2701" x="7248525" y="484188"/>
          <p14:tracePt t="2704" x="7291388" y="484188"/>
          <p14:tracePt t="2718" x="7350125" y="484188"/>
          <p14:tracePt t="2720" x="7392988" y="492125"/>
          <p14:tracePt t="2730" x="7443788" y="501650"/>
          <p14:tracePt t="2741" x="7469188" y="501650"/>
          <p14:tracePt t="2746" x="7504113" y="509588"/>
          <p14:tracePt t="2756" x="7537450" y="509588"/>
          <p14:tracePt t="2762" x="7554913" y="509588"/>
          <p14:tracePt t="3689" x="7554913" y="519113"/>
          <p14:tracePt t="3696" x="7597775" y="519113"/>
          <p14:tracePt t="3704" x="7623175" y="519113"/>
          <p14:tracePt t="3717" x="7666038" y="519113"/>
          <p14:tracePt t="3720" x="7742238" y="519113"/>
          <p14:tracePt t="3730" x="7810500" y="519113"/>
          <p14:tracePt t="3734" x="7886700" y="519113"/>
          <p14:tracePt t="3746" x="7927975" y="519113"/>
          <p14:tracePt t="3754" x="7962900" y="519113"/>
          <p14:tracePt t="3770" x="7970838" y="519113"/>
          <p14:tracePt t="3781" x="7980363" y="519113"/>
          <p14:tracePt t="3887" x="7988300" y="519113"/>
          <p14:tracePt t="3896" x="8013700" y="519113"/>
          <p14:tracePt t="3901" x="8021638" y="519113"/>
          <p14:tracePt t="3913" x="8039100" y="519113"/>
          <p14:tracePt t="3922" x="8064500" y="519113"/>
          <p14:tracePt t="3936" x="8081963" y="519113"/>
          <p14:tracePt t="3946" x="8107363" y="519113"/>
          <p14:tracePt t="3952" x="8132763" y="519113"/>
          <p14:tracePt t="3963" x="8158163" y="519113"/>
          <p14:tracePt t="3969" x="8191500" y="519113"/>
          <p14:tracePt t="3979" x="8234363" y="519113"/>
          <p14:tracePt t="3984" x="8277225" y="519113"/>
          <p14:tracePt t="3996" x="8320088" y="519113"/>
          <p14:tracePt t="4002" x="8345488" y="519113"/>
          <p14:tracePt t="4006" x="8388350" y="519113"/>
          <p14:tracePt t="4018" x="8404225" y="509588"/>
          <p14:tracePt t="4022" x="8421688" y="509588"/>
          <p14:tracePt t="4034" x="8429625" y="509588"/>
          <p14:tracePt t="4046" x="8439150" y="509588"/>
          <p14:tracePt t="4056" x="8447088" y="509588"/>
          <p14:tracePt t="4063" x="8464550" y="509588"/>
          <p14:tracePt t="4072" x="8497888" y="509588"/>
          <p14:tracePt t="4084" x="8515350" y="509588"/>
          <p14:tracePt t="4088" x="8523288" y="509588"/>
          <p14:tracePt t="4099" x="8540750" y="509588"/>
          <p14:tracePt t="4102" x="8558213" y="509588"/>
          <p14:tracePt t="4112" x="8574088" y="509588"/>
          <p14:tracePt t="4122" x="8583613" y="509588"/>
          <p14:tracePt t="4129" x="8599488" y="501650"/>
          <p14:tracePt t="4138" x="8609013" y="501650"/>
          <p14:tracePt t="4146" x="8616950" y="501650"/>
          <p14:tracePt t="4152" x="8624888" y="501650"/>
          <p14:tracePt t="4162" x="8634413" y="501650"/>
          <p14:tracePt t="4169" x="8642350" y="501650"/>
          <p14:tracePt t="4179" x="8659813" y="501650"/>
          <p14:tracePt t="4185" x="8677275" y="484188"/>
          <p14:tracePt t="4204" x="8685213" y="484188"/>
          <p14:tracePt t="4224" x="8710613" y="484188"/>
          <p14:tracePt t="4245" x="8728075" y="476250"/>
          <p14:tracePt t="4251" x="8736013" y="476250"/>
          <p14:tracePt t="4263" x="8743950" y="476250"/>
          <p14:tracePt t="4264" x="8753475" y="476250"/>
          <p14:tracePt t="4274" x="8753475" y="466725"/>
          <p14:tracePt t="4285" x="8761413" y="466725"/>
          <p14:tracePt t="4304" x="8769350" y="458788"/>
          <p14:tracePt t="4313" x="8778875" y="458788"/>
          <p14:tracePt t="4324" x="8786813" y="458788"/>
          <p14:tracePt t="4345" x="8812213" y="458788"/>
          <p14:tracePt t="4364" x="8821738" y="458788"/>
          <p14:tracePt t="4374" x="8829675" y="458788"/>
          <p14:tracePt t="4390" x="8837613" y="458788"/>
          <p14:tracePt t="4402" x="8863013" y="458788"/>
          <p14:tracePt t="4420" x="8872538" y="458788"/>
          <p14:tracePt t="4430" x="8880475" y="458788"/>
          <p14:tracePt t="4547" x="8888413" y="458788"/>
          <p14:tracePt t="4557" x="8905875" y="458788"/>
          <p14:tracePt t="5027" x="8897938" y="458788"/>
          <p14:tracePt t="5036" x="8821738" y="476250"/>
          <p14:tracePt t="5041" x="8702675" y="519113"/>
          <p14:tracePt t="5052" x="8515350" y="560388"/>
          <p14:tracePt t="5062" x="8294688" y="603250"/>
          <p14:tracePt t="5069" x="7988300" y="654050"/>
          <p14:tracePt t="5079" x="7537450" y="730250"/>
          <p14:tracePt t="5084" x="7070725" y="773113"/>
          <p14:tracePt t="5096" x="6510338" y="815975"/>
          <p14:tracePt t="5102" x="5880100" y="833438"/>
          <p14:tracePt t="5106" x="5243513" y="833438"/>
          <p14:tracePt t="5118" x="4529138" y="833438"/>
          <p14:tracePt t="5122" x="3806825" y="833438"/>
          <p14:tracePt t="5134" x="3119438" y="833438"/>
          <p14:tracePt t="5146" x="1776413" y="833438"/>
          <p14:tracePt t="5156" x="1223963" y="833438"/>
          <p14:tracePt t="5162" x="739775" y="833438"/>
          <p14:tracePt t="5172" x="331788" y="833438"/>
          <p14:tracePt t="5184" x="68263" y="833438"/>
          <p14:tracePt t="5445" x="246063" y="833438"/>
          <p14:tracePt t="5454" x="407988" y="866775"/>
          <p14:tracePt t="5462" x="552450" y="892175"/>
          <p14:tracePt t="5470" x="679450" y="917575"/>
          <p14:tracePt t="5480" x="765175" y="925513"/>
          <p14:tracePt t="5484" x="823913" y="935038"/>
          <p14:tracePt t="5611" x="841375" y="935038"/>
          <p14:tracePt t="5620" x="884238" y="935038"/>
          <p14:tracePt t="5631" x="925513" y="935038"/>
          <p14:tracePt t="5636" x="1011238" y="935038"/>
          <p14:tracePt t="5646" x="1138238" y="935038"/>
          <p14:tracePt t="5656" x="1274763" y="935038"/>
          <p14:tracePt t="5663" x="1401763" y="925513"/>
          <p14:tracePt t="5670" x="1546225" y="900113"/>
          <p14:tracePt t="5679" x="1665288" y="874713"/>
          <p14:tracePt t="5686" x="1793875" y="866775"/>
          <p14:tracePt t="5696" x="1895475" y="858838"/>
          <p14:tracePt t="5703" x="1963738" y="841375"/>
          <p14:tracePt t="5712" x="2039938" y="841375"/>
          <p14:tracePt t="5718" x="2082800" y="841375"/>
          <p14:tracePt t="5729" x="2108200" y="841375"/>
          <p14:tracePt t="5736" x="2141538" y="841375"/>
          <p14:tracePt t="5746" x="2149475" y="841375"/>
          <p14:tracePt t="5752" x="2174875" y="841375"/>
          <p14:tracePt t="5756" x="2200275" y="841375"/>
          <p14:tracePt t="5767" x="2209800" y="841375"/>
          <p14:tracePt t="5779" x="2217738" y="841375"/>
          <p14:tracePt t="5784" x="2227263" y="841375"/>
          <p14:tracePt t="5796" x="2243138" y="841375"/>
          <p14:tracePt t="5800" x="2252663" y="841375"/>
          <p14:tracePt t="5809" x="2286000" y="841375"/>
          <p14:tracePt t="5819" x="2311400" y="841375"/>
          <p14:tracePt t="5822" x="2344738" y="841375"/>
          <p14:tracePt t="5834" x="2405063" y="849313"/>
          <p14:tracePt t="5846" x="2447925" y="849313"/>
          <p14:tracePt t="5856" x="2481263" y="849313"/>
          <p14:tracePt t="5862" x="2506663" y="849313"/>
          <p14:tracePt t="5879" x="2549525" y="849313"/>
          <p14:tracePt t="5885" x="2557463" y="849313"/>
          <p14:tracePt t="5888" x="2582863" y="849313"/>
          <p14:tracePt t="5898" x="2600325" y="866775"/>
          <p14:tracePt t="5903" x="2617788" y="866775"/>
          <p14:tracePt t="5913" x="2643188" y="874713"/>
          <p14:tracePt t="5923" x="2660650" y="874713"/>
          <p14:tracePt t="5929" x="2676525" y="884238"/>
          <p14:tracePt t="5938" x="2701925" y="884238"/>
          <p14:tracePt t="5946" x="2762250" y="892175"/>
          <p14:tracePt t="5952" x="2787650" y="900113"/>
          <p14:tracePt t="5962" x="2820988" y="909638"/>
          <p14:tracePt t="5968" x="2871788" y="917575"/>
          <p14:tracePt t="5979" x="2889250" y="942975"/>
          <p14:tracePt t="5984" x="2897188" y="942975"/>
          <p14:tracePt t="5996" x="2906713" y="942975"/>
          <p14:tracePt t="6004" x="2914650" y="952500"/>
          <p14:tracePt t="6018" x="2932113" y="952500"/>
          <p14:tracePt t="6029" x="2940050" y="952500"/>
          <p14:tracePt t="6058" x="2949575" y="952500"/>
          <p14:tracePt t="6066" x="2957513" y="952500"/>
          <p14:tracePt t="6074" x="2957513" y="960438"/>
          <p14:tracePt t="6084" x="2965450" y="968375"/>
          <p14:tracePt t="6096" x="2982913" y="968375"/>
          <p14:tracePt t="6115" x="3000375" y="968375"/>
          <p14:tracePt t="6124" x="3025775" y="968375"/>
          <p14:tracePt t="6130" x="3033713" y="977900"/>
          <p14:tracePt t="6139" x="3059113" y="977900"/>
          <p14:tracePt t="6146" x="3101975" y="977900"/>
          <p14:tracePt t="6154" x="3144838" y="977900"/>
          <p14:tracePt t="6166" x="3186113" y="977900"/>
          <p14:tracePt t="6170" x="3221038" y="977900"/>
          <p14:tracePt t="6180" x="3246438" y="977900"/>
          <p14:tracePt t="6184" x="3271838" y="977900"/>
          <p14:tracePt t="6196" x="3297238" y="977900"/>
          <p14:tracePt t="6204" x="3305175" y="977900"/>
          <p14:tracePt t="6213" x="3322638" y="977900"/>
          <p14:tracePt t="6220" x="3355975" y="977900"/>
          <p14:tracePt t="6224" x="3382963" y="977900"/>
          <p14:tracePt t="6234" x="3398838" y="977900"/>
          <p14:tracePt t="6246" x="3416300" y="977900"/>
          <p14:tracePt t="6251" x="3449638" y="977900"/>
          <p14:tracePt t="6262" x="3492500" y="977900"/>
          <p14:tracePt t="6268" x="3509963" y="977900"/>
          <p14:tracePt t="6279" x="3535363" y="977900"/>
          <p14:tracePt t="6286" x="3578225" y="960438"/>
          <p14:tracePt t="6290" x="3603625" y="960438"/>
          <p14:tracePt t="6301" x="3619500" y="952500"/>
          <p14:tracePt t="6306" x="3629025" y="952500"/>
          <p14:tracePt t="6318" x="3646488" y="952500"/>
          <p14:tracePt t="6329" x="3654425" y="952500"/>
          <p14:tracePt t="6330" x="3662363" y="952500"/>
          <p14:tracePt t="6340" x="3671888" y="952500"/>
          <p14:tracePt t="6346" x="3679825" y="952500"/>
          <p14:tracePt t="6357" x="3705225" y="952500"/>
          <p14:tracePt t="6367" x="3730625" y="952500"/>
          <p14:tracePt t="6373" x="3748088" y="952500"/>
          <p14:tracePt t="6384" x="3763963" y="952500"/>
          <p14:tracePt t="6396" x="3773488" y="952500"/>
          <p14:tracePt t="6406" x="3781425" y="952500"/>
          <p14:tracePt t="6418" x="3790950" y="952500"/>
          <p14:tracePt t="6429" x="3798888" y="952500"/>
          <p14:tracePt t="6434" x="3832225" y="952500"/>
          <p14:tracePt t="6446" x="3892550" y="942975"/>
          <p14:tracePt t="6459" x="3908425" y="942975"/>
          <p14:tracePt t="6468" x="3951288" y="942975"/>
          <p14:tracePt t="6472" x="3986213" y="942975"/>
          <p14:tracePt t="6484" x="4019550" y="942975"/>
          <p14:tracePt t="6486" x="4027488" y="942975"/>
          <p14:tracePt t="6496" x="4044950" y="942975"/>
          <p14:tracePt t="6509" x="4062413" y="942975"/>
          <p14:tracePt t="6523" x="4070350" y="942975"/>
          <p14:tracePt t="6534" x="4079875" y="942975"/>
          <p14:tracePt t="6546" x="4087813" y="942975"/>
          <p14:tracePt t="6550" x="4105275" y="942975"/>
          <p14:tracePt t="6559" x="4113213" y="942975"/>
          <p14:tracePt t="6562" x="4130675" y="942975"/>
          <p14:tracePt t="6575" x="4156075" y="942975"/>
          <p14:tracePt t="6584" x="4181475" y="942975"/>
          <p14:tracePt t="6588" x="4189413" y="942975"/>
          <p14:tracePt t="6601" x="4206875" y="942975"/>
          <p14:tracePt t="6604" x="4214813" y="942975"/>
          <p14:tracePt t="6616" x="4232275" y="942975"/>
          <p14:tracePt t="6624" x="4240213" y="942975"/>
          <p14:tracePt t="6629" x="4257675" y="942975"/>
          <p14:tracePt t="6638" x="4283075" y="942975"/>
          <p14:tracePt t="6861" x="4291013" y="942975"/>
          <p14:tracePt t="6873" x="4308475" y="942975"/>
          <p14:tracePt t="6880" x="4316413" y="942975"/>
          <p14:tracePt t="6886" x="4351338" y="942975"/>
          <p14:tracePt t="6896" x="4359275" y="942975"/>
          <p14:tracePt t="6902" x="4384675" y="935038"/>
          <p14:tracePt t="6912" x="4402138" y="935038"/>
          <p14:tracePt t="6920" x="4427538" y="925513"/>
          <p14:tracePt t="6948" x="4435475" y="925513"/>
          <p14:tracePt t="7169" x="4445000" y="925513"/>
          <p14:tracePt t="7178" x="4452938" y="925513"/>
          <p14:tracePt t="7184" x="4470400" y="925513"/>
          <p14:tracePt t="7196" x="4503738" y="925513"/>
          <p14:tracePt t="7204" x="4529138" y="925513"/>
          <p14:tracePt t="7208" x="4564063" y="925513"/>
          <p14:tracePt t="7218" x="4614863" y="925513"/>
          <p14:tracePt t="7224" x="4648200" y="925513"/>
          <p14:tracePt t="7234" x="4691063" y="925513"/>
          <p14:tracePt t="7246" x="4733925" y="925513"/>
          <p14:tracePt t="7250" x="4759325" y="925513"/>
          <p14:tracePt t="7258" x="4775200" y="925513"/>
          <p14:tracePt t="7267" x="4784725" y="925513"/>
          <p14:tracePt t="7274" x="4810125" y="925513"/>
          <p14:tracePt t="7284" x="4843463" y="925513"/>
          <p14:tracePt t="7290" x="4868863" y="925513"/>
          <p14:tracePt t="7302" x="4911725" y="925513"/>
          <p14:tracePt t="7304" x="4937125" y="925513"/>
          <p14:tracePt t="7315" x="4979988" y="925513"/>
          <p14:tracePt t="7325" x="5038725" y="925513"/>
          <p14:tracePt t="7330" x="5081588" y="925513"/>
          <p14:tracePt t="7341" x="5124450" y="925513"/>
          <p14:tracePt t="7346" x="5157788" y="925513"/>
          <p14:tracePt t="7354" x="5208588" y="925513"/>
          <p14:tracePt t="7364" x="5235575" y="925513"/>
          <p14:tracePt t="7370" x="5260975" y="925513"/>
          <p14:tracePt t="7380" x="5286375" y="925513"/>
          <p14:tracePt t="7384" x="5319713" y="925513"/>
          <p14:tracePt t="7396" x="5345113" y="925513"/>
          <p14:tracePt t="7404" x="5362575" y="925513"/>
          <p14:tracePt t="7412" x="5380038" y="925513"/>
          <p14:tracePt t="7420" x="5413375" y="925513"/>
          <p14:tracePt t="7429" x="5421313" y="925513"/>
          <p14:tracePt t="7436" x="5464175" y="925513"/>
          <p14:tracePt t="7446" x="5489575" y="925513"/>
          <p14:tracePt t="7451" x="5524500" y="925513"/>
          <p14:tracePt t="7463" x="5532438" y="942975"/>
          <p14:tracePt t="7468" x="5549900" y="942975"/>
          <p14:tracePt t="7479" x="5565775" y="942975"/>
          <p14:tracePt t="7486" x="5575300" y="942975"/>
          <p14:tracePt t="7491" x="5591175" y="942975"/>
          <p14:tracePt t="7511" x="5600700" y="942975"/>
          <p14:tracePt t="7522" x="5608638" y="942975"/>
          <p14:tracePt t="7529" x="5616575" y="942975"/>
          <p14:tracePt t="7546" x="5626100" y="942975"/>
          <p14:tracePt t="7552" x="5641975" y="942975"/>
          <p14:tracePt t="7562" x="5659438" y="942975"/>
          <p14:tracePt t="7568" x="5668963" y="942975"/>
          <p14:tracePt t="7579" x="5684838" y="942975"/>
          <p14:tracePt t="7584" x="5694363" y="942975"/>
          <p14:tracePt t="7596" x="5702300" y="942975"/>
          <p14:tracePt t="7602" x="5710238" y="942975"/>
          <p14:tracePt t="7606" x="5727700" y="942975"/>
          <p14:tracePt t="7618" x="5745163" y="942975"/>
          <p14:tracePt t="7623" x="5753100" y="942975"/>
          <p14:tracePt t="7634" x="5788025" y="942975"/>
          <p14:tracePt t="7646" x="5813425" y="942975"/>
          <p14:tracePt t="7646" x="5829300" y="942975"/>
          <p14:tracePt t="7656" x="5846763" y="942975"/>
          <p14:tracePt t="7662" x="5880100" y="942975"/>
          <p14:tracePt t="7672" x="5932488" y="942975"/>
          <p14:tracePt t="7684" x="5948363" y="942975"/>
          <p14:tracePt t="7688" x="5999163" y="942975"/>
          <p14:tracePt t="7701" x="6024563" y="942975"/>
          <p14:tracePt t="7702" x="6049963" y="952500"/>
          <p14:tracePt t="7712" x="6102350" y="960438"/>
          <p14:tracePt t="7724" x="6135688" y="960438"/>
          <p14:tracePt t="7729" x="6178550" y="968375"/>
          <p14:tracePt t="7738" x="6194425" y="968375"/>
          <p14:tracePt t="7746" x="6229350" y="968375"/>
          <p14:tracePt t="7754" x="6262688" y="968375"/>
          <p14:tracePt t="7762" x="6288088" y="968375"/>
          <p14:tracePt t="7769" x="6330950" y="968375"/>
          <p14:tracePt t="7779" x="6373813" y="968375"/>
          <p14:tracePt t="7784" x="6399213" y="968375"/>
          <p14:tracePt t="7796" x="6424613" y="968375"/>
          <p14:tracePt t="7804" x="6457950" y="968375"/>
          <p14:tracePt t="7808" x="6492875" y="968375"/>
          <p14:tracePt t="7818" x="6535738" y="968375"/>
          <p14:tracePt t="7824" x="6577013" y="968375"/>
          <p14:tracePt t="7834" x="6619875" y="968375"/>
          <p14:tracePt t="7846" x="6662738" y="968375"/>
          <p14:tracePt t="7850" x="6705600" y="968375"/>
          <p14:tracePt t="7858" x="6738938" y="968375"/>
          <p14:tracePt t="7878" x="6824663" y="968375"/>
          <p14:tracePt t="7884" x="6858000" y="968375"/>
          <p14:tracePt t="7890" x="6865938" y="968375"/>
          <p14:tracePt t="7902" x="6926263" y="968375"/>
          <p14:tracePt t="7904" x="6934200" y="968375"/>
          <p14:tracePt t="7914" x="6959600" y="968375"/>
          <p14:tracePt t="7924" x="6985000" y="968375"/>
          <p14:tracePt t="7930" x="7002463" y="968375"/>
          <p14:tracePt t="7940" x="7035800" y="968375"/>
          <p14:tracePt t="7946" x="7061200" y="968375"/>
          <p14:tracePt t="7954" x="7104063" y="968375"/>
          <p14:tracePt t="7966" x="7129463" y="968375"/>
          <p14:tracePt t="7970" x="7189788" y="968375"/>
          <p14:tracePt t="7980" x="7232650" y="968375"/>
          <p14:tracePt t="7986" x="7273925" y="968375"/>
          <p14:tracePt t="7996" x="7308850" y="968375"/>
          <p14:tracePt t="8006" x="7350125" y="968375"/>
          <p14:tracePt t="8012" x="7367588" y="968375"/>
          <p14:tracePt t="8020" x="7392988" y="968375"/>
          <p14:tracePt t="8029" x="7410450" y="968375"/>
          <p14:tracePt t="8036" x="7427913" y="968375"/>
          <p14:tracePt t="8046" x="7435850" y="968375"/>
          <p14:tracePt t="8051" x="7453313" y="968375"/>
          <p14:tracePt t="8068" x="7461250" y="968375"/>
          <p14:tracePt t="8079" x="7469188" y="968375"/>
          <p14:tracePt t="8101" x="7486650" y="968375"/>
          <p14:tracePt t="8112" x="7494588" y="968375"/>
          <p14:tracePt t="8118" x="7504113" y="968375"/>
          <p14:tracePt t="8129" x="7546975" y="968375"/>
          <p14:tracePt t="8136" x="7562850" y="968375"/>
          <p14:tracePt t="8146" x="7580313" y="968375"/>
          <p14:tracePt t="8152" x="7613650" y="968375"/>
          <p14:tracePt t="8156" x="7623175" y="968375"/>
          <p14:tracePt t="8168" x="7648575" y="968375"/>
          <p14:tracePt t="8179" x="7666038" y="968375"/>
          <p14:tracePt t="8197" x="7673975" y="968375"/>
          <p14:tracePt t="8202" x="7681913" y="968375"/>
          <p14:tracePt t="8217" x="7691438" y="968375"/>
          <p14:tracePt t="8234" x="7707313" y="968375"/>
          <p14:tracePt t="8238" x="7724775" y="968375"/>
          <p14:tracePt t="8250" x="7750175" y="968375"/>
          <p14:tracePt t="8259" x="7775575" y="968375"/>
          <p14:tracePt t="8262" x="7793038" y="968375"/>
          <p14:tracePt t="8272" x="7818438" y="968375"/>
          <p14:tracePt t="8279" x="7843838" y="968375"/>
          <p14:tracePt t="8288" x="7851775" y="968375"/>
          <p14:tracePt t="8300" x="7869238" y="968375"/>
          <p14:tracePt t="8303" x="7877175" y="968375"/>
          <p14:tracePt t="8338" x="7886700" y="968375"/>
          <p14:tracePt t="8346" x="7894638" y="968375"/>
          <p14:tracePt t="8354" x="7902575" y="968375"/>
          <p14:tracePt t="8359" x="7920038" y="968375"/>
          <p14:tracePt t="8369" x="7927975" y="968375"/>
          <p14:tracePt t="8379" x="7954963" y="968375"/>
          <p14:tracePt t="8386" x="7980363" y="968375"/>
          <p14:tracePt t="8396" x="7988300" y="968375"/>
          <p14:tracePt t="8398" x="8005763" y="968375"/>
          <p14:tracePt t="8409" x="8013700" y="968375"/>
          <p14:tracePt t="8419" x="8031163" y="968375"/>
          <p14:tracePt t="8424" x="8047038" y="968375"/>
          <p14:tracePt t="8441" x="8056563" y="968375"/>
          <p14:tracePt t="8452" x="8099425" y="968375"/>
          <p14:tracePt t="8463" x="8107363" y="968375"/>
          <p14:tracePt t="8464" x="8132763" y="968375"/>
          <p14:tracePt t="8474" x="8150225" y="968375"/>
          <p14:tracePt t="8491" x="8166100" y="968375"/>
          <p14:tracePt t="8524" x="8175625" y="968375"/>
          <p14:tracePt t="8565" x="8191500" y="968375"/>
          <p14:tracePt t="8779" x="8201025" y="968375"/>
          <p14:tracePt t="8789" x="8226425" y="968375"/>
          <p14:tracePt t="8796" x="8234363" y="968375"/>
          <p14:tracePt t="8802" x="8277225" y="968375"/>
          <p14:tracePt t="8812" x="8310563" y="968375"/>
          <p14:tracePt t="8818" x="8345488" y="968375"/>
          <p14:tracePt t="8829" x="8362950" y="968375"/>
          <p14:tracePt t="8834" x="8404225" y="968375"/>
          <p14:tracePt t="8846" x="8447088" y="968375"/>
          <p14:tracePt t="8852" x="8480425" y="968375"/>
          <p14:tracePt t="8859" x="8523288" y="968375"/>
          <p14:tracePt t="8878" x="8609013" y="968375"/>
          <p14:tracePt t="8896" x="8616950" y="968375"/>
          <p14:tracePt t="9243" x="8624888" y="968375"/>
          <p14:tracePt t="9253" x="8624888" y="1003300"/>
          <p14:tracePt t="9263" x="8616950" y="1028700"/>
          <p14:tracePt t="9269" x="8583613" y="1044575"/>
          <p14:tracePt t="9279" x="8515350" y="1087438"/>
          <p14:tracePt t="9284" x="8507413" y="1087438"/>
          <p14:tracePt t="9296" x="8439150" y="1122363"/>
          <p14:tracePt t="9302" x="8370888" y="1155700"/>
          <p14:tracePt t="9307" x="8294688" y="1181100"/>
          <p14:tracePt t="9319" x="8234363" y="1216025"/>
          <p14:tracePt t="9322" x="8158163" y="1241425"/>
          <p14:tracePt t="9335" x="8124825" y="1274763"/>
          <p14:tracePt t="9346" x="8056563" y="1317625"/>
          <p14:tracePt t="9349" x="7980363" y="1360488"/>
          <p14:tracePt t="9359" x="7894638" y="1393825"/>
          <p14:tracePt t="9362" x="7758113" y="1419225"/>
          <p14:tracePt t="9373" x="7623175" y="1444625"/>
          <p14:tracePt t="9385" x="7435850" y="1477963"/>
          <p14:tracePt t="9388" x="7104063" y="1538288"/>
          <p14:tracePt t="9401" x="6764338" y="1589088"/>
          <p14:tracePt t="9402" x="6356350" y="1622425"/>
          <p14:tracePt t="9412" x="5940425" y="1682750"/>
          <p14:tracePt t="9423" x="5540375" y="1758950"/>
          <p14:tracePt t="9429" x="5235575" y="1809750"/>
          <p14:tracePt t="9439" x="4954588" y="1860550"/>
          <p14:tracePt t="9446" x="4775200" y="1870075"/>
          <p14:tracePt t="9452" x="4605338" y="1911350"/>
          <p14:tracePt t="9463" x="4470400" y="1938338"/>
          <p14:tracePt t="9469" x="4359275" y="1946275"/>
          <p14:tracePt t="9479" x="4275138" y="1954213"/>
          <p14:tracePt t="9484" x="4214813" y="1963738"/>
          <p14:tracePt t="9496" x="4138613" y="1963738"/>
          <p14:tracePt t="9504" x="4087813" y="1963738"/>
          <p14:tracePt t="9509" x="4002088" y="1963738"/>
          <p14:tracePt t="9518" x="3917950" y="1963738"/>
          <p14:tracePt t="9524" x="3816350" y="1963738"/>
          <p14:tracePt t="9534" x="3687763" y="1963738"/>
          <p14:tracePt t="9546" x="3535363" y="1963738"/>
          <p14:tracePt t="9550" x="3340100" y="1963738"/>
          <p14:tracePt t="9558" x="3119438" y="1928813"/>
          <p14:tracePt t="9566" x="2932113" y="1903413"/>
          <p14:tracePt t="9574" x="2719388" y="1885950"/>
          <p14:tracePt t="9584" x="2532063" y="1878013"/>
          <p14:tracePt t="9590" x="2354263" y="1860550"/>
          <p14:tracePt t="9601" x="2209800" y="1860550"/>
          <p14:tracePt t="9604" x="2098675" y="1852613"/>
          <p14:tracePt t="9616" x="2014538" y="1844675"/>
          <p14:tracePt t="9625" x="1938338" y="1835150"/>
          <p14:tracePt t="9633" x="1928813" y="1835150"/>
          <p14:tracePt t="9686" x="1928813" y="1827213"/>
          <p14:tracePt t="9700" x="1954213" y="1819275"/>
          <p14:tracePt t="9712" x="1979613" y="1819275"/>
          <p14:tracePt t="9719" x="2014538" y="1809750"/>
          <p14:tracePt t="9729" x="2039938" y="1809750"/>
          <p14:tracePt t="9736" x="2065338" y="1809750"/>
          <p14:tracePt t="9747" x="2098675" y="1784350"/>
          <p14:tracePt t="9756" x="2141538" y="1784350"/>
          <p14:tracePt t="9768" x="2166938" y="1776413"/>
          <p14:tracePt t="9779" x="2184400" y="1776413"/>
          <p14:tracePt t="9784" x="2227263" y="1776413"/>
          <p14:tracePt t="9796" x="2286000" y="1776413"/>
          <p14:tracePt t="9806" x="2344738" y="1776413"/>
          <p14:tracePt t="9818" x="2422525" y="1776413"/>
          <p14:tracePt t="9822" x="2516188" y="1776413"/>
          <p14:tracePt t="9834" x="2608263" y="1776413"/>
          <p14:tracePt t="9838" x="2701925" y="1776413"/>
          <p14:tracePt t="9850" x="2830513" y="1776413"/>
          <p14:tracePt t="9858" x="2940050" y="1776413"/>
          <p14:tracePt t="9862" x="3059113" y="1776413"/>
          <p14:tracePt t="9880" x="3271838" y="1776413"/>
          <p14:tracePt t="9888" x="3322638" y="1776413"/>
          <p14:tracePt t="9898" x="3382963" y="1776413"/>
          <p14:tracePt t="9903" x="3416300" y="1776413"/>
          <p14:tracePt t="9912" x="3424238" y="1776413"/>
          <p14:tracePt t="9935" x="3459163" y="1776413"/>
          <p14:tracePt t="9946" x="3484563" y="1766888"/>
          <p14:tracePt t="9951" x="3502025" y="1766888"/>
          <p14:tracePt t="9958" x="3517900" y="1758950"/>
          <p14:tracePt t="9968" x="3552825" y="1751013"/>
          <p14:tracePt t="9974" x="3560763" y="1751013"/>
          <p14:tracePt t="9985" x="3594100" y="1751013"/>
          <p14:tracePt t="9988" x="3619500" y="1751013"/>
          <p14:tracePt t="10001" x="3646488" y="1741488"/>
          <p14:tracePt t="10009" x="3654425" y="1741488"/>
          <p14:tracePt t="10016" x="3662363" y="1741488"/>
          <p14:tracePt t="10034" x="3671888" y="1741488"/>
          <p14:tracePt t="10251" x="3662363" y="1741488"/>
          <p14:tracePt t="10261" x="3654425" y="1741488"/>
          <p14:tracePt t="10272" x="3636963" y="1741488"/>
          <p14:tracePt t="10279" x="3629025" y="1741488"/>
          <p14:tracePt t="10286" x="3619500" y="1741488"/>
          <p14:tracePt t="10453" x="3611563" y="1733550"/>
          <p14:tracePt t="10462" x="3586163" y="1716088"/>
          <p14:tracePt t="10473" x="3552825" y="1700213"/>
          <p14:tracePt t="10479" x="3527425" y="1700213"/>
          <p14:tracePt t="10488" x="3502025" y="1700213"/>
          <p14:tracePt t="10496" x="3475038" y="1682750"/>
          <p14:tracePt t="10504" x="3449638" y="1665288"/>
          <p14:tracePt t="10512" x="3441700" y="1657350"/>
          <p14:tracePt t="10518" x="3433763" y="1649413"/>
          <p14:tracePt t="10529" x="3424238" y="1639888"/>
          <p14:tracePt t="10534" x="3373438" y="1622425"/>
          <p14:tracePt t="10546" x="3365500" y="1622425"/>
          <p14:tracePt t="10554" x="3348038" y="1606550"/>
          <p14:tracePt t="10558" x="3340100" y="1597025"/>
          <p14:tracePt t="10568" x="3322638" y="1581150"/>
          <p14:tracePt t="10574" x="3322638" y="1571625"/>
          <p14:tracePt t="10584" x="3314700" y="1571625"/>
          <p14:tracePt t="10596" x="3305175" y="1563688"/>
          <p14:tracePt t="10600" x="3305175" y="1555750"/>
          <p14:tracePt t="10616" x="3289300" y="1546225"/>
          <p14:tracePt t="10618" x="3289300" y="1538288"/>
          <p14:tracePt t="10629" x="3289300" y="1530350"/>
          <p14:tracePt t="10635" x="3279775" y="1530350"/>
          <p14:tracePt t="10654" x="3279775" y="1520825"/>
          <p14:tracePt t="10663" x="3279775" y="1504950"/>
          <p14:tracePt t="10670" x="3279775" y="1495425"/>
          <p14:tracePt t="10674" x="3279775" y="1477963"/>
          <p14:tracePt t="10684" x="3279775" y="1462088"/>
          <p14:tracePt t="10696" x="3297238" y="1452563"/>
          <p14:tracePt t="10701" x="3322638" y="1419225"/>
          <p14:tracePt t="10712" x="3330575" y="1419225"/>
          <p14:tracePt t="10714" x="3348038" y="1401763"/>
          <p14:tracePt t="10724" x="3382963" y="1393825"/>
          <p14:tracePt t="10736" x="3433763" y="1376363"/>
          <p14:tracePt t="10740" x="3467100" y="1360488"/>
          <p14:tracePt t="10751" x="3527425" y="1360488"/>
          <p14:tracePt t="10754" x="3543300" y="1360488"/>
          <p14:tracePt t="10766" x="3578225" y="1360488"/>
          <p14:tracePt t="10774" x="3629025" y="1360488"/>
          <p14:tracePt t="10780" x="3687763" y="1360488"/>
          <p14:tracePt t="10790" x="3773488" y="1360488"/>
          <p14:tracePt t="10796" x="3849688" y="1360488"/>
          <p14:tracePt t="10806" x="3917950" y="1360488"/>
          <p14:tracePt t="10818" x="4002088" y="1360488"/>
          <p14:tracePt t="10820" x="4044950" y="1360488"/>
          <p14:tracePt t="10830" x="4105275" y="1360488"/>
          <p14:tracePt t="10836" x="4138613" y="1360488"/>
          <p14:tracePt t="10846" x="4164013" y="1360488"/>
          <p14:tracePt t="10856" x="4197350" y="1360488"/>
          <p14:tracePt t="10863" x="4232275" y="1360488"/>
          <p14:tracePt t="10870" x="4240213" y="1360488"/>
          <p14:tracePt t="10879" x="4283075" y="1360488"/>
          <p14:tracePt t="10886" x="4316413" y="1360488"/>
          <p14:tracePt t="10897" x="4359275" y="1360488"/>
          <p14:tracePt t="10903" x="4394200" y="1360488"/>
          <p14:tracePt t="10912" x="4410075" y="1360488"/>
          <p14:tracePt t="10918" x="4452938" y="1360488"/>
          <p14:tracePt t="10929" x="4470400" y="1376363"/>
          <p14:tracePt t="10938" x="4503738" y="1376363"/>
          <p14:tracePt t="10946" x="4529138" y="1376363"/>
          <p14:tracePt t="10951" x="4554538" y="1376363"/>
          <p14:tracePt t="10962" x="4589463" y="1393825"/>
          <p14:tracePt t="10979" x="4622800" y="1401763"/>
          <p14:tracePt t="10985" x="4640263" y="1401763"/>
          <p14:tracePt t="10990" x="4665663" y="1401763"/>
          <p14:tracePt t="11001" x="4683125" y="1401763"/>
          <p14:tracePt t="11006" x="4708525" y="1401763"/>
          <p14:tracePt t="11017" x="4749800" y="1411288"/>
          <p14:tracePt t="11029" x="4810125" y="1419225"/>
          <p14:tracePt t="11030" x="4886325" y="1444625"/>
          <p14:tracePt t="11040" x="4946650" y="1452563"/>
          <p14:tracePt t="11046" x="5005388" y="1452563"/>
          <p14:tracePt t="11056" x="5048250" y="1452563"/>
          <p14:tracePt t="11062" x="5064125" y="1452563"/>
          <p14:tracePt t="11072" x="5073650" y="1452563"/>
          <p14:tracePt t="11128" x="5081588" y="1452563"/>
          <p14:tracePt t="11133" x="5099050" y="1452563"/>
          <p14:tracePt t="11145" x="5124450" y="1452563"/>
          <p14:tracePt t="11152" x="5141913" y="1452563"/>
          <p14:tracePt t="11159" x="5175250" y="1452563"/>
          <p14:tracePt t="11168" x="5192713" y="1452563"/>
          <p14:tracePt t="11172" x="5218113" y="1452563"/>
          <p14:tracePt t="11184" x="5243513" y="1452563"/>
          <p14:tracePt t="11491" x="5226050" y="1427163"/>
          <p14:tracePt t="11498" x="5192713" y="1427163"/>
          <p14:tracePt t="11507" x="5124450" y="1427163"/>
          <p14:tracePt t="11518" x="5064125" y="1419225"/>
          <p14:tracePt t="11520" x="4979988" y="1419225"/>
          <p14:tracePt t="11534" x="4919663" y="1411288"/>
          <p14:tracePt t="11536" x="4860925" y="1411288"/>
          <p14:tracePt t="11546" x="4818063" y="1411288"/>
          <p14:tracePt t="11556" x="4792663" y="1411288"/>
          <p14:tracePt t="11562" x="4775200" y="1411288"/>
          <p14:tracePt t="11572" x="4759325" y="1411288"/>
          <p14:tracePt t="11579" x="4749800" y="1401763"/>
          <p14:tracePt t="11586" x="4733925" y="1401763"/>
          <p14:tracePt t="11596" x="4691063" y="1401763"/>
          <p14:tracePt t="11603" x="4673600" y="1393825"/>
          <p14:tracePt t="11612" x="4648200" y="1385888"/>
          <p14:tracePt t="11618" x="4622800" y="1385888"/>
          <p14:tracePt t="11629" x="4597400" y="1385888"/>
          <p14:tracePt t="11638" x="4579938" y="1385888"/>
          <p14:tracePt t="11646" x="4564063" y="1376363"/>
          <p14:tracePt t="11653" x="4554538" y="1376363"/>
          <p14:tracePt t="11656" x="4538663" y="1368425"/>
          <p14:tracePt t="11739" x="4529138" y="1368425"/>
          <p14:tracePt t="11748" x="4521200" y="1368425"/>
          <p14:tracePt t="11752" x="4503738" y="1368425"/>
          <p14:tracePt t="11763" x="4478338" y="1368425"/>
          <p14:tracePt t="11772" x="4470400" y="1368425"/>
          <p14:tracePt t="11779" x="4452938" y="1368425"/>
          <p14:tracePt t="11788" x="4427538" y="1368425"/>
          <p14:tracePt t="11801" x="4419600" y="1368425"/>
          <p14:tracePt t="11804" x="4394200" y="1368425"/>
          <p14:tracePt t="11816" x="4341813" y="1360488"/>
          <p14:tracePt t="11819" x="4316413" y="1360488"/>
          <p14:tracePt t="11829" x="4275138" y="1360488"/>
          <p14:tracePt t="11838" x="4249738" y="1360488"/>
          <p14:tracePt t="11846" x="4224338" y="1350963"/>
          <p14:tracePt t="11854" x="4146550" y="1343025"/>
          <p14:tracePt t="11859" x="4070350" y="1325563"/>
          <p14:tracePt t="11879" x="4002088" y="1308100"/>
          <p14:tracePt t="11880" x="3908425" y="1292225"/>
          <p14:tracePt t="11885" x="3841750" y="1282700"/>
          <p14:tracePt t="11896" x="3738563" y="1282700"/>
          <p14:tracePt t="11902" x="3654425" y="1274763"/>
          <p14:tracePt t="11913" x="3594100" y="1266825"/>
          <p14:tracePt t="11920" x="3517900" y="1266825"/>
          <p14:tracePt t="11924" x="3467100" y="1266825"/>
          <p14:tracePt t="11935" x="3408363" y="1257300"/>
          <p14:tracePt t="11940" x="3355975" y="1249363"/>
          <p14:tracePt t="11951" x="3348038" y="1249363"/>
          <p14:tracePt t="11963" x="3305175" y="1249363"/>
          <p14:tracePt t="11964" x="3289300" y="1249363"/>
          <p14:tracePt t="11974" x="3263900" y="1249363"/>
          <p14:tracePt t="11980" x="3254375" y="1241425"/>
          <p14:tracePt t="11990" x="3228975" y="1241425"/>
          <p14:tracePt t="12002" x="3186113" y="1241425"/>
          <p14:tracePt t="12004" x="3178175" y="1241425"/>
          <p14:tracePt t="12015" x="3160713" y="1223963"/>
          <p14:tracePt t="12020" x="3144838" y="1223963"/>
          <p14:tracePt t="12048" x="3135313" y="1223963"/>
          <p14:tracePt t="12050" x="3127375" y="1223963"/>
          <p14:tracePt t="12062" x="3119438" y="1223963"/>
          <p14:tracePt t="12086" x="3109913" y="1223963"/>
          <p14:tracePt t="12102" x="3101975" y="1223963"/>
          <p14:tracePt t="12112" x="3101975" y="1231900"/>
          <p14:tracePt t="12120" x="3101975" y="1241425"/>
          <p14:tracePt t="12130" x="3101975" y="1249363"/>
          <p14:tracePt t="12146" x="3101975" y="1274763"/>
          <p14:tracePt t="12162" x="3101975" y="1292225"/>
          <p14:tracePt t="12172" x="3101975" y="1300163"/>
          <p14:tracePt t="12179" x="3101975" y="1317625"/>
          <p14:tracePt t="12186" x="3101975" y="1333500"/>
          <p14:tracePt t="12203" x="3101975" y="1343025"/>
          <p14:tracePt t="12212" x="3101975" y="1360488"/>
          <p14:tracePt t="12218" x="3109913" y="1368425"/>
          <p14:tracePt t="12229" x="3127375" y="1385888"/>
          <p14:tracePt t="12234" x="3127375" y="1393825"/>
          <p14:tracePt t="12246" x="3144838" y="1401763"/>
          <p14:tracePt t="12253" x="3144838" y="1419225"/>
          <p14:tracePt t="12259" x="3160713" y="1444625"/>
          <p14:tracePt t="12268" x="3170238" y="1452563"/>
          <p14:tracePt t="12275" x="3178175" y="1462088"/>
          <p14:tracePt t="12284" x="3203575" y="1470025"/>
          <p14:tracePt t="12296" x="3221038" y="1495425"/>
          <p14:tracePt t="12301" x="3263900" y="1520825"/>
          <p14:tracePt t="12312" x="3289300" y="1530350"/>
          <p14:tracePt t="12315" x="3348038" y="1555750"/>
          <p14:tracePt t="12324" x="3390900" y="1589088"/>
          <p14:tracePt t="12330" x="3424238" y="1597025"/>
          <p14:tracePt t="12340" x="3449638" y="1597025"/>
          <p14:tracePt t="12351" x="3484563" y="1597025"/>
          <p14:tracePt t="12354" x="3502025" y="1606550"/>
          <p14:tracePt t="12368" x="3543300" y="1606550"/>
          <p14:tracePt t="12370" x="3578225" y="1606550"/>
          <p14:tracePt t="12380" x="3619500" y="1606550"/>
          <p14:tracePt t="12390" x="3646488" y="1606550"/>
          <p14:tracePt t="12396" x="3687763" y="1606550"/>
          <p14:tracePt t="12406" x="3748088" y="1606550"/>
          <p14:tracePt t="12412" x="3816350" y="1606550"/>
          <p14:tracePt t="12420" x="3883025" y="1606550"/>
          <p14:tracePt t="12430" x="3968750" y="1606550"/>
          <p14:tracePt t="12436" x="4044950" y="1606550"/>
          <p14:tracePt t="12446" x="4130675" y="1606550"/>
          <p14:tracePt t="12451" x="4214813" y="1606550"/>
          <p14:tracePt t="12462" x="4283075" y="1606550"/>
          <p14:tracePt t="12472" x="4368800" y="1606550"/>
          <p14:tracePt t="12479" x="4427538" y="1606550"/>
          <p14:tracePt t="12486" x="4503738" y="1606550"/>
          <p14:tracePt t="12496" x="4546600" y="1606550"/>
          <p14:tracePt t="12503" x="4597400" y="1606550"/>
          <p14:tracePt t="12512" x="4657725" y="1606550"/>
          <p14:tracePt t="12518" x="4716463" y="1606550"/>
          <p14:tracePt t="12529" x="4749800" y="1606550"/>
          <p14:tracePt t="12534" x="4802188" y="1606550"/>
          <p14:tracePt t="12546" x="4843463" y="1606550"/>
          <p14:tracePt t="12552" x="4878388" y="1606550"/>
          <p14:tracePt t="12559" x="4919663" y="1606550"/>
          <p14:tracePt t="12568" x="4946650" y="1606550"/>
          <p14:tracePt t="12573" x="4987925" y="1606550"/>
          <p14:tracePt t="12584" x="5013325" y="1606550"/>
          <p14:tracePt t="12596" x="5064125" y="1606550"/>
          <p14:tracePt t="12606" x="5091113" y="1606550"/>
          <p14:tracePt t="12612" x="5124450" y="1606550"/>
          <p14:tracePt t="12622" x="5141913" y="1606550"/>
          <p14:tracePt t="12634" x="5175250" y="1606550"/>
          <p14:tracePt t="12638" x="5200650" y="1606550"/>
          <p14:tracePt t="12651" x="5218113" y="1606550"/>
          <p14:tracePt t="12652" x="5243513" y="1606550"/>
          <p14:tracePt t="12662" x="5260975" y="1606550"/>
          <p14:tracePt t="12673" x="5294313" y="1606550"/>
          <p14:tracePt t="12679" x="5311775" y="1606550"/>
          <p14:tracePt t="12865" x="5302250" y="1606550"/>
          <p14:tracePt t="12875" x="5260975" y="1606550"/>
          <p14:tracePt t="12881" x="5208588" y="1622425"/>
          <p14:tracePt t="12890" x="5192713" y="1622425"/>
          <p14:tracePt t="12896" x="5167313" y="1622425"/>
          <p14:tracePt t="12904" x="5132388" y="1639888"/>
          <p14:tracePt t="12915" x="5081588" y="1657350"/>
          <p14:tracePt t="12920" x="5038725" y="1665288"/>
          <p14:tracePt t="12932" x="5013325" y="1682750"/>
          <p14:tracePt t="12936" x="4979988" y="1690688"/>
          <p14:tracePt t="12946" x="4962525" y="1700213"/>
          <p14:tracePt t="12956" x="4954588" y="1716088"/>
          <p14:tracePt t="12962" x="4929188" y="1725613"/>
          <p14:tracePt t="12981" x="4911725" y="1725613"/>
          <p14:tracePt t="13167" x="4903788" y="1725613"/>
          <p14:tracePt t="13174" x="4886325" y="1725613"/>
          <p14:tracePt t="13184" x="4852988" y="1733550"/>
          <p14:tracePt t="13195" x="4827588" y="1741488"/>
          <p14:tracePt t="13201" x="4784725" y="1751013"/>
          <p14:tracePt t="13208" x="4749800" y="1766888"/>
          <p14:tracePt t="13212" x="4716463" y="1784350"/>
          <p14:tracePt t="13223" x="4665663" y="1801813"/>
          <p14:tracePt t="13234" x="4630738" y="1809750"/>
          <p14:tracePt t="13238" x="4597400" y="1819275"/>
          <p14:tracePt t="13251" x="4538663" y="1827213"/>
          <p14:tracePt t="13252" x="4513263" y="1844675"/>
          <p14:tracePt t="13262" x="4470400" y="1852613"/>
          <p14:tracePt t="13275" x="4445000" y="1860550"/>
          <p14:tracePt t="13289" x="4410075" y="1870075"/>
          <p14:tracePt t="13296" x="4384675" y="1878013"/>
          <p14:tracePt t="13304" x="4341813" y="1895475"/>
          <p14:tracePt t="13312" x="4333875" y="1903413"/>
          <p14:tracePt t="13318" x="4308475" y="1911350"/>
          <p14:tracePt t="13329" x="4265613" y="1928813"/>
          <p14:tracePt t="13334" x="4249738" y="1928813"/>
          <p14:tracePt t="13346" x="4232275" y="1938338"/>
          <p14:tracePt t="13359" x="4214813" y="1938338"/>
          <p14:tracePt t="13370" x="4206875" y="1938338"/>
          <p14:tracePt t="13441" x="4197350" y="1938338"/>
          <p14:tracePt t="13444" x="4171950" y="1938338"/>
          <p14:tracePt t="13454" x="4146550" y="1938338"/>
          <p14:tracePt t="13466" x="4138613" y="1938338"/>
          <p14:tracePt t="13470" x="4113213" y="1954213"/>
          <p14:tracePt t="13481" x="4095750" y="1954213"/>
          <p14:tracePt t="13490" x="4087813" y="1963738"/>
          <p14:tracePt t="13496" x="4052888" y="1971675"/>
          <p14:tracePt t="13506" x="4044950" y="1971675"/>
          <p14:tracePt t="13512" x="4011613" y="1989138"/>
          <p14:tracePt t="13522" x="4002088" y="1997075"/>
          <p14:tracePt t="13534" x="3986213" y="1997075"/>
          <p14:tracePt t="13536" x="3960813" y="2005013"/>
          <p14:tracePt t="13546" x="3925888" y="2022475"/>
          <p14:tracePt t="13563" x="3892550" y="2039938"/>
          <p14:tracePt t="13572" x="3867150" y="2055813"/>
          <p14:tracePt t="13579" x="3849688" y="2065338"/>
          <p14:tracePt t="13586" x="3824288" y="2073275"/>
          <p14:tracePt t="13596" x="3806825" y="2082800"/>
          <p14:tracePt t="13602" x="3798888" y="2082800"/>
          <p14:tracePt t="13612" x="3781425" y="2082800"/>
          <p14:tracePt t="13618" x="3756025" y="2082800"/>
          <p14:tracePt t="13629" x="3730625" y="2090738"/>
          <p14:tracePt t="13638" x="3722688" y="2090738"/>
          <p14:tracePt t="13646" x="3697288" y="2090738"/>
          <p14:tracePt t="13672" x="3679825" y="2090738"/>
          <p14:tracePt t="13684" x="3671888" y="2090738"/>
          <p14:tracePt t="13805" x="3654425" y="2090738"/>
          <p14:tracePt t="13809" x="3646488" y="2090738"/>
          <p14:tracePt t="13819" x="3619500" y="2098675"/>
          <p14:tracePt t="13824" x="3586163" y="2133600"/>
          <p14:tracePt t="13834" x="3535363" y="2149475"/>
          <p14:tracePt t="13846" x="3502025" y="2149475"/>
          <p14:tracePt t="13851" x="3433763" y="2159000"/>
          <p14:tracePt t="13862" x="3348038" y="2159000"/>
          <p14:tracePt t="13865" x="3254375" y="2159000"/>
          <p14:tracePt t="13879" x="3127375" y="2159000"/>
          <p14:tracePt t="13886" x="2982913" y="2159000"/>
          <p14:tracePt t="13890" x="2830513" y="2159000"/>
          <p14:tracePt t="13902" x="2660650" y="2174875"/>
          <p14:tracePt t="13906" x="2473325" y="2184400"/>
          <p14:tracePt t="13918" x="2293938" y="2184400"/>
          <p14:tracePt t="13929" x="2166938" y="2184400"/>
          <p14:tracePt t="13931" x="2014538" y="2184400"/>
          <p14:tracePt t="13940" x="1878013" y="2184400"/>
          <p14:tracePt t="13946" x="1751013" y="2184400"/>
          <p14:tracePt t="13956" x="1622425" y="2184400"/>
          <p14:tracePt t="13968" x="1512888" y="2184400"/>
          <p14:tracePt t="13973" x="1436688" y="2184400"/>
          <p14:tracePt t="13984" x="1393825" y="2184400"/>
          <p14:tracePt t="13986" x="1385888" y="2184400"/>
          <p14:tracePt t="14219" x="1350963" y="2184400"/>
          <p14:tracePt t="14228" x="1333500" y="2200275"/>
          <p14:tracePt t="14239" x="1300163" y="2200275"/>
          <p14:tracePt t="14246" x="1274763" y="2200275"/>
          <p14:tracePt t="14254" x="1231900" y="2200275"/>
          <p14:tracePt t="14258" x="1198563" y="2200275"/>
          <p14:tracePt t="14268" x="1189038" y="2200275"/>
          <p14:tracePt t="14279" x="1163638" y="2200275"/>
          <p14:tracePt t="14284" x="1130300" y="2200275"/>
          <p14:tracePt t="14296" x="1112838" y="2200275"/>
          <p14:tracePt t="14304" x="1104900" y="2200275"/>
          <p14:tracePt t="14451" x="1096963" y="2200275"/>
          <p14:tracePt t="14461" x="1096963" y="2209800"/>
          <p14:tracePt t="14470" x="1087438" y="2209800"/>
          <p14:tracePt t="14479" x="1079500" y="2209800"/>
          <p14:tracePt t="14486" x="1069975" y="2209800"/>
          <p14:tracePt t="14516" x="1062038" y="2209800"/>
          <p14:tracePt t="14530" x="1054100" y="2209800"/>
          <p14:tracePt t="14561" x="1036638" y="2209800"/>
          <p14:tracePt t="14582" x="1028700" y="2217738"/>
          <p14:tracePt t="14594" x="1019175" y="2217738"/>
          <p14:tracePt t="14602" x="1011238" y="2217738"/>
          <p14:tracePt t="14612" x="1003300" y="2217738"/>
          <p14:tracePt t="14622" x="993775" y="2217738"/>
          <p14:tracePt t="14629" x="985838" y="2217738"/>
          <p14:tracePt t="14651" x="977900" y="2217738"/>
          <p14:tracePt t="14658" x="968375" y="2217738"/>
          <p14:tracePt t="14667" x="960438" y="2217738"/>
          <p14:tracePt t="14702" x="952500" y="2217738"/>
          <p14:tracePt t="14731" x="942975" y="2217738"/>
          <p14:tracePt t="14752" x="935038" y="2217738"/>
          <p14:tracePt t="14758" x="909638" y="2227263"/>
          <p14:tracePt t="14781" x="900113" y="2227263"/>
          <p14:tracePt t="14788" x="892175" y="2227263"/>
          <p14:tracePt t="14808" x="892175" y="2235200"/>
          <p14:tracePt t="14824" x="884238" y="2235200"/>
          <p14:tracePt t="14834" x="874713" y="2252663"/>
          <p14:tracePt t="14851" x="866775" y="2252663"/>
          <p14:tracePt t="14874" x="866775" y="2260600"/>
          <p14:tracePt t="14971" x="858838" y="2260600"/>
          <p14:tracePt t="15647" x="858838" y="2268538"/>
          <p14:tracePt t="15683" x="866775" y="2278063"/>
          <p14:tracePt t="15686" x="874713" y="2286000"/>
          <p14:tracePt t="15696" x="900113" y="2293938"/>
          <p14:tracePt t="15709" x="942975" y="2303463"/>
          <p14:tracePt t="15712" x="968375" y="2319338"/>
          <p14:tracePt t="15723" x="1003300" y="2319338"/>
          <p14:tracePt t="15729" x="1019175" y="2319338"/>
          <p14:tracePt t="15739" x="1069975" y="2336800"/>
          <p14:tracePt t="15751" x="1079500" y="2336800"/>
          <p14:tracePt t="15754" x="1104900" y="2336800"/>
          <p14:tracePt t="16107" x="1096963" y="2336800"/>
          <p14:tracePt t="16123" x="1087438" y="2336800"/>
          <p14:tracePt t="16134" x="1069975" y="2336800"/>
          <p14:tracePt t="16136" x="1054100" y="2344738"/>
          <p14:tracePt t="16146" x="1044575" y="2344738"/>
          <p14:tracePt t="16157" x="1036638" y="2344738"/>
          <p14:tracePt t="16162" x="1028700" y="2354263"/>
          <p14:tracePt t="16179" x="1019175" y="2354263"/>
          <p14:tracePt t="16196" x="1011238" y="2362200"/>
          <p14:tracePt t="16218" x="1003300" y="2362200"/>
          <p14:tracePt t="16229" x="993775" y="2362200"/>
          <p14:tracePt t="16274" x="985838" y="2362200"/>
          <p14:tracePt t="16279" x="968375" y="2362200"/>
          <p14:tracePt t="16379" x="960438" y="2362200"/>
          <p14:tracePt t="16394" x="952500" y="2362200"/>
          <p14:tracePt t="16404" x="942975" y="2362200"/>
          <p14:tracePt t="16420" x="935038" y="2362200"/>
          <p14:tracePt t="16430" x="917575" y="2362200"/>
          <p14:tracePt t="16451" x="900113" y="2362200"/>
          <p14:tracePt t="16462" x="884238" y="2362200"/>
          <p14:tracePt t="16470" x="866775" y="2344738"/>
          <p14:tracePt t="16474" x="858838" y="2336800"/>
          <p14:tracePt t="16484" x="833438" y="2319338"/>
          <p14:tracePt t="16501" x="823913" y="2311400"/>
          <p14:tracePt t="16512" x="815975" y="2303463"/>
          <p14:tracePt t="16535" x="808038" y="2293938"/>
          <p14:tracePt t="16546" x="798513" y="2286000"/>
          <p14:tracePt t="16562" x="790575" y="2278063"/>
          <p14:tracePt t="16570" x="790575" y="2268538"/>
          <p14:tracePt t="16580" x="790575" y="2260600"/>
          <p14:tracePt t="16773" x="808038" y="2260600"/>
          <p14:tracePt t="16779" x="815975" y="2260600"/>
          <p14:tracePt t="16788" x="823913" y="2260600"/>
          <p14:tracePt t="16802" x="833438" y="2260600"/>
          <p14:tracePt t="16818" x="841375" y="2260600"/>
          <p14:tracePt t="16822" x="858838" y="2260600"/>
          <p14:tracePt t="16834" x="884238" y="2260600"/>
          <p14:tracePt t="16846" x="900113" y="2260600"/>
          <p14:tracePt t="16851" x="935038" y="2260600"/>
          <p14:tracePt t="16859" x="942975" y="2268538"/>
          <p14:tracePt t="16878" x="977900" y="2268538"/>
          <p14:tracePt t="16880" x="985838" y="2268538"/>
          <p14:tracePt t="16945" x="993775" y="2268538"/>
          <p14:tracePt t="16955" x="1003300" y="2268538"/>
          <p14:tracePt t="16967" x="1011238" y="2268538"/>
          <p14:tracePt t="16970" x="1028700" y="2268538"/>
          <p14:tracePt t="16980" x="1062038" y="2268538"/>
          <p14:tracePt t="16990" x="1079500" y="2268538"/>
          <p14:tracePt t="16996" x="1104900" y="2268538"/>
          <p14:tracePt t="17004" x="1130300" y="2268538"/>
          <p14:tracePt t="17012" x="1138238" y="2268538"/>
          <p14:tracePt t="17020" x="1155700" y="2260600"/>
          <p14:tracePt t="17031" x="1163638" y="2260600"/>
          <p14:tracePt t="17034" x="1173163" y="2260600"/>
          <p14:tracePt t="17051" x="1181100" y="2260600"/>
          <p14:tracePt t="17062" x="1189038" y="2260600"/>
          <p14:tracePt t="17070" x="1198563" y="2252663"/>
          <p14:tracePt t="17098" x="1206500" y="2252663"/>
          <p14:tracePt t="17100" x="1216025" y="2243138"/>
          <p14:tracePt t="17120" x="1223963" y="2243138"/>
          <p14:tracePt t="17129" x="1241425" y="2243138"/>
          <p14:tracePt t="17136" x="1257300" y="2243138"/>
          <p14:tracePt t="17151" x="1274763" y="2243138"/>
          <p14:tracePt t="17162" x="1292225" y="2243138"/>
          <p14:tracePt t="17170" x="1308100" y="2243138"/>
          <p14:tracePt t="17179" x="1333500" y="2243138"/>
          <p14:tracePt t="17186" x="1343025" y="2243138"/>
          <p14:tracePt t="17196" x="1376363" y="2243138"/>
          <p14:tracePt t="17202" x="1401763" y="2243138"/>
          <p14:tracePt t="17213" x="1444625" y="2243138"/>
          <p14:tracePt t="17218" x="1462088" y="2243138"/>
          <p14:tracePt t="17229" x="1487488" y="2243138"/>
          <p14:tracePt t="17234" x="1512888" y="2243138"/>
          <p14:tracePt t="17246" x="1530350" y="2227263"/>
          <p14:tracePt t="17252" x="1555750" y="2217738"/>
          <p14:tracePt t="17256" x="1563688" y="2217738"/>
          <p14:tracePt t="17267" x="1571625" y="2217738"/>
          <p14:tracePt t="17272" x="1589088" y="2217738"/>
          <p14:tracePt t="17284" x="1597025" y="2217738"/>
          <p14:tracePt t="17302" x="1614488" y="2209800"/>
          <p14:tracePt t="17328" x="1622425" y="2209800"/>
          <p14:tracePt t="17346" x="1649413" y="2209800"/>
          <p14:tracePt t="17358" x="1657350" y="2209800"/>
          <p14:tracePt t="17372" x="1665288" y="2209800"/>
          <p14:tracePt t="17384" x="1674813" y="2209800"/>
          <p14:tracePt t="17396" x="1682750" y="2209800"/>
          <p14:tracePt t="17409" x="1700213" y="2209800"/>
          <p14:tracePt t="17412" x="1708150" y="2209800"/>
          <p14:tracePt t="17422" x="1716088" y="2209800"/>
          <p14:tracePt t="17434" x="1725613" y="2209800"/>
          <p14:tracePt t="17438" x="1741488" y="2209800"/>
          <p14:tracePt t="17451" x="1758950" y="2209800"/>
          <p14:tracePt t="17465" x="1766888" y="2200275"/>
          <p14:tracePt t="17474" x="1776413" y="2200275"/>
          <p14:tracePt t="17479" x="1784350" y="2200275"/>
          <p14:tracePt t="17488" x="1793875" y="2200275"/>
          <p14:tracePt t="17496" x="1809750" y="2200275"/>
          <p14:tracePt t="17505" x="1809750" y="2192338"/>
          <p14:tracePt t="17516" x="1827213" y="2192338"/>
          <p14:tracePt t="17518" x="1844675" y="2192338"/>
          <p14:tracePt t="17529" x="1852613" y="2192338"/>
          <p14:tracePt t="17534" x="1878013" y="2192338"/>
          <p14:tracePt t="17546" x="1885950" y="2192338"/>
          <p14:tracePt t="17554" x="1903413" y="2184400"/>
          <p14:tracePt t="17562" x="1911350" y="2184400"/>
          <p14:tracePt t="17575" x="1920875" y="2184400"/>
          <p14:tracePt t="17584" x="1928813" y="2184400"/>
          <p14:tracePt t="17601" x="1963738" y="2184400"/>
          <p14:tracePt t="17612" x="1971675" y="2184400"/>
          <p14:tracePt t="17615" x="1979613" y="2184400"/>
          <p14:tracePt t="17624" x="1997075" y="2184400"/>
          <p14:tracePt t="17634" x="2005013" y="2184400"/>
          <p14:tracePt t="17640" x="2022475" y="2184400"/>
          <p14:tracePt t="17651" x="2030413" y="2184400"/>
          <p14:tracePt t="17654" x="2065338" y="2184400"/>
          <p14:tracePt t="17670" x="2073275" y="2184400"/>
          <p14:tracePt t="17674" x="2082800" y="2184400"/>
          <p14:tracePt t="17698" x="2090738" y="2184400"/>
          <p14:tracePt t="17700" x="2098675" y="2184400"/>
          <p14:tracePt t="17712" x="2108200" y="2184400"/>
          <p14:tracePt t="17717" x="2116138" y="2184400"/>
          <p14:tracePt t="17729" x="2124075" y="2184400"/>
          <p14:tracePt t="17736" x="2149475" y="2184400"/>
          <p14:tracePt t="17740" x="2159000" y="2184400"/>
          <p14:tracePt t="17751" x="2166938" y="2184400"/>
          <p14:tracePt t="17763" x="2174875" y="2184400"/>
          <p14:tracePt t="17768" x="2184400" y="2184400"/>
          <p14:tracePt t="17826" x="2192338" y="2184400"/>
          <p14:tracePt t="17833" x="2209800" y="2184400"/>
          <p14:tracePt t="17846" x="2217738" y="2184400"/>
          <p14:tracePt t="17852" x="2235200" y="2184400"/>
          <p14:tracePt t="17856" x="2243138" y="2184400"/>
          <p14:tracePt t="17943" x="2260600" y="2184400"/>
          <p14:tracePt t="17953" x="2268538" y="2184400"/>
          <p14:tracePt t="17963" x="2278063" y="2184400"/>
          <p14:tracePt t="17968" x="2286000" y="2184400"/>
          <p14:tracePt t="17979" x="2293938" y="2184400"/>
          <p14:tracePt t="17984" x="2303463" y="2184400"/>
          <p14:tracePt t="18031" x="2311400" y="2184400"/>
          <p14:tracePt t="18054" x="2319338" y="2192338"/>
          <p14:tracePt t="18065" x="2336800" y="2192338"/>
          <p14:tracePt t="18639" x="2362200" y="2192338"/>
          <p14:tracePt t="18648" x="2379663" y="2192338"/>
          <p14:tracePt t="18659" x="2413000" y="2209800"/>
          <p14:tracePt t="18665" x="2473325" y="2209800"/>
          <p14:tracePt t="18674" x="2489200" y="2209800"/>
          <p14:tracePt t="18679" x="2524125" y="2217738"/>
          <p14:tracePt t="18688" x="2566988" y="2217738"/>
          <p14:tracePt t="18701" x="2608263" y="2217738"/>
          <p14:tracePt t="18704" x="2643188" y="2217738"/>
          <p14:tracePt t="18715" x="2668588" y="2217738"/>
          <p14:tracePt t="18720" x="2676525" y="2227263"/>
          <p14:tracePt t="19013" x="2686050" y="2227263"/>
          <p14:tracePt t="19017" x="2711450" y="2227263"/>
          <p14:tracePt t="19029" x="2744788" y="2227263"/>
          <p14:tracePt t="19036" x="2778125" y="2227263"/>
          <p14:tracePt t="19046" x="2795588" y="2227263"/>
          <p14:tracePt t="19052" x="2855913" y="2227263"/>
          <p14:tracePt t="19059" x="2871788" y="2227263"/>
          <p14:tracePt t="19068" x="2897188" y="2227263"/>
          <p14:tracePt t="19079" x="2922588" y="2227263"/>
          <p14:tracePt t="19096" x="2932113" y="2227263"/>
          <p14:tracePt t="19118" x="2940050" y="2227263"/>
          <p14:tracePt t="19129" x="2949575" y="2227263"/>
          <p14:tracePt t="19138" x="2957513" y="2227263"/>
          <p14:tracePt t="19146" x="2974975" y="2227263"/>
          <p14:tracePt t="19153" x="3000375" y="2227263"/>
          <p14:tracePt t="19159" x="3025775" y="2227263"/>
          <p14:tracePt t="19168" x="3033713" y="2217738"/>
          <p14:tracePt t="19239" x="3084513" y="2209800"/>
          <p14:tracePt t="19259" x="3094038" y="2209800"/>
          <p14:tracePt t="19268" x="3109913" y="2192338"/>
          <p14:tracePt t="19282" x="3119438" y="2192338"/>
          <p14:tracePt t="19296" x="3135313" y="2174875"/>
          <p14:tracePt t="19301" x="3160713" y="2166938"/>
          <p14:tracePt t="19320" x="3170238" y="2166938"/>
          <p14:tracePt t="19324" x="3195638" y="2149475"/>
          <p14:tracePt t="19345" x="3203575" y="2149475"/>
          <p14:tracePt t="19354" x="3211513" y="2149475"/>
          <p14:tracePt t="19370" x="3211513" y="2141538"/>
          <p14:tracePt t="19381" x="3221038" y="2141538"/>
          <p14:tracePt t="19386" x="3228975" y="2141538"/>
          <p14:tracePt t="19527" x="3238500" y="2141538"/>
          <p14:tracePt t="19536" x="3254375" y="2141538"/>
          <p14:tracePt t="19546" x="3279775" y="2141538"/>
          <p14:tracePt t="19552" x="3305175" y="2141538"/>
          <p14:tracePt t="19562" x="3348038" y="2141538"/>
          <p14:tracePt t="19567" x="3398838" y="2141538"/>
          <p14:tracePt t="19579" x="3449638" y="2141538"/>
          <p14:tracePt t="19584" x="3502025" y="2141538"/>
          <p14:tracePt t="19596" x="3517900" y="2141538"/>
          <p14:tracePt t="19603" x="3543300" y="2141538"/>
          <p14:tracePt t="19609" x="3552825" y="2141538"/>
          <p14:tracePt t="19619" x="3560763" y="2141538"/>
          <p14:tracePt t="20093" x="3578225" y="2141538"/>
          <p14:tracePt t="20113" x="3603625" y="2141538"/>
          <p14:tracePt t="20118" x="3619500" y="2141538"/>
          <p14:tracePt t="20129" x="3629025" y="2141538"/>
          <p14:tracePt t="20136" x="3646488" y="2141538"/>
          <p14:tracePt t="20146" x="3662363" y="2141538"/>
          <p14:tracePt t="20156" x="3671888" y="2141538"/>
          <p14:tracePt t="20168" x="3687763" y="2141538"/>
          <p14:tracePt t="20279" x="3697288" y="2141538"/>
          <p14:tracePt t="20288" x="3697288" y="2149475"/>
          <p14:tracePt t="20300" x="3697288" y="2174875"/>
          <p14:tracePt t="20302" x="3679825" y="2200275"/>
          <p14:tracePt t="20312" x="3654425" y="2227263"/>
          <p14:tracePt t="20318" x="3611563" y="2260600"/>
          <p14:tracePt t="20329" x="3552825" y="2311400"/>
          <p14:tracePt t="20338" x="3543300" y="2319338"/>
          <p14:tracePt t="20346" x="3484563" y="2354263"/>
          <p14:tracePt t="20355" x="3416300" y="2397125"/>
          <p14:tracePt t="20358" x="3355975" y="2455863"/>
          <p14:tracePt t="20368" x="3289300" y="2516188"/>
          <p14:tracePt t="20379" x="3195638" y="2574925"/>
          <p14:tracePt t="20384" x="3135313" y="2625725"/>
          <p14:tracePt t="20396" x="3051175" y="2686050"/>
          <p14:tracePt t="20400" x="2965450" y="2719388"/>
          <p14:tracePt t="20408" x="2889250" y="2752725"/>
          <p14:tracePt t="20418" x="2787650" y="2787650"/>
          <p14:tracePt t="20424" x="2686050" y="2820988"/>
          <p14:tracePt t="20435" x="2566988" y="2830513"/>
          <p14:tracePt t="20440" x="2430463" y="2846388"/>
          <p14:tracePt t="20451" x="2311400" y="2846388"/>
          <p14:tracePt t="20456" x="2192338" y="2846388"/>
          <p14:tracePt t="20467" x="2090738" y="2846388"/>
          <p14:tracePt t="20479" x="2005013" y="2846388"/>
          <p14:tracePt t="20480" x="1963738" y="2846388"/>
          <p14:tracePt t="20490" x="1920875" y="2846388"/>
          <p14:tracePt t="20496" x="1911350" y="2846388"/>
          <p14:tracePt t="20548" x="1895475" y="2846388"/>
          <p14:tracePt t="20556" x="1885950" y="2846388"/>
          <p14:tracePt t="20567" x="1878013" y="2846388"/>
          <p14:tracePt t="20579" x="1870075" y="2846388"/>
          <p14:tracePt t="20637" x="1860550" y="2846388"/>
          <p14:tracePt t="20652" x="1852613" y="2846388"/>
          <p14:tracePt t="20663" x="1844675" y="2846388"/>
          <p14:tracePt t="20669" x="1835150" y="2846388"/>
          <p14:tracePt t="20679" x="1827213" y="2846388"/>
          <p14:tracePt t="20688" x="1819275" y="2846388"/>
          <p14:tracePt t="20703" x="1809750" y="2838450"/>
          <p14:tracePt t="20709" x="1801813" y="2830513"/>
          <p14:tracePt t="20729" x="1793875" y="2830513"/>
          <p14:tracePt t="20751" x="1793875" y="2820988"/>
          <p14:tracePt t="20759" x="1793875" y="2813050"/>
          <p14:tracePt t="20762" x="1784350" y="2805113"/>
          <p14:tracePt t="20789" x="1776413" y="2805113"/>
          <p14:tracePt t="20800" x="1776413" y="2787650"/>
          <p14:tracePt t="20818" x="1776413" y="2778125"/>
          <p14:tracePt t="20824" x="1766888" y="2778125"/>
          <p14:tracePt t="20849" x="1758950" y="2770188"/>
          <p14:tracePt t="20925" x="1751013" y="2762250"/>
          <p14:tracePt t="20971" x="1741488" y="2762250"/>
          <p14:tracePt t="20984" x="1733550" y="2752725"/>
          <p14:tracePt t="21581" x="1776413" y="2752725"/>
          <p14:tracePt t="21591" x="1809750" y="2752725"/>
          <p14:tracePt t="21601" x="1835150" y="2752725"/>
          <p14:tracePt t="21606" x="1860550" y="2752725"/>
          <p14:tracePt t="21617" x="1903413" y="2752725"/>
          <p14:tracePt t="21620" x="1920875" y="2752725"/>
          <p14:tracePt t="21631" x="1946275" y="2752725"/>
          <p14:tracePt t="21640" x="1963738" y="2752725"/>
          <p14:tracePt t="21646" x="1979613" y="2752725"/>
          <p14:tracePt t="21657" x="1989138" y="2752725"/>
          <p14:tracePt t="21670" x="1997075" y="2752725"/>
          <p14:tracePt t="21680" x="2005013" y="2752725"/>
          <p14:tracePt t="21696" x="2014538" y="2752725"/>
          <p14:tracePt t="21701" x="2022475" y="2752725"/>
          <p14:tracePt t="21708" x="2039938" y="2752725"/>
          <p14:tracePt t="21712" x="2047875" y="2752725"/>
          <p14:tracePt t="21722" x="2065338" y="2752725"/>
          <p14:tracePt t="21734" x="2073275" y="2752725"/>
          <p14:tracePt t="21738" x="2082800" y="2752725"/>
          <p14:tracePt t="21751" x="2090738" y="2736850"/>
          <p14:tracePt t="21754" x="2124075" y="2736850"/>
          <p14:tracePt t="21765" x="2159000" y="2727325"/>
          <p14:tracePt t="21768" x="2166938" y="2727325"/>
          <p14:tracePt t="21779" x="2192338" y="2727325"/>
          <p14:tracePt t="21788" x="2217738" y="2727325"/>
          <p14:tracePt t="21796" x="2235200" y="2727325"/>
          <p14:tracePt t="21804" x="2252663" y="2727325"/>
          <p14:tracePt t="21812" x="2278063" y="2727325"/>
          <p14:tracePt t="21820" x="2278063" y="2719388"/>
          <p14:tracePt t="21829" x="2293938" y="2719388"/>
          <p14:tracePt t="21835" x="2303463" y="2719388"/>
          <p14:tracePt t="21846" x="2311400" y="2719388"/>
          <p14:tracePt t="21851" x="2336800" y="2711450"/>
          <p14:tracePt t="21864" x="2344738" y="2711450"/>
          <p14:tracePt t="21868" x="2354263" y="2711450"/>
          <p14:tracePt t="21880" x="2362200" y="2711450"/>
          <p14:tracePt t="21886" x="2371725" y="2701925"/>
          <p14:tracePt t="21890" x="2387600" y="2701925"/>
          <p14:tracePt t="21901" x="2397125" y="2701925"/>
          <p14:tracePt t="21906" x="2405063" y="2701925"/>
          <p14:tracePt t="21928" x="2422525" y="2701925"/>
          <p14:tracePt t="21940" x="2447925" y="2693988"/>
          <p14:tracePt t="21952" x="2455863" y="2693988"/>
          <p14:tracePt t="21956" x="2473325" y="2693988"/>
          <p14:tracePt t="21968" x="2481263" y="2686050"/>
          <p14:tracePt t="21986" x="2489200" y="2686050"/>
          <p14:tracePt t="22033" x="2498725" y="2676525"/>
          <p14:tracePt t="22235" x="2506663" y="2676525"/>
          <p14:tracePt t="22254" x="2532063" y="2676525"/>
          <p14:tracePt t="22261" x="2574925" y="2676525"/>
          <p14:tracePt t="22268" x="2592388" y="2676525"/>
          <p14:tracePt t="22274" x="2617788" y="2676525"/>
          <p14:tracePt t="22284" x="2660650" y="2676525"/>
          <p14:tracePt t="22296" x="2676525" y="2676525"/>
          <p14:tracePt t="22302" x="2686050" y="2676525"/>
          <p14:tracePt t="22312" x="2711450" y="2676525"/>
          <p14:tracePt t="22324" x="2719388" y="2676525"/>
          <p14:tracePt t="22340" x="2727325" y="2676525"/>
          <p14:tracePt t="22354" x="2736850" y="2676525"/>
          <p14:tracePt t="22363" x="2736850" y="2668588"/>
          <p14:tracePt t="22384" x="2744788" y="2668588"/>
          <p14:tracePt t="22411" x="2752725" y="2668588"/>
          <p14:tracePt t="22440" x="2762250" y="2668588"/>
          <p14:tracePt t="22453" x="2778125" y="2660650"/>
          <p14:tracePt t="22467" x="2787650" y="2660650"/>
          <p14:tracePt t="22479" x="2805113" y="2660650"/>
          <p14:tracePt t="22480" x="2813050" y="2660650"/>
          <p14:tracePt t="22490" x="2820988" y="2660650"/>
          <p14:tracePt t="22496" x="2838450" y="2660650"/>
          <p14:tracePt t="22506" x="2855913" y="2660650"/>
          <p14:tracePt t="22517" x="2889250" y="2660650"/>
          <p14:tracePt t="22522" x="2897188" y="2660650"/>
          <p14:tracePt t="22534" x="2906713" y="2660650"/>
          <p14:tracePt t="22536" x="2922588" y="2660650"/>
          <p14:tracePt t="22556" x="2940050" y="2660650"/>
          <p14:tracePt t="22562" x="2949575" y="2660650"/>
          <p14:tracePt t="22579" x="2957513" y="2660650"/>
          <p14:tracePt t="22637" x="2965450" y="2660650"/>
          <p14:tracePt t="22652" x="2974975" y="2660650"/>
          <p14:tracePt t="22663" x="2982913" y="2660650"/>
          <p14:tracePt t="22688" x="2990850" y="2660650"/>
          <p14:tracePt t="22702" x="3000375" y="2660650"/>
          <p14:tracePt t="22712" x="3008313" y="2660650"/>
          <p14:tracePt t="22718" x="3025775" y="2660650"/>
          <p14:tracePt t="22729" x="3033713" y="2660650"/>
          <p14:tracePt t="22734" x="3051175" y="2660650"/>
          <p14:tracePt t="22752" x="3067050" y="2660650"/>
          <p14:tracePt t="22768" x="3084513" y="2660650"/>
          <p14:tracePt t="22779" x="3094038" y="2660650"/>
          <p14:tracePt t="22804" x="3101975" y="2660650"/>
          <p14:tracePt t="22809" x="3119438" y="2651125"/>
          <p14:tracePt t="22829" x="3127375" y="2651125"/>
          <p14:tracePt t="22838" x="3144838" y="2651125"/>
          <p14:tracePt t="22846" x="3160713" y="2651125"/>
          <p14:tracePt t="22854" x="3195638" y="2651125"/>
          <p14:tracePt t="22858" x="3211513" y="2651125"/>
          <p14:tracePt t="22878" x="3228975" y="2651125"/>
          <p14:tracePt t="22886" x="3238500" y="2651125"/>
          <p14:tracePt t="22896" x="3246438" y="2651125"/>
          <p14:tracePt t="22902" x="3263900" y="2651125"/>
          <p14:tracePt t="22920" x="3289300" y="2651125"/>
          <p14:tracePt t="22929" x="3305175" y="2651125"/>
          <p14:tracePt t="22936" x="3330575" y="2651125"/>
          <p14:tracePt t="22946" x="3340100" y="2651125"/>
          <p14:tracePt t="22956" x="3348038" y="2651125"/>
          <p14:tracePt t="22983" x="3355975" y="2651125"/>
          <p14:tracePt t="23037" x="3365500" y="2651125"/>
          <p14:tracePt t="23056" x="3373438" y="2651125"/>
          <p14:tracePt t="23068" x="3382963" y="2651125"/>
          <p14:tracePt t="23084" x="3398838" y="2651125"/>
          <p14:tracePt t="23096" x="3408363" y="2651125"/>
          <p14:tracePt t="23101" x="3416300" y="2651125"/>
          <p14:tracePt t="23108" x="3441700" y="2651125"/>
          <p14:tracePt t="23112" x="3449638" y="2651125"/>
          <p14:tracePt t="23122" x="3484563" y="2651125"/>
          <p14:tracePt t="23134" x="3527425" y="2651125"/>
          <p14:tracePt t="23138" x="3543300" y="2651125"/>
          <p14:tracePt t="23151" x="3568700" y="2651125"/>
          <p14:tracePt t="23152" x="3594100" y="2651125"/>
          <p14:tracePt t="23162" x="3611563" y="2651125"/>
          <p14:tracePt t="23172" x="3619500" y="2651125"/>
          <p14:tracePt t="23179" x="3636963" y="2651125"/>
          <p14:tracePt t="23188" x="3646488" y="2651125"/>
          <p14:tracePt t="23204" x="3654425" y="2651125"/>
          <p14:tracePt t="23215" x="3662363" y="2651125"/>
          <p14:tracePt t="23218" x="3671888" y="2651125"/>
          <p14:tracePt t="23229" x="3687763" y="2651125"/>
          <p14:tracePt t="23235" x="3697288" y="2651125"/>
          <p14:tracePt t="23246" x="3713163" y="2651125"/>
          <p14:tracePt t="23254" x="3748088" y="2651125"/>
          <p14:tracePt t="23258" x="3756025" y="2651125"/>
          <p14:tracePt t="23269" x="3763963" y="2651125"/>
          <p14:tracePt t="23275" x="3781425" y="2651125"/>
          <p14:tracePt t="23295" x="3790950" y="2651125"/>
          <p14:tracePt t="23301" x="3806825" y="2651125"/>
          <p14:tracePt t="23375" x="3806825" y="2660650"/>
          <p14:tracePt t="23381" x="3806825" y="2668588"/>
          <p14:tracePt t="23390" x="3806825" y="2676525"/>
          <p14:tracePt t="23396" x="3798888" y="2686050"/>
          <p14:tracePt t="23404" x="3763963" y="2701925"/>
          <p14:tracePt t="23415" x="3730625" y="2727325"/>
          <p14:tracePt t="23420" x="3679825" y="2752725"/>
          <p14:tracePt t="23432" x="3603625" y="2805113"/>
          <p14:tracePt t="23435" x="3527425" y="2830513"/>
          <p14:tracePt t="23446" x="3424238" y="2881313"/>
          <p14:tracePt t="23457" x="3322638" y="2922588"/>
          <p14:tracePt t="23462" x="3221038" y="2957513"/>
          <p14:tracePt t="23470" x="3101975" y="2990850"/>
          <p14:tracePt t="23479" x="3000375" y="3016250"/>
          <p14:tracePt t="23486" x="2889250" y="3051175"/>
          <p14:tracePt t="23496" x="2778125" y="3101975"/>
          <p14:tracePt t="23501" x="2701925" y="3127375"/>
          <p14:tracePt t="23512" x="2633663" y="3152775"/>
          <p14:tracePt t="23518" x="2541588" y="3160713"/>
          <p14:tracePt t="23529" x="2481263" y="3186113"/>
          <p14:tracePt t="23536" x="2397125" y="3203575"/>
          <p14:tracePt t="23546" x="2336800" y="3211513"/>
          <p14:tracePt t="23553" x="2260600" y="3228975"/>
          <p14:tracePt t="23556" x="2200275" y="3246438"/>
          <p14:tracePt t="23568" x="2124075" y="3254375"/>
          <p14:tracePt t="23579" x="2065338" y="3279775"/>
          <p14:tracePt t="23584" x="2014538" y="3305175"/>
          <p14:tracePt t="23596" x="1911350" y="3340100"/>
          <p14:tracePt t="23609" x="1885950" y="3348038"/>
          <p14:tracePt t="23612" x="1878013" y="3355975"/>
          <p14:tracePt t="23623" x="1870075" y="3355975"/>
          <p14:tracePt t="23634" x="1860550" y="3365500"/>
          <p14:tracePt t="23650" x="1852613" y="3365500"/>
          <p14:tracePt t="23654" x="1852613" y="3373438"/>
          <p14:tracePt t="23666" x="1835150" y="3373438"/>
          <p14:tracePt t="23668" x="1819275" y="3373438"/>
          <p14:tracePt t="23679" x="1793875" y="3373438"/>
          <p14:tracePt t="23689" x="1776413" y="3373438"/>
          <p14:tracePt t="23696" x="1766888" y="3373438"/>
          <p14:tracePt t="23705" x="1758950" y="3373438"/>
          <p14:tracePt t="23716" x="1751013" y="3373438"/>
          <p14:tracePt t="23724" x="1741488" y="3373438"/>
          <p14:tracePt t="23851" x="1751013" y="3373438"/>
          <p14:tracePt t="23854" x="1776413" y="3355975"/>
          <p14:tracePt t="23866" x="1793875" y="3355975"/>
          <p14:tracePt t="23875" x="1819275" y="3348038"/>
          <p14:tracePt t="23881" x="1852613" y="3340100"/>
          <p14:tracePt t="23890" x="1903413" y="3322638"/>
          <p14:tracePt t="23896" x="1928813" y="3322638"/>
          <p14:tracePt t="23904" x="1979613" y="3297238"/>
          <p14:tracePt t="23918" x="2022475" y="3279775"/>
          <p14:tracePt t="23920" x="2055813" y="3271838"/>
          <p14:tracePt t="23930" x="2116138" y="3271838"/>
          <p14:tracePt t="23936" x="2159000" y="3263900"/>
          <p14:tracePt t="23946" x="2217738" y="3263900"/>
          <p14:tracePt t="23956" x="2278063" y="3263900"/>
          <p14:tracePt t="23962" x="2362200" y="3263900"/>
          <p14:tracePt t="23970" x="2430463" y="3263900"/>
          <p14:tracePt t="23979" x="2516188" y="3263900"/>
          <p14:tracePt t="23986" x="2600325" y="3263900"/>
          <p14:tracePt t="23996" x="2676525" y="3263900"/>
          <p14:tracePt t="24001" x="2736850" y="3254375"/>
          <p14:tracePt t="24012" x="2795588" y="3246438"/>
          <p14:tracePt t="24018" x="2838450" y="3246438"/>
          <p14:tracePt t="24029" x="2871788" y="3238500"/>
          <p14:tracePt t="24036" x="2906713" y="3228975"/>
          <p14:tracePt t="24046" x="2914650" y="3228975"/>
          <p14:tracePt t="24062" x="2922588" y="3228975"/>
          <p14:tracePt t="24084" x="2940050" y="3211513"/>
          <p14:tracePt t="24101" x="2957513" y="3211513"/>
          <p14:tracePt t="24102" x="2965450" y="3211513"/>
          <p14:tracePt t="24112" x="2990850" y="3211513"/>
          <p14:tracePt t="24124" x="3016250" y="3203575"/>
          <p14:tracePt t="24129" x="3025775" y="3203575"/>
          <p14:tracePt t="24138" x="3059113" y="3195638"/>
          <p14:tracePt t="24146" x="3094038" y="3186113"/>
          <p14:tracePt t="24154" x="3119438" y="3186113"/>
          <p14:tracePt t="24163" x="3127375" y="3186113"/>
          <p14:tracePt t="24170" x="3152775" y="3186113"/>
          <p14:tracePt t="24180" x="3178175" y="3186113"/>
          <p14:tracePt t="24196" x="3195638" y="3186113"/>
          <p14:tracePt t="24201" x="3203575" y="3186113"/>
          <p14:tracePt t="24212" x="3211513" y="3186113"/>
          <p14:tracePt t="24220" x="3246438" y="3186113"/>
          <p14:tracePt t="24224" x="3271838" y="3186113"/>
          <p14:tracePt t="24236" x="3289300" y="3186113"/>
          <p14:tracePt t="24240" x="3314700" y="3186113"/>
          <p14:tracePt t="24251" x="3340100" y="3186113"/>
          <p14:tracePt t="24263" x="3348038" y="3186113"/>
          <p14:tracePt t="24268" x="3355975" y="3186113"/>
          <p14:tracePt t="24333" x="3365500" y="3186113"/>
          <p14:tracePt t="24348" x="3398838" y="3186113"/>
          <p14:tracePt t="24350" x="3408363" y="3186113"/>
          <p14:tracePt t="24362" x="3424238" y="3186113"/>
          <p14:tracePt t="24370" x="3433763" y="3186113"/>
          <p14:tracePt t="24423" x="3441700" y="3186113"/>
          <p14:tracePt t="24443" x="3449638" y="3186113"/>
          <p14:tracePt t="24449" x="3467100" y="3186113"/>
          <p14:tracePt t="24459" x="3475038" y="3186113"/>
          <p14:tracePt t="24464" x="3492500" y="3186113"/>
          <p14:tracePt t="24472" x="3502025" y="3186113"/>
          <p14:tracePt t="24484" x="3509963" y="3186113"/>
          <p14:tracePt t="24543" x="3517900" y="3186113"/>
          <p14:tracePt t="24553" x="3527425" y="3186113"/>
          <p14:tracePt t="24568" x="3543300" y="3186113"/>
          <p14:tracePt t="24579" x="3560763" y="3186113"/>
          <p14:tracePt t="24596" x="3568700" y="3186113"/>
          <p14:tracePt t="24602" x="3578225" y="3186113"/>
          <p14:tracePt t="24620" x="3594100" y="3186113"/>
          <p14:tracePt t="24634" x="3603625" y="3186113"/>
          <p14:tracePt t="24646" x="3611563" y="3186113"/>
          <p14:tracePt t="24654" x="3636963" y="3186113"/>
          <p14:tracePt t="24670" x="3662363" y="3186113"/>
          <p14:tracePt t="24674" x="3671888" y="3186113"/>
          <p14:tracePt t="24684" x="3679825" y="3186113"/>
          <p14:tracePt t="24696" x="3705225" y="3186113"/>
          <p14:tracePt t="24701" x="3713163" y="3186113"/>
          <p14:tracePt t="24712" x="3722688" y="3186113"/>
          <p14:tracePt t="24717" x="3738563" y="3186113"/>
          <p14:tracePt t="24729" x="3748088" y="3186113"/>
          <p14:tracePt t="24736" x="3756025" y="3186113"/>
          <p14:tracePt t="24741" x="3763963" y="3186113"/>
          <p14:tracePt t="24751" x="3790950" y="3186113"/>
          <p14:tracePt t="24756" x="3806825" y="3186113"/>
          <p14:tracePt t="24778" x="3824288" y="3186113"/>
          <p14:tracePt t="24783" x="3841750" y="3186113"/>
          <p14:tracePt t="24791" x="3849688" y="3186113"/>
          <p14:tracePt t="24796" x="3875088" y="3186113"/>
          <p14:tracePt t="24806" x="3883025" y="3186113"/>
          <p14:tracePt t="24818" x="3900488" y="3186113"/>
          <p14:tracePt t="24823" x="3925888" y="3186113"/>
          <p14:tracePt t="24830" x="3943350" y="3186113"/>
          <p14:tracePt t="24836" x="3968750" y="3186113"/>
          <p14:tracePt t="24846" x="3976688" y="3186113"/>
          <p14:tracePt t="24856" x="3994150" y="3186113"/>
          <p14:tracePt t="24862" x="4002088" y="3186113"/>
          <p14:tracePt t="24879" x="4027488" y="3186113"/>
          <p14:tracePt t="24886" x="4052888" y="3186113"/>
          <p14:tracePt t="24903" x="4070350" y="3186113"/>
          <p14:tracePt t="24912" x="4079875" y="3186113"/>
          <p14:tracePt t="24918" x="4087813" y="3186113"/>
          <p14:tracePt t="24929" x="4105275" y="3186113"/>
          <p14:tracePt t="24936" x="4113213" y="3186113"/>
          <p14:tracePt t="24946" x="4138613" y="3186113"/>
          <p14:tracePt t="24952" x="4156075" y="3186113"/>
          <p14:tracePt t="24969" x="4164013" y="3186113"/>
          <p14:tracePt t="24980" x="4181475" y="3186113"/>
          <p14:tracePt t="24984" x="4206875" y="3186113"/>
          <p14:tracePt t="24996" x="4214813" y="3186113"/>
          <p14:tracePt t="25000" x="4240213" y="3186113"/>
          <p14:tracePt t="25008" x="4257675" y="3186113"/>
          <p14:tracePt t="25018" x="4265613" y="3186113"/>
          <p14:tracePt t="25022" x="4291013" y="3186113"/>
          <p14:tracePt t="25034" x="4300538" y="3186113"/>
          <p14:tracePt t="25038" x="4316413" y="3186113"/>
          <p14:tracePt t="25050" x="4325938" y="3186113"/>
          <p14:tracePt t="25067" x="4351338" y="3186113"/>
          <p14:tracePt t="25074" x="4359275" y="3186113"/>
          <p14:tracePt t="25089" x="4368800" y="3186113"/>
          <p14:tracePt t="25119" x="4376738" y="3186113"/>
          <p14:tracePt t="25179" x="4384675" y="3186113"/>
          <p14:tracePt t="25195" x="4402138" y="3186113"/>
          <p14:tracePt t="25220" x="4419600" y="3186113"/>
          <p14:tracePt t="25225" x="4427538" y="3186113"/>
          <p14:tracePt t="25234" x="4445000" y="3186113"/>
          <p14:tracePt t="25246" x="4452938" y="3186113"/>
          <p14:tracePt t="25263" x="4460875" y="3186113"/>
          <p14:tracePt t="25279" x="4470400" y="3186113"/>
          <p14:tracePt t="25301" x="4486275" y="3186113"/>
          <p14:tracePt t="25304" x="4495800" y="3186113"/>
          <p14:tracePt t="25320" x="4513263" y="3186113"/>
          <p14:tracePt t="25330" x="4521200" y="3186113"/>
          <p14:tracePt t="25346" x="4529138" y="3186113"/>
          <p14:tracePt t="25356" x="4546600" y="3186113"/>
          <p14:tracePt t="25383" x="4554538" y="3186113"/>
          <p14:tracePt t="25386" x="4572000" y="3186113"/>
          <p14:tracePt t="25396" x="4589463" y="3186113"/>
          <p14:tracePt t="25406" x="4605338" y="3186113"/>
          <p14:tracePt t="25412" x="4614863" y="3186113"/>
          <p14:tracePt t="25422" x="4630738" y="3186113"/>
          <p14:tracePt t="25429" x="4657725" y="3186113"/>
          <p14:tracePt t="25436" x="4673600" y="3186113"/>
          <p14:tracePt t="25446" x="4691063" y="3186113"/>
          <p14:tracePt t="25509" x="4699000" y="3186113"/>
          <p14:tracePt t="25519" x="4708525" y="3186113"/>
          <p14:tracePt t="25534" x="4733925" y="3186113"/>
          <p14:tracePt t="25545" x="4775200" y="3186113"/>
          <p14:tracePt t="25551" x="4784725" y="3186113"/>
          <p14:tracePt t="25558" x="4802188" y="3186113"/>
          <p14:tracePt t="25562" x="4810125" y="3186113"/>
          <p14:tracePt t="25572" x="4818063" y="3186113"/>
          <p14:tracePt t="25584" x="4835525" y="3186113"/>
          <p14:tracePt t="25588" x="4843463" y="3186113"/>
          <p14:tracePt t="25601" x="4860925" y="3186113"/>
          <p14:tracePt t="25602" x="4886325" y="3186113"/>
          <p14:tracePt t="25616" x="4911725" y="3186113"/>
          <p14:tracePt t="25624" x="4972050" y="3186113"/>
          <p14:tracePt t="25629" x="5013325" y="3186113"/>
          <p14:tracePt t="25638" x="5056188" y="3186113"/>
          <p14:tracePt t="25646" x="5099050" y="3186113"/>
          <p14:tracePt t="25652" x="5141913" y="3186113"/>
          <p14:tracePt t="25666" x="5167313" y="3186113"/>
          <p14:tracePt t="25668" x="5183188" y="3186113"/>
          <p14:tracePt t="25679" x="5192713" y="3186113"/>
          <p14:tracePt t="25684" x="5200650" y="3186113"/>
          <p14:tracePt t="25700" x="5208588" y="3186113"/>
          <p14:tracePt t="25764" x="5218113" y="3186113"/>
          <p14:tracePt t="25775" x="5226050" y="3186113"/>
          <p14:tracePt t="26653" x="5183188" y="3195638"/>
          <p14:tracePt t="26663" x="5157788" y="3203575"/>
          <p14:tracePt t="26669" x="5099050" y="3228975"/>
          <p14:tracePt t="26679" x="5013325" y="3263900"/>
          <p14:tracePt t="26684" x="4919663" y="3305175"/>
          <p14:tracePt t="26696" x="4792663" y="3340100"/>
          <p14:tracePt t="26702" x="4665663" y="3390900"/>
          <p14:tracePt t="26709" x="4513263" y="3433763"/>
          <p14:tracePt t="26718" x="4384675" y="3475038"/>
          <p14:tracePt t="26722" x="4257675" y="3517900"/>
          <p14:tracePt t="26734" x="4138613" y="3552825"/>
          <p14:tracePt t="26746" x="4011613" y="3586163"/>
          <p14:tracePt t="26751" x="3883025" y="3603625"/>
          <p14:tracePt t="26758" x="3756025" y="3611563"/>
          <p14:tracePt t="26762" x="3611563" y="3611563"/>
          <p14:tracePt t="26772" x="3459163" y="3611563"/>
          <p14:tracePt t="26784" x="3314700" y="3611563"/>
          <p14:tracePt t="26788" x="3178175" y="3611563"/>
          <p14:tracePt t="26801" x="3067050" y="3611563"/>
          <p14:tracePt t="26804" x="2965450" y="3611563"/>
          <p14:tracePt t="26816" x="2897188" y="3611563"/>
          <p14:tracePt t="26824" x="2846388" y="3619500"/>
          <p14:tracePt t="26829" x="2805113" y="3619500"/>
          <p14:tracePt t="26838" x="2770188" y="3619500"/>
          <p14:tracePt t="26846" x="2752725" y="3619500"/>
          <p14:tracePt t="26854" x="2719388" y="3619500"/>
          <p14:tracePt t="26864" x="2676525" y="3619500"/>
          <p14:tracePt t="26868" x="2643188" y="3619500"/>
          <p14:tracePt t="26879" x="2600325" y="3619500"/>
          <p14:tracePt t="26884" x="2566988" y="3619500"/>
          <p14:tracePt t="26896" x="2541588" y="3619500"/>
          <p14:tracePt t="26904" x="2506663" y="3629025"/>
          <p14:tracePt t="26912" x="2481263" y="3636963"/>
          <p14:tracePt t="26920" x="2447925" y="3636963"/>
          <p14:tracePt t="26924" x="2438400" y="3646488"/>
          <p14:tracePt t="26935" x="2413000" y="3646488"/>
          <p14:tracePt t="26946" x="2397125" y="3646488"/>
          <p14:tracePt t="26962" x="2379663" y="3662363"/>
          <p14:tracePt t="26970" x="2371725" y="3671888"/>
          <p14:tracePt t="27087" x="2379663" y="3671888"/>
          <p14:tracePt t="27096" x="2397125" y="3671888"/>
          <p14:tracePt t="27106" x="2413000" y="3671888"/>
          <p14:tracePt t="27113" x="2422525" y="3671888"/>
          <p14:tracePt t="27120" x="2455863" y="3671888"/>
          <p14:tracePt t="27129" x="2489200" y="3671888"/>
          <p14:tracePt t="27136" x="2532063" y="3671888"/>
          <p14:tracePt t="27146" x="2566988" y="3671888"/>
          <p14:tracePt t="27152" x="2608263" y="3671888"/>
          <p14:tracePt t="27162" x="2676525" y="3671888"/>
          <p14:tracePt t="27167" x="2736850" y="3671888"/>
          <p14:tracePt t="27179" x="2805113" y="3671888"/>
          <p14:tracePt t="27186" x="2889250" y="3671888"/>
          <p14:tracePt t="27196" x="2974975" y="3671888"/>
          <p14:tracePt t="27203" x="3059113" y="3671888"/>
          <p14:tracePt t="27206" x="3160713" y="3671888"/>
          <p14:tracePt t="27218" x="3246438" y="3671888"/>
          <p14:tracePt t="27229" x="3322638" y="3671888"/>
          <p14:tracePt t="27234" x="3408363" y="3671888"/>
          <p14:tracePt t="27246" x="3459163" y="3671888"/>
          <p14:tracePt t="27250" x="3502025" y="3671888"/>
          <p14:tracePt t="27256" x="3535363" y="3671888"/>
          <p14:tracePt t="27268" x="3568700" y="3671888"/>
          <p14:tracePt t="27272" x="3594100" y="3671888"/>
          <p14:tracePt t="27284" x="3603625" y="3671888"/>
          <p14:tracePt t="27288" x="3636963" y="3671888"/>
          <p14:tracePt t="27301" x="3662363" y="3671888"/>
          <p14:tracePt t="27308" x="3679825" y="3671888"/>
          <p14:tracePt t="27312" x="3705225" y="3671888"/>
          <p14:tracePt t="27322" x="3748088" y="3671888"/>
          <p14:tracePt t="27329" x="3781425" y="3671888"/>
          <p14:tracePt t="27339" x="3824288" y="3671888"/>
          <p14:tracePt t="27350" x="3883025" y="3671888"/>
          <p14:tracePt t="27354" x="3908425" y="3671888"/>
          <p14:tracePt t="27363" x="3943350" y="3671888"/>
          <p14:tracePt t="27368" x="3986213" y="3671888"/>
          <p14:tracePt t="27380" x="4019550" y="3671888"/>
          <p14:tracePt t="27388" x="4052888" y="3662363"/>
          <p14:tracePt t="27396" x="4070350" y="3662363"/>
          <p14:tracePt t="27404" x="4095750" y="3662363"/>
          <p14:tracePt t="27409" x="4130675" y="3662363"/>
          <p14:tracePt t="27418" x="4146550" y="3662363"/>
          <p14:tracePt t="27429" x="4171950" y="3662363"/>
          <p14:tracePt t="27434" x="4197350" y="3662363"/>
          <p14:tracePt t="27446" x="4214813" y="3662363"/>
          <p14:tracePt t="27450" x="4232275" y="3662363"/>
          <p14:tracePt t="27459" x="4275138" y="3662363"/>
          <p14:tracePt t="27468" x="4291013" y="3662363"/>
          <p14:tracePt t="27475" x="4300538" y="3662363"/>
          <p14:tracePt t="27486" x="4325938" y="3662363"/>
          <p14:tracePt t="27491" x="4341813" y="3662363"/>
          <p14:tracePt t="27501" x="4359275" y="3662363"/>
          <p14:tracePt t="27506" x="4376738" y="3662363"/>
          <p14:tracePt t="27528" x="4394200" y="3662363"/>
          <p14:tracePt t="27536" x="4402138" y="3662363"/>
          <p14:tracePt t="27546" x="4419600" y="3662363"/>
          <p14:tracePt t="27553" x="4445000" y="3662363"/>
          <p14:tracePt t="27556" x="4452938" y="3662363"/>
          <p14:tracePt t="27568" x="4486275" y="3662363"/>
          <p14:tracePt t="27573" x="4495800" y="3662363"/>
          <p14:tracePt t="27584" x="4503738" y="3662363"/>
          <p14:tracePt t="27596" x="4513263" y="3662363"/>
          <p14:tracePt t="27601" x="4521200" y="3662363"/>
          <p14:tracePt t="27779" x="4513263" y="3662363"/>
          <p14:tracePt t="27789" x="4452938" y="3679825"/>
          <p14:tracePt t="27804" x="4445000" y="3697288"/>
          <p14:tracePt t="27816" x="4427538" y="3705225"/>
          <p14:tracePt t="27821" x="4376738" y="3730625"/>
          <p14:tracePt t="27830" x="4333875" y="3748088"/>
          <p14:tracePt t="27846" x="4257675" y="3773488"/>
          <p14:tracePt t="27853" x="4224338" y="3798888"/>
          <p14:tracePt t="27862" x="4197350" y="3798888"/>
          <p14:tracePt t="27879" x="4113213" y="3841750"/>
          <p14:tracePt t="27886" x="4052888" y="3867150"/>
          <p14:tracePt t="27896" x="4019550" y="3900488"/>
          <p14:tracePt t="27903" x="3951288" y="3917950"/>
          <p14:tracePt t="27912" x="3908425" y="3925888"/>
          <p14:tracePt t="27918" x="3875088" y="3935413"/>
          <p14:tracePt t="27929" x="3806825" y="3935413"/>
          <p14:tracePt t="27934" x="3748088" y="3943350"/>
          <p14:tracePt t="27946" x="3662363" y="3960813"/>
          <p14:tracePt t="27952" x="3578225" y="3960813"/>
          <p14:tracePt t="27959" x="3475038" y="3960813"/>
          <p14:tracePt t="27968" x="3390900" y="3960813"/>
          <p14:tracePt t="27972" x="3289300" y="3960813"/>
          <p14:tracePt t="27984" x="3228975" y="3968750"/>
          <p14:tracePt t="27996" x="3160713" y="3976688"/>
          <p14:tracePt t="28000" x="3109913" y="3986213"/>
          <p14:tracePt t="28009" x="3067050" y="3986213"/>
          <p14:tracePt t="28012" x="3041650" y="3986213"/>
          <p14:tracePt t="28022" x="3016250" y="3986213"/>
          <p14:tracePt t="28034" x="2982913" y="3986213"/>
          <p14:tracePt t="28038" x="2957513" y="3986213"/>
          <p14:tracePt t="28051" x="2922588" y="3986213"/>
          <p14:tracePt t="28053" x="2897188" y="3986213"/>
          <p14:tracePt t="28062" x="2871788" y="3986213"/>
          <p14:tracePt t="28072" x="2830513" y="3986213"/>
          <p14:tracePt t="28079" x="2795588" y="3986213"/>
          <p14:tracePt t="28089" x="2778125" y="3986213"/>
          <p14:tracePt t="28096" x="2736850" y="3986213"/>
          <p14:tracePt t="28104" x="2701925" y="3986213"/>
          <p14:tracePt t="28116" x="2676525" y="3986213"/>
          <p14:tracePt t="28118" x="2651125" y="3986213"/>
          <p14:tracePt t="28129" x="2608263" y="3986213"/>
          <p14:tracePt t="28134" x="2582863" y="3986213"/>
          <p14:tracePt t="28146" x="2566988" y="3986213"/>
          <p14:tracePt t="28154" x="2549525" y="3986213"/>
          <p14:tracePt t="28159" x="2532063" y="3986213"/>
          <p14:tracePt t="28168" x="2524125" y="3986213"/>
          <p14:tracePt t="28174" x="2506663" y="3986213"/>
          <p14:tracePt t="28195" x="2498725" y="3986213"/>
          <p14:tracePt t="28275" x="2489200" y="3986213"/>
          <p14:tracePt t="28298" x="2481263" y="3986213"/>
          <p14:tracePt t="28407" x="2489200" y="3986213"/>
          <p14:tracePt t="28416" x="2516188" y="3986213"/>
          <p14:tracePt t="28429" x="2541588" y="3986213"/>
          <p14:tracePt t="28435" x="2574925" y="3986213"/>
          <p14:tracePt t="28446" x="2651125" y="3986213"/>
          <p14:tracePt t="28456" x="2676525" y="3986213"/>
          <p14:tracePt t="28468" x="2719388" y="3986213"/>
          <p14:tracePt t="28472" x="2778125" y="3986213"/>
          <p14:tracePt t="28484" x="2795588" y="3986213"/>
          <p14:tracePt t="28488" x="2846388" y="3986213"/>
          <p14:tracePt t="28500" x="2889250" y="3986213"/>
          <p14:tracePt t="28506" x="2949575" y="3986213"/>
          <p14:tracePt t="28512" x="3008313" y="3986213"/>
          <p14:tracePt t="28522" x="3094038" y="3986213"/>
          <p14:tracePt t="28529" x="3144838" y="3986213"/>
          <p14:tracePt t="28538" x="3221038" y="3986213"/>
          <p14:tracePt t="28550" x="3263900" y="3986213"/>
          <p14:tracePt t="28552" x="3305175" y="3986213"/>
          <p14:tracePt t="28563" x="3340100" y="3986213"/>
          <p14:tracePt t="28568" x="3373438" y="3986213"/>
          <p14:tracePt t="28579" x="3398838" y="3986213"/>
          <p14:tracePt t="28588" x="3433763" y="3986213"/>
          <p14:tracePt t="28596" x="3459163" y="3986213"/>
          <p14:tracePt t="28602" x="3502025" y="3986213"/>
          <p14:tracePt t="28609" x="3535363" y="3986213"/>
          <p14:tracePt t="28618" x="3560763" y="3986213"/>
          <p14:tracePt t="28629" x="3603625" y="3986213"/>
          <p14:tracePt t="28634" x="3636963" y="3986213"/>
          <p14:tracePt t="28646" x="3671888" y="3986213"/>
          <p14:tracePt t="28650" x="3705225" y="3986213"/>
          <p14:tracePt t="28662" x="3722688" y="3986213"/>
          <p14:tracePt t="28664" x="3738563" y="3986213"/>
          <p14:tracePt t="28674" x="3748088" y="3986213"/>
          <p14:tracePt t="28684" x="3763963" y="3976688"/>
          <p14:tracePt t="28690" x="3798888" y="3976688"/>
          <p14:tracePt t="28701" x="3806825" y="3976688"/>
          <p14:tracePt t="28704" x="3824288" y="3968750"/>
          <p14:tracePt t="28716" x="3832225" y="3968750"/>
          <p14:tracePt t="28725" x="3849688" y="3968750"/>
          <p14:tracePt t="28730" x="3883025" y="3960813"/>
          <p14:tracePt t="28741" x="3892550" y="3960813"/>
          <p14:tracePt t="28754" x="3900488" y="3951288"/>
          <p14:tracePt t="28765" x="3908425" y="3951288"/>
          <p14:tracePt t="28770" x="3917950" y="3951288"/>
          <p14:tracePt t="28786" x="3925888" y="3951288"/>
          <p14:tracePt t="28806" x="3943350" y="3951288"/>
          <p14:tracePt t="28813" x="3960813" y="3943350"/>
          <p14:tracePt t="28820" x="3968750" y="3943350"/>
          <p14:tracePt t="28876" x="3976688" y="3943350"/>
          <p14:tracePt t="28895" x="3986213" y="3935413"/>
          <p14:tracePt t="28903" x="4002088" y="3935413"/>
          <p14:tracePt t="28917" x="4037013" y="3925888"/>
          <p14:tracePt t="28929" x="4044950" y="3925888"/>
          <p14:tracePt t="28935" x="4070350" y="3917950"/>
          <p14:tracePt t="28946" x="4087813" y="3917950"/>
          <p14:tracePt t="28952" x="4121150" y="3917950"/>
          <p14:tracePt t="28956" x="4130675" y="3917950"/>
          <p14:tracePt t="28968" x="4156075" y="3917950"/>
          <p14:tracePt t="28972" x="4181475" y="3917950"/>
          <p14:tracePt t="28984" x="4189413" y="3917950"/>
          <p14:tracePt t="28996" x="4214813" y="3917950"/>
          <p14:tracePt t="29001" x="4232275" y="3917950"/>
          <p14:tracePt t="29008" x="4240213" y="3917950"/>
          <p14:tracePt t="29012" x="4265613" y="3917950"/>
          <p14:tracePt t="29022" x="4283075" y="3917950"/>
          <p14:tracePt t="29034" x="4291013" y="3917950"/>
          <p14:tracePt t="29038" x="4300538" y="3917950"/>
          <p14:tracePt t="29059" x="4316413" y="3917950"/>
          <p14:tracePt t="29068" x="4333875" y="3917950"/>
          <p14:tracePt t="29084" x="4341813" y="3917950"/>
          <p14:tracePt t="29096" x="4359275" y="3917950"/>
          <p14:tracePt t="29104" x="4368800" y="3917950"/>
          <p14:tracePt t="29118" x="4376738" y="3917950"/>
          <p14:tracePt t="29154" x="4384675" y="3917950"/>
          <p14:tracePt t="29217" x="4394200" y="3917950"/>
          <p14:tracePt t="29257" x="4402138" y="3908425"/>
          <p14:tracePt t="29771" x="4402138" y="3900488"/>
          <p14:tracePt t="29781" x="4410075" y="3900488"/>
          <p14:tracePt t="29790" x="4427538" y="3883025"/>
          <p14:tracePt t="29796" x="4445000" y="3857625"/>
          <p14:tracePt t="29806" x="4452938" y="3849688"/>
          <p14:tracePt t="29812" x="4460875" y="3849688"/>
          <p14:tracePt t="29820" x="4470400" y="3849688"/>
          <p14:tracePt t="29830" x="4478338" y="3832225"/>
          <p14:tracePt t="29851" x="4478338" y="3824288"/>
          <p14:tracePt t="29856" x="4486275" y="3824288"/>
          <p14:tracePt t="29868" x="4495800" y="3806825"/>
          <p14:tracePt t="29886" x="4495800" y="3798888"/>
          <p14:tracePt t="29901" x="4503738" y="3790950"/>
          <p14:tracePt t="29913" x="4503738" y="3781425"/>
          <p14:tracePt t="29922" x="4503738" y="3773488"/>
          <p14:tracePt t="29929" x="4503738" y="3763963"/>
          <p14:tracePt t="29936" x="4503738" y="3748088"/>
          <p14:tracePt t="29946" x="4513263" y="3738563"/>
          <p14:tracePt t="29952" x="4521200" y="3738563"/>
          <p14:tracePt t="29962" x="4529138" y="3722688"/>
          <p14:tracePt t="29972" x="4529138" y="3713163"/>
          <p14:tracePt t="30079" x="4529138" y="3697288"/>
          <p14:tracePt t="30089" x="4546600" y="3687763"/>
          <p14:tracePt t="30096" x="4579938" y="3679825"/>
          <p14:tracePt t="30102" x="4589463" y="3679825"/>
          <p14:tracePt t="30109" x="4605338" y="3679825"/>
          <p14:tracePt t="30118" x="4630738" y="3679825"/>
          <p14:tracePt t="30129" x="4673600" y="3671888"/>
          <p14:tracePt t="30134" x="4716463" y="3671888"/>
          <p14:tracePt t="30146" x="4741863" y="3662363"/>
          <p14:tracePt t="30150" x="4759325" y="3662363"/>
          <p14:tracePt t="30159" x="4784725" y="3662363"/>
          <p14:tracePt t="30168" x="4810125" y="3662363"/>
          <p14:tracePt t="30174" x="4843463" y="3662363"/>
          <p14:tracePt t="30184" x="4894263" y="3662363"/>
          <p14:tracePt t="30188" x="4929188" y="3662363"/>
          <p14:tracePt t="30200" x="4979988" y="3662363"/>
          <p14:tracePt t="30208" x="5013325" y="3654425"/>
          <p14:tracePt t="30216" x="5056188" y="3654425"/>
          <p14:tracePt t="30224" x="5091113" y="3654425"/>
          <p14:tracePt t="30230" x="5116513" y="3654425"/>
          <p14:tracePt t="30240" x="5132388" y="3654425"/>
          <p14:tracePt t="30251" x="5167313" y="3654425"/>
          <p14:tracePt t="30254" x="5175250" y="3654425"/>
          <p14:tracePt t="30265" x="5192713" y="3654425"/>
          <p14:tracePt t="30270" x="5200650" y="3654425"/>
          <p14:tracePt t="30280" x="5208588" y="3654425"/>
          <p14:tracePt t="30290" x="5218113" y="3654425"/>
          <p14:tracePt t="30296" x="5226050" y="3654425"/>
          <p14:tracePt t="30312" x="5251450" y="3654425"/>
          <p14:tracePt t="30334" x="5268913" y="3654425"/>
          <p14:tracePt t="30340" x="5286375" y="3654425"/>
          <p14:tracePt t="30351" x="5302250" y="3654425"/>
          <p14:tracePt t="30356" x="5327650" y="3654425"/>
          <p14:tracePt t="30368" x="5353050" y="3654425"/>
          <p14:tracePt t="30380" x="5370513" y="3654425"/>
          <p14:tracePt t="30390" x="5405438" y="3654425"/>
          <p14:tracePt t="30396" x="5430838" y="3654425"/>
          <p14:tracePt t="30406" x="5446713" y="3654425"/>
          <p14:tracePt t="30418" x="5472113" y="3654425"/>
          <p14:tracePt t="30420" x="5489575" y="3654425"/>
          <p14:tracePt t="30430" x="5514975" y="3654425"/>
          <p14:tracePt t="30436" x="5524500" y="3654425"/>
          <p14:tracePt t="30446" x="5557838" y="3654425"/>
          <p14:tracePt t="30456" x="5583238" y="3654425"/>
          <p14:tracePt t="30462" x="5608638" y="3654425"/>
          <p14:tracePt t="30470" x="5626100" y="3654425"/>
          <p14:tracePt t="30479" x="5634038" y="3654425"/>
          <p14:tracePt t="30486" x="5659438" y="3654425"/>
          <p14:tracePt t="30498" x="5684838" y="3654425"/>
          <p14:tracePt t="30503" x="5694363" y="3654425"/>
          <p14:tracePt t="30518" x="5702300" y="3654425"/>
          <p14:tracePt t="30544" x="5710238" y="3654425"/>
          <p14:tracePt t="30567" x="5719763" y="3654425"/>
          <p14:tracePt t="30572" x="5735638" y="3654425"/>
          <p14:tracePt t="30584" x="5745163" y="3654425"/>
          <p14:tracePt t="30596" x="5778500" y="3654425"/>
          <p14:tracePt t="30601" x="5795963" y="3654425"/>
          <p14:tracePt t="30608" x="5795963" y="3636963"/>
          <p14:tracePt t="30616" x="5813425" y="3636963"/>
          <p14:tracePt t="30624" x="5821363" y="3636963"/>
          <p14:tracePt t="30638" x="5846763" y="3636963"/>
          <p14:tracePt t="30650" x="5864225" y="3619500"/>
          <p14:tracePt t="30654" x="5872163" y="3619500"/>
          <p14:tracePt t="30665" x="5889625" y="3611563"/>
          <p14:tracePt t="30668" x="5905500" y="3611563"/>
          <p14:tracePt t="30679" x="5922963" y="3611563"/>
          <p14:tracePt t="30688" x="5932488" y="3611563"/>
          <p14:tracePt t="30696" x="5948363" y="3611563"/>
          <p14:tracePt t="30704" x="5965825" y="3611563"/>
          <p14:tracePt t="30712" x="5991225" y="3611563"/>
          <p14:tracePt t="30720" x="6008688" y="3611563"/>
          <p14:tracePt t="30730" x="6016625" y="3611563"/>
          <p14:tracePt t="30734" x="6034088" y="3611563"/>
          <p14:tracePt t="30746" x="6042025" y="3611563"/>
          <p14:tracePt t="30751" x="6059488" y="3611563"/>
          <p14:tracePt t="30762" x="6067425" y="3611563"/>
          <p14:tracePt t="30770" x="6102350" y="3611563"/>
          <p14:tracePt t="30774" x="6118225" y="3611563"/>
          <p14:tracePt t="30790" x="6127750" y="3611563"/>
          <p14:tracePt t="30801" x="6135688" y="3611563"/>
          <p14:tracePt t="31123" x="6143625" y="3611563"/>
          <p14:tracePt t="31132" x="6169025" y="3611563"/>
          <p14:tracePt t="31138" x="6211888" y="3611563"/>
          <p14:tracePt t="31151" x="6272213" y="3611563"/>
          <p14:tracePt t="31152" x="6313488" y="3611563"/>
          <p14:tracePt t="31162" x="6356350" y="3629025"/>
          <p14:tracePt t="31173" x="6416675" y="3629025"/>
          <p14:tracePt t="31179" x="6442075" y="3636963"/>
          <p14:tracePt t="31188" x="6475413" y="3636963"/>
          <p14:tracePt t="31196" x="6492875" y="3646488"/>
          <p14:tracePt t="31204" x="6510338" y="3646488"/>
          <p14:tracePt t="31215" x="6526213" y="3646488"/>
          <p14:tracePt t="31218" x="6535738" y="3646488"/>
          <p14:tracePt t="31229" x="6561138" y="3654425"/>
          <p14:tracePt t="31234" x="6569075" y="3654425"/>
          <p14:tracePt t="31246" x="6586538" y="3654425"/>
          <p14:tracePt t="31254" x="6611938" y="3662363"/>
          <p14:tracePt t="31258" x="6619875" y="3662363"/>
          <p14:tracePt t="31268" x="6627813" y="3662363"/>
          <p14:tracePt t="31274" x="6645275" y="3662363"/>
          <p14:tracePt t="31295" x="6654800" y="3662363"/>
          <p14:tracePt t="31300" x="6670675" y="3662363"/>
          <p14:tracePt t="31312" x="6680200" y="3662363"/>
          <p14:tracePt t="31324" x="6705600" y="3662363"/>
          <p14:tracePt t="31334" x="6738938" y="3662363"/>
          <p14:tracePt t="31340" x="6746875" y="3671888"/>
          <p14:tracePt t="31351" x="6764338" y="3671888"/>
          <p14:tracePt t="31354" x="6789738" y="3671888"/>
          <p14:tracePt t="31366" x="6799263" y="3671888"/>
          <p14:tracePt t="31374" x="6832600" y="3671888"/>
          <p14:tracePt t="31380" x="6840538" y="3687763"/>
          <p14:tracePt t="31401" x="6850063" y="3687763"/>
          <p14:tracePt t="31406" x="6858000" y="3687763"/>
          <p14:tracePt t="31418" x="6875463" y="3687763"/>
          <p14:tracePt t="31420" x="6908800" y="3697288"/>
          <p14:tracePt t="31430" x="6943725" y="3697288"/>
          <p14:tracePt t="31440" x="6977063" y="3697288"/>
          <p14:tracePt t="31446" x="6994525" y="3697288"/>
          <p14:tracePt t="31457" x="7019925" y="3697288"/>
          <p14:tracePt t="31462" x="7035800" y="3697288"/>
          <p14:tracePt t="31480" x="7053263" y="3697288"/>
          <p14:tracePt t="31496" x="7061200" y="3697288"/>
          <p14:tracePt t="31543" x="7070725" y="3697288"/>
          <p14:tracePt t="31755" x="7070725" y="3705225"/>
          <p14:tracePt t="31764" x="7045325" y="3713163"/>
          <p14:tracePt t="31774" x="7027863" y="3738563"/>
          <p14:tracePt t="31779" x="7010400" y="3756025"/>
          <p14:tracePt t="31788" x="6977063" y="3763963"/>
          <p14:tracePt t="31796" x="6951663" y="3773488"/>
          <p14:tracePt t="31804" x="6916738" y="3790950"/>
          <p14:tracePt t="31814" x="6891338" y="3816350"/>
          <p14:tracePt t="31829" x="6875463" y="3824288"/>
          <p14:tracePt t="31834" x="6865938" y="3832225"/>
          <p14:tracePt t="31886" x="6865938" y="3841750"/>
          <p14:tracePt t="32341" x="6850063" y="3841750"/>
          <p14:tracePt t="32348" x="6799263" y="3857625"/>
          <p14:tracePt t="32356" x="6772275" y="3867150"/>
          <p14:tracePt t="32362" x="6738938" y="3875088"/>
          <p14:tracePt t="32372" x="6662738" y="3900488"/>
          <p14:tracePt t="32379" x="6586538" y="3943350"/>
          <p14:tracePt t="32386" x="6483350" y="3976688"/>
          <p14:tracePt t="32396" x="6356350" y="4011613"/>
          <p14:tracePt t="32402" x="6169025" y="4052888"/>
          <p14:tracePt t="32413" x="5983288" y="4079875"/>
          <p14:tracePt t="32419" x="5813425" y="4121150"/>
          <p14:tracePt t="32429" x="5659438" y="4164013"/>
          <p14:tracePt t="32438" x="5532438" y="4206875"/>
          <p14:tracePt t="32446" x="5438775" y="4224338"/>
          <p14:tracePt t="32453" x="5345113" y="4240213"/>
          <p14:tracePt t="32459" x="5268913" y="4257675"/>
          <p14:tracePt t="32469" x="5208588" y="4275138"/>
          <p14:tracePt t="32479" x="5141913" y="4300538"/>
          <p14:tracePt t="32484" x="5081588" y="4308475"/>
          <p14:tracePt t="32496" x="5013325" y="4316413"/>
          <p14:tracePt t="32501" x="4929188" y="4316413"/>
          <p14:tracePt t="32509" x="4802188" y="4316413"/>
          <p14:tracePt t="32518" x="4683125" y="4333875"/>
          <p14:tracePt t="32522" x="4589463" y="4341813"/>
          <p14:tracePt t="32534" x="4529138" y="4351338"/>
          <p14:tracePt t="32538" x="4478338" y="4368800"/>
          <p14:tracePt t="32555" x="4470400" y="4376738"/>
          <p14:tracePt t="32755" x="4427538" y="4384675"/>
          <p14:tracePt t="32764" x="4394200" y="4384675"/>
          <p14:tracePt t="32770" x="4351338" y="4402138"/>
          <p14:tracePt t="32780" x="4240213" y="4427538"/>
          <p14:tracePt t="32790" x="4037013" y="4452938"/>
          <p14:tracePt t="32796" x="3679825" y="4470400"/>
          <p14:tracePt t="32806" x="3254375" y="4470400"/>
          <p14:tracePt t="32812" x="2762250" y="4470400"/>
          <p14:tracePt t="32820" x="2184400" y="4470400"/>
          <p14:tracePt t="32830" x="1581150" y="4470400"/>
          <p14:tracePt t="32836" x="1036638" y="4470400"/>
          <p14:tracePt t="32846" x="552450" y="4470400"/>
          <p14:tracePt t="32851" x="230188" y="4470400"/>
          <p14:tracePt t="32862" x="0" y="4470400"/>
          <p14:tracePt t="33105" x="177800" y="4521200"/>
          <p14:tracePt t="33115" x="306388" y="4538663"/>
          <p14:tracePt t="33129" x="450850" y="4554538"/>
          <p14:tracePt t="33131" x="585788" y="4564063"/>
          <p14:tracePt t="33140" x="714375" y="4564063"/>
          <p14:tracePt t="33146" x="815975" y="4564063"/>
          <p14:tracePt t="33155" x="884238" y="4564063"/>
          <p14:tracePt t="33168" x="942975" y="4564063"/>
          <p14:tracePt t="33172" x="960438" y="4564063"/>
          <p14:tracePt t="33186" x="968375" y="4564063"/>
          <p14:tracePt t="33196" x="977900" y="4564063"/>
          <p14:tracePt t="33236" x="985838" y="4564063"/>
          <p14:tracePt t="33259" x="993775" y="4564063"/>
          <p14:tracePt t="33313" x="960438" y="4564063"/>
          <p14:tracePt t="33320" x="917575" y="4564063"/>
          <p14:tracePt t="33329" x="833438" y="4564063"/>
          <p14:tracePt t="33340" x="636588" y="4564063"/>
          <p14:tracePt t="33346" x="127000" y="4460875"/>
          <p14:tracePt t="33712" x="433388" y="4171950"/>
          <p14:tracePt t="33722" x="900113" y="4197350"/>
          <p14:tracePt t="33734" x="1350963" y="4257675"/>
          <p14:tracePt t="33738" x="1793875" y="4300538"/>
          <p14:tracePt t="33751" x="2184400" y="4351338"/>
          <p14:tracePt t="33752" x="2489200" y="4402138"/>
          <p14:tracePt t="33762" x="2762250" y="4435475"/>
          <p14:tracePt t="33772" x="2914650" y="4445000"/>
          <p14:tracePt t="33779" x="3033713" y="4460875"/>
          <p14:tracePt t="33788" x="3119438" y="4470400"/>
          <p14:tracePt t="33796" x="3178175" y="4478338"/>
          <p14:tracePt t="33881" x="3186113" y="4478338"/>
          <p14:tracePt t="33904" x="3195638" y="4478338"/>
          <p14:tracePt t="33916" x="3211513" y="4478338"/>
          <p14:tracePt t="33929" x="3263900" y="4495800"/>
          <p14:tracePt t="33931" x="3289300" y="4495800"/>
          <p14:tracePt t="33940" x="3355975" y="4503738"/>
          <p14:tracePt t="33946" x="3416300" y="4529138"/>
          <p14:tracePt t="33956" x="3517900" y="4564063"/>
          <p14:tracePt t="33967" x="3619500" y="4589463"/>
          <p14:tracePt t="33970" x="3722688" y="4622800"/>
          <p14:tracePt t="33980" x="3816350" y="4657725"/>
          <p14:tracePt t="33986" x="3900488" y="4665663"/>
          <p14:tracePt t="33996" x="3951288" y="4683125"/>
          <p14:tracePt t="34209" x="3925888" y="4683125"/>
          <p14:tracePt t="34218" x="3875088" y="4683125"/>
          <p14:tracePt t="34222" x="3832225" y="4683125"/>
          <p14:tracePt t="34234" x="3798888" y="4683125"/>
          <p14:tracePt t="34246" x="3756025" y="4683125"/>
          <p14:tracePt t="34251" x="3697288" y="4683125"/>
          <p14:tracePt t="34259" x="3629025" y="4683125"/>
          <p14:tracePt t="34262" x="3543300" y="4683125"/>
          <p14:tracePt t="34272" x="3484563" y="4683125"/>
          <p14:tracePt t="34284" x="3441700" y="4683125"/>
          <p14:tracePt t="34288" x="3433763" y="4683125"/>
          <p14:tracePt t="34379" x="3441700" y="4683125"/>
          <p14:tracePt t="34401" x="3449638" y="4683125"/>
          <p14:tracePt t="34411" x="3459163" y="4683125"/>
          <p14:tracePt t="34416" x="3475038" y="4683125"/>
          <p14:tracePt t="34424" x="3484563" y="4683125"/>
          <p14:tracePt t="34434" x="3517900" y="4683125"/>
          <p14:tracePt t="34440" x="3560763" y="4683125"/>
          <p14:tracePt t="34451" x="3578225" y="4683125"/>
          <p14:tracePt t="34454" x="3611563" y="4683125"/>
          <p14:tracePt t="34466" x="3654425" y="4683125"/>
          <p14:tracePt t="34474" x="3697288" y="4683125"/>
          <p14:tracePt t="34480" x="3756025" y="4683125"/>
          <p14:tracePt t="34490" x="3781425" y="4683125"/>
          <p14:tracePt t="34496" x="3824288" y="4683125"/>
          <p14:tracePt t="34506" x="3857625" y="4683125"/>
          <p14:tracePt t="34519" x="3883025" y="4683125"/>
          <p14:tracePt t="34520" x="3917950" y="4683125"/>
          <p14:tracePt t="34530" x="3960813" y="4683125"/>
          <p14:tracePt t="34534" x="3986213" y="4683125"/>
          <p14:tracePt t="34546" x="4027488" y="4683125"/>
          <p14:tracePt t="34556" x="4070350" y="4683125"/>
          <p14:tracePt t="34563" x="4121150" y="4683125"/>
          <p14:tracePt t="34570" x="4146550" y="4683125"/>
          <p14:tracePt t="34579" x="4156075" y="4683125"/>
          <p14:tracePt t="34586" x="4164013" y="4683125"/>
          <p14:tracePt t="34703" x="4171950" y="4683125"/>
          <p14:tracePt t="34855" x="4171950" y="4673600"/>
          <p14:tracePt t="34864" x="4189413" y="4665663"/>
          <p14:tracePt t="34868" x="4206875" y="4665663"/>
          <p14:tracePt t="34880" x="4232275" y="4665663"/>
          <p14:tracePt t="34883" x="4249738" y="4665663"/>
          <p14:tracePt t="34896" x="4265613" y="4665663"/>
          <p14:tracePt t="34905" x="4300538" y="4657725"/>
          <p14:tracePt t="34909" x="4341813" y="4657725"/>
          <p14:tracePt t="34918" x="4394200" y="4657725"/>
          <p14:tracePt t="34924" x="4435475" y="4657725"/>
          <p14:tracePt t="34934" x="4478338" y="4648200"/>
          <p14:tracePt t="34946" x="4538663" y="4648200"/>
          <p14:tracePt t="34951" x="4579938" y="4640263"/>
          <p14:tracePt t="34962" x="4640263" y="4640263"/>
          <p14:tracePt t="34964" x="4665663" y="4640263"/>
          <p14:tracePt t="34974" x="4683125" y="4640263"/>
          <p14:tracePt t="34984" x="4708525" y="4640263"/>
          <p14:tracePt t="34988" x="4724400" y="4622800"/>
          <p14:tracePt t="35001" x="4741863" y="4622800"/>
          <p14:tracePt t="35095" x="4749800" y="4622800"/>
          <p14:tracePt t="35167" x="4759325" y="4622800"/>
          <p14:tracePt t="35182" x="4767263" y="4622800"/>
          <p14:tracePt t="35188" x="4775200" y="4622800"/>
          <p14:tracePt t="35196" x="4784725" y="4622800"/>
          <p14:tracePt t="35206" x="4792663" y="4622800"/>
          <p14:tracePt t="35212" x="4810125" y="4622800"/>
          <p14:tracePt t="35229" x="4818063" y="4622800"/>
          <p14:tracePt t="35236" x="4835525" y="4622800"/>
          <p14:tracePt t="35246" x="4852988" y="4622800"/>
          <p14:tracePt t="35252" x="4860925" y="4622800"/>
          <p14:tracePt t="35262" x="4868863" y="4622800"/>
          <p14:tracePt t="35272" x="4878388" y="4622800"/>
          <p14:tracePt t="35284" x="4886325" y="4622800"/>
          <p14:tracePt t="35306" x="4894263" y="4622800"/>
          <p14:tracePt t="35312" x="4894263" y="4614863"/>
          <p14:tracePt t="35322" x="4911725" y="4614863"/>
          <p14:tracePt t="35329" x="4946650" y="4614863"/>
          <p14:tracePt t="35338" x="4972050" y="4614863"/>
          <p14:tracePt t="35350" x="4979988" y="4614863"/>
          <p14:tracePt t="35352" x="5005388" y="4614863"/>
          <p14:tracePt t="35362" x="5030788" y="4614863"/>
          <p14:tracePt t="35368" x="5056188" y="4614863"/>
          <p14:tracePt t="35379" x="5064125" y="4614863"/>
          <p14:tracePt t="35388" x="5073650" y="4614863"/>
          <p14:tracePt t="35408" x="5081588" y="4614863"/>
          <p14:tracePt t="35469" x="5091113" y="4614863"/>
          <p14:tracePt t="35478" x="5099050" y="4605338"/>
          <p14:tracePt t="35494" x="5106988" y="4597400"/>
          <p14:tracePt t="35504" x="5116513" y="4597400"/>
          <p14:tracePt t="35508" x="5132388" y="4597400"/>
          <p14:tracePt t="35518" x="5141913" y="4597400"/>
          <p14:tracePt t="35529" x="5167313" y="4597400"/>
          <p14:tracePt t="35535" x="5183188" y="4597400"/>
          <p14:tracePt t="35546" x="5208588" y="4597400"/>
          <p14:tracePt t="35551" x="5235575" y="4589463"/>
          <p14:tracePt t="35558" x="5268913" y="4579938"/>
          <p14:tracePt t="35570" x="5311775" y="4579938"/>
          <p14:tracePt t="35574" x="5337175" y="4579938"/>
          <p14:tracePt t="35584" x="5380038" y="4579938"/>
          <p14:tracePt t="35590" x="5430838" y="4579938"/>
          <p14:tracePt t="35601" x="5464175" y="4579938"/>
          <p14:tracePt t="35613" x="5514975" y="4579938"/>
          <p14:tracePt t="35614" x="5549900" y="4579938"/>
          <p14:tracePt t="35624" x="5583238" y="4579938"/>
          <p14:tracePt t="35630" x="5616575" y="4579938"/>
          <p14:tracePt t="35651" x="5626100" y="4579938"/>
          <p14:tracePt t="35662" x="5634038" y="4579938"/>
          <p14:tracePt t="35670" x="5634038" y="4572000"/>
          <p14:tracePt t="35706" x="5641975" y="4572000"/>
          <p14:tracePt t="35717" x="5668963" y="4572000"/>
          <p14:tracePt t="35732" x="5694363" y="4572000"/>
          <p14:tracePt t="35736" x="5702300" y="4572000"/>
          <p14:tracePt t="35746" x="5710238" y="4572000"/>
          <p14:tracePt t="35756" x="5719763" y="4572000"/>
          <p14:tracePt t="35767" x="5727700" y="4572000"/>
          <p14:tracePt t="35770" x="5745163" y="4572000"/>
          <p14:tracePt t="35780" x="5745163" y="4564063"/>
          <p14:tracePt t="35786" x="5778500" y="4564063"/>
          <p14:tracePt t="35796" x="5795963" y="4564063"/>
          <p14:tracePt t="35806" x="5829300" y="4564063"/>
          <p14:tracePt t="35812" x="5872163" y="4564063"/>
          <p14:tracePt t="35822" x="5905500" y="4564063"/>
          <p14:tracePt t="35829" x="5948363" y="4564063"/>
          <p14:tracePt t="35836" x="5983288" y="4564063"/>
          <p14:tracePt t="35846" x="5991225" y="4564063"/>
          <p14:tracePt t="35852" x="5999163" y="4564063"/>
          <p14:tracePt t="35862" x="6016625" y="4564063"/>
          <p14:tracePt t="35884" x="6024563" y="4564063"/>
          <p14:tracePt t="35896" x="6034088" y="4564063"/>
          <p14:tracePt t="35909" x="6042025" y="4564063"/>
          <p14:tracePt t="35918" x="6059488" y="4564063"/>
          <p14:tracePt t="35922" x="6067425" y="4564063"/>
          <p14:tracePt t="35934" x="6076950" y="4564063"/>
          <p14:tracePt t="35938" x="6084888" y="4564063"/>
          <p14:tracePt t="35950" x="6118225" y="4554538"/>
          <p14:tracePt t="35958" x="6127750" y="4554538"/>
          <p14:tracePt t="35968" x="6135688" y="4554538"/>
          <p14:tracePt t="35973" x="6135688" y="4546600"/>
          <p14:tracePt t="35984" x="6143625" y="4546600"/>
          <p14:tracePt t="35996" x="6153150" y="4546600"/>
          <p14:tracePt t="36003" x="6169025" y="4538663"/>
          <p14:tracePt t="36009" x="6186488" y="4529138"/>
          <p14:tracePt t="36018" x="6221413" y="4529138"/>
          <p14:tracePt t="36029" x="6237288" y="4529138"/>
          <p14:tracePt t="36034" x="6262688" y="4529138"/>
          <p14:tracePt t="36046" x="6297613" y="4529138"/>
          <p14:tracePt t="36051" x="6330950" y="4529138"/>
          <p14:tracePt t="36059" x="6356350" y="4521200"/>
          <p14:tracePt t="36068" x="6381750" y="4521200"/>
          <p14:tracePt t="36074" x="6407150" y="4503738"/>
          <p14:tracePt t="36084" x="6424613" y="4503738"/>
          <p14:tracePt t="36088" x="6432550" y="4503738"/>
          <p14:tracePt t="36101" x="6457950" y="4495800"/>
          <p14:tracePt t="36112" x="6492875" y="4486275"/>
          <p14:tracePt t="36115" x="6500813" y="4486275"/>
          <p14:tracePt t="36124" x="6535738" y="4478338"/>
          <p14:tracePt t="36129" x="6561138" y="4470400"/>
          <p14:tracePt t="36138" x="6594475" y="4470400"/>
          <p14:tracePt t="36151" x="6645275" y="4460875"/>
          <p14:tracePt t="36154" x="6680200" y="4460875"/>
          <p14:tracePt t="36165" x="6713538" y="4460875"/>
          <p14:tracePt t="36170" x="6764338" y="4460875"/>
          <p14:tracePt t="36180" x="6799263" y="4460875"/>
          <p14:tracePt t="36190" x="6824663" y="4460875"/>
          <p14:tracePt t="36196" x="6832600" y="4445000"/>
          <p14:tracePt t="36206" x="6858000" y="4445000"/>
          <p14:tracePt t="36212" x="6883400" y="4445000"/>
          <p14:tracePt t="36230" x="6891338" y="4445000"/>
          <p14:tracePt t="36234" x="6916738" y="4445000"/>
          <p14:tracePt t="36246" x="6943725" y="4445000"/>
          <p14:tracePt t="36251" x="6959600" y="4445000"/>
          <p14:tracePt t="36262" x="6985000" y="4445000"/>
          <p14:tracePt t="36270" x="7027863" y="4445000"/>
          <p14:tracePt t="36279" x="7053263" y="4445000"/>
          <p14:tracePt t="36286" x="7061200" y="4445000"/>
          <p14:tracePt t="36290" x="7070725" y="4445000"/>
          <p14:tracePt t="36311" x="7078663" y="4445000"/>
          <p14:tracePt t="36320" x="7088188" y="4435475"/>
          <p14:tracePt t="36831" x="7096125" y="4435475"/>
          <p14:tracePt t="37235" x="7088188" y="4435475"/>
          <p14:tracePt t="37238" x="7070725" y="4435475"/>
          <p14:tracePt t="37259" x="7053263" y="4435475"/>
          <p14:tracePt t="37266" x="7027863" y="4435475"/>
          <p14:tracePt t="37274" x="6977063" y="4460875"/>
          <p14:tracePt t="37280" x="6943725" y="4478338"/>
          <p14:tracePt t="37291" x="6891338" y="4521200"/>
          <p14:tracePt t="37301" x="6865938" y="4538663"/>
          <p14:tracePt t="37304" x="6840538" y="4554538"/>
          <p14:tracePt t="37315" x="6799263" y="4579938"/>
          <p14:tracePt t="37320" x="6764338" y="4597400"/>
          <p14:tracePt t="37331" x="6696075" y="4630738"/>
          <p14:tracePt t="37340" x="6637338" y="4657725"/>
          <p14:tracePt t="37346" x="6561138" y="4691063"/>
          <p14:tracePt t="37355" x="6483350" y="4724400"/>
          <p14:tracePt t="37362" x="6432550" y="4741863"/>
          <p14:tracePt t="37370" x="6373813" y="4767263"/>
          <p14:tracePt t="37381" x="6297613" y="4784725"/>
          <p14:tracePt t="37386" x="6229350" y="4810125"/>
          <p14:tracePt t="37396" x="6127750" y="4827588"/>
          <p14:tracePt t="37401" x="6008688" y="4852988"/>
          <p14:tracePt t="37412" x="5897563" y="4878388"/>
          <p14:tracePt t="37420" x="5778500" y="4886325"/>
          <p14:tracePt t="37424" x="5676900" y="4894263"/>
          <p14:tracePt t="37436" x="5549900" y="4919663"/>
          <p14:tracePt t="37440" x="5413375" y="4919663"/>
          <p14:tracePt t="37451" x="5251450" y="4937125"/>
          <p14:tracePt t="37462" x="5116513" y="4946650"/>
          <p14:tracePt t="37468" x="4954588" y="4954588"/>
          <p14:tracePt t="37479" x="4802188" y="4954588"/>
          <p14:tracePt t="37484" x="4630738" y="4954588"/>
          <p14:tracePt t="37496" x="4452938" y="4954588"/>
          <p14:tracePt t="37503" x="4300538" y="4954588"/>
          <p14:tracePt t="37506" x="4130675" y="4954588"/>
          <p14:tracePt t="37518" x="3994150" y="4954588"/>
          <p14:tracePt t="37522" x="3857625" y="4972050"/>
          <p14:tracePt t="37534" x="3763963" y="4972050"/>
          <p14:tracePt t="37548" x="3636963" y="4972050"/>
          <p14:tracePt t="37556" x="3629025" y="4972050"/>
          <p14:tracePt t="37563" x="3619500" y="4972050"/>
          <p14:tracePt t="37769" x="3611563" y="4972050"/>
          <p14:tracePt t="37778" x="3594100" y="4979988"/>
          <p14:tracePt t="37788" x="3568700" y="4987925"/>
          <p14:tracePt t="37796" x="3552825" y="4987925"/>
          <p14:tracePt t="37804" x="3517900" y="4997450"/>
          <p14:tracePt t="37808" x="3475038" y="4997450"/>
          <p14:tracePt t="37818" x="3449638" y="5013325"/>
          <p14:tracePt t="37830" x="3416300" y="5022850"/>
          <p14:tracePt t="37834" x="3398838" y="5022850"/>
          <p14:tracePt t="37846" x="3365500" y="5030788"/>
          <p14:tracePt t="37852" x="3305175" y="5038725"/>
          <p14:tracePt t="37864" x="3263900" y="5038725"/>
          <p14:tracePt t="37868" x="3228975" y="5038725"/>
          <p14:tracePt t="37874" x="3170238" y="5038725"/>
          <p14:tracePt t="37885" x="3127375" y="5038725"/>
          <p14:tracePt t="37890" x="3076575" y="5038725"/>
          <p14:tracePt t="37901" x="3016250" y="5038725"/>
          <p14:tracePt t="37906" x="2940050" y="5038725"/>
          <p14:tracePt t="37918" x="2871788" y="5038725"/>
          <p14:tracePt t="37929" x="2805113" y="5038725"/>
          <p14:tracePt t="37930" x="2701925" y="5038725"/>
          <p14:tracePt t="37946" x="2617788" y="5038725"/>
          <p14:tracePt t="37946" x="2532063" y="5048250"/>
          <p14:tracePt t="37957" x="2430463" y="5064125"/>
          <p14:tracePt t="37968" x="2328863" y="5073650"/>
          <p14:tracePt t="37970" x="2227263" y="5099050"/>
          <p14:tracePt t="37982" x="2141538" y="5106988"/>
          <p14:tracePt t="37986" x="2039938" y="5116513"/>
          <p14:tracePt t="37996" x="1963738" y="5124450"/>
          <p14:tracePt t="38006" x="1895475" y="5141913"/>
          <p14:tracePt t="38012" x="1819275" y="5149850"/>
          <p14:tracePt t="38022" x="1776413" y="5167313"/>
          <p14:tracePt t="38029" x="1725613" y="5175250"/>
          <p14:tracePt t="38036" x="1690688" y="5183188"/>
          <p14:tracePt t="38046" x="1682750" y="5200650"/>
          <p14:tracePt t="38053" x="1674813" y="5200650"/>
          <p14:tracePt t="38062" x="1657350" y="5208588"/>
          <p14:tracePt t="38068" x="1649413" y="5208588"/>
          <p14:tracePt t="38415" x="1639888" y="5208588"/>
          <p14:tracePt t="38425" x="1597025" y="5243513"/>
          <p14:tracePt t="38431" x="1581150" y="5260975"/>
          <p14:tracePt t="38440" x="1546225" y="5302250"/>
          <p14:tracePt t="38451" x="1512888" y="5337175"/>
          <p14:tracePt t="38456" x="1495425" y="5362575"/>
          <p14:tracePt t="38468" x="1444625" y="5405438"/>
          <p14:tracePt t="38470" x="1393825" y="5446713"/>
          <p14:tracePt t="38480" x="1360488" y="5481638"/>
          <p14:tracePt t="38490" x="1333500" y="5489575"/>
          <p14:tracePt t="38496" x="1300163" y="5514975"/>
          <p14:tracePt t="38506" x="1282700" y="5532438"/>
          <p14:tracePt t="38512" x="1249363" y="5557838"/>
          <p14:tracePt t="38520" x="1216025" y="5591175"/>
          <p14:tracePt t="38531" x="1198563" y="5591175"/>
          <p14:tracePt t="38536" x="1181100" y="5600700"/>
          <p14:tracePt t="38627" x="1173163" y="5608638"/>
          <p14:tracePt t="38645" x="1163638" y="5616575"/>
          <p14:tracePt t="38654" x="1155700" y="5616575"/>
          <p14:tracePt t="38662" x="1155700" y="5626100"/>
          <p14:tracePt t="38688" x="1147763" y="5626100"/>
          <p14:tracePt t="38700" x="1138238" y="5626100"/>
          <p14:tracePt t="38702" x="1138238" y="5641975"/>
          <p14:tracePt t="38769" x="1122363" y="5651500"/>
          <p14:tracePt t="38778" x="1112838" y="5651500"/>
          <p14:tracePt t="38784" x="1104900" y="5668963"/>
          <p14:tracePt t="38800" x="1104900" y="5676900"/>
          <p14:tracePt t="38808" x="1104900" y="5684838"/>
          <p14:tracePt t="38824" x="1096963" y="5702300"/>
          <p14:tracePt t="38945" x="1096963" y="5710238"/>
          <p14:tracePt t="38955" x="1087438" y="5719763"/>
          <p14:tracePt t="38964" x="1087438" y="5727700"/>
          <p14:tracePt t="38974" x="1087438" y="5735638"/>
          <p14:tracePt t="38981" x="1087438" y="5761038"/>
          <p14:tracePt t="38990" x="1087438" y="5778500"/>
          <p14:tracePt t="38996" x="1079500" y="5788025"/>
          <p14:tracePt t="39004" x="1079500" y="5803900"/>
          <p14:tracePt t="39016" x="1079500" y="5821363"/>
          <p14:tracePt t="39021" x="1079500" y="5829300"/>
          <p14:tracePt t="39030" x="1079500" y="5854700"/>
          <p14:tracePt t="39036" x="1079500" y="5880100"/>
          <p14:tracePt t="39046" x="1079500" y="5897563"/>
          <p14:tracePt t="39053" x="1069975" y="5922963"/>
          <p14:tracePt t="39062" x="1069975" y="5948363"/>
          <p14:tracePt t="39072" x="1069975" y="5965825"/>
          <p14:tracePt t="39079" x="1069975" y="6008688"/>
          <p14:tracePt t="39086" x="1069975" y="6024563"/>
          <p14:tracePt t="39096" x="1069975" y="6034088"/>
          <p14:tracePt t="39103" x="1069975" y="6042025"/>
          <p14:tracePt t="39112" x="1062038" y="6067425"/>
          <p14:tracePt t="39122" x="1062038" y="6076950"/>
          <p14:tracePt t="39139" x="1054100" y="6084888"/>
          <p14:tracePt t="39151" x="1044575" y="6092825"/>
          <p14:tracePt t="39170" x="1036638" y="6092825"/>
          <p14:tracePt t="39191" x="1028700" y="6102350"/>
          <p14:tracePt t="39205" x="1019175" y="6110288"/>
          <p14:tracePt t="39213" x="1011238" y="6118225"/>
          <p14:tracePt t="42177" x="1036638" y="6135688"/>
          <p14:tracePt t="42185" x="1069975" y="6161088"/>
          <p14:tracePt t="42196" x="1147763" y="6203950"/>
          <p14:tracePt t="42206" x="1181100" y="6211888"/>
          <p14:tracePt t="42212" x="1206500" y="6211888"/>
          <p14:tracePt t="42222" x="1216025" y="6221413"/>
          <p14:tracePt t="42234" x="1223963" y="6221413"/>
          <p14:tracePt t="42238" x="1257300" y="6221413"/>
          <p14:tracePt t="42251" x="1274763" y="6221413"/>
          <p14:tracePt t="42254" x="1292225" y="6229350"/>
          <p14:tracePt t="42265" x="1308100" y="6237288"/>
          <p14:tracePt t="42268" x="1317625" y="6237288"/>
          <p14:tracePt t="42279" x="1325563" y="6246813"/>
          <p14:tracePt t="42296" x="1343025" y="6246813"/>
          <p14:tracePt t="42316" x="1350963" y="6246813"/>
          <p14:tracePt t="42334" x="1368425" y="6246813"/>
          <p14:tracePt t="42361" x="1376363" y="6246813"/>
          <p14:tracePt t="42370" x="1385888" y="6246813"/>
          <p14:tracePt t="42380" x="1393825" y="6246813"/>
          <p14:tracePt t="42390" x="1401763" y="6246813"/>
          <p14:tracePt t="42401" x="1427163" y="6246813"/>
          <p14:tracePt t="42404" x="1444625" y="6246813"/>
          <p14:tracePt t="42415" x="1462088" y="6246813"/>
          <p14:tracePt t="42420" x="1530350" y="6246813"/>
          <p14:tracePt t="42430" x="1597025" y="6246813"/>
          <p14:tracePt t="42440" x="1700213" y="6254750"/>
          <p14:tracePt t="42446" x="1827213" y="6280150"/>
          <p14:tracePt t="42454" x="1946275" y="6297613"/>
          <p14:tracePt t="42463" x="2073275" y="6323013"/>
          <p14:tracePt t="42470" x="2200275" y="6348413"/>
          <p14:tracePt t="42480" x="2328863" y="6373813"/>
          <p14:tracePt t="42486" x="2430463" y="6391275"/>
          <p14:tracePt t="42496" x="2516188" y="6407150"/>
          <p14:tracePt t="42501" x="2566988" y="6416675"/>
          <p14:tracePt t="42520" x="2574925" y="6416675"/>
          <p14:tracePt t="42601" x="2574925" y="6424613"/>
          <p14:tracePt t="42611" x="2574925" y="6432550"/>
          <p14:tracePt t="42617" x="2574925" y="6442075"/>
          <p14:tracePt t="42629" x="2574925" y="6457950"/>
          <p14:tracePt t="42636" x="2582863" y="6475413"/>
          <p14:tracePt t="42646" x="2582863" y="6526213"/>
          <p14:tracePt t="42652" x="2582863" y="6561138"/>
          <p14:tracePt t="42656" x="2592388" y="6577013"/>
          <p14:tracePt t="42668" x="2592388" y="6602413"/>
          <p14:tracePt t="42679" x="2600325" y="6627813"/>
          <p14:tracePt t="42684" x="2617788" y="6654800"/>
          <p14:tracePt t="42696" x="2617788" y="6662738"/>
          <p14:tracePt t="42700" x="2617788" y="6670675"/>
          <p14:tracePt t="42709" x="2617788" y="6688138"/>
          <p14:tracePt t="42729" x="2617788" y="6696075"/>
          <p14:tracePt t="42759" x="2608263" y="6696075"/>
          <p14:tracePt t="42772" x="2600325" y="6696075"/>
          <p14:tracePt t="42788" x="2582863" y="6696075"/>
          <p14:tracePt t="42800" x="2549525" y="6696075"/>
          <p14:tracePt t="42802" x="2524125" y="6662738"/>
          <p14:tracePt t="42815" x="2473325" y="6637338"/>
          <p14:tracePt t="42823" x="2422525" y="6602413"/>
          <p14:tracePt t="42829" x="2405063" y="6561138"/>
          <p14:tracePt t="42838" x="2387600" y="6518275"/>
          <p14:tracePt t="42846" x="2354263" y="6492875"/>
          <p14:tracePt t="42854" x="2344738" y="6457950"/>
          <p14:tracePt t="42865" x="2344738" y="6416675"/>
          <p14:tracePt t="42868" x="2336800" y="6381750"/>
          <p14:tracePt t="42880" x="2319338" y="6330950"/>
          <p14:tracePt t="42885" x="2319338" y="6305550"/>
          <p14:tracePt t="42896" x="2319338" y="6254750"/>
          <p14:tracePt t="42904" x="2319338" y="6186488"/>
          <p14:tracePt t="42909" x="2303463" y="6110288"/>
          <p14:tracePt t="42918" x="2303463" y="6042025"/>
          <p14:tracePt t="42924" x="2293938" y="5948363"/>
          <p14:tracePt t="42935" x="2286000" y="5880100"/>
          <p14:tracePt t="42946" x="2286000" y="5803900"/>
          <p14:tracePt t="42951" x="2286000" y="5753100"/>
          <p14:tracePt t="42962" x="2286000" y="5694363"/>
          <p14:tracePt t="42965" x="2286000" y="5634038"/>
          <p14:tracePt t="42974" x="2286000" y="5591175"/>
          <p14:tracePt t="42985" x="2286000" y="5549900"/>
          <p14:tracePt t="42990" x="2286000" y="5507038"/>
          <p14:tracePt t="43001" x="2286000" y="5481638"/>
          <p14:tracePt t="43004" x="2286000" y="5446713"/>
          <p14:tracePt t="43015" x="2286000" y="5413375"/>
          <p14:tracePt t="43024" x="2286000" y="5387975"/>
          <p14:tracePt t="43030" x="2286000" y="5362575"/>
          <p14:tracePt t="43040" x="2286000" y="5337175"/>
          <p14:tracePt t="43046" x="2293938" y="5302250"/>
          <p14:tracePt t="43056" x="2293938" y="5276850"/>
          <p14:tracePt t="43068" x="2303463" y="5251450"/>
          <p14:tracePt t="43070" x="2319338" y="5218113"/>
          <p14:tracePt t="43080" x="2328863" y="5183188"/>
          <p14:tracePt t="43086" x="2336800" y="5149850"/>
          <p14:tracePt t="43096" x="2336800" y="5141913"/>
          <p14:tracePt t="43106" x="2344738" y="5116513"/>
          <p14:tracePt t="43112" x="2354263" y="5081588"/>
          <p14:tracePt t="43120" x="2362200" y="5048250"/>
          <p14:tracePt t="43129" x="2371725" y="5022850"/>
          <p14:tracePt t="43146" x="2371725" y="4987925"/>
          <p14:tracePt t="43153" x="2379663" y="4979988"/>
          <p14:tracePt t="43162" x="2387600" y="4954588"/>
          <p14:tracePt t="43167" x="2387600" y="4937125"/>
          <p14:tracePt t="43179" x="2387600" y="4929188"/>
          <p14:tracePt t="43186" x="2387600" y="4911725"/>
          <p14:tracePt t="43202" x="2387600" y="4886325"/>
          <p14:tracePt t="43218" x="2371725" y="4860925"/>
          <p14:tracePt t="43229" x="2344738" y="4860925"/>
          <p14:tracePt t="43234" x="2311400" y="4852988"/>
          <p14:tracePt t="43246" x="2227263" y="4852988"/>
          <p14:tracePt t="43256" x="2209800" y="4852988"/>
          <p14:tracePt t="43268" x="2184400" y="4852988"/>
          <p14:tracePt t="43272" x="2174875" y="4852988"/>
          <p14:tracePt t="43284" x="2166938" y="4852988"/>
          <p14:tracePt t="43286" x="2149475" y="4852988"/>
          <p14:tracePt t="43353" x="2141538" y="4852988"/>
          <p14:tracePt t="43368" x="2124075" y="4868863"/>
          <p14:tracePt t="43384" x="2124075" y="4878388"/>
          <p14:tracePt t="43395" x="2116138" y="4886325"/>
          <p14:tracePt t="43404" x="2108200" y="4886325"/>
          <p14:tracePt t="43415" x="2098675" y="4894263"/>
          <p14:tracePt t="43424" x="2090738" y="4894263"/>
          <p14:tracePt t="43505" x="2082800" y="4903788"/>
          <p14:tracePt t="43515" x="2098675" y="4919663"/>
          <p14:tracePt t="43520" x="2133600" y="4937125"/>
          <p14:tracePt t="43532" x="2149475" y="4946650"/>
          <p14:tracePt t="43534" x="2209800" y="4979988"/>
          <p14:tracePt t="43546" x="2260600" y="5005388"/>
          <p14:tracePt t="43554" x="2344738" y="5030788"/>
          <p14:tracePt t="43562" x="2438400" y="5064125"/>
          <p14:tracePt t="43570" x="2541588" y="5099050"/>
          <p14:tracePt t="43574" x="2651125" y="5124450"/>
          <p14:tracePt t="43586" x="2770188" y="5141913"/>
          <p14:tracePt t="43596" x="2922588" y="5157788"/>
          <p14:tracePt t="43601" x="3101975" y="5167313"/>
          <p14:tracePt t="43613" x="3305175" y="5167313"/>
          <p14:tracePt t="43614" x="3509963" y="5167313"/>
          <p14:tracePt t="43624" x="3687763" y="5167313"/>
          <p14:tracePt t="43634" x="3857625" y="5167313"/>
          <p14:tracePt t="43640" x="4011613" y="5167313"/>
          <p14:tracePt t="43651" x="4156075" y="5141913"/>
          <p14:tracePt t="43656" x="4283075" y="5106988"/>
          <p14:tracePt t="43668" x="4384675" y="5081588"/>
          <p14:tracePt t="43679" x="4460875" y="5064125"/>
          <p14:tracePt t="43681" x="4513263" y="5048250"/>
          <p14:tracePt t="43690" x="4521200" y="5048250"/>
          <p14:tracePt t="43696" x="4529138" y="5048250"/>
          <p14:tracePt t="43707" x="4538663" y="5048250"/>
          <p14:tracePt t="43717" x="4554538" y="5048250"/>
          <p14:tracePt t="43720" x="4589463" y="5048250"/>
          <p14:tracePt t="43730" x="4597400" y="5048250"/>
          <p14:tracePt t="43736" x="4614863" y="5048250"/>
          <p14:tracePt t="43746" x="4640263" y="5048250"/>
          <p14:tracePt t="43756" x="4648200" y="5048250"/>
          <p14:tracePt t="43762" x="4673600" y="5048250"/>
          <p14:tracePt t="43772" x="4691063" y="5056188"/>
          <p14:tracePt t="43779" x="4716463" y="5073650"/>
          <p14:tracePt t="43788" x="4733925" y="5091113"/>
          <p14:tracePt t="43796" x="4749800" y="5099050"/>
          <p14:tracePt t="43803" x="4767263" y="5106988"/>
          <p14:tracePt t="43812" x="4784725" y="5116513"/>
          <p14:tracePt t="43872" x="4775200" y="5124450"/>
          <p14:tracePt t="43879" x="4749800" y="5124450"/>
          <p14:tracePt t="43888" x="4708525" y="5124450"/>
          <p14:tracePt t="43900" x="4648200" y="5132388"/>
          <p14:tracePt t="43904" x="4564063" y="5149850"/>
          <p14:tracePt t="43916" x="4486275" y="5167313"/>
          <p14:tracePt t="43918" x="4384675" y="5175250"/>
          <p14:tracePt t="43929" x="4283075" y="5192713"/>
          <p14:tracePt t="43938" x="4181475" y="5218113"/>
          <p14:tracePt t="43946" x="4070350" y="5243513"/>
          <p14:tracePt t="43954" x="3968750" y="5251450"/>
          <p14:tracePt t="43959" x="3849688" y="5276850"/>
          <p14:tracePt t="43968" x="3738563" y="5302250"/>
          <p14:tracePt t="43979" x="3619500" y="5319713"/>
          <p14:tracePt t="43984" x="3517900" y="5345113"/>
          <p14:tracePt t="43996" x="3416300" y="5370513"/>
          <p14:tracePt t="44001" x="3305175" y="5380038"/>
          <p14:tracePt t="44012" x="3221038" y="5380038"/>
          <p14:tracePt t="44020" x="3109913" y="5387975"/>
          <p14:tracePt t="44024" x="3025775" y="5387975"/>
          <p14:tracePt t="44034" x="2940050" y="5387975"/>
          <p14:tracePt t="44040" x="2846388" y="5387975"/>
          <p14:tracePt t="44051" x="2778125" y="5387975"/>
          <p14:tracePt t="44063" x="2719388" y="5387975"/>
          <p14:tracePt t="44064" x="2651125" y="5387975"/>
          <p14:tracePt t="44074" x="2608263" y="5387975"/>
          <p14:tracePt t="44080" x="2574925" y="5387975"/>
          <p14:tracePt t="44091" x="2541588" y="5387975"/>
          <p14:tracePt t="44101" x="2516188" y="5387975"/>
          <p14:tracePt t="44106" x="2473325" y="5387975"/>
          <p14:tracePt t="44118" x="2422525" y="5387975"/>
          <p14:tracePt t="44123" x="2379663" y="5387975"/>
          <p14:tracePt t="44134" x="2319338" y="5387975"/>
          <p14:tracePt t="44138" x="2303463" y="5387975"/>
          <p14:tracePt t="44151" x="2260600" y="5387975"/>
          <p14:tracePt t="44154" x="2217738" y="5387975"/>
          <p14:tracePt t="44164" x="2192338" y="5387975"/>
          <p14:tracePt t="44168" x="2166938" y="5387975"/>
          <p14:tracePt t="44179" x="2149475" y="5387975"/>
          <p14:tracePt t="44188" x="2133600" y="5387975"/>
          <p14:tracePt t="44196" x="2116138" y="5387975"/>
          <p14:tracePt t="44204" x="2116138" y="5395913"/>
          <p14:tracePt t="44271" x="2116138" y="5405438"/>
          <p14:tracePt t="44280" x="2116138" y="5413375"/>
          <p14:tracePt t="44284" x="2116138" y="5430838"/>
          <p14:tracePt t="44296" x="2149475" y="5456238"/>
          <p14:tracePt t="44304" x="2192338" y="5464175"/>
          <p14:tracePt t="44312" x="2227263" y="5514975"/>
          <p14:tracePt t="44320" x="2268538" y="5532438"/>
          <p14:tracePt t="44324" x="2303463" y="5549900"/>
          <p14:tracePt t="44336" x="2354263" y="5557838"/>
          <p14:tracePt t="44346" x="2438400" y="5591175"/>
          <p14:tracePt t="44352" x="2532063" y="5616575"/>
          <p14:tracePt t="44362" x="2617788" y="5651500"/>
          <p14:tracePt t="44368" x="2719388" y="5694363"/>
          <p14:tracePt t="44379" x="2838450" y="5727700"/>
          <p14:tracePt t="44384" x="2940050" y="5761038"/>
          <p14:tracePt t="44396" x="3025775" y="5788025"/>
          <p14:tracePt t="44403" x="3084513" y="5795963"/>
          <p14:tracePt t="44406" x="3094038" y="5803900"/>
          <p14:tracePt t="44418" x="3101975" y="5803900"/>
          <p14:tracePt t="44464" x="3109913" y="5813425"/>
          <p14:tracePt t="44472" x="3109913" y="5829300"/>
          <p14:tracePt t="44484" x="3109913" y="5838825"/>
          <p14:tracePt t="44488" x="3109913" y="5846763"/>
          <p14:tracePt t="44500" x="3101975" y="5897563"/>
          <p14:tracePt t="44502" x="3084513" y="5897563"/>
          <p14:tracePt t="44512" x="3051175" y="5940425"/>
          <p14:tracePt t="44522" x="3008313" y="5991225"/>
          <p14:tracePt t="44529" x="2990850" y="6008688"/>
          <p14:tracePt t="44538" x="2949575" y="6049963"/>
          <p14:tracePt t="44546" x="2897188" y="6076950"/>
          <p14:tracePt t="44554" x="2846388" y="6118225"/>
          <p14:tracePt t="44562" x="2795588" y="6153150"/>
          <p14:tracePt t="44568" x="2778125" y="6161088"/>
          <p14:tracePt t="44579" x="2736850" y="6178550"/>
          <p14:tracePt t="44585" x="2686050" y="6203950"/>
          <p14:tracePt t="44596" x="2651125" y="6221413"/>
          <p14:tracePt t="44604" x="2600325" y="6237288"/>
          <p14:tracePt t="44608" x="2557463" y="6254750"/>
          <p14:tracePt t="44618" x="2524125" y="6262688"/>
          <p14:tracePt t="44624" x="2473325" y="6272213"/>
          <p14:tracePt t="44635" x="2430463" y="6272213"/>
          <p14:tracePt t="44646" x="2422525" y="6272213"/>
          <p14:tracePt t="44650" x="2387600" y="6272213"/>
          <p14:tracePt t="44659" x="2379663" y="6272213"/>
          <p14:tracePt t="44664" x="2371725" y="6272213"/>
          <p14:tracePt t="44690" x="2362200" y="6272213"/>
          <p14:tracePt t="44751" x="2344738" y="6272213"/>
          <p14:tracePt t="45251" x="2328863" y="6272213"/>
          <p14:tracePt t="45274" x="2311400" y="6272213"/>
          <p14:tracePt t="45285" x="2293938" y="6272213"/>
          <p14:tracePt t="45296" x="2286000" y="6272213"/>
          <p14:tracePt t="45301" x="2278063" y="6272213"/>
          <p14:tracePt t="45313" x="2268538" y="6272213"/>
          <p14:tracePt t="45315" x="2260600" y="6272213"/>
          <p14:tracePt t="45324" x="2252663" y="6272213"/>
          <p14:tracePt t="45336" x="2243138" y="6272213"/>
          <p14:tracePt t="45401" x="2227263" y="6272213"/>
          <p14:tracePt t="45411" x="2217738" y="6272213"/>
          <p14:tracePt t="45418" x="2184400" y="6272213"/>
          <p14:tracePt t="45429" x="2174875" y="6272213"/>
          <p14:tracePt t="45436" x="2166938" y="6272213"/>
          <p14:tracePt t="45440" x="2159000" y="6272213"/>
          <p14:tracePt t="45453" x="2149475" y="6272213"/>
          <p14:tracePt t="45456" x="2141538" y="6272213"/>
          <p14:tracePt t="45468" x="2133600" y="6272213"/>
          <p14:tracePt t="45735" x="2192338" y="6280150"/>
          <p14:tracePt t="45745" x="2227263" y="6297613"/>
          <p14:tracePt t="45748" x="2278063" y="6305550"/>
          <p14:tracePt t="45759" x="2303463" y="6305550"/>
          <p14:tracePt t="45769" x="2336800" y="6313488"/>
          <p14:tracePt t="45774" x="2413000" y="6323013"/>
          <p14:tracePt t="45784" x="2498725" y="6323013"/>
          <p14:tracePt t="45788" x="2608263" y="6323013"/>
          <p14:tracePt t="45800" x="2736850" y="6323013"/>
          <p14:tracePt t="45808" x="2846388" y="6323013"/>
          <p14:tracePt t="45817" x="2974975" y="6323013"/>
          <p14:tracePt t="45824" x="3119438" y="6323013"/>
          <p14:tracePt t="45830" x="3211513" y="6323013"/>
          <p14:tracePt t="45840" x="3314700" y="6323013"/>
          <p14:tracePt t="45851" x="3390900" y="6323013"/>
          <p14:tracePt t="45855" x="3475038" y="6313488"/>
          <p14:tracePt t="45866" x="3517900" y="6313488"/>
          <p14:tracePt t="45879" x="3594100" y="6288088"/>
          <p14:tracePt t="45880" x="3636963" y="6280150"/>
          <p14:tracePt t="45890" x="3654425" y="6272213"/>
          <p14:tracePt t="45896" x="3662363" y="6272213"/>
          <p14:tracePt t="45904" x="3679825" y="6272213"/>
          <p14:tracePt t="45912" x="3687763" y="6272213"/>
          <p14:tracePt t="45920" x="3697288" y="6272213"/>
          <p14:tracePt t="45936" x="3713163" y="6262688"/>
          <p14:tracePt t="45946" x="3748088" y="6262688"/>
          <p14:tracePt t="45951" x="3773488" y="6262688"/>
          <p14:tracePt t="45962" x="3790950" y="6262688"/>
          <p14:tracePt t="45970" x="3841750" y="6262688"/>
          <p14:tracePt t="45979" x="3900488" y="6262688"/>
          <p14:tracePt t="45986" x="3986213" y="6254750"/>
          <p14:tracePt t="45991" x="4062413" y="6246813"/>
          <p14:tracePt t="46001" x="4146550" y="6221413"/>
          <p14:tracePt t="46013" x="4224338" y="6203950"/>
          <p14:tracePt t="46018" x="4300538" y="6194425"/>
          <p14:tracePt t="46029" x="4394200" y="6178550"/>
          <p14:tracePt t="46034" x="4521200" y="6178550"/>
          <p14:tracePt t="46046" x="4683125" y="6169025"/>
          <p14:tracePt t="46051" x="4860925" y="6127750"/>
          <p14:tracePt t="46056" x="5081588" y="6102350"/>
          <p14:tracePt t="46067" x="5302250" y="6059488"/>
          <p14:tracePt t="46072" x="5540375" y="5973763"/>
          <p14:tracePt t="46084" x="5745163" y="5922963"/>
          <p14:tracePt t="46096" x="6092825" y="5753100"/>
          <p14:tracePt t="46106" x="6203950" y="5694363"/>
          <p14:tracePt t="46112" x="6280150" y="5651500"/>
          <p14:tracePt t="46122" x="6313488" y="5608638"/>
          <p14:tracePt t="46134" x="6338888" y="5583238"/>
          <p14:tracePt t="46138" x="6365875" y="5557838"/>
          <p14:tracePt t="46150" x="6416675" y="5532438"/>
          <p14:tracePt t="46152" x="6442075" y="5507038"/>
          <p14:tracePt t="46162" x="6475413" y="5481638"/>
          <p14:tracePt t="46168" x="6510338" y="5464175"/>
          <p14:tracePt t="46179" x="6535738" y="5456238"/>
          <p14:tracePt t="46188" x="6569075" y="5438775"/>
          <p14:tracePt t="46196" x="6577013" y="5430838"/>
          <p14:tracePt t="46204" x="6594475" y="5421313"/>
          <p14:tracePt t="46209" x="6619875" y="5405438"/>
          <p14:tracePt t="46218" x="6619875" y="5395913"/>
          <p14:tracePt t="46229" x="6645275" y="5380038"/>
          <p14:tracePt t="46235" x="6654800" y="5380038"/>
          <p14:tracePt t="46246" x="6670675" y="5370513"/>
          <p14:tracePt t="46250" x="6696075" y="5362575"/>
          <p14:tracePt t="46258" x="6721475" y="5353050"/>
          <p14:tracePt t="46270" x="6764338" y="5353050"/>
          <p14:tracePt t="46274" x="6799263" y="5345113"/>
          <p14:tracePt t="46284" x="6840538" y="5345113"/>
          <p14:tracePt t="46288" x="6875463" y="5327650"/>
          <p14:tracePt t="46301" x="6900863" y="5319713"/>
          <p14:tracePt t="46309" x="6926263" y="5311775"/>
          <p14:tracePt t="46315" x="6969125" y="5302250"/>
          <p14:tracePt t="46324" x="7002463" y="5294313"/>
          <p14:tracePt t="46332" x="7027863" y="5286375"/>
          <p14:tracePt t="46341" x="7045325" y="5276850"/>
          <p14:tracePt t="46351" x="7061200" y="5276850"/>
          <p14:tracePt t="46362" x="7070725" y="5276850"/>
          <p14:tracePt t="46365" x="7078663" y="5276850"/>
          <p14:tracePt t="46379" x="7088188" y="5260975"/>
          <p14:tracePt t="46380" x="7129463" y="5243513"/>
          <p14:tracePt t="46390" x="7146925" y="5243513"/>
          <p14:tracePt t="46401" x="7172325" y="5243513"/>
          <p14:tracePt t="46416" x="7189788" y="5235575"/>
          <p14:tracePt t="46420" x="7215188" y="5226050"/>
          <p14:tracePt t="46430" x="7240588" y="5226050"/>
          <p14:tracePt t="46440" x="7248525" y="5226050"/>
          <p14:tracePt t="46451" x="7265988" y="5218113"/>
          <p14:tracePt t="46478" x="7265988" y="5200650"/>
          <p14:tracePt t="46484" x="7273925" y="5200650"/>
          <p14:tracePt t="46569" x="7248525" y="5200650"/>
          <p14:tracePt t="46581" x="7215188" y="5192713"/>
          <p14:tracePt t="46585" x="7180263" y="5183188"/>
          <p14:tracePt t="46597" x="7121525" y="5175250"/>
          <p14:tracePt t="46606" x="7061200" y="5175250"/>
          <p14:tracePt t="46612" x="7053263" y="5175250"/>
          <p14:tracePt t="46620" x="7010400" y="5175250"/>
          <p14:tracePt t="46629" x="6951663" y="5175250"/>
          <p14:tracePt t="46634" x="6865938" y="5175250"/>
          <p14:tracePt t="46646" x="6781800" y="5175250"/>
          <p14:tracePt t="46651" x="6705600" y="5167313"/>
          <p14:tracePt t="46662" x="6637338" y="5149850"/>
          <p14:tracePt t="46668" x="6577013" y="5149850"/>
          <p14:tracePt t="46679" x="6510338" y="5149850"/>
          <p14:tracePt t="46686" x="6457950" y="5149850"/>
          <p14:tracePt t="46690" x="6416675" y="5149850"/>
          <p14:tracePt t="46701" x="6373813" y="5149850"/>
          <p14:tracePt t="46706" x="6313488" y="5149850"/>
          <p14:tracePt t="46718" x="6272213" y="5149850"/>
          <p14:tracePt t="46729" x="6237288" y="5149850"/>
          <p14:tracePt t="46730" x="6194425" y="5141913"/>
          <p14:tracePt t="46740" x="6169025" y="5141913"/>
          <p14:tracePt t="46746" x="6143625" y="5132388"/>
          <p14:tracePt t="46756" x="6110288" y="5124450"/>
          <p14:tracePt t="46767" x="6076950" y="5124450"/>
          <p14:tracePt t="46772" x="6049963" y="5116513"/>
          <p14:tracePt t="46784" x="6016625" y="5106988"/>
          <p14:tracePt t="46786" x="5973763" y="5099050"/>
          <p14:tracePt t="46796" x="5897563" y="5081588"/>
          <p14:tracePt t="46806" x="5838825" y="5064125"/>
          <p14:tracePt t="46812" x="5770563" y="5056188"/>
          <p14:tracePt t="46822" x="5719763" y="5048250"/>
          <p14:tracePt t="46829" x="5676900" y="5038725"/>
          <p14:tracePt t="46836" x="5659438" y="5038725"/>
          <p14:tracePt t="46850" x="5651500" y="5038725"/>
          <p14:tracePt t="47019" x="5694363" y="5048250"/>
          <p14:tracePt t="47028" x="5719763" y="5056188"/>
          <p14:tracePt t="47039" x="5727700" y="5064125"/>
          <p14:tracePt t="47046" x="5753100" y="5064125"/>
          <p14:tracePt t="47054" x="5778500" y="5064125"/>
          <p14:tracePt t="47059" x="5803900" y="5064125"/>
          <p14:tracePt t="47068" x="5821363" y="5073650"/>
          <p14:tracePt t="47079" x="5889625" y="5081588"/>
          <p14:tracePt t="47084" x="5957888" y="5081588"/>
          <p14:tracePt t="47096" x="6049963" y="5099050"/>
          <p14:tracePt t="47101" x="6161088" y="5116513"/>
          <p14:tracePt t="47113" x="6262688" y="5124450"/>
          <p14:tracePt t="47120" x="6365875" y="5124450"/>
          <p14:tracePt t="47124" x="6432550" y="5124450"/>
          <p14:tracePt t="47134" x="6492875" y="5124450"/>
          <p14:tracePt t="47140" x="6535738" y="5124450"/>
          <p14:tracePt t="47151" x="6561138" y="5124450"/>
          <p14:tracePt t="47170" x="6569075" y="5124450"/>
          <p14:tracePt t="47297" x="6561138" y="5124450"/>
          <p14:tracePt t="47307" x="6551613" y="5124450"/>
          <p14:tracePt t="47322" x="6543675" y="5124450"/>
          <p14:tracePt t="47509" x="6535738" y="5124450"/>
          <p14:tracePt t="47519" x="6518275" y="5124450"/>
          <p14:tracePt t="47524" x="6510338" y="5124450"/>
          <p14:tracePt t="47534" x="6500813" y="5124450"/>
          <p14:tracePt t="47538" x="6492875" y="5124450"/>
          <p14:tracePt t="47549" x="6483350" y="5124450"/>
          <p14:tracePt t="47559" x="6467475" y="5124450"/>
          <p14:tracePt t="47654" x="6475413" y="5124450"/>
          <p14:tracePt t="47663" x="6500813" y="5124450"/>
          <p14:tracePt t="47670" x="6526213" y="5124450"/>
          <p14:tracePt t="47680" x="6569075" y="5124450"/>
          <p14:tracePt t="47686" x="6594475" y="5124450"/>
          <p14:tracePt t="47696" x="6627813" y="5124450"/>
          <p14:tracePt t="47702" x="6654800" y="5124450"/>
          <p14:tracePt t="47713" x="6713538" y="5124450"/>
          <p14:tracePt t="47720" x="6756400" y="5116513"/>
          <p14:tracePt t="47724" x="6772275" y="5116513"/>
          <p14:tracePt t="47735" x="6815138" y="5106988"/>
          <p14:tracePt t="47740" x="6858000" y="5106988"/>
          <p14:tracePt t="47751" x="6891338" y="5106988"/>
          <p14:tracePt t="47763" x="6934200" y="5106988"/>
          <p14:tracePt t="47765" x="6959600" y="5106988"/>
          <p14:tracePt t="47774" x="6969125" y="5106988"/>
          <p14:tracePt t="47780" x="6994525" y="5106988"/>
          <p14:tracePt t="47790" x="7027863" y="5106988"/>
          <p14:tracePt t="47801" x="7061200" y="5099050"/>
          <p14:tracePt t="47806" x="7104063" y="5099050"/>
          <p14:tracePt t="47818" x="7146925" y="5099050"/>
          <p14:tracePt t="47820" x="7172325" y="5099050"/>
          <p14:tracePt t="47830" x="7197725" y="5099050"/>
          <p14:tracePt t="47841" x="7223125" y="5099050"/>
          <p14:tracePt t="47846" x="7240588" y="5099050"/>
          <p14:tracePt t="47856" x="7248525" y="5099050"/>
          <p14:tracePt t="47863" x="7265988" y="5099050"/>
          <p14:tracePt t="47871" x="7291388" y="5099050"/>
          <p14:tracePt t="47880" x="7324725" y="5099050"/>
          <p14:tracePt t="47886" x="7350125" y="5091113"/>
          <p14:tracePt t="47897" x="7377113" y="5091113"/>
          <p14:tracePt t="47903" x="7402513" y="5091113"/>
          <p14:tracePt t="47912" x="7435850" y="5091113"/>
          <p14:tracePt t="47922" x="7461250" y="5091113"/>
          <p14:tracePt t="47929" x="7469188" y="5091113"/>
          <p14:tracePt t="47936" x="7486650" y="5091113"/>
          <p14:tracePt t="47946" x="7494588" y="5081588"/>
          <p14:tracePt t="48049" x="7461250" y="5081588"/>
          <p14:tracePt t="48058" x="7427913" y="5091113"/>
          <p14:tracePt t="48066" x="7410450" y="5091113"/>
          <p14:tracePt t="48074" x="7367588" y="5141913"/>
          <p14:tracePt t="48079" x="7316788" y="5157788"/>
          <p14:tracePt t="48088" x="7308850" y="5175250"/>
          <p14:tracePt t="48101" x="7273925" y="5200650"/>
          <p14:tracePt t="48104" x="7223125" y="5226050"/>
          <p14:tracePt t="48115" x="7172325" y="5268913"/>
          <p14:tracePt t="48120" x="7104063" y="5302250"/>
          <p14:tracePt t="48130" x="7045325" y="5345113"/>
          <p14:tracePt t="48140" x="6977063" y="5380038"/>
          <p14:tracePt t="48146" x="6934200" y="5405438"/>
          <p14:tracePt t="48154" x="6865938" y="5421313"/>
          <p14:tracePt t="48162" x="6824663" y="5446713"/>
          <p14:tracePt t="48170" x="6731000" y="5481638"/>
          <p14:tracePt t="48181" x="6670675" y="5507038"/>
          <p14:tracePt t="48184" x="6594475" y="5524500"/>
          <p14:tracePt t="48196" x="6535738" y="5532438"/>
          <p14:tracePt t="48201" x="6467475" y="5540375"/>
          <p14:tracePt t="48212" x="6365875" y="5549900"/>
          <p14:tracePt t="48220" x="6288088" y="5557838"/>
          <p14:tracePt t="48224" x="6203950" y="5583238"/>
          <p14:tracePt t="48234" x="6143625" y="5591175"/>
          <p14:tracePt t="48241" x="6092825" y="5600700"/>
          <p14:tracePt t="48251" x="6049963" y="5608638"/>
          <p14:tracePt t="48262" x="6016625" y="5616575"/>
          <p14:tracePt t="48268" x="5991225" y="5626100"/>
          <p14:tracePt t="48286" x="5973763" y="5626100"/>
          <p14:tracePt t="48296" x="5965825" y="5626100"/>
          <p14:tracePt t="48306" x="5948363" y="5626100"/>
          <p14:tracePt t="48313" x="5915025" y="5626100"/>
          <p14:tracePt t="48330" x="5889625" y="5626100"/>
          <p14:tracePt t="48337" x="5854700" y="5634038"/>
          <p14:tracePt t="48351" x="5838825" y="5641975"/>
          <p14:tracePt t="48362" x="5821363" y="5651500"/>
          <p14:tracePt t="48368" x="5803900" y="5659438"/>
          <p14:tracePt t="48384" x="5795963" y="5659438"/>
          <p14:tracePt t="48386" x="5770563" y="5668963"/>
          <p14:tracePt t="48403" x="5761038" y="5668963"/>
          <p14:tracePt t="48412" x="5745163" y="5668963"/>
          <p14:tracePt t="48429" x="5727700" y="5668963"/>
          <p14:tracePt t="48468" x="5719763" y="5668963"/>
          <p14:tracePt t="48635" x="5710238" y="5668963"/>
          <p14:tracePt t="48645" x="5694363" y="5676900"/>
          <p14:tracePt t="48658" x="5694363" y="5684838"/>
          <p14:tracePt t="48668" x="5694363" y="5694363"/>
          <p14:tracePt t="48684" x="5702300" y="5694363"/>
          <p14:tracePt t="48696" x="5710238" y="5702300"/>
          <p14:tracePt t="48701" x="5719763" y="5710238"/>
          <p14:tracePt t="48791" x="5727700" y="5710238"/>
          <p14:tracePt t="48797" x="5735638" y="5710238"/>
          <p14:tracePt t="48804" x="5745163" y="5710238"/>
          <p14:tracePt t="48812" x="5770563" y="5710238"/>
          <p14:tracePt t="48820" x="5778500" y="5710238"/>
          <p14:tracePt t="48830" x="5813425" y="5710238"/>
          <p14:tracePt t="48835" x="5829300" y="5710238"/>
          <p14:tracePt t="48851" x="5854700" y="5710238"/>
          <p14:tracePt t="48862" x="5880100" y="5710238"/>
          <p14:tracePt t="48881" x="5897563" y="5710238"/>
          <p14:tracePt t="48890" x="5922963" y="5710238"/>
          <p14:tracePt t="48901" x="5948363" y="5710238"/>
          <p14:tracePt t="48913" x="5957888" y="5710238"/>
          <p14:tracePt t="48919" x="5991225" y="5702300"/>
          <p14:tracePt t="48929" x="6008688" y="5702300"/>
          <p14:tracePt t="48931" x="6042025" y="5694363"/>
          <p14:tracePt t="48946" x="6059488" y="5676900"/>
          <p14:tracePt t="48952" x="6084888" y="5676900"/>
          <p14:tracePt t="48956" x="6092825" y="5676900"/>
          <p14:tracePt t="48967" x="6110288" y="5668963"/>
          <p14:tracePt t="48972" x="6135688" y="5668963"/>
          <p14:tracePt t="48984" x="6169025" y="5668963"/>
          <p14:tracePt t="48996" x="6203950" y="5668963"/>
          <p14:tracePt t="49006" x="6221413" y="5668963"/>
          <p14:tracePt t="49012" x="6246813" y="5668963"/>
          <p14:tracePt t="49022" x="6262688" y="5668963"/>
          <p14:tracePt t="49034" x="6272213" y="5668963"/>
          <p14:tracePt t="49036" x="6288088" y="5668963"/>
          <p14:tracePt t="49053" x="6297613" y="5668963"/>
          <p14:tracePt t="49441" x="6313488" y="5668963"/>
          <p14:tracePt t="49451" x="6323013" y="5668963"/>
          <p14:tracePt t="49462" x="6330950" y="5668963"/>
          <p14:tracePt t="49468" x="6338888" y="5668963"/>
          <p14:tracePt t="49479" x="6348413" y="5668963"/>
          <p14:tracePt t="49553" x="6348413" y="5676900"/>
          <p14:tracePt t="49562" x="6348413" y="5684838"/>
          <p14:tracePt t="49566" x="6348413" y="5694363"/>
          <p14:tracePt t="49579" x="6348413" y="5727700"/>
          <p14:tracePt t="49584" x="6323013" y="5761038"/>
          <p14:tracePt t="49596" x="6313488" y="5778500"/>
          <p14:tracePt t="49602" x="6305550" y="5795963"/>
          <p14:tracePt t="49606" x="6272213" y="5838825"/>
          <p14:tracePt t="49619" x="6229350" y="5889625"/>
          <p14:tracePt t="49623" x="6211888" y="5915025"/>
          <p14:tracePt t="49634" x="6186488" y="5957888"/>
          <p14:tracePt t="49646" x="6161088" y="6008688"/>
          <p14:tracePt t="49650" x="6127750" y="6059488"/>
          <p14:tracePt t="49658" x="6084888" y="6118225"/>
          <p14:tracePt t="49662" x="6067425" y="6143625"/>
          <p14:tracePt t="49672" x="6042025" y="6169025"/>
          <p14:tracePt t="49684" x="6016625" y="6211888"/>
          <p14:tracePt t="49688" x="5999163" y="6229350"/>
          <p14:tracePt t="49701" x="5965825" y="6280150"/>
          <p14:tracePt t="49702" x="5940425" y="6297613"/>
          <p14:tracePt t="49712" x="5915025" y="6323013"/>
          <p14:tracePt t="49723" x="5905500" y="6330950"/>
          <p14:tracePt t="49729" x="5897563" y="6348413"/>
          <p14:tracePt t="49738" x="5880100" y="6365875"/>
          <p14:tracePt t="49746" x="5872163" y="6373813"/>
          <p14:tracePt t="49765" x="5864225" y="6399213"/>
          <p14:tracePt t="49788" x="5846763" y="6407150"/>
          <p14:tracePt t="50083" x="5846763" y="6416675"/>
          <p14:tracePt t="50102" x="5854700" y="6416675"/>
          <p14:tracePt t="50113" x="5872163" y="6416675"/>
          <p14:tracePt t="50127" x="5889625" y="6416675"/>
          <p14:tracePt t="50133" x="5905500" y="6407150"/>
          <p14:tracePt t="50146" x="5922963" y="6399213"/>
          <p14:tracePt t="50152" x="5957888" y="6391275"/>
          <p14:tracePt t="50156" x="5983288" y="6391275"/>
          <p14:tracePt t="50167" x="5999163" y="6391275"/>
          <p14:tracePt t="50172" x="6016625" y="6381750"/>
          <p14:tracePt t="50184" x="6042025" y="6373813"/>
          <p14:tracePt t="50196" x="6084888" y="6365875"/>
          <p14:tracePt t="50201" x="6092825" y="6365875"/>
          <p14:tracePt t="50206" x="6110288" y="6365875"/>
          <p14:tracePt t="50213" x="6127750" y="6356350"/>
          <p14:tracePt t="50222" x="6135688" y="6338888"/>
          <p14:tracePt t="50234" x="6143625" y="6338888"/>
          <p14:tracePt t="50246" x="6153150" y="6330950"/>
          <p14:tracePt t="50251" x="6178550" y="6323013"/>
          <p14:tracePt t="50258" x="6203950" y="6323013"/>
          <p14:tracePt t="50269" x="6211888" y="6323013"/>
          <p14:tracePt t="50274" x="6237288" y="6323013"/>
          <p14:tracePt t="50284" x="6246813" y="6323013"/>
          <p14:tracePt t="50290" x="6254750" y="6323013"/>
          <p14:tracePt t="50301" x="6280150" y="6323013"/>
          <p14:tracePt t="50313" x="6305550" y="6323013"/>
          <p14:tracePt t="50314" x="6323013" y="6323013"/>
          <p14:tracePt t="50324" x="6338888" y="6323013"/>
          <p14:tracePt t="50329" x="6348413" y="6323013"/>
          <p14:tracePt t="50340" x="6365875" y="6323013"/>
          <p14:tracePt t="50351" x="6373813" y="6323013"/>
          <p14:tracePt t="50354" x="6407150" y="6323013"/>
          <p14:tracePt t="50366" x="6416675" y="6323013"/>
          <p14:tracePt t="50380" x="6424613" y="6323013"/>
          <p14:tracePt t="50436" x="6432550" y="6323013"/>
          <p14:tracePt t="50446" x="6442075" y="6323013"/>
          <p14:tracePt t="50456" x="6457950" y="6323013"/>
          <p14:tracePt t="50463" x="6467475" y="6323013"/>
          <p14:tracePt t="50470" x="6475413" y="6323013"/>
          <p14:tracePt t="50479" x="6483350" y="6323013"/>
          <p14:tracePt t="50486" x="6492875" y="6323013"/>
          <p14:tracePt t="50496" x="6500813" y="6323013"/>
          <p14:tracePt t="50506" x="6510338" y="6323013"/>
          <p14:tracePt t="50518" x="6518275" y="6323013"/>
          <p14:tracePt t="50536" x="6526213" y="6323013"/>
          <p14:tracePt t="51163" x="6518275" y="6323013"/>
          <p14:tracePt t="51172" x="6510338" y="6323013"/>
          <p14:tracePt t="51198" x="6500813" y="6323013"/>
          <p14:tracePt t="51343" x="6510338" y="6323013"/>
          <p14:tracePt t="51353" x="6518275" y="6323013"/>
          <p14:tracePt t="51364" x="6526213" y="6323013"/>
          <p14:tracePt t="51369" x="6543675" y="6323013"/>
          <p14:tracePt t="51379" x="6551613" y="6323013"/>
          <p14:tracePt t="51384" x="6561138" y="6323013"/>
          <p14:tracePt t="51396" x="6569075" y="6323013"/>
          <p14:tracePt t="51418" x="6577013" y="6323013"/>
          <p14:tracePt t="51429" x="6594475" y="6323013"/>
          <p14:tracePt t="51439" x="6602413" y="6323013"/>
          <p14:tracePt t="51451" x="6619875" y="6323013"/>
          <p14:tracePt t="51466" x="6637338" y="6323013"/>
          <p14:tracePt t="51480" x="6645275" y="6323013"/>
          <p14:tracePt t="51531" x="6662738" y="6323013"/>
          <p14:tracePt t="51536" x="6670675" y="6323013"/>
          <p14:tracePt t="51546" x="6680200" y="6323013"/>
          <p14:tracePt t="51554" x="6696075" y="6323013"/>
          <p14:tracePt t="51563" x="6705600" y="6323013"/>
          <p14:tracePt t="51570" x="6713538" y="6323013"/>
          <p14:tracePt t="51574" x="6721475" y="6323013"/>
          <p14:tracePt t="51599" x="6731000" y="6323013"/>
          <p14:tracePt t="51604" x="6746875" y="6323013"/>
          <p14:tracePt t="51609" x="6772275" y="6297613"/>
          <p14:tracePt t="51625" x="6789738" y="6297613"/>
          <p14:tracePt t="51636" x="6799263" y="6297613"/>
          <p14:tracePt t="51646" x="6815138" y="6297613"/>
          <p14:tracePt t="51650" x="6832600" y="6297613"/>
          <p14:tracePt t="51668" x="6840538" y="6297613"/>
          <p14:tracePt t="51681" x="6850063" y="6297613"/>
          <p14:tracePt t="51701" x="6858000" y="6297613"/>
          <p14:tracePt t="51717" x="6865938" y="6280150"/>
          <p14:tracePt t="51731" x="6875463" y="6280150"/>
          <p14:tracePt t="51751" x="6891338" y="6272213"/>
          <p14:tracePt t="51762" x="6900863" y="6272213"/>
          <p14:tracePt t="51770" x="6908800" y="6272213"/>
          <p14:tracePt t="51787" x="6916738" y="6272213"/>
          <p14:tracePt t="51790" x="6926263" y="6272213"/>
          <p14:tracePt t="51802" x="6943725" y="6262688"/>
          <p14:tracePt t="51813" x="6951663" y="6262688"/>
          <p14:tracePt t="51822" x="6959600" y="6262688"/>
          <p14:tracePt t="51830" x="6959600" y="6254750"/>
          <p14:tracePt t="51836" x="6969125" y="6254750"/>
          <p14:tracePt t="51846" x="6977063" y="6254750"/>
          <p14:tracePt t="52277" x="6969125" y="6254750"/>
          <p14:tracePt t="52281" x="6959600" y="6254750"/>
          <p14:tracePt t="52296" x="6943725" y="6262688"/>
          <p14:tracePt t="52306" x="6934200" y="6262688"/>
          <p14:tracePt t="52318" x="6916738" y="6272213"/>
          <p14:tracePt t="52320" x="6891338" y="6272213"/>
          <p14:tracePt t="52330" x="6883400" y="6280150"/>
          <p14:tracePt t="52336" x="6875463" y="6280150"/>
          <p14:tracePt t="52346" x="6865938" y="6288088"/>
          <p14:tracePt t="52356" x="6858000" y="6288088"/>
          <p14:tracePt t="52963" x="6858000" y="6297613"/>
          <p14:tracePt t="52986" x="6883400" y="6297613"/>
          <p14:tracePt t="52998" x="6908800" y="6297613"/>
          <p14:tracePt t="53004" x="6934200" y="6297613"/>
          <p14:tracePt t="53012" x="6959600" y="6297613"/>
          <p14:tracePt t="53022" x="6969125" y="6297613"/>
          <p14:tracePt t="53029" x="6985000" y="6297613"/>
          <p14:tracePt t="53046" x="6994525" y="6297613"/>
          <p14:tracePt t="53073" x="7002463" y="6297613"/>
          <p14:tracePt t="53079" x="7010400" y="6297613"/>
          <p14:tracePt t="53086" x="7027863" y="6297613"/>
          <p14:tracePt t="53101" x="7035800" y="6297613"/>
          <p14:tracePt t="53102" x="7045325" y="6297613"/>
          <p14:tracePt t="53112" x="7070725" y="6297613"/>
          <p14:tracePt t="53118" x="7096125" y="6297613"/>
          <p14:tracePt t="53129" x="7104063" y="6297613"/>
          <p14:tracePt t="53138" x="7121525" y="6297613"/>
          <p14:tracePt t="53146" x="7129463" y="6297613"/>
          <p14:tracePt t="53159" x="7146925" y="6297613"/>
          <p14:tracePt t="53168" x="7154863" y="6297613"/>
          <p14:tracePt t="53179" x="7164388" y="6297613"/>
          <p14:tracePt t="53184" x="7180263" y="6297613"/>
          <p14:tracePt t="53196" x="7197725" y="6297613"/>
          <p14:tracePt t="53201" x="7205663" y="6297613"/>
          <p14:tracePt t="53208" x="7223125" y="6297613"/>
          <p14:tracePt t="53218" x="7232650" y="6297613"/>
          <p14:tracePt t="53229" x="7240588" y="6297613"/>
          <p14:tracePt t="53246" x="7248525" y="6297613"/>
          <p14:tracePt t="53265" x="7265988" y="6297613"/>
          <p14:tracePt t="53274" x="7273925" y="6297613"/>
          <p14:tracePt t="53299" x="7283450" y="6297613"/>
          <p14:tracePt t="53312" x="7291388" y="6297613"/>
          <p14:tracePt t="53340" x="7299325" y="6297613"/>
          <p14:tracePt t="53346" x="7308850" y="6288088"/>
          <p14:tracePt t="53354" x="7316788" y="6288088"/>
          <p14:tracePt t="53366" x="7334250" y="6280150"/>
          <p14:tracePt t="53370" x="7342188" y="6280150"/>
          <p14:tracePt t="53384" x="7350125" y="6272213"/>
          <p14:tracePt t="53396" x="7359650" y="6272213"/>
          <p14:tracePt t="53404" x="7367588" y="6272213"/>
          <p14:tracePt t="53412" x="7385050" y="6262688"/>
          <p14:tracePt t="53420" x="7410450" y="6254750"/>
          <p14:tracePt t="53429" x="7418388" y="6254750"/>
          <p14:tracePt t="53446" x="7435850" y="6254750"/>
          <p14:tracePt t="53451" x="7435850" y="6246813"/>
          <p14:tracePt t="54959" x="7443788" y="6246813"/>
          <p14:tracePt t="54969" x="7443788" y="6229350"/>
          <p14:tracePt t="54979" x="7410450" y="6211888"/>
          <p14:tracePt t="54985" x="7367588" y="6153150"/>
          <p14:tracePt t="54996" x="7359650" y="6118225"/>
          <p14:tracePt t="55001" x="7359650" y="6092825"/>
          <p14:tracePt t="55008" x="7359650" y="6084888"/>
          <p14:tracePt t="55018" x="7359650" y="6059488"/>
          <p14:tracePt t="55024" x="7359650" y="6016625"/>
          <p14:tracePt t="55034" x="7359650" y="5983288"/>
          <p14:tracePt t="55038" x="7359650" y="5965825"/>
          <p14:tracePt t="55051" x="7359650" y="5957888"/>
          <p14:tracePt t="55207" x="7350125" y="5948363"/>
          <p14:tracePt t="55216" x="7350125" y="5940425"/>
          <p14:tracePt t="55221" x="7350125" y="5932488"/>
          <p14:tracePt t="55230" x="7342188" y="5905500"/>
          <p14:tracePt t="55240" x="7342188" y="5897563"/>
          <p14:tracePt t="55252" x="7342188" y="5889625"/>
          <p14:tracePt t="55256" x="7342188" y="5880100"/>
          <p14:tracePt t="55267" x="7334250" y="5872163"/>
          <p14:tracePt t="55279" x="7334250" y="5854700"/>
          <p14:tracePt t="55290" x="7334250" y="5846763"/>
          <p14:tracePt t="55322" x="7324725" y="5829300"/>
          <p14:tracePt t="55329" x="7316788" y="5829300"/>
          <p14:tracePt t="55346" x="7308850" y="5829300"/>
          <p14:tracePt t="55363" x="7299325" y="5821363"/>
          <p14:tracePt t="55372" x="7291388" y="5821363"/>
          <p14:tracePt t="55384" x="7283450" y="5821363"/>
          <p14:tracePt t="55396" x="7283450" y="5813425"/>
          <p14:tracePt t="56225" x="7273925" y="5803900"/>
          <p14:tracePt t="56232" x="7265988" y="5795963"/>
          <p14:tracePt t="56241" x="7265988" y="5788025"/>
          <p14:tracePt t="56246" x="7258050" y="5788025"/>
          <p14:tracePt t="56254" x="7248525" y="5778500"/>
          <p14:tracePt t="56265" x="7240588" y="5770563"/>
          <p14:tracePt t="56281" x="7223125" y="5770563"/>
          <p14:tracePt t="56290" x="7215188" y="5761038"/>
          <p14:tracePt t="56301" x="7215188" y="5753100"/>
          <p14:tracePt t="56304" x="7215188" y="5745163"/>
          <p14:tracePt t="56345" x="7205663" y="5735638"/>
          <p14:tracePt t="56675" x="7205663" y="5727700"/>
          <p14:tracePt t="56683" x="7205663" y="5719763"/>
          <p14:tracePt t="56696" x="7215188" y="5710238"/>
          <p14:tracePt t="56718" x="7215188" y="5694363"/>
          <p14:tracePt t="56734" x="7223125" y="5684838"/>
          <p14:tracePt t="58641" x="7232650" y="5684838"/>
          <p14:tracePt t="58651" x="7240588" y="5684838"/>
          <p14:tracePt t="58657" x="7248525" y="5684838"/>
          <p14:tracePt t="58670" x="7265988" y="5676900"/>
          <p14:tracePt t="58671" x="7273925" y="5668963"/>
          <p14:tracePt t="58680" x="7299325" y="5651500"/>
          <p14:tracePt t="58690" x="7308850" y="5634038"/>
          <p14:tracePt t="58696" x="7324725" y="5634038"/>
          <p14:tracePt t="58706" x="7334250" y="5626100"/>
          <p14:tracePt t="58740" x="7342188" y="5626100"/>
          <p14:tracePt t="58757" x="7342188" y="5616575"/>
          <p14:tracePt t="60023" x="7342188" y="5608638"/>
          <p14:tracePt t="60029" x="7308850" y="5600700"/>
          <p14:tracePt t="60038" x="7258050" y="5583238"/>
          <p14:tracePt t="60050" x="7215188" y="5575300"/>
          <p14:tracePt t="60052" x="7146925" y="5557838"/>
          <p14:tracePt t="60062" x="7121525" y="5557838"/>
          <p14:tracePt t="60068" x="7078663" y="5549900"/>
          <p14:tracePt t="60079" x="7035800" y="5514975"/>
          <p14:tracePt t="60088" x="6977063" y="5472113"/>
          <p14:tracePt t="60096" x="6908800" y="5421313"/>
          <p14:tracePt t="60102" x="6789738" y="5337175"/>
          <p14:tracePt t="60109" x="6662738" y="5226050"/>
          <p14:tracePt t="60118" x="6475413" y="5048250"/>
          <p14:tracePt t="60129" x="6237288" y="4860925"/>
          <p14:tracePt t="60134" x="5965825" y="4648200"/>
          <p14:tracePt t="60146" x="5616575" y="4394200"/>
          <p14:tracePt t="60150" x="5268913" y="4121150"/>
          <p14:tracePt t="60158" x="4894263" y="3892550"/>
          <p14:tracePt t="60168" x="4546600" y="3654425"/>
          <p14:tracePt t="60174" x="4265613" y="3475038"/>
          <p14:tracePt t="60184" x="4002088" y="3305175"/>
          <p14:tracePt t="60188" x="3832225" y="3203575"/>
          <p14:tracePt t="60201" x="3671888" y="3109913"/>
          <p14:tracePt t="60209" x="3527425" y="3033713"/>
          <p14:tracePt t="60216" x="3390900" y="2957513"/>
          <p14:tracePt t="60224" x="3271838" y="2897188"/>
          <p14:tracePt t="60229" x="3186113" y="2863850"/>
          <p14:tracePt t="60239" x="3094038" y="2830513"/>
          <p14:tracePt t="60250" x="3008313" y="2795588"/>
          <p14:tracePt t="60254" x="2932113" y="2787650"/>
          <p14:tracePt t="60266" x="2863850" y="2778125"/>
          <p14:tracePt t="60270" x="2770188" y="2770188"/>
          <p14:tracePt t="60280" x="2701925" y="2762250"/>
          <p14:tracePt t="60290" x="2608263" y="2744788"/>
          <p14:tracePt t="60296" x="2541588" y="2736850"/>
          <p14:tracePt t="60304" x="2481263" y="2736850"/>
          <p14:tracePt t="60313" x="2422525" y="2727325"/>
          <p14:tracePt t="60320" x="2362200" y="2701925"/>
          <p14:tracePt t="60330" x="2303463" y="2693988"/>
          <p14:tracePt t="60334" x="2227263" y="2676525"/>
          <p14:tracePt t="60346" x="2159000" y="2668588"/>
          <p14:tracePt t="60351" x="2090738" y="2651125"/>
          <p14:tracePt t="60362" x="2047875" y="2643188"/>
          <p14:tracePt t="60370" x="2014538" y="2633663"/>
          <p14:tracePt t="60379" x="1979613" y="2633663"/>
          <p14:tracePt t="60390" x="1963738" y="2633663"/>
          <p14:tracePt t="60411" x="1946275" y="2633663"/>
          <p14:tracePt t="60418" x="1938338" y="2633663"/>
          <p14:tracePt t="60430" x="1920875" y="2633663"/>
          <p14:tracePt t="60440" x="1878013" y="2633663"/>
          <p14:tracePt t="60451" x="1852613" y="2617788"/>
          <p14:tracePt t="60456" x="1835150" y="2617788"/>
          <p14:tracePt t="60468" x="1809750" y="2617788"/>
          <p14:tracePt t="60472" x="1776413" y="2617788"/>
          <p14:tracePt t="60484" x="1751013" y="2608263"/>
          <p14:tracePt t="60496" x="1682750" y="2600325"/>
          <p14:tracePt t="60506" x="1657350" y="2592388"/>
          <p14:tracePt t="60512" x="1639888" y="2574925"/>
          <p14:tracePt t="60522" x="1606550" y="2566988"/>
          <p14:tracePt t="60534" x="1571625" y="2557463"/>
          <p14:tracePt t="60536" x="1555750" y="2557463"/>
          <p14:tracePt t="60546" x="1504950" y="2549525"/>
          <p14:tracePt t="60552" x="1477963" y="2541588"/>
          <p14:tracePt t="60563" x="1452563" y="2532063"/>
          <p14:tracePt t="60572" x="1419225" y="2524125"/>
          <p14:tracePt t="60675" x="1436688" y="2524125"/>
          <p14:tracePt t="60678" x="1477963" y="2524125"/>
          <p14:tracePt t="60688" x="1512888" y="2524125"/>
          <p14:tracePt t="60696" x="1563688" y="2532063"/>
          <p14:tracePt t="60702" x="1674813" y="2566988"/>
          <p14:tracePt t="60712" x="1758950" y="2600325"/>
          <p14:tracePt t="60718" x="1860550" y="2625725"/>
          <p14:tracePt t="60729" x="1963738" y="2660650"/>
          <p14:tracePt t="60734" x="2065338" y="2686050"/>
          <p14:tracePt t="60746" x="2166938" y="2693988"/>
          <p14:tracePt t="60754" x="2227263" y="2701925"/>
          <p14:tracePt t="60759" x="2268538" y="2711450"/>
          <p14:tracePt t="60768" x="2303463" y="2711450"/>
          <p14:tracePt t="60774" x="2344738" y="2711450"/>
          <p14:tracePt t="60784" x="2379663" y="2711450"/>
          <p14:tracePt t="60796" x="2397125" y="2711450"/>
          <p14:tracePt t="60802" x="2422525" y="2711450"/>
          <p14:tracePt t="60812" x="2438400" y="2711450"/>
          <p14:tracePt t="60815" x="2447925" y="2711450"/>
          <p14:tracePt t="60941" x="2438400" y="2719388"/>
          <p14:tracePt t="60951" x="2413000" y="2719388"/>
          <p14:tracePt t="60962" x="2397125" y="2719388"/>
          <p14:tracePt t="60979" x="2371725" y="2719388"/>
          <p14:tracePt t="60980" x="2336800" y="2719388"/>
          <p14:tracePt t="60990" x="2328863" y="2719388"/>
          <p14:tracePt t="61001" x="2311400" y="2719388"/>
          <p14:tracePt t="61017" x="2293938" y="2719388"/>
          <p14:tracePt t="61411" x="2286000" y="2719388"/>
          <p14:tracePt t="61421" x="2260600" y="2719388"/>
          <p14:tracePt t="61424" x="2235200" y="2719388"/>
          <p14:tracePt t="61434" x="2217738" y="2719388"/>
          <p14:tracePt t="61446" x="2200275" y="2719388"/>
          <p14:tracePt t="61451" x="2174875" y="2719388"/>
          <p14:tracePt t="61463" x="2166938" y="2719388"/>
          <p14:tracePt t="61466" x="2149475" y="2719388"/>
          <p14:tracePt t="61474" x="2116138" y="2719388"/>
          <p14:tracePt t="61490" x="2108200" y="2719388"/>
          <p14:tracePt t="61601" x="2124075" y="2719388"/>
          <p14:tracePt t="61608" x="2149475" y="2736850"/>
          <p14:tracePt t="61617" x="2166938" y="2744788"/>
          <p14:tracePt t="61622" x="2192338" y="2752725"/>
          <p14:tracePt t="61634" x="2209800" y="2762250"/>
          <p14:tracePt t="61646" x="2235200" y="2762250"/>
          <p14:tracePt t="61779" x="2217738" y="2762250"/>
          <p14:tracePt t="61788" x="2200275" y="2762250"/>
          <p14:tracePt t="61795" x="2184400" y="2762250"/>
          <p14:tracePt t="61803" x="2166938" y="2762250"/>
          <p14:tracePt t="61809" x="2159000" y="2762250"/>
          <p14:tracePt t="61829" x="2149475" y="2762250"/>
          <p14:tracePt t="61835" x="2133600" y="2762250"/>
          <p14:tracePt t="61851" x="2116138" y="2762250"/>
          <p14:tracePt t="61859" x="2108200" y="2762250"/>
          <p14:tracePt t="61879" x="2090738" y="2762250"/>
          <p14:tracePt t="61885" x="2082800" y="2762250"/>
          <p14:tracePt t="61896" x="2065338" y="2762250"/>
          <p14:tracePt t="61904" x="2039938" y="2762250"/>
          <p14:tracePt t="61916" x="2030413" y="2762250"/>
          <p14:tracePt t="62091" x="2022475" y="2762250"/>
          <p14:tracePt t="62101" x="2014538" y="2762250"/>
          <p14:tracePt t="62106" x="1997075" y="2762250"/>
          <p14:tracePt t="62118" x="1971675" y="2752725"/>
          <p14:tracePt t="62129" x="1928813" y="2736850"/>
          <p14:tracePt t="62130" x="1903413" y="2736850"/>
          <p14:tracePt t="62140" x="1870075" y="2711450"/>
          <p14:tracePt t="62146" x="1844675" y="2693988"/>
          <p14:tracePt t="62156" x="1819275" y="2676525"/>
          <p14:tracePt t="62168" x="1819275" y="2668588"/>
          <p14:tracePt t="62170" x="1819275" y="2660650"/>
          <p14:tracePt t="62180" x="1809750" y="2660650"/>
          <p14:tracePt t="62186" x="1801813" y="2660650"/>
          <p14:tracePt t="62202" x="1793875" y="2660650"/>
          <p14:tracePt t="62212" x="1784350" y="2651125"/>
          <p14:tracePt t="62222" x="1776413" y="2651125"/>
          <p14:tracePt t="62247" x="1776413" y="2643188"/>
          <p14:tracePt t="62485" x="1776413" y="2625725"/>
          <p14:tracePt t="62495" x="1776413" y="2617788"/>
          <p14:tracePt t="62516" x="1784350" y="2617788"/>
          <p14:tracePt t="62524" x="1793875" y="2617788"/>
          <p14:tracePt t="62529" x="1801813" y="2617788"/>
          <p14:tracePt t="62538" x="1819275" y="2617788"/>
          <p14:tracePt t="62546" x="1835150" y="2617788"/>
          <p14:tracePt t="62554" x="1870075" y="2617788"/>
          <p14:tracePt t="62565" x="1903413" y="2617788"/>
          <p14:tracePt t="62570" x="1938338" y="2617788"/>
          <p14:tracePt t="62580" x="1963738" y="2617788"/>
          <p14:tracePt t="62584" x="1997075" y="2617788"/>
          <p14:tracePt t="62596" x="2047875" y="2617788"/>
          <p14:tracePt t="62604" x="2090738" y="2617788"/>
          <p14:tracePt t="62612" x="2116138" y="2617788"/>
          <p14:tracePt t="62620" x="2159000" y="2617788"/>
          <p14:tracePt t="62624" x="2200275" y="2617788"/>
          <p14:tracePt t="62634" x="2260600" y="2617788"/>
          <p14:tracePt t="62646" x="2293938" y="2617788"/>
          <p14:tracePt t="62651" x="2328863" y="2617788"/>
          <p14:tracePt t="62662" x="2344738" y="2617788"/>
          <p14:tracePt t="62667" x="2362200" y="2617788"/>
          <p14:tracePt t="62674" x="2387600" y="2608263"/>
          <p14:tracePt t="62686" x="2387600" y="2600325"/>
          <p14:tracePt t="62690" x="2405063" y="2600325"/>
          <p14:tracePt t="62701" x="2422525" y="2600325"/>
          <p14:tracePt t="62706" x="2438400" y="2592388"/>
          <p14:tracePt t="62718" x="2455863" y="2582863"/>
          <p14:tracePt t="62729" x="2463800" y="2582863"/>
          <p14:tracePt t="62746" x="2489200" y="2566988"/>
          <p14:tracePt t="62772" x="2498725" y="2557463"/>
          <p14:tracePt t="62786" x="2506663" y="2557463"/>
          <p14:tracePt t="62796" x="2516188" y="2549525"/>
          <p14:tracePt t="62801" x="2524125" y="2549525"/>
          <p14:tracePt t="62812" x="2541588" y="2549525"/>
          <p14:tracePt t="62822" x="2549525" y="2549525"/>
          <p14:tracePt t="62829" x="2557463" y="2549525"/>
          <p14:tracePt t="62836" x="2566988" y="2549525"/>
          <p14:tracePt t="62846" x="2574925" y="2549525"/>
          <p14:tracePt t="62862" x="2592388" y="2541588"/>
          <p14:tracePt t="62879" x="2608263" y="2541588"/>
          <p14:tracePt t="62886" x="2617788" y="2541588"/>
          <p14:tracePt t="62896" x="2651125" y="2541588"/>
          <p14:tracePt t="62903" x="2686050" y="2541588"/>
          <p14:tracePt t="62912" x="2727325" y="2541588"/>
          <p14:tracePt t="62922" x="2752725" y="2541588"/>
          <p14:tracePt t="62929" x="2795588" y="2541588"/>
          <p14:tracePt t="62938" x="2838450" y="2541588"/>
          <p14:tracePt t="62946" x="2897188" y="2541588"/>
          <p14:tracePt t="62952" x="2949575" y="2541588"/>
          <p14:tracePt t="62963" x="3000375" y="2541588"/>
          <p14:tracePt t="62968" x="3025775" y="2541588"/>
          <p14:tracePt t="62979" x="3059113" y="2541588"/>
          <p14:tracePt t="62984" x="3094038" y="2541588"/>
          <p14:tracePt t="62996" x="3101975" y="2541588"/>
          <p14:tracePt t="63002" x="3119438" y="2541588"/>
          <p14:tracePt t="63008" x="3127375" y="2541588"/>
          <p14:tracePt t="63019" x="3144838" y="2541588"/>
          <p14:tracePt t="63024" x="3170238" y="2541588"/>
          <p14:tracePt t="63034" x="3195638" y="2541588"/>
          <p14:tracePt t="63046" x="3228975" y="2541588"/>
          <p14:tracePt t="63051" x="3263900" y="2541588"/>
          <p14:tracePt t="63058" x="3297238" y="2541588"/>
          <p14:tracePt t="63066" x="3330575" y="2541588"/>
          <p14:tracePt t="63074" x="3348038" y="2549525"/>
          <p14:tracePt t="63084" x="3355975" y="2549525"/>
          <p14:tracePt t="63096" x="3365500" y="2549525"/>
          <p14:tracePt t="63116" x="3373438" y="2549525"/>
          <p14:tracePt t="63124" x="3382963" y="2549525"/>
          <p14:tracePt t="63134" x="3390900" y="2557463"/>
          <p14:tracePt t="63146" x="3433763" y="2557463"/>
          <p14:tracePt t="63151" x="3459163" y="2566988"/>
          <p14:tracePt t="63162" x="3484563" y="2574925"/>
          <p14:tracePt t="63165" x="3509963" y="2582863"/>
          <p14:tracePt t="63174" x="3527425" y="2582863"/>
          <p14:tracePt t="63186" x="3552825" y="2592388"/>
          <p14:tracePt t="63191" x="3560763" y="2592388"/>
          <p14:tracePt t="63206" x="3568700" y="2600325"/>
          <p14:tracePt t="63257" x="3578225" y="2600325"/>
          <p14:tracePt t="63266" x="3586163" y="2600325"/>
          <p14:tracePt t="63284" x="3603625" y="2600325"/>
          <p14:tracePt t="63296" x="3611563" y="2600325"/>
          <p14:tracePt t="63307" x="3619500" y="2600325"/>
          <p14:tracePt t="63318" x="3629025" y="2600325"/>
          <p14:tracePt t="63334" x="3662363" y="2600325"/>
          <p14:tracePt t="63346" x="3705225" y="2600325"/>
          <p14:tracePt t="63356" x="3722688" y="2600325"/>
          <p14:tracePt t="63368" x="3730625" y="2600325"/>
          <p14:tracePt t="63374" x="3738563" y="2600325"/>
          <p14:tracePt t="63380" x="3748088" y="2600325"/>
          <p14:tracePt t="63390" x="3756025" y="2600325"/>
          <p14:tracePt t="63401" x="3763963" y="2600325"/>
          <p14:tracePt t="63416" x="3773488" y="2600325"/>
          <p14:tracePt t="63435" x="3781425" y="2600325"/>
          <p14:tracePt t="63446" x="3798888" y="2600325"/>
          <p14:tracePt t="63468" x="3806825" y="2600325"/>
          <p14:tracePt t="63470" x="3824288" y="2617788"/>
          <p14:tracePt t="63603" x="3806825" y="2625725"/>
          <p14:tracePt t="63606" x="3773488" y="2625725"/>
          <p14:tracePt t="63616" x="3748088" y="2625725"/>
          <p14:tracePt t="63629" x="3722688" y="2625725"/>
          <p14:tracePt t="63634" x="3705225" y="2625725"/>
          <p14:tracePt t="63646" x="3654425" y="2625725"/>
          <p14:tracePt t="63656" x="3619500" y="2625725"/>
          <p14:tracePt t="63668" x="3594100" y="2625725"/>
          <p14:tracePt t="63672" x="3543300" y="2625725"/>
          <p14:tracePt t="63684" x="3502025" y="2625725"/>
          <p14:tracePt t="63688" x="3475038" y="2625725"/>
          <p14:tracePt t="63701" x="3416300" y="2617788"/>
          <p14:tracePt t="63708" x="3340100" y="2608263"/>
          <p14:tracePt t="63712" x="3271838" y="2600325"/>
          <p14:tracePt t="63723" x="3170238" y="2582863"/>
          <p14:tracePt t="63729" x="3067050" y="2566988"/>
          <p14:tracePt t="63738" x="2982913" y="2549525"/>
          <p14:tracePt t="63750" x="2871788" y="2549525"/>
          <p14:tracePt t="63752" x="2752725" y="2541588"/>
          <p14:tracePt t="63763" x="2643188" y="2532063"/>
          <p14:tracePt t="63768" x="2532063" y="2532063"/>
          <p14:tracePt t="63779" x="2413000" y="2532063"/>
          <p14:tracePt t="63788" x="2286000" y="2532063"/>
          <p14:tracePt t="63796" x="2192338" y="2516188"/>
          <p14:tracePt t="63804" x="2098675" y="2506663"/>
          <p14:tracePt t="63809" x="2014538" y="2498725"/>
          <p14:tracePt t="63818" x="1979613" y="2498725"/>
          <p14:tracePt t="63829" x="1954213" y="2498725"/>
          <p14:tracePt t="63834" x="1946275" y="2498725"/>
          <p14:tracePt t="63846" x="1928813" y="2498725"/>
          <p14:tracePt t="63850" x="1920875" y="2498725"/>
          <p14:tracePt t="63859" x="1903413" y="2498725"/>
          <p14:tracePt t="63879" x="1895475" y="2498725"/>
          <p14:tracePt t="63888" x="1885950" y="2498725"/>
          <p14:tracePt t="63896" x="1878013" y="2498725"/>
          <p14:tracePt t="63904" x="1870075" y="2498725"/>
          <p14:tracePt t="63920" x="1860550" y="2498725"/>
          <p14:tracePt t="63924" x="1852613" y="2498725"/>
          <p14:tracePt t="63954" x="1844675" y="2498725"/>
          <p14:tracePt t="63981" x="1835150" y="2498725"/>
          <p14:tracePt t="64020" x="1827213" y="2498725"/>
          <p14:tracePt t="64213" x="1819275" y="2498725"/>
          <p14:tracePt t="64243" x="1819275" y="2516188"/>
          <p14:tracePt t="64256" x="1819275" y="2532063"/>
          <p14:tracePt t="64263" x="1819275" y="2541588"/>
          <p14:tracePt t="64284" x="1819275" y="2549525"/>
          <p14:tracePt t="64286" x="1819275" y="2557463"/>
          <p14:tracePt t="64309" x="1819275" y="2566988"/>
          <p14:tracePt t="64312" x="1819275" y="2582863"/>
          <p14:tracePt t="64323" x="1827213" y="2592388"/>
          <p14:tracePt t="64329" x="1835150" y="2600325"/>
          <p14:tracePt t="64338" x="1860550" y="2600325"/>
          <p14:tracePt t="64350" x="1885950" y="2600325"/>
          <p14:tracePt t="64352" x="1911350" y="2600325"/>
          <p14:tracePt t="64362" x="1946275" y="2608263"/>
          <p14:tracePt t="64368" x="1979613" y="2625725"/>
          <p14:tracePt t="64379" x="2005013" y="2625725"/>
          <p14:tracePt t="64388" x="2055813" y="2625725"/>
          <p14:tracePt t="64396" x="2116138" y="2625725"/>
          <p14:tracePt t="64404" x="2141538" y="2625725"/>
          <p14:tracePt t="64409" x="2192338" y="2625725"/>
          <p14:tracePt t="64420" x="2268538" y="2625725"/>
          <p14:tracePt t="64424" x="2354263" y="2625725"/>
          <p14:tracePt t="64434" x="2481263" y="2625725"/>
          <p14:tracePt t="64446" x="2592388" y="2625725"/>
          <p14:tracePt t="64451" x="2686050" y="2625725"/>
          <p14:tracePt t="64462" x="2805113" y="2625725"/>
          <p14:tracePt t="64465" x="2932113" y="2617788"/>
          <p14:tracePt t="64474" x="3033713" y="2600325"/>
          <p14:tracePt t="64484" x="3127375" y="2600325"/>
          <p14:tracePt t="64490" x="3186113" y="2600325"/>
          <p14:tracePt t="64501" x="3228975" y="2600325"/>
          <p14:tracePt t="64506" x="3246438" y="2600325"/>
          <p14:tracePt t="64611" x="3263900" y="2600325"/>
          <p14:tracePt t="64621" x="3289300" y="2600325"/>
          <p14:tracePt t="64629" x="3297238" y="2600325"/>
          <p14:tracePt t="64636" x="3305175" y="2600325"/>
          <p14:tracePt t="64693" x="3314700" y="2600325"/>
          <p14:tracePt t="64698" x="3322638" y="2600325"/>
          <p14:tracePt t="64706" x="3330575" y="2600325"/>
          <p14:tracePt t="64773" x="3340100" y="2600325"/>
          <p14:tracePt t="64779" x="3355975" y="2582863"/>
          <p14:tracePt t="64788" x="3373438" y="2574925"/>
          <p14:tracePt t="64800" x="3408363" y="2574925"/>
          <p14:tracePt t="64802" x="3433763" y="2574925"/>
          <p14:tracePt t="64812" x="3449638" y="2574925"/>
          <p14:tracePt t="64818" x="3475038" y="2574925"/>
          <p14:tracePt t="64829" x="3484563" y="2574925"/>
          <p14:tracePt t="64838" x="3492500" y="2574925"/>
          <p14:tracePt t="65127" x="3509963" y="2574925"/>
          <p14:tracePt t="65141" x="3517900" y="2574925"/>
          <p14:tracePt t="65243" x="3527425" y="2574925"/>
          <p14:tracePt t="65253" x="3543300" y="2574925"/>
          <p14:tracePt t="65256" x="3568700" y="2574925"/>
          <p14:tracePt t="65268" x="3586163" y="2574925"/>
          <p14:tracePt t="65279" x="3594100" y="2574925"/>
          <p14:tracePt t="65284" x="3611563" y="2574925"/>
          <p14:tracePt t="65489" x="3619500" y="2574925"/>
          <p14:tracePt t="65498" x="3646488" y="2574925"/>
          <p14:tracePt t="65509" x="3671888" y="2574925"/>
          <p14:tracePt t="65517" x="3687763" y="2574925"/>
          <p14:tracePt t="65524" x="3713163" y="2574925"/>
          <p14:tracePt t="65529" x="3748088" y="2574925"/>
          <p14:tracePt t="65538" x="3763963" y="2574925"/>
          <p14:tracePt t="65551" x="3798888" y="2574925"/>
          <p14:tracePt t="65554" x="3824288" y="2574925"/>
          <p14:tracePt t="65565" x="3832225" y="2574925"/>
          <p14:tracePt t="65757" x="3841750" y="2574925"/>
          <p14:tracePt t="65782" x="3832225" y="2574925"/>
          <p14:tracePt t="65787" x="3824288" y="2574925"/>
          <p14:tracePt t="65873" x="3841750" y="2574925"/>
          <p14:tracePt t="65883" x="3883025" y="2574925"/>
          <p14:tracePt t="65886" x="3925888" y="2574925"/>
          <p14:tracePt t="65896" x="3994150" y="2574925"/>
          <p14:tracePt t="65902" x="4095750" y="2574925"/>
          <p14:tracePt t="65912" x="4206875" y="2574925"/>
          <p14:tracePt t="65922" x="4333875" y="2574925"/>
          <p14:tracePt t="65929" x="4460875" y="2574925"/>
          <p14:tracePt t="65938" x="4597400" y="2574925"/>
          <p14:tracePt t="65946" x="4724400" y="2574925"/>
          <p14:tracePt t="65952" x="4852988" y="2574925"/>
          <p14:tracePt t="65962" x="5005388" y="2592388"/>
          <p14:tracePt t="65968" x="5208588" y="2625725"/>
          <p14:tracePt t="65979" x="5464175" y="2676525"/>
          <p14:tracePt t="65984" x="5753100" y="2744788"/>
          <p14:tracePt t="65996" x="6110288" y="2795588"/>
          <p14:tracePt t="66004" x="6356350" y="2830513"/>
          <p14:tracePt t="66009" x="6627813" y="2863850"/>
          <p14:tracePt t="66018" x="6824663" y="2889250"/>
          <p14:tracePt t="66022" x="6951663" y="2914650"/>
          <p14:tracePt t="66034" x="7078663" y="2922588"/>
          <p14:tracePt t="66046" x="7146925" y="2932113"/>
          <p14:tracePt t="66051" x="7240588" y="2940050"/>
          <p14:tracePt t="66058" x="7308850" y="2957513"/>
          <p14:tracePt t="66065" x="7392988" y="2965450"/>
          <p14:tracePt t="66074" x="7469188" y="2974975"/>
          <p14:tracePt t="66084" x="7554913" y="2982913"/>
          <p14:tracePt t="66088" x="7673975" y="2982913"/>
          <p14:tracePt t="66101" x="7810500" y="3000375"/>
          <p14:tracePt t="66104" x="7962900" y="3008313"/>
          <p14:tracePt t="66114" x="8140700" y="3008313"/>
          <p14:tracePt t="66124" x="8310563" y="3008313"/>
          <p14:tracePt t="66130" x="8489950" y="3008313"/>
          <p14:tracePt t="66138" x="8616950" y="3008313"/>
          <p14:tracePt t="66146" x="8743950" y="3008313"/>
          <p14:tracePt t="66154" x="8855075" y="3008313"/>
          <p14:tracePt t="66164" x="8966200" y="3008313"/>
          <p14:tracePt t="66170" x="9067800" y="3033713"/>
          <p14:tracePt t="66277" x="8642350" y="3467100"/>
          <p14:tracePt t="66549" x="8624888" y="3467100"/>
          <p14:tracePt t="66558" x="8624888" y="3441700"/>
          <p14:tracePt t="66562" x="8624888" y="3416300"/>
          <p14:tracePt t="66572" x="8659813" y="3390900"/>
          <p14:tracePt t="66579" x="8710613" y="3373438"/>
          <p14:tracePt t="66588" x="8769350" y="3365500"/>
          <p14:tracePt t="66600" x="8829675" y="3348038"/>
          <p14:tracePt t="66604" x="8888413" y="3314700"/>
          <p14:tracePt t="66614" x="8966200" y="3289300"/>
          <p14:tracePt t="66620" x="9050338" y="3279775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1820857-BA87-41CD-B54C-4379B4873739}"/>
              </a:ext>
            </a:extLst>
          </p:cNvPr>
          <p:cNvSpPr/>
          <p:nvPr/>
        </p:nvSpPr>
        <p:spPr>
          <a:xfrm>
            <a:off x="195493" y="718180"/>
            <a:ext cx="874670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ja-JP" sz="2000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測定法</a:t>
            </a:r>
            <a:endParaRPr lang="ja-JP" altLang="ja-JP" sz="2000" kern="100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ja-JP" b="1" kern="100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造血系細胞など浮遊細胞での測定</a:t>
            </a:r>
            <a:endParaRPr lang="ja-JP" altLang="ja-JP" kern="100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1)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アポトーシスを誘導した細胞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0.5ml-1.0ml (5X10</a:t>
            </a:r>
            <a:r>
              <a:rPr lang="en-US" altLang="ja-JP" kern="100" baseline="30000" dirty="0">
                <a:latin typeface="+mn-ea"/>
                <a:cs typeface="Times New Roman" panose="02020603050405020304" pitchFamily="18" charset="0"/>
              </a:rPr>
              <a:t>5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/ml)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をフローサイトメトリー用チューブに分注し、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JC-1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溶液を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10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μ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g/ml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となるように加える。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2) CO</a:t>
            </a:r>
            <a:r>
              <a:rPr lang="en-US" altLang="ja-JP" kern="100" baseline="-25000" dirty="0"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インキュベータ内で、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37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℃で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30min.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反応させた後、フローサイトメトリーで測定する。</a:t>
            </a:r>
          </a:p>
          <a:p>
            <a:pPr algn="just">
              <a:spcAft>
                <a:spcPts val="0"/>
              </a:spcAft>
            </a:pP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 </a:t>
            </a:r>
            <a:endParaRPr lang="ja-JP" altLang="ja-JP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上皮系細胞など接着細胞での測定</a:t>
            </a:r>
            <a:endParaRPr lang="ja-JP" altLang="ja-JP" kern="100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1)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アポトーシス誘導後、培養中のプレートや、フラスコ中に、直接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JC-1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溶液を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10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μ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g/ml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となるように加え、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CO</a:t>
            </a:r>
            <a:r>
              <a:rPr lang="en-US" altLang="ja-JP" kern="100" baseline="-25000" dirty="0"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インキュベータ内で、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37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℃で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30min.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反応させる。</a:t>
            </a:r>
          </a:p>
          <a:p>
            <a:pPr algn="just">
              <a:spcAft>
                <a:spcPts val="0"/>
              </a:spcAft>
            </a:pP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    *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この時点で倒立型の顕微鏡で直接観察することも可能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2)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浮遊している細胞をピペットで回収し、適当なチューブに移す。次に、接着したままの細胞をトリプシンで剥離し、浮遊した細胞を回収したのと同じチューブに移す。遠心の後、上清を捨て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(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吸引する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)</a:t>
            </a:r>
            <a:r>
              <a:rPr lang="ja-JP" altLang="ja-JP" kern="100" dirty="0" err="1">
                <a:latin typeface="+mn-ea"/>
                <a:cs typeface="Times New Roman" panose="02020603050405020304" pitchFamily="18" charset="0"/>
              </a:rPr>
              <a:t>、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培地で細胞を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5X10</a:t>
            </a:r>
            <a:r>
              <a:rPr lang="en-US" altLang="ja-JP" kern="100" baseline="30000" dirty="0">
                <a:latin typeface="+mn-ea"/>
                <a:cs typeface="Times New Roman" panose="02020603050405020304" pitchFamily="18" charset="0"/>
              </a:rPr>
              <a:t>5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/mL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となるように懸濁させ、フローサイトメトリーで測定する。</a:t>
            </a: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19952602-DD37-4A52-BD5A-EA2DD0E70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39"/>
    </mc:Choice>
    <mc:Fallback xmlns="">
      <p:transition spd="slow" advTm="9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2" x="2455863" y="5803900"/>
          <p14:tracePt t="518" x="2354263" y="5549900"/>
          <p14:tracePt t="534" x="2116138" y="4843463"/>
          <p14:tracePt t="549" x="1911350" y="4402138"/>
          <p14:tracePt t="566" x="1411288" y="3186113"/>
          <p14:tracePt t="583" x="1147763" y="2455863"/>
          <p14:tracePt t="595" x="1011238" y="2108200"/>
          <p14:tracePt t="615" x="739775" y="1462088"/>
          <p14:tracePt t="631" x="646113" y="1198563"/>
          <p14:tracePt t="646" x="611188" y="1036638"/>
          <p14:tracePt t="660" x="603250" y="993775"/>
          <p14:tracePt t="673" x="603250" y="985838"/>
          <p14:tracePt t="674" x="603250" y="977900"/>
          <p14:tracePt t="767" x="620713" y="977900"/>
          <p14:tracePt t="878" x="628650" y="968375"/>
          <p14:tracePt t="910" x="636588" y="968375"/>
          <p14:tracePt t="924" x="714375" y="968375"/>
          <p14:tracePt t="940" x="808038" y="968375"/>
          <p14:tracePt t="956" x="942975" y="968375"/>
          <p14:tracePt t="973" x="1028700" y="968375"/>
          <p14:tracePt t="989" x="1282700" y="968375"/>
          <p14:tracePt t="1007" x="1631950" y="1003300"/>
          <p14:tracePt t="1023" x="1801813" y="1011238"/>
          <p14:tracePt t="1040" x="1895475" y="1019175"/>
          <p14:tracePt t="1048" x="1903413" y="1019175"/>
          <p14:tracePt t="1470" x="1911350" y="1019175"/>
          <p14:tracePt t="1485" x="1911350" y="1036638"/>
          <p14:tracePt t="1502" x="1878013" y="1036638"/>
          <p14:tracePt t="1519" x="1819275" y="1044575"/>
          <p14:tracePt t="1533" x="1751013" y="1054100"/>
          <p14:tracePt t="1549" x="1690688" y="1054100"/>
          <p14:tracePt t="1564" x="1581150" y="1069975"/>
          <p14:tracePt t="1583" x="1462088" y="1079500"/>
          <p14:tracePt t="1599" x="1368425" y="1079500"/>
          <p14:tracePt t="1616" x="1350963" y="1087438"/>
          <p14:tracePt t="1862" x="1333500" y="1087438"/>
          <p14:tracePt t="1877" x="1266825" y="1096963"/>
          <p14:tracePt t="1892" x="1206500" y="1104900"/>
          <p14:tracePt t="1909" x="1122363" y="1104900"/>
          <p14:tracePt t="1924" x="1054100" y="1104900"/>
          <p14:tracePt t="1940" x="874713" y="1122363"/>
          <p14:tracePt t="1956" x="823913" y="1130300"/>
          <p14:tracePt t="1973" x="781050" y="1147763"/>
          <p14:tracePt t="1989" x="755650" y="1147763"/>
          <p14:tracePt t="2006" x="747713" y="1147763"/>
          <p14:tracePt t="2023" x="739775" y="1147763"/>
          <p14:tracePt t="2039" x="739775" y="1155700"/>
          <p14:tracePt t="2080" x="730250" y="1155700"/>
          <p14:tracePt t="2081" x="714375" y="1155700"/>
          <p14:tracePt t="2095" x="679450" y="1138238"/>
          <p14:tracePt t="2115" x="603250" y="1122363"/>
          <p14:tracePt t="2131" x="552450" y="1104900"/>
          <p14:tracePt t="2147" x="466725" y="1079500"/>
          <p14:tracePt t="2159" x="407988" y="1062038"/>
          <p14:tracePt t="2179" x="331788" y="1028700"/>
          <p14:tracePt t="2191" x="306388" y="1011238"/>
          <p14:tracePt t="2205" x="288925" y="993775"/>
          <p14:tracePt t="2224" x="271463" y="942975"/>
          <p14:tracePt t="2239" x="263525" y="942975"/>
          <p14:tracePt t="2257" x="246063" y="892175"/>
          <p14:tracePt t="2267" x="246063" y="866775"/>
          <p14:tracePt t="2283" x="246063" y="815975"/>
          <p14:tracePt t="2302" x="246063" y="808038"/>
          <p14:tracePt t="2316" x="246063" y="755650"/>
          <p14:tracePt t="2334" x="246063" y="722313"/>
          <p14:tracePt t="2350" x="263525" y="663575"/>
          <p14:tracePt t="2368" x="306388" y="636588"/>
          <p14:tracePt t="2381" x="339725" y="620713"/>
          <p14:tracePt t="2398" x="407988" y="595313"/>
          <p14:tracePt t="2414" x="509588" y="595313"/>
          <p14:tracePt t="2424" x="577850" y="595313"/>
          <p14:tracePt t="2426" x="688975" y="595313"/>
          <p14:tracePt t="2440" x="790575" y="595313"/>
          <p14:tracePt t="2440" x="900113" y="595313"/>
          <p14:tracePt t="2456" x="1003300" y="595313"/>
          <p14:tracePt t="2473" x="1198563" y="595313"/>
          <p14:tracePt t="2491" x="1350963" y="663575"/>
          <p14:tracePt t="2506" x="1350963" y="671513"/>
          <p14:tracePt t="2523" x="1401763" y="714375"/>
          <p14:tracePt t="2533" x="1411288" y="722313"/>
          <p14:tracePt t="2626" x="1411288" y="696913"/>
          <p14:tracePt t="2644" x="1350963" y="679450"/>
          <p14:tracePt t="2661" x="1274763" y="636588"/>
          <p14:tracePt t="2675" x="1122363" y="611188"/>
          <p14:tracePt t="2689" x="1036638" y="577850"/>
          <p14:tracePt t="2706" x="815975" y="534988"/>
          <p14:tracePt t="2723" x="519113" y="501650"/>
          <p14:tracePt t="2740" x="374650" y="484188"/>
          <p14:tracePt t="2756" x="322263" y="484188"/>
          <p14:tracePt t="2772" x="255588" y="484188"/>
          <p14:tracePt t="2790" x="203200" y="492125"/>
          <p14:tracePt t="2799" x="177800" y="527050"/>
          <p14:tracePt t="2800" x="152400" y="544513"/>
          <p14:tracePt t="2816" x="127000" y="611188"/>
          <p14:tracePt t="2834" x="119063" y="663575"/>
          <p14:tracePt t="2850" x="119063" y="739775"/>
          <p14:tracePt t="2861" x="119063" y="765175"/>
          <p14:tracePt t="2882" x="144463" y="858838"/>
          <p14:tracePt t="2895" x="195263" y="909638"/>
          <p14:tracePt t="2911" x="296863" y="993775"/>
          <p14:tracePt t="2923" x="374650" y="1019175"/>
          <p14:tracePt t="2941" x="671513" y="1079500"/>
          <p14:tracePt t="2956" x="925513" y="1079500"/>
          <p14:tracePt t="2973" x="1069975" y="1079500"/>
          <p14:tracePt t="2990" x="1325563" y="1079500"/>
          <p14:tracePt t="3007" x="1631950" y="1003300"/>
          <p14:tracePt t="3023" x="1716088" y="935038"/>
          <p14:tracePt t="3032" x="1751013" y="884238"/>
          <p14:tracePt t="3050" x="1766888" y="773113"/>
          <p14:tracePt t="3066" x="1741488" y="696913"/>
          <p14:tracePt t="3081" x="1614488" y="534988"/>
          <p14:tracePt t="3100" x="1333500" y="357188"/>
          <p14:tracePt t="3117" x="1087438" y="271463"/>
          <p14:tracePt t="3132" x="858838" y="238125"/>
          <p14:tracePt t="3141" x="781050" y="230188"/>
          <p14:tracePt t="3158" x="704850" y="230188"/>
          <p14:tracePt t="3177" x="688975" y="230188"/>
          <p14:tracePt t="3190" x="688975" y="263525"/>
          <p14:tracePt t="3206" x="704850" y="288925"/>
          <p14:tracePt t="3223" x="765175" y="296863"/>
          <p14:tracePt t="3240" x="925513" y="331788"/>
          <p14:tracePt t="3256" x="1155700" y="365125"/>
          <p14:tracePt t="3273" x="1470025" y="400050"/>
          <p14:tracePt t="3283" x="1852613" y="425450"/>
          <p14:tracePt t="3300" x="2166938" y="425450"/>
          <p14:tracePt t="3317" x="2379663" y="450850"/>
          <p14:tracePt t="3335" x="2397125" y="450850"/>
          <p14:tracePt t="3395" x="2344738" y="450850"/>
          <p14:tracePt t="3409" x="2311400" y="450850"/>
          <p14:tracePt t="3423" x="2268538" y="450850"/>
          <p14:tracePt t="3424" x="2243138" y="450850"/>
          <p14:tracePt t="3439" x="2141538" y="450850"/>
          <p14:tracePt t="3457" x="2082800" y="450850"/>
          <p14:tracePt t="3473" x="2047875" y="450850"/>
          <p14:tracePt t="3489" x="1997075" y="425450"/>
          <p14:tracePt t="3506" x="1979613" y="425450"/>
          <p14:tracePt t="3626" x="2073275" y="509588"/>
          <p14:tracePt t="3645" x="2489200" y="765175"/>
          <p14:tracePt t="3657" x="2686050" y="874713"/>
          <p14:tracePt t="3673" x="2855913" y="968375"/>
          <p14:tracePt t="3690" x="3186113" y="1147763"/>
          <p14:tracePt t="3706" x="3459163" y="1333500"/>
          <p14:tracePt t="3723" x="3527425" y="1419225"/>
          <p14:tracePt t="3739" x="3535363" y="1452563"/>
          <p14:tracePt t="3757" x="3543300" y="1538288"/>
          <p14:tracePt t="3757" x="3527425" y="1563688"/>
          <p14:tracePt t="3768" x="3484563" y="1581150"/>
          <p14:tracePt t="3784" x="3365500" y="1606550"/>
          <p14:tracePt t="3800" x="3211513" y="1622425"/>
          <p14:tracePt t="3816" x="3084513" y="1622425"/>
          <p14:tracePt t="3834" x="2633663" y="1622425"/>
          <p14:tracePt t="3848" x="2311400" y="1622425"/>
          <p14:tracePt t="3867" x="1997075" y="1622425"/>
          <p14:tracePt t="3882" x="1716088" y="1622425"/>
          <p14:tracePt t="3897" x="1589088" y="1606550"/>
          <p14:tracePt t="3915" x="1343025" y="1563688"/>
          <p14:tracePt t="3923" x="1308100" y="1555750"/>
          <p14:tracePt t="3940" x="1266825" y="1546225"/>
          <p14:tracePt t="3958" x="1249363" y="1530350"/>
          <p14:tracePt t="3973" x="1241425" y="1530350"/>
          <p14:tracePt t="3989" x="1223963" y="1520825"/>
          <p14:tracePt t="4007" x="1206500" y="1520825"/>
          <p14:tracePt t="4022" x="1155700" y="1520825"/>
          <p14:tracePt t="4039" x="1104900" y="1520825"/>
          <p14:tracePt t="4048" x="1069975" y="1520825"/>
          <p14:tracePt t="4067" x="977900" y="1520825"/>
          <p14:tracePt t="4083" x="925513" y="1520825"/>
          <p14:tracePt t="4100" x="884238" y="1520825"/>
          <p14:tracePt t="4117" x="874713" y="1520825"/>
          <p14:tracePt t="4329" x="909638" y="1520825"/>
          <p14:tracePt t="4345" x="1019175" y="1520825"/>
          <p14:tracePt t="4365" x="1223963" y="1520825"/>
          <p14:tracePt t="4383" x="1393825" y="1520825"/>
          <p14:tracePt t="4393" x="1452563" y="1520825"/>
          <p14:tracePt t="4408" x="1495425" y="1520825"/>
          <p14:tracePt t="4423" x="1504950" y="1520825"/>
          <p14:tracePt t="4533" x="1495425" y="1520825"/>
          <p14:tracePt t="4548" x="1495425" y="1530350"/>
          <p14:tracePt t="4612" x="1504950" y="1530350"/>
          <p14:tracePt t="4625" x="1555750" y="1538288"/>
          <p14:tracePt t="4643" x="1606550" y="1546225"/>
          <p14:tracePt t="4658" x="1639888" y="1546225"/>
          <p14:tracePt t="4672" x="1649413" y="1546225"/>
          <p14:tracePt t="4690" x="1665288" y="1546225"/>
          <p14:tracePt t="4799" x="1674813" y="1546225"/>
          <p14:tracePt t="4815" x="1674813" y="1555750"/>
          <p14:tracePt t="4832" x="1674813" y="1563688"/>
          <p14:tracePt t="4877" x="1674813" y="1571625"/>
          <p14:tracePt t="4895" x="1690688" y="1571625"/>
          <p14:tracePt t="4910" x="1733550" y="1571625"/>
          <p14:tracePt t="4923" x="1801813" y="1571625"/>
          <p14:tracePt t="4940" x="1827213" y="1571625"/>
          <p14:tracePt t="4956" x="1963738" y="1589088"/>
          <p14:tracePt t="4973" x="1997075" y="1589088"/>
          <p14:tracePt t="5205" x="2005013" y="1589088"/>
          <p14:tracePt t="5236" x="2022475" y="1589088"/>
          <p14:tracePt t="5251" x="2055813" y="1589088"/>
          <p14:tracePt t="5268" x="2090738" y="1589088"/>
          <p14:tracePt t="5283" x="2166938" y="1589088"/>
          <p14:tracePt t="5299" x="2235200" y="1589088"/>
          <p14:tracePt t="5315" x="2303463" y="1589088"/>
          <p14:tracePt t="5503" x="2344738" y="1589088"/>
          <p14:tracePt t="5518" x="2387600" y="1589088"/>
          <p14:tracePt t="5534" x="2489200" y="1589088"/>
          <p14:tracePt t="5550" x="2592388" y="1589088"/>
          <p14:tracePt t="5566" x="2668588" y="1589088"/>
          <p14:tracePt t="5581" x="2711450" y="1589088"/>
          <p14:tracePt t="5599" x="2736850" y="1589088"/>
          <p14:tracePt t="5738" x="2752725" y="1589088"/>
          <p14:tracePt t="5752" x="2820988" y="1589088"/>
          <p14:tracePt t="5767" x="2889250" y="1589088"/>
          <p14:tracePt t="5784" x="3000375" y="1589088"/>
          <p14:tracePt t="5801" x="3084513" y="1589088"/>
          <p14:tracePt t="5816" x="3144838" y="1589088"/>
          <p14:tracePt t="5986" x="3160713" y="1589088"/>
          <p14:tracePt t="6002" x="3178175" y="1581150"/>
          <p14:tracePt t="6018" x="3228975" y="1563688"/>
          <p14:tracePt t="6034" x="3263900" y="1546225"/>
          <p14:tracePt t="6051" x="3330575" y="1546225"/>
          <p14:tracePt t="6067" x="3382963" y="1538288"/>
          <p14:tracePt t="6080" x="3408363" y="1538288"/>
          <p14:tracePt t="6099" x="3433763" y="1538288"/>
          <p14:tracePt t="6115" x="3484563" y="1538288"/>
          <p14:tracePt t="6128" x="3517900" y="1538288"/>
          <p14:tracePt t="6142" x="3552825" y="1538288"/>
          <p14:tracePt t="6158" x="3603625" y="1538288"/>
          <p14:tracePt t="6189" x="3611563" y="1538288"/>
          <p14:tracePt t="6298" x="3619500" y="1538288"/>
          <p14:tracePt t="6314" x="3671888" y="1538288"/>
          <p14:tracePt t="6332" x="3730625" y="1538288"/>
          <p14:tracePt t="6348" x="3806825" y="1538288"/>
          <p14:tracePt t="6364" x="3875088" y="1538288"/>
          <p14:tracePt t="6377" x="3883025" y="1538288"/>
          <p14:tracePt t="6455" x="3883025" y="1555750"/>
          <p14:tracePt t="6471" x="3849688" y="1614488"/>
          <p14:tracePt t="6487" x="3806825" y="1657350"/>
          <p14:tracePt t="6503" x="3748088" y="1758950"/>
          <p14:tracePt t="6519" x="3679825" y="1835150"/>
          <p14:tracePt t="6532" x="3560763" y="1938338"/>
          <p14:tracePt t="6548" x="3348038" y="2098675"/>
          <p14:tracePt t="6567" x="3109913" y="2286000"/>
          <p14:tracePt t="6583" x="2787650" y="2506663"/>
          <p14:tracePt t="6599" x="2516188" y="2701925"/>
          <p14:tracePt t="6615" x="2303463" y="2871788"/>
          <p14:tracePt t="6631" x="2133600" y="2990850"/>
          <p14:tracePt t="6647" x="2005013" y="3051175"/>
          <p14:tracePt t="6658" x="1911350" y="3084513"/>
          <p14:tracePt t="6673" x="1860550" y="3094038"/>
          <p14:tracePt t="6692" x="1758950" y="3094038"/>
          <p14:tracePt t="6706" x="1606550" y="3094038"/>
          <p14:tracePt t="6724" x="1266825" y="3094038"/>
          <p14:tracePt t="6739" x="1138238" y="3094038"/>
          <p14:tracePt t="6757" x="917575" y="3094038"/>
          <p14:tracePt t="6766" x="714375" y="3094038"/>
          <p14:tracePt t="6783" x="560388" y="3094038"/>
          <p14:tracePt t="6800" x="458788" y="3094038"/>
          <p14:tracePt t="6817" x="407988" y="3094038"/>
          <p14:tracePt t="6834" x="390525" y="3094038"/>
          <p14:tracePt t="6848" x="322263" y="3101975"/>
          <p14:tracePt t="6864" x="280988" y="3119438"/>
          <p14:tracePt t="6881" x="246063" y="3135313"/>
          <p14:tracePt t="6892" x="230188" y="3144838"/>
          <p14:tracePt t="6908" x="195263" y="3170238"/>
          <p14:tracePt t="6924" x="177800" y="3186113"/>
          <p14:tracePt t="6941" x="152400" y="3203575"/>
          <p14:tracePt t="6955" x="85725" y="3263900"/>
          <p14:tracePt t="6973" x="58738" y="3289300"/>
          <p14:tracePt t="6990" x="58738" y="3305175"/>
          <p14:tracePt t="7006" x="58738" y="3314700"/>
          <p14:tracePt t="7023" x="50800" y="3330575"/>
          <p14:tracePt t="7024" x="50800" y="3340100"/>
          <p14:tracePt t="7039" x="50800" y="3348038"/>
          <p14:tracePt t="7057" x="50800" y="3365500"/>
          <p14:tracePt t="7064" x="111125" y="3390900"/>
          <p14:tracePt t="7083" x="177800" y="3398838"/>
          <p14:tracePt t="7100" x="365125" y="3424238"/>
          <p14:tracePt t="7117" x="501650" y="3449638"/>
          <p14:tracePt t="7130" x="569913" y="3449638"/>
          <p14:tracePt t="7149" x="747713" y="3449638"/>
          <p14:tracePt t="7157" x="790575" y="3449638"/>
          <p14:tracePt t="7174" x="841375" y="3449638"/>
          <p14:tracePt t="7189" x="849313" y="3449638"/>
          <p14:tracePt t="7251" x="858838" y="3449638"/>
          <p14:tracePt t="7266" x="874713" y="3449638"/>
          <p14:tracePt t="7282" x="892175" y="3449638"/>
          <p14:tracePt t="7300" x="977900" y="3424238"/>
          <p14:tracePt t="7316" x="1054100" y="3416300"/>
          <p14:tracePt t="7331" x="1122363" y="3416300"/>
          <p14:tracePt t="7347" x="1147763" y="3408363"/>
          <p14:tracePt t="7364" x="1155700" y="3398838"/>
          <p14:tracePt t="7397" x="1163638" y="3398838"/>
          <p14:tracePt t="7411" x="1173163" y="3398838"/>
          <p14:tracePt t="7610" x="1189038" y="3382963"/>
          <p14:tracePt t="7630" x="1257300" y="3355975"/>
          <p14:tracePt t="7645" x="1308100" y="3348038"/>
          <p14:tracePt t="7658" x="1360488" y="3340100"/>
          <p14:tracePt t="7675" x="1512888" y="3297238"/>
          <p14:tracePt t="7689" x="1555750" y="3289300"/>
          <p14:tracePt t="7705" x="1597025" y="3289300"/>
          <p14:tracePt t="7722" x="1631950" y="3289300"/>
          <p14:tracePt t="7799" x="1639888" y="3289300"/>
          <p14:tracePt t="7815" x="1665288" y="3289300"/>
          <p14:tracePt t="7833" x="1716088" y="3289300"/>
          <p14:tracePt t="7849" x="1751013" y="3289300"/>
          <p14:tracePt t="7865" x="1801813" y="3289300"/>
          <p14:tracePt t="7880" x="1835150" y="3271838"/>
          <p14:tracePt t="7939" x="1844675" y="3271838"/>
          <p14:tracePt t="7954" x="1885950" y="3271838"/>
          <p14:tracePt t="7970" x="1920875" y="3271838"/>
          <p14:tracePt t="7985" x="1989138" y="3271838"/>
          <p14:tracePt t="8000" x="2005013" y="3271838"/>
          <p14:tracePt t="8019" x="2014538" y="3271838"/>
          <p14:tracePt t="8033" x="2030413" y="3271838"/>
          <p14:tracePt t="8048" x="2039938" y="3271838"/>
          <p14:tracePt t="8066" x="2047875" y="3289300"/>
          <p14:tracePt t="8329" x="2082800" y="3289300"/>
          <p14:tracePt t="8346" x="2108200" y="3289300"/>
          <p14:tracePt t="8366" x="2268538" y="3279775"/>
          <p14:tracePt t="8383" x="2405063" y="3271838"/>
          <p14:tracePt t="8394" x="2489200" y="3271838"/>
          <p14:tracePt t="8408" x="2524125" y="3271838"/>
          <p14:tracePt t="8440" x="2549525" y="3271838"/>
          <p14:tracePt t="8459" x="2566988" y="3271838"/>
          <p14:tracePt t="8485" x="2574925" y="3263900"/>
          <p14:tracePt t="8500" x="2592388" y="3263900"/>
          <p14:tracePt t="8517" x="2608263" y="3263900"/>
          <p14:tracePt t="8534" x="2676525" y="3263900"/>
          <p14:tracePt t="8550" x="2727325" y="3263900"/>
          <p14:tracePt t="8566" x="2795588" y="3254375"/>
          <p14:tracePt t="8581" x="2846388" y="3246438"/>
          <p14:tracePt t="8599" x="2863850" y="3246438"/>
          <p14:tracePt t="8612" x="2871788" y="3246438"/>
          <p14:tracePt t="8955" x="2897188" y="3246438"/>
          <p14:tracePt t="8970" x="2906713" y="3246438"/>
          <p14:tracePt t="8986" x="2922588" y="3246438"/>
          <p14:tracePt t="9001" x="2949575" y="3246438"/>
          <p14:tracePt t="9017" x="2974975" y="3246438"/>
          <p14:tracePt t="9035" x="3016250" y="3246438"/>
          <p14:tracePt t="9050" x="3033713" y="3246438"/>
          <p14:tracePt t="9065" x="3033713" y="3238500"/>
          <p14:tracePt t="9250" x="3051175" y="3238500"/>
          <p14:tracePt t="9266" x="3101975" y="3221038"/>
          <p14:tracePt t="9283" x="3160713" y="3211513"/>
          <p14:tracePt t="9299" x="3254375" y="3203575"/>
          <p14:tracePt t="9316" x="3305175" y="3203575"/>
          <p14:tracePt t="9331" x="3365500" y="3203575"/>
          <p14:tracePt t="9349" x="3382963" y="3203575"/>
          <p14:tracePt t="9518" x="3398838" y="3203575"/>
          <p14:tracePt t="9531" x="3424238" y="3203575"/>
          <p14:tracePt t="9550" x="3517900" y="3203575"/>
          <p14:tracePt t="9565" x="3619500" y="3203575"/>
          <p14:tracePt t="9583" x="3687763" y="3203575"/>
          <p14:tracePt t="9584" x="3748088" y="3203575"/>
          <p14:tracePt t="9600" x="3816350" y="3203575"/>
          <p14:tracePt t="10002" x="3849688" y="3195638"/>
          <p14:tracePt t="10017" x="3908425" y="3178175"/>
          <p14:tracePt t="10032" x="3994150" y="3160713"/>
          <p14:tracePt t="10051" x="4044950" y="3144838"/>
          <p14:tracePt t="10068" x="4062413" y="3135313"/>
          <p14:tracePt t="10204" x="4070350" y="3127375"/>
          <p14:tracePt t="10252" x="4052888" y="3119438"/>
          <p14:tracePt t="10673" x="4062413" y="3119438"/>
          <p14:tracePt t="10689" x="4095750" y="3109913"/>
          <p14:tracePt t="10706" x="4130675" y="3084513"/>
          <p14:tracePt t="10721" x="4164013" y="3067050"/>
          <p14:tracePt t="10736" x="4224338" y="3041650"/>
          <p14:tracePt t="10753" x="4283075" y="3016250"/>
          <p14:tracePt t="10767" x="4325938" y="3008313"/>
          <p14:tracePt t="10782" x="4341813" y="3000375"/>
          <p14:tracePt t="11111" x="4341813" y="2965450"/>
          <p14:tracePt t="11131" x="4394200" y="2889250"/>
          <p14:tracePt t="11141" x="4410075" y="2855913"/>
          <p14:tracePt t="11163" x="4460875" y="2787650"/>
          <p14:tracePt t="11175" x="4470400" y="2752725"/>
          <p14:tracePt t="11189" x="4495800" y="2686050"/>
          <p14:tracePt t="11206" x="4597400" y="2532063"/>
          <p14:tracePt t="11223" x="4749800" y="2303463"/>
          <p14:tracePt t="11239" x="4792663" y="2200275"/>
          <p14:tracePt t="11256" x="4802188" y="2133600"/>
          <p14:tracePt t="11273" x="4802188" y="2047875"/>
          <p14:tracePt t="11300" x="4724400" y="1989138"/>
          <p14:tracePt t="11316" x="4648200" y="1971675"/>
          <p14:tracePt t="11333" x="4529138" y="1946275"/>
          <p14:tracePt t="11349" x="4410075" y="1911350"/>
          <p14:tracePt t="11365" x="4275138" y="1885950"/>
          <p14:tracePt t="11378" x="4181475" y="1852613"/>
          <p14:tracePt t="11393" x="3960813" y="1741488"/>
          <p14:tracePt t="11412" x="3619500" y="1581150"/>
          <p14:tracePt t="11440" x="3449638" y="1477963"/>
          <p14:tracePt t="11455" x="3424238" y="1452563"/>
          <p14:tracePt t="11472" x="3398838" y="1427163"/>
          <p14:tracePt t="11579" x="3424238" y="1427163"/>
          <p14:tracePt t="11596" x="3517900" y="1427163"/>
          <p14:tracePt t="11615" x="3662363" y="1427163"/>
          <p14:tracePt t="11631" x="3713163" y="1427163"/>
          <p14:tracePt t="11648" x="3730625" y="1427163"/>
          <p14:tracePt t="11798" x="3738563" y="1427163"/>
          <p14:tracePt t="11830" x="3748088" y="1419225"/>
          <p14:tracePt t="11848" x="3756025" y="1419225"/>
          <p14:tracePt t="11878" x="3763963" y="1419225"/>
          <p14:tracePt t="11894" x="3773488" y="1419225"/>
          <p14:tracePt t="12532" x="3781425" y="1419225"/>
          <p14:tracePt t="12595" x="3730625" y="1427163"/>
          <p14:tracePt t="12612" x="3679825" y="1427163"/>
          <p14:tracePt t="12628" x="3594100" y="1427163"/>
          <p14:tracePt t="12642" x="3527425" y="1436688"/>
          <p14:tracePt t="12660" x="3433763" y="1436688"/>
          <p14:tracePt t="12675" x="3340100" y="1444625"/>
          <p14:tracePt t="12689" x="3059113" y="1444625"/>
          <p14:tracePt t="12706" x="2744788" y="1487488"/>
          <p14:tracePt t="12723" x="2463800" y="1520825"/>
          <p14:tracePt t="12740" x="2108200" y="1589088"/>
          <p14:tracePt t="12756" x="2047875" y="1597025"/>
          <p14:tracePt t="12773" x="2030413" y="1606550"/>
          <p14:tracePt t="12875" x="2098675" y="1597025"/>
          <p14:tracePt t="12896" x="2184400" y="1597025"/>
          <p14:tracePt t="12909" x="2235200" y="1589088"/>
          <p14:tracePt t="12925" x="2387600" y="1563688"/>
          <p14:tracePt t="12954" x="2455863" y="1538288"/>
          <p14:tracePt t="12970" x="2473325" y="1530350"/>
          <p14:tracePt t="12988" x="2498725" y="1530350"/>
          <p14:tracePt t="13002" x="2506663" y="1530350"/>
          <p14:tracePt t="13017" x="2516188" y="1530350"/>
          <p14:tracePt t="13017" x="2532063" y="1530350"/>
          <p14:tracePt t="13032" x="2541588" y="1530350"/>
          <p14:tracePt t="13049" x="2566988" y="1530350"/>
          <p14:tracePt t="13144" x="2549525" y="1530350"/>
          <p14:tracePt t="13162" x="2541588" y="1530350"/>
          <p14:tracePt t="13174" x="2498725" y="1530350"/>
          <p14:tracePt t="13189" x="2447925" y="1530350"/>
          <p14:tracePt t="13206" x="2422525" y="1530350"/>
          <p14:tracePt t="13207" x="2413000" y="1530350"/>
          <p14:tracePt t="13223" x="2379663" y="1530350"/>
          <p14:tracePt t="13239" x="2336800" y="1530350"/>
          <p14:tracePt t="13256" x="2319338" y="1530350"/>
          <p14:tracePt t="13273" x="2311400" y="1530350"/>
          <p14:tracePt t="13282" x="2293938" y="1530350"/>
          <p14:tracePt t="13301" x="2243138" y="1530350"/>
          <p14:tracePt t="13316" x="2184400" y="1530350"/>
          <p14:tracePt t="13331" x="2082800" y="1512888"/>
          <p14:tracePt t="13350" x="1946275" y="1477963"/>
          <p14:tracePt t="13363" x="1809750" y="1470025"/>
          <p14:tracePt t="13375" x="1766888" y="1462088"/>
          <p14:tracePt t="13397" x="1665288" y="1452563"/>
          <p14:tracePt t="13409" x="1657350" y="1452563"/>
          <p14:tracePt t="13425" x="1649413" y="1452563"/>
          <p14:tracePt t="13533" x="1665288" y="1452563"/>
          <p14:tracePt t="13549" x="1716088" y="1452563"/>
          <p14:tracePt t="13564" x="1852613" y="1452563"/>
          <p14:tracePt t="13583" x="2065338" y="1452563"/>
          <p14:tracePt t="13599" x="2303463" y="1452563"/>
          <p14:tracePt t="13617" x="2489200" y="1462088"/>
          <p14:tracePt t="13737" x="2489200" y="1470025"/>
          <p14:tracePt t="13752" x="2447925" y="1470025"/>
          <p14:tracePt t="13768" x="2344738" y="1487488"/>
          <p14:tracePt t="13783" x="2336800" y="1487488"/>
          <p14:tracePt t="13800" x="2217738" y="1487488"/>
          <p14:tracePt t="13814" x="2174875" y="1487488"/>
          <p14:tracePt t="13833" x="2124075" y="1487488"/>
          <p14:tracePt t="14112" x="2124075" y="1495425"/>
          <p14:tracePt t="14127" x="2116138" y="1512888"/>
          <p14:tracePt t="14142" x="2108200" y="1512888"/>
          <p14:tracePt t="14158" x="2098675" y="1512888"/>
          <p14:tracePt t="14193" x="2098675" y="1520825"/>
          <p14:tracePt t="14376" x="2116138" y="1530350"/>
          <p14:tracePt t="14395" x="2209800" y="1530350"/>
          <p14:tracePt t="14411" x="2278063" y="1530350"/>
          <p14:tracePt t="14429" x="2344738" y="1530350"/>
          <p14:tracePt t="14440" x="2516188" y="1530350"/>
          <p14:tracePt t="14456" x="2701925" y="1530350"/>
          <p14:tracePt t="14472" x="2762250" y="1530350"/>
          <p14:tracePt t="14490" x="2820988" y="1530350"/>
          <p14:tracePt t="14877" x="2922588" y="1530350"/>
          <p14:tracePt t="14894" x="2940050" y="1530350"/>
          <p14:tracePt t="14895" x="2974975" y="1530350"/>
          <p14:tracePt t="14910" x="3000375" y="1530350"/>
          <p14:tracePt t="14923" x="3016250" y="1530350"/>
          <p14:tracePt t="15394" x="3051175" y="1530350"/>
          <p14:tracePt t="15411" x="3152775" y="1530350"/>
          <p14:tracePt t="15426" x="3271838" y="1530350"/>
          <p14:tracePt t="15439" x="3330575" y="1530350"/>
          <p14:tracePt t="15738" x="3340100" y="1530350"/>
          <p14:tracePt t="15750" x="3424238" y="1530350"/>
          <p14:tracePt t="15766" x="3484563" y="1530350"/>
          <p14:tracePt t="15783" x="3492500" y="1530350"/>
          <p14:tracePt t="15911" x="3502025" y="1530350"/>
          <p14:tracePt t="15927" x="3568700" y="1530350"/>
          <p14:tracePt t="15942" x="3629025" y="1530350"/>
          <p14:tracePt t="15957" x="3687763" y="1530350"/>
          <p14:tracePt t="15985" x="3705225" y="1530350"/>
          <p14:tracePt t="16235" x="3713163" y="1530350"/>
          <p14:tracePt t="16252" x="3763963" y="1530350"/>
          <p14:tracePt t="16268" x="3806825" y="1504950"/>
          <p14:tracePt t="16283" x="3883025" y="1487488"/>
          <p14:tracePt t="16299" x="4002088" y="1470025"/>
          <p14:tracePt t="16316" x="4095750" y="1462088"/>
          <p14:tracePt t="16331" x="4121150" y="1462088"/>
          <p14:tracePt t="16349" x="4130675" y="1462088"/>
          <p14:tracePt t="16427" x="4113213" y="1470025"/>
          <p14:tracePt t="16439" x="4079875" y="1477963"/>
          <p14:tracePt t="16454" x="4027488" y="1504950"/>
          <p14:tracePt t="16471" x="3943350" y="1504950"/>
          <p14:tracePt t="16486" x="3857625" y="1504950"/>
          <p14:tracePt t="16502" x="3790950" y="1504950"/>
          <p14:tracePt t="16518" x="3763963" y="1504950"/>
          <p14:tracePt t="16596" x="3756025" y="1504950"/>
          <p14:tracePt t="16611" x="3773488" y="1495425"/>
          <p14:tracePt t="16632" x="3883025" y="1452563"/>
          <p14:tracePt t="16642" x="3976688" y="1444625"/>
          <p14:tracePt t="16658" x="4079875" y="1427163"/>
          <p14:tracePt t="16675" x="4121150" y="1427163"/>
          <p14:tracePt t="16689" x="4181475" y="1427163"/>
          <p14:tracePt t="16735" x="4189413" y="1427163"/>
          <p14:tracePt t="16767" x="4146550" y="1427163"/>
          <p14:tracePt t="16783" x="4044950" y="1444625"/>
          <p14:tracePt t="16799" x="3968750" y="1452563"/>
          <p14:tracePt t="16816" x="3900488" y="1462088"/>
          <p14:tracePt t="16832" x="3857625" y="1470025"/>
          <p14:tracePt t="16848" x="3816350" y="1470025"/>
          <p14:tracePt t="16864" x="3806825" y="1470025"/>
          <p14:tracePt t="17000" x="3798888" y="1477963"/>
          <p14:tracePt t="17018" x="3832225" y="1538288"/>
          <p14:tracePt t="17033" x="3849688" y="1563688"/>
          <p14:tracePt t="17049" x="3917950" y="1614488"/>
          <p14:tracePt t="17064" x="3968750" y="1657350"/>
          <p14:tracePt t="17083" x="4146550" y="1766888"/>
          <p14:tracePt t="17099" x="4257675" y="1844675"/>
          <p14:tracePt t="17116" x="4291013" y="1870075"/>
          <p14:tracePt t="17132" x="4291013" y="1911350"/>
          <p14:tracePt t="17142" x="4291013" y="1938338"/>
          <p14:tracePt t="17158" x="4291013" y="1946275"/>
          <p14:tracePt t="17174" x="4214813" y="2022475"/>
          <p14:tracePt t="17190" x="4156075" y="2055813"/>
          <p14:tracePt t="17190" x="4095750" y="2073275"/>
          <p14:tracePt t="17206" x="4044950" y="2090738"/>
          <p14:tracePt t="17223" x="3925888" y="2124075"/>
          <p14:tracePt t="17240" x="3849688" y="2133600"/>
          <p14:tracePt t="17256" x="3806825" y="2133600"/>
          <p14:tracePt t="17273" x="3781425" y="2133600"/>
          <p14:tracePt t="17314" x="3773488" y="2133600"/>
          <p14:tracePt t="17331" x="3773488" y="2108200"/>
          <p14:tracePt t="17348" x="3781425" y="2090738"/>
          <p14:tracePt t="17422" x="3756025" y="2090738"/>
          <p14:tracePt t="17439" x="3654425" y="2090738"/>
          <p14:tracePt t="17454" x="3578225" y="2090738"/>
          <p14:tracePt t="17469" x="3416300" y="2090738"/>
          <p14:tracePt t="17486" x="3109913" y="2090738"/>
          <p14:tracePt t="17502" x="2617788" y="2090738"/>
          <p14:tracePt t="17519" x="2014538" y="2090738"/>
          <p14:tracePt t="17533" x="1606550" y="2090738"/>
          <p14:tracePt t="17549" x="1333500" y="2090738"/>
          <p14:tracePt t="17565" x="1198563" y="2090738"/>
          <p14:tracePt t="17581" x="1138238" y="2090738"/>
          <p14:tracePt t="17598" x="1130300" y="2082800"/>
          <p14:tracePt t="17705" x="1104900" y="2055813"/>
          <p14:tracePt t="17720" x="1096963" y="2039938"/>
          <p14:tracePt t="17736" x="1069975" y="2014538"/>
          <p14:tracePt t="17753" x="985838" y="1954213"/>
          <p14:tracePt t="17767" x="952500" y="1938338"/>
          <p14:tracePt t="17784" x="935038" y="1928813"/>
          <p14:tracePt t="17861" x="935038" y="1920875"/>
          <p14:tracePt t="17882" x="1019175" y="1911350"/>
          <p14:tracePt t="17895" x="1079500" y="1903413"/>
          <p14:tracePt t="17908" x="1266825" y="1878013"/>
          <p14:tracePt t="17925" x="1462088" y="1870075"/>
          <p14:tracePt t="17939" x="1563688" y="1860550"/>
          <p14:tracePt t="17956" x="1776413" y="1835150"/>
          <p14:tracePt t="17973" x="1835150" y="1835150"/>
          <p14:tracePt t="17991" x="1954213" y="1835150"/>
          <p14:tracePt t="18006" x="2030413" y="1835150"/>
          <p14:tracePt t="18022" x="2073275" y="1835150"/>
          <p14:tracePt t="18040" x="2159000" y="1835150"/>
          <p14:tracePt t="18066" x="2184400" y="1835150"/>
          <p14:tracePt t="18081" x="2192338" y="1827213"/>
          <p14:tracePt t="18469" x="2200275" y="1819275"/>
          <p14:tracePt t="18486" x="2217738" y="1819275"/>
          <p14:tracePt t="18502" x="2217738" y="1809750"/>
          <p14:tracePt t="18909" x="2227263" y="1809750"/>
          <p14:tracePt t="18926" x="2252663" y="1809750"/>
          <p14:tracePt t="18941" x="2336800" y="1809750"/>
          <p14:tracePt t="18955" x="2430463" y="1809750"/>
          <p14:tracePt t="18969" x="2473325" y="1809750"/>
          <p14:tracePt t="18986" x="2506663" y="1809750"/>
          <p14:tracePt t="19001" x="2557463" y="1809750"/>
          <p14:tracePt t="19017" x="2592388" y="1809750"/>
          <p14:tracePt t="19034" x="2600325" y="1809750"/>
          <p14:tracePt t="19050" x="2608263" y="1809750"/>
          <p14:tracePt t="19066" x="2633663" y="1809750"/>
          <p14:tracePt t="19081" x="2686050" y="1809750"/>
          <p14:tracePt t="19099" x="2727325" y="1809750"/>
          <p14:tracePt t="19116" x="2813050" y="1809750"/>
          <p14:tracePt t="19132" x="2846388" y="1809750"/>
          <p14:tracePt t="19141" x="2871788" y="1809750"/>
          <p14:tracePt t="19160" x="2940050" y="1809750"/>
          <p14:tracePt t="19175" x="3000375" y="1809750"/>
          <p14:tracePt t="19191" x="3067050" y="1809750"/>
          <p14:tracePt t="19206" x="3076575" y="1809750"/>
          <p14:tracePt t="19207" x="3101975" y="1809750"/>
          <p14:tracePt t="19223" x="3119438" y="1809750"/>
          <p14:tracePt t="19239" x="3135313" y="1809750"/>
          <p14:tracePt t="19256" x="3160713" y="1809750"/>
          <p14:tracePt t="19257" x="3178175" y="1809750"/>
          <p14:tracePt t="19272" x="3195638" y="1809750"/>
          <p14:tracePt t="19290" x="3271838" y="1793875"/>
          <p14:tracePt t="19298" x="3297238" y="1784350"/>
          <p14:tracePt t="19318" x="3365500" y="1776413"/>
          <p14:tracePt t="19334" x="3459163" y="1766888"/>
          <p14:tracePt t="19350" x="3543300" y="1766888"/>
          <p14:tracePt t="19365" x="3586163" y="1766888"/>
          <p14:tracePt t="19382" x="3611563" y="1766888"/>
          <p14:tracePt t="19610" x="3603625" y="1766888"/>
          <p14:tracePt t="19630" x="3594100" y="1766888"/>
          <p14:tracePt t="19646" x="3586163" y="1766888"/>
          <p14:tracePt t="19876" x="3611563" y="1766888"/>
          <p14:tracePt t="19894" x="3654425" y="1766888"/>
          <p14:tracePt t="19909" x="3738563" y="1766888"/>
          <p14:tracePt t="19924" x="3781425" y="1766888"/>
          <p14:tracePt t="19940" x="3943350" y="1766888"/>
          <p14:tracePt t="19956" x="4113213" y="1766888"/>
          <p14:tracePt t="19973" x="4325938" y="1766888"/>
          <p14:tracePt t="19990" x="4521200" y="1766888"/>
          <p14:tracePt t="20006" x="4708525" y="1766888"/>
          <p14:tracePt t="20024" x="4860925" y="1766888"/>
          <p14:tracePt t="20031" x="4919663" y="1766888"/>
          <p14:tracePt t="20050" x="4987925" y="1766888"/>
          <p14:tracePt t="20066" x="5022850" y="1766888"/>
          <p14:tracePt t="20083" x="5091113" y="1766888"/>
          <p14:tracePt t="20099" x="5175250" y="1766888"/>
          <p14:tracePt t="20114" x="5226050" y="1766888"/>
          <p14:tracePt t="20127" x="5302250" y="1766888"/>
          <p14:tracePt t="20147" x="5413375" y="1766888"/>
          <p14:tracePt t="20159" x="5472113" y="1766888"/>
          <p14:tracePt t="20173" x="5591175" y="1766888"/>
          <p14:tracePt t="20189" x="5788025" y="1766888"/>
          <p14:tracePt t="20207" x="6110288" y="1766888"/>
          <p14:tracePt t="20223" x="6211888" y="1766888"/>
          <p14:tracePt t="20240" x="6356350" y="1766888"/>
          <p14:tracePt t="20329" x="6373813" y="1766888"/>
          <p14:tracePt t="20346" x="6381750" y="1758950"/>
          <p14:tracePt t="20366" x="6391275" y="1758950"/>
          <p14:tracePt t="20381" x="6407150" y="1758950"/>
          <p14:tracePt t="20398" x="6442075" y="1758950"/>
          <p14:tracePt t="20414" x="6526213" y="1758950"/>
          <p14:tracePt t="20423" x="6551613" y="1758950"/>
          <p14:tracePt t="20440" x="6627813" y="1758950"/>
          <p14:tracePt t="20457" x="6662738" y="1758950"/>
          <p14:tracePt t="20457" x="6680200" y="1758950"/>
          <p14:tracePt t="20473" x="6688138" y="1758950"/>
          <p14:tracePt t="20628" x="6696075" y="1758950"/>
          <p14:tracePt t="20646" x="6756400" y="1758950"/>
          <p14:tracePt t="20661" x="6799263" y="1758950"/>
          <p14:tracePt t="20673" x="6824663" y="1758950"/>
          <p14:tracePt t="20690" x="6891338" y="1751013"/>
          <p14:tracePt t="20706" x="6943725" y="1751013"/>
          <p14:tracePt t="20723" x="6994525" y="1751013"/>
          <p14:tracePt t="20740" x="7070725" y="1751013"/>
          <p14:tracePt t="20756" x="7138988" y="1751013"/>
          <p14:tracePt t="20774" x="7240588" y="1751013"/>
          <p14:tracePt t="20799" x="7342188" y="1751013"/>
          <p14:tracePt t="20816" x="7392988" y="1751013"/>
          <p14:tracePt t="20831" x="7418388" y="1751013"/>
          <p14:tracePt t="20847" x="7461250" y="1751013"/>
          <p14:tracePt t="20866" x="7572375" y="1751013"/>
          <p14:tracePt t="20875" x="7613650" y="1751013"/>
          <p14:tracePt t="20892" x="7681913" y="1751013"/>
          <p14:tracePt t="20914" x="7800975" y="1751013"/>
          <p14:tracePt t="20941" x="7962900" y="1751013"/>
          <p14:tracePt t="20956" x="8039100" y="1751013"/>
          <p14:tracePt t="20973" x="8064500" y="1751013"/>
          <p14:tracePt t="20989" x="8158163" y="1751013"/>
          <p14:tracePt t="21007" x="8208963" y="1751013"/>
          <p14:tracePt t="21016" x="8310563" y="1751013"/>
          <p14:tracePt t="21033" x="8362950" y="1751013"/>
          <p14:tracePt t="21051" x="8472488" y="1751013"/>
          <p14:tracePt t="21068" x="8515350" y="1751013"/>
          <p14:tracePt t="21097" x="8532813" y="1751013"/>
          <p14:tracePt t="21116" x="8566150" y="1751013"/>
          <p14:tracePt t="21126" x="8591550" y="1751013"/>
          <p14:tracePt t="21142" x="8651875" y="1751013"/>
          <p14:tracePt t="21157" x="8743950" y="1751013"/>
          <p14:tracePt t="21173" x="8796338" y="1751013"/>
          <p14:tracePt t="21189" x="8804275" y="1751013"/>
          <p14:tracePt t="21206" x="8847138" y="1751013"/>
          <p14:tracePt t="21223" x="8888413" y="1751013"/>
          <p14:tracePt t="21240" x="8913813" y="1751013"/>
          <p14:tracePt t="21256" x="8923338" y="1751013"/>
          <p14:tracePt t="21273" x="8956675" y="1751013"/>
          <p14:tracePt t="21290" x="8966200" y="1751013"/>
          <p14:tracePt t="21347" x="8974138" y="1751013"/>
          <p14:tracePt t="21380" x="8923338" y="1776413"/>
          <p14:tracePt t="21393" x="8897938" y="1793875"/>
          <p14:tracePt t="21415" x="8753475" y="1844675"/>
          <p14:tracePt t="21424" x="8702675" y="1844675"/>
          <p14:tracePt t="21440" x="8497888" y="1878013"/>
          <p14:tracePt t="21456" x="8378825" y="1911350"/>
          <p14:tracePt t="21474" x="7912100" y="1997075"/>
          <p14:tracePt t="21489" x="7443788" y="2055813"/>
          <p14:tracePt t="21506" x="6850063" y="2090738"/>
          <p14:tracePt t="21523" x="6178550" y="2124075"/>
          <p14:tracePt t="21540" x="5616575" y="2159000"/>
          <p14:tracePt t="21548" x="5345113" y="2174875"/>
          <p14:tracePt t="21566" x="4521200" y="2217738"/>
          <p14:tracePt t="21584" x="3883025" y="2217738"/>
          <p14:tracePt t="21599" x="3271838" y="2217738"/>
          <p14:tracePt t="21616" x="2838450" y="2217738"/>
          <p14:tracePt t="21630" x="2660650" y="2217738"/>
          <p14:tracePt t="21648" x="2192338" y="2217738"/>
          <p14:tracePt t="21664" x="1928813" y="2217738"/>
          <p14:tracePt t="21691" x="1571625" y="2217738"/>
          <p14:tracePt t="21706" x="1401763" y="2217738"/>
          <p14:tracePt t="21723" x="1282700" y="2217738"/>
          <p14:tracePt t="21740" x="1241425" y="2217738"/>
          <p14:tracePt t="21756" x="1069975" y="2217738"/>
          <p14:tracePt t="21773" x="942975" y="2217738"/>
          <p14:tracePt t="21781" x="900113" y="2217738"/>
          <p14:tracePt t="21800" x="747713" y="2217738"/>
          <p14:tracePt t="21818" x="714375" y="2217738"/>
          <p14:tracePt t="21831" x="704850" y="2217738"/>
          <p14:tracePt t="21848" x="688975" y="2217738"/>
          <p14:tracePt t="21865" x="671513" y="2217738"/>
          <p14:tracePt t="22049" x="714375" y="2192338"/>
          <p14:tracePt t="22064" x="765175" y="2184400"/>
          <p14:tracePt t="22083" x="833438" y="2184400"/>
          <p14:tracePt t="22098" x="1003300" y="2184400"/>
          <p14:tracePt t="22116" x="1393825" y="2184400"/>
          <p14:tracePt t="22132" x="1649413" y="2184400"/>
          <p14:tracePt t="22142" x="1758950" y="2184400"/>
          <p14:tracePt t="22159" x="1971675" y="2184400"/>
          <p14:tracePt t="22175" x="2098675" y="2184400"/>
          <p14:tracePt t="22189" x="2174875" y="2184400"/>
          <p14:tracePt t="22207" x="2192338" y="2174875"/>
          <p14:tracePt t="22224" x="2200275" y="2174875"/>
          <p14:tracePt t="22549" x="2149475" y="2174875"/>
          <p14:tracePt t="22564" x="1844675" y="2174875"/>
          <p14:tracePt t="22582" x="1555750" y="2200275"/>
          <p14:tracePt t="23048" x="1581150" y="2200275"/>
          <p14:tracePt t="23064" x="1606550" y="2200275"/>
          <p14:tracePt t="23084" x="1733550" y="2200275"/>
          <p14:tracePt t="23101" x="1766888" y="2200275"/>
          <p14:tracePt t="23113" x="1903413" y="2200275"/>
          <p14:tracePt t="23130" x="2149475" y="2209800"/>
          <p14:tracePt t="23147" x="2387600" y="2217738"/>
          <p14:tracePt t="23160" x="2557463" y="2217738"/>
          <p14:tracePt t="23173" x="2625725" y="2217738"/>
          <p14:tracePt t="23314" x="2643188" y="2217738"/>
          <p14:tracePt t="23331" x="2668588" y="2217738"/>
          <p14:tracePt t="23349" x="2711450" y="2200275"/>
          <p14:tracePt t="23367" x="2762250" y="2192338"/>
          <p14:tracePt t="23397" x="2787650" y="2184400"/>
          <p14:tracePt t="23456" x="2795588" y="2184400"/>
          <p14:tracePt t="24176" x="2805113" y="2184400"/>
          <p14:tracePt t="24188" x="2838450" y="2184400"/>
          <p14:tracePt t="24206" x="2914650" y="2184400"/>
          <p14:tracePt t="24221" x="2957513" y="2184400"/>
          <p14:tracePt t="24236" x="3016250" y="2184400"/>
          <p14:tracePt t="24253" x="3119438" y="2184400"/>
          <p14:tracePt t="24267" x="3186113" y="2174875"/>
          <p14:tracePt t="24283" x="3203575" y="2174875"/>
          <p14:tracePt t="24300" x="3211513" y="2166938"/>
          <p14:tracePt t="24316" x="3254375" y="2166938"/>
          <p14:tracePt t="24333" x="3305175" y="2166938"/>
          <p14:tracePt t="24347" x="3365500" y="2166938"/>
          <p14:tracePt t="24366" x="3424238" y="2166938"/>
          <p14:tracePt t="24382" x="3459163" y="2159000"/>
          <p14:tracePt t="24391" x="3475038" y="2159000"/>
          <p14:tracePt t="24410" x="3484563" y="2159000"/>
          <p14:tracePt t="24984" x="3502025" y="2159000"/>
          <p14:tracePt t="25001" x="3568700" y="2159000"/>
          <p14:tracePt t="25018" x="3636963" y="2141538"/>
          <p14:tracePt t="25035" x="3697288" y="2141538"/>
          <p14:tracePt t="25048" x="3756025" y="2141538"/>
          <p14:tracePt t="25066" x="3781425" y="2133600"/>
          <p14:tracePt t="25083" x="3790950" y="2133600"/>
          <p14:tracePt t="25377" x="3824288" y="2133600"/>
          <p14:tracePt t="25395" x="3892550" y="2133600"/>
          <p14:tracePt t="25412" x="3968750" y="2133600"/>
          <p14:tracePt t="25425" x="3994150" y="2133600"/>
          <p14:tracePt t="25626" x="4002088" y="2133600"/>
          <p14:tracePt t="25647" x="4070350" y="2133600"/>
          <p14:tracePt t="25659" x="4105275" y="2141538"/>
          <p14:tracePt t="25673" x="4181475" y="2141538"/>
          <p14:tracePt t="25690" x="4232275" y="2141538"/>
          <p14:tracePt t="25706" x="4275138" y="2141538"/>
          <p14:tracePt t="25723" x="4341813" y="2141538"/>
          <p14:tracePt t="25739" x="4351338" y="2141538"/>
          <p14:tracePt t="25924" x="4359275" y="2141538"/>
          <p14:tracePt t="25938" x="4394200" y="2141538"/>
          <p14:tracePt t="25957" x="4427538" y="2141538"/>
          <p14:tracePt t="25974" x="4486275" y="2141538"/>
          <p14:tracePt t="25990" x="4503738" y="2141538"/>
          <p14:tracePt t="26006" x="4529138" y="2133600"/>
          <p14:tracePt t="26236" x="4554538" y="2116138"/>
          <p14:tracePt t="26252" x="4597400" y="2116138"/>
          <p14:tracePt t="26269" x="4665663" y="2108200"/>
          <p14:tracePt t="26285" x="4724400" y="2108200"/>
          <p14:tracePt t="26298" x="4759325" y="2108200"/>
          <p14:tracePt t="26317" x="4775200" y="2108200"/>
          <p14:tracePt t="26799" x="4784725" y="2108200"/>
          <p14:tracePt t="26831" x="4767263" y="2108200"/>
          <p14:tracePt t="26865" x="4741863" y="2116138"/>
          <p14:tracePt t="26985" x="4759325" y="2116138"/>
          <p14:tracePt t="27001" x="4860925" y="2116138"/>
          <p14:tracePt t="27017" x="4919663" y="2116138"/>
          <p14:tracePt t="27033" x="4997450" y="2116138"/>
          <p14:tracePt t="27050" x="5235575" y="2116138"/>
          <p14:tracePt t="27066" x="5362575" y="2116138"/>
          <p14:tracePt t="27082" x="5413375" y="2116138"/>
          <p14:tracePt t="27252" x="5532438" y="2116138"/>
          <p14:tracePt t="27268" x="5565775" y="2116138"/>
          <p14:tracePt t="27285" x="5676900" y="2116138"/>
          <p14:tracePt t="27298" x="5803900" y="2116138"/>
          <p14:tracePt t="27317" x="5897563" y="2116138"/>
          <p14:tracePt t="27334" x="5932488" y="2116138"/>
          <p14:tracePt t="27517" x="5940425" y="2116138"/>
          <p14:tracePt t="27532" x="5991225" y="2116138"/>
          <p14:tracePt t="27549" x="6049963" y="2116138"/>
          <p14:tracePt t="27567" x="6153150" y="2116138"/>
          <p14:tracePt t="27583" x="6237288" y="2116138"/>
          <p14:tracePt t="27598" x="6338888" y="2116138"/>
          <p14:tracePt t="27612" x="6399213" y="2116138"/>
          <p14:tracePt t="27626" x="6457950" y="2116138"/>
          <p14:tracePt t="27648" x="6526213" y="2141538"/>
          <p14:tracePt t="27658" x="6535738" y="2141538"/>
          <p14:tracePt t="27674" x="6551613" y="2141538"/>
          <p14:tracePt t="27690" x="6561138" y="2141538"/>
          <p14:tracePt t="27829" x="6586538" y="2141538"/>
          <p14:tracePt t="27845" x="6619875" y="2141538"/>
          <p14:tracePt t="27866" x="6654800" y="2141538"/>
          <p14:tracePt t="27883" x="6721475" y="2141538"/>
          <p14:tracePt t="27896" x="6756400" y="2141538"/>
          <p14:tracePt t="27910" x="6815138" y="2124075"/>
          <p14:tracePt t="27923" x="6840538" y="2116138"/>
          <p14:tracePt t="27939" x="6883400" y="2090738"/>
          <p14:tracePt t="27956" x="6891338" y="2090738"/>
          <p14:tracePt t="27973" x="6891338" y="2082800"/>
          <p14:tracePt t="27989" x="6891338" y="2073275"/>
          <p14:tracePt t="28006" x="6883400" y="2030413"/>
          <p14:tracePt t="28024" x="6764338" y="1989138"/>
          <p14:tracePt t="28050" x="6619875" y="1954213"/>
          <p14:tracePt t="28066" x="6467475" y="1938338"/>
          <p14:tracePt t="28082" x="6356350" y="1928813"/>
          <p14:tracePt t="28100" x="6280150" y="1928813"/>
          <p14:tracePt t="28235" x="6338888" y="1928813"/>
          <p14:tracePt t="28236" x="6348413" y="1928813"/>
          <p14:tracePt t="28252" x="6399213" y="1928813"/>
          <p14:tracePt t="28268" x="6432550" y="1928813"/>
          <p14:tracePt t="28283" x="6442075" y="1928813"/>
          <p14:tracePt t="28971" x="6381750" y="1963738"/>
          <p14:tracePt t="28986" x="6330950" y="2005013"/>
          <p14:tracePt t="29002" x="6203950" y="2090738"/>
          <p14:tracePt t="29018" x="6024563" y="2200275"/>
          <p14:tracePt t="29034" x="5795963" y="2311400"/>
          <p14:tracePt t="29048" x="5472113" y="2422525"/>
          <p14:tracePt t="29067" x="5091113" y="2481263"/>
          <p14:tracePt t="29083" x="4640263" y="2566988"/>
          <p14:tracePt t="29100" x="3976688" y="2625725"/>
          <p14:tracePt t="29116" x="3832225" y="2643188"/>
          <p14:tracePt t="29131" x="3535363" y="2643188"/>
          <p14:tracePt t="29147" x="3289300" y="2643188"/>
          <p14:tracePt t="29159" x="3186113" y="2643188"/>
          <p14:tracePt t="29160" x="3101975" y="2643188"/>
          <p14:tracePt t="29173" x="3033713" y="2643188"/>
          <p14:tracePt t="29189" x="2897188" y="2643188"/>
          <p14:tracePt t="29206" x="2813050" y="2643188"/>
          <p14:tracePt t="29207" x="2805113" y="2651125"/>
          <p14:tracePt t="29223" x="2795588" y="2651125"/>
          <p14:tracePt t="29240" x="2770188" y="2651125"/>
          <p14:tracePt t="29256" x="2762250" y="2651125"/>
          <p14:tracePt t="29272" x="2744788" y="2651125"/>
          <p14:tracePt t="29290" x="2736850" y="2651125"/>
          <p14:tracePt t="29291" x="2711450" y="2651125"/>
          <p14:tracePt t="29298" x="2676525" y="2651125"/>
          <p14:tracePt t="29318" x="2617788" y="2651125"/>
          <p14:tracePt t="29331" x="2481263" y="2633663"/>
          <p14:tracePt t="29347" x="2319338" y="2600325"/>
          <p14:tracePt t="29364" x="2116138" y="2557463"/>
          <p14:tracePt t="29379" x="2055813" y="2549525"/>
          <p14:tracePt t="29395" x="1946275" y="2541588"/>
          <p14:tracePt t="29411" x="1903413" y="2541588"/>
          <p14:tracePt t="29423" x="1860550" y="2541588"/>
          <p14:tracePt t="29440" x="1793875" y="2541588"/>
          <p14:tracePt t="29456" x="1766888" y="2541588"/>
          <p14:tracePt t="29473" x="1700213" y="2541588"/>
          <p14:tracePt t="29489" x="1622425" y="2541588"/>
          <p14:tracePt t="29506" x="1606550" y="2541588"/>
          <p14:tracePt t="29523" x="1581150" y="2541588"/>
          <p14:tracePt t="29580" x="1571625" y="2541588"/>
          <p14:tracePt t="29612" x="1546225" y="2541588"/>
          <p14:tracePt t="29628" x="1512888" y="2541588"/>
          <p14:tracePt t="29642" x="1495425" y="2541588"/>
          <p14:tracePt t="29659" x="1462088" y="2541588"/>
          <p14:tracePt t="29673" x="1444625" y="2541588"/>
          <p14:tracePt t="29689" x="1393825" y="2541588"/>
          <p14:tracePt t="29706" x="1333500" y="2541588"/>
          <p14:tracePt t="29723" x="1216025" y="2541588"/>
          <p14:tracePt t="29739" x="1155700" y="2541588"/>
          <p14:tracePt t="29756" x="1062038" y="2541588"/>
          <p14:tracePt t="29773" x="1011238" y="2524125"/>
          <p14:tracePt t="29774" x="1003300" y="2524125"/>
          <p14:tracePt t="29800" x="993775" y="2516188"/>
          <p14:tracePt t="30049" x="985838" y="2516188"/>
          <p14:tracePt t="30064" x="968375" y="2516188"/>
          <p14:tracePt t="30082" x="960438" y="2516188"/>
          <p14:tracePt t="30099" x="952500" y="2516188"/>
          <p14:tracePt t="30782" x="977900" y="2516188"/>
          <p14:tracePt t="30798" x="1069975" y="2516188"/>
          <p14:tracePt t="30815" x="1282700" y="2516188"/>
          <p14:tracePt t="30832" x="1716088" y="2489200"/>
          <p14:tracePt t="30848" x="1860550" y="2481263"/>
          <p14:tracePt t="30864" x="2047875" y="2455863"/>
          <p14:tracePt t="30879" x="2098675" y="2447925"/>
          <p14:tracePt t="30923" x="2124075" y="2447925"/>
          <p14:tracePt t="30939" x="2166938" y="2447925"/>
          <p14:tracePt t="30959" x="2293938" y="2447925"/>
          <p14:tracePt t="30970" x="2344738" y="2447925"/>
          <p14:tracePt t="30987" x="2481263" y="2447925"/>
          <p14:tracePt t="31001" x="2633663" y="2447925"/>
          <p14:tracePt t="31018" x="2778125" y="2447925"/>
          <p14:tracePt t="31032" x="2838450" y="2447925"/>
          <p14:tracePt t="31048" x="2906713" y="2447925"/>
          <p14:tracePt t="31067" x="2932113" y="2447925"/>
          <p14:tracePt t="31083" x="2949575" y="2447925"/>
          <p14:tracePt t="31100" x="2957513" y="2447925"/>
          <p14:tracePt t="31116" x="3016250" y="2447925"/>
          <p14:tracePt t="31129" x="3084513" y="2447925"/>
          <p14:tracePt t="31142" x="3109913" y="2447925"/>
          <p14:tracePt t="31159" x="3195638" y="2447925"/>
          <p14:tracePt t="31160" x="3238500" y="2447925"/>
          <p14:tracePt t="31175" x="3355975" y="2455863"/>
          <p14:tracePt t="31190" x="3416300" y="2463800"/>
          <p14:tracePt t="31206" x="3484563" y="2463800"/>
          <p14:tracePt t="31223" x="3492500" y="2463800"/>
          <p14:tracePt t="31439" x="3502025" y="2481263"/>
          <p14:tracePt t="31455" x="3502025" y="2516188"/>
          <p14:tracePt t="31471" x="3502025" y="2549525"/>
          <p14:tracePt t="31877" x="3509963" y="2549525"/>
          <p14:tracePt t="32220" x="3509963" y="2541588"/>
          <p14:tracePt t="32235" x="3517900" y="2541588"/>
          <p14:tracePt t="32252" x="3543300" y="2506663"/>
          <p14:tracePt t="32267" x="3586163" y="2506663"/>
          <p14:tracePt t="32282" x="3629025" y="2498725"/>
          <p14:tracePt t="32300" x="3679825" y="2489200"/>
          <p14:tracePt t="32317" x="3722688" y="2481263"/>
          <p14:tracePt t="32333" x="3756025" y="2481263"/>
          <p14:tracePt t="32350" x="3798888" y="2481263"/>
          <p14:tracePt t="32362" x="3867150" y="2481263"/>
          <p14:tracePt t="32381" x="3892550" y="2481263"/>
          <p14:tracePt t="32396" x="3951288" y="2481263"/>
          <p14:tracePt t="32409" x="3976688" y="2481263"/>
          <p14:tracePt t="32423" x="4002088" y="2481263"/>
          <p14:tracePt t="32440" x="4027488" y="2481263"/>
          <p14:tracePt t="32457" x="4037013" y="2481263"/>
          <p14:tracePt t="32457" x="4044950" y="2481263"/>
          <p14:tracePt t="32472" x="4062413" y="2481263"/>
          <p14:tracePt t="32490" x="4079875" y="2481263"/>
          <p14:tracePt t="32506" x="4105275" y="2473325"/>
          <p14:tracePt t="32524" x="4121150" y="2473325"/>
          <p14:tracePt t="32532" x="4130675" y="2473325"/>
          <p14:tracePt t="32550" x="4156075" y="2473325"/>
          <p14:tracePt t="32566" x="4164013" y="2473325"/>
          <p14:tracePt t="32584" x="4171950" y="2473325"/>
          <p14:tracePt t="32661" x="4181475" y="2473325"/>
          <p14:tracePt t="32675" x="4197350" y="2473325"/>
          <p14:tracePt t="32690" x="4206875" y="2473325"/>
          <p14:tracePt t="32707" x="4232275" y="2489200"/>
          <p14:tracePt t="32719" x="4249738" y="2498725"/>
          <p14:tracePt t="32735" x="4308475" y="2524125"/>
          <p14:tracePt t="32752" x="4368800" y="2541588"/>
          <p14:tracePt t="32768" x="4394200" y="2541588"/>
          <p14:tracePt t="32782" x="4410075" y="2541588"/>
          <p14:tracePt t="32800" x="4419600" y="2541588"/>
          <p14:tracePt t="33220" x="4452938" y="2541588"/>
          <p14:tracePt t="33235" x="4564063" y="2541588"/>
          <p14:tracePt t="33251" x="4691063" y="2541588"/>
          <p14:tracePt t="33267" x="4759325" y="2541588"/>
          <p14:tracePt t="33283" x="4860925" y="2541588"/>
          <p14:tracePt t="33298" x="4878388" y="2541588"/>
          <p14:tracePt t="33316" x="4903788" y="2541588"/>
          <p14:tracePt t="33335" x="4911725" y="2541588"/>
          <p14:tracePt t="33379" x="4919663" y="2541588"/>
          <p14:tracePt t="33394" x="4937125" y="2541588"/>
          <p14:tracePt t="33395" x="4946650" y="2541588"/>
          <p14:tracePt t="33413" x="4962525" y="2541588"/>
          <p14:tracePt t="33423" x="4972050" y="2541588"/>
          <p14:tracePt t="33440" x="4987925" y="2541588"/>
          <p14:tracePt t="33456" x="5005388" y="2541588"/>
          <p14:tracePt t="33473" x="5030788" y="2541588"/>
          <p14:tracePt t="33490" x="5048250" y="2541588"/>
          <p14:tracePt t="33752" x="5038725" y="2541588"/>
          <p14:tracePt t="33767" x="5005388" y="2541588"/>
          <p14:tracePt t="33782" x="4962525" y="2549525"/>
          <p14:tracePt t="33800" x="4929188" y="2549525"/>
          <p14:tracePt t="33816" x="4919663" y="2557463"/>
          <p14:tracePt t="33939" x="4919663" y="2574925"/>
          <p14:tracePt t="33955" x="4937125" y="2574925"/>
          <p14:tracePt t="33971" x="4972050" y="2574925"/>
          <p14:tracePt t="33986" x="5022850" y="2574925"/>
          <p14:tracePt t="34002" x="5081588" y="2574925"/>
          <p14:tracePt t="34017" x="5132388" y="2574925"/>
          <p14:tracePt t="34033" x="5243513" y="2574925"/>
          <p14:tracePt t="34049" x="5387975" y="2549525"/>
          <p14:tracePt t="34066" x="5565775" y="2541588"/>
          <p14:tracePt t="34081" x="5719763" y="2532063"/>
          <p14:tracePt t="34099" x="5854700" y="2524125"/>
          <p14:tracePt t="34116" x="5957888" y="2524125"/>
          <p14:tracePt t="34133" x="6008688" y="2516188"/>
          <p14:tracePt t="34142" x="6024563" y="2516188"/>
          <p14:tracePt t="34158" x="6034088" y="2516188"/>
          <p14:tracePt t="34173" x="6042025" y="2506663"/>
          <p14:tracePt t="34205" x="6059488" y="2498725"/>
          <p14:tracePt t="34222" x="6076950" y="2498725"/>
          <p14:tracePt t="34237" x="6084888" y="2498725"/>
          <p14:tracePt t="34258" x="6110288" y="2489200"/>
          <p14:tracePt t="34266" x="6127750" y="2489200"/>
          <p14:tracePt t="34284" x="6143625" y="2489200"/>
          <p14:tracePt t="34300" x="6169025" y="2489200"/>
          <p14:tracePt t="34317" x="6203950" y="2481263"/>
          <p14:tracePt t="34334" x="6211888" y="2481263"/>
          <p14:tracePt t="34367" x="6229350" y="2481263"/>
          <p14:tracePt t="34398" x="6254750" y="2473325"/>
          <p14:tracePt t="34412" x="6288088" y="2473325"/>
          <p14:tracePt t="34439" x="6323013" y="2473325"/>
          <p14:tracePt t="34549" x="6330950" y="2473325"/>
          <p14:tracePt t="34565" x="6348413" y="2473325"/>
          <p14:tracePt t="34596" x="6365875" y="2473325"/>
          <p14:tracePt t="34610" x="6424613" y="2473325"/>
          <p14:tracePt t="34633" x="6442075" y="2473325"/>
          <p14:tracePt t="34642" x="6483350" y="2473325"/>
          <p14:tracePt t="34658" x="6518275" y="2473325"/>
          <p14:tracePt t="34673" x="6526213" y="2473325"/>
          <p14:tracePt t="34690" x="6543675" y="2473325"/>
          <p14:tracePt t="35672" x="6551613" y="2473325"/>
          <p14:tracePt t="35688" x="6619875" y="2473325"/>
          <p14:tracePt t="35705" x="6688138" y="2463800"/>
          <p14:tracePt t="35720" x="6799263" y="2447925"/>
          <p14:tracePt t="35736" x="6934200" y="2430463"/>
          <p14:tracePt t="35752" x="7035800" y="2422525"/>
          <p14:tracePt t="35766" x="7078663" y="2422525"/>
          <p14:tracePt t="35784" x="7138988" y="2422525"/>
          <p14:tracePt t="35800" x="7172325" y="2422525"/>
          <p14:tracePt t="35816" x="7197725" y="2422525"/>
          <p14:tracePt t="35832" x="7205663" y="2422525"/>
          <p14:tracePt t="36047" x="7215188" y="2422525"/>
          <p14:tracePt t="36065" x="7248525" y="2405063"/>
          <p14:tracePt t="36083" x="7385050" y="2387600"/>
          <p14:tracePt t="36096" x="7402513" y="2387600"/>
          <p14:tracePt t="36116" x="7512050" y="2387600"/>
          <p14:tracePt t="36132" x="7648575" y="2387600"/>
          <p14:tracePt t="36142" x="7783513" y="2387600"/>
          <p14:tracePt t="36158" x="7902575" y="2387600"/>
          <p14:tracePt t="36172" x="7945438" y="2387600"/>
          <p14:tracePt t="36190" x="7996238" y="2387600"/>
          <p14:tracePt t="36205" x="8013700" y="2387600"/>
          <p14:tracePt t="36223" x="8047038" y="2387600"/>
          <p14:tracePt t="36240" x="8132763" y="2387600"/>
          <p14:tracePt t="36256" x="8150225" y="2387600"/>
          <p14:tracePt t="36274" x="8226425" y="2387600"/>
          <p14:tracePt t="36283" x="8234363" y="2387600"/>
          <p14:tracePt t="36299" x="8251825" y="2387600"/>
          <p14:tracePt t="36317" x="8269288" y="2387600"/>
          <p14:tracePt t="36334" x="8320088" y="2387600"/>
          <p14:tracePt t="36351" x="8345488" y="2387600"/>
          <p14:tracePt t="36367" x="8362950" y="2397125"/>
          <p14:tracePt t="36383" x="8370888" y="2397125"/>
          <p14:tracePt t="36397" x="8378825" y="2397125"/>
          <p14:tracePt t="36416" x="8396288" y="2397125"/>
          <p14:tracePt t="36440" x="8447088" y="2405063"/>
          <p14:tracePt t="36456" x="8455025" y="2405063"/>
          <p14:tracePt t="36473" x="8480425" y="2405063"/>
          <p14:tracePt t="36489" x="8540750" y="2422525"/>
          <p14:tracePt t="36506" x="8548688" y="2422525"/>
          <p14:tracePt t="36522" x="8616950" y="2422525"/>
          <p14:tracePt t="36540" x="8702675" y="2430463"/>
          <p14:tracePt t="36549" x="8743950" y="2430463"/>
          <p14:tracePt t="36566" x="8829675" y="2430463"/>
          <p14:tracePt t="36583" x="8855075" y="2430463"/>
          <p14:tracePt t="36600" x="8863013" y="2430463"/>
          <p14:tracePt t="36629" x="8880475" y="2430463"/>
          <p14:tracePt t="36641" x="8888413" y="2430463"/>
          <p14:tracePt t="36659" x="8897938" y="2430463"/>
          <p14:tracePt t="36673" x="8905875" y="2430463"/>
          <p14:tracePt t="36689" x="8913813" y="2430463"/>
          <p14:tracePt t="36707" x="8923338" y="2430463"/>
          <p14:tracePt t="36799" x="8923338" y="2447925"/>
          <p14:tracePt t="36814" x="8888413" y="2463800"/>
          <p14:tracePt t="36832" x="8837613" y="2489200"/>
          <p14:tracePt t="36850" x="8728075" y="2532063"/>
          <p14:tracePt t="36866" x="8523288" y="2574925"/>
          <p14:tracePt t="36877" x="8378825" y="2600325"/>
          <p14:tracePt t="36895" x="7639050" y="2660650"/>
          <p14:tracePt t="36908" x="7342188" y="2676525"/>
          <p14:tracePt t="36923" x="6959600" y="2719388"/>
          <p14:tracePt t="36940" x="6024563" y="2752725"/>
          <p14:tracePt t="36956" x="5727700" y="2762250"/>
          <p14:tracePt t="36973" x="5038725" y="2762250"/>
          <p14:tracePt t="36990" x="4113213" y="2762250"/>
          <p14:tracePt t="37007" x="3475038" y="2762250"/>
          <p14:tracePt t="37023" x="2897188" y="2762250"/>
          <p14:tracePt t="37040" x="2455863" y="2762250"/>
          <p14:tracePt t="37048" x="2286000" y="2762250"/>
          <p14:tracePt t="37067" x="1835150" y="2762250"/>
          <p14:tracePt t="37084" x="1597025" y="2762250"/>
          <p14:tracePt t="37100" x="1385888" y="2762250"/>
          <p14:tracePt t="37114" x="1266825" y="2762250"/>
          <p14:tracePt t="37131" x="1096963" y="2762250"/>
          <p14:tracePt t="37148" x="884238" y="2762250"/>
          <p14:tracePt t="37159" x="815975" y="2762250"/>
          <p14:tracePt t="37173" x="773113" y="2762250"/>
          <p14:tracePt t="37189" x="696913" y="2762250"/>
          <p14:tracePt t="37207" x="628650" y="2762250"/>
          <p14:tracePt t="37223" x="560388" y="2762250"/>
          <p14:tracePt t="37239" x="519113" y="2762250"/>
          <p14:tracePt t="37256" x="466725" y="2762250"/>
          <p14:tracePt t="37273" x="441325" y="2762250"/>
          <p14:tracePt t="37330" x="415925" y="2762250"/>
          <p14:tracePt t="37364" x="390525" y="2762250"/>
          <p14:tracePt t="37411" x="382588" y="2770188"/>
          <p14:tracePt t="37660" x="382588" y="2778125"/>
          <p14:tracePt t="37673" x="450850" y="2778125"/>
          <p14:tracePt t="37690" x="519113" y="2778125"/>
          <p14:tracePt t="37705" x="688975" y="2778125"/>
          <p14:tracePt t="37722" x="909638" y="2778125"/>
          <p14:tracePt t="37736" x="1036638" y="2778125"/>
          <p14:tracePt t="37752" x="1401763" y="2778125"/>
          <p14:tracePt t="37767" x="1487488" y="2778125"/>
          <p14:tracePt t="37768" x="1563688" y="2778125"/>
          <p14:tracePt t="37784" x="1649413" y="2778125"/>
          <p14:tracePt t="37800" x="1657350" y="2778125"/>
          <p14:tracePt t="37816" x="1674813" y="2778125"/>
          <p14:tracePt t="38063" x="1690688" y="2778125"/>
          <p14:tracePt t="38080" x="1758950" y="2778125"/>
          <p14:tracePt t="38099" x="1844675" y="2778125"/>
          <p14:tracePt t="38116" x="1920875" y="2762250"/>
          <p14:tracePt t="38132" x="1997075" y="2744788"/>
          <p14:tracePt t="38142" x="2047875" y="2736850"/>
          <p14:tracePt t="38159" x="2098675" y="2727325"/>
          <p14:tracePt t="38175" x="2108200" y="2727325"/>
          <p14:tracePt t="40176" x="2116138" y="2727325"/>
          <p14:tracePt t="40188" x="2184400" y="2727325"/>
          <p14:tracePt t="40205" x="2379663" y="2727325"/>
          <p14:tracePt t="40220" x="2651125" y="2752725"/>
          <p14:tracePt t="40236" x="2795588" y="2752725"/>
          <p14:tracePt t="40252" x="3016250" y="2762250"/>
          <p14:tracePt t="40267" x="3160713" y="2762250"/>
          <p14:tracePt t="40283" x="3170238" y="2762250"/>
          <p14:tracePt t="40410" x="3221038" y="2778125"/>
          <p14:tracePt t="40424" x="3238500" y="2787650"/>
          <p14:tracePt t="40439" x="3297238" y="2787650"/>
          <p14:tracePt t="40458" x="3441700" y="2795588"/>
          <p14:tracePt t="40471" x="3629025" y="2795588"/>
          <p14:tracePt t="40489" x="3841750" y="2795588"/>
          <p14:tracePt t="40490" x="3925888" y="2795588"/>
          <p14:tracePt t="40505" x="4019550" y="2795588"/>
          <p14:tracePt t="40523" x="4164013" y="2795588"/>
          <p14:tracePt t="40531" x="4257675" y="2795588"/>
          <p14:tracePt t="40551" x="4275138" y="2795588"/>
          <p14:tracePt t="40845" x="4300538" y="2813050"/>
          <p14:tracePt t="40860" x="4325938" y="2813050"/>
          <p14:tracePt t="40875" x="4394200" y="2846388"/>
          <p14:tracePt t="40892" x="4460875" y="2897188"/>
          <p14:tracePt t="40908" x="4503738" y="2914650"/>
          <p14:tracePt t="40923" x="4503738" y="2922588"/>
          <p14:tracePt t="40940" x="4513263" y="2932113"/>
          <p14:tracePt t="40971" x="4521200" y="2940050"/>
          <p14:tracePt t="40972" x="4521200" y="2949575"/>
          <p14:tracePt t="40986" x="4521200" y="2957513"/>
          <p14:tracePt t="41002" x="4521200" y="2982913"/>
          <p14:tracePt t="41017" x="4452938" y="3016250"/>
          <p14:tracePt t="41034" x="4368800" y="3059113"/>
          <p14:tracePt t="41050" x="4232275" y="3101975"/>
          <p14:tracePt t="41066" x="4019550" y="3144838"/>
          <p14:tracePt t="41081" x="3730625" y="3170238"/>
          <p14:tracePt t="41098" x="3475038" y="3195638"/>
          <p14:tracePt t="41117" x="3279775" y="3211513"/>
          <p14:tracePt t="41128" x="3203575" y="3211513"/>
          <p14:tracePt t="41142" x="3094038" y="3211513"/>
          <p14:tracePt t="41163" x="2974975" y="3211513"/>
          <p14:tracePt t="41175" x="2914650" y="3211513"/>
          <p14:tracePt t="41189" x="2855913" y="3211513"/>
          <p14:tracePt t="41206" x="2557463" y="3211513"/>
          <p14:tracePt t="41223" x="2311400" y="3211513"/>
          <p14:tracePt t="41239" x="1997075" y="3211513"/>
          <p14:tracePt t="41257" x="1708150" y="3211513"/>
          <p14:tracePt t="41272" x="1411288" y="3211513"/>
          <p14:tracePt t="41290" x="1054100" y="3211513"/>
          <p14:tracePt t="41299" x="1011238" y="3211513"/>
          <p14:tracePt t="41318" x="960438" y="3221038"/>
          <p14:tracePt t="41333" x="952500" y="3221038"/>
          <p14:tracePt t="41393" x="935038" y="3238500"/>
          <p14:tracePt t="41412" x="909638" y="3254375"/>
          <p14:tracePt t="41422" x="900113" y="3254375"/>
          <p14:tracePt t="41455" x="900113" y="3263900"/>
          <p14:tracePt t="41517" x="900113" y="3271838"/>
          <p14:tracePt t="41534" x="900113" y="3279775"/>
          <p14:tracePt t="41659" x="917575" y="3297238"/>
          <p14:tracePt t="41674" x="935038" y="3297238"/>
          <p14:tracePt t="41689" x="1019175" y="3322638"/>
          <p14:tracePt t="41704" x="1087438" y="3322638"/>
          <p14:tracePt t="41720" x="1231900" y="3322638"/>
          <p14:tracePt t="41736" x="1436688" y="3322638"/>
          <p14:tracePt t="41751" x="1639888" y="3322638"/>
          <p14:tracePt t="41767" x="1784350" y="3322638"/>
          <p14:tracePt t="41784" x="1878013" y="3322638"/>
          <p14:tracePt t="41800" x="1885950" y="3322638"/>
          <p14:tracePt t="41816" x="1895475" y="3322638"/>
          <p14:tracePt t="41927" x="1911350" y="3322638"/>
          <p14:tracePt t="41943" x="1954213" y="3322638"/>
          <p14:tracePt t="41955" x="2022475" y="3322638"/>
          <p14:tracePt t="41970" x="2047875" y="3322638"/>
          <p14:tracePt t="41986" x="2184400" y="3322638"/>
          <p14:tracePt t="42003" x="2354263" y="3322638"/>
          <p14:tracePt t="42018" x="2430463" y="3322638"/>
          <p14:tracePt t="42033" x="2532063" y="3322638"/>
          <p14:tracePt t="42048" x="2557463" y="3322638"/>
          <p14:tracePt t="42220" x="2541588" y="3322638"/>
          <p14:tracePt t="42360" x="2566988" y="3322638"/>
          <p14:tracePt t="42380" x="2608263" y="3322638"/>
          <p14:tracePt t="42392" x="2651125" y="3322638"/>
          <p14:tracePt t="42409" x="2727325" y="3322638"/>
          <p14:tracePt t="42423" x="2787650" y="3322638"/>
          <p14:tracePt t="42439" x="2830513" y="3322638"/>
          <p14:tracePt t="42455" x="2838450" y="3322638"/>
          <p14:tracePt t="42563" x="2770188" y="3322638"/>
          <p14:tracePt t="42580" x="2727325" y="3322638"/>
          <p14:tracePt t="42599" x="2719388" y="3322638"/>
          <p14:tracePt t="42615" x="2711450" y="3322638"/>
          <p14:tracePt t="42689" x="2693988" y="3322638"/>
          <p14:tracePt t="42720" x="2711450" y="3322638"/>
          <p14:tracePt t="42736" x="2805113" y="3322638"/>
          <p14:tracePt t="42752" x="2881313" y="3322638"/>
          <p14:tracePt t="42766" x="2922588" y="3322638"/>
          <p14:tracePt t="42784" x="2965450" y="3322638"/>
          <p14:tracePt t="42800" x="2974975" y="3322638"/>
          <p14:tracePt t="43095" x="2974975" y="3305175"/>
          <p14:tracePt t="43112" x="3059113" y="3305175"/>
          <p14:tracePt t="43129" x="3203575" y="3305175"/>
          <p14:tracePt t="43142" x="3408363" y="3289300"/>
          <p14:tracePt t="43160" x="3509963" y="3271838"/>
          <p14:tracePt t="43176" x="3705225" y="3263900"/>
          <p14:tracePt t="43189" x="3841750" y="3246438"/>
          <p14:tracePt t="43206" x="3857625" y="3238500"/>
          <p14:tracePt t="43223" x="3875088" y="3221038"/>
          <p14:tracePt t="43548" x="3883025" y="3221038"/>
          <p14:tracePt t="43565" x="3908425" y="3221038"/>
          <p14:tracePt t="43583" x="3917950" y="3211513"/>
          <p14:tracePt t="43601" x="3925888" y="3211513"/>
          <p14:tracePt t="43768" x="3925888" y="3203575"/>
          <p14:tracePt t="44532" x="3892550" y="3178175"/>
          <p14:tracePt t="44550" x="3824288" y="3160713"/>
          <p14:tracePt t="44566" x="3806825" y="3160713"/>
          <p14:tracePt t="44660" x="3798888" y="3152775"/>
          <p14:tracePt t="44673" x="3798888" y="3144838"/>
          <p14:tracePt t="44689" x="3816350" y="3119438"/>
          <p14:tracePt t="44706" x="3824288" y="3119438"/>
          <p14:tracePt t="44723" x="3832225" y="3109913"/>
          <p14:tracePt t="44876" x="3832225" y="3101975"/>
          <p14:tracePt t="44897" x="3832225" y="3094038"/>
          <p14:tracePt t="44908" x="3816350" y="3067050"/>
          <p14:tracePt t="44923" x="3790950" y="3059113"/>
          <p14:tracePt t="44939" x="3722688" y="3016250"/>
          <p14:tracePt t="44956" x="3713163" y="3016250"/>
          <p14:tracePt t="44973" x="3705225" y="3008313"/>
          <p14:tracePt t="45002" x="3705225" y="2990850"/>
          <p14:tracePt t="45017" x="3730625" y="2990850"/>
          <p14:tracePt t="45033" x="3816350" y="2990850"/>
          <p14:tracePt t="45048" x="3951288" y="2990850"/>
          <p14:tracePt t="45067" x="4062413" y="2990850"/>
          <p14:tracePt t="45083" x="4105275" y="2990850"/>
          <p14:tracePt t="45100" x="4113213" y="3008313"/>
          <p14:tracePt t="45113" x="4113213" y="3016250"/>
          <p14:tracePt t="45132" x="4113213" y="3101975"/>
          <p14:tracePt t="45141" x="4095750" y="3144838"/>
          <p14:tracePt t="45158" x="4027488" y="3228975"/>
          <p14:tracePt t="45175" x="3943350" y="3348038"/>
          <p14:tracePt t="45191" x="3857625" y="3390900"/>
          <p14:tracePt t="45206" x="3705225" y="3459163"/>
          <p14:tracePt t="45378" x="3705225" y="3441700"/>
          <p14:tracePt t="45392" x="3705225" y="3433763"/>
          <p14:tracePt t="45410" x="3679825" y="3416300"/>
          <p14:tracePt t="45424" x="3619500" y="3408363"/>
          <p14:tracePt t="45439" x="3578225" y="3408363"/>
          <p14:tracePt t="45457" x="3492500" y="3408363"/>
          <p14:tracePt t="45457" x="3441700" y="3408363"/>
          <p14:tracePt t="45473" x="3314700" y="3408363"/>
          <p14:tracePt t="45490" x="3170238" y="3408363"/>
          <p14:tracePt t="45506" x="3101975" y="3416300"/>
          <p14:tracePt t="45523" x="2965450" y="3433763"/>
          <p14:tracePt t="45540" x="2813050" y="3467100"/>
          <p14:tracePt t="45548" x="2752725" y="3484563"/>
          <p14:tracePt t="45568" x="2633663" y="3502025"/>
          <p14:tracePt t="45581" x="2516188" y="3517900"/>
          <p14:tracePt t="45597" x="2447925" y="3527425"/>
          <p14:tracePt t="45616" x="2405063" y="3527425"/>
          <p14:tracePt t="45631" x="2397125" y="3527425"/>
          <p14:tracePt t="45688" x="2387600" y="3527425"/>
          <p14:tracePt t="45704" x="2362200" y="3527425"/>
          <p14:tracePt t="45720" x="2293938" y="3527425"/>
          <p14:tracePt t="45735" x="2235200" y="3527425"/>
          <p14:tracePt t="45751" x="2149475" y="3527425"/>
          <p14:tracePt t="45767" x="2055813" y="3527425"/>
          <p14:tracePt t="45783" x="1979613" y="3527425"/>
          <p14:tracePt t="45799" x="1954213" y="3527425"/>
          <p14:tracePt t="45814" x="1911350" y="3527425"/>
          <p14:tracePt t="45833" x="1870075" y="3527425"/>
          <p14:tracePt t="45849" x="1809750" y="3527425"/>
          <p14:tracePt t="45866" x="1725613" y="3527425"/>
          <p14:tracePt t="45875" x="1690688" y="3527425"/>
          <p14:tracePt t="45891" x="1546225" y="3527425"/>
          <p14:tracePt t="45913" x="1495425" y="3527425"/>
          <p14:tracePt t="45925" x="1376363" y="3527425"/>
          <p14:tracePt t="45939" x="1317625" y="3527425"/>
          <p14:tracePt t="45956" x="1249363" y="3527425"/>
          <p14:tracePt t="45973" x="1231900" y="3527425"/>
          <p14:tracePt t="46127" x="1300163" y="3527425"/>
          <p14:tracePt t="46146" x="1452563" y="3527425"/>
          <p14:tracePt t="46158" x="1538288" y="3527425"/>
          <p14:tracePt t="46173" x="1639888" y="3527425"/>
          <p14:tracePt t="46190" x="2030413" y="3527425"/>
          <p14:tracePt t="46206" x="2268538" y="3527425"/>
          <p14:tracePt t="46223" x="2481263" y="3527425"/>
          <p14:tracePt t="46239" x="2625725" y="3527425"/>
          <p14:tracePt t="46256" x="2686050" y="3527425"/>
          <p14:tracePt t="46346" x="2693988" y="3527425"/>
          <p14:tracePt t="46363" x="2727325" y="3527425"/>
          <p14:tracePt t="46382" x="2838450" y="3527425"/>
          <p14:tracePt t="46392" x="2932113" y="3527425"/>
          <p14:tracePt t="46408" x="3008313" y="3543300"/>
          <p14:tracePt t="46423" x="3203575" y="3552825"/>
          <p14:tracePt t="46439" x="3416300" y="3560763"/>
          <p14:tracePt t="46456" x="3535363" y="3560763"/>
          <p14:tracePt t="46473" x="3543300" y="3560763"/>
          <p14:tracePt t="46893" x="3502025" y="3568700"/>
          <p14:tracePt t="46912" x="3449638" y="3568700"/>
          <p14:tracePt t="46923" x="3408363" y="3568700"/>
          <p14:tracePt t="46939" x="3348038" y="3568700"/>
          <p14:tracePt t="46940" x="3330575" y="3568700"/>
          <p14:tracePt t="46956" x="3297238" y="3568700"/>
          <p14:tracePt t="46974" x="3246438" y="3568700"/>
          <p14:tracePt t="46974" x="3211513" y="3568700"/>
          <p14:tracePt t="46989" x="3195638" y="3568700"/>
          <p14:tracePt t="47236" x="3203575" y="3568700"/>
          <p14:tracePt t="47250" x="3238500" y="3568700"/>
          <p14:tracePt t="47267" x="3475038" y="3568700"/>
          <p14:tracePt t="47283" x="3646488" y="3568700"/>
          <p14:tracePt t="47300" x="3790950" y="3568700"/>
          <p14:tracePt t="47316" x="3857625" y="3568700"/>
          <p14:tracePt t="47333" x="3867150" y="3568700"/>
          <p14:tracePt t="47547" x="3875088" y="3568700"/>
          <p14:tracePt t="47563" x="3908425" y="3568700"/>
          <p14:tracePt t="47580" x="3960813" y="3568700"/>
          <p14:tracePt t="47598" x="4002088" y="3568700"/>
          <p14:tracePt t="47628" x="4044950" y="3552825"/>
          <p14:tracePt t="48188" x="4087813" y="3552825"/>
          <p14:tracePt t="48205" x="4164013" y="3543300"/>
          <p14:tracePt t="48206" x="4197350" y="3535363"/>
          <p14:tracePt t="48221" x="4265613" y="3535363"/>
          <p14:tracePt t="48236" x="4445000" y="3517900"/>
          <p14:tracePt t="48252" x="4529138" y="3517900"/>
          <p14:tracePt t="48269" x="4579938" y="3509963"/>
          <p14:tracePt t="48282" x="4622800" y="3509963"/>
          <p14:tracePt t="48300" x="4630738" y="3509963"/>
          <p14:tracePt t="48315" x="4648200" y="3509963"/>
          <p14:tracePt t="48332" x="4665663" y="3502025"/>
          <p14:tracePt t="48348" x="4699000" y="3484563"/>
          <p14:tracePt t="48381" x="4749800" y="3484563"/>
          <p14:tracePt t="48393" x="4827588" y="3484563"/>
          <p14:tracePt t="48409" x="4919663" y="3484563"/>
          <p14:tracePt t="48424" x="5005388" y="3484563"/>
          <p14:tracePt t="48440" x="5022850" y="3484563"/>
          <p14:tracePt t="48440" x="5064125" y="3484563"/>
          <p14:tracePt t="48456" x="5099050" y="3484563"/>
          <p14:tracePt t="48472" x="5183188" y="3484563"/>
          <p14:tracePt t="48491" x="5353050" y="3484563"/>
          <p14:tracePt t="48506" x="5430838" y="3484563"/>
          <p14:tracePt t="48523" x="5557838" y="3484563"/>
          <p14:tracePt t="48539" x="5591175" y="3484563"/>
          <p14:tracePt t="48610" x="5600700" y="3492500"/>
          <p14:tracePt t="48630" x="5591175" y="3509963"/>
          <p14:tracePt t="48641" x="5565775" y="3517900"/>
          <p14:tracePt t="48659" x="5362575" y="3552825"/>
          <p14:tracePt t="49127" x="5345113" y="3560763"/>
          <p14:tracePt t="49147" x="5456238" y="3560763"/>
          <p14:tracePt t="49157" x="5514975" y="3560763"/>
          <p14:tracePt t="49173" x="5583238" y="3560763"/>
          <p14:tracePt t="49174" x="5626100" y="3560763"/>
          <p14:tracePt t="49189" x="5735638" y="3552825"/>
          <p14:tracePt t="49206" x="5813425" y="3552825"/>
          <p14:tracePt t="49222" x="5829300" y="3552825"/>
          <p14:tracePt t="49240" x="5897563" y="3552825"/>
          <p14:tracePt t="49256" x="5922963" y="3552825"/>
          <p14:tracePt t="49273" x="5965825" y="3552825"/>
          <p14:tracePt t="49281" x="6008688" y="3552825"/>
          <p14:tracePt t="49300" x="6024563" y="3552825"/>
          <p14:tracePt t="49316" x="6135688" y="3552825"/>
          <p14:tracePt t="49333" x="6194425" y="3552825"/>
          <p14:tracePt t="49348" x="6246813" y="3552825"/>
          <p14:tracePt t="49364" x="6297613" y="3552825"/>
          <p14:tracePt t="49379" x="6330950" y="3552825"/>
          <p14:tracePt t="49398" x="6450013" y="3560763"/>
          <p14:tracePt t="49408" x="6492875" y="3560763"/>
          <p14:tracePt t="49424" x="6645275" y="3560763"/>
          <p14:tracePt t="49442" x="6916738" y="3568700"/>
          <p14:tracePt t="49455" x="7002463" y="3578225"/>
          <p14:tracePt t="49474" x="7164388" y="3578225"/>
          <p14:tracePt t="49489" x="7248525" y="3578225"/>
          <p14:tracePt t="49676" x="7265988" y="3578225"/>
          <p14:tracePt t="49688" x="7299325" y="3578225"/>
          <p14:tracePt t="49705" x="7342188" y="3578225"/>
          <p14:tracePt t="49722" x="7377113" y="3578225"/>
          <p14:tracePt t="49735" x="7392988" y="3578225"/>
          <p14:tracePt t="49753" x="7418388" y="3586163"/>
          <p14:tracePt t="49767" x="7427913" y="3619500"/>
          <p14:tracePt t="49782" x="7427913" y="3662363"/>
          <p14:tracePt t="49800" x="7410450" y="3722688"/>
          <p14:tracePt t="49816" x="7402513" y="3730625"/>
          <p14:tracePt t="49832" x="7402513" y="3738563"/>
          <p14:tracePt t="50205" x="7350125" y="3722688"/>
          <p14:tracePt t="50220" x="7350125" y="3705225"/>
          <p14:tracePt t="50236" x="7334250" y="3662363"/>
          <p14:tracePt t="50250" x="7334250" y="3654425"/>
          <p14:tracePt t="50268" x="7324725" y="3636963"/>
          <p14:tracePt t="50283" x="7324725" y="3619500"/>
          <p14:tracePt t="50299" x="7324725" y="3603625"/>
          <p14:tracePt t="50316" x="7324725" y="3578225"/>
          <p14:tracePt t="50331" x="7342188" y="3543300"/>
          <p14:tracePt t="50350" x="7359650" y="3527425"/>
          <p14:tracePt t="50366" x="7392988" y="3509963"/>
          <p14:tracePt t="50382" x="7494588" y="3484563"/>
          <p14:tracePt t="50396" x="7537450" y="3484563"/>
          <p14:tracePt t="50413" x="7623175" y="3484563"/>
          <p14:tracePt t="50423" x="7648575" y="3484563"/>
          <p14:tracePt t="50439" x="7732713" y="3484563"/>
          <p14:tracePt t="50456" x="7851775" y="3484563"/>
          <p14:tracePt t="50474" x="7980363" y="3484563"/>
          <p14:tracePt t="50489" x="7996238" y="3484563"/>
          <p14:tracePt t="50506" x="8005763" y="3484563"/>
          <p14:tracePt t="50813" x="7980363" y="3484563"/>
          <p14:tracePt t="50831" x="7937500" y="3502025"/>
          <p14:tracePt t="50850" x="7912100" y="3535363"/>
          <p14:tracePt t="50863" x="7894638" y="3552825"/>
          <p14:tracePt t="50986" x="7945438" y="3568700"/>
          <p14:tracePt t="51001" x="8039100" y="3568700"/>
          <p14:tracePt t="51018" x="8089900" y="3568700"/>
          <p14:tracePt t="51034" x="8166100" y="3568700"/>
          <p14:tracePt t="51050" x="8404225" y="3568700"/>
          <p14:tracePt t="51066" x="8574088" y="3568700"/>
          <p14:tracePt t="51083" x="8634413" y="3568700"/>
          <p14:tracePt t="51098" x="8642350" y="3568700"/>
          <p14:tracePt t="51251" x="8677275" y="3568700"/>
          <p14:tracePt t="51268" x="8702675" y="3568700"/>
          <p14:tracePt t="51284" x="8710613" y="3568700"/>
          <p14:tracePt t="51299" x="8736013" y="3568700"/>
          <p14:tracePt t="51315" x="8769350" y="3568700"/>
          <p14:tracePt t="51334" x="8796338" y="3568700"/>
          <p14:tracePt t="51350" x="8804275" y="3568700"/>
          <p14:tracePt t="51366" x="8812213" y="3568700"/>
          <p14:tracePt t="51661" x="8829675" y="3568700"/>
          <p14:tracePt t="51681" x="8837613" y="3568700"/>
          <p14:tracePt t="51690" x="8847138" y="3568700"/>
          <p14:tracePt t="51706" x="8880475" y="3568700"/>
          <p14:tracePt t="51723" x="8931275" y="3552825"/>
          <p14:tracePt t="51739" x="8956675" y="3552825"/>
          <p14:tracePt t="51911" x="8948738" y="3568700"/>
          <p14:tracePt t="51927" x="8931275" y="3594100"/>
          <p14:tracePt t="51939" x="8923338" y="3603625"/>
          <p14:tracePt t="51957" x="8855075" y="3646488"/>
          <p14:tracePt t="51973" x="8804275" y="3671888"/>
          <p14:tracePt t="51990" x="8728075" y="3697288"/>
          <p14:tracePt t="51990" x="8651875" y="3722688"/>
          <p14:tracePt t="52005" x="8574088" y="3748088"/>
          <p14:tracePt t="52023" x="8421688" y="3816350"/>
          <p14:tracePt t="52036" x="8099425" y="3917950"/>
          <p14:tracePt t="52057" x="7767638" y="3994150"/>
          <p14:tracePt t="52066" x="7546975" y="4037013"/>
          <p14:tracePt t="52082" x="7104063" y="4095750"/>
          <p14:tracePt t="52098" x="6746875" y="4164013"/>
          <p14:tracePt t="52115" x="6442075" y="4214813"/>
          <p14:tracePt t="52128" x="6194425" y="4257675"/>
          <p14:tracePt t="52142" x="5948363" y="4275138"/>
          <p14:tracePt t="52163" x="5676900" y="4300538"/>
          <p14:tracePt t="52173" x="5532438" y="4308475"/>
          <p14:tracePt t="52190" x="5183188" y="4308475"/>
          <p14:tracePt t="52206" x="4810125" y="4308475"/>
          <p14:tracePt t="52223" x="4164013" y="4308475"/>
          <p14:tracePt t="52239" x="3994150" y="4308475"/>
          <p14:tracePt t="52258" x="3509963" y="4308475"/>
          <p14:tracePt t="52272" x="3160713" y="4308475"/>
          <p14:tracePt t="52290" x="2982913" y="4308475"/>
          <p14:tracePt t="52299" x="2633663" y="4308475"/>
          <p14:tracePt t="52318" x="2184400" y="4308475"/>
          <p14:tracePt t="52334" x="1920875" y="4308475"/>
          <p14:tracePt t="52350" x="1690688" y="4308475"/>
          <p14:tracePt t="52364" x="1581150" y="4308475"/>
          <p14:tracePt t="52381" x="1393825" y="4308475"/>
          <p14:tracePt t="52397" x="1241425" y="4308475"/>
          <p14:tracePt t="52415" x="1069975" y="4308475"/>
          <p14:tracePt t="52441" x="1054100" y="4308475"/>
          <p14:tracePt t="52595" x="1028700" y="4308475"/>
          <p14:tracePt t="52611" x="952500" y="4308475"/>
          <p14:tracePt t="52630" x="841375" y="4275138"/>
          <p14:tracePt t="52645" x="755650" y="4257675"/>
          <p14:tracePt t="52658" x="730250" y="4240213"/>
          <p14:tracePt t="52675" x="646113" y="4181475"/>
          <p14:tracePt t="52689" x="636588" y="4181475"/>
          <p14:tracePt t="52706" x="628650" y="4156075"/>
          <p14:tracePt t="52724" x="628650" y="4146550"/>
          <p14:tracePt t="52739" x="628650" y="4130675"/>
          <p14:tracePt t="52756" x="628650" y="4105275"/>
          <p14:tracePt t="52773" x="654050" y="4070350"/>
          <p14:tracePt t="52799" x="688975" y="4062413"/>
          <p14:tracePt t="52818" x="722313" y="4062413"/>
          <p14:tracePt t="52832" x="747713" y="4044950"/>
          <p14:tracePt t="52848" x="765175" y="4037013"/>
          <p14:tracePt t="52879" x="790575" y="4027488"/>
          <p14:tracePt t="52907" x="808038" y="4019550"/>
          <p14:tracePt t="52923" x="815975" y="4011613"/>
          <p14:tracePt t="52939" x="823913" y="4011613"/>
          <p14:tracePt t="52940" x="833438" y="4011613"/>
          <p14:tracePt t="52956" x="866775" y="4011613"/>
          <p14:tracePt t="52973" x="900113" y="4011613"/>
          <p14:tracePt t="52989" x="935038" y="4011613"/>
          <p14:tracePt t="53007" x="952500" y="4011613"/>
          <p14:tracePt t="53025" x="977900" y="4011613"/>
          <p14:tracePt t="53050" x="1011238" y="3986213"/>
          <p14:tracePt t="53066" x="1028700" y="3986213"/>
          <p14:tracePt t="53083" x="1054100" y="3976688"/>
          <p14:tracePt t="53099" x="1062038" y="3976688"/>
          <p14:tracePt t="53115" x="1069975" y="3968750"/>
          <p14:tracePt t="53173" x="1079500" y="3960813"/>
          <p14:tracePt t="53190" x="1104900" y="3960813"/>
          <p14:tracePt t="53205" x="1122363" y="3960813"/>
          <p14:tracePt t="53220" x="1122363" y="3951288"/>
          <p14:tracePt t="53235" x="1130300" y="3935413"/>
          <p14:tracePt t="53282" x="1138238" y="3935413"/>
          <p14:tracePt t="53361" x="1147763" y="3935413"/>
          <p14:tracePt t="53878" x="1173163" y="3925888"/>
          <p14:tracePt t="53898" x="1206500" y="3925888"/>
          <p14:tracePt t="53912" x="1308100" y="3900488"/>
          <p14:tracePt t="53922" x="1350963" y="3900488"/>
          <p14:tracePt t="53939" x="1411288" y="3900488"/>
          <p14:tracePt t="53956" x="1495425" y="3892550"/>
          <p14:tracePt t="53973" x="1538288" y="3883025"/>
          <p14:tracePt t="53989" x="1563688" y="3867150"/>
          <p14:tracePt t="54159" x="1581150" y="3867150"/>
          <p14:tracePt t="54173" x="1622425" y="3857625"/>
          <p14:tracePt t="54188" x="1700213" y="3849688"/>
          <p14:tracePt t="54205" x="1776413" y="3849688"/>
          <p14:tracePt t="54221" x="1793875" y="3849688"/>
          <p14:tracePt t="54237" x="1878013" y="3849688"/>
          <p14:tracePt t="54253" x="2014538" y="3849688"/>
          <p14:tracePt t="54267" x="2243138" y="3849688"/>
          <p14:tracePt t="54283" x="2371725" y="3849688"/>
          <p14:tracePt t="54298" x="2625725" y="3849688"/>
          <p14:tracePt t="54316" x="2949575" y="3849688"/>
          <p14:tracePt t="54332" x="3094038" y="3849688"/>
          <p14:tracePt t="54349" x="3160713" y="3849688"/>
          <p14:tracePt t="54366" x="3178175" y="3849688"/>
          <p14:tracePt t="54469" x="3186113" y="3832225"/>
          <p14:tracePt t="54486" x="3238500" y="3806825"/>
          <p14:tracePt t="54501" x="3305175" y="3798888"/>
          <p14:tracePt t="54517" x="3365500" y="3790950"/>
          <p14:tracePt t="54533" x="3467100" y="3790950"/>
          <p14:tracePt t="54549" x="3543300" y="3781425"/>
          <p14:tracePt t="55564" x="3568700" y="3781425"/>
          <p14:tracePt t="55579" x="3705225" y="3781425"/>
          <p14:tracePt t="55599" x="3875088" y="3781425"/>
          <p14:tracePt t="55616" x="4079875" y="3763963"/>
          <p14:tracePt t="55632" x="4130675" y="3756025"/>
          <p14:tracePt t="55926" x="4087813" y="3790950"/>
          <p14:tracePt t="55943" x="4044950" y="3798888"/>
          <p14:tracePt t="55955" x="3986213" y="3824288"/>
          <p14:tracePt t="55969" x="3976688" y="3824288"/>
          <p14:tracePt t="55986" x="3960813" y="3824288"/>
          <p14:tracePt t="56376" x="3994150" y="3824288"/>
          <p14:tracePt t="56395" x="4070350" y="3824288"/>
          <p14:tracePt t="56411" x="4171950" y="3816350"/>
          <p14:tracePt t="56425" x="4333875" y="3798888"/>
          <p14:tracePt t="56440" x="4419600" y="3798888"/>
          <p14:tracePt t="56440" x="4486275" y="3798888"/>
          <p14:tracePt t="56456" x="4572000" y="3798888"/>
          <p14:tracePt t="56474" x="4835525" y="3798888"/>
          <p14:tracePt t="56489" x="4903788" y="3798888"/>
          <p14:tracePt t="56507" x="5030788" y="3798888"/>
          <p14:tracePt t="56523" x="5106988" y="3798888"/>
          <p14:tracePt t="56524" x="5149850" y="3798888"/>
          <p14:tracePt t="56532" x="5183188" y="3798888"/>
          <p14:tracePt t="56549" x="5226050" y="3798888"/>
          <p14:tracePt t="56566" x="5276850" y="3798888"/>
          <p14:tracePt t="56581" x="5327650" y="3798888"/>
          <p14:tracePt t="56597" x="5362575" y="3798888"/>
          <p14:tracePt t="56616" x="5438775" y="3798888"/>
          <p14:tracePt t="56628" x="5472113" y="3798888"/>
          <p14:tracePt t="56644" x="5549900" y="3798888"/>
          <p14:tracePt t="56660" x="5626100" y="3798888"/>
          <p14:tracePt t="56673" x="5651500" y="3798888"/>
          <p14:tracePt t="56689" x="5745163" y="3798888"/>
          <p14:tracePt t="56706" x="5838825" y="3798888"/>
          <p14:tracePt t="56725" x="5991225" y="3798888"/>
          <p14:tracePt t="56740" x="6049963" y="3798888"/>
          <p14:tracePt t="56756" x="6084888" y="3798888"/>
          <p14:tracePt t="56773" x="6102350" y="3798888"/>
          <p14:tracePt t="57659" x="6127750" y="3798888"/>
          <p14:tracePt t="57675" x="6135688" y="3798888"/>
          <p14:tracePt t="57689" x="6161088" y="3798888"/>
          <p14:tracePt t="58314" x="6194425" y="3798888"/>
          <p14:tracePt t="58330" x="6432550" y="3798888"/>
          <p14:tracePt t="58349" x="6561138" y="3798888"/>
          <p14:tracePt t="58366" x="6951663" y="3798888"/>
          <p14:tracePt t="58377" x="7070725" y="3798888"/>
          <p14:tracePt t="58394" x="7197725" y="3798888"/>
          <p14:tracePt t="58413" x="7205663" y="3798888"/>
          <p14:tracePt t="59126" x="7215188" y="3798888"/>
          <p14:tracePt t="59148" x="7299325" y="3798888"/>
          <p14:tracePt t="59159" x="7342188" y="3798888"/>
          <p14:tracePt t="59173" x="7367588" y="3798888"/>
          <p14:tracePt t="59190" x="7402513" y="3798888"/>
          <p14:tracePt t="59190" x="7427913" y="3798888"/>
          <p14:tracePt t="59206" x="7453313" y="3798888"/>
          <p14:tracePt t="59223" x="7504113" y="3798888"/>
          <p14:tracePt t="59240" x="7546975" y="3798888"/>
          <p14:tracePt t="59256" x="7572375" y="3798888"/>
          <p14:tracePt t="59273" x="7623175" y="3798888"/>
          <p14:tracePt t="59289" x="7639050" y="3798888"/>
          <p14:tracePt t="59298" x="7656513" y="3798888"/>
          <p14:tracePt t="59318" x="7673975" y="3798888"/>
          <p14:tracePt t="59333" x="7681913" y="3798888"/>
          <p14:tracePt t="59688" x="7724775" y="3798888"/>
          <p14:tracePt t="59705" x="7783513" y="3798888"/>
          <p14:tracePt t="59721" x="7818438" y="3798888"/>
          <p14:tracePt t="59737" x="7835900" y="3798888"/>
          <p14:tracePt t="59954" x="7843838" y="3798888"/>
          <p14:tracePt t="59971" x="7902575" y="3798888"/>
          <p14:tracePt t="59986" x="7927975" y="3798888"/>
          <p14:tracePt t="60002" x="7954963" y="3798888"/>
          <p14:tracePt t="60018" x="7970838" y="3798888"/>
          <p14:tracePt t="60032" x="7980363" y="3798888"/>
          <p14:tracePt t="60251" x="8021638" y="3798888"/>
          <p14:tracePt t="60266" x="8115300" y="3798888"/>
          <p14:tracePt t="60283" x="8285163" y="3798888"/>
          <p14:tracePt t="60299" x="8455025" y="3798888"/>
          <p14:tracePt t="60316" x="8566150" y="3798888"/>
          <p14:tracePt t="60332" x="8677275" y="3798888"/>
          <p14:tracePt t="60627" x="8693150" y="3798888"/>
          <p14:tracePt t="60647" x="8743950" y="3798888"/>
          <p14:tracePt t="60657" x="8847138" y="3798888"/>
          <p14:tracePt t="60673" x="8956675" y="3798888"/>
          <p14:tracePt t="60690" x="9024938" y="3798888"/>
          <p14:tracePt t="60706" x="9032875" y="3798888"/>
          <p14:tracePt t="62797" x="9042400" y="3798888"/>
          <p14:tracePt t="62876" x="9042400" y="3849688"/>
          <p14:tracePt t="62896" x="9042400" y="3951288"/>
          <p14:tracePt t="62907" x="9042400" y="3986213"/>
          <p14:tracePt t="62925" x="9032875" y="4113213"/>
          <p14:tracePt t="62939" x="8948738" y="4308475"/>
          <p14:tracePt t="62956" x="8821738" y="4513263"/>
          <p14:tracePt t="62972" x="8710613" y="4622800"/>
          <p14:tracePt t="62991" x="8320088" y="4937125"/>
          <p14:tracePt t="63006" x="7962900" y="5124450"/>
          <p14:tracePt t="63023" x="7681913" y="5208588"/>
          <p14:tracePt t="63034" x="7537450" y="5235575"/>
          <p14:tracePt t="63050" x="7223125" y="5286375"/>
          <p14:tracePt t="63066" x="6731000" y="5294313"/>
          <p14:tracePt t="63083" x="6262688" y="5294313"/>
          <p14:tracePt t="63099" x="5880100" y="5294313"/>
          <p14:tracePt t="63115" x="5668963" y="5276850"/>
          <p14:tracePt t="63130" x="5251450" y="5192713"/>
          <p14:tracePt t="63148" x="4513263" y="5099050"/>
          <p14:tracePt t="63159" x="4257675" y="5056188"/>
          <p14:tracePt t="63174" x="3806825" y="4962525"/>
          <p14:tracePt t="63190" x="3594100" y="4937125"/>
          <p14:tracePt t="63206" x="3178175" y="4860925"/>
          <p14:tracePt t="63223" x="2820988" y="4802188"/>
          <p14:tracePt t="63240" x="2328863" y="4733925"/>
          <p14:tracePt t="63256" x="2192338" y="4733925"/>
          <p14:tracePt t="63274" x="1920875" y="4708525"/>
          <p14:tracePt t="63274" x="1690688" y="4691063"/>
          <p14:tracePt t="63299" x="1487488" y="4691063"/>
          <p14:tracePt t="63316" x="1462088" y="4683125"/>
          <p14:tracePt t="63332" x="1452563" y="4683125"/>
          <p14:tracePt t="63348" x="1427163" y="4673600"/>
          <p14:tracePt t="63364" x="1411288" y="4673600"/>
          <p14:tracePt t="63380" x="1393825" y="4673600"/>
          <p14:tracePt t="63394" x="1360488" y="4673600"/>
          <p14:tracePt t="63411" x="1266825" y="4673600"/>
          <p14:tracePt t="63423" x="1216025" y="4673600"/>
          <p14:tracePt t="63440" x="1155700" y="4665663"/>
          <p14:tracePt t="63455" x="1096963" y="4648200"/>
          <p14:tracePt t="63473" x="1019175" y="4640263"/>
          <p14:tracePt t="63489" x="952500" y="4622800"/>
          <p14:tracePt t="63507" x="866775" y="4614863"/>
          <p14:tracePt t="63522" x="815975" y="4597400"/>
          <p14:tracePt t="63540" x="704850" y="4554538"/>
          <p14:tracePt t="63548" x="679450" y="4546600"/>
          <p14:tracePt t="63565" x="611188" y="4521200"/>
          <p14:tracePt t="63581" x="560388" y="4495800"/>
          <p14:tracePt t="63598" x="527050" y="4478338"/>
          <p14:tracePt t="63616" x="519113" y="4478338"/>
          <p14:tracePt t="63631" x="509588" y="4478338"/>
          <p14:tracePt t="63955" x="577850" y="4478338"/>
          <p14:tracePt t="63970" x="611188" y="4460875"/>
          <p14:tracePt t="63985" x="671513" y="4460875"/>
          <p14:tracePt t="64000" x="714375" y="4452938"/>
          <p14:tracePt t="64017" x="730250" y="4445000"/>
          <p14:tracePt t="64032" x="747713" y="4445000"/>
          <p14:tracePt t="64049" x="755650" y="4445000"/>
          <p14:tracePt t="65193" x="765175" y="4445000"/>
          <p14:tracePt t="65206" x="773113" y="4445000"/>
          <p14:tracePt t="65221" x="798513" y="4460875"/>
          <p14:tracePt t="65237" x="849313" y="4503738"/>
          <p14:tracePt t="65252" x="909638" y="4521200"/>
          <p14:tracePt t="65267" x="960438" y="4538663"/>
          <p14:tracePt t="65283" x="1087438" y="4589463"/>
          <p14:tracePt t="65299" x="1130300" y="4597400"/>
          <p14:tracePt t="65439" x="1079500" y="4597400"/>
          <p14:tracePt t="65454" x="1019175" y="4597400"/>
          <p14:tracePt t="65469" x="952500" y="4597400"/>
          <p14:tracePt t="65485" x="841375" y="4597400"/>
          <p14:tracePt t="65501" x="739775" y="4597400"/>
          <p14:tracePt t="65517" x="671513" y="4597400"/>
          <p14:tracePt t="65534" x="654050" y="4597400"/>
          <p14:tracePt t="65735" x="654050" y="4589463"/>
          <p14:tracePt t="65735" x="636588" y="4572000"/>
          <p14:tracePt t="65751" x="628650" y="4546600"/>
          <p14:tracePt t="65766" x="620713" y="4529138"/>
          <p14:tracePt t="65783" x="620713" y="4521200"/>
          <p14:tracePt t="65799" x="620713" y="4503738"/>
          <p14:tracePt t="65815" x="620713" y="4495800"/>
          <p14:tracePt t="66175" x="688975" y="4486275"/>
          <p14:tracePt t="66189" x="773113" y="4486275"/>
          <p14:tracePt t="66205" x="841375" y="4486275"/>
          <p14:tracePt t="66220" x="985838" y="4486275"/>
          <p14:tracePt t="66235" x="1147763" y="4486275"/>
          <p14:tracePt t="66251" x="1257300" y="4486275"/>
          <p14:tracePt t="66267" x="1333500" y="4486275"/>
          <p14:tracePt t="66283" x="1368425" y="4486275"/>
          <p14:tracePt t="66300" x="1385888" y="4486275"/>
          <p14:tracePt t="66346" x="1393825" y="4486275"/>
          <p14:tracePt t="66362" x="1411288" y="4486275"/>
          <p14:tracePt t="66375" x="1477963" y="4486275"/>
          <p14:tracePt t="66392" x="1538288" y="4486275"/>
          <p14:tracePt t="66413" x="1700213" y="4486275"/>
          <p14:tracePt t="66425" x="1758950" y="4486275"/>
          <p14:tracePt t="66440" x="1878013" y="4486275"/>
          <p14:tracePt t="66455" x="1963738" y="4486275"/>
          <p14:tracePt t="66474" x="2030413" y="4486275"/>
          <p14:tracePt t="66489" x="2055813" y="4486275"/>
          <p14:tracePt t="66507" x="2116138" y="4486275"/>
          <p14:tracePt t="66878" x="2124075" y="4486275"/>
          <p14:tracePt t="66897" x="2141538" y="4486275"/>
          <p14:tracePt t="66911" x="2149475" y="4486275"/>
          <p14:tracePt t="66922" x="2174875" y="4486275"/>
          <p14:tracePt t="66940" x="2235200" y="4486275"/>
          <p14:tracePt t="66957" x="2371725" y="4486275"/>
          <p14:tracePt t="66972" x="2397125" y="4486275"/>
          <p14:tracePt t="66990" x="2455863" y="4486275"/>
          <p14:tracePt t="67006" x="2541588" y="4486275"/>
          <p14:tracePt t="67024" x="2633663" y="4486275"/>
          <p14:tracePt t="67517" x="2686050" y="4486275"/>
          <p14:tracePt t="67533" x="2752725" y="4478338"/>
          <p14:tracePt t="67548" x="2855913" y="4478338"/>
          <p14:tracePt t="67567" x="2957513" y="4478338"/>
          <p14:tracePt t="67583" x="2974975" y="4478338"/>
          <p14:tracePt t="67751" x="2982913" y="4478338"/>
          <p14:tracePt t="67767" x="3059113" y="4478338"/>
          <p14:tracePt t="67782" x="3101975" y="4478338"/>
          <p14:tracePt t="67800" x="3228975" y="4478338"/>
          <p14:tracePt t="67816" x="3408363" y="4478338"/>
          <p14:tracePt t="67833" x="3619500" y="4478338"/>
          <p14:tracePt t="67849" x="3790950" y="4478338"/>
          <p14:tracePt t="67862" x="3908425" y="4478338"/>
          <p14:tracePt t="67881" x="3917950" y="4478338"/>
          <p14:tracePt t="68048" x="3951288" y="4470400"/>
          <p14:tracePt t="68064" x="4011613" y="4445000"/>
          <p14:tracePt t="68082" x="4052888" y="4445000"/>
          <p14:tracePt t="68097" x="4113213" y="4445000"/>
          <p14:tracePt t="68115" x="4265613" y="4445000"/>
          <p14:tracePt t="68132" x="4384675" y="4445000"/>
          <p14:tracePt t="68142" x="4394200" y="4445000"/>
          <p14:tracePt t="68160" x="4410075" y="4445000"/>
          <p14:tracePt t="68876" x="4419600" y="4445000"/>
          <p14:tracePt t="68892" x="4521200" y="4445000"/>
          <p14:tracePt t="68908" x="4673600" y="4445000"/>
          <p14:tracePt t="68923" x="4767263" y="4445000"/>
          <p14:tracePt t="68940" x="5038725" y="4445000"/>
          <p14:tracePt t="68956" x="5081588" y="4435475"/>
          <p14:tracePt t="68973" x="5124450" y="4435475"/>
          <p14:tracePt t="69548" x="5157788" y="4435475"/>
          <p14:tracePt t="69565" x="5192713" y="4435475"/>
          <p14:tracePt t="69584" x="5311775" y="4435475"/>
          <p14:tracePt t="69599" x="5345113" y="4435475"/>
          <p14:tracePt t="69613" x="5472113" y="4435475"/>
          <p14:tracePt t="69630" x="5668963" y="4435475"/>
          <p14:tracePt t="69644" x="5795963" y="4435475"/>
          <p14:tracePt t="69658" x="5829300" y="4435475"/>
          <p14:tracePt t="69675" x="5846763" y="4435475"/>
          <p14:tracePt t="69861" x="5854700" y="4435475"/>
          <p14:tracePt t="69880" x="5872163" y="4435475"/>
          <p14:tracePt t="69891" x="5897563" y="4435475"/>
          <p14:tracePt t="69909" x="5973763" y="4427538"/>
          <p14:tracePt t="69924" x="6049963" y="4427538"/>
          <p14:tracePt t="69939" x="6110288" y="4427538"/>
          <p14:tracePt t="69956" x="6246813" y="4427538"/>
          <p14:tracePt t="69973" x="6391275" y="4427538"/>
          <p14:tracePt t="69990" x="6467475" y="4427538"/>
          <p14:tracePt t="70006" x="6483350" y="4427538"/>
          <p14:tracePt t="70064" x="6500813" y="4427538"/>
          <p14:tracePt t="70081" x="6526213" y="4427538"/>
          <p14:tracePt t="70099" x="6543675" y="4427538"/>
          <p14:tracePt t="70115" x="6586538" y="4427538"/>
          <p14:tracePt t="70131" x="6654800" y="4427538"/>
          <p14:tracePt t="70147" x="6688138" y="4427538"/>
          <p14:tracePt t="70164" x="6713538" y="4427538"/>
          <p14:tracePt t="70191" x="6731000" y="4427538"/>
          <p14:tracePt t="70205" x="6738938" y="4435475"/>
          <p14:tracePt t="70224" x="6756400" y="4435475"/>
          <p14:tracePt t="70427" x="6781800" y="4419600"/>
          <p14:tracePt t="70438" x="6789738" y="4410075"/>
          <p14:tracePt t="70456" x="6807200" y="4376738"/>
          <p14:tracePt t="70472" x="6824663" y="4359275"/>
          <p14:tracePt t="70485" x="6824663" y="4351338"/>
          <p14:tracePt t="70846" x="6875463" y="4351338"/>
          <p14:tracePt t="70863" x="6969125" y="4351338"/>
          <p14:tracePt t="70880" x="7113588" y="4384675"/>
          <p14:tracePt t="70891" x="7189788" y="4394200"/>
          <p14:tracePt t="70909" x="7273925" y="4402138"/>
          <p14:tracePt t="70924" x="7283450" y="4402138"/>
          <p14:tracePt t="71441" x="7324725" y="4402138"/>
          <p14:tracePt t="71455" x="7410450" y="4402138"/>
          <p14:tracePt t="71472" x="7512050" y="4402138"/>
          <p14:tracePt t="71487" x="7613650" y="4402138"/>
          <p14:tracePt t="71501" x="7656513" y="4402138"/>
          <p14:tracePt t="71518" x="7750175" y="4402138"/>
          <p14:tracePt t="71534" x="7750175" y="4394200"/>
          <p14:tracePt t="71628" x="7767638" y="4384675"/>
          <p14:tracePt t="71647" x="7783513" y="4384675"/>
          <p14:tracePt t="71661" x="7793038" y="4376738"/>
          <p14:tracePt t="71675" x="7835900" y="4368800"/>
          <p14:tracePt t="71692" x="7954963" y="4341813"/>
          <p14:tracePt t="71705" x="7996238" y="4341813"/>
          <p14:tracePt t="71723" x="8107363" y="4333875"/>
          <p14:tracePt t="71739" x="8175625" y="4333875"/>
          <p14:tracePt t="71756" x="8243888" y="4333875"/>
          <p14:tracePt t="71774" x="8302625" y="4333875"/>
          <p14:tracePt t="71789" x="8370888" y="4333875"/>
          <p14:tracePt t="71798" x="8429625" y="4333875"/>
          <p14:tracePt t="71817" x="8515350" y="4341813"/>
          <p14:tracePt t="71833" x="8591550" y="4341813"/>
          <p14:tracePt t="71849" x="8651875" y="4341813"/>
          <p14:tracePt t="71865" x="8761413" y="4341813"/>
          <p14:tracePt t="71879" x="8847138" y="4341813"/>
          <p14:tracePt t="71898" x="8966200" y="4341813"/>
          <p14:tracePt t="71924" x="9017000" y="4341813"/>
          <p14:tracePt t="71942" x="9024938" y="4341813"/>
          <p14:tracePt t="72048" x="9024938" y="4351338"/>
          <p14:tracePt t="72064" x="8956675" y="4376738"/>
          <p14:tracePt t="72082" x="8829675" y="4410075"/>
          <p14:tracePt t="72098" x="8523288" y="4445000"/>
          <p14:tracePt t="72116" x="8039100" y="4503738"/>
          <p14:tracePt t="72127" x="7732713" y="4538663"/>
          <p14:tracePt t="72143" x="6934200" y="4589463"/>
          <p14:tracePt t="72158" x="6391275" y="4640263"/>
          <p14:tracePt t="72173" x="6161088" y="4640263"/>
          <p14:tracePt t="72190" x="5694363" y="4640263"/>
          <p14:tracePt t="72206" x="5286375" y="4640263"/>
          <p14:tracePt t="72223" x="4878388" y="4640263"/>
          <p14:tracePt t="72239" x="4521200" y="4648200"/>
          <p14:tracePt t="72258" x="4121150" y="4673600"/>
          <p14:tracePt t="72273" x="3986213" y="4673600"/>
          <p14:tracePt t="72290" x="3560763" y="4673600"/>
          <p14:tracePt t="72299" x="3433763" y="4673600"/>
          <p14:tracePt t="72317" x="3127375" y="4673600"/>
          <p14:tracePt t="72333" x="2813050" y="4683125"/>
          <p14:tracePt t="72350" x="2422525" y="4683125"/>
          <p14:tracePt t="72367" x="2192338" y="4683125"/>
          <p14:tracePt t="72382" x="2098675" y="4683125"/>
          <p14:tracePt t="72395" x="1938338" y="4683125"/>
          <p14:tracePt t="72410" x="1766888" y="4683125"/>
          <p14:tracePt t="72424" x="1700213" y="4683125"/>
          <p14:tracePt t="72425" x="1639888" y="4683125"/>
          <p14:tracePt t="72439" x="1581150" y="4683125"/>
          <p14:tracePt t="72459" x="1368425" y="4683125"/>
          <p14:tracePt t="72473" x="1308100" y="4683125"/>
          <p14:tracePt t="72490" x="1138238" y="4691063"/>
          <p14:tracePt t="72506" x="993775" y="4708525"/>
          <p14:tracePt t="72524" x="833438" y="4716463"/>
          <p14:tracePt t="72532" x="790575" y="4724400"/>
          <p14:tracePt t="72549" x="747713" y="4724400"/>
          <p14:tracePt t="72566" x="704850" y="4724400"/>
          <p14:tracePt t="72583" x="679450" y="4724400"/>
          <p14:tracePt t="72599" x="654050" y="4724400"/>
          <p14:tracePt t="72615" x="628650" y="4733925"/>
          <p14:tracePt t="72631" x="603250" y="4733925"/>
          <p14:tracePt t="72641" x="595313" y="4733925"/>
          <p14:tracePt t="72664" x="577850" y="4733925"/>
          <p14:tracePt t="72689" x="534988" y="4733925"/>
          <p14:tracePt t="72705" x="519113" y="4733925"/>
          <p14:tracePt t="72721" x="492125" y="4733925"/>
          <p14:tracePt t="72737" x="476250" y="4733925"/>
          <p14:tracePt t="72894" x="501650" y="4733925"/>
          <p14:tracePt t="72907" x="560388" y="4733925"/>
          <p14:tracePt t="72923" x="603250" y="4733925"/>
          <p14:tracePt t="72940" x="790575" y="4733925"/>
          <p14:tracePt t="72956" x="942975" y="4733925"/>
          <p14:tracePt t="72974" x="1079500" y="4733925"/>
          <p14:tracePt t="72989" x="1189038" y="4733925"/>
          <p14:tracePt t="73006" x="1249363" y="4733925"/>
          <p14:tracePt t="73188" x="1282700" y="4733925"/>
          <p14:tracePt t="73210" x="1325563" y="4724400"/>
          <p14:tracePt t="73222" x="1385888" y="4724400"/>
          <p14:tracePt t="73237" x="1427163" y="4724400"/>
          <p14:tracePt t="73252" x="1520825" y="4716463"/>
          <p14:tracePt t="73268" x="1622425" y="4716463"/>
          <p14:tracePt t="73284" x="1674813" y="4716463"/>
          <p14:tracePt t="73302" x="1766888" y="4716463"/>
          <p14:tracePt t="73330" x="1776413" y="4716463"/>
          <p14:tracePt t="73395" x="1801813" y="4716463"/>
          <p14:tracePt t="73396" x="1827213" y="4716463"/>
          <p14:tracePt t="73409" x="1844675" y="4716463"/>
          <p14:tracePt t="73423" x="1860550" y="4716463"/>
          <p14:tracePt t="73440" x="1903413" y="4716463"/>
          <p14:tracePt t="74063" x="1911350" y="4716463"/>
          <p14:tracePt t="74236" x="1938338" y="4716463"/>
          <p14:tracePt t="74251" x="2022475" y="4708525"/>
          <p14:tracePt t="74267" x="2098675" y="4683125"/>
          <p14:tracePt t="74283" x="2209800" y="4673600"/>
          <p14:tracePt t="74299" x="2278063" y="4673600"/>
          <p14:tracePt t="74316" x="2438400" y="4673600"/>
          <p14:tracePt t="74334" x="2668588" y="4673600"/>
          <p14:tracePt t="74347" x="2719388" y="4673600"/>
          <p14:tracePt t="74362" x="2855913" y="4673600"/>
          <p14:tracePt t="74377" x="2957513" y="4673600"/>
          <p14:tracePt t="74399" x="2990850" y="4673600"/>
          <p14:tracePt t="74580" x="3016250" y="4665663"/>
          <p14:tracePt t="74596" x="3033713" y="4657725"/>
          <p14:tracePt t="74616" x="3094038" y="4648200"/>
          <p14:tracePt t="74631" x="3101975" y="4648200"/>
          <p14:tracePt t="74647" x="3109913" y="4648200"/>
          <p14:tracePt t="74736" x="3119438" y="4648200"/>
          <p14:tracePt t="74752" x="3135313" y="4648200"/>
          <p14:tracePt t="74782" x="3160713" y="4648200"/>
          <p14:tracePt t="74799" x="3186113" y="4648200"/>
          <p14:tracePt t="74816" x="3221038" y="4648200"/>
          <p14:tracePt t="74832" x="3238500" y="4648200"/>
          <p14:tracePt t="74849" x="3254375" y="4648200"/>
          <p14:tracePt t="74865" x="3271838" y="4648200"/>
          <p14:tracePt t="74879" x="3305175" y="4648200"/>
          <p14:tracePt t="74892" x="3322638" y="4648200"/>
          <p14:tracePt t="74907" x="3340100" y="4648200"/>
          <p14:tracePt t="74923" x="3348038" y="4648200"/>
          <p14:tracePt t="74940" x="3365500" y="4648200"/>
          <p14:tracePt t="74956" x="3373438" y="4648200"/>
          <p14:tracePt t="74985" x="3398838" y="4648200"/>
          <p14:tracePt t="75002" x="3408363" y="4648200"/>
          <p14:tracePt t="75017" x="3416300" y="4648200"/>
          <p14:tracePt t="75033" x="3424238" y="4648200"/>
          <p14:tracePt t="75049" x="3459163" y="4648200"/>
          <p14:tracePt t="75050" x="3484563" y="4648200"/>
          <p14:tracePt t="75066" x="3527425" y="4648200"/>
          <p14:tracePt t="75081" x="3578225" y="4648200"/>
          <p14:tracePt t="75099" x="3697288" y="4648200"/>
          <p14:tracePt t="75116" x="3773488" y="4648200"/>
          <p14:tracePt t="75126" x="3798888" y="4648200"/>
          <p14:tracePt t="75142" x="3832225" y="4648200"/>
          <p14:tracePt t="75163" x="3867150" y="4657725"/>
          <p14:tracePt t="75176" x="3875088" y="4657725"/>
          <p14:tracePt t="75470" x="3917950" y="4657725"/>
          <p14:tracePt t="75485" x="3994150" y="4665663"/>
          <p14:tracePt t="75502" x="4052888" y="4665663"/>
          <p14:tracePt t="75518" x="4070350" y="4673600"/>
          <p14:tracePt t="75626" x="4070350" y="4691063"/>
          <p14:tracePt t="75782" x="4130675" y="4691063"/>
          <p14:tracePt t="75797" x="4206875" y="4708525"/>
          <p14:tracePt t="75816" x="4291013" y="4716463"/>
          <p14:tracePt t="75830" x="4325938" y="4716463"/>
          <p14:tracePt t="75849" x="4376738" y="4716463"/>
          <p14:tracePt t="76142" x="4435475" y="4716463"/>
          <p14:tracePt t="76163" x="4513263" y="4716463"/>
          <p14:tracePt t="76176" x="4648200" y="4716463"/>
          <p14:tracePt t="76189" x="4699000" y="4716463"/>
          <p14:tracePt t="76206" x="4802188" y="4716463"/>
          <p14:tracePt t="76223" x="4818063" y="4716463"/>
          <p14:tracePt t="76393" x="4835525" y="4716463"/>
          <p14:tracePt t="76408" x="4886325" y="4699000"/>
          <p14:tracePt t="76425" x="4911725" y="4699000"/>
          <p14:tracePt t="76440" x="4946650" y="4683125"/>
          <p14:tracePt t="76457" x="4962525" y="4683125"/>
          <p14:tracePt t="76473" x="4997450" y="4683125"/>
          <p14:tracePt t="76489" x="5038725" y="4683125"/>
          <p14:tracePt t="76506" x="5073650" y="4683125"/>
          <p14:tracePt t="76522" x="5149850" y="4683125"/>
          <p14:tracePt t="76540" x="5192713" y="4683125"/>
          <p14:tracePt t="76541" x="5208588" y="4683125"/>
          <p14:tracePt t="76566" x="5235575" y="4683125"/>
          <p14:tracePt t="76581" x="5243513" y="4683125"/>
          <p14:tracePt t="76598" x="5251450" y="4683125"/>
          <p14:tracePt t="76614" x="5268913" y="4683125"/>
          <p14:tracePt t="76633" x="5286375" y="4683125"/>
          <p14:tracePt t="76643" x="5302250" y="4683125"/>
          <p14:tracePt t="76659" x="5327650" y="4683125"/>
          <p14:tracePt t="76673" x="5337175" y="4683125"/>
          <p14:tracePt t="76689" x="5345113" y="4683125"/>
          <p14:tracePt t="76721" x="5362575" y="4683125"/>
          <p14:tracePt t="76737" x="5380038" y="4683125"/>
          <p14:tracePt t="76751" x="5387975" y="4683125"/>
          <p14:tracePt t="76767" x="5395913" y="4683125"/>
          <p14:tracePt t="76783" x="5405438" y="4683125"/>
          <p14:tracePt t="76813" x="5413375" y="4683125"/>
          <p14:tracePt t="76830" x="5438775" y="4683125"/>
          <p14:tracePt t="76849" x="5456238" y="4683125"/>
          <p14:tracePt t="76927" x="5472113" y="4683125"/>
          <p14:tracePt t="76956" x="5489575" y="4683125"/>
          <p14:tracePt t="76970" x="5497513" y="4683125"/>
          <p14:tracePt t="77078" x="5532438" y="4665663"/>
          <p14:tracePt t="77096" x="5549900" y="4665663"/>
          <p14:tracePt t="77116" x="5608638" y="4657725"/>
          <p14:tracePt t="77132" x="5651500" y="4648200"/>
          <p14:tracePt t="77142" x="5684838" y="4648200"/>
          <p14:tracePt t="77159" x="5761038" y="4648200"/>
          <p14:tracePt t="77173" x="5803900" y="4640263"/>
          <p14:tracePt t="77189" x="5821363" y="4640263"/>
          <p14:tracePt t="77207" x="5846763" y="4640263"/>
          <p14:tracePt t="77223" x="5854700" y="4640263"/>
          <p14:tracePt t="77239" x="5864225" y="4630738"/>
          <p14:tracePt t="77268" x="5880100" y="4630738"/>
          <p14:tracePt t="77284" x="5889625" y="4630738"/>
          <p14:tracePt t="77300" x="5905500" y="4630738"/>
          <p14:tracePt t="77319" x="5915025" y="4630738"/>
          <p14:tracePt t="77332" x="5922963" y="4630738"/>
          <p14:tracePt t="77347" x="5932488" y="4630738"/>
          <p14:tracePt t="77366" x="5948363" y="4630738"/>
          <p14:tracePt t="77382" x="5957888" y="4630738"/>
          <p14:tracePt t="77391" x="5965825" y="4630738"/>
          <p14:tracePt t="77409" x="5991225" y="4630738"/>
          <p14:tracePt t="77424" x="5999163" y="4630738"/>
          <p14:tracePt t="77440" x="6008688" y="4630738"/>
          <p14:tracePt t="77517" x="6016625" y="4640263"/>
          <p14:tracePt t="77533" x="6024563" y="4648200"/>
          <p14:tracePt t="77550" x="6034088" y="4648200"/>
          <p14:tracePt t="77580" x="6067425" y="4657725"/>
          <p14:tracePt t="77596" x="6092825" y="4665663"/>
          <p14:tracePt t="77616" x="6127750" y="4673600"/>
          <p14:tracePt t="77626" x="6178550" y="4673600"/>
          <p14:tracePt t="77642" x="6237288" y="4673600"/>
          <p14:tracePt t="77658" x="6280150" y="4683125"/>
          <p14:tracePt t="77673" x="6305550" y="4683125"/>
          <p14:tracePt t="77690" x="6338888" y="4683125"/>
          <p14:tracePt t="77706" x="6348413" y="4683125"/>
          <p14:tracePt t="77723" x="6365875" y="4683125"/>
          <p14:tracePt t="77740" x="6373813" y="4683125"/>
          <p14:tracePt t="77756" x="6424613" y="4683125"/>
          <p14:tracePt t="77773" x="6467475" y="4683125"/>
          <p14:tracePt t="77790" x="6535738" y="4683125"/>
          <p14:tracePt t="77816" x="6561138" y="4683125"/>
          <p14:tracePt t="77833" x="6577013" y="4683125"/>
          <p14:tracePt t="77848" x="6594475" y="4683125"/>
          <p14:tracePt t="77863" x="6602413" y="4683125"/>
          <p14:tracePt t="77878" x="6637338" y="4683125"/>
          <p14:tracePt t="77891" x="6670675" y="4683125"/>
          <p14:tracePt t="77907" x="6688138" y="4683125"/>
          <p14:tracePt t="77925" x="6696075" y="4683125"/>
          <p14:tracePt t="77956" x="6731000" y="4683125"/>
          <p14:tracePt t="77973" x="6781800" y="4683125"/>
          <p14:tracePt t="77986" x="6858000" y="4691063"/>
          <p14:tracePt t="78002" x="6916738" y="4691063"/>
          <p14:tracePt t="78017" x="6969125" y="4691063"/>
          <p14:tracePt t="78034" x="6985000" y="4691063"/>
          <p14:tracePt t="78050" x="7002463" y="4691063"/>
          <p14:tracePt t="78066" x="7019925" y="4691063"/>
          <p14:tracePt t="78082" x="7045325" y="4691063"/>
          <p14:tracePt t="78098" x="7113588" y="4691063"/>
          <p14:tracePt t="78116" x="7146925" y="4699000"/>
          <p14:tracePt t="78133" x="7189788" y="4699000"/>
          <p14:tracePt t="78143" x="7205663" y="4699000"/>
          <p14:tracePt t="78158" x="7223125" y="4699000"/>
          <p14:tracePt t="78175" x="7240588" y="4699000"/>
          <p14:tracePt t="78194" x="7283450" y="4699000"/>
          <p14:tracePt t="78206" x="7316788" y="4699000"/>
          <p14:tracePt t="78223" x="7385050" y="4699000"/>
          <p14:tracePt t="78239" x="7453313" y="4699000"/>
          <p14:tracePt t="78256" x="7521575" y="4699000"/>
          <p14:tracePt t="78273" x="7605713" y="4699000"/>
          <p14:tracePt t="78299" x="7639050" y="4699000"/>
          <p14:tracePt t="78315" x="7656513" y="4699000"/>
          <p14:tracePt t="78333" x="7666038" y="4699000"/>
          <p14:tracePt t="78349" x="7681913" y="4699000"/>
          <p14:tracePt t="78364" x="7724775" y="4699000"/>
          <p14:tracePt t="78381" x="7758113" y="4699000"/>
          <p14:tracePt t="78396" x="7793038" y="4699000"/>
          <p14:tracePt t="78411" x="7818438" y="4699000"/>
          <p14:tracePt t="78425" x="7835900" y="4699000"/>
          <p14:tracePt t="78440" x="7861300" y="4699000"/>
          <p14:tracePt t="78457" x="7877175" y="4699000"/>
          <p14:tracePt t="78475" x="7937500" y="4699000"/>
          <p14:tracePt t="78476" x="7954963" y="4699000"/>
          <p14:tracePt t="78489" x="7996238" y="4699000"/>
          <p14:tracePt t="78506" x="8064500" y="4699000"/>
          <p14:tracePt t="78523" x="8107363" y="4699000"/>
          <p14:tracePt t="78533" x="8124825" y="4699000"/>
          <p14:tracePt t="78550" x="8166100" y="4699000"/>
          <p14:tracePt t="78566" x="8175625" y="4699000"/>
          <p14:tracePt t="78612" x="8183563" y="4699000"/>
          <p14:tracePt t="78628" x="8191500" y="4699000"/>
          <p14:tracePt t="78642" x="8208963" y="4699000"/>
          <p14:tracePt t="78660" x="8226425" y="4699000"/>
          <p14:tracePt t="78676" x="8251825" y="4699000"/>
          <p14:tracePt t="78689" x="8259763" y="4699000"/>
          <p14:tracePt t="78707" x="8269288" y="4699000"/>
          <p14:tracePt t="78735" x="8277225" y="4699000"/>
          <p14:tracePt t="78753" x="8302625" y="4699000"/>
          <p14:tracePt t="78769" x="8328025" y="4699000"/>
          <p14:tracePt t="78782" x="8345488" y="4699000"/>
          <p14:tracePt t="78798" x="8370888" y="4699000"/>
          <p14:tracePt t="78830" x="8378825" y="4699000"/>
          <p14:tracePt t="78848" x="8388350" y="4699000"/>
          <p14:tracePt t="78881" x="8396288" y="4699000"/>
          <p14:tracePt t="78896" x="8413750" y="4699000"/>
          <p14:tracePt t="78908" x="8421688" y="4699000"/>
          <p14:tracePt t="78923" x="8447088" y="4699000"/>
          <p14:tracePt t="78940" x="8472488" y="4699000"/>
          <p14:tracePt t="78956" x="8480425" y="4699000"/>
          <p14:tracePt t="78973" x="8507413" y="4699000"/>
          <p14:tracePt t="78990" x="8515350" y="4699000"/>
          <p14:tracePt t="79000" x="8548688" y="4699000"/>
          <p14:tracePt t="79018" x="8574088" y="4699000"/>
          <p14:tracePt t="79033" x="8599488" y="4699000"/>
          <p14:tracePt t="79052" x="8616950" y="4691063"/>
          <p14:tracePt t="79065" x="8624888" y="4691063"/>
          <p14:tracePt t="79082" x="8634413" y="4691063"/>
          <p14:tracePt t="79100" x="8651875" y="4691063"/>
          <p14:tracePt t="79117" x="8667750" y="4691063"/>
          <p14:tracePt t="79132" x="8685213" y="4683125"/>
          <p14:tracePt t="79148" x="8702675" y="4683125"/>
          <p14:tracePt t="79164" x="8710613" y="4683125"/>
          <p14:tracePt t="79190" x="8743950" y="4683125"/>
          <p14:tracePt t="79206" x="8753475" y="4683125"/>
          <p14:tracePt t="79223" x="8778875" y="4683125"/>
          <p14:tracePt t="79242" x="8829675" y="4683125"/>
          <p14:tracePt t="79256" x="8837613" y="4683125"/>
          <p14:tracePt t="79273" x="8872538" y="4683125"/>
          <p14:tracePt t="79299" x="8880475" y="4683125"/>
          <p14:tracePt t="79393" x="8863013" y="4683125"/>
          <p14:tracePt t="79413" x="8718550" y="4683125"/>
          <p14:tracePt t="79424" x="8634413" y="4683125"/>
          <p14:tracePt t="79439" x="8507413" y="4691063"/>
          <p14:tracePt t="79456" x="7970838" y="4767263"/>
          <p14:tracePt t="79473" x="7588250" y="4827588"/>
          <p14:tracePt t="79490" x="7377113" y="4835525"/>
          <p14:tracePt t="79505" x="6772275" y="4878388"/>
          <p14:tracePt t="79523" x="6348413" y="4911725"/>
          <p14:tracePt t="79539" x="5957888" y="4937125"/>
          <p14:tracePt t="79558" x="5311775" y="4962525"/>
          <p14:tracePt t="79582" x="4894263" y="4987925"/>
          <p14:tracePt t="79598" x="4410075" y="5005388"/>
          <p14:tracePt t="79617" x="4130675" y="5005388"/>
          <p14:tracePt t="79626" x="3986213" y="5013325"/>
          <p14:tracePt t="79647" x="3790950" y="5013325"/>
          <p14:tracePt t="79661" x="3603625" y="5013325"/>
          <p14:tracePt t="79673" x="3492500" y="5013325"/>
          <p14:tracePt t="79690" x="3211513" y="5013325"/>
          <p14:tracePt t="79706" x="3067050" y="5013325"/>
          <p14:tracePt t="79723" x="2805113" y="5013325"/>
          <p14:tracePt t="79739" x="2379663" y="5013325"/>
          <p14:tracePt t="79758" x="2124075" y="5013325"/>
          <p14:tracePt t="79772" x="2030413" y="5013325"/>
          <p14:tracePt t="79790" x="1784350" y="5013325"/>
          <p14:tracePt t="79791" x="1741488" y="5013325"/>
          <p14:tracePt t="79800" x="1700213" y="5022850"/>
          <p14:tracePt t="79816" x="1674813" y="5030788"/>
          <p14:tracePt t="79848" x="1665288" y="5030788"/>
          <p14:tracePt t="79880" x="1657350" y="5048250"/>
          <p14:tracePt t="79893" x="1639888" y="5048250"/>
          <p14:tracePt t="79909" x="1597025" y="5048250"/>
          <p14:tracePt t="79923" x="1571625" y="5056188"/>
          <p14:tracePt t="79940" x="1555750" y="5056188"/>
          <p14:tracePt t="79956" x="1495425" y="5056188"/>
          <p14:tracePt t="79973" x="1436688" y="5056188"/>
          <p14:tracePt t="79990" x="1376363" y="5056188"/>
          <p14:tracePt t="80006" x="1198563" y="5056188"/>
          <p14:tracePt t="80023" x="1122363" y="5056188"/>
          <p14:tracePt t="80039" x="1011238" y="5056188"/>
          <p14:tracePt t="80048" x="892175" y="5056188"/>
          <p14:tracePt t="80066" x="823913" y="5056188"/>
          <p14:tracePt t="80084" x="790575" y="5056188"/>
          <p14:tracePt t="80100" x="755650" y="5056188"/>
          <p14:tracePt t="80115" x="747713" y="5056188"/>
          <p14:tracePt t="80132" x="730250" y="5056188"/>
          <p14:tracePt t="80145" x="722313" y="5056188"/>
          <p14:tracePt t="80160" x="714375" y="5056188"/>
          <p14:tracePt t="80173" x="696913" y="5056188"/>
          <p14:tracePt t="80204" x="688975" y="5056188"/>
          <p14:tracePt t="80220" x="663575" y="5056188"/>
          <p14:tracePt t="80236" x="646113" y="5056188"/>
          <p14:tracePt t="80251" x="636588" y="5056188"/>
          <p14:tracePt t="81001" x="636588" y="5064125"/>
          <p14:tracePt t="81018" x="671513" y="5073650"/>
          <p14:tracePt t="81033" x="730250" y="5081588"/>
          <p14:tracePt t="81048" x="823913" y="5116513"/>
          <p14:tracePt t="81064" x="917575" y="5141913"/>
          <p14:tracePt t="81083" x="968375" y="5157788"/>
          <p14:tracePt t="81098" x="985838" y="5167313"/>
          <p14:tracePt t="81299" x="952500" y="5167313"/>
          <p14:tracePt t="81314" x="884238" y="5141913"/>
          <p14:tracePt t="81333" x="823913" y="5124450"/>
          <p14:tracePt t="81349" x="808038" y="5106988"/>
          <p14:tracePt t="81365" x="790575" y="5099050"/>
          <p14:tracePt t="81380" x="781050" y="5099050"/>
          <p14:tracePt t="81393" x="773113" y="5091113"/>
          <p14:tracePt t="81407" x="765175" y="5081588"/>
          <p14:tracePt t="81423" x="765175" y="5073650"/>
          <p14:tracePt t="81549" x="765175" y="5056188"/>
          <p14:tracePt t="81643" x="765175" y="5048250"/>
          <p14:tracePt t="81662" x="781050" y="5048250"/>
          <p14:tracePt t="81673" x="808038" y="5038725"/>
          <p14:tracePt t="81689" x="833438" y="5038725"/>
          <p14:tracePt t="81707" x="892175" y="5030788"/>
          <p14:tracePt t="81722" x="993775" y="5030788"/>
          <p14:tracePt t="81740" x="1069975" y="5022850"/>
          <p14:tracePt t="81740" x="1112838" y="5022850"/>
          <p14:tracePt t="81756" x="1147763" y="5022850"/>
          <p14:tracePt t="81774" x="1223963" y="5022850"/>
          <p14:tracePt t="81790" x="1266825" y="5022850"/>
          <p14:tracePt t="81807" x="1368425" y="5022850"/>
          <p14:tracePt t="81815" x="1452563" y="5022850"/>
          <p14:tracePt t="81832" x="1512888" y="5022850"/>
          <p14:tracePt t="81850" x="1530350" y="5022850"/>
          <p14:tracePt t="81924" x="1538288" y="5005388"/>
          <p14:tracePt t="81940" x="1555750" y="5005388"/>
          <p14:tracePt t="81955" x="1589088" y="4997450"/>
          <p14:tracePt t="81969" x="1606550" y="4997450"/>
          <p14:tracePt t="81985" x="1674813" y="4997450"/>
          <p14:tracePt t="82001" x="1758950" y="4997450"/>
          <p14:tracePt t="82016" x="1801813" y="4997450"/>
          <p14:tracePt t="82034" x="1844675" y="4997450"/>
          <p14:tracePt t="82049" x="1852613" y="4997450"/>
          <p14:tracePt t="82517" x="1878013" y="4997450"/>
          <p14:tracePt t="82532" x="1920875" y="4997450"/>
          <p14:tracePt t="82549" x="1979613" y="4997450"/>
          <p14:tracePt t="82566" x="2055813" y="4997450"/>
          <p14:tracePt t="82582" x="2124075" y="4997450"/>
          <p14:tracePt t="82597" x="2133600" y="4997450"/>
          <p14:tracePt t="82798" x="2149475" y="4997450"/>
          <p14:tracePt t="82815" x="2149475" y="5005388"/>
          <p14:tracePt t="82833" x="2149475" y="5013325"/>
          <p14:tracePt t="82849" x="2141538" y="5022850"/>
          <p14:tracePt t="82865" x="2133600" y="5022850"/>
          <p14:tracePt t="82882" x="2124075" y="5030788"/>
          <p14:tracePt t="82914" x="2108200" y="5038725"/>
          <p14:tracePt t="82940" x="2098675" y="5038725"/>
          <p14:tracePt t="82955" x="2082800" y="5038725"/>
          <p14:tracePt t="83361" x="2116138" y="5038725"/>
          <p14:tracePt t="83361" x="2141538" y="5038725"/>
          <p14:tracePt t="83380" x="2149475" y="5038725"/>
          <p14:tracePt t="83391" x="2184400" y="5038725"/>
          <p14:tracePt t="83410" x="2278063" y="5038725"/>
          <p14:tracePt t="83423" x="2319338" y="5038725"/>
          <p14:tracePt t="83440" x="2387600" y="5038725"/>
          <p14:tracePt t="83456" x="2438400" y="5038725"/>
          <p14:tracePt t="83474" x="2506663" y="5038725"/>
          <p14:tracePt t="83518" x="2516188" y="5038725"/>
          <p14:tracePt t="83548" x="2524125" y="5038725"/>
          <p14:tracePt t="83580" x="2557463" y="5038725"/>
          <p14:tracePt t="83597" x="2608263" y="5038725"/>
          <p14:tracePt t="83615" x="2686050" y="5038725"/>
          <p14:tracePt t="83631" x="2752725" y="5038725"/>
          <p14:tracePt t="83645" x="2795588" y="5038725"/>
          <p14:tracePt t="83661" x="2906713" y="5038725"/>
          <p14:tracePt t="83674" x="3067050" y="5038725"/>
          <p14:tracePt t="83689" x="3170238" y="5038725"/>
          <p14:tracePt t="83690" x="3221038" y="5038725"/>
          <p14:tracePt t="83707" x="3279775" y="5022850"/>
          <p14:tracePt t="83707" x="3330575" y="5013325"/>
          <p14:tracePt t="83722" x="3365500" y="5013325"/>
          <p14:tracePt t="83739" x="3433763" y="5005388"/>
          <p14:tracePt t="83756" x="3467100" y="5005388"/>
          <p14:tracePt t="83773" x="3475038" y="4997450"/>
          <p14:tracePt t="83782" x="3484563" y="4987925"/>
          <p14:tracePt t="83799" x="3509963" y="4987925"/>
          <p14:tracePt t="83817" x="3543300" y="4987925"/>
          <p14:tracePt t="83833" x="3603625" y="4987925"/>
          <p14:tracePt t="83850" x="3671888" y="4987925"/>
          <p14:tracePt t="83867" x="3781425" y="4987925"/>
          <p14:tracePt t="83880" x="3841750" y="4987925"/>
          <p14:tracePt t="83892" x="3960813" y="4987925"/>
          <p14:tracePt t="83910" x="4070350" y="4987925"/>
          <p14:tracePt t="83923" x="4105275" y="4987925"/>
          <p14:tracePt t="83939" x="4121150" y="4987925"/>
          <p14:tracePt t="84377" x="4087813" y="5022850"/>
          <p14:tracePt t="84396" x="3892550" y="5099050"/>
          <p14:tracePt t="84408" x="3832225" y="5124450"/>
          <p14:tracePt t="84798" x="3824288" y="5124450"/>
          <p14:tracePt t="84814" x="3798888" y="5124450"/>
          <p14:tracePt t="85111" x="3798888" y="5106988"/>
          <p14:tracePt t="85130" x="3875088" y="5073650"/>
          <p14:tracePt t="85143" x="3968750" y="5056188"/>
          <p14:tracePt t="85159" x="4181475" y="5013325"/>
          <p14:tracePt t="85174" x="4435475" y="4962525"/>
          <p14:tracePt t="85191" x="4683125" y="4919663"/>
          <p14:tracePt t="85206" x="4767263" y="4911725"/>
          <p14:tracePt t="85224" x="4860925" y="4894263"/>
          <p14:tracePt t="85517" x="4886325" y="4894263"/>
          <p14:tracePt t="85532" x="4919663" y="4919663"/>
          <p14:tracePt t="85549" x="4962525" y="4946650"/>
          <p14:tracePt t="85566" x="5073650" y="5022850"/>
          <p14:tracePt t="85581" x="5099050" y="5030788"/>
          <p14:tracePt t="85600" x="5124450" y="5056188"/>
          <p14:tracePt t="85675" x="5132388" y="5056188"/>
          <p14:tracePt t="85689" x="5132388" y="5064125"/>
          <p14:tracePt t="85707" x="5116513" y="5099050"/>
          <p14:tracePt t="85720" x="5099050" y="5124450"/>
          <p14:tracePt t="85736" x="5081588" y="5132388"/>
          <p14:tracePt t="85752" x="5081588" y="5141913"/>
          <p14:tracePt t="86173" x="5091113" y="5141913"/>
          <p14:tracePt t="86189" x="5106988" y="5124450"/>
          <p14:tracePt t="86207" x="5124450" y="5116513"/>
          <p14:tracePt t="86222" x="5141913" y="5116513"/>
          <p14:tracePt t="86612" x="5183188" y="5116513"/>
          <p14:tracePt t="86626" x="5286375" y="5116513"/>
          <p14:tracePt t="86641" x="5405438" y="5116513"/>
          <p14:tracePt t="86660" x="5472113" y="5106988"/>
          <p14:tracePt t="86911" x="5514975" y="5099050"/>
          <p14:tracePt t="86927" x="5557838" y="5091113"/>
          <p14:tracePt t="86939" x="5583238" y="5091113"/>
          <p14:tracePt t="86956" x="5651500" y="5056188"/>
          <p14:tracePt t="86972" x="5684838" y="5048250"/>
          <p14:tracePt t="86991" x="5710238" y="5038725"/>
          <p14:tracePt t="87219" x="5719763" y="5030788"/>
          <p14:tracePt t="87235" x="5735638" y="5030788"/>
          <p14:tracePt t="87251" x="5770563" y="5030788"/>
          <p14:tracePt t="87267" x="5778500" y="5030788"/>
          <p14:tracePt t="88017" x="5803900" y="5030788"/>
          <p14:tracePt t="88033" x="5854700" y="5030788"/>
          <p14:tracePt t="88048" x="5897563" y="5030788"/>
          <p14:tracePt t="88067" x="5991225" y="5030788"/>
          <p14:tracePt t="88083" x="6067425" y="5030788"/>
          <p14:tracePt t="88100" x="6092825" y="5030788"/>
          <p14:tracePt t="88299" x="6118225" y="5030788"/>
          <p14:tracePt t="88316" x="6161088" y="5030788"/>
          <p14:tracePt t="88333" x="6246813" y="5030788"/>
          <p14:tracePt t="88347" x="6305550" y="5030788"/>
          <p14:tracePt t="88366" x="6391275" y="5030788"/>
          <p14:tracePt t="88379" x="6432550" y="5030788"/>
          <p14:tracePt t="88392" x="6442075" y="5030788"/>
          <p14:tracePt t="88861" x="6450013" y="5030788"/>
          <p14:tracePt t="88880" x="6442075" y="5030788"/>
          <p14:tracePt t="88891" x="6432550" y="5048250"/>
          <p14:tracePt t="88908" x="6424613" y="5048250"/>
          <p14:tracePt t="88923" x="6416675" y="5056188"/>
          <p14:tracePt t="89049" x="6442075" y="5056188"/>
          <p14:tracePt t="89063" x="6500813" y="5056188"/>
          <p14:tracePt t="89082" x="6586538" y="5056188"/>
          <p14:tracePt t="89099" x="6654800" y="5056188"/>
          <p14:tracePt t="89116" x="6731000" y="5056188"/>
          <p14:tracePt t="89126" x="6772275" y="5056188"/>
          <p14:tracePt t="89142" x="6865938" y="5056188"/>
          <p14:tracePt t="89164" x="6891338" y="5056188"/>
          <p14:tracePt t="89172" x="6908800" y="5056188"/>
          <p14:tracePt t="89329" x="6926263" y="5056188"/>
          <p14:tracePt t="89345" x="6943725" y="5064125"/>
          <p14:tracePt t="89366" x="6977063" y="5064125"/>
          <p14:tracePt t="89383" x="7035800" y="5073650"/>
          <p14:tracePt t="89392" x="7045325" y="5073650"/>
          <p14:tracePt t="89408" x="7070725" y="5073650"/>
          <p14:tracePt t="89423" x="7088188" y="5073650"/>
          <p14:tracePt t="89440" x="7121525" y="5073650"/>
          <p14:tracePt t="89661" x="7104063" y="5081588"/>
          <p14:tracePt t="89676" x="7078663" y="5106988"/>
          <p14:tracePt t="89688" x="7061200" y="5106988"/>
          <p14:tracePt t="89706" x="7053263" y="5106988"/>
          <p14:tracePt t="89724" x="7045325" y="5106988"/>
          <p14:tracePt t="89910" x="7138988" y="5106988"/>
          <p14:tracePt t="89924" x="7164388" y="5106988"/>
          <p14:tracePt t="89939" x="7248525" y="5106988"/>
          <p14:tracePt t="89954" x="7324725" y="5106988"/>
          <p14:tracePt t="89970" x="7435850" y="5106988"/>
          <p14:tracePt t="89986" x="7537450" y="5106988"/>
          <p14:tracePt t="90002" x="7605713" y="5106988"/>
          <p14:tracePt t="90018" x="7648575" y="5106988"/>
          <p14:tracePt t="90032" x="7673975" y="5106988"/>
          <p14:tracePt t="90049" x="7681913" y="5106988"/>
          <p14:tracePt t="90065" x="7699375" y="5106988"/>
          <p14:tracePt t="90084" x="7758113" y="5081588"/>
          <p14:tracePt t="90100" x="7826375" y="5081588"/>
          <p14:tracePt t="90117" x="7886700" y="5073650"/>
          <p14:tracePt t="90127" x="7920038" y="5064125"/>
          <p14:tracePt t="90142" x="8013700" y="5048250"/>
          <p14:tracePt t="90164" x="8074025" y="5030788"/>
          <p14:tracePt t="90191" x="8124825" y="5030788"/>
          <p14:tracePt t="90207" x="8191500" y="5030788"/>
          <p14:tracePt t="90223" x="8208963" y="5030788"/>
          <p14:tracePt t="90240" x="8285163" y="5030788"/>
          <p14:tracePt t="90256" x="8310563" y="5030788"/>
          <p14:tracePt t="90273" x="8328025" y="5030788"/>
          <p14:tracePt t="90290" x="8370888" y="5030788"/>
          <p14:tracePt t="90298" x="8413750" y="5030788"/>
          <p14:tracePt t="90316" x="8480425" y="5030788"/>
          <p14:tracePt t="90333" x="8599488" y="5030788"/>
          <p14:tracePt t="90348" x="8634413" y="5030788"/>
          <p14:tracePt t="90365" x="8642350" y="5030788"/>
          <p14:tracePt t="90377" x="8659813" y="5030788"/>
          <p14:tracePt t="90399" x="8667750" y="5030788"/>
          <p14:tracePt t="90411" x="8677275" y="5030788"/>
          <p14:tracePt t="90425" x="8685213" y="5030788"/>
          <p14:tracePt t="90439" x="8718550" y="5022850"/>
          <p14:tracePt t="90456" x="8761413" y="5022850"/>
          <p14:tracePt t="90474" x="8847138" y="5022850"/>
          <p14:tracePt t="90490" x="8872538" y="5022850"/>
          <p14:tracePt t="90506" x="8913813" y="5022850"/>
          <p14:tracePt t="90524" x="8966200" y="5022850"/>
          <p14:tracePt t="90525" x="8974138" y="5022850"/>
          <p14:tracePt t="90533" x="9007475" y="5022850"/>
          <p14:tracePt t="90550" x="9042400" y="5022850"/>
          <p14:tracePt t="90565" x="9118600" y="5022850"/>
          <p14:tracePt t="90846" x="8812213" y="5124450"/>
          <p14:tracePt t="90866" x="8404225" y="5183188"/>
          <p14:tracePt t="90882" x="8158163" y="5226050"/>
          <p14:tracePt t="90899" x="7945438" y="5286375"/>
          <p14:tracePt t="90913" x="7835900" y="5319713"/>
          <p14:tracePt t="90924" x="7673975" y="5353050"/>
          <p14:tracePt t="90939" x="7580313" y="5380038"/>
          <p14:tracePt t="90957" x="7418388" y="5395913"/>
          <p14:tracePt t="90957" x="7299325" y="5421313"/>
          <p14:tracePt t="90972" x="7035800" y="5430838"/>
          <p14:tracePt t="90989" x="6738938" y="5438775"/>
          <p14:tracePt t="91006" x="6586538" y="5456238"/>
          <p14:tracePt t="91023" x="5922963" y="5464175"/>
          <p14:tracePt t="91040" x="5770563" y="5464175"/>
          <p14:tracePt t="91047" x="5641975" y="5464175"/>
          <p14:tracePt t="91067" x="5294313" y="5464175"/>
          <p14:tracePt t="91081" x="5192713" y="5464175"/>
          <p14:tracePt t="91100" x="4962525" y="5464175"/>
          <p14:tracePt t="91117" x="4835525" y="5464175"/>
          <p14:tracePt t="91129" x="4775200" y="5464175"/>
          <p14:tracePt t="91148" x="4622800" y="5464175"/>
          <p14:tracePt t="91158" x="4546600" y="5464175"/>
          <p14:tracePt t="91173" x="4486275" y="5464175"/>
          <p14:tracePt t="91189" x="4206875" y="5464175"/>
          <p14:tracePt t="91206" x="3968750" y="5464175"/>
          <p14:tracePt t="91222" x="3841750" y="5464175"/>
          <p14:tracePt t="91240" x="3586163" y="5464175"/>
          <p14:tracePt t="91256" x="3279775" y="5464175"/>
          <p14:tracePt t="91273" x="3067050" y="5464175"/>
          <p14:tracePt t="91282" x="2897188" y="5464175"/>
          <p14:tracePt t="91300" x="2805113" y="5464175"/>
          <p14:tracePt t="91316" x="2625725" y="5464175"/>
          <p14:tracePt t="91333" x="2328863" y="5464175"/>
          <p14:tracePt t="91351" x="2133600" y="5464175"/>
          <p14:tracePt t="91365" x="1920875" y="5464175"/>
          <p14:tracePt t="91380" x="1835150" y="5464175"/>
          <p14:tracePt t="91398" x="1571625" y="5464175"/>
          <p14:tracePt t="91424" x="1419225" y="5464175"/>
          <p14:tracePt t="91424" x="1360488" y="5464175"/>
          <p14:tracePt t="91439" x="1292225" y="5464175"/>
          <p14:tracePt t="91456" x="1189038" y="5464175"/>
          <p14:tracePt t="91473" x="1138238" y="5464175"/>
          <p14:tracePt t="91490" x="1112838" y="5464175"/>
          <p14:tracePt t="92016" x="1096963" y="5464175"/>
          <p14:tracePt t="92033" x="1079500" y="5464175"/>
          <p14:tracePt t="92048" x="1044575" y="5464175"/>
          <p14:tracePt t="92067" x="1028700" y="5456238"/>
          <p14:tracePt t="92142" x="1019175" y="5446713"/>
          <p14:tracePt t="92220" x="1019175" y="5438775"/>
          <p14:tracePt t="92236" x="1069975" y="5438775"/>
          <p14:tracePt t="92253" x="1138238" y="5438775"/>
          <p14:tracePt t="92267" x="1173163" y="5438775"/>
          <p14:tracePt t="92283" x="1325563" y="5438775"/>
          <p14:tracePt t="92298" x="1589088" y="5438775"/>
          <p14:tracePt t="92315" x="1860550" y="5438775"/>
          <p14:tracePt t="92333" x="2235200" y="5438775"/>
          <p14:tracePt t="92349" x="2362200" y="5438775"/>
          <p14:tracePt t="92366" x="2633663" y="5438775"/>
          <p14:tracePt t="92380" x="2701925" y="5438775"/>
          <p14:tracePt t="92396" x="2863850" y="5438775"/>
          <p14:tracePt t="92409" x="2897188" y="5438775"/>
          <p14:tracePt t="92425" x="2982913" y="5438775"/>
          <p14:tracePt t="92439" x="3025775" y="5438775"/>
          <p14:tracePt t="92457" x="3152775" y="5438775"/>
          <p14:tracePt t="92472" x="3228975" y="5438775"/>
          <p14:tracePt t="92491" x="3330575" y="5438775"/>
          <p14:tracePt t="92506" x="3365500" y="5438775"/>
          <p14:tracePt t="92523" x="3433763" y="5438775"/>
          <p14:tracePt t="92540" x="3502025" y="5438775"/>
          <p14:tracePt t="92548" x="3552825" y="5438775"/>
          <p14:tracePt t="92580" x="3594100" y="5438775"/>
          <p14:tracePt t="92597" x="3636963" y="5438775"/>
          <p14:tracePt t="92616" x="3654425" y="5438775"/>
          <p14:tracePt t="92632" x="3687763" y="5438775"/>
          <p14:tracePt t="92645" x="3705225" y="5438775"/>
          <p14:tracePt t="92663" x="3722688" y="5438775"/>
          <p14:tracePt t="92673" x="3738563" y="5438775"/>
          <p14:tracePt t="92783" x="3730625" y="5438775"/>
          <p14:tracePt t="92799" x="3713163" y="5438775"/>
          <p14:tracePt t="92816" x="3679825" y="5438775"/>
          <p14:tracePt t="92831" x="3662363" y="5438775"/>
          <p14:tracePt t="92849" x="3654425" y="5438775"/>
          <p14:tracePt t="93594" x="3646488" y="5430838"/>
          <p14:tracePt t="93614" x="3662363" y="5430838"/>
          <p14:tracePt t="93630" x="3748088" y="5421313"/>
          <p14:tracePt t="93642" x="3756025" y="5413375"/>
          <p14:tracePt t="93659" x="3798888" y="5395913"/>
          <p14:tracePt t="93690" x="3824288" y="5395913"/>
          <p14:tracePt t="93706" x="3925888" y="5395913"/>
          <p14:tracePt t="93723" x="3951288" y="5395913"/>
          <p14:tracePt t="93739" x="4044950" y="5387975"/>
          <p14:tracePt t="93757" x="4070350" y="5387975"/>
          <p14:tracePt t="93773" x="4087813" y="5387975"/>
          <p14:tracePt t="93831" x="4105275" y="5387975"/>
          <p14:tracePt t="93831" x="4130675" y="5387975"/>
          <p14:tracePt t="93846" x="4164013" y="5387975"/>
          <p14:tracePt t="93865" x="4257675" y="5387975"/>
          <p14:tracePt t="93880" x="4325938" y="5387975"/>
          <p14:tracePt t="93892" x="4402138" y="5387975"/>
          <p14:tracePt t="93913" x="4486275" y="5387975"/>
          <p14:tracePt t="93925" x="4513263" y="5387975"/>
          <p14:tracePt t="93939" x="4529138" y="5387975"/>
          <p14:tracePt t="93956" x="4538663" y="5387975"/>
          <p14:tracePt t="94095" x="4554538" y="5387975"/>
          <p14:tracePt t="94112" x="4597400" y="5387975"/>
          <p14:tracePt t="94127" x="4640263" y="5387975"/>
          <p14:tracePt t="94143" x="4724400" y="5387975"/>
          <p14:tracePt t="94158" x="4749800" y="5387975"/>
          <p14:tracePt t="94180" x="4937125" y="5387975"/>
          <p14:tracePt t="94207" x="5081588" y="5387975"/>
          <p14:tracePt t="94219" x="5106988" y="5387975"/>
          <p14:tracePt t="94236" x="5149850" y="5387975"/>
          <p14:tracePt t="94253" x="5167313" y="5387975"/>
          <p14:tracePt t="94269" x="5200650" y="5387975"/>
          <p14:tracePt t="94286" x="5226050" y="5387975"/>
          <p14:tracePt t="94300" x="5226050" y="5395913"/>
          <p14:tracePt t="94344" x="5235575" y="5395913"/>
          <p14:tracePt t="94376" x="5251450" y="5395913"/>
          <p14:tracePt t="98627" x="5251450" y="5345113"/>
          <p14:tracePt t="98647" x="5208588" y="5268913"/>
          <p14:tracePt t="98657" x="5183188" y="5218113"/>
          <p14:tracePt t="98679" x="5064125" y="5005388"/>
          <p14:tracePt t="98689" x="5005388" y="4911725"/>
          <p14:tracePt t="98706" x="4802188" y="4648200"/>
          <p14:tracePt t="98707" x="4648200" y="4460875"/>
          <p14:tracePt t="98722" x="4486275" y="4300538"/>
          <p14:tracePt t="98739" x="4095750" y="3908425"/>
          <p14:tracePt t="98756" x="3646488" y="3543300"/>
          <p14:tracePt t="98773" x="2855913" y="2906713"/>
          <p14:tracePt t="98790" x="2133600" y="2422525"/>
          <p14:tracePt t="98806" x="1766888" y="2200275"/>
          <p14:tracePt t="98814" x="1019175" y="1716088"/>
          <p14:tracePt t="98833" x="415925" y="13081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BC3644F4-2BA8-ABB5-9AEF-42B514731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879" y="1166809"/>
            <a:ext cx="1336989" cy="128792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73F1866-114A-E00F-91FF-F640F7214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456" y="1166809"/>
            <a:ext cx="1336989" cy="128792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2B8C19B-2C21-8232-9A62-2B88F34B3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33" y="1166809"/>
            <a:ext cx="1336988" cy="128792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830FCC1-1F40-D40A-08E6-FB9F1C3B7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610" y="1172946"/>
            <a:ext cx="1336988" cy="1287924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7792FF52-E78B-CB28-C3C0-9AB1AA8BD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618" y="2247710"/>
            <a:ext cx="1310012" cy="1289544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05910385-A9FD-EEFB-1AA2-714384124C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763" y="2244460"/>
            <a:ext cx="1308369" cy="1287925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FEDBC39E-A1CF-B52C-16C1-DDDD06C8F3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0340" y="2253006"/>
            <a:ext cx="1302135" cy="1281789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452B7F07-4F50-1547-4F6B-8AF58BDEF1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6799" y="2253007"/>
            <a:ext cx="1308368" cy="128792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943E09D6-3223-7935-578C-F02731229F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6877" y="4022534"/>
            <a:ext cx="1330619" cy="1281789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C0E902F3-DEC1-77DB-C0A6-9868FAA168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0454" y="4022534"/>
            <a:ext cx="1330619" cy="1281789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9ECC46D-8933-3AC7-AF76-0390610FA9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4032" y="4022534"/>
            <a:ext cx="1330619" cy="128178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DAEDE29-F72E-3DF0-7EC8-8BC780BAC2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7610" y="4022535"/>
            <a:ext cx="1336988" cy="1287925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7DEDFADE-0DB0-F6FA-9B5A-81B154952C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59129" y="5090962"/>
            <a:ext cx="1308366" cy="1287924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51EB7492-5449-2E19-1D7C-54EB5BCBC0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0307" y="5094048"/>
            <a:ext cx="1302135" cy="1281789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0BDC35C3-8F9A-135B-2565-43FA588FD5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21794" y="5094049"/>
            <a:ext cx="1302135" cy="1281789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4709C98C-3C28-C337-989D-9F5B1A2001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44424" y="5094051"/>
            <a:ext cx="1308367" cy="128792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AE95F0C-1FA2-E2B8-DBBE-61396B27AA5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1187" y="1172946"/>
            <a:ext cx="1336988" cy="128792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3ECCCB2-5DAE-55C9-C0CD-A687757D96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71186" y="4022535"/>
            <a:ext cx="1336990" cy="128792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5422DA24-BCE7-EE93-2731-D8CAB043F02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99807" y="2253006"/>
            <a:ext cx="1308368" cy="1287925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F2DDC12C-AAB9-E759-0ED9-D463F6DC65F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91261" y="5094050"/>
            <a:ext cx="1308367" cy="1287923"/>
          </a:xfrm>
          <a:prstGeom prst="rect">
            <a:avLst/>
          </a:prstGeom>
        </p:spPr>
      </p:pic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0E558D66-2EBE-616E-4769-75C7897D977F}"/>
              </a:ext>
            </a:extLst>
          </p:cNvPr>
          <p:cNvGrpSpPr/>
          <p:nvPr/>
        </p:nvGrpSpPr>
        <p:grpSpPr>
          <a:xfrm>
            <a:off x="2301883" y="1310014"/>
            <a:ext cx="629832" cy="837488"/>
            <a:chOff x="965675" y="1290415"/>
            <a:chExt cx="863125" cy="948583"/>
          </a:xfrm>
        </p:grpSpPr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7FC89705-DC72-4658-98D9-DA57EC09A51B}"/>
                </a:ext>
              </a:extLst>
            </p:cNvPr>
            <p:cNvCxnSpPr>
              <a:cxnSpLocks/>
            </p:cNvCxnSpPr>
            <p:nvPr/>
          </p:nvCxnSpPr>
          <p:spPr>
            <a:xfrm>
              <a:off x="965675" y="2238998"/>
              <a:ext cx="86312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9AD905FE-E848-F878-EFA7-56A850F016A7}"/>
                </a:ext>
              </a:extLst>
            </p:cNvPr>
            <p:cNvCxnSpPr/>
            <p:nvPr/>
          </p:nvCxnSpPr>
          <p:spPr>
            <a:xfrm flipV="1">
              <a:off x="965675" y="1290415"/>
              <a:ext cx="0" cy="9485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D95F814-03BE-321F-08F3-15C94CDEBAE5}"/>
              </a:ext>
            </a:extLst>
          </p:cNvPr>
          <p:cNvSpPr txBox="1"/>
          <p:nvPr/>
        </p:nvSpPr>
        <p:spPr>
          <a:xfrm>
            <a:off x="2378597" y="2129865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SSC</a:t>
            </a:r>
            <a:endParaRPr kumimoji="1" lang="ja-JP" altLang="en-US" sz="1400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C1C3844F-B502-5FFA-0564-D15942F488FC}"/>
              </a:ext>
            </a:extLst>
          </p:cNvPr>
          <p:cNvSpPr txBox="1"/>
          <p:nvPr/>
        </p:nvSpPr>
        <p:spPr>
          <a:xfrm rot="16200000">
            <a:off x="1948937" y="1546255"/>
            <a:ext cx="441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FSC</a:t>
            </a:r>
            <a:endParaRPr kumimoji="1" lang="ja-JP" altLang="en-US" sz="1400" dirty="0"/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924C7CFA-10DC-D129-D478-ACACC267316C}"/>
              </a:ext>
            </a:extLst>
          </p:cNvPr>
          <p:cNvGrpSpPr/>
          <p:nvPr/>
        </p:nvGrpSpPr>
        <p:grpSpPr>
          <a:xfrm>
            <a:off x="2285857" y="4129985"/>
            <a:ext cx="629832" cy="837488"/>
            <a:chOff x="965675" y="1290415"/>
            <a:chExt cx="863125" cy="948583"/>
          </a:xfrm>
        </p:grpSpPr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E5939185-0739-7C50-A75E-B8BBF2FF4A00}"/>
                </a:ext>
              </a:extLst>
            </p:cNvPr>
            <p:cNvCxnSpPr>
              <a:cxnSpLocks/>
            </p:cNvCxnSpPr>
            <p:nvPr/>
          </p:nvCxnSpPr>
          <p:spPr>
            <a:xfrm>
              <a:off x="965675" y="2238998"/>
              <a:ext cx="86312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A62949DF-6F36-C6DC-4974-A8D8AD9322E0}"/>
                </a:ext>
              </a:extLst>
            </p:cNvPr>
            <p:cNvCxnSpPr/>
            <p:nvPr/>
          </p:nvCxnSpPr>
          <p:spPr>
            <a:xfrm flipV="1">
              <a:off x="965675" y="1290415"/>
              <a:ext cx="0" cy="9485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18A23AC7-DBD4-5D05-9765-7614DC94B362}"/>
              </a:ext>
            </a:extLst>
          </p:cNvPr>
          <p:cNvSpPr txBox="1"/>
          <p:nvPr/>
        </p:nvSpPr>
        <p:spPr>
          <a:xfrm>
            <a:off x="2332832" y="4943737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SSC</a:t>
            </a:r>
            <a:endParaRPr kumimoji="1" lang="ja-JP" altLang="en-US" sz="1400" dirty="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075D5D0D-8CE3-38CC-1A9E-7E5967D8EFBD}"/>
              </a:ext>
            </a:extLst>
          </p:cNvPr>
          <p:cNvSpPr txBox="1"/>
          <p:nvPr/>
        </p:nvSpPr>
        <p:spPr>
          <a:xfrm rot="16200000">
            <a:off x="1970598" y="4421809"/>
            <a:ext cx="441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FSC</a:t>
            </a:r>
            <a:endParaRPr kumimoji="1" lang="ja-JP" altLang="en-US" sz="1400" dirty="0"/>
          </a:p>
        </p:txBody>
      </p: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E6E29002-101F-E7BA-29C0-9BC9D2CAE2DD}"/>
              </a:ext>
            </a:extLst>
          </p:cNvPr>
          <p:cNvGrpSpPr/>
          <p:nvPr/>
        </p:nvGrpSpPr>
        <p:grpSpPr>
          <a:xfrm>
            <a:off x="2334118" y="2437642"/>
            <a:ext cx="629832" cy="837488"/>
            <a:chOff x="965675" y="1290415"/>
            <a:chExt cx="863125" cy="948583"/>
          </a:xfrm>
        </p:grpSpPr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229512AC-E62B-4633-7AD6-0B8BE5EA050E}"/>
                </a:ext>
              </a:extLst>
            </p:cNvPr>
            <p:cNvCxnSpPr>
              <a:cxnSpLocks/>
            </p:cNvCxnSpPr>
            <p:nvPr/>
          </p:nvCxnSpPr>
          <p:spPr>
            <a:xfrm>
              <a:off x="965675" y="2238998"/>
              <a:ext cx="86312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>
              <a:extLst>
                <a:ext uri="{FF2B5EF4-FFF2-40B4-BE49-F238E27FC236}">
                  <a16:creationId xmlns:a16="http://schemas.microsoft.com/office/drawing/2014/main" id="{F6B926E6-E5DE-9D13-B842-F398118F3EFA}"/>
                </a:ext>
              </a:extLst>
            </p:cNvPr>
            <p:cNvCxnSpPr/>
            <p:nvPr/>
          </p:nvCxnSpPr>
          <p:spPr>
            <a:xfrm flipV="1">
              <a:off x="965675" y="1290415"/>
              <a:ext cx="0" cy="9485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AE5625B-E554-582B-B17E-19A12EE72BAA}"/>
              </a:ext>
            </a:extLst>
          </p:cNvPr>
          <p:cNvSpPr txBox="1"/>
          <p:nvPr/>
        </p:nvSpPr>
        <p:spPr>
          <a:xfrm>
            <a:off x="2180540" y="3246897"/>
            <a:ext cx="959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JC1(green)</a:t>
            </a:r>
            <a:endParaRPr kumimoji="1" lang="ja-JP" altLang="en-US" sz="1400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16122DD7-0645-2BCB-FE14-33C6DD7AA305}"/>
              </a:ext>
            </a:extLst>
          </p:cNvPr>
          <p:cNvSpPr txBox="1"/>
          <p:nvPr/>
        </p:nvSpPr>
        <p:spPr>
          <a:xfrm rot="16200000">
            <a:off x="1641557" y="2690975"/>
            <a:ext cx="108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JC1 (orange)</a:t>
            </a:r>
            <a:endParaRPr kumimoji="1" lang="ja-JP" altLang="en-US" sz="1400" dirty="0"/>
          </a:p>
        </p:txBody>
      </p: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E1D98614-F78A-3634-FA19-0C7376E0C923}"/>
              </a:ext>
            </a:extLst>
          </p:cNvPr>
          <p:cNvGrpSpPr/>
          <p:nvPr/>
        </p:nvGrpSpPr>
        <p:grpSpPr>
          <a:xfrm>
            <a:off x="2316434" y="5197985"/>
            <a:ext cx="629832" cy="837488"/>
            <a:chOff x="965675" y="1290415"/>
            <a:chExt cx="863125" cy="948583"/>
          </a:xfrm>
        </p:grpSpPr>
        <p:cxnSp>
          <p:nvCxnSpPr>
            <p:cNvPr id="68" name="直線矢印コネクタ 67">
              <a:extLst>
                <a:ext uri="{FF2B5EF4-FFF2-40B4-BE49-F238E27FC236}">
                  <a16:creationId xmlns:a16="http://schemas.microsoft.com/office/drawing/2014/main" id="{6EDDA088-0DEE-C439-3BE4-2896F38A0BE6}"/>
                </a:ext>
              </a:extLst>
            </p:cNvPr>
            <p:cNvCxnSpPr>
              <a:cxnSpLocks/>
            </p:cNvCxnSpPr>
            <p:nvPr/>
          </p:nvCxnSpPr>
          <p:spPr>
            <a:xfrm>
              <a:off x="965675" y="2238998"/>
              <a:ext cx="86312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矢印コネクタ 68">
              <a:extLst>
                <a:ext uri="{FF2B5EF4-FFF2-40B4-BE49-F238E27FC236}">
                  <a16:creationId xmlns:a16="http://schemas.microsoft.com/office/drawing/2014/main" id="{304A303B-E1BF-3ED3-A4ED-88AB87B0ABF4}"/>
                </a:ext>
              </a:extLst>
            </p:cNvPr>
            <p:cNvCxnSpPr/>
            <p:nvPr/>
          </p:nvCxnSpPr>
          <p:spPr>
            <a:xfrm flipV="1">
              <a:off x="965675" y="1290415"/>
              <a:ext cx="0" cy="9485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19B2D08E-636D-1A78-A2CC-920684B7FFD8}"/>
              </a:ext>
            </a:extLst>
          </p:cNvPr>
          <p:cNvSpPr txBox="1"/>
          <p:nvPr/>
        </p:nvSpPr>
        <p:spPr>
          <a:xfrm>
            <a:off x="2162856" y="6007240"/>
            <a:ext cx="959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JC1(green)</a:t>
            </a:r>
            <a:endParaRPr kumimoji="1" lang="ja-JP" altLang="en-US" sz="1400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7E93A58C-1E1B-4549-9760-D5DAE194D41E}"/>
              </a:ext>
            </a:extLst>
          </p:cNvPr>
          <p:cNvSpPr txBox="1"/>
          <p:nvPr/>
        </p:nvSpPr>
        <p:spPr>
          <a:xfrm rot="16200000">
            <a:off x="1623873" y="5451318"/>
            <a:ext cx="108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JC1 (orange)</a:t>
            </a:r>
            <a:endParaRPr kumimoji="1" lang="ja-JP" altLang="en-US" sz="1400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45E195E1-7AA0-D862-7669-C551342E5272}"/>
              </a:ext>
            </a:extLst>
          </p:cNvPr>
          <p:cNvSpPr txBox="1"/>
          <p:nvPr/>
        </p:nvSpPr>
        <p:spPr>
          <a:xfrm>
            <a:off x="541272" y="1978279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KMS12PE</a:t>
            </a:r>
          </a:p>
          <a:p>
            <a:pPr algn="ctr"/>
            <a:r>
              <a:rPr kumimoji="1" lang="en-US" altLang="ja-JP" dirty="0"/>
              <a:t>(</a:t>
            </a:r>
            <a:r>
              <a:rPr kumimoji="1" lang="ja-JP" altLang="en-US" dirty="0"/>
              <a:t>親株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BB09AD7E-9B0E-3634-D05C-B50DC6F2EAAA}"/>
              </a:ext>
            </a:extLst>
          </p:cNvPr>
          <p:cNvSpPr txBox="1"/>
          <p:nvPr/>
        </p:nvSpPr>
        <p:spPr>
          <a:xfrm>
            <a:off x="340901" y="4767796"/>
            <a:ext cx="1463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KMS12PE-R</a:t>
            </a:r>
          </a:p>
          <a:p>
            <a:pPr algn="ctr"/>
            <a:r>
              <a:rPr kumimoji="1" lang="en-US" altLang="ja-JP" dirty="0"/>
              <a:t>(VEN</a:t>
            </a:r>
            <a:r>
              <a:rPr kumimoji="1" lang="ja-JP" altLang="en-US" dirty="0"/>
              <a:t> 耐性株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295274" y="937182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0 </a:t>
            </a:r>
            <a:r>
              <a:rPr kumimoji="1" lang="en-US" altLang="ja-JP" sz="1400" dirty="0" err="1"/>
              <a:t>nM</a:t>
            </a:r>
            <a:endParaRPr kumimoji="1" lang="ja-JP" altLang="en-US" sz="1400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399844" y="923911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15 </a:t>
            </a:r>
            <a:r>
              <a:rPr kumimoji="1" lang="en-US" altLang="ja-JP" sz="1400" dirty="0" err="1"/>
              <a:t>nM</a:t>
            </a:r>
            <a:endParaRPr kumimoji="1" lang="ja-JP" altLang="en-US" sz="1400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5396622" y="928276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60 </a:t>
            </a:r>
            <a:r>
              <a:rPr kumimoji="1" lang="en-US" altLang="ja-JP" sz="1400" dirty="0" err="1"/>
              <a:t>nM</a:t>
            </a:r>
            <a:endParaRPr kumimoji="1" lang="ja-JP" altLang="en-US" sz="1400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6481481" y="923911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250 </a:t>
            </a:r>
            <a:r>
              <a:rPr kumimoji="1" lang="en-US" altLang="ja-JP" sz="1400" dirty="0" err="1"/>
              <a:t>nM</a:t>
            </a:r>
            <a:endParaRPr kumimoji="1" lang="ja-JP" altLang="en-US" sz="1400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7501365" y="937182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1000 </a:t>
            </a:r>
            <a:r>
              <a:rPr kumimoji="1" lang="en-US" altLang="ja-JP" sz="1400" dirty="0" err="1"/>
              <a:t>nM</a:t>
            </a:r>
            <a:endParaRPr kumimoji="1" lang="ja-JP" altLang="en-US" sz="1400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890252" y="603376"/>
            <a:ext cx="175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Venetoclax</a:t>
            </a:r>
            <a:r>
              <a:rPr kumimoji="1" lang="en-US" altLang="ja-JP" dirty="0"/>
              <a:t> conc.</a:t>
            </a:r>
            <a:endParaRPr kumimoji="1" lang="ja-JP" altLang="en-US" dirty="0"/>
          </a:p>
        </p:txBody>
      </p:sp>
      <p:cxnSp>
        <p:nvCxnSpPr>
          <p:cNvPr id="74" name="直線コネクタ 73"/>
          <p:cNvCxnSpPr/>
          <p:nvPr/>
        </p:nvCxnSpPr>
        <p:spPr>
          <a:xfrm>
            <a:off x="6562815" y="795691"/>
            <a:ext cx="1845677" cy="177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/>
          <p:cNvCxnSpPr/>
          <p:nvPr/>
        </p:nvCxnSpPr>
        <p:spPr>
          <a:xfrm>
            <a:off x="3052559" y="813686"/>
            <a:ext cx="1845677" cy="177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/>
          <p:cNvSpPr txBox="1"/>
          <p:nvPr/>
        </p:nvSpPr>
        <p:spPr>
          <a:xfrm>
            <a:off x="185725" y="228151"/>
            <a:ext cx="23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JC1</a:t>
            </a:r>
            <a:r>
              <a:rPr kumimoji="1" lang="ja-JP" altLang="en-US" dirty="0"/>
              <a:t>染色による解析例</a:t>
            </a: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3161076" y="5298537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88.9</a:t>
            </a:r>
            <a:endParaRPr kumimoji="1" lang="ja-JP" altLang="en-US" sz="1200" dirty="0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3180623" y="5778322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10.8</a:t>
            </a:r>
            <a:endParaRPr kumimoji="1" lang="ja-JP" altLang="en-US" sz="1200" dirty="0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4189370" y="5298537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86.0</a:t>
            </a:r>
            <a:endParaRPr kumimoji="1" lang="ja-JP" altLang="en-US" sz="1200" dirty="0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206442" y="5778322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13.8</a:t>
            </a:r>
            <a:endParaRPr kumimoji="1" lang="ja-JP" altLang="en-US" sz="1200" dirty="0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281412" y="5296098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83.7</a:t>
            </a:r>
            <a:endParaRPr kumimoji="1" lang="ja-JP" altLang="en-US" sz="1200" dirty="0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5281412" y="5775146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16.0</a:t>
            </a:r>
            <a:endParaRPr kumimoji="1" lang="ja-JP" altLang="en-US" sz="1200" dirty="0"/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6339476" y="5296098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78.2</a:t>
            </a:r>
            <a:endParaRPr kumimoji="1" lang="ja-JP" altLang="en-US" sz="1200" dirty="0"/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6358683" y="5789603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21.6</a:t>
            </a:r>
            <a:endParaRPr kumimoji="1" lang="ja-JP" altLang="en-US" sz="1200" dirty="0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7420926" y="5296098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70.4</a:t>
            </a:r>
            <a:endParaRPr kumimoji="1" lang="ja-JP" altLang="en-US" sz="1200" dirty="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7427505" y="5789603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29.3</a:t>
            </a:r>
            <a:endParaRPr kumimoji="1" lang="ja-JP" altLang="en-US" sz="1200" dirty="0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3121901" y="2476146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84.9</a:t>
            </a:r>
            <a:endParaRPr kumimoji="1" lang="ja-JP" altLang="en-US" sz="1200" dirty="0"/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3135302" y="2957632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14.6</a:t>
            </a:r>
            <a:endParaRPr kumimoji="1" lang="ja-JP" altLang="en-US" sz="1200" dirty="0"/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4196015" y="2462570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76.9</a:t>
            </a:r>
            <a:endParaRPr kumimoji="1" lang="ja-JP" altLang="en-US" sz="1200" dirty="0"/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4226525" y="2930432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22.9</a:t>
            </a:r>
            <a:endParaRPr kumimoji="1" lang="ja-JP" altLang="en-US" sz="1200" dirty="0"/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5266620" y="2468482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53.0</a:t>
            </a:r>
            <a:endParaRPr kumimoji="1" lang="ja-JP" altLang="en-US" sz="1200" dirty="0"/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5274030" y="2950085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46.7</a:t>
            </a:r>
            <a:endParaRPr kumimoji="1" lang="ja-JP" altLang="en-US" sz="1200" dirty="0"/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6323929" y="2451351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32.4</a:t>
            </a:r>
            <a:endParaRPr kumimoji="1" lang="ja-JP" altLang="en-US" sz="1200" dirty="0"/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6358214" y="2939090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67.1</a:t>
            </a:r>
            <a:endParaRPr kumimoji="1" lang="ja-JP" altLang="en-US" sz="1200" dirty="0"/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7383461" y="2465552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16.9</a:t>
            </a:r>
            <a:endParaRPr kumimoji="1" lang="ja-JP" altLang="en-US" sz="1200" dirty="0"/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7407445" y="2957632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82.8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110492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E6BC63A-53D5-4943-83C5-1348728E60CA}"/>
              </a:ext>
            </a:extLst>
          </p:cNvPr>
          <p:cNvSpPr/>
          <p:nvPr/>
        </p:nvSpPr>
        <p:spPr>
          <a:xfrm>
            <a:off x="552783" y="259313"/>
            <a:ext cx="8324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測定例</a:t>
            </a:r>
            <a:r>
              <a:rPr lang="en-US" altLang="ja-JP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1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；</a:t>
            </a:r>
            <a:r>
              <a:rPr lang="en-US" altLang="ja-JP" kern="100" dirty="0" err="1">
                <a:latin typeface="+mn-ea"/>
                <a:cs typeface="Times New Roman" panose="02020603050405020304" pitchFamily="18" charset="0"/>
              </a:rPr>
              <a:t>Jurkat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 (T-ALL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由来細胞株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)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にカンプトテシンを加え、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24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時間培養後、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JC1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で測定。</a:t>
            </a:r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58C92D86-78B0-4747-B936-B3D536F6AF03}"/>
              </a:ext>
            </a:extLst>
          </p:cNvPr>
          <p:cNvGrpSpPr/>
          <p:nvPr/>
        </p:nvGrpSpPr>
        <p:grpSpPr>
          <a:xfrm>
            <a:off x="342743" y="1699322"/>
            <a:ext cx="8356769" cy="2340690"/>
            <a:chOff x="342743" y="1699322"/>
            <a:chExt cx="8356769" cy="2340690"/>
          </a:xfrm>
        </p:grpSpPr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66D5C47E-1251-4833-8DC1-FBEFD604F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0322" y="1699966"/>
              <a:ext cx="2429190" cy="2340046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1AEF64AA-4A78-480C-B5CF-C4A6DA1E8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3616" y="1699322"/>
              <a:ext cx="2419971" cy="2331165"/>
            </a:xfrm>
            <a:prstGeom prst="rect">
              <a:avLst/>
            </a:prstGeom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366CE0AD-BADD-4155-9E32-E93EF8D1A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875" y="1699966"/>
              <a:ext cx="2419970" cy="2331164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8B1D48DC-2DA4-48F0-87BA-C4AA1012A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2743" y="1699966"/>
              <a:ext cx="2419970" cy="2331164"/>
            </a:xfrm>
            <a:prstGeom prst="rect">
              <a:avLst/>
            </a:prstGeom>
          </p:spPr>
        </p:pic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634A45DA-77B2-470B-809C-17B3B7FCF3E9}"/>
              </a:ext>
            </a:extLst>
          </p:cNvPr>
          <p:cNvGrpSpPr/>
          <p:nvPr/>
        </p:nvGrpSpPr>
        <p:grpSpPr>
          <a:xfrm>
            <a:off x="394545" y="4154312"/>
            <a:ext cx="8279370" cy="2350197"/>
            <a:chOff x="394545" y="4040012"/>
            <a:chExt cx="8279370" cy="2350197"/>
          </a:xfrm>
        </p:grpSpPr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08FE4091-EB75-4F44-939B-35FBDBA82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5749" y="4045814"/>
              <a:ext cx="2368166" cy="2331163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D84624EC-5EB0-43B6-95D4-2A36B058F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59043" y="4046626"/>
              <a:ext cx="2368166" cy="2331163"/>
            </a:xfrm>
            <a:prstGeom prst="rect">
              <a:avLst/>
            </a:prstGeom>
          </p:spPr>
        </p:pic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3D3D1089-4E3A-4F11-B78F-6E6ABFB3F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85237" y="4045814"/>
              <a:ext cx="2381608" cy="2344395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4C336C48-8789-41C6-A17A-603F33AEB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4545" y="4040012"/>
              <a:ext cx="2368168" cy="2331165"/>
            </a:xfrm>
            <a:prstGeom prst="rect">
              <a:avLst/>
            </a:prstGeom>
          </p:spPr>
        </p:pic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D2BD2038-06BB-4900-8916-6C2D498D2A28}"/>
                </a:ext>
              </a:extLst>
            </p:cNvPr>
            <p:cNvSpPr txBox="1"/>
            <p:nvPr/>
          </p:nvSpPr>
          <p:spPr>
            <a:xfrm>
              <a:off x="1253839" y="4254587"/>
              <a:ext cx="36388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dirty="0"/>
                <a:t>83.8</a:t>
              </a:r>
              <a:endParaRPr kumimoji="1" lang="ja-JP" altLang="en-US" sz="1600" dirty="0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7475CDDE-A9F0-4AC7-AAF1-9AD904F9401F}"/>
                </a:ext>
              </a:extLst>
            </p:cNvPr>
            <p:cNvSpPr txBox="1"/>
            <p:nvPr/>
          </p:nvSpPr>
          <p:spPr>
            <a:xfrm>
              <a:off x="1253839" y="5082483"/>
              <a:ext cx="36388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1600" dirty="0"/>
                <a:t>16.2</a:t>
              </a:r>
              <a:endParaRPr kumimoji="1" lang="ja-JP" altLang="en-US" sz="1600" dirty="0"/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186ACAAA-73C4-41A8-ABEC-3200548DE16F}"/>
                </a:ext>
              </a:extLst>
            </p:cNvPr>
            <p:cNvSpPr txBox="1"/>
            <p:nvPr/>
          </p:nvSpPr>
          <p:spPr>
            <a:xfrm>
              <a:off x="3306114" y="4254587"/>
              <a:ext cx="36388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1600" dirty="0"/>
                <a:t>60.2</a:t>
              </a:r>
              <a:endParaRPr kumimoji="1" lang="ja-JP" altLang="en-US" sz="1600" dirty="0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C03CA257-8F09-4FB4-8B07-F9AA58430733}"/>
                </a:ext>
              </a:extLst>
            </p:cNvPr>
            <p:cNvSpPr txBox="1"/>
            <p:nvPr/>
          </p:nvSpPr>
          <p:spPr>
            <a:xfrm>
              <a:off x="3258125" y="5034923"/>
              <a:ext cx="36388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1600" dirty="0"/>
                <a:t>39.7</a:t>
              </a:r>
              <a:endParaRPr kumimoji="1" lang="ja-JP" altLang="en-US" sz="1600" dirty="0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93282A67-F6B1-49D8-A31D-1EFABDF3D9FC}"/>
                </a:ext>
              </a:extLst>
            </p:cNvPr>
            <p:cNvSpPr txBox="1"/>
            <p:nvPr/>
          </p:nvSpPr>
          <p:spPr>
            <a:xfrm>
              <a:off x="5248381" y="4254587"/>
              <a:ext cx="36388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dirty="0"/>
                <a:t>35.3</a:t>
              </a:r>
              <a:endParaRPr kumimoji="1" lang="ja-JP" altLang="en-US" sz="1600" dirty="0"/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E657975A-3C45-4F75-AC83-29FFB75D8DB5}"/>
                </a:ext>
              </a:extLst>
            </p:cNvPr>
            <p:cNvSpPr txBox="1"/>
            <p:nvPr/>
          </p:nvSpPr>
          <p:spPr>
            <a:xfrm>
              <a:off x="5273951" y="5034923"/>
              <a:ext cx="36388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dirty="0"/>
                <a:t>64.6</a:t>
              </a:r>
              <a:endParaRPr kumimoji="1" lang="ja-JP" altLang="en-US" sz="1600" dirty="0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B2BA1CD1-B2D1-4B13-985A-B58075E45242}"/>
                </a:ext>
              </a:extLst>
            </p:cNvPr>
            <p:cNvSpPr txBox="1"/>
            <p:nvPr/>
          </p:nvSpPr>
          <p:spPr>
            <a:xfrm>
              <a:off x="7198098" y="4254587"/>
              <a:ext cx="36388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dirty="0"/>
                <a:t>13.9</a:t>
              </a:r>
              <a:endParaRPr kumimoji="1" lang="ja-JP" altLang="en-US" sz="1600" dirty="0"/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066FA985-4B30-4CF9-9B6E-97FC6C1A37D4}"/>
                </a:ext>
              </a:extLst>
            </p:cNvPr>
            <p:cNvSpPr txBox="1"/>
            <p:nvPr/>
          </p:nvSpPr>
          <p:spPr>
            <a:xfrm>
              <a:off x="7198098" y="5034923"/>
              <a:ext cx="36388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dirty="0"/>
                <a:t>86.0</a:t>
              </a:r>
              <a:endParaRPr kumimoji="1" lang="ja-JP" altLang="en-US" sz="1600" dirty="0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B3C2458F-00DE-4DD2-8E43-35E79EC5A723}"/>
                </a:ext>
              </a:extLst>
            </p:cNvPr>
            <p:cNvSpPr/>
            <p:nvPr/>
          </p:nvSpPr>
          <p:spPr>
            <a:xfrm>
              <a:off x="962025" y="4500808"/>
              <a:ext cx="247167" cy="9474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F062792D-5D0B-4111-ADBA-7EBCDC811CEA}"/>
                </a:ext>
              </a:extLst>
            </p:cNvPr>
            <p:cNvSpPr/>
            <p:nvPr/>
          </p:nvSpPr>
          <p:spPr>
            <a:xfrm>
              <a:off x="2904867" y="4541412"/>
              <a:ext cx="247167" cy="9474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DA7BC387-554D-449C-AD48-697638C66BDB}"/>
                </a:ext>
              </a:extLst>
            </p:cNvPr>
            <p:cNvSpPr/>
            <p:nvPr/>
          </p:nvSpPr>
          <p:spPr>
            <a:xfrm>
              <a:off x="4895249" y="4541412"/>
              <a:ext cx="247167" cy="9474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E165D540-E4BB-41BA-A462-804ADD4A68EB}"/>
                </a:ext>
              </a:extLst>
            </p:cNvPr>
            <p:cNvSpPr/>
            <p:nvPr/>
          </p:nvSpPr>
          <p:spPr>
            <a:xfrm>
              <a:off x="6839070" y="4510333"/>
              <a:ext cx="247167" cy="9474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7C03DD2-DD90-4A1B-8F97-69E041B6A682}"/>
              </a:ext>
            </a:extLst>
          </p:cNvPr>
          <p:cNvSpPr txBox="1"/>
          <p:nvPr/>
        </p:nvSpPr>
        <p:spPr>
          <a:xfrm>
            <a:off x="3837340" y="99333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カンプトテシン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8D34FA5-1B9C-426C-84C1-4F78AE5F249A}"/>
              </a:ext>
            </a:extLst>
          </p:cNvPr>
          <p:cNvSpPr txBox="1"/>
          <p:nvPr/>
        </p:nvSpPr>
        <p:spPr>
          <a:xfrm>
            <a:off x="7281322" y="1458768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10uM</a:t>
            </a:r>
            <a:endParaRPr kumimoji="1" lang="ja-JP" altLang="en-US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2ADA6EA6-E16F-4DEE-9E72-506D2E63FF3F}"/>
              </a:ext>
            </a:extLst>
          </p:cNvPr>
          <p:cNvSpPr txBox="1"/>
          <p:nvPr/>
        </p:nvSpPr>
        <p:spPr>
          <a:xfrm>
            <a:off x="5318435" y="1441437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1uM</a:t>
            </a:r>
            <a:endParaRPr kumimoji="1" lang="ja-JP" altLang="en-US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1969F96F-1553-4656-A6D2-363F0DACF5AB}"/>
              </a:ext>
            </a:extLst>
          </p:cNvPr>
          <p:cNvSpPr txBox="1"/>
          <p:nvPr/>
        </p:nvSpPr>
        <p:spPr>
          <a:xfrm>
            <a:off x="3328085" y="1450358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0.1uM</a:t>
            </a:r>
            <a:endParaRPr kumimoji="1" lang="ja-JP" altLang="en-US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47AEC701-4605-43A1-B850-08F09510CF79}"/>
              </a:ext>
            </a:extLst>
          </p:cNvPr>
          <p:cNvSpPr txBox="1"/>
          <p:nvPr/>
        </p:nvSpPr>
        <p:spPr>
          <a:xfrm>
            <a:off x="1550114" y="1441437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0uM</a:t>
            </a:r>
            <a:endParaRPr kumimoji="1" lang="ja-JP" altLang="en-US" b="1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A2E8DE9B-28B6-4A3B-A3DA-36DA9F80E62F}"/>
              </a:ext>
            </a:extLst>
          </p:cNvPr>
          <p:cNvSpPr txBox="1"/>
          <p:nvPr/>
        </p:nvSpPr>
        <p:spPr>
          <a:xfrm rot="16200000">
            <a:off x="222742" y="2498682"/>
            <a:ext cx="486223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b="1" dirty="0"/>
              <a:t>FSC-A</a:t>
            </a:r>
            <a:endParaRPr kumimoji="1" lang="ja-JP" altLang="en-US" sz="1600" b="1" dirty="0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B968CFA9-5271-45BA-AF62-E6F2F47CE8A7}"/>
              </a:ext>
            </a:extLst>
          </p:cNvPr>
          <p:cNvSpPr/>
          <p:nvPr/>
        </p:nvSpPr>
        <p:spPr>
          <a:xfrm rot="5400000" flipH="1">
            <a:off x="4822894" y="706141"/>
            <a:ext cx="144708" cy="6591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FB5C4F40-3D5A-49EF-AD0C-F065F4FA04A5}"/>
              </a:ext>
            </a:extLst>
          </p:cNvPr>
          <p:cNvSpPr txBox="1"/>
          <p:nvPr/>
        </p:nvSpPr>
        <p:spPr>
          <a:xfrm>
            <a:off x="4497694" y="3847490"/>
            <a:ext cx="49212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b="1" dirty="0"/>
              <a:t>SSC-A</a:t>
            </a:r>
            <a:endParaRPr kumimoji="1" lang="ja-JP" altLang="en-US" sz="1600" b="1" dirty="0"/>
          </a:p>
        </p:txBody>
      </p: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8150E9DC-6298-4C49-8F31-FCDB8479945B}"/>
              </a:ext>
            </a:extLst>
          </p:cNvPr>
          <p:cNvCxnSpPr/>
          <p:nvPr/>
        </p:nvCxnSpPr>
        <p:spPr>
          <a:xfrm>
            <a:off x="5162274" y="4002069"/>
            <a:ext cx="338170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3FFB3E85-614F-4F46-A3BB-285147715BEA}"/>
              </a:ext>
            </a:extLst>
          </p:cNvPr>
          <p:cNvCxnSpPr/>
          <p:nvPr/>
        </p:nvCxnSpPr>
        <p:spPr>
          <a:xfrm>
            <a:off x="945954" y="3963414"/>
            <a:ext cx="338170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2F461A9A-DFDB-473B-BA7C-3C712B15573A}"/>
              </a:ext>
            </a:extLst>
          </p:cNvPr>
          <p:cNvSpPr txBox="1"/>
          <p:nvPr/>
        </p:nvSpPr>
        <p:spPr>
          <a:xfrm rot="16200000">
            <a:off x="222524" y="5006347"/>
            <a:ext cx="486224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1600" b="1" dirty="0"/>
              <a:t>PE</a:t>
            </a:r>
            <a:endParaRPr kumimoji="1" lang="ja-JP" altLang="en-US" sz="1600" b="1" dirty="0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8D7AE8A0-8D98-45ED-96AF-EC62EC6C7816}"/>
              </a:ext>
            </a:extLst>
          </p:cNvPr>
          <p:cNvSpPr/>
          <p:nvPr/>
        </p:nvSpPr>
        <p:spPr>
          <a:xfrm rot="5400000" flipH="1">
            <a:off x="4822893" y="3106342"/>
            <a:ext cx="144708" cy="6591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DF35618-74D4-4503-80DA-CED051C7F693}"/>
              </a:ext>
            </a:extLst>
          </p:cNvPr>
          <p:cNvSpPr txBox="1"/>
          <p:nvPr/>
        </p:nvSpPr>
        <p:spPr>
          <a:xfrm>
            <a:off x="4516095" y="6286347"/>
            <a:ext cx="354584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b="1" dirty="0"/>
              <a:t>FITC</a:t>
            </a:r>
            <a:endParaRPr kumimoji="1" lang="ja-JP" altLang="en-US" sz="1600" b="1" dirty="0"/>
          </a:p>
        </p:txBody>
      </p: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1623646D-FC30-4F09-A62F-14A126431BBB}"/>
              </a:ext>
            </a:extLst>
          </p:cNvPr>
          <p:cNvCxnSpPr/>
          <p:nvPr/>
        </p:nvCxnSpPr>
        <p:spPr>
          <a:xfrm>
            <a:off x="5180675" y="6440926"/>
            <a:ext cx="338170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1EAF74D5-DC59-4BA1-A6EE-8CF1D1E3EA38}"/>
              </a:ext>
            </a:extLst>
          </p:cNvPr>
          <p:cNvCxnSpPr/>
          <p:nvPr/>
        </p:nvCxnSpPr>
        <p:spPr>
          <a:xfrm>
            <a:off x="964355" y="6402271"/>
            <a:ext cx="338170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オーディオ 72">
            <a:hlinkClick r:id="" action="ppaction://media"/>
            <a:extLst>
              <a:ext uri="{FF2B5EF4-FFF2-40B4-BE49-F238E27FC236}">
                <a16:creationId xmlns:a16="http://schemas.microsoft.com/office/drawing/2014/main" id="{0AF1B682-8302-410C-9C80-BB2F4FBA1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0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68"/>
    </mc:Choice>
    <mc:Fallback xmlns="">
      <p:transition spd="slow" advTm="64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6" x="2463800" y="1130300"/>
          <p14:tracePt t="589" x="2455863" y="1122363"/>
          <p14:tracePt t="608" x="2362200" y="1122363"/>
          <p14:tracePt t="621" x="2311400" y="1122363"/>
          <p14:tracePt t="638" x="2209800" y="1122363"/>
          <p14:tracePt t="653" x="2174875" y="1122363"/>
          <p14:tracePt t="671" x="2082800" y="1104900"/>
          <p14:tracePt t="686" x="1954213" y="1087438"/>
          <p14:tracePt t="705" x="1801813" y="1062038"/>
          <p14:tracePt t="714" x="1784350" y="1062038"/>
          <p14:tracePt t="731" x="1776413" y="1062038"/>
          <p14:tracePt t="1043" x="1741488" y="1062038"/>
          <p14:tracePt t="1061" x="1597025" y="1054100"/>
          <p14:tracePt t="1080" x="1436688" y="1036638"/>
          <p14:tracePt t="1090" x="1350963" y="1036638"/>
          <p14:tracePt t="1109" x="1198563" y="1036638"/>
          <p14:tracePt t="1122" x="1079500" y="1036638"/>
          <p14:tracePt t="1137" x="1028700" y="1028700"/>
          <p14:tracePt t="1154" x="1019175" y="1028700"/>
          <p14:tracePt t="1416" x="1003300" y="1028700"/>
          <p14:tracePt t="1433" x="960438" y="1028700"/>
          <p14:tracePt t="1450" x="833438" y="993775"/>
          <p14:tracePt t="1465" x="696913" y="952500"/>
          <p14:tracePt t="1482" x="544513" y="892175"/>
          <p14:tracePt t="1496" x="458788" y="823913"/>
          <p14:tracePt t="1512" x="425450" y="798513"/>
          <p14:tracePt t="1529" x="415925" y="765175"/>
          <p14:tracePt t="1547" x="407988" y="663575"/>
          <p14:tracePt t="1564" x="407988" y="595313"/>
          <p14:tracePt t="1578" x="407988" y="552450"/>
          <p14:tracePt t="1589" x="407988" y="534988"/>
          <p14:tracePt t="1611" x="450850" y="509588"/>
          <p14:tracePt t="1621" x="484188" y="484188"/>
          <p14:tracePt t="1637" x="519113" y="484188"/>
          <p14:tracePt t="1654" x="577850" y="484188"/>
          <p14:tracePt t="1670" x="696913" y="519113"/>
          <p14:tracePt t="1687" x="841375" y="603250"/>
          <p14:tracePt t="1703" x="942975" y="696913"/>
          <p14:tracePt t="1721" x="1028700" y="773113"/>
          <p14:tracePt t="1730" x="1036638" y="790575"/>
          <p14:tracePt t="1748" x="1044575" y="841375"/>
          <p14:tracePt t="1765" x="1044575" y="874713"/>
          <p14:tracePt t="1779" x="1019175" y="909638"/>
          <p14:tracePt t="1797" x="968375" y="935038"/>
          <p14:tracePt t="1813" x="935038" y="935038"/>
          <p14:tracePt t="1832" x="892175" y="935038"/>
          <p14:tracePt t="1840" x="884238" y="935038"/>
          <p14:tracePt t="1861" x="833438" y="935038"/>
          <p14:tracePt t="1872" x="808038" y="935038"/>
          <p14:tracePt t="1904" x="808038" y="917575"/>
          <p14:tracePt t="1918" x="808038" y="909638"/>
          <p14:tracePt t="1939" x="892175" y="833438"/>
          <p14:tracePt t="1950" x="925513" y="798513"/>
          <p14:tracePt t="1965" x="1011238" y="739775"/>
          <p14:tracePt t="1980" x="1122363" y="714375"/>
          <p14:tracePt t="1995" x="1231900" y="714375"/>
          <p14:tracePt t="2013" x="1325563" y="714375"/>
          <p14:tracePt t="2031" x="1350963" y="747713"/>
          <p14:tracePt t="2047" x="1368425" y="798513"/>
          <p14:tracePt t="2060" x="1385888" y="841375"/>
          <p14:tracePt t="2079" x="1385888" y="909638"/>
          <p14:tracePt t="2089" x="1376363" y="917575"/>
          <p14:tracePt t="2112" x="1325563" y="968375"/>
          <p14:tracePt t="2122" x="1274763" y="985838"/>
          <p14:tracePt t="2138" x="1257300" y="985838"/>
          <p14:tracePt t="2154" x="1241425" y="985838"/>
          <p14:tracePt t="2171" x="1223963" y="985838"/>
          <p14:tracePt t="2188" x="1216025" y="985838"/>
          <p14:tracePt t="2262" x="1274763" y="952500"/>
          <p14:tracePt t="2279" x="1385888" y="917575"/>
          <p14:tracePt t="2292" x="1419225" y="917575"/>
          <p14:tracePt t="2311" x="1622425" y="866775"/>
          <p14:tracePt t="2328" x="1793875" y="849313"/>
          <p14:tracePt t="2345" x="1938338" y="849313"/>
          <p14:tracePt t="2355" x="2065338" y="849313"/>
          <p14:tracePt t="2370" x="2090738" y="849313"/>
          <p14:tracePt t="2542" x="2090738" y="841375"/>
          <p14:tracePt t="2559" x="2166938" y="833438"/>
          <p14:tracePt t="2573" x="2209800" y="833438"/>
          <p14:tracePt t="2592" x="2311400" y="833438"/>
          <p14:tracePt t="2604" x="2336800" y="833438"/>
          <p14:tracePt t="2605" x="2371725" y="833438"/>
          <p14:tracePt t="2621" x="2379663" y="833438"/>
          <p14:tracePt t="2682" x="2371725" y="833438"/>
          <p14:tracePt t="2699" x="2293938" y="833438"/>
          <p14:tracePt t="2715" x="2184400" y="815975"/>
          <p14:tracePt t="2731" x="2116138" y="790575"/>
          <p14:tracePt t="2746" x="2108200" y="781050"/>
          <p14:tracePt t="2763" x="2108200" y="755650"/>
          <p14:tracePt t="2779" x="2108200" y="704850"/>
          <p14:tracePt t="2797" x="2124075" y="636588"/>
          <p14:tracePt t="2807" x="2149475" y="611188"/>
          <p14:tracePt t="2825" x="2227263" y="577850"/>
          <p14:tracePt t="2840" x="2311400" y="552450"/>
          <p14:tracePt t="2859" x="2438400" y="544513"/>
          <p14:tracePt t="2871" x="2524125" y="544513"/>
          <p14:tracePt t="2887" x="2719388" y="544513"/>
          <p14:tracePt t="2904" x="2949575" y="544513"/>
          <p14:tracePt t="2919" x="3330575" y="544513"/>
          <p14:tracePt t="2938" x="3611563" y="544513"/>
          <p14:tracePt t="2953" x="3763963" y="544513"/>
          <p14:tracePt t="2972" x="4130675" y="560388"/>
          <p14:tracePt t="2973" x="4206875" y="569913"/>
          <p14:tracePt t="2998" x="4265613" y="577850"/>
          <p14:tracePt t="3015" x="4275138" y="595313"/>
          <p14:tracePt t="3059" x="4275138" y="603250"/>
          <p14:tracePt t="3075" x="4257675" y="611188"/>
          <p14:tracePt t="3091" x="4181475" y="636588"/>
          <p14:tracePt t="3111" x="4087813" y="636588"/>
          <p14:tracePt t="3121" x="3951288" y="636588"/>
          <p14:tracePt t="3137" x="3816350" y="636588"/>
          <p14:tracePt t="3154" x="3355975" y="611188"/>
          <p14:tracePt t="3171" x="3221038" y="595313"/>
          <p14:tracePt t="3186" x="2974975" y="552450"/>
          <p14:tracePt t="3204" x="2795588" y="509588"/>
          <p14:tracePt t="3220" x="2701925" y="466725"/>
          <p14:tracePt t="3239" x="2625725" y="415925"/>
          <p14:tracePt t="3246" x="2617788" y="415925"/>
          <p14:tracePt t="3263" x="2608263" y="415925"/>
          <p14:tracePt t="3309" x="2617788" y="415925"/>
          <p14:tracePt t="3326" x="2744788" y="415925"/>
          <p14:tracePt t="3345" x="3059113" y="466725"/>
          <p14:tracePt t="3355" x="3170238" y="476250"/>
          <p14:tracePt t="3371" x="3322638" y="492125"/>
          <p14:tracePt t="3402" x="3322638" y="501650"/>
          <p14:tracePt t="3432" x="3314700" y="509588"/>
          <p14:tracePt t="3449" x="3238500" y="519113"/>
          <p14:tracePt t="3463" x="3152775" y="519113"/>
          <p14:tracePt t="3480" x="2922588" y="519113"/>
          <p14:tracePt t="3498" x="2532063" y="519113"/>
          <p14:tracePt t="3514" x="1954213" y="519113"/>
          <p14:tracePt t="3528" x="1520825" y="519113"/>
          <p14:tracePt t="3546" x="1241425" y="519113"/>
          <p14:tracePt t="3563" x="1079500" y="519113"/>
          <p14:tracePt t="3580" x="1044575" y="519113"/>
          <p14:tracePt t="3610" x="1036638" y="519113"/>
          <p14:tracePt t="3698" x="1036638" y="509588"/>
          <p14:tracePt t="3731" x="1028700" y="501650"/>
          <p14:tracePt t="3777" x="1028700" y="492125"/>
          <p14:tracePt t="3792" x="1054100" y="484188"/>
          <p14:tracePt t="3814" x="1189038" y="458788"/>
          <p14:tracePt t="3827" x="1308100" y="433388"/>
          <p14:tracePt t="3845" x="1444625" y="415925"/>
          <p14:tracePt t="3858" x="1487488" y="407988"/>
          <p14:tracePt t="3901" x="1495425" y="400050"/>
          <p14:tracePt t="3919" x="1487488" y="365125"/>
          <p14:tracePt t="3932" x="1393825" y="347663"/>
          <p14:tracePt t="3950" x="1231900" y="306388"/>
          <p14:tracePt t="3965" x="1003300" y="271463"/>
          <p14:tracePt t="3982" x="874713" y="271463"/>
          <p14:tracePt t="3996" x="849313" y="271463"/>
          <p14:tracePt t="4015" x="841375" y="271463"/>
          <p14:tracePt t="4045" x="866775" y="314325"/>
          <p14:tracePt t="4060" x="968375" y="365125"/>
          <p14:tracePt t="4078" x="1054100" y="382588"/>
          <p14:tracePt t="4090" x="1155700" y="400050"/>
          <p14:tracePt t="4107" x="1427163" y="441325"/>
          <p14:tracePt t="4126" x="1885950" y="492125"/>
          <p14:tracePt t="4138" x="2098675" y="492125"/>
          <p14:tracePt t="4154" x="2166938" y="492125"/>
          <p14:tracePt t="4839" x="2159000" y="492125"/>
          <p14:tracePt t="4860" x="2108200" y="509588"/>
          <p14:tracePt t="4872" x="2065338" y="519113"/>
          <p14:tracePt t="4888" x="2005013" y="527050"/>
          <p14:tracePt t="4888" x="1971675" y="534988"/>
          <p14:tracePt t="4903" x="1963738" y="534988"/>
          <p14:tracePt t="4963" x="1989138" y="534988"/>
          <p14:tracePt t="4981" x="2124075" y="534988"/>
          <p14:tracePt t="4997" x="2379663" y="552450"/>
          <p14:tracePt t="5014" x="2906713" y="552450"/>
          <p14:tracePt t="5031" x="3109913" y="552450"/>
          <p14:tracePt t="5031" x="3289300" y="552450"/>
          <p14:tracePt t="5047" x="3662363" y="552450"/>
          <p14:tracePt t="5060" x="3867150" y="552450"/>
          <p14:tracePt t="5079" x="4249738" y="552450"/>
          <p14:tracePt t="5090" x="4605338" y="552450"/>
          <p14:tracePt t="5108" x="4886325" y="552450"/>
          <p14:tracePt t="5121" x="4997450" y="552450"/>
          <p14:tracePt t="5121" x="5081588" y="552450"/>
          <p14:tracePt t="5137" x="5167313" y="552450"/>
          <p14:tracePt t="5154" x="5311775" y="552450"/>
          <p14:tracePt t="5170" x="5540375" y="552450"/>
          <p14:tracePt t="5188" x="5626100" y="552450"/>
          <p14:tracePt t="5203" x="5795963" y="552450"/>
          <p14:tracePt t="5221" x="5999163" y="552450"/>
          <p14:tracePt t="5230" x="6084888" y="552450"/>
          <p14:tracePt t="5248" x="6407150" y="560388"/>
          <p14:tracePt t="5266" x="6518275" y="560388"/>
          <p14:tracePt t="5280" x="6721475" y="585788"/>
          <p14:tracePt t="5296" x="6934200" y="585788"/>
          <p14:tracePt t="5313" x="7197725" y="620713"/>
          <p14:tracePt t="5329" x="7350125" y="628650"/>
          <p14:tracePt t="5347" x="7427913" y="636588"/>
          <p14:tracePt t="5355" x="7504113" y="654050"/>
          <p14:tracePt t="5371" x="7521575" y="663575"/>
          <p14:tracePt t="5390" x="7521575" y="671513"/>
          <p14:tracePt t="5417" x="7504113" y="679450"/>
          <p14:tracePt t="5435" x="7427913" y="688975"/>
          <p14:tracePt t="5449" x="7096125" y="714375"/>
          <p14:tracePt t="5463" x="6943725" y="722313"/>
          <p14:tracePt t="5481" x="6492875" y="722313"/>
          <p14:tracePt t="5496" x="5940425" y="722313"/>
          <p14:tracePt t="5513" x="5362575" y="722313"/>
          <p14:tracePt t="5529" x="4860925" y="739775"/>
          <p14:tracePt t="5546" x="4503738" y="739775"/>
          <p14:tracePt t="5562" x="4214813" y="773113"/>
          <p14:tracePt t="5579" x="4011613" y="798513"/>
          <p14:tracePt t="5590" x="3968750" y="808038"/>
          <p14:tracePt t="5636" x="3968750" y="815975"/>
          <p14:tracePt t="5651" x="4002088" y="815975"/>
          <p14:tracePt t="5667" x="4138613" y="841375"/>
          <p14:tracePt t="5682" x="4197350" y="849313"/>
          <p14:tracePt t="5699" x="4368800" y="866775"/>
          <p14:tracePt t="5714" x="4546600" y="900113"/>
          <p14:tracePt t="5731" x="4691063" y="935038"/>
          <p14:tracePt t="5748" x="4759325" y="952500"/>
          <p14:tracePt t="5777" x="4759325" y="960438"/>
          <p14:tracePt t="5794" x="4759325" y="968375"/>
          <p14:tracePt t="5809" x="4724400" y="993775"/>
          <p14:tracePt t="5827" x="4622800" y="1011238"/>
          <p14:tracePt t="5845" x="4445000" y="1011238"/>
          <p14:tracePt t="5856" x="4308475" y="1011238"/>
          <p14:tracePt t="5878" x="3841750" y="1011238"/>
          <p14:tracePt t="5891" x="3687763" y="1011238"/>
          <p14:tracePt t="5906" x="3433763" y="1011238"/>
          <p14:tracePt t="5920" x="3322638" y="1011238"/>
          <p14:tracePt t="5936" x="3144838" y="1011238"/>
          <p14:tracePt t="5954" x="3127375" y="1011238"/>
          <p14:tracePt t="6199" x="3084513" y="1036638"/>
          <p14:tracePt t="6214" x="3025775" y="1044575"/>
          <p14:tracePt t="6230" x="2778125" y="1069975"/>
          <p14:tracePt t="6247" x="2430463" y="1122363"/>
          <p14:tracePt t="6263" x="2039938" y="1206500"/>
          <p14:tracePt t="6277" x="1682750" y="1317625"/>
          <p14:tracePt t="6297" x="1462088" y="1393825"/>
          <p14:tracePt t="6314" x="1444625" y="1419225"/>
          <p14:tracePt t="6496" x="1444625" y="1393825"/>
          <p14:tracePt t="6511" x="1444625" y="1350963"/>
          <p14:tracePt t="6531" x="1444625" y="1282700"/>
          <p14:tracePt t="6545" x="1444625" y="1181100"/>
          <p14:tracePt t="6562" x="1444625" y="1069975"/>
          <p14:tracePt t="6563" x="1444625" y="1011238"/>
          <p14:tracePt t="6595" x="1444625" y="892175"/>
          <p14:tracePt t="6605" x="1444625" y="858838"/>
          <p14:tracePt t="6621" x="1444625" y="849313"/>
          <p14:tracePt t="6714" x="1462088" y="858838"/>
          <p14:tracePt t="6729" x="1512888" y="917575"/>
          <p14:tracePt t="6747" x="1581150" y="993775"/>
          <p14:tracePt t="6765" x="1657350" y="1112838"/>
          <p14:tracePt t="6779" x="1674813" y="1138238"/>
          <p14:tracePt t="6795" x="1708150" y="1216025"/>
          <p14:tracePt t="6812" x="1716088" y="1266825"/>
          <p14:tracePt t="6829" x="1716088" y="1282700"/>
          <p14:tracePt t="6859" x="1716088" y="1292225"/>
          <p14:tracePt t="6889" x="1716088" y="1300163"/>
          <p14:tracePt t="6918" x="1716088" y="1308100"/>
          <p14:tracePt t="6935" x="1716088" y="1317625"/>
          <p14:tracePt t="6948" x="1716088" y="1325563"/>
          <p14:tracePt t="6964" x="1716088" y="1333500"/>
          <p14:tracePt t="6981" x="1716088" y="1343025"/>
          <p14:tracePt t="6995" x="1716088" y="1368425"/>
          <p14:tracePt t="7012" x="1716088" y="1385888"/>
          <p14:tracePt t="7013" x="1716088" y="1401763"/>
          <p14:tracePt t="7029" x="1716088" y="1436688"/>
          <p14:tracePt t="7062" x="1716088" y="1462088"/>
          <p14:tracePt t="7076" x="1716088" y="1470025"/>
          <p14:tracePt t="7247" x="1716088" y="1444625"/>
          <p14:tracePt t="7262" x="1716088" y="1436688"/>
          <p14:tracePt t="7278" x="1716088" y="1385888"/>
          <p14:tracePt t="7297" x="1793875" y="1317625"/>
          <p14:tracePt t="7310" x="1819275" y="1300163"/>
          <p14:tracePt t="7328" x="2055813" y="1198563"/>
          <p14:tracePt t="7345" x="2235200" y="1155700"/>
          <p14:tracePt t="7355" x="2319338" y="1147763"/>
          <p14:tracePt t="7372" x="2438400" y="1112838"/>
          <p14:tracePt t="7390" x="2447925" y="1112838"/>
          <p14:tracePt t="7542" x="2455863" y="1112838"/>
          <p14:tracePt t="7560" x="2455863" y="1096963"/>
          <p14:tracePt t="7580" x="2430463" y="1044575"/>
          <p14:tracePt t="7590" x="2422525" y="1036638"/>
          <p14:tracePt t="7607" x="2379663" y="1011238"/>
          <p14:tracePt t="7623" x="2362200" y="993775"/>
          <p14:tracePt t="7640" x="2362200" y="968375"/>
          <p14:tracePt t="7653" x="2362200" y="960438"/>
          <p14:tracePt t="7671" x="2362200" y="935038"/>
          <p14:tracePt t="7687" x="2362200" y="925513"/>
          <p14:tracePt t="7703" x="2379663" y="917575"/>
          <p14:tracePt t="7722" x="2405063" y="892175"/>
          <p14:tracePt t="7887" x="2405063" y="884238"/>
          <p14:tracePt t="7904" x="2344738" y="858838"/>
          <p14:tracePt t="7919" x="2293938" y="849313"/>
          <p14:tracePt t="7939" x="2243138" y="823913"/>
          <p14:tracePt t="7966" x="2200275" y="823913"/>
          <p14:tracePt t="7981" x="2149475" y="808038"/>
          <p14:tracePt t="7997" x="2098675" y="798513"/>
          <p14:tracePt t="8027" x="2065338" y="790575"/>
          <p14:tracePt t="8044" x="2065338" y="781050"/>
          <p14:tracePt t="8064" x="2039938" y="765175"/>
          <p14:tracePt t="8078" x="2005013" y="747713"/>
          <p14:tracePt t="8096" x="1971675" y="722313"/>
          <p14:tracePt t="8107" x="1954213" y="714375"/>
          <p14:tracePt t="8123" x="1920875" y="688975"/>
          <p14:tracePt t="8144" x="1878013" y="663575"/>
          <p14:tracePt t="8154" x="1852613" y="646113"/>
          <p14:tracePt t="8170" x="1819275" y="620713"/>
          <p14:tracePt t="8188" x="1801813" y="611188"/>
          <p14:tracePt t="8203" x="1776413" y="603250"/>
          <p14:tracePt t="8221" x="1758950" y="595313"/>
          <p14:tracePt t="8229" x="1751013" y="595313"/>
          <p14:tracePt t="8449" x="1766888" y="595313"/>
          <p14:tracePt t="8463" x="1784350" y="603250"/>
          <p14:tracePt t="8480" x="1835150" y="628650"/>
          <p14:tracePt t="8497" x="2065338" y="663575"/>
          <p14:tracePt t="8514" x="2319338" y="671513"/>
          <p14:tracePt t="8527" x="2600325" y="671513"/>
          <p14:tracePt t="8547" x="2949575" y="671513"/>
          <p14:tracePt t="8564" x="3228975" y="671513"/>
          <p14:tracePt t="8578" x="3433763" y="671513"/>
          <p14:tracePt t="8589" x="3502025" y="671513"/>
          <p14:tracePt t="8608" x="3517900" y="671513"/>
          <p14:tracePt t="8637" x="3527425" y="671513"/>
          <p14:tracePt t="8657" x="3543300" y="671513"/>
          <p14:tracePt t="8666" x="3560763" y="671513"/>
          <p14:tracePt t="8683" x="3646488" y="671513"/>
          <p14:tracePt t="8701" x="3671888" y="663575"/>
          <p14:tracePt t="8715" x="3756025" y="654050"/>
          <p14:tracePt t="8732" x="3832225" y="654050"/>
          <p14:tracePt t="8746" x="3908425" y="654050"/>
          <p14:tracePt t="8764" x="4189413" y="654050"/>
          <p14:tracePt t="8778" x="4291013" y="654050"/>
          <p14:tracePt t="8795" x="4460875" y="654050"/>
          <p14:tracePt t="8812" x="4529138" y="646113"/>
          <p14:tracePt t="8845" x="4538663" y="628650"/>
          <p14:tracePt t="8856" x="4546600" y="628650"/>
          <p14:tracePt t="8886" x="4546600" y="620713"/>
          <p14:tracePt t="8902" x="4554538" y="611188"/>
          <p14:tracePt t="8919" x="4564063" y="603250"/>
          <p14:tracePt t="8935" x="4589463" y="603250"/>
          <p14:tracePt t="8954" x="4614863" y="603250"/>
          <p14:tracePt t="8971" x="4683125" y="595313"/>
          <p14:tracePt t="8971" x="4716463" y="595313"/>
          <p14:tracePt t="8981" x="4741863" y="595313"/>
          <p14:tracePt t="8998" x="4802188" y="595313"/>
          <p14:tracePt t="9013" x="4835525" y="595313"/>
          <p14:tracePt t="9032" x="4843463" y="595313"/>
          <p14:tracePt t="9166" x="4852988" y="595313"/>
          <p14:tracePt t="9183" x="4860925" y="595313"/>
          <p14:tracePt t="9200" x="4929188" y="595313"/>
          <p14:tracePt t="9214" x="5005388" y="595313"/>
          <p14:tracePt t="9231" x="5073650" y="595313"/>
          <p14:tracePt t="9248" x="5175250" y="595313"/>
          <p14:tracePt t="9265" x="5235575" y="595313"/>
          <p14:tracePt t="9278" x="5260975" y="595313"/>
          <p14:tracePt t="9511" x="5268913" y="595313"/>
          <p14:tracePt t="9528" x="5319713" y="595313"/>
          <p14:tracePt t="9546" x="5380038" y="595313"/>
          <p14:tracePt t="9564" x="5497513" y="595313"/>
          <p14:tracePt t="9575" x="5583238" y="595313"/>
          <p14:tracePt t="9592" x="5761038" y="595313"/>
          <p14:tracePt t="9595" x="5846763" y="595313"/>
          <p14:tracePt t="9609" x="6042025" y="595313"/>
          <p14:tracePt t="9621" x="6110288" y="595313"/>
          <p14:tracePt t="9637" x="6211888" y="595313"/>
          <p14:tracePt t="9654" x="6246813" y="595313"/>
          <p14:tracePt t="9730" x="6254750" y="595313"/>
          <p14:tracePt t="9745" x="6262688" y="595313"/>
          <p14:tracePt t="9762" x="6288088" y="595313"/>
          <p14:tracePt t="9779" x="6365875" y="595313"/>
          <p14:tracePt t="9797" x="6432550" y="611188"/>
          <p14:tracePt t="9810" x="6450013" y="611188"/>
          <p14:tracePt t="9830" x="6543675" y="620713"/>
          <p14:tracePt t="9841" x="6569075" y="620713"/>
          <p14:tracePt t="9854" x="6577013" y="620713"/>
          <p14:tracePt t="10042" x="6586538" y="620713"/>
          <p14:tracePt t="10060" x="6645275" y="620713"/>
          <p14:tracePt t="10076" x="6680200" y="620713"/>
          <p14:tracePt t="10076" x="6705600" y="620713"/>
          <p14:tracePt t="10091" x="6731000" y="620713"/>
          <p14:tracePt t="10111" x="6815138" y="620713"/>
          <p14:tracePt t="10120" x="6832600" y="620713"/>
          <p14:tracePt t="10139" x="6875463" y="620713"/>
          <p14:tracePt t="10154" x="6891338" y="628650"/>
          <p14:tracePt t="10171" x="6994525" y="636588"/>
          <p14:tracePt t="10186" x="7035800" y="636588"/>
          <p14:tracePt t="10205" x="7078663" y="646113"/>
          <p14:tracePt t="10326" x="7078663" y="654050"/>
          <p14:tracePt t="10341" x="7045325" y="704850"/>
          <p14:tracePt t="10359" x="7002463" y="747713"/>
          <p14:tracePt t="10371" x="7002463" y="781050"/>
          <p14:tracePt t="10372" x="6994525" y="833438"/>
          <p14:tracePt t="10387" x="6951663" y="884238"/>
          <p14:tracePt t="10388" x="6926263" y="925513"/>
          <p14:tracePt t="10404" x="6900863" y="952500"/>
          <p14:tracePt t="10715" x="6900863" y="942975"/>
          <p14:tracePt t="10730" x="6916738" y="942975"/>
          <p14:tracePt t="10747" x="7010400" y="909638"/>
          <p14:tracePt t="10764" x="7088188" y="884238"/>
          <p14:tracePt t="10781" x="7146925" y="874713"/>
          <p14:tracePt t="10798" x="7164388" y="858838"/>
          <p14:tracePt t="10812" x="7189788" y="833438"/>
          <p14:tracePt t="10829" x="7205663" y="815975"/>
          <p14:tracePt t="10846" x="7223125" y="815975"/>
          <p14:tracePt t="10856" x="7283450" y="773113"/>
          <p14:tracePt t="10871" x="7308850" y="765175"/>
          <p14:tracePt t="10887" x="7334250" y="755650"/>
          <p14:tracePt t="10903" x="7367588" y="739775"/>
          <p14:tracePt t="10920" x="7410450" y="714375"/>
          <p14:tracePt t="10938" x="7435850" y="714375"/>
          <p14:tracePt t="11029" x="7453313" y="704850"/>
          <p14:tracePt t="11042" x="7494588" y="696913"/>
          <p14:tracePt t="11061" x="7546975" y="696913"/>
          <p14:tracePt t="11075" x="7631113" y="688975"/>
          <p14:tracePt t="11089" x="7691438" y="679450"/>
          <p14:tracePt t="11106" x="7810500" y="654050"/>
          <p14:tracePt t="11120" x="7912100" y="646113"/>
          <p14:tracePt t="11137" x="7954963" y="636588"/>
          <p14:tracePt t="11154" x="8064500" y="628650"/>
          <p14:tracePt t="11172" x="8115300" y="611188"/>
          <p14:tracePt t="11188" x="8191500" y="611188"/>
          <p14:tracePt t="11203" x="8294688" y="611188"/>
          <p14:tracePt t="11221" x="8480425" y="611188"/>
          <p14:tracePt t="11230" x="8523288" y="611188"/>
          <p14:tracePt t="11248" x="8651875" y="611188"/>
          <p14:tracePt t="11263" x="8761413" y="611188"/>
          <p14:tracePt t="11281" x="8829675" y="611188"/>
          <p14:tracePt t="11298" x="8855075" y="611188"/>
          <p14:tracePt t="11315" x="8880475" y="611188"/>
          <p14:tracePt t="11329" x="8888413" y="611188"/>
          <p14:tracePt t="11346" x="8905875" y="611188"/>
          <p14:tracePt t="11371" x="8923338" y="628650"/>
          <p14:tracePt t="11387" x="8931275" y="636588"/>
          <p14:tracePt t="11404" x="8931275" y="654050"/>
          <p14:tracePt t="11405" x="8931275" y="663575"/>
          <p14:tracePt t="11421" x="8931275" y="688975"/>
          <p14:tracePt t="11438" x="8888413" y="790575"/>
          <p14:tracePt t="11454" x="8855075" y="815975"/>
          <p14:tracePt t="11471" x="8642350" y="884238"/>
          <p14:tracePt t="11480" x="8523288" y="909638"/>
          <p14:tracePt t="11497" x="8234363" y="960438"/>
          <p14:tracePt t="11515" x="8039100" y="977900"/>
          <p14:tracePt t="11531" x="7783513" y="1011238"/>
          <p14:tracePt t="11549" x="7410450" y="1036638"/>
          <p14:tracePt t="11562" x="6926263" y="1069975"/>
          <p14:tracePt t="11580" x="6518275" y="1069975"/>
          <p14:tracePt t="11597" x="5965825" y="1069975"/>
          <p14:tracePt t="11622" x="5668963" y="1069975"/>
          <p14:tracePt t="11637" x="5405438" y="1069975"/>
          <p14:tracePt t="11653" x="5124450" y="1069975"/>
          <p14:tracePt t="11670" x="4852988" y="1069975"/>
          <p14:tracePt t="11688" x="4648200" y="1069975"/>
          <p14:tracePt t="11704" x="4435475" y="1069975"/>
          <p14:tracePt t="11704" x="4316413" y="1069975"/>
          <p14:tracePt t="11721" x="4146550" y="1069975"/>
          <p14:tracePt t="11730" x="4062413" y="1069975"/>
          <p14:tracePt t="11748" x="3892550" y="1069975"/>
          <p14:tracePt t="11763" x="3738563" y="1069975"/>
          <p14:tracePt t="11779" x="3568700" y="1069975"/>
          <p14:tracePt t="11796" x="3365500" y="1069975"/>
          <p14:tracePt t="11813" x="3152775" y="1069975"/>
          <p14:tracePt t="11830" x="2957513" y="1069975"/>
          <p14:tracePt t="11847" x="2805113" y="1069975"/>
          <p14:tracePt t="11862" x="2643188" y="1069975"/>
          <p14:tracePt t="11871" x="2574925" y="1069975"/>
          <p14:tracePt t="11888" x="2430463" y="1069975"/>
          <p14:tracePt t="11904" x="2311400" y="1069975"/>
          <p14:tracePt t="11921" x="2174875" y="1069975"/>
          <p14:tracePt t="11921" x="2098675" y="1069975"/>
          <p14:tracePt t="11937" x="2039938" y="1069975"/>
          <p14:tracePt t="11955" x="1911350" y="1069975"/>
          <p14:tracePt t="11964" x="1766888" y="1069975"/>
          <p14:tracePt t="11984" x="1639888" y="1069975"/>
          <p14:tracePt t="11999" x="1512888" y="1069975"/>
          <p14:tracePt t="12014" x="1411288" y="1069975"/>
          <p14:tracePt t="12030" x="1333500" y="1069975"/>
          <p14:tracePt t="12048" x="1274763" y="1069975"/>
          <p14:tracePt t="12064" x="1241425" y="1069975"/>
          <p14:tracePt t="12079" x="1223963" y="1069975"/>
          <p14:tracePt t="12295" x="1216025" y="1069975"/>
          <p14:tracePt t="12311" x="1206500" y="1079500"/>
          <p14:tracePt t="12324" x="1181100" y="1079500"/>
          <p14:tracePt t="12341" x="1122363" y="1079500"/>
          <p14:tracePt t="12357" x="1028700" y="1079500"/>
          <p14:tracePt t="12370" x="900113" y="1079500"/>
          <p14:tracePt t="12388" x="773113" y="1079500"/>
          <p14:tracePt t="12404" x="696913" y="1079500"/>
          <p14:tracePt t="12420" x="560388" y="1079500"/>
          <p14:tracePt t="12438" x="552450" y="1079500"/>
          <p14:tracePt t="12454" x="534988" y="1062038"/>
          <p14:tracePt t="12472" x="534988" y="1054100"/>
          <p14:tracePt t="12498" x="527050" y="1044575"/>
          <p14:tracePt t="12514" x="519113" y="1028700"/>
          <p14:tracePt t="12531" x="519113" y="993775"/>
          <p14:tracePt t="12548" x="509588" y="968375"/>
          <p14:tracePt t="12564" x="509588" y="925513"/>
          <p14:tracePt t="12578" x="509588" y="858838"/>
          <p14:tracePt t="12592" x="509588" y="849313"/>
          <p14:tracePt t="12606" x="509588" y="773113"/>
          <p14:tracePt t="12620" x="509588" y="747713"/>
          <p14:tracePt t="12638" x="509588" y="730250"/>
          <p14:tracePt t="12654" x="527050" y="704850"/>
          <p14:tracePt t="12671" x="552450" y="679450"/>
          <p14:tracePt t="12686" x="569913" y="646113"/>
          <p14:tracePt t="12704" x="611188" y="620713"/>
          <p14:tracePt t="12720" x="628650" y="595313"/>
          <p14:tracePt t="12738" x="654050" y="569913"/>
          <p14:tracePt t="12745" x="679450" y="552450"/>
          <p14:tracePt t="12763" x="688975" y="552450"/>
          <p14:tracePt t="12781" x="722313" y="544513"/>
          <p14:tracePt t="12797" x="773113" y="544513"/>
          <p14:tracePt t="12808" x="808038" y="544513"/>
          <p14:tracePt t="12828" x="900113" y="544513"/>
          <p14:tracePt t="12828" x="925513" y="544513"/>
          <p14:tracePt t="12839" x="977900" y="544513"/>
          <p14:tracePt t="12862" x="1147763" y="603250"/>
          <p14:tracePt t="12873" x="1223963" y="636588"/>
          <p14:tracePt t="12887" x="1292225" y="663575"/>
          <p14:tracePt t="12904" x="1444625" y="722313"/>
          <p14:tracePt t="12919" x="1639888" y="815975"/>
          <p14:tracePt t="12938" x="1776413" y="866775"/>
          <p14:tracePt t="12953" x="1928813" y="925513"/>
          <p14:tracePt t="12972" x="2108200" y="952500"/>
          <p14:tracePt t="12973" x="2192338" y="977900"/>
          <p14:tracePt t="12998" x="2447925" y="1003300"/>
          <p14:tracePt t="13015" x="2582863" y="1003300"/>
          <p14:tracePt t="13031" x="2651125" y="1003300"/>
          <p14:tracePt t="13045" x="2727325" y="1003300"/>
          <p14:tracePt t="13062" x="2795588" y="1003300"/>
          <p14:tracePt t="13078" x="2820988" y="1003300"/>
          <p14:tracePt t="13096" x="2863850" y="993775"/>
          <p14:tracePt t="13107" x="2881313" y="977900"/>
          <p14:tracePt t="13121" x="2889250" y="968375"/>
          <p14:tracePt t="13138" x="2897188" y="952500"/>
          <p14:tracePt t="13169" x="2897188" y="935038"/>
          <p14:tracePt t="13182" x="2897188" y="925513"/>
          <p14:tracePt t="13199" x="2897188" y="900113"/>
          <p14:tracePt t="13215" x="2805113" y="874713"/>
          <p14:tracePt t="13231" x="2719388" y="866775"/>
          <p14:tracePt t="13247" x="2651125" y="866775"/>
          <p14:tracePt t="13264" x="2592388" y="866775"/>
          <p14:tracePt t="13281" x="2574925" y="866775"/>
          <p14:tracePt t="13324" x="2566988" y="866775"/>
          <p14:tracePt t="13344" x="2633663" y="892175"/>
          <p14:tracePt t="13356" x="2701925" y="892175"/>
          <p14:tracePt t="13371" x="2787650" y="900113"/>
          <p14:tracePt t="13387" x="3186113" y="925513"/>
          <p14:tracePt t="13404" x="3492500" y="925513"/>
          <p14:tracePt t="13420" x="3629025" y="925513"/>
          <p14:tracePt t="13437" x="3798888" y="925513"/>
          <p14:tracePt t="13454" x="3816350" y="925513"/>
          <p14:tracePt t="13778" x="3908425" y="993775"/>
          <p14:tracePt t="13794" x="4027488" y="1054100"/>
          <p14:tracePt t="13814" x="4300538" y="1198563"/>
          <p14:tracePt t="13827" x="4445000" y="1249363"/>
          <p14:tracePt t="13840" x="4716463" y="1350963"/>
          <p14:tracePt t="13857" x="5013325" y="1411288"/>
          <p14:tracePt t="13873" x="5302250" y="1477963"/>
          <p14:tracePt t="13887" x="5311775" y="1477963"/>
          <p14:tracePt t="13904" x="5319713" y="1477963"/>
          <p14:tracePt t="14092" x="5294313" y="1477963"/>
          <p14:tracePt t="14109" x="5208588" y="1477963"/>
          <p14:tracePt t="14121" x="5091113" y="1477963"/>
          <p14:tracePt t="14138" x="5022850" y="1477963"/>
          <p14:tracePt t="14139" x="4937125" y="1477963"/>
          <p14:tracePt t="14154" x="4852988" y="1477963"/>
          <p14:tracePt t="14170" x="4538663" y="1477963"/>
          <p14:tracePt t="14187" x="4316413" y="1477963"/>
          <p14:tracePt t="14204" x="4189413" y="1477963"/>
          <p14:tracePt t="14221" x="3917950" y="1477963"/>
          <p14:tracePt t="14231" x="3824288" y="1477963"/>
          <p14:tracePt t="14247" x="3773488" y="1462088"/>
          <p14:tracePt t="14264" x="3756025" y="1462088"/>
          <p14:tracePt t="14279" x="3738563" y="1462088"/>
          <p14:tracePt t="14297" x="3705225" y="1462088"/>
          <p14:tracePt t="14311" x="3697288" y="1462088"/>
          <p14:tracePt t="14328" x="3679825" y="1462088"/>
          <p14:tracePt t="14339" x="3662363" y="1462088"/>
          <p14:tracePt t="14358" x="3654425" y="1462088"/>
          <p14:tracePt t="14387" x="3636963" y="1462088"/>
          <p14:tracePt t="14405" x="3629025" y="1462088"/>
          <p14:tracePt t="14527" x="3697288" y="1452563"/>
          <p14:tracePt t="14543" x="3773488" y="1452563"/>
          <p14:tracePt t="14560" x="4011613" y="1436688"/>
          <p14:tracePt t="14574" x="4130675" y="1427163"/>
          <p14:tracePt t="14591" x="4341813" y="1427163"/>
          <p14:tracePt t="14610" x="4521200" y="1427163"/>
          <p14:tracePt t="14621" x="4665663" y="1427163"/>
          <p14:tracePt t="14637" x="4724400" y="1427163"/>
          <p14:tracePt t="14653" x="4843463" y="1427163"/>
          <p14:tracePt t="14671" x="5073650" y="1427163"/>
          <p14:tracePt t="14688" x="5116513" y="1427163"/>
          <p14:tracePt t="14703" x="5218113" y="1419225"/>
          <p14:tracePt t="14721" x="5311775" y="1411288"/>
          <p14:tracePt t="14729" x="5362575" y="1411288"/>
          <p14:tracePt t="14748" x="5514975" y="1393825"/>
          <p14:tracePt t="14763" x="5600700" y="1393825"/>
          <p14:tracePt t="14780" x="5727700" y="1393825"/>
          <p14:tracePt t="14798" x="5829300" y="1393825"/>
          <p14:tracePt t="14813" x="5905500" y="1393825"/>
          <p14:tracePt t="14829" x="5973763" y="1393825"/>
          <p14:tracePt t="14846" x="5999163" y="1393825"/>
          <p14:tracePt t="14871" x="6016625" y="1393825"/>
          <p14:tracePt t="14888" x="6034088" y="1385888"/>
          <p14:tracePt t="14919" x="6076950" y="1385888"/>
          <p14:tracePt t="14933" x="6102350" y="1385888"/>
          <p14:tracePt t="14949" x="6127750" y="1385888"/>
          <p14:tracePt t="14965" x="6135688" y="1385888"/>
          <p14:tracePt t="15839" x="6143625" y="1385888"/>
          <p14:tracePt t="15860" x="5991225" y="1444625"/>
          <p14:tracePt t="15872" x="5813425" y="1477963"/>
          <p14:tracePt t="15887" x="5251450" y="1597025"/>
          <p14:tracePt t="15904" x="4564063" y="1665288"/>
          <p14:tracePt t="15920" x="3935413" y="1733550"/>
          <p14:tracePt t="15938" x="3254375" y="1751013"/>
          <p14:tracePt t="15954" x="3119438" y="1751013"/>
          <p14:tracePt t="15970" x="2889250" y="1751013"/>
          <p14:tracePt t="15988" x="2701925" y="1751013"/>
          <p14:tracePt t="15988" x="2633663" y="1741488"/>
          <p14:tracePt t="15997" x="2557463" y="1725613"/>
          <p14:tracePt t="16013" x="2473325" y="1725613"/>
          <p14:tracePt t="16031" x="2397125" y="1725613"/>
          <p14:tracePt t="16046" x="2328863" y="1725613"/>
          <p14:tracePt t="16063" x="2268538" y="1725613"/>
          <p14:tracePt t="16080" x="2200275" y="1725613"/>
          <p14:tracePt t="16093" x="2159000" y="1725613"/>
          <p14:tracePt t="16104" x="2047875" y="1725613"/>
          <p14:tracePt t="16127" x="1776413" y="1725613"/>
          <p14:tracePt t="16153" x="1436688" y="1725613"/>
          <p14:tracePt t="16170" x="1393825" y="1725613"/>
          <p14:tracePt t="16184" x="1325563" y="1725613"/>
          <p14:tracePt t="16199" x="1282700" y="1725613"/>
          <p14:tracePt t="16215" x="1257300" y="1725613"/>
          <p14:tracePt t="16464" x="1266825" y="1725613"/>
          <p14:tracePt t="16480" x="1308100" y="1725613"/>
          <p14:tracePt t="16497" x="1411288" y="1751013"/>
          <p14:tracePt t="16514" x="1444625" y="1758950"/>
          <p14:tracePt t="16531" x="1606550" y="1766888"/>
          <p14:tracePt t="16545" x="1852613" y="1766888"/>
          <p14:tracePt t="16563" x="2293938" y="1766888"/>
          <p14:tracePt t="16577" x="2582863" y="1766888"/>
          <p14:tracePt t="16604" x="2949575" y="1766888"/>
          <p14:tracePt t="16621" x="3152775" y="1766888"/>
          <p14:tracePt t="16638" x="3221038" y="1766888"/>
          <p14:tracePt t="16654" x="3390900" y="1784350"/>
          <p14:tracePt t="16671" x="3560763" y="1784350"/>
          <p14:tracePt t="16687" x="3790950" y="1784350"/>
          <p14:tracePt t="16705" x="3883025" y="1784350"/>
          <p14:tracePt t="16933" x="3892550" y="1784350"/>
          <p14:tracePt t="16948" x="3968750" y="1784350"/>
          <p14:tracePt t="16966" x="4044950" y="1784350"/>
          <p14:tracePt t="16981" x="4308475" y="1776413"/>
          <p14:tracePt t="16997" x="4579938" y="1776413"/>
          <p14:tracePt t="17010" x="4716463" y="1776413"/>
          <p14:tracePt t="17030" x="5013325" y="1776413"/>
          <p14:tracePt t="17047" x="5311775" y="1776413"/>
          <p14:tracePt t="17064" x="5413375" y="1776413"/>
          <p14:tracePt t="17079" x="5430838" y="1776413"/>
          <p14:tracePt t="17089" x="5438775" y="1776413"/>
          <p14:tracePt t="17104" x="5446713" y="1776413"/>
          <p14:tracePt t="17261" x="5489575" y="1776413"/>
          <p14:tracePt t="17276" x="5557838" y="1758950"/>
          <p14:tracePt t="17294" x="5608638" y="1733550"/>
          <p14:tracePt t="17312" x="5676900" y="1733550"/>
          <p14:tracePt t="17330" x="5922963" y="1700213"/>
          <p14:tracePt t="17341" x="6008688" y="1700213"/>
          <p14:tracePt t="17358" x="6203950" y="1700213"/>
          <p14:tracePt t="17372" x="6416675" y="1700213"/>
          <p14:tracePt t="17387" x="6518275" y="1700213"/>
          <p14:tracePt t="17404" x="6705600" y="1700213"/>
          <p14:tracePt t="17421" x="6815138" y="1700213"/>
          <p14:tracePt t="17438" x="6875463" y="1700213"/>
          <p14:tracePt t="17453" x="6908800" y="1700213"/>
          <p14:tracePt t="17471" x="6994525" y="1700213"/>
          <p14:tracePt t="17480" x="7035800" y="1700213"/>
          <p14:tracePt t="17497" x="7104063" y="1700213"/>
          <p14:tracePt t="17514" x="7146925" y="1700213"/>
          <p14:tracePt t="17529" x="7215188" y="1700213"/>
          <p14:tracePt t="17547" x="7342188" y="1700213"/>
          <p14:tracePt t="17561" x="7427913" y="1700213"/>
          <p14:tracePt t="17579" x="7469188" y="1700213"/>
          <p14:tracePt t="17589" x="7529513" y="1700213"/>
          <p14:tracePt t="17604" x="7546975" y="1700213"/>
          <p14:tracePt t="17620" x="7580313" y="1700213"/>
          <p14:tracePt t="17638" x="7588250" y="1700213"/>
          <p14:tracePt t="17745" x="7597775" y="1700213"/>
          <p14:tracePt t="17762" x="7631113" y="1700213"/>
          <p14:tracePt t="17778" x="7681913" y="1700213"/>
          <p14:tracePt t="17794" x="7732713" y="1725613"/>
          <p14:tracePt t="17811" x="7835900" y="1733550"/>
          <p14:tracePt t="17827" x="7912100" y="1741488"/>
          <p14:tracePt t="17845" x="7954963" y="1741488"/>
          <p14:tracePt t="17856" x="7962900" y="1741488"/>
          <p14:tracePt t="18715" x="7945438" y="1758950"/>
          <p14:tracePt t="18729" x="7912100" y="1793875"/>
          <p14:tracePt t="18745" x="7732713" y="1920875"/>
          <p14:tracePt t="18764" x="7699375" y="1938338"/>
          <p14:tracePt t="18781" x="7580313" y="1979613"/>
          <p14:tracePt t="18798" x="7494588" y="2014538"/>
          <p14:tracePt t="18812" x="7478713" y="2014538"/>
          <p14:tracePt t="18934" x="7443788" y="2014538"/>
          <p14:tracePt t="18950" x="7367588" y="2030413"/>
          <p14:tracePt t="18965" x="7164388" y="2055813"/>
          <p14:tracePt t="18982" x="7002463" y="2082800"/>
          <p14:tracePt t="18983" x="6721475" y="2133600"/>
          <p14:tracePt t="18997" x="6024563" y="2235200"/>
          <p14:tracePt t="19013" x="5268913" y="2387600"/>
          <p14:tracePt t="19031" x="4503738" y="2532063"/>
          <p14:tracePt t="19044" x="3806825" y="2660650"/>
          <p14:tracePt t="19060" x="3543300" y="2727325"/>
          <p14:tracePt t="19076" x="3067050" y="2820988"/>
          <p14:tracePt t="19091" x="2805113" y="2855913"/>
          <p14:tracePt t="19111" x="2643188" y="2863850"/>
          <p14:tracePt t="19123" x="2625725" y="2863850"/>
          <p14:tracePt t="19137" x="2608263" y="2863850"/>
          <p14:tracePt t="19154" x="2557463" y="2820988"/>
          <p14:tracePt t="19170" x="2498725" y="2752725"/>
          <p14:tracePt t="19187" x="2489200" y="2744788"/>
          <p14:tracePt t="19204" x="2405063" y="2625725"/>
          <p14:tracePt t="19230" x="2387600" y="2516188"/>
          <p14:tracePt t="19247" x="2387600" y="2481263"/>
          <p14:tracePt t="19264" x="2387600" y="2438400"/>
          <p14:tracePt t="19279" x="2387600" y="2430463"/>
          <p14:tracePt t="19296" x="2405063" y="2379663"/>
          <p14:tracePt t="19310" x="2413000" y="2362200"/>
          <p14:tracePt t="19324" x="2430463" y="2344738"/>
          <p14:tracePt t="19324" x="2438400" y="2336800"/>
          <p14:tracePt t="19339" x="2447925" y="2311400"/>
          <p14:tracePt t="19357" x="2463800" y="2311400"/>
          <p14:tracePt t="19370" x="2481263" y="2293938"/>
          <p14:tracePt t="19387" x="2516188" y="2286000"/>
          <p14:tracePt t="19403" x="2532063" y="2286000"/>
          <p14:tracePt t="19421" x="2549525" y="2286000"/>
          <p14:tracePt t="19437" x="2557463" y="2286000"/>
          <p14:tracePt t="19623" x="2541588" y="2286000"/>
          <p14:tracePt t="19643" x="2473325" y="2286000"/>
          <p14:tracePt t="19668" x="2455863" y="2286000"/>
          <p14:tracePt t="19684" x="2447925" y="2286000"/>
          <p14:tracePt t="19701" x="2438400" y="2286000"/>
          <p14:tracePt t="19713" x="2430463" y="2286000"/>
          <p14:tracePt t="19731" x="2422525" y="2286000"/>
          <p14:tracePt t="19761" x="2405063" y="2286000"/>
          <p14:tracePt t="19793" x="2397125" y="2286000"/>
          <p14:tracePt t="19811" x="2379663" y="2260600"/>
          <p14:tracePt t="19824" x="2379663" y="2252663"/>
          <p14:tracePt t="19842" x="2379663" y="2235200"/>
          <p14:tracePt t="19858" x="2362200" y="2227263"/>
          <p14:tracePt t="19870" x="2344738" y="2227263"/>
          <p14:tracePt t="19888" x="2268538" y="2227263"/>
          <p14:tracePt t="19904" x="2227263" y="2227263"/>
          <p14:tracePt t="19921" x="2090738" y="2268538"/>
          <p14:tracePt t="19921" x="2039938" y="2293938"/>
          <p14:tracePt t="19937" x="1979613" y="2319338"/>
          <p14:tracePt t="19953" x="1878013" y="2387600"/>
          <p14:tracePt t="19970" x="1793875" y="2413000"/>
          <p14:tracePt t="19988" x="1665288" y="2481263"/>
          <p14:tracePt t="19997" x="1622425" y="2524125"/>
          <p14:tracePt t="20014" x="1555750" y="2557463"/>
          <p14:tracePt t="20030" x="1487488" y="2600325"/>
          <p14:tracePt t="20047" x="1427163" y="2643188"/>
          <p14:tracePt t="20065" x="1368425" y="2686050"/>
          <p14:tracePt t="20079" x="1274763" y="2744788"/>
          <p14:tracePt t="20089" x="1241425" y="2770188"/>
          <p14:tracePt t="20108" x="1122363" y="2846388"/>
          <p14:tracePt t="20123" x="1069975" y="2906713"/>
          <p14:tracePt t="20137" x="1054100" y="2922588"/>
          <p14:tracePt t="20153" x="1019175" y="2957513"/>
          <p14:tracePt t="20171" x="960438" y="2982913"/>
          <p14:tracePt t="20187" x="925513" y="3033713"/>
          <p14:tracePt t="20204" x="874713" y="3084513"/>
          <p14:tracePt t="20220" x="866775" y="3127375"/>
          <p14:tracePt t="20237" x="823913" y="3211513"/>
          <p14:tracePt t="20247" x="790575" y="3279775"/>
          <p14:tracePt t="20265" x="739775" y="3365500"/>
          <p14:tracePt t="20282" x="696913" y="3459163"/>
          <p14:tracePt t="20297" x="688975" y="3517900"/>
          <p14:tracePt t="20312" x="679450" y="3568700"/>
          <p14:tracePt t="20329" x="671513" y="3619500"/>
          <p14:tracePt t="20347" x="654050" y="3646488"/>
          <p14:tracePt t="20355" x="646113" y="3679825"/>
          <p14:tracePt t="20371" x="636588" y="3697288"/>
          <p14:tracePt t="20388" x="628650" y="3705225"/>
          <p14:tracePt t="20403" x="603250" y="3730625"/>
          <p14:tracePt t="20421" x="603250" y="3748088"/>
          <p14:tracePt t="20437" x="577850" y="3773488"/>
          <p14:tracePt t="20453" x="569913" y="3790950"/>
          <p14:tracePt t="20471" x="552450" y="3798888"/>
          <p14:tracePt t="20497" x="534988" y="3806825"/>
          <p14:tracePt t="20607" x="534988" y="3798888"/>
          <p14:tracePt t="20624" x="534988" y="3790950"/>
          <p14:tracePt t="20637" x="519113" y="3748088"/>
          <p14:tracePt t="20654" x="509588" y="3713163"/>
          <p14:tracePt t="20669" x="509588" y="3705225"/>
          <p14:tracePt t="20688" x="509588" y="3636963"/>
          <p14:tracePt t="20703" x="509588" y="3586163"/>
          <p14:tracePt t="20721" x="509588" y="3492500"/>
          <p14:tracePt t="20730" x="509588" y="3449638"/>
          <p14:tracePt t="20749" x="509588" y="3416300"/>
          <p14:tracePt t="20764" x="509588" y="3408363"/>
          <p14:tracePt t="20859" x="509588" y="3398838"/>
          <p14:tracePt t="20886" x="509588" y="3382963"/>
          <p14:tracePt t="20904" x="509588" y="3365500"/>
          <p14:tracePt t="20917" x="509588" y="3322638"/>
          <p14:tracePt t="20932" x="509588" y="3297238"/>
          <p14:tracePt t="20950" x="509588" y="3203575"/>
          <p14:tracePt t="20965" x="509588" y="3135313"/>
          <p14:tracePt t="20980" x="509588" y="3067050"/>
          <p14:tracePt t="20997" x="509588" y="3008313"/>
          <p14:tracePt t="21013" x="509588" y="2965450"/>
          <p14:tracePt t="21031" x="509588" y="2897188"/>
          <p14:tracePt t="21045" x="509588" y="2889250"/>
          <p14:tracePt t="21064" x="509588" y="2855913"/>
          <p14:tracePt t="21309" x="509588" y="2846388"/>
          <p14:tracePt t="21359" x="509588" y="2863850"/>
          <p14:tracePt t="21372" x="509588" y="2871788"/>
          <p14:tracePt t="21373" x="509588" y="2881313"/>
          <p14:tracePt t="21387" x="509588" y="2889250"/>
          <p14:tracePt t="21404" x="509588" y="2906713"/>
          <p14:tracePt t="21420" x="509588" y="2922588"/>
          <p14:tracePt t="21438" x="509588" y="2949575"/>
          <p14:tracePt t="21454" x="509588" y="2965450"/>
          <p14:tracePt t="21470" x="509588" y="2974975"/>
          <p14:tracePt t="21683" x="509588" y="2982913"/>
          <p14:tracePt t="21714" x="519113" y="2965450"/>
          <p14:tracePt t="21731" x="527050" y="2922588"/>
          <p14:tracePt t="21747" x="527050" y="2863850"/>
          <p14:tracePt t="21764" x="552450" y="2787650"/>
          <p14:tracePt t="21779" x="569913" y="2727325"/>
          <p14:tracePt t="21796" x="595313" y="2549525"/>
          <p14:tracePt t="21813" x="595313" y="2481263"/>
          <p14:tracePt t="21824" x="595313" y="2362200"/>
          <p14:tracePt t="21842" x="595313" y="2336800"/>
          <p14:tracePt t="21903" x="603250" y="2319338"/>
          <p14:tracePt t="21933" x="663575" y="2422525"/>
          <p14:tracePt t="21950" x="773113" y="2532063"/>
          <p14:tracePt t="21964" x="858838" y="2608263"/>
          <p14:tracePt t="21965" x="977900" y="2676525"/>
          <p14:tracePt t="21982" x="1249363" y="2820988"/>
          <p14:tracePt t="21997" x="1411288" y="2914650"/>
          <p14:tracePt t="22015" x="1801813" y="3135313"/>
          <p14:tracePt t="22029" x="2022475" y="3254375"/>
          <p14:tracePt t="22046" x="2252663" y="3398838"/>
          <p14:tracePt t="22063" x="2473325" y="3535363"/>
          <p14:tracePt t="22078" x="2574925" y="3594100"/>
          <p14:tracePt t="22095" x="2846388" y="3722688"/>
          <p14:tracePt t="22105" x="2949575" y="3756025"/>
          <p14:tracePt t="22121" x="3101975" y="3816350"/>
          <p14:tracePt t="22137" x="3160713" y="3841750"/>
          <p14:tracePt t="22153" x="3254375" y="3867150"/>
          <p14:tracePt t="22170" x="3355975" y="3875088"/>
          <p14:tracePt t="22187" x="3390900" y="3875088"/>
          <p14:tracePt t="22204" x="3408363" y="3875088"/>
          <p14:tracePt t="22221" x="3517900" y="3875088"/>
          <p14:tracePt t="22247" x="3671888" y="3883025"/>
          <p14:tracePt t="22264" x="3841750" y="3925888"/>
          <p14:tracePt t="22281" x="3968750" y="3951288"/>
          <p14:tracePt t="22297" x="4052888" y="3976688"/>
          <p14:tracePt t="22315" x="4062413" y="3976688"/>
          <p14:tracePt t="22331" x="4070350" y="3986213"/>
          <p14:tracePt t="22362" x="4079875" y="3986213"/>
          <p14:tracePt t="22371" x="4087813" y="3986213"/>
          <p14:tracePt t="22401" x="4105275" y="3994150"/>
          <p14:tracePt t="22419" x="4138613" y="4011613"/>
          <p14:tracePt t="22434" x="4224338" y="4044950"/>
          <p14:tracePt t="22449" x="4300538" y="4062413"/>
          <p14:tracePt t="22466" x="4394200" y="4062413"/>
          <p14:tracePt t="22481" x="4460875" y="4079875"/>
          <p14:tracePt t="22496" x="4495800" y="4087813"/>
          <p14:tracePt t="22807" x="4513263" y="4087813"/>
          <p14:tracePt t="22828" x="4546600" y="4087813"/>
          <p14:tracePt t="22842" x="4572000" y="4087813"/>
          <p14:tracePt t="22857" x="4579938" y="4087813"/>
          <p14:tracePt t="22874" x="4597400" y="4087813"/>
          <p14:tracePt t="22902" x="4605338" y="4087813"/>
          <p14:tracePt t="23073" x="4622800" y="4087813"/>
          <p14:tracePt t="23124" x="4648200" y="4070350"/>
          <p14:tracePt t="23136" x="4673600" y="4070350"/>
          <p14:tracePt t="23156" x="4708525" y="4070350"/>
          <p14:tracePt t="23167" x="4759325" y="4070350"/>
          <p14:tracePt t="23184" x="4818063" y="4070350"/>
          <p14:tracePt t="23433" x="4827588" y="4070350"/>
          <p14:tracePt t="23450" x="4843463" y="4070350"/>
          <p14:tracePt t="23464" x="4878388" y="4044950"/>
          <p14:tracePt t="23482" x="4946650" y="4037013"/>
          <p14:tracePt t="23498" x="5022850" y="4037013"/>
          <p14:tracePt t="23512" x="5116513" y="4037013"/>
          <p14:tracePt t="23530" x="5192713" y="4037013"/>
          <p14:tracePt t="24028" x="5243513" y="4037013"/>
          <p14:tracePt t="24045" x="5302250" y="4037013"/>
          <p14:tracePt t="24059" x="5345113" y="4037013"/>
          <p14:tracePt t="24078" x="5395913" y="4037013"/>
          <p14:tracePt t="24184" x="5387975" y="4037013"/>
          <p14:tracePt t="24199" x="5387975" y="4044950"/>
          <p14:tracePt t="24260" x="5380038" y="4044950"/>
          <p14:tracePt t="24278" x="5370513" y="4044950"/>
          <p14:tracePt t="24481" x="5380038" y="4044950"/>
          <p14:tracePt t="24495" x="5387975" y="4044950"/>
          <p14:tracePt t="24593" x="5294313" y="4011613"/>
          <p14:tracePt t="24605" x="5192713" y="3986213"/>
          <p14:tracePt t="24620" x="4903788" y="3943350"/>
          <p14:tracePt t="24636" x="4470400" y="3883025"/>
          <p14:tracePt t="24655" x="3960813" y="3832225"/>
          <p14:tracePt t="24669" x="3527425" y="3773488"/>
          <p14:tracePt t="24687" x="3254375" y="3738563"/>
          <p14:tracePt t="24704" x="3067050" y="3705225"/>
          <p14:tracePt t="24704" x="3016250" y="3697288"/>
          <p14:tracePt t="24720" x="2974975" y="3697288"/>
          <p14:tracePt t="24737" x="2906713" y="3671888"/>
          <p14:tracePt t="24745" x="2813050" y="3662363"/>
          <p14:tracePt t="24764" x="2727325" y="3662363"/>
          <p14:tracePt t="24780" x="2582863" y="3646488"/>
          <p14:tracePt t="24795" x="2498725" y="3629025"/>
          <p14:tracePt t="24811" x="2278063" y="3611563"/>
          <p14:tracePt t="24828" x="2108200" y="3603625"/>
          <p14:tracePt t="24846" x="1920875" y="3578225"/>
          <p14:tracePt t="24856" x="1819275" y="3568700"/>
          <p14:tracePt t="24871" x="1614488" y="3543300"/>
          <p14:tracePt t="24890" x="1282700" y="3484563"/>
          <p14:tracePt t="24903" x="1198563" y="3467100"/>
          <p14:tracePt t="24920" x="1054100" y="3433763"/>
          <p14:tracePt t="24936" x="968375" y="3398838"/>
          <p14:tracePt t="24954" x="960438" y="3390900"/>
          <p14:tracePt t="24970" x="960438" y="3355975"/>
          <p14:tracePt t="24997" x="960438" y="3330575"/>
          <p14:tracePt t="25014" x="960438" y="3297238"/>
          <p14:tracePt t="25027" x="968375" y="3271838"/>
          <p14:tracePt t="25047" x="1036638" y="3211513"/>
          <p14:tracePt t="25062" x="1054100" y="3195638"/>
          <p14:tracePt t="25062" x="1112838" y="3152775"/>
          <p14:tracePt t="25079" x="1198563" y="3109913"/>
          <p14:tracePt t="25095" x="1274763" y="3051175"/>
          <p14:tracePt t="25105" x="1282700" y="3041650"/>
          <p14:tracePt t="25121" x="1333500" y="3000375"/>
          <p14:tracePt t="25136" x="1368425" y="2982913"/>
          <p14:tracePt t="25154" x="1368425" y="2974975"/>
          <p14:tracePt t="25278" x="1350963" y="2974975"/>
          <p14:tracePt t="25374" x="1343025" y="2974975"/>
          <p14:tracePt t="25390" x="1368425" y="2974975"/>
          <p14:tracePt t="25402" x="1427163" y="2974975"/>
          <p14:tracePt t="25420" x="1530350" y="2974975"/>
          <p14:tracePt t="25437" x="1581150" y="2965450"/>
          <p14:tracePt t="25455" x="1708150" y="2897188"/>
          <p14:tracePt t="25464" x="1766888" y="2863850"/>
          <p14:tracePt t="25481" x="1860550" y="2795588"/>
          <p14:tracePt t="25499" x="1954213" y="2727325"/>
          <p14:tracePt t="25515" x="1971675" y="2711450"/>
          <p14:tracePt t="25530" x="1997075" y="2643188"/>
          <p14:tracePt t="25549" x="2014538" y="2592388"/>
          <p14:tracePt t="25562" x="2022475" y="2524125"/>
          <p14:tracePt t="25579" x="2022475" y="2489200"/>
          <p14:tracePt t="25595" x="2022475" y="2438400"/>
          <p14:tracePt t="25606" x="2022475" y="2422525"/>
          <p14:tracePt t="25637" x="2022475" y="2397125"/>
          <p14:tracePt t="25651" x="2022475" y="2387600"/>
          <p14:tracePt t="25668" x="2022475" y="2379663"/>
          <p14:tracePt t="25684" x="2022475" y="2362200"/>
          <p14:tracePt t="25700" x="2022475" y="2336800"/>
          <p14:tracePt t="25715" x="2022475" y="2328863"/>
          <p14:tracePt t="25730" x="2022475" y="2311400"/>
          <p14:tracePt t="25748" x="2022475" y="2293938"/>
          <p14:tracePt t="25765" x="2022475" y="2278063"/>
          <p14:tracePt t="25779" x="2022475" y="2268538"/>
          <p14:tracePt t="25795" x="2022475" y="2243138"/>
          <p14:tracePt t="25812" x="2022475" y="2227263"/>
          <p14:tracePt t="25829" x="2022475" y="2217738"/>
          <p14:tracePt t="25839" x="2022475" y="2192338"/>
          <p14:tracePt t="25860" x="2022475" y="2184400"/>
          <p14:tracePt t="25870" x="2022475" y="2174875"/>
          <p14:tracePt t="25888" x="2022475" y="2166938"/>
          <p14:tracePt t="25888" x="2014538" y="2159000"/>
          <p14:tracePt t="25917" x="2014538" y="2149475"/>
          <p14:tracePt t="25934" x="2014538" y="2141538"/>
          <p14:tracePt t="25981" x="1997075" y="2133600"/>
          <p14:tracePt t="25998" x="1954213" y="2133600"/>
          <p14:tracePt t="26015" x="1895475" y="2133600"/>
          <p14:tracePt t="26029" x="1844675" y="2133600"/>
          <p14:tracePt t="26046" x="1751013" y="2174875"/>
          <p14:tracePt t="26062" x="1657350" y="2227263"/>
          <p14:tracePt t="26079" x="1563688" y="2293938"/>
          <p14:tracePt t="26089" x="1530350" y="2319338"/>
          <p14:tracePt t="26109" x="1436688" y="2371725"/>
          <p14:tracePt t="26121" x="1427163" y="2379663"/>
          <p14:tracePt t="26138" x="1411288" y="2397125"/>
          <p14:tracePt t="26153" x="1385888" y="2422525"/>
          <p14:tracePt t="26170" x="1360488" y="2447925"/>
          <p14:tracePt t="26187" x="1333500" y="2463800"/>
          <p14:tracePt t="26199" x="1300163" y="2489200"/>
          <p14:tracePt t="26215" x="1274763" y="2516188"/>
          <p14:tracePt t="26232" x="1249363" y="2566988"/>
          <p14:tracePt t="26249" x="1241425" y="2574925"/>
          <p14:tracePt t="26265" x="1206500" y="2617788"/>
          <p14:tracePt t="26279" x="1181100" y="2660650"/>
          <p14:tracePt t="26296" x="1163638" y="2701925"/>
          <p14:tracePt t="26313" x="1147763" y="2736850"/>
          <p14:tracePt t="26329" x="1112838" y="2795588"/>
          <p14:tracePt t="26346" x="1104900" y="2813050"/>
          <p14:tracePt t="26355" x="1104900" y="2820988"/>
          <p14:tracePt t="26370" x="1087438" y="2830513"/>
          <p14:tracePt t="26387" x="1079500" y="2871788"/>
          <p14:tracePt t="26404" x="1062038" y="2881313"/>
          <p14:tracePt t="26419" x="1062038" y="2889250"/>
          <p14:tracePt t="26438" x="1044575" y="2906713"/>
          <p14:tracePt t="26438" x="1044575" y="2914650"/>
          <p14:tracePt t="26453" x="1036638" y="2932113"/>
          <p14:tracePt t="26470" x="1028700" y="2940050"/>
          <p14:tracePt t="26479" x="1019175" y="2949575"/>
          <p14:tracePt t="26514" x="1011238" y="2965450"/>
          <p14:tracePt t="26529" x="1011238" y="2974975"/>
          <p14:tracePt t="26562" x="1011238" y="2982913"/>
          <p14:tracePt t="26594" x="1011238" y="3000375"/>
          <p14:tracePt t="26627" x="1011238" y="3025775"/>
          <p14:tracePt t="26670" x="1011238" y="3041650"/>
          <p14:tracePt t="26684" x="993775" y="3051175"/>
          <p14:tracePt t="26698" x="993775" y="3076575"/>
          <p14:tracePt t="26714" x="993775" y="3101975"/>
          <p14:tracePt t="26731" x="993775" y="3144838"/>
          <p14:tracePt t="26747" x="985838" y="3170238"/>
          <p14:tracePt t="26764" x="977900" y="3211513"/>
          <p14:tracePt t="26781" x="977900" y="3228975"/>
          <p14:tracePt t="26794" x="977900" y="3254375"/>
          <p14:tracePt t="26813" x="993775" y="3289300"/>
          <p14:tracePt t="26827" x="1003300" y="3314700"/>
          <p14:tracePt t="26841" x="1054100" y="3330575"/>
          <p14:tracePt t="26857" x="1062038" y="3330575"/>
          <p14:tracePt t="26870" x="1104900" y="3340100"/>
          <p14:tracePt t="26886" x="1163638" y="3340100"/>
          <p14:tracePt t="26905" x="1198563" y="3340100"/>
          <p14:tracePt t="26920" x="1343025" y="3322638"/>
          <p14:tracePt t="26921" x="1376363" y="3305175"/>
          <p14:tracePt t="26938" x="1401763" y="3279775"/>
          <p14:tracePt t="26952" x="1520825" y="3160713"/>
          <p14:tracePt t="26971" x="1631950" y="2990850"/>
          <p14:tracePt t="26979" x="1690688" y="2855913"/>
          <p14:tracePt t="26996" x="1860550" y="2447925"/>
          <p14:tracePt t="27014" x="1903413" y="2174875"/>
          <p14:tracePt t="27029" x="1928813" y="1911350"/>
          <p14:tracePt t="27045" x="1928813" y="1751013"/>
          <p14:tracePt t="27062" x="1928813" y="1733550"/>
          <p14:tracePt t="27095" x="1928813" y="1725613"/>
          <p14:tracePt t="27109" x="1928813" y="1751013"/>
          <p14:tracePt t="27123" x="1928813" y="1776413"/>
          <p14:tracePt t="27137" x="1928813" y="1903413"/>
          <p14:tracePt t="27155" x="1928813" y="2073275"/>
          <p14:tracePt t="27169" x="1928813" y="2243138"/>
          <p14:tracePt t="27189" x="1989138" y="2463800"/>
          <p14:tracePt t="27199" x="2039938" y="2541588"/>
          <p14:tracePt t="27218" x="2141538" y="2736850"/>
          <p14:tracePt t="27231" x="2209800" y="2881313"/>
          <p14:tracePt t="27249" x="2243138" y="2965450"/>
          <p14:tracePt t="27263" x="2243138" y="3025775"/>
          <p14:tracePt t="27282" x="2243138" y="3067050"/>
          <p14:tracePt t="27297" x="2243138" y="3094038"/>
          <p14:tracePt t="27313" x="2235200" y="3127375"/>
          <p14:tracePt t="27328" x="2209800" y="3144838"/>
          <p14:tracePt t="27342" x="2184400" y="3178175"/>
          <p14:tracePt t="27357" x="2149475" y="3195638"/>
          <p14:tracePt t="27371" x="2124075" y="3238500"/>
          <p14:tracePt t="27388" x="2090738" y="3279775"/>
          <p14:tracePt t="27403" x="2082800" y="3314700"/>
          <p14:tracePt t="27421" x="2082800" y="3390900"/>
          <p14:tracePt t="27437" x="2082800" y="3408363"/>
          <p14:tracePt t="27454" x="2082800" y="3416300"/>
          <p14:tracePt t="27481" x="2098675" y="3416300"/>
          <p14:tracePt t="27498" x="2184400" y="3390900"/>
          <p14:tracePt t="27514" x="2286000" y="3322638"/>
          <p14:tracePt t="27528" x="2319338" y="3279775"/>
          <p14:tracePt t="27547" x="2387600" y="3203575"/>
          <p14:tracePt t="27578" x="2387600" y="3186113"/>
          <p14:tracePt t="27593" x="2387600" y="3152775"/>
          <p14:tracePt t="27608" x="2387600" y="3144838"/>
          <p14:tracePt t="27653" x="2387600" y="3135313"/>
          <p14:tracePt t="27669" x="2387600" y="3127375"/>
          <p14:tracePt t="27685" x="2379663" y="3127375"/>
          <p14:tracePt t="27699" x="2371725" y="3127375"/>
          <p14:tracePt t="27716" x="2354263" y="3127375"/>
          <p14:tracePt t="27731" x="2344738" y="3127375"/>
          <p14:tracePt t="27747" x="2311400" y="3127375"/>
          <p14:tracePt t="27763" x="2243138" y="3135313"/>
          <p14:tracePt t="27780" x="2192338" y="3160713"/>
          <p14:tracePt t="27798" x="2141538" y="3186113"/>
          <p14:tracePt t="27810" x="2124075" y="3195638"/>
          <p14:tracePt t="27829" x="2082800" y="3221038"/>
          <p14:tracePt t="27846" x="2030413" y="3238500"/>
          <p14:tracePt t="27857" x="2022475" y="3246438"/>
          <p14:tracePt t="27873" x="1997075" y="3246438"/>
          <p14:tracePt t="27903" x="1971675" y="3254375"/>
          <p14:tracePt t="27916" x="1954213" y="3263900"/>
          <p14:tracePt t="27948" x="1946275" y="3263900"/>
          <p14:tracePt t="28108" x="1928813" y="3263900"/>
          <p14:tracePt t="28137" x="1920875" y="3263900"/>
          <p14:tracePt t="28154" x="1895475" y="3279775"/>
          <p14:tracePt t="28168" x="1852613" y="3279775"/>
          <p14:tracePt t="28184" x="1809750" y="3289300"/>
          <p14:tracePt t="28201" x="1758950" y="3297238"/>
          <p14:tracePt t="28215" x="1733550" y="3305175"/>
          <p14:tracePt t="28233" x="1674813" y="3305175"/>
          <p14:tracePt t="28249" x="1631950" y="3305175"/>
          <p14:tracePt t="28264" x="1589088" y="3314700"/>
          <p14:tracePt t="28277" x="1581150" y="3314700"/>
          <p14:tracePt t="28297" x="1563688" y="3314700"/>
          <p14:tracePt t="28314" x="1555750" y="3314700"/>
          <p14:tracePt t="28345" x="1538288" y="3314700"/>
          <p14:tracePt t="28359" x="1530350" y="3314700"/>
          <p14:tracePt t="28371" x="1520825" y="3314700"/>
          <p14:tracePt t="28388" x="1495425" y="3330575"/>
          <p14:tracePt t="28419" x="1470025" y="3348038"/>
          <p14:tracePt t="28434" x="1462088" y="3355975"/>
          <p14:tracePt t="28448" x="1436688" y="3365500"/>
          <p14:tracePt t="28465" x="1411288" y="3365500"/>
          <p14:tracePt t="28481" x="1385888" y="3373438"/>
          <p14:tracePt t="28497" x="1368425" y="3390900"/>
          <p14:tracePt t="28511" x="1350963" y="3390900"/>
          <p14:tracePt t="28531" x="1308100" y="3390900"/>
          <p14:tracePt t="28543" x="1266825" y="3408363"/>
          <p14:tracePt t="28563" x="1249363" y="3416300"/>
          <p14:tracePt t="28573" x="1223963" y="3416300"/>
          <p14:tracePt t="28590" x="1198563" y="3424238"/>
          <p14:tracePt t="28611" x="1147763" y="3449638"/>
          <p14:tracePt t="28636" x="1138238" y="3459163"/>
          <p14:tracePt t="28653" x="1122363" y="3467100"/>
          <p14:tracePt t="28683" x="1112838" y="3467100"/>
          <p14:tracePt t="28698" x="1104900" y="3475038"/>
          <p14:tracePt t="28714" x="1096963" y="3475038"/>
          <p14:tracePt t="28731" x="1096963" y="3484563"/>
          <p14:tracePt t="28761" x="1079500" y="3492500"/>
          <p14:tracePt t="28777" x="1069975" y="3502025"/>
          <p14:tracePt t="28810" x="1054100" y="3509963"/>
          <p14:tracePt t="28827" x="1044575" y="3517900"/>
          <p14:tracePt t="28846" x="1036638" y="3517900"/>
          <p14:tracePt t="28871" x="1028700" y="3527425"/>
          <p14:tracePt t="28903" x="1019175" y="3527425"/>
          <p14:tracePt t="28921" x="1011238" y="3543300"/>
          <p14:tracePt t="28950" x="1011238" y="3560763"/>
          <p14:tracePt t="28965" x="1011238" y="3568700"/>
          <p14:tracePt t="28997" x="1011238" y="3578225"/>
          <p14:tracePt t="29013" x="1011238" y="3586163"/>
          <p14:tracePt t="29030" x="1011238" y="3594100"/>
          <p14:tracePt t="29047" x="1011238" y="3611563"/>
          <p14:tracePt t="29078" x="1011238" y="3629025"/>
          <p14:tracePt t="29105" x="1028700" y="3646488"/>
          <p14:tracePt t="29121" x="1054100" y="3662363"/>
          <p14:tracePt t="29138" x="1112838" y="3671888"/>
          <p14:tracePt t="29153" x="1198563" y="3679825"/>
          <p14:tracePt t="29171" x="1249363" y="3679825"/>
          <p14:tracePt t="29187" x="1325563" y="3679825"/>
          <p14:tracePt t="29204" x="1462088" y="3679825"/>
          <p14:tracePt t="29220" x="1741488" y="3646488"/>
          <p14:tracePt t="29239" x="1903413" y="3619500"/>
          <p14:tracePt t="29247" x="1946275" y="3603625"/>
          <p14:tracePt t="29263" x="2014538" y="3586163"/>
          <p14:tracePt t="29281" x="2030413" y="3560763"/>
          <p14:tracePt t="29294" x="2047875" y="3543300"/>
          <p14:tracePt t="29309" x="2073275" y="3517900"/>
          <p14:tracePt t="29327" x="2090738" y="3484563"/>
          <p14:tracePt t="29340" x="2098675" y="3475038"/>
          <p14:tracePt t="29357" x="2108200" y="3449638"/>
          <p14:tracePt t="29387" x="2124075" y="3416300"/>
          <p14:tracePt t="29406" x="2133600" y="3408363"/>
          <p14:tracePt t="29419" x="2149475" y="3390900"/>
          <p14:tracePt t="29435" x="2159000" y="3373438"/>
          <p14:tracePt t="29544" x="2159000" y="3365500"/>
          <p14:tracePt t="31293" x="2159000" y="3322638"/>
          <p14:tracePt t="31310" x="2268538" y="3178175"/>
          <p14:tracePt t="31323" x="2354263" y="3076575"/>
          <p14:tracePt t="31340" x="2805113" y="2643188"/>
          <p14:tracePt t="31358" x="3509963" y="2090738"/>
          <p14:tracePt t="31370" x="3857625" y="1860550"/>
          <p14:tracePt t="31371" x="4156075" y="1639888"/>
          <p14:tracePt t="31388" x="4572000" y="1300163"/>
          <p14:tracePt t="31403" x="4724400" y="1130300"/>
          <p14:tracePt t="31421" x="4749800" y="1069975"/>
          <p14:tracePt t="31450" x="4749800" y="1054100"/>
          <p14:tracePt t="31465" x="4749800" y="1044575"/>
          <p14:tracePt t="31495" x="4741863" y="1044575"/>
          <p14:tracePt t="31529" x="4733925" y="1044575"/>
          <p14:tracePt t="31543" x="4716463" y="1044575"/>
          <p14:tracePt t="31654" x="4691063" y="1044575"/>
          <p14:tracePt t="31667" x="4605338" y="1044575"/>
          <p14:tracePt t="31684" x="4564063" y="1044575"/>
          <p14:tracePt t="31698" x="4486275" y="1044575"/>
          <p14:tracePt t="31713" x="4341813" y="1054100"/>
          <p14:tracePt t="31730" x="4146550" y="1062038"/>
          <p14:tracePt t="31748" x="3857625" y="1096963"/>
          <p14:tracePt t="31762" x="3781425" y="1112838"/>
          <p14:tracePt t="31779" x="3679825" y="1138238"/>
          <p14:tracePt t="31795" x="3636963" y="1147763"/>
          <p14:tracePt t="31813" x="3629025" y="1155700"/>
          <p14:tracePt t="31918" x="3713163" y="1155700"/>
          <p14:tracePt t="31934" x="3748088" y="1163638"/>
          <p14:tracePt t="31950" x="4044950" y="1198563"/>
          <p14:tracePt t="31965" x="4341813" y="1206500"/>
          <p14:tracePt t="31982" x="4597400" y="1206500"/>
          <p14:tracePt t="31996" x="4835525" y="1206500"/>
          <p14:tracePt t="32012" x="4919663" y="1223963"/>
          <p14:tracePt t="32029" x="5038725" y="1223963"/>
          <p14:tracePt t="32047" x="5064125" y="1223963"/>
          <p14:tracePt t="32060" x="5081588" y="1231900"/>
          <p14:tracePt t="32122" x="5081588" y="1249363"/>
          <p14:tracePt t="32140" x="5081588" y="1292225"/>
          <p14:tracePt t="32151" x="5048250" y="1317625"/>
          <p14:tracePt t="32171" x="5005388" y="1350963"/>
          <p14:tracePt t="32172" x="4954588" y="1393825"/>
          <p14:tracePt t="32186" x="4937125" y="1419225"/>
          <p14:tracePt t="32204" x="4843463" y="1470025"/>
          <p14:tracePt t="32220" x="4657725" y="1614488"/>
          <p14:tracePt t="32230" x="4579938" y="1631950"/>
          <p14:tracePt t="32247" x="4427538" y="1690688"/>
          <p14:tracePt t="32264" x="4291013" y="1708150"/>
          <p14:tracePt t="32281" x="4181475" y="1708150"/>
          <p14:tracePt t="32295" x="4079875" y="1708150"/>
          <p14:tracePt t="32312" x="4002088" y="1708150"/>
          <p14:tracePt t="32329" x="3986213" y="1708150"/>
          <p14:tracePt t="32464" x="3994150" y="1690688"/>
          <p14:tracePt t="32481" x="4062413" y="1690688"/>
          <p14:tracePt t="32499" x="4410075" y="1690688"/>
          <p14:tracePt t="32514" x="4564063" y="1690688"/>
          <p14:tracePt t="32531" x="4860925" y="1690688"/>
          <p14:tracePt t="32547" x="5073650" y="1690688"/>
          <p14:tracePt t="32559" x="5081588" y="1690688"/>
          <p14:tracePt t="32578" x="5091113" y="1690688"/>
          <p14:tracePt t="32593" x="5091113" y="1700213"/>
          <p14:tracePt t="32609" x="5064125" y="1733550"/>
          <p14:tracePt t="32622" x="5005388" y="1766888"/>
          <p14:tracePt t="32638" x="4911725" y="1793875"/>
          <p14:tracePt t="32654" x="4878388" y="1801813"/>
          <p14:tracePt t="32671" x="4699000" y="1885950"/>
          <p14:tracePt t="32687" x="4597400" y="1920875"/>
          <p14:tracePt t="32704" x="4351338" y="2055813"/>
          <p14:tracePt t="32714" x="4308475" y="2082800"/>
          <p14:tracePt t="32732" x="4138613" y="2192338"/>
          <p14:tracePt t="32747" x="4105275" y="2235200"/>
          <p14:tracePt t="32762" x="4044950" y="2311400"/>
          <p14:tracePt t="32779" x="4019550" y="2344738"/>
          <p14:tracePt t="32797" x="4019550" y="2387600"/>
          <p14:tracePt t="32812" x="4019550" y="2397125"/>
          <p14:tracePt t="32824" x="4019550" y="2405063"/>
          <p14:tracePt t="32841" x="4019550" y="2422525"/>
          <p14:tracePt t="32861" x="4052888" y="2455863"/>
          <p14:tracePt t="32873" x="4070350" y="2463800"/>
          <p14:tracePt t="32888" x="4087813" y="2481263"/>
          <p14:tracePt t="32889" x="4121150" y="2516188"/>
          <p14:tracePt t="32903" x="4146550" y="2541588"/>
          <p14:tracePt t="32921" x="4181475" y="2600325"/>
          <p14:tracePt t="32937" x="4189413" y="2660650"/>
          <p14:tracePt t="32956" x="4189413" y="2719388"/>
          <p14:tracePt t="32964" x="4189413" y="2744788"/>
          <p14:tracePt t="32982" x="4138613" y="2805113"/>
          <p14:tracePt t="32998" x="4113213" y="2838450"/>
          <p14:tracePt t="33014" x="4070350" y="2863850"/>
          <p14:tracePt t="33032" x="4027488" y="2881313"/>
          <p14:tracePt t="33046" x="3968750" y="2897188"/>
          <p14:tracePt t="33062" x="3892550" y="2897188"/>
          <p14:tracePt t="33079" x="3763963" y="2897188"/>
          <p14:tracePt t="33089" x="3722688" y="2897188"/>
          <p14:tracePt t="33111" x="3636963" y="2897188"/>
          <p14:tracePt t="33122" x="3629025" y="2897188"/>
          <p14:tracePt t="33139" x="3619500" y="2871788"/>
          <p14:tracePt t="33153" x="3619500" y="2846388"/>
          <p14:tracePt t="33171" x="3629025" y="2736850"/>
          <p14:tracePt t="33187" x="3646488" y="2719388"/>
          <p14:tracePt t="33204" x="3730625" y="2633663"/>
          <p14:tracePt t="33220" x="3806825" y="2582863"/>
          <p14:tracePt t="33230" x="3935413" y="2498725"/>
          <p14:tracePt t="33248" x="4044950" y="2413000"/>
          <p14:tracePt t="33265" x="4146550" y="2328863"/>
          <p14:tracePt t="33281" x="4197350" y="2278063"/>
          <p14:tracePt t="33298" x="4206875" y="2268538"/>
          <p14:tracePt t="33372" x="4206875" y="2260600"/>
          <p14:tracePt t="33386" x="4206875" y="2252663"/>
          <p14:tracePt t="33403" x="4206875" y="2243138"/>
          <p14:tracePt t="33417" x="4206875" y="2227263"/>
          <p14:tracePt t="33434" x="4206875" y="2209800"/>
          <p14:tracePt t="33448" x="4206875" y="2200275"/>
          <p14:tracePt t="33464" x="4224338" y="2174875"/>
          <p14:tracePt t="33498" x="4224338" y="2166938"/>
          <p14:tracePt t="33559" x="4171950" y="2166938"/>
          <p14:tracePt t="33577" x="4121150" y="2174875"/>
          <p14:tracePt t="33593" x="4019550" y="2209800"/>
          <p14:tracePt t="33606" x="3943350" y="2243138"/>
          <p14:tracePt t="33620" x="3832225" y="2303463"/>
          <p14:tracePt t="33639" x="3662363" y="2422525"/>
          <p14:tracePt t="33669" x="3509963" y="2532063"/>
          <p14:tracePt t="33686" x="3484563" y="2557463"/>
          <p14:tracePt t="33700" x="3416300" y="2617788"/>
          <p14:tracePt t="33714" x="3398838" y="2643188"/>
          <p14:tracePt t="33731" x="3373438" y="2686050"/>
          <p14:tracePt t="33747" x="3355975" y="2711450"/>
          <p14:tracePt t="33764" x="3330575" y="2744788"/>
          <p14:tracePt t="33781" x="3297238" y="2805113"/>
          <p14:tracePt t="33794" x="3279775" y="2846388"/>
          <p14:tracePt t="33810" x="3271838" y="2871788"/>
          <p14:tracePt t="33828" x="3228975" y="2982913"/>
          <p14:tracePt t="33846" x="3195638" y="3059113"/>
          <p14:tracePt t="33860" x="3195638" y="3119438"/>
          <p14:tracePt t="33871" x="3178175" y="3195638"/>
          <p14:tracePt t="33887" x="3178175" y="3211513"/>
          <p14:tracePt t="33904" x="3178175" y="3238500"/>
          <p14:tracePt t="33948" x="3178175" y="3246438"/>
          <p14:tracePt t="33965" x="3186113" y="3263900"/>
          <p14:tracePt t="33981" x="3238500" y="3263900"/>
          <p14:tracePt t="33997" x="3330575" y="3263900"/>
          <p14:tracePt t="34014" x="3408363" y="3263900"/>
          <p14:tracePt t="34030" x="3502025" y="3263900"/>
          <p14:tracePt t="34045" x="3619500" y="3263900"/>
          <p14:tracePt t="34062" x="3722688" y="3238500"/>
          <p14:tracePt t="34079" x="3748088" y="3221038"/>
          <p14:tracePt t="34090" x="3763963" y="3211513"/>
          <p14:tracePt t="34215" x="3763963" y="3263900"/>
          <p14:tracePt t="34231" x="3763963" y="3305175"/>
          <p14:tracePt t="34248" x="3763963" y="3355975"/>
          <p14:tracePt t="34263" x="3756025" y="3441700"/>
          <p14:tracePt t="34278" x="3738563" y="3484563"/>
          <p14:tracePt t="34295" x="3705225" y="3654425"/>
          <p14:tracePt t="34313" x="3671888" y="3748088"/>
          <p14:tracePt t="34326" x="3636963" y="3798888"/>
          <p14:tracePt t="34342" x="3611563" y="3824288"/>
          <p14:tracePt t="34359" x="3603625" y="3824288"/>
          <p14:tracePt t="34372" x="3586163" y="3824288"/>
          <p14:tracePt t="34387" x="3568700" y="3824288"/>
          <p14:tracePt t="34417" x="3552825" y="3824288"/>
          <p14:tracePt t="34434" x="3527425" y="3824288"/>
          <p14:tracePt t="34451" x="3517900" y="3816350"/>
          <p14:tracePt t="34465" x="3502025" y="3798888"/>
          <p14:tracePt t="34482" x="3475038" y="3781425"/>
          <p14:tracePt t="34496" x="3467100" y="3773488"/>
          <p14:tracePt t="34529" x="3467100" y="3763963"/>
          <p14:tracePt t="34544" x="3467100" y="3730625"/>
          <p14:tracePt t="34577" x="3475038" y="3687763"/>
          <p14:tracePt t="34591" x="3517900" y="3671888"/>
          <p14:tracePt t="34607" x="3586163" y="3646488"/>
          <p14:tracePt t="34620" x="3619500" y="3629025"/>
          <p14:tracePt t="34638" x="3705225" y="3586163"/>
          <p14:tracePt t="34653" x="3748088" y="3560763"/>
          <p14:tracePt t="34670" x="3756025" y="3552825"/>
          <p14:tracePt t="34699" x="3756025" y="3543300"/>
          <p14:tracePt t="34715" x="3756025" y="3535363"/>
          <p14:tracePt t="34730" x="3756025" y="3517900"/>
          <p14:tracePt t="34747" x="3748088" y="3502025"/>
          <p14:tracePt t="34765" x="3679825" y="3492500"/>
          <p14:tracePt t="34780" x="3629025" y="3484563"/>
          <p14:tracePt t="34798" x="3527425" y="3475038"/>
          <p14:tracePt t="34812" x="3467100" y="3475038"/>
          <p14:tracePt t="34831" x="3322638" y="3475038"/>
          <p14:tracePt t="34846" x="3289300" y="3475038"/>
          <p14:tracePt t="34860" x="3246438" y="3475038"/>
          <p14:tracePt t="34871" x="3228975" y="3475038"/>
          <p14:tracePt t="34872" x="3203575" y="3475038"/>
          <p14:tracePt t="34887" x="3186113" y="3492500"/>
          <p14:tracePt t="34904" x="3160713" y="3517900"/>
          <p14:tracePt t="34922" x="3152775" y="3543300"/>
          <p14:tracePt t="34933" x="3152775" y="3578225"/>
          <p14:tracePt t="34949" x="3152775" y="3611563"/>
          <p14:tracePt t="34966" x="3195638" y="3654425"/>
          <p14:tracePt t="34983" x="3221038" y="3662363"/>
          <p14:tracePt t="34998" x="3254375" y="3687763"/>
          <p14:tracePt t="35013" x="3305175" y="3687763"/>
          <p14:tracePt t="35031" x="3390900" y="3687763"/>
          <p14:tracePt t="35049" x="3441700" y="3687763"/>
          <p14:tracePt t="35063" x="3535363" y="3687763"/>
          <p14:tracePt t="35080" x="3619500" y="3687763"/>
          <p14:tracePt t="35097" x="3654425" y="3662363"/>
          <p14:tracePt t="35112" x="3654425" y="3636963"/>
          <p14:tracePt t="35122" x="3654425" y="3629025"/>
          <p14:tracePt t="35138" x="3654425" y="3578225"/>
          <p14:tracePt t="35153" x="3654425" y="3568700"/>
          <p14:tracePt t="35185" x="3654425" y="3543300"/>
          <p14:tracePt t="35199" x="3646488" y="3543300"/>
          <p14:tracePt t="35214" x="3646488" y="3535363"/>
          <p14:tracePt t="35231" x="3636963" y="3527425"/>
          <p14:tracePt t="35248" x="3636963" y="3517900"/>
          <p14:tracePt t="35265" x="3636963" y="3502025"/>
          <p14:tracePt t="35279" x="3636963" y="3492500"/>
          <p14:tracePt t="35297" x="3636963" y="3484563"/>
          <p14:tracePt t="35314" x="3636963" y="3467100"/>
          <p14:tracePt t="35328" x="3662363" y="3459163"/>
          <p14:tracePt t="35328" x="3705225" y="3449638"/>
          <p14:tracePt t="35346" x="3763963" y="3424238"/>
          <p14:tracePt t="35361" x="3832225" y="3390900"/>
          <p14:tracePt t="35372" x="3875088" y="3382963"/>
          <p14:tracePt t="35386" x="3892550" y="3355975"/>
          <p14:tracePt t="35417" x="3900488" y="3340100"/>
          <p14:tracePt t="35449" x="3900488" y="3289300"/>
          <p14:tracePt t="35464" x="3900488" y="3254375"/>
          <p14:tracePt t="35482" x="3900488" y="3170238"/>
          <p14:tracePt t="35497" x="3900488" y="3127375"/>
          <p14:tracePt t="35513" x="3900488" y="3101975"/>
          <p14:tracePt t="35531" x="3883025" y="3059113"/>
          <p14:tracePt t="35547" x="3841750" y="3000375"/>
          <p14:tracePt t="35560" x="3832225" y="2982913"/>
          <p14:tracePt t="35578" x="3824288" y="2957513"/>
          <p14:tracePt t="35590" x="3816350" y="2949575"/>
          <p14:tracePt t="35611" x="3816350" y="2932113"/>
          <p14:tracePt t="35636" x="3816350" y="2922588"/>
          <p14:tracePt t="35683" x="3816350" y="2914650"/>
          <p14:tracePt t="35700" x="3900488" y="2906713"/>
          <p14:tracePt t="35715" x="3968750" y="2897188"/>
          <p14:tracePt t="35731" x="4019550" y="2897188"/>
          <p14:tracePt t="35747" x="4079875" y="2897188"/>
          <p14:tracePt t="35763" x="4095750" y="2897188"/>
          <p14:tracePt t="35780" x="4105275" y="2897188"/>
          <p14:tracePt t="35917" x="4087813" y="2881313"/>
          <p14:tracePt t="35933" x="4044950" y="2855913"/>
          <p14:tracePt t="36010" x="4113213" y="2897188"/>
          <p14:tracePt t="36027" x="4181475" y="2932113"/>
          <p14:tracePt t="36047" x="4308475" y="2982913"/>
          <p14:tracePt t="36064" x="4470400" y="3041650"/>
          <p14:tracePt t="36078" x="4886325" y="3144838"/>
          <p14:tracePt t="36095" x="5337175" y="3246438"/>
          <p14:tracePt t="36112" x="5634038" y="3271838"/>
          <p14:tracePt t="36121" x="5761038" y="3271838"/>
          <p14:tracePt t="36138" x="5770563" y="3271838"/>
          <p14:tracePt t="36185" x="5770563" y="3228975"/>
          <p14:tracePt t="36200" x="5745163" y="3119438"/>
          <p14:tracePt t="36214" x="5702300" y="3025775"/>
          <p14:tracePt t="36231" x="5668963" y="2957513"/>
          <p14:tracePt t="36247" x="5641975" y="2863850"/>
          <p14:tracePt t="36265" x="5641975" y="2846388"/>
          <p14:tracePt t="36279" x="5634038" y="2846388"/>
          <p14:tracePt t="36325" x="5634038" y="2838450"/>
          <p14:tracePt t="36345" x="5659438" y="2838450"/>
          <p14:tracePt t="36356" x="5702300" y="2838450"/>
          <p14:tracePt t="36371" x="5778500" y="2881313"/>
          <p14:tracePt t="36388" x="5829300" y="2906713"/>
          <p14:tracePt t="36403" x="5915025" y="3008313"/>
          <p14:tracePt t="36420" x="5999163" y="3109913"/>
          <p14:tracePt t="36436" x="6059488" y="3221038"/>
          <p14:tracePt t="36454" x="6067425" y="3314700"/>
          <p14:tracePt t="36470" x="6076950" y="3373438"/>
          <p14:tracePt t="36479" x="6076950" y="3408363"/>
          <p14:tracePt t="36497" x="6076950" y="3416300"/>
          <p14:tracePt t="36588" x="6102350" y="3398838"/>
          <p14:tracePt t="36607" x="6381750" y="3263900"/>
          <p14:tracePt t="36622" x="6654800" y="3127375"/>
          <p14:tracePt t="36637" x="6926263" y="3041650"/>
          <p14:tracePt t="36651" x="7027863" y="3016250"/>
          <p14:tracePt t="36668" x="7121525" y="3000375"/>
          <p14:tracePt t="36761" x="7129463" y="3000375"/>
          <p14:tracePt t="36778" x="7138988" y="3008313"/>
          <p14:tracePt t="36887" x="7164388" y="3008313"/>
          <p14:tracePt t="36919" x="7197725" y="3008313"/>
          <p14:tracePt t="36934" x="7215188" y="3008313"/>
          <p14:tracePt t="36947" x="7273925" y="3008313"/>
          <p14:tracePt t="36965" x="7367588" y="3016250"/>
          <p14:tracePt t="36981" x="7512050" y="3067050"/>
          <p14:tracePt t="36998" x="7681913" y="3160713"/>
          <p14:tracePt t="37012" x="7810500" y="3246438"/>
          <p14:tracePt t="37031" x="7826375" y="3279775"/>
          <p14:tracePt t="37045" x="7826375" y="3289300"/>
          <p14:tracePt t="37062" x="7826375" y="3322638"/>
          <p14:tracePt t="37080" x="7826375" y="3330575"/>
          <p14:tracePt t="37091" x="7826375" y="3340100"/>
          <p14:tracePt t="37105" x="7826375" y="3348038"/>
          <p14:tracePt t="37121" x="7826375" y="3355975"/>
          <p14:tracePt t="37152" x="7826375" y="3365500"/>
          <p14:tracePt t="37169" x="7826375" y="3373438"/>
          <p14:tracePt t="37198" x="7826375" y="3398838"/>
          <p14:tracePt t="37216" x="7826375" y="3416300"/>
          <p14:tracePt t="37231" x="7826375" y="3433763"/>
          <p14:tracePt t="38542" x="7826375" y="3459163"/>
          <p14:tracePt t="38561" x="7835900" y="3543300"/>
          <p14:tracePt t="38577" x="7835900" y="3619500"/>
          <p14:tracePt t="38592" x="7843838" y="3730625"/>
          <p14:tracePt t="38609" x="7886700" y="3976688"/>
          <p14:tracePt t="38622" x="7927975" y="4138613"/>
          <p14:tracePt t="38638" x="8005763" y="4503738"/>
          <p14:tracePt t="38654" x="8099425" y="4759325"/>
          <p14:tracePt t="38670" x="8150225" y="4827588"/>
          <p14:tracePt t="38698" x="8158163" y="4818063"/>
          <p14:tracePt t="38714" x="8166100" y="4775200"/>
          <p14:tracePt t="38731" x="8166100" y="4716463"/>
          <p14:tracePt t="38745" x="8175625" y="4614863"/>
          <p14:tracePt t="38763" x="8208963" y="4384675"/>
          <p14:tracePt t="38779" x="8218488" y="4308475"/>
          <p14:tracePt t="38780" x="8234363" y="4240213"/>
          <p14:tracePt t="38798" x="8251825" y="4146550"/>
          <p14:tracePt t="38813" x="8251825" y="4138613"/>
          <p14:tracePt t="38843" x="8243888" y="4130675"/>
          <p14:tracePt t="38857" x="8201025" y="4130675"/>
          <p14:tracePt t="38870" x="8158163" y="4130675"/>
          <p14:tracePt t="38888" x="7988300" y="4189413"/>
          <p14:tracePt t="38903" x="7623175" y="4249738"/>
          <p14:tracePt t="38921" x="6756400" y="4384675"/>
          <p14:tracePt t="38937" x="6229350" y="4445000"/>
          <p14:tracePt t="38954" x="4368800" y="4572000"/>
          <p14:tracePt t="38971" x="3152775" y="4614863"/>
          <p14:tracePt t="38980" x="2633663" y="4614863"/>
          <p14:tracePt t="38997" x="1708150" y="4614863"/>
          <p14:tracePt t="39013" x="1122363" y="4605338"/>
          <p14:tracePt t="39032" x="585788" y="4538663"/>
          <p14:tracePt t="39046" x="306388" y="4503738"/>
          <p14:tracePt t="39062" x="33338" y="4495800"/>
          <p14:tracePt t="39327" x="1036638" y="6815138"/>
          <p14:tracePt t="39339" x="1198563" y="6832600"/>
          <p14:tracePt t="39361" x="1376363" y="6840538"/>
          <p14:tracePt t="39404" x="1385888" y="6840538"/>
          <p14:tracePt t="39419" x="1350963" y="6840538"/>
          <p14:tracePt t="39432" x="1333500" y="6832600"/>
          <p14:tracePt t="39449" x="1333500" y="6824663"/>
          <p14:tracePt t="39669" x="1343025" y="6799263"/>
          <p14:tracePt t="39683" x="1350963" y="6781800"/>
          <p14:tracePt t="39700" x="1360488" y="6764338"/>
          <p14:tracePt t="39714" x="1368425" y="6746875"/>
          <p14:tracePt t="39732" x="1376363" y="6713538"/>
          <p14:tracePt t="39748" x="1376363" y="6705600"/>
          <p14:tracePt t="39765" x="1385888" y="6680200"/>
          <p14:tracePt t="39780" x="1385888" y="6662738"/>
          <p14:tracePt t="39794" x="1385888" y="6602413"/>
          <p14:tracePt t="39810" x="1393825" y="6551613"/>
          <p14:tracePt t="39828" x="1411288" y="6492875"/>
          <p14:tracePt t="39845" x="1444625" y="6467475"/>
          <p14:tracePt t="39856" x="1452563" y="6467475"/>
          <p14:tracePt t="39870" x="1462088" y="6457950"/>
          <p14:tracePt t="40027" x="1462088" y="6442075"/>
          <p14:tracePt t="40044" x="1411288" y="6373813"/>
          <p14:tracePt t="40061" x="1325563" y="6297613"/>
          <p14:tracePt t="40075" x="1216025" y="6178550"/>
          <p14:tracePt t="40090" x="1147763" y="6110288"/>
          <p14:tracePt t="40108" x="1044575" y="5991225"/>
          <p14:tracePt t="40120" x="977900" y="5915025"/>
          <p14:tracePt t="40137" x="892175" y="5795963"/>
          <p14:tracePt t="40154" x="798513" y="5694363"/>
          <p14:tracePt t="40171" x="739775" y="5591175"/>
          <p14:tracePt t="40188" x="714375" y="5549900"/>
          <p14:tracePt t="40189" x="679450" y="5489575"/>
          <p14:tracePt t="40203" x="654050" y="5430838"/>
          <p14:tracePt t="40221" x="585788" y="5311775"/>
          <p14:tracePt t="40230" x="577850" y="5286375"/>
          <p14:tracePt t="40375" x="577850" y="5311775"/>
          <p14:tracePt t="40388" x="577850" y="5380038"/>
          <p14:tracePt t="40402" x="569913" y="5430838"/>
          <p14:tracePt t="40419" x="534988" y="5489575"/>
          <p14:tracePt t="40438" x="466725" y="5583238"/>
          <p14:tracePt t="40453" x="441325" y="5600700"/>
          <p14:tracePt t="40470" x="390525" y="5608638"/>
          <p14:tracePt t="40480" x="382588" y="5608638"/>
          <p14:tracePt t="40500" x="322263" y="5600700"/>
          <p14:tracePt t="40514" x="271463" y="5514975"/>
          <p14:tracePt t="40530" x="246063" y="5430838"/>
          <p14:tracePt t="40548" x="212725" y="5276850"/>
          <p14:tracePt t="40563" x="169863" y="5048250"/>
          <p14:tracePt t="40579" x="152400" y="4835525"/>
          <p14:tracePt t="40595" x="152400" y="4691063"/>
          <p14:tracePt t="40605" x="152400" y="4648200"/>
          <p14:tracePt t="40621" x="238125" y="4564063"/>
          <p14:tracePt t="40637" x="296863" y="4554538"/>
          <p14:tracePt t="40654" x="679450" y="4538663"/>
          <p14:tracePt t="40670" x="1069975" y="4564063"/>
          <p14:tracePt t="40688" x="1223963" y="4579938"/>
          <p14:tracePt t="40688" x="1530350" y="4648200"/>
          <p14:tracePt t="40716" x="1708150" y="4733925"/>
          <p14:tracePt t="40731" x="1708150" y="4749800"/>
          <p14:tracePt t="40747" x="1708150" y="4792663"/>
          <p14:tracePt t="40761" x="1674813" y="4860925"/>
          <p14:tracePt t="40778" x="1631950" y="4929188"/>
          <p14:tracePt t="40795" x="1589088" y="5124450"/>
          <p14:tracePt t="40812" x="1512888" y="5438775"/>
          <p14:tracePt t="40823" x="1495425" y="5532438"/>
          <p14:tracePt t="40845" x="1487488" y="5710238"/>
          <p14:tracePt t="40856" x="1581150" y="5905500"/>
          <p14:tracePt t="40869" x="1827213" y="6092825"/>
          <p14:tracePt t="40887" x="2022475" y="6194425"/>
          <p14:tracePt t="40903" x="2489200" y="6356350"/>
          <p14:tracePt t="40920" x="3398838" y="6475413"/>
          <p14:tracePt t="40937" x="3960813" y="6483350"/>
          <p14:tracePt t="40954" x="4308475" y="6483350"/>
          <p14:tracePt t="40970" x="4435475" y="6483350"/>
          <p14:tracePt t="40971" x="4538663" y="6483350"/>
          <p14:tracePt t="40997" x="4546600" y="6483350"/>
          <p14:tracePt t="41136" x="4546600" y="6492875"/>
          <p14:tracePt t="41151" x="4554538" y="6518275"/>
          <p14:tracePt t="41168" x="4614863" y="6586538"/>
          <p14:tracePt t="41184" x="4708525" y="6637338"/>
          <p14:tracePt t="41198" x="4759325" y="6670675"/>
          <p14:tracePt t="41215" x="4929188" y="6738938"/>
          <p14:tracePt t="41229" x="5064125" y="6789738"/>
          <p14:tracePt t="41245" x="5116513" y="6832600"/>
          <p14:tracePt t="41277" x="5116513" y="6840538"/>
          <p14:tracePt t="41388" x="4460875" y="6713538"/>
          <p14:tracePt t="41404" x="4394200" y="6627813"/>
          <p14:tracePt t="41421" x="4368800" y="6594475"/>
          <p14:tracePt t="41438" x="4351338" y="6475413"/>
          <p14:tracePt t="41454" x="4341813" y="6365875"/>
          <p14:tracePt t="41470" x="4351338" y="6229350"/>
          <p14:tracePt t="41480" x="4402138" y="6178550"/>
          <p14:tracePt t="41499" x="4529138" y="6118225"/>
          <p14:tracePt t="41515" x="4733925" y="6076950"/>
          <p14:tracePt t="41533" x="5167313" y="6059488"/>
          <p14:tracePt t="41548" x="5405438" y="6067425"/>
          <p14:tracePt t="41548" x="5659438" y="6118225"/>
          <p14:tracePt t="41563" x="6076950" y="6203950"/>
          <p14:tracePt t="41579" x="6246813" y="6237288"/>
          <p14:tracePt t="41589" x="6432550" y="6338888"/>
          <p14:tracePt t="41606" x="6475413" y="6399213"/>
          <p14:tracePt t="41620" x="6483350" y="6416675"/>
          <p14:tracePt t="41639" x="6457950" y="6510338"/>
          <p14:tracePt t="41653" x="6416675" y="6535738"/>
          <p14:tracePt t="41670" x="6313488" y="6586538"/>
          <p14:tracePt t="41687" x="6135688" y="6645275"/>
          <p14:tracePt t="41703" x="5880100" y="6654800"/>
          <p14:tracePt t="41721" x="5557838" y="6654800"/>
          <p14:tracePt t="41722" x="5413375" y="6654800"/>
          <p14:tracePt t="41729" x="5294313" y="6654800"/>
          <p14:tracePt t="41747" x="5116513" y="6654800"/>
          <p14:tracePt t="41764" x="5073650" y="6637338"/>
          <p14:tracePt t="41781" x="5073650" y="6619875"/>
          <p14:tracePt t="41798" x="5073650" y="6577013"/>
          <p14:tracePt t="41812" x="5073650" y="6561138"/>
          <p14:tracePt t="41828" x="5073650" y="6543675"/>
          <p14:tracePt t="41845" x="5091113" y="6535738"/>
          <p14:tracePt t="41855" x="5141913" y="6518275"/>
          <p14:tracePt t="41874" x="5192713" y="6518275"/>
          <p14:tracePt t="41888" x="5218113" y="6518275"/>
          <p14:tracePt t="41964" x="5226050" y="6518275"/>
          <p14:tracePt t="42027" x="5226050" y="6535738"/>
          <p14:tracePt t="42511" x="5218113" y="6535738"/>
          <p14:tracePt t="42529" x="5218113" y="6543675"/>
          <p14:tracePt t="42547" x="5514975" y="6577013"/>
          <p14:tracePt t="42563" x="5846763" y="6602413"/>
          <p14:tracePt t="42580" x="6211888" y="6627813"/>
          <p14:tracePt t="42592" x="6348413" y="6637338"/>
          <p14:tracePt t="42608" x="6510338" y="6637338"/>
          <p14:tracePt t="42621" x="6551613" y="6637338"/>
          <p14:tracePt t="42841" x="6569075" y="6637338"/>
          <p14:tracePt t="42859" x="6627813" y="6637338"/>
          <p14:tracePt t="42873" x="6654800" y="6637338"/>
          <p14:tracePt t="42889" x="6951663" y="6637338"/>
          <p14:tracePt t="42904" x="7061200" y="6637338"/>
          <p14:tracePt t="42921" x="7385050" y="6637338"/>
          <p14:tracePt t="42937" x="7443788" y="6637338"/>
          <p14:tracePt t="42954" x="7453313" y="6637338"/>
          <p14:tracePt t="44744" x="7392988" y="6619875"/>
          <p14:tracePt t="44761" x="7258050" y="6611938"/>
          <p14:tracePt t="44777" x="7019925" y="6611938"/>
          <p14:tracePt t="44797" x="6483350" y="6602413"/>
          <p14:tracePt t="44813" x="5821363" y="6602413"/>
          <p14:tracePt t="44825" x="5507038" y="6602413"/>
          <p14:tracePt t="44841" x="4810125" y="6602413"/>
          <p14:tracePt t="44854" x="4121150" y="6602413"/>
          <p14:tracePt t="44871" x="3178175" y="6551613"/>
          <p14:tracePt t="44887" x="2906713" y="6535738"/>
          <p14:tracePt t="44905" x="2489200" y="6450013"/>
          <p14:tracePt t="44920" x="2217738" y="6399213"/>
          <p14:tracePt t="44938" x="1989138" y="6356350"/>
          <p14:tracePt t="44939" x="1911350" y="6323013"/>
          <p14:tracePt t="44948" x="1809750" y="6288088"/>
          <p14:tracePt t="44968" x="1700213" y="6237288"/>
          <p14:tracePt t="44982" x="1622425" y="6203950"/>
          <p14:tracePt t="44999" x="1597025" y="6186488"/>
          <p14:tracePt t="45014" x="1581150" y="6178550"/>
          <p14:tracePt t="45031" x="1563688" y="6178550"/>
          <p14:tracePt t="45048" x="1538288" y="6178550"/>
          <p14:tracePt t="45062" x="1512888" y="6178550"/>
          <p14:tracePt t="45079" x="1444625" y="6178550"/>
          <p14:tracePt t="45096" x="1401763" y="6178550"/>
          <p14:tracePt t="45105" x="1376363" y="6178550"/>
          <p14:tracePt t="45121" x="1368425" y="6178550"/>
          <p14:tracePt t="45374" x="1350963" y="6169025"/>
          <p14:tracePt t="45388" x="1266825" y="6059488"/>
          <p14:tracePt t="45406" x="1189038" y="5983288"/>
          <p14:tracePt t="45418" x="1019175" y="5897563"/>
          <p14:tracePt t="45434" x="823913" y="5795963"/>
          <p14:tracePt t="45450" x="714375" y="5727700"/>
          <p14:tracePt t="45465" x="636588" y="5659438"/>
          <p14:tracePt t="45481" x="628650" y="5651500"/>
          <p14:tracePt t="45498" x="620713" y="5616575"/>
          <p14:tracePt t="45514" x="611188" y="5608638"/>
          <p14:tracePt t="45527" x="611188" y="5600700"/>
          <p14:tracePt t="45547" x="595313" y="5565775"/>
          <p14:tracePt t="45577" x="569913" y="5540375"/>
          <p14:tracePt t="45589" x="569913" y="5532438"/>
          <p14:tracePt t="45620" x="560388" y="5524500"/>
          <p14:tracePt t="45639" x="552450" y="5524500"/>
          <p14:tracePt t="45654" x="544513" y="5524500"/>
          <p14:tracePt t="45670" x="534988" y="5524500"/>
          <p14:tracePt t="45688" x="519113" y="5524500"/>
          <p14:tracePt t="45704" x="492125" y="5514975"/>
          <p14:tracePt t="45721" x="476250" y="5514975"/>
          <p14:tracePt t="45730" x="458788" y="5472113"/>
          <p14:tracePt t="45748" x="425450" y="5413375"/>
          <p14:tracePt t="45763" x="407988" y="5370513"/>
          <p14:tracePt t="45782" x="374650" y="5260975"/>
          <p14:tracePt t="45796" x="347663" y="5116513"/>
          <p14:tracePt t="45815" x="347663" y="5030788"/>
          <p14:tracePt t="45829" x="347663" y="4962525"/>
          <p14:tracePt t="45847" x="347663" y="4929188"/>
          <p14:tracePt t="45856" x="347663" y="4903788"/>
          <p14:tracePt t="45871" x="357188" y="4894263"/>
          <p14:tracePt t="45890" x="365125" y="4886325"/>
          <p14:tracePt t="45950" x="374650" y="4886325"/>
          <p14:tracePt t="45967" x="466725" y="4972050"/>
          <p14:tracePt t="45981" x="595313" y="5048250"/>
          <p14:tracePt t="45999" x="858838" y="5226050"/>
          <p14:tracePt t="46013" x="1079500" y="5353050"/>
          <p14:tracePt t="46027" x="1606550" y="5626100"/>
          <p14:tracePt t="46047" x="2116138" y="5821363"/>
          <p14:tracePt t="46060" x="2303463" y="5905500"/>
          <p14:tracePt t="46061" x="2397125" y="5940425"/>
          <p14:tracePt t="46074" x="2473325" y="5973763"/>
          <p14:tracePt t="46109" x="2473325" y="5983288"/>
          <p14:tracePt t="46153" x="2447925" y="5983288"/>
          <p14:tracePt t="46167" x="2438400" y="5983288"/>
          <p14:tracePt t="46184" x="2405063" y="5983288"/>
          <p14:tracePt t="46245" x="2397125" y="5983288"/>
          <p14:tracePt t="46342" x="2379663" y="5983288"/>
          <p14:tracePt t="46355" x="2362200" y="5973763"/>
          <p14:tracePt t="46377" x="2319338" y="5957888"/>
          <p14:tracePt t="46391" x="2243138" y="5915025"/>
          <p14:tracePt t="46403" x="2217738" y="5915025"/>
          <p14:tracePt t="46421" x="2159000" y="5864225"/>
          <p14:tracePt t="46437" x="2141538" y="5854700"/>
          <p14:tracePt t="46454" x="2116138" y="5821363"/>
          <p14:tracePt t="46471" x="2098675" y="5778500"/>
          <p14:tracePt t="46479" x="2065338" y="5745163"/>
          <p14:tracePt t="46497" x="2047875" y="5727700"/>
          <p14:tracePt t="46515" x="2039938" y="5702300"/>
          <p14:tracePt t="46529" x="2030413" y="5694363"/>
          <p14:tracePt t="46546" x="2030413" y="5684838"/>
          <p14:tracePt t="46654" x="2030413" y="5676900"/>
          <p14:tracePt t="46698" x="2047875" y="5668963"/>
          <p14:tracePt t="46731" x="2073275" y="5668963"/>
          <p14:tracePt t="46745" x="2082800" y="5659438"/>
          <p14:tracePt t="46762" x="2098675" y="5651500"/>
          <p14:tracePt t="46810" x="2116138" y="5626100"/>
          <p14:tracePt t="46827" x="2124075" y="5626100"/>
          <p14:tracePt t="46840" x="2141538" y="5591175"/>
          <p14:tracePt t="46861" x="2159000" y="5532438"/>
          <p14:tracePt t="46873" x="2159000" y="5472113"/>
          <p14:tracePt t="46887" x="2159000" y="5446713"/>
          <p14:tracePt t="46903" x="2141538" y="5370513"/>
          <p14:tracePt t="46920" x="2082800" y="5286375"/>
          <p14:tracePt t="46937" x="1997075" y="5226050"/>
          <p14:tracePt t="46954" x="1954213" y="5192713"/>
          <p14:tracePt t="46970" x="1920875" y="5183188"/>
          <p14:tracePt t="46988" x="1878013" y="5183188"/>
          <p14:tracePt t="46998" x="1801813" y="5183188"/>
          <p14:tracePt t="47012" x="1700213" y="5218113"/>
          <p14:tracePt t="47030" x="1606550" y="5243513"/>
          <p14:tracePt t="47047" x="1530350" y="5302250"/>
          <p14:tracePt t="47064" x="1444625" y="5337175"/>
          <p14:tracePt t="47078" x="1376363" y="5380038"/>
          <p14:tracePt t="47089" x="1368425" y="5387975"/>
          <p14:tracePt t="47111" x="1325563" y="5430838"/>
          <p14:tracePt t="47121" x="1317625" y="5438775"/>
          <p14:tracePt t="47153" x="1300163" y="5456238"/>
          <p14:tracePt t="47167" x="1292225" y="5464175"/>
          <p14:tracePt t="47184" x="1282700" y="5489575"/>
          <p14:tracePt t="47198" x="1274763" y="5497513"/>
          <p14:tracePt t="47216" x="1274763" y="5507038"/>
          <p14:tracePt t="47245" x="1274763" y="5524500"/>
          <p14:tracePt t="47261" x="1241425" y="5549900"/>
          <p14:tracePt t="47294" x="1241425" y="5557838"/>
          <p14:tracePt t="47326" x="1241425" y="5565775"/>
          <p14:tracePt t="47340" x="1241425" y="5583238"/>
          <p14:tracePt t="47363" x="1241425" y="5608638"/>
          <p14:tracePt t="47374" x="1241425" y="5626100"/>
          <p14:tracePt t="47388" x="1241425" y="5651500"/>
          <p14:tracePt t="47404" x="1241425" y="5659438"/>
          <p14:tracePt t="47421" x="1241425" y="5684838"/>
          <p14:tracePt t="47437" x="1241425" y="5710238"/>
          <p14:tracePt t="47454" x="1241425" y="5727700"/>
          <p14:tracePt t="47470" x="1241425" y="5745163"/>
          <p14:tracePt t="47486" x="1241425" y="5761038"/>
          <p14:tracePt t="47505" x="1241425" y="5770563"/>
          <p14:tracePt t="47513" x="1249363" y="5778500"/>
          <p14:tracePt t="47557" x="1257300" y="5778500"/>
          <p14:tracePt t="47577" x="1257300" y="5788025"/>
          <p14:tracePt t="47589" x="1266825" y="5795963"/>
          <p14:tracePt t="47637" x="1274763" y="5803900"/>
          <p14:tracePt t="47651" x="1282700" y="5813425"/>
          <p14:tracePt t="47667" x="1292225" y="5821363"/>
          <p14:tracePt t="47700" x="1308100" y="5821363"/>
          <p14:tracePt t="47715" x="1325563" y="5838825"/>
          <p14:tracePt t="47746" x="1343025" y="5846763"/>
          <p14:tracePt t="47763" x="1350963" y="5846763"/>
          <p14:tracePt t="47780" x="1368425" y="5854700"/>
          <p14:tracePt t="47797" x="1385888" y="5854700"/>
          <p14:tracePt t="47813" x="1401763" y="5864225"/>
          <p14:tracePt t="47824" x="1427163" y="5864225"/>
          <p14:tracePt t="47841" x="1470025" y="5864225"/>
          <p14:tracePt t="47857" x="1512888" y="5872163"/>
          <p14:tracePt t="47873" x="1555750" y="5872163"/>
          <p14:tracePt t="47887" x="1589088" y="5872163"/>
          <p14:tracePt t="47903" x="1606550" y="5872163"/>
          <p14:tracePt t="47922" x="1622425" y="5872163"/>
          <p14:tracePt t="47950" x="1622425" y="5864225"/>
          <p14:tracePt t="47964" x="1614488" y="5813425"/>
          <p14:tracePt t="47981" x="1581150" y="5778500"/>
          <p14:tracePt t="47998" x="1512888" y="5745163"/>
          <p14:tracePt t="48013" x="1368425" y="5659438"/>
          <p14:tracePt t="48032" x="1181100" y="5583238"/>
          <p14:tracePt t="48047" x="1019175" y="5507038"/>
          <p14:tracePt t="48061" x="866775" y="5438775"/>
          <p14:tracePt t="48074" x="833438" y="5413375"/>
          <p14:tracePt t="48091" x="781050" y="5395913"/>
          <p14:tracePt t="48105" x="773113" y="5387975"/>
          <p14:tracePt t="48343" x="790575" y="5337175"/>
          <p14:tracePt t="48354" x="808038" y="5311775"/>
          <p14:tracePt t="48371" x="858838" y="5251450"/>
          <p14:tracePt t="48371" x="884238" y="5218113"/>
          <p14:tracePt t="48386" x="900113" y="5192713"/>
          <p14:tracePt t="48404" x="942975" y="5157788"/>
          <p14:tracePt t="48417" x="942975" y="5141913"/>
          <p14:tracePt t="48439" x="952500" y="5116513"/>
          <p14:tracePt t="48560" x="925513" y="5116513"/>
          <p14:tracePt t="48576" x="917575" y="5116513"/>
          <p14:tracePt t="48590" x="909638" y="5116513"/>
          <p14:tracePt t="48608" x="892175" y="5132388"/>
          <p14:tracePt t="48620" x="884238" y="5149850"/>
          <p14:tracePt t="48637" x="874713" y="5157788"/>
          <p14:tracePt t="48667" x="866775" y="5157788"/>
          <p14:tracePt t="48685" x="858838" y="5157788"/>
          <p14:tracePt t="48698" x="841375" y="5167313"/>
          <p14:tracePt t="48715" x="823913" y="5167313"/>
          <p14:tracePt t="48731" x="808038" y="5183188"/>
          <p14:tracePt t="48747" x="798513" y="5192713"/>
          <p14:tracePt t="48764" x="790575" y="5192713"/>
          <p14:tracePt t="48874" x="781050" y="5183188"/>
          <p14:tracePt t="48890" x="781050" y="5149850"/>
          <p14:tracePt t="48902" x="781050" y="5124450"/>
          <p14:tracePt t="48921" x="874713" y="5022850"/>
          <p14:tracePt t="48938" x="917575" y="4972050"/>
          <p14:tracePt t="48953" x="977900" y="4954588"/>
          <p14:tracePt t="48970" x="1112838" y="4911725"/>
          <p14:tracePt t="48987" x="1223963" y="4894263"/>
          <p14:tracePt t="48995" x="1266825" y="4886325"/>
          <p14:tracePt t="49013" x="1300163" y="4886325"/>
          <p14:tracePt t="49031" x="1317625" y="4868863"/>
          <p14:tracePt t="49325" x="1317625" y="4852988"/>
          <p14:tracePt t="49343" x="1325563" y="4835525"/>
          <p14:tracePt t="49355" x="1376363" y="4802188"/>
          <p14:tracePt t="49378" x="1470025" y="4784725"/>
          <p14:tracePt t="49388" x="1504950" y="4784725"/>
          <p14:tracePt t="49403" x="1606550" y="4767263"/>
          <p14:tracePt t="49421" x="1733550" y="4759325"/>
          <p14:tracePt t="49437" x="1741488" y="4759325"/>
          <p14:tracePt t="49455" x="1751013" y="4759325"/>
          <p14:tracePt t="49543" x="1725613" y="4759325"/>
          <p14:tracePt t="49561" x="1665288" y="4767263"/>
          <p14:tracePt t="49575" x="1589088" y="4792663"/>
          <p14:tracePt t="49591" x="1470025" y="4818063"/>
          <p14:tracePt t="49609" x="1411288" y="4827588"/>
          <p14:tracePt t="49621" x="1368425" y="4835525"/>
          <p14:tracePt t="49637" x="1249363" y="4835525"/>
          <p14:tracePt t="49654" x="1163638" y="4835525"/>
          <p14:tracePt t="49670" x="1130300" y="4835525"/>
          <p14:tracePt t="49761" x="1138238" y="4835525"/>
          <p14:tracePt t="49778" x="1198563" y="4810125"/>
          <p14:tracePt t="49795" x="1231900" y="4792663"/>
          <p14:tracePt t="49812" x="1300163" y="4767263"/>
          <p14:tracePt t="49831" x="1411288" y="4733925"/>
          <p14:tracePt t="49842" x="1452563" y="4724400"/>
          <p14:tracePt t="49854" x="1512888" y="4716463"/>
          <p14:tracePt t="49878" x="1530350" y="4708525"/>
          <p14:tracePt t="49982" x="1530350" y="4724400"/>
          <p14:tracePt t="49997" x="1530350" y="4749800"/>
          <p14:tracePt t="50015" x="1530350" y="4767263"/>
          <p14:tracePt t="50029" x="1520825" y="4792663"/>
          <p14:tracePt t="50046" x="1520825" y="4802188"/>
          <p14:tracePt t="50064" x="1512888" y="4810125"/>
          <p14:tracePt t="50079" x="1504950" y="4810125"/>
          <p14:tracePt t="50139" x="1495425" y="4818063"/>
          <p14:tracePt t="50167" x="1495425" y="4835525"/>
          <p14:tracePt t="50215" x="1495425" y="4852988"/>
          <p14:tracePt t="50229" x="1495425" y="4860925"/>
          <p14:tracePt t="50247" x="1495425" y="4868863"/>
          <p14:tracePt t="50277" x="1495425" y="4878388"/>
          <p14:tracePt t="50295" x="1495425" y="4886325"/>
          <p14:tracePt t="50311" x="1495425" y="4903788"/>
          <p14:tracePt t="50329" x="1477963" y="4946650"/>
          <p14:tracePt t="50339" x="1470025" y="4946650"/>
          <p14:tracePt t="50362" x="1462088" y="4972050"/>
          <p14:tracePt t="50372" x="1462088" y="4979988"/>
          <p14:tracePt t="50387" x="1444625" y="5005388"/>
          <p14:tracePt t="50404" x="1427163" y="5022850"/>
          <p14:tracePt t="50420" x="1401763" y="5038725"/>
          <p14:tracePt t="50438" x="1350963" y="5073650"/>
          <p14:tracePt t="50453" x="1282700" y="5091113"/>
          <p14:tracePt t="50470" x="1163638" y="5091113"/>
          <p14:tracePt t="50481" x="977900" y="5091113"/>
          <p14:tracePt t="50495" x="866775" y="5091113"/>
          <p14:tracePt t="50512" x="611188" y="5091113"/>
          <p14:tracePt t="50531" x="314325" y="5091113"/>
          <p14:tracePt t="50547" x="271463" y="5091113"/>
          <p14:tracePt t="50652" x="263525" y="5099050"/>
          <p14:tracePt t="50668" x="263525" y="5124450"/>
          <p14:tracePt t="50685" x="271463" y="5141913"/>
          <p14:tracePt t="50699" x="288925" y="5157788"/>
          <p14:tracePt t="50716" x="331788" y="5183188"/>
          <p14:tracePt t="50731" x="347663" y="5208588"/>
          <p14:tracePt t="50747" x="357188" y="5226050"/>
          <p14:tracePt t="50763" x="365125" y="5260975"/>
          <p14:tracePt t="50779" x="365125" y="5286375"/>
          <p14:tracePt t="50796" x="365125" y="5302250"/>
          <p14:tracePt t="50812" x="365125" y="5327650"/>
          <p14:tracePt t="50829" x="365125" y="5353050"/>
          <p14:tracePt t="50845" x="365125" y="5370513"/>
          <p14:tracePt t="50875" x="365125" y="5380038"/>
          <p14:tracePt t="50934" x="374650" y="5380038"/>
          <p14:tracePt t="50949" x="382588" y="5345113"/>
          <p14:tracePt t="50966" x="390525" y="5311775"/>
          <p14:tracePt t="50981" x="415925" y="5218113"/>
          <p14:tracePt t="50998" x="425450" y="5175250"/>
          <p14:tracePt t="51014" x="441325" y="5132388"/>
          <p14:tracePt t="51031" x="476250" y="5048250"/>
          <p14:tracePt t="51043" x="519113" y="5013325"/>
          <p14:tracePt t="51063" x="560388" y="4979988"/>
          <p14:tracePt t="51081" x="611188" y="4954588"/>
          <p14:tracePt t="51097" x="654050" y="4954588"/>
          <p14:tracePt t="51108" x="663575" y="4954588"/>
          <p14:tracePt t="51120" x="679450" y="4954588"/>
          <p14:tracePt t="51138" x="704850" y="4937125"/>
          <p14:tracePt t="51156" x="747713" y="4937125"/>
          <p14:tracePt t="51170" x="781050" y="4937125"/>
          <p14:tracePt t="51187" x="935038" y="4937125"/>
          <p14:tracePt t="51204" x="1189038" y="4937125"/>
          <p14:tracePt t="51221" x="1597025" y="4929188"/>
          <p14:tracePt t="51230" x="1784350" y="4886325"/>
          <p14:tracePt t="51246" x="1827213" y="4878388"/>
          <p14:tracePt t="51265" x="1852613" y="4843463"/>
          <p14:tracePt t="51450" x="1844675" y="4843463"/>
          <p14:tracePt t="51481" x="1844675" y="4868863"/>
          <p14:tracePt t="51497" x="1844675" y="4886325"/>
          <p14:tracePt t="51654" x="1844675" y="4894263"/>
          <p14:tracePt t="51669" x="1835150" y="4911725"/>
          <p14:tracePt t="51682" x="1819275" y="4929188"/>
          <p14:tracePt t="51700" x="1784350" y="4937125"/>
          <p14:tracePt t="51715" x="1784350" y="4946650"/>
          <p14:tracePt t="51731" x="1776413" y="4954588"/>
          <p14:tracePt t="51748" x="1776413" y="4962525"/>
          <p14:tracePt t="51765" x="1766888" y="4972050"/>
          <p14:tracePt t="51842" x="1819275" y="4937125"/>
          <p14:tracePt t="51862" x="1938338" y="4860925"/>
          <p14:tracePt t="51872" x="1997075" y="4843463"/>
          <p14:tracePt t="51888" x="2141538" y="4767263"/>
          <p14:tracePt t="51903" x="2141538" y="4759325"/>
          <p14:tracePt t="51922" x="2184400" y="4724400"/>
          <p14:tracePt t="51937" x="2184400" y="4716463"/>
          <p14:tracePt t="51953" x="2184400" y="4665663"/>
          <p14:tracePt t="51971" x="2124075" y="4538663"/>
          <p14:tracePt t="51980" x="2108200" y="4513263"/>
          <p14:tracePt t="51998" x="1989138" y="4460875"/>
          <p14:tracePt t="52015" x="1860550" y="4452938"/>
          <p14:tracePt t="52030" x="1784350" y="4452938"/>
          <p14:tracePt t="52049" x="1631950" y="4452938"/>
          <p14:tracePt t="52062" x="1563688" y="4460875"/>
          <p14:tracePt t="52080" x="1504950" y="4513263"/>
          <p14:tracePt t="52095" x="1487488" y="4529138"/>
          <p14:tracePt t="52123" x="1487488" y="4546600"/>
          <p14:tracePt t="52137" x="1487488" y="4564063"/>
          <p14:tracePt t="52154" x="1538288" y="4614863"/>
          <p14:tracePt t="52171" x="1546225" y="4622800"/>
          <p14:tracePt t="52172" x="1606550" y="4648200"/>
          <p14:tracePt t="52188" x="1639888" y="4657725"/>
          <p14:tracePt t="52204" x="1751013" y="4673600"/>
          <p14:tracePt t="52219" x="1776413" y="4673600"/>
          <p14:tracePt t="52238" x="1819275" y="4673600"/>
          <p14:tracePt t="52239" x="1835150" y="4673600"/>
          <p14:tracePt t="52293" x="1852613" y="4673600"/>
          <p14:tracePt t="52311" x="1852613" y="4648200"/>
          <p14:tracePt t="52331" x="1852613" y="4614863"/>
          <p14:tracePt t="52344" x="1852613" y="4589463"/>
          <p14:tracePt t="52355" x="1844675" y="4554538"/>
          <p14:tracePt t="52371" x="1827213" y="4538663"/>
          <p14:tracePt t="52388" x="1784350" y="4513263"/>
          <p14:tracePt t="52404" x="1708150" y="4503738"/>
          <p14:tracePt t="52421" x="1657350" y="4503738"/>
          <p14:tracePt t="52437" x="1606550" y="4513263"/>
          <p14:tracePt t="52453" x="1606550" y="4538663"/>
          <p14:tracePt t="52470" x="1589088" y="4579938"/>
          <p14:tracePt t="52486" x="1589088" y="4605338"/>
          <p14:tracePt t="52495" x="1589088" y="4622800"/>
          <p14:tracePt t="52513" x="1614488" y="4630738"/>
          <p14:tracePt t="52530" x="1622425" y="4630738"/>
          <p14:tracePt t="52549" x="1708150" y="4630738"/>
          <p14:tracePt t="52563" x="1766888" y="4630738"/>
          <p14:tracePt t="52579" x="1878013" y="4630738"/>
          <p14:tracePt t="52599" x="2014538" y="4630738"/>
          <p14:tracePt t="52606" x="2065338" y="4630738"/>
          <p14:tracePt t="52621" x="2108200" y="4630738"/>
          <p14:tracePt t="52714" x="2116138" y="4640263"/>
          <p14:tracePt t="52731" x="2116138" y="4657725"/>
          <p14:tracePt t="52747" x="2116138" y="4673600"/>
          <p14:tracePt t="52763" x="2116138" y="4683125"/>
          <p14:tracePt t="52781" x="2116138" y="4708525"/>
          <p14:tracePt t="52797" x="2116138" y="4716463"/>
          <p14:tracePt t="52870" x="2098675" y="4673600"/>
          <p14:tracePt t="52887" x="2047875" y="4589463"/>
          <p14:tracePt t="52904" x="1938338" y="4521200"/>
          <p14:tracePt t="52920" x="1827213" y="4503738"/>
          <p14:tracePt t="52937" x="1784350" y="4503738"/>
          <p14:tracePt t="52954" x="1682750" y="4503738"/>
          <p14:tracePt t="52970" x="1622425" y="4521200"/>
          <p14:tracePt t="52980" x="1571625" y="4579938"/>
          <p14:tracePt t="52998" x="1538288" y="4648200"/>
          <p14:tracePt t="53015" x="1512888" y="4724400"/>
          <p14:tracePt t="53032" x="1477963" y="4852988"/>
          <p14:tracePt t="53049" x="1470025" y="5005388"/>
          <p14:tracePt t="53063" x="1470025" y="5235575"/>
          <p14:tracePt t="53079" x="1504950" y="5481638"/>
          <p14:tracePt t="53096" x="1589088" y="5710238"/>
          <p14:tracePt t="53105" x="1631950" y="5803900"/>
          <p14:tracePt t="53120" x="1682750" y="5905500"/>
          <p14:tracePt t="53121" x="1725613" y="5983288"/>
          <p14:tracePt t="53137" x="1793875" y="6059488"/>
          <p14:tracePt t="53155" x="1809750" y="6076950"/>
          <p14:tracePt t="53215" x="1835150" y="6076950"/>
          <p14:tracePt t="53231" x="1844675" y="6076950"/>
          <p14:tracePt t="53248" x="1870075" y="6076950"/>
          <p14:tracePt t="53264" x="1878013" y="6076950"/>
          <p14:tracePt t="53279" x="1895475" y="6059488"/>
          <p14:tracePt t="53296" x="1903413" y="6008688"/>
          <p14:tracePt t="53313" x="1911350" y="5957888"/>
          <p14:tracePt t="53329" x="1911350" y="5872163"/>
          <p14:tracePt t="53340" x="1911350" y="5795963"/>
          <p14:tracePt t="53362" x="1911350" y="5745163"/>
          <p14:tracePt t="53464" x="1920875" y="5745163"/>
          <p14:tracePt t="53481" x="1938338" y="5745163"/>
          <p14:tracePt t="54714" x="1954213" y="5745163"/>
          <p14:tracePt t="54729" x="1997075" y="5719763"/>
          <p14:tracePt t="54748" x="2133600" y="5575300"/>
          <p14:tracePt t="54762" x="2608263" y="5124450"/>
          <p14:tracePt t="54779" x="3238500" y="4589463"/>
          <p14:tracePt t="54795" x="3748088" y="4044950"/>
          <p14:tracePt t="54812" x="4197350" y="3527425"/>
          <p14:tracePt t="54823" x="4521200" y="3152775"/>
          <p14:tracePt t="54844" x="4683125" y="2949575"/>
          <p14:tracePt t="54855" x="4724400" y="2871788"/>
          <p14:tracePt t="54873" x="4749800" y="2795588"/>
          <p14:tracePt t="54887" x="4749800" y="2787650"/>
          <p14:tracePt t="54904" x="4749800" y="2778125"/>
          <p14:tracePt t="55074" x="4741863" y="2752725"/>
          <p14:tracePt t="55092" x="4741863" y="2701925"/>
          <p14:tracePt t="55104" x="4741863" y="2625725"/>
          <p14:tracePt t="55120" x="4699000" y="2489200"/>
          <p14:tracePt t="55137" x="4648200" y="2328863"/>
          <p14:tracePt t="55153" x="4564063" y="2149475"/>
          <p14:tracePt t="55168" x="4546600" y="2065338"/>
          <p14:tracePt t="55187" x="4435475" y="1852613"/>
          <p14:tracePt t="55188" x="4410075" y="1766888"/>
          <p14:tracePt t="55197" x="4359275" y="1665288"/>
          <p14:tracePt t="55216" x="4283075" y="1538288"/>
          <p14:tracePt t="55233" x="4257675" y="1470025"/>
          <p14:tracePt t="55249" x="4240213" y="1462088"/>
          <p14:tracePt t="55263" x="4214813" y="1401763"/>
          <p14:tracePt t="55281" x="4189413" y="1350963"/>
          <p14:tracePt t="55298" x="4189413" y="1308100"/>
          <p14:tracePt t="55313" x="4181475" y="1300163"/>
          <p14:tracePt t="55386" x="4171950" y="1292225"/>
          <p14:tracePt t="55607" x="4171950" y="1282700"/>
          <p14:tracePt t="55640" x="4181475" y="1282700"/>
          <p14:tracePt t="55651" x="4181475" y="1274763"/>
          <p14:tracePt t="55671" x="4368800" y="1241425"/>
          <p14:tracePt t="55686" x="4470400" y="1223963"/>
          <p14:tracePt t="55704" x="4673600" y="1206500"/>
          <p14:tracePt t="55720" x="4937125" y="1181100"/>
          <p14:tracePt t="55739" x="5251450" y="1181100"/>
          <p14:tracePt t="55764" x="5311775" y="1173163"/>
          <p14:tracePt t="55781" x="5319713" y="1173163"/>
          <p14:tracePt t="56076" x="5337175" y="1173163"/>
          <p14:tracePt t="56093" x="5345113" y="1173163"/>
          <p14:tracePt t="56106" x="5353050" y="1173163"/>
          <p14:tracePt t="56465" x="5395913" y="1181100"/>
          <p14:tracePt t="56481" x="5481638" y="1198563"/>
          <p14:tracePt t="56497" x="5549900" y="1206500"/>
          <p14:tracePt t="56514" x="5565775" y="1206500"/>
          <p14:tracePt t="56531" x="5575300" y="1216025"/>
          <p14:tracePt t="56808" x="5583238" y="1223963"/>
          <p14:tracePt t="56826" x="5651500" y="1231900"/>
          <p14:tracePt t="56841" x="5694363" y="1266825"/>
          <p14:tracePt t="56887" x="5702300" y="1274763"/>
          <p14:tracePt t="56902" x="5702300" y="1282700"/>
          <p14:tracePt t="56919" x="5684838" y="1343025"/>
          <p14:tracePt t="56932" x="5616575" y="1393825"/>
          <p14:tracePt t="56950" x="5524500" y="1419225"/>
          <p14:tracePt t="56964" x="5302250" y="1487488"/>
          <p14:tracePt t="56980" x="5149850" y="1504950"/>
          <p14:tracePt t="56995" x="4716463" y="1546225"/>
          <p14:tracePt t="57012" x="4368800" y="1581150"/>
          <p14:tracePt t="57031" x="4044950" y="1614488"/>
          <p14:tracePt t="57046" x="4027488" y="1614488"/>
          <p14:tracePt t="57122" x="4002088" y="1631950"/>
          <p14:tracePt t="57137" x="3994150" y="1631950"/>
          <p14:tracePt t="57153" x="3935413" y="1649413"/>
          <p14:tracePt t="57170" x="3908425" y="1657350"/>
          <p14:tracePt t="57185" x="3849688" y="1674813"/>
          <p14:tracePt t="57204" x="3832225" y="1682750"/>
          <p14:tracePt t="57205" x="3806825" y="1700213"/>
          <p14:tracePt t="57214" x="3781425" y="1708150"/>
          <p14:tracePt t="57232" x="3748088" y="1733550"/>
          <p14:tracePt t="57247" x="3713163" y="1741488"/>
          <p14:tracePt t="57262" x="3697288" y="1751013"/>
          <p14:tracePt t="57279" x="3687763" y="1758950"/>
          <p14:tracePt t="57418" x="3687763" y="1766888"/>
          <p14:tracePt t="57433" x="3722688" y="1766888"/>
          <p14:tracePt t="57449" x="3773488" y="1766888"/>
          <p14:tracePt t="57464" x="3849688" y="1766888"/>
          <p14:tracePt t="57481" x="4146550" y="1766888"/>
          <p14:tracePt t="57498" x="4521200" y="1766888"/>
          <p14:tracePt t="57515" x="5038725" y="1766888"/>
          <p14:tracePt t="57531" x="5565775" y="1766888"/>
          <p14:tracePt t="57544" x="5795963" y="1766888"/>
          <p14:tracePt t="57563" x="6169025" y="1766888"/>
          <p14:tracePt t="57573" x="6186488" y="1766888"/>
          <p14:tracePt t="57730" x="6211888" y="1758950"/>
          <p14:tracePt t="57745" x="6254750" y="1733550"/>
          <p14:tracePt t="57765" x="6348413" y="1725613"/>
          <p14:tracePt t="57781" x="6500813" y="1690688"/>
          <p14:tracePt t="57796" x="6654800" y="1657350"/>
          <p14:tracePt t="57815" x="6789738" y="1639888"/>
          <p14:tracePt t="57829" x="6850063" y="1639888"/>
          <p14:tracePt t="57830" x="6908800" y="1631950"/>
          <p14:tracePt t="57840" x="6934200" y="1631950"/>
          <p14:tracePt t="57854" x="6994525" y="1614488"/>
          <p14:tracePt t="57873" x="7070725" y="1614488"/>
          <p14:tracePt t="57887" x="7113588" y="1614488"/>
          <p14:tracePt t="57905" x="7402513" y="1614488"/>
          <p14:tracePt t="57920" x="7469188" y="1614488"/>
          <p14:tracePt t="57938" x="7631113" y="1614488"/>
          <p14:tracePt t="57949" x="7691438" y="1614488"/>
          <p14:tracePt t="57966" x="7742238" y="1614488"/>
          <p14:tracePt t="57998" x="7758113" y="1614488"/>
          <p14:tracePt t="58015" x="7783513" y="1614488"/>
          <p14:tracePt t="58029" x="7810500" y="1614488"/>
          <p14:tracePt t="58048" x="7835900" y="1614488"/>
          <p14:tracePt t="58110" x="7843838" y="1614488"/>
          <p14:tracePt t="58122" x="7843838" y="1657350"/>
          <p14:tracePt t="58138" x="7843838" y="1682750"/>
          <p14:tracePt t="58139" x="7843838" y="1725613"/>
          <p14:tracePt t="58154" x="7826375" y="1784350"/>
          <p14:tracePt t="58170" x="7673975" y="2098675"/>
          <p14:tracePt t="58186" x="7392988" y="2516188"/>
          <p14:tracePt t="58204" x="6900863" y="2990850"/>
          <p14:tracePt t="58214" x="6594475" y="3254375"/>
          <p14:tracePt t="58234" x="5735638" y="4070350"/>
          <p14:tracePt t="58250" x="5218113" y="4579938"/>
          <p14:tracePt t="58264" x="4759325" y="4987925"/>
          <p14:tracePt t="58280" x="4359275" y="5302250"/>
          <p14:tracePt t="58299" x="4087813" y="5497513"/>
          <p14:tracePt t="58313" x="4002088" y="5557838"/>
          <p14:tracePt t="58329" x="4002088" y="5565775"/>
          <p14:tracePt t="58339" x="3994150" y="5565775"/>
          <p14:tracePt t="58403" x="3986213" y="5565775"/>
          <p14:tracePt t="58418" x="3951288" y="5565775"/>
          <p14:tracePt t="58435" x="3883025" y="5557838"/>
          <p14:tracePt t="58448" x="3841750" y="5540375"/>
          <p14:tracePt t="58464" x="3816350" y="5514975"/>
          <p14:tracePt t="58481" x="3773488" y="5497513"/>
          <p14:tracePt t="58498" x="3756025" y="5472113"/>
          <p14:tracePt t="58515" x="3756025" y="5438775"/>
          <p14:tracePt t="58608" x="3756025" y="5430838"/>
          <p14:tracePt t="58621" x="3773488" y="5456238"/>
          <p14:tracePt t="58637" x="3806825" y="5489575"/>
          <p14:tracePt t="58654" x="3892550" y="5532438"/>
          <p14:tracePt t="58669" x="3951288" y="5557838"/>
          <p14:tracePt t="58688" x="4044950" y="5565775"/>
          <p14:tracePt t="58714" x="4052888" y="5565775"/>
          <p14:tracePt t="58731" x="4062413" y="5565775"/>
          <p14:tracePt t="58745" x="4087813" y="5565775"/>
          <p14:tracePt t="58762" x="4095750" y="5549900"/>
          <p14:tracePt t="58780" x="4095750" y="5524500"/>
          <p14:tracePt t="58798" x="4095750" y="5489575"/>
          <p14:tracePt t="58812" x="4095750" y="5456238"/>
          <p14:tracePt t="58829" x="4079875" y="5395913"/>
          <p14:tracePt t="58843" x="4044950" y="5337175"/>
          <p14:tracePt t="58857" x="4027488" y="5302250"/>
          <p14:tracePt t="58870" x="3994150" y="5276850"/>
          <p14:tracePt t="58889" x="3925888" y="5268913"/>
          <p14:tracePt t="58903" x="3892550" y="5260975"/>
          <p14:tracePt t="58922" x="3781425" y="5260975"/>
          <p14:tracePt t="58936" x="3748088" y="5260975"/>
          <p14:tracePt t="58955" x="3679825" y="5260975"/>
          <p14:tracePt t="58964" x="3646488" y="5260975"/>
          <p14:tracePt t="58980" x="3586163" y="5286375"/>
          <p14:tracePt t="58997" x="3543300" y="5302250"/>
          <p14:tracePt t="59011" x="3509963" y="5319713"/>
          <p14:tracePt t="59029" x="3459163" y="5353050"/>
          <p14:tracePt t="59046" x="3424238" y="5395913"/>
          <p14:tracePt t="59063" x="3408363" y="5438775"/>
          <p14:tracePt t="59080" x="3382963" y="5497513"/>
          <p14:tracePt t="59092" x="3365500" y="5591175"/>
          <p14:tracePt t="59104" x="3340100" y="5694363"/>
          <p14:tracePt t="59121" x="3330575" y="5753100"/>
          <p14:tracePt t="59136" x="3340100" y="5838825"/>
          <p14:tracePt t="59155" x="3373438" y="5905500"/>
          <p14:tracePt t="59169" x="3408363" y="5922963"/>
          <p14:tracePt t="59187" x="3441700" y="5932488"/>
          <p14:tracePt t="59188" x="3475038" y="5932488"/>
          <p14:tracePt t="59203" x="3484563" y="5932488"/>
          <p14:tracePt t="59220" x="3535363" y="5932488"/>
          <p14:tracePt t="59237" x="3629025" y="5872163"/>
          <p14:tracePt t="59265" x="3738563" y="5788025"/>
          <p14:tracePt t="59281" x="3781425" y="5727700"/>
          <p14:tracePt t="59295" x="3841750" y="5668963"/>
          <p14:tracePt t="59312" x="3917950" y="5616575"/>
          <p14:tracePt t="59330" x="3951288" y="5565775"/>
          <p14:tracePt t="59344" x="3951288" y="5557838"/>
          <p14:tracePt t="59387" x="3951288" y="5549900"/>
          <p14:tracePt t="59403" x="3951288" y="5540375"/>
          <p14:tracePt t="59417" x="3943350" y="5540375"/>
          <p14:tracePt t="59435" x="3935413" y="5532438"/>
          <p14:tracePt t="59450" x="3925888" y="5532438"/>
          <p14:tracePt t="60262" x="4062413" y="5532438"/>
          <p14:tracePt t="60279" x="4316413" y="5532438"/>
          <p14:tracePt t="60297" x="4683125" y="5507038"/>
          <p14:tracePt t="60314" x="4843463" y="5497513"/>
          <p14:tracePt t="60325" x="4886325" y="5497513"/>
          <p14:tracePt t="60345" x="4962525" y="5481638"/>
          <p14:tracePt t="60361" x="4979988" y="5472113"/>
          <p14:tracePt t="60371" x="5005388" y="5472113"/>
          <p14:tracePt t="60387" x="5022850" y="5464175"/>
          <p14:tracePt t="60403" x="5030788" y="5464175"/>
          <p14:tracePt t="60421" x="5056188" y="5464175"/>
          <p14:tracePt t="60437" x="5091113" y="5464175"/>
          <p14:tracePt t="60454" x="5141913" y="5464175"/>
          <p14:tracePt t="60471" x="5251450" y="5464175"/>
          <p14:tracePt t="60479" x="5380038" y="5464175"/>
          <p14:tracePt t="60497" x="5549900" y="5464175"/>
          <p14:tracePt t="60514" x="5684838" y="5464175"/>
          <p14:tracePt t="60530" x="5735638" y="5446713"/>
          <p14:tracePt t="60605" x="5770563" y="5446713"/>
          <p14:tracePt t="60621" x="5813425" y="5446713"/>
          <p14:tracePt t="60637" x="5846763" y="5446713"/>
          <p14:tracePt t="60654" x="5854700" y="5446713"/>
          <p14:tracePt t="60858" x="5872163" y="5446713"/>
          <p14:tracePt t="60876" x="5948363" y="5446713"/>
          <p14:tracePt t="60886" x="5991225" y="5446713"/>
          <p14:tracePt t="60903" x="6203950" y="5446713"/>
          <p14:tracePt t="60921" x="6688138" y="5446713"/>
          <p14:tracePt t="60938" x="6969125" y="5446713"/>
          <p14:tracePt t="60954" x="7070725" y="5446713"/>
          <p14:tracePt t="60970" x="7113588" y="5446713"/>
          <p14:tracePt t="61092" x="7138988" y="5446713"/>
          <p14:tracePt t="61105" x="7146925" y="5446713"/>
          <p14:tracePt t="61121" x="7180263" y="5446713"/>
          <p14:tracePt t="61137" x="7265988" y="5446713"/>
          <p14:tracePt t="61155" x="7377113" y="5446713"/>
          <p14:tracePt t="61170" x="7385050" y="5446713"/>
          <p14:tracePt t="61171" x="7392988" y="5446713"/>
          <p14:tracePt t="61188" x="7410450" y="5446713"/>
          <p14:tracePt t="61213" x="7427913" y="5446713"/>
          <p14:tracePt t="61231" x="7529513" y="5446713"/>
          <p14:tracePt t="61249" x="7639050" y="5446713"/>
          <p14:tracePt t="61263" x="7666038" y="5446713"/>
          <p14:tracePt t="61280" x="7707313" y="5446713"/>
          <p14:tracePt t="61776" x="7742238" y="5446713"/>
          <p14:tracePt t="61791" x="7945438" y="5430838"/>
          <p14:tracePt t="61813" x="8183563" y="5421313"/>
          <p14:tracePt t="61828" x="8429625" y="5387975"/>
          <p14:tracePt t="61846" x="8591550" y="5353050"/>
          <p14:tracePt t="61855" x="8599488" y="5353050"/>
          <p14:tracePt t="61964" x="8616950" y="5353050"/>
          <p14:tracePt t="61980" x="8624888" y="5353050"/>
          <p14:tracePt t="61998" x="8642350" y="5353050"/>
          <p14:tracePt t="62044" x="8651875" y="5353050"/>
          <p14:tracePt t="62061" x="8677275" y="5353050"/>
          <p14:tracePt t="62075" x="8685213" y="5362575"/>
          <p14:tracePt t="63091" x="8642350" y="5353050"/>
          <p14:tracePt t="63113" x="7988300" y="5081588"/>
          <p14:tracePt t="63122" x="7435850" y="4868863"/>
          <p14:tracePt t="63137" x="6764338" y="4630738"/>
          <p14:tracePt t="63154" x="5345113" y="4087813"/>
          <p14:tracePt t="63170" x="4037013" y="3552825"/>
          <p14:tracePt t="63187" x="2813050" y="3076575"/>
          <p14:tracePt t="63203" x="1776413" y="2582863"/>
          <p14:tracePt t="63221" x="322263" y="190341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B1C61227-8E61-479E-A754-7A2F03C8BD99}"/>
              </a:ext>
            </a:extLst>
          </p:cNvPr>
          <p:cNvGrpSpPr/>
          <p:nvPr/>
        </p:nvGrpSpPr>
        <p:grpSpPr>
          <a:xfrm>
            <a:off x="304799" y="2639802"/>
            <a:ext cx="8362953" cy="2511846"/>
            <a:chOff x="447674" y="2090437"/>
            <a:chExt cx="8362953" cy="2511846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4F401EE4-B335-4B15-9F70-BBF2AE6CD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91276" y="2090437"/>
              <a:ext cx="2419351" cy="2381549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AA66ACA9-89E7-4497-9021-60FBBC4FC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0075" y="2090437"/>
              <a:ext cx="2419351" cy="2381549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6970E010-DF98-45F0-9438-98F58EA6D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28875" y="2090438"/>
              <a:ext cx="2419351" cy="2381549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EA5BAA11-98F5-4713-BB90-7A94879D9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7675" y="2090439"/>
              <a:ext cx="2419350" cy="2381548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46871DB1-5E09-4C78-9C31-30C92A047529}"/>
                </a:ext>
              </a:extLst>
            </p:cNvPr>
            <p:cNvSpPr txBox="1"/>
            <p:nvPr/>
          </p:nvSpPr>
          <p:spPr>
            <a:xfrm rot="16200000">
              <a:off x="327673" y="3062777"/>
              <a:ext cx="48622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600" b="1" dirty="0"/>
                <a:t>PE</a:t>
              </a:r>
              <a:endParaRPr kumimoji="1" lang="ja-JP" altLang="en-US" sz="1600" b="1" dirty="0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B05D0A47-9AC1-4BA4-A310-BF84A75E5A18}"/>
                </a:ext>
              </a:extLst>
            </p:cNvPr>
            <p:cNvSpPr/>
            <p:nvPr/>
          </p:nvSpPr>
          <p:spPr>
            <a:xfrm rot="5400000" flipH="1">
              <a:off x="4908618" y="1176057"/>
              <a:ext cx="144708" cy="6591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8D6C71D-7AA7-42C7-A2F5-F1FE681C36C8}"/>
                </a:ext>
              </a:extLst>
            </p:cNvPr>
            <p:cNvSpPr txBox="1"/>
            <p:nvPr/>
          </p:nvSpPr>
          <p:spPr>
            <a:xfrm>
              <a:off x="4601820" y="4356062"/>
              <a:ext cx="3545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b="1" dirty="0"/>
                <a:t>FITC</a:t>
              </a:r>
              <a:endParaRPr kumimoji="1" lang="ja-JP" altLang="en-US" sz="1600" b="1" dirty="0"/>
            </a:p>
          </p:txBody>
        </p: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70345164-888D-4720-90D9-02668DB6B4FD}"/>
                </a:ext>
              </a:extLst>
            </p:cNvPr>
            <p:cNvCxnSpPr/>
            <p:nvPr/>
          </p:nvCxnSpPr>
          <p:spPr>
            <a:xfrm>
              <a:off x="5266400" y="4510641"/>
              <a:ext cx="338170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2E006F80-DB93-4263-A061-C7199BA7167D}"/>
                </a:ext>
              </a:extLst>
            </p:cNvPr>
            <p:cNvCxnSpPr/>
            <p:nvPr/>
          </p:nvCxnSpPr>
          <p:spPr>
            <a:xfrm>
              <a:off x="1050080" y="4471986"/>
              <a:ext cx="338170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F0F3B888-09C7-4DF0-ADCC-DA697B61F816}"/>
                </a:ext>
              </a:extLst>
            </p:cNvPr>
            <p:cNvSpPr txBox="1"/>
            <p:nvPr/>
          </p:nvSpPr>
          <p:spPr>
            <a:xfrm>
              <a:off x="1657350" y="2157924"/>
              <a:ext cx="36388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dirty="0"/>
                <a:t>95.2</a:t>
              </a:r>
              <a:endParaRPr kumimoji="1" lang="ja-JP" altLang="en-US" sz="1600" dirty="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B917D69F-081E-4553-9BCD-4F588EBE0C88}"/>
                </a:ext>
              </a:extLst>
            </p:cNvPr>
            <p:cNvSpPr txBox="1"/>
            <p:nvPr/>
          </p:nvSpPr>
          <p:spPr>
            <a:xfrm>
              <a:off x="2246933" y="3123847"/>
              <a:ext cx="36388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1600" dirty="0"/>
                <a:t>4.62</a:t>
              </a:r>
              <a:endParaRPr kumimoji="1" lang="ja-JP" altLang="en-US" sz="1600" dirty="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FDBF6BC-44CF-4B88-9D03-DB9B5DB2F4B3}"/>
                </a:ext>
              </a:extLst>
            </p:cNvPr>
            <p:cNvSpPr txBox="1"/>
            <p:nvPr/>
          </p:nvSpPr>
          <p:spPr>
            <a:xfrm>
              <a:off x="3564282" y="2157924"/>
              <a:ext cx="36388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dirty="0"/>
                <a:t>94.7</a:t>
              </a:r>
              <a:endParaRPr kumimoji="1" lang="ja-JP" altLang="en-US" sz="1600" dirty="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21086EDD-0D80-44F8-9959-54A3F6B32345}"/>
                </a:ext>
              </a:extLst>
            </p:cNvPr>
            <p:cNvSpPr txBox="1"/>
            <p:nvPr/>
          </p:nvSpPr>
          <p:spPr>
            <a:xfrm>
              <a:off x="4249115" y="3119489"/>
              <a:ext cx="36388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1600" dirty="0"/>
                <a:t>5.10</a:t>
              </a:r>
              <a:endParaRPr kumimoji="1" lang="ja-JP" altLang="en-US" sz="1600" dirty="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79BBBB06-D0F2-4187-ADB5-A2BFADCD6D0D}"/>
                </a:ext>
              </a:extLst>
            </p:cNvPr>
            <p:cNvSpPr txBox="1"/>
            <p:nvPr/>
          </p:nvSpPr>
          <p:spPr>
            <a:xfrm>
              <a:off x="5545483" y="2201861"/>
              <a:ext cx="36388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dirty="0"/>
                <a:t>91.4</a:t>
              </a:r>
              <a:endParaRPr kumimoji="1" lang="ja-JP" altLang="en-US" sz="1600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EA64F959-8516-41CD-83FD-8F31274F04FE}"/>
                </a:ext>
              </a:extLst>
            </p:cNvPr>
            <p:cNvSpPr txBox="1"/>
            <p:nvPr/>
          </p:nvSpPr>
          <p:spPr>
            <a:xfrm>
              <a:off x="6283098" y="3119488"/>
              <a:ext cx="36388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1600" dirty="0"/>
                <a:t>8.32</a:t>
              </a:r>
              <a:endParaRPr kumimoji="1" lang="ja-JP" altLang="en-US" sz="1600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C5CAC2BF-EAAC-481E-AC15-49C5728566D8}"/>
                </a:ext>
              </a:extLst>
            </p:cNvPr>
            <p:cNvSpPr txBox="1"/>
            <p:nvPr/>
          </p:nvSpPr>
          <p:spPr>
            <a:xfrm>
              <a:off x="7600951" y="2201860"/>
              <a:ext cx="36388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dirty="0"/>
                <a:t>46.6</a:t>
              </a:r>
              <a:endParaRPr kumimoji="1" lang="ja-JP" altLang="en-US" sz="1600" dirty="0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AFE12C4-3546-40BE-A6D2-9326CC0F1DC9}"/>
                </a:ext>
              </a:extLst>
            </p:cNvPr>
            <p:cNvSpPr txBox="1"/>
            <p:nvPr/>
          </p:nvSpPr>
          <p:spPr>
            <a:xfrm>
              <a:off x="7600951" y="3177634"/>
              <a:ext cx="36388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1600" dirty="0"/>
                <a:t>53.2</a:t>
              </a:r>
              <a:endParaRPr kumimoji="1" lang="ja-JP" altLang="en-US" sz="1600" dirty="0"/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0645D459-0F11-404B-9C8C-16E011921D3C}"/>
                </a:ext>
              </a:extLst>
            </p:cNvPr>
            <p:cNvSpPr/>
            <p:nvPr/>
          </p:nvSpPr>
          <p:spPr>
            <a:xfrm>
              <a:off x="1130114" y="2418189"/>
              <a:ext cx="363882" cy="11632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C1B7EB1B-B63B-4753-B15B-FAB3EDEDD135}"/>
                </a:ext>
              </a:extLst>
            </p:cNvPr>
            <p:cNvSpPr/>
            <p:nvPr/>
          </p:nvSpPr>
          <p:spPr>
            <a:xfrm>
              <a:off x="3119920" y="2418189"/>
              <a:ext cx="363882" cy="11632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B391957F-AB07-4C95-AD3B-9B1E4CD3F1A5}"/>
                </a:ext>
              </a:extLst>
            </p:cNvPr>
            <p:cNvSpPr/>
            <p:nvPr/>
          </p:nvSpPr>
          <p:spPr>
            <a:xfrm>
              <a:off x="5046546" y="2418189"/>
              <a:ext cx="363882" cy="11632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4024270B-D0C2-48F8-880E-9D172DBF9C3A}"/>
                </a:ext>
              </a:extLst>
            </p:cNvPr>
            <p:cNvSpPr/>
            <p:nvPr/>
          </p:nvSpPr>
          <p:spPr>
            <a:xfrm>
              <a:off x="7067987" y="2431681"/>
              <a:ext cx="363882" cy="11632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71662B1-99AE-4971-96EE-9D0540D17EF3}"/>
              </a:ext>
            </a:extLst>
          </p:cNvPr>
          <p:cNvSpPr/>
          <p:nvPr/>
        </p:nvSpPr>
        <p:spPr>
          <a:xfrm>
            <a:off x="473403" y="385692"/>
            <a:ext cx="7889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測定例</a:t>
            </a:r>
            <a:r>
              <a:rPr lang="en-US" altLang="ja-JP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2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；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HSC-3 (</a:t>
            </a:r>
            <a:r>
              <a:rPr lang="ja-JP" altLang="en-US" kern="100" dirty="0">
                <a:latin typeface="+mn-ea"/>
                <a:cs typeface="Times New Roman" panose="02020603050405020304" pitchFamily="18" charset="0"/>
              </a:rPr>
              <a:t>舌癌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由来細胞株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)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に</a:t>
            </a:r>
            <a:r>
              <a:rPr lang="ja-JP" altLang="en-US" kern="100" dirty="0">
                <a:latin typeface="+mn-ea"/>
                <a:cs typeface="Times New Roman" panose="02020603050405020304" pitchFamily="18" charset="0"/>
              </a:rPr>
              <a:t>シスプラチン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を加え、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72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時間培養後、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JC1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で測定。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E81F4D5-F52A-4C45-A1DD-A4A16CF6FFCD}"/>
              </a:ext>
            </a:extLst>
          </p:cNvPr>
          <p:cNvSpPr txBox="1"/>
          <p:nvPr/>
        </p:nvSpPr>
        <p:spPr>
          <a:xfrm>
            <a:off x="3920521" y="186267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シスプラチン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4C4D0E6-542B-4BF3-9D90-CF1807CA5C01}"/>
              </a:ext>
            </a:extLst>
          </p:cNvPr>
          <p:cNvSpPr txBox="1"/>
          <p:nvPr/>
        </p:nvSpPr>
        <p:spPr>
          <a:xfrm>
            <a:off x="7200832" y="2381892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10uM</a:t>
            </a:r>
            <a:endParaRPr kumimoji="1" lang="ja-JP" altLang="en-US" b="1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2887244-E4DE-4794-B000-9AB6F4F28601}"/>
              </a:ext>
            </a:extLst>
          </p:cNvPr>
          <p:cNvSpPr txBox="1"/>
          <p:nvPr/>
        </p:nvSpPr>
        <p:spPr>
          <a:xfrm>
            <a:off x="5307890" y="2355419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1uM</a:t>
            </a:r>
            <a:endParaRPr kumimoji="1" lang="ja-JP" altLang="en-US" b="1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CDD982F-E409-4F8D-9D2E-E0D0D867B80D}"/>
              </a:ext>
            </a:extLst>
          </p:cNvPr>
          <p:cNvSpPr txBox="1"/>
          <p:nvPr/>
        </p:nvSpPr>
        <p:spPr>
          <a:xfrm>
            <a:off x="3254577" y="2364340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0.1uM</a:t>
            </a:r>
            <a:endParaRPr kumimoji="1" lang="ja-JP" altLang="en-US" b="1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763192A-8035-4BB2-A94D-8D35C2F94CCD}"/>
              </a:ext>
            </a:extLst>
          </p:cNvPr>
          <p:cNvSpPr txBox="1"/>
          <p:nvPr/>
        </p:nvSpPr>
        <p:spPr>
          <a:xfrm>
            <a:off x="1476606" y="2355419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0uM</a:t>
            </a:r>
            <a:endParaRPr kumimoji="1" lang="ja-JP" altLang="en-US" b="1" dirty="0"/>
          </a:p>
        </p:txBody>
      </p:sp>
      <p:pic>
        <p:nvPicPr>
          <p:cNvPr id="40" name="オーディオ 39">
            <a:hlinkClick r:id="" action="ppaction://media"/>
            <a:extLst>
              <a:ext uri="{FF2B5EF4-FFF2-40B4-BE49-F238E27FC236}">
                <a16:creationId xmlns:a16="http://schemas.microsoft.com/office/drawing/2014/main" id="{220EC810-2D43-4368-86C0-9FE514502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10"/>
    </mc:Choice>
    <mc:Fallback xmlns="">
      <p:transition spd="slow" advTm="2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5" x="1639888" y="1376363"/>
          <p14:tracePt t="596" x="1639888" y="1368425"/>
          <p14:tracePt t="621" x="1649413" y="1360488"/>
          <p14:tracePt t="654" x="1657350" y="1350963"/>
          <p14:tracePt t="667" x="1665288" y="1343025"/>
          <p14:tracePt t="982" x="1708150" y="1300163"/>
          <p14:tracePt t="996" x="1758950" y="1241425"/>
          <p14:tracePt t="1016" x="1835150" y="1189038"/>
          <p14:tracePt t="1029" x="1895475" y="1147763"/>
          <p14:tracePt t="1047" x="1997075" y="1062038"/>
          <p14:tracePt t="1063" x="2073275" y="977900"/>
          <p14:tracePt t="1079" x="2141538" y="917575"/>
          <p14:tracePt t="1095" x="2149475" y="900113"/>
          <p14:tracePt t="1126" x="2159000" y="892175"/>
          <p14:tracePt t="1232" x="2133600" y="892175"/>
          <p14:tracePt t="1247" x="2082800" y="892175"/>
          <p14:tracePt t="1263" x="2030413" y="892175"/>
          <p14:tracePt t="1280" x="1979613" y="892175"/>
          <p14:tracePt t="1299" x="1903413" y="892175"/>
          <p14:tracePt t="1312" x="1885950" y="892175"/>
          <p14:tracePt t="1329" x="1878013" y="892175"/>
          <p14:tracePt t="1391" x="1860550" y="892175"/>
          <p14:tracePt t="1404" x="1801813" y="892175"/>
          <p14:tracePt t="1420" x="1766888" y="892175"/>
          <p14:tracePt t="1435" x="1758950" y="892175"/>
          <p14:tracePt t="1451" x="1733550" y="892175"/>
          <p14:tracePt t="1465" x="1690688" y="892175"/>
          <p14:tracePt t="1481" x="1622425" y="892175"/>
          <p14:tracePt t="1497" x="1571625" y="858838"/>
          <p14:tracePt t="1513" x="1555750" y="849313"/>
          <p14:tracePt t="1530" x="1546225" y="841375"/>
          <p14:tracePt t="1548" x="1538288" y="823913"/>
          <p14:tracePt t="1564" x="1530350" y="815975"/>
          <p14:tracePt t="1581" x="1520825" y="808038"/>
          <p14:tracePt t="1593" x="1520825" y="798513"/>
          <p14:tracePt t="1611" x="1520825" y="790575"/>
          <p14:tracePt t="1612" x="1520825" y="781050"/>
          <p14:tracePt t="1638" x="1520825" y="773113"/>
          <p14:tracePt t="1652" x="1520825" y="747713"/>
          <p14:tracePt t="1668" x="1520825" y="739775"/>
          <p14:tracePt t="1686" x="1530350" y="722313"/>
          <p14:tracePt t="1700" x="1546225" y="696913"/>
          <p14:tracePt t="1716" x="1546225" y="688975"/>
          <p14:tracePt t="1731" x="1571625" y="671513"/>
          <p14:tracePt t="1748" x="1581150" y="663575"/>
          <p14:tracePt t="1780" x="1606550" y="663575"/>
          <p14:tracePt t="1794" x="1614488" y="663575"/>
          <p14:tracePt t="1814" x="1700213" y="663575"/>
          <p14:tracePt t="1824" x="1776413" y="663575"/>
          <p14:tracePt t="1842" x="1997075" y="663575"/>
          <p14:tracePt t="1858" x="2278063" y="663575"/>
          <p14:tracePt t="1874" x="2524125" y="663575"/>
          <p14:tracePt t="1887" x="2608263" y="663575"/>
          <p14:tracePt t="1905" x="2660650" y="663575"/>
          <p14:tracePt t="1997" x="2643188" y="663575"/>
          <p14:tracePt t="2029" x="2633663" y="663575"/>
          <p14:tracePt t="2044" x="2600325" y="663575"/>
          <p14:tracePt t="2064" x="2516188" y="663575"/>
          <p14:tracePt t="2075" x="2447925" y="663575"/>
          <p14:tracePt t="2092" x="2405063" y="663575"/>
          <p14:tracePt t="2108" x="2328863" y="663575"/>
          <p14:tracePt t="2121" x="2303463" y="663575"/>
          <p14:tracePt t="2137" x="2286000" y="663575"/>
          <p14:tracePt t="2155" x="2278063" y="663575"/>
          <p14:tracePt t="2262" x="2328863" y="663575"/>
          <p14:tracePt t="2278" x="2405063" y="663575"/>
          <p14:tracePt t="2297" x="2516188" y="663575"/>
          <p14:tracePt t="2314" x="2660650" y="663575"/>
          <p14:tracePt t="2331" x="2778125" y="663575"/>
          <p14:tracePt t="2341" x="2787650" y="663575"/>
          <p14:tracePt t="2449" x="2778125" y="663575"/>
          <p14:tracePt t="2466" x="2727325" y="679450"/>
          <p14:tracePt t="2480" x="2711450" y="679450"/>
          <p14:tracePt t="2496" x="2643188" y="696913"/>
          <p14:tracePt t="2513" x="2633663" y="704850"/>
          <p14:tracePt t="2529" x="2608263" y="714375"/>
          <p14:tracePt t="2543" x="2600325" y="714375"/>
          <p14:tracePt t="2609" x="2617788" y="714375"/>
          <p14:tracePt t="2626" x="2660650" y="714375"/>
          <p14:tracePt t="2639" x="2711450" y="714375"/>
          <p14:tracePt t="2654" x="2805113" y="730250"/>
          <p14:tracePt t="2670" x="2881313" y="730250"/>
          <p14:tracePt t="2685" x="2932113" y="747713"/>
          <p14:tracePt t="2700" x="2940050" y="755650"/>
          <p14:tracePt t="2717" x="2940050" y="781050"/>
          <p14:tracePt t="2731" x="2940050" y="808038"/>
          <p14:tracePt t="2746" x="2940050" y="815975"/>
          <p14:tracePt t="2765" x="2932113" y="874713"/>
          <p14:tracePt t="2782" x="2914650" y="935038"/>
          <p14:tracePt t="2798" x="2846388" y="977900"/>
          <p14:tracePt t="2813" x="2762250" y="1019175"/>
          <p14:tracePt t="2829" x="2686050" y="1028700"/>
          <p14:tracePt t="2839" x="2617788" y="1036638"/>
          <p14:tracePt t="2862" x="2328863" y="1062038"/>
          <p14:tracePt t="2887" x="2030413" y="1062038"/>
          <p14:tracePt t="2904" x="1878013" y="1062038"/>
          <p14:tracePt t="2918" x="1758950" y="1062038"/>
          <p14:tracePt t="2934" x="1649413" y="1062038"/>
          <p14:tracePt t="2951" x="1546225" y="1062038"/>
          <p14:tracePt t="2967" x="1487488" y="1062038"/>
          <p14:tracePt t="2982" x="1427163" y="1054100"/>
          <p14:tracePt t="2999" x="1376363" y="1054100"/>
          <p14:tracePt t="3013" x="1333500" y="1054100"/>
          <p14:tracePt t="3031" x="1292225" y="1054100"/>
          <p14:tracePt t="3048" x="1231900" y="1036638"/>
          <p14:tracePt t="3063" x="1223963" y="1036638"/>
          <p14:tracePt t="3079" x="1173163" y="1036638"/>
          <p14:tracePt t="3093" x="1130300" y="1036638"/>
          <p14:tracePt t="3108" x="1112838" y="1036638"/>
          <p14:tracePt t="3121" x="1069975" y="1028700"/>
          <p14:tracePt t="3138" x="1044575" y="1019175"/>
          <p14:tracePt t="3154" x="1028700" y="1019175"/>
          <p14:tracePt t="3171" x="985838" y="1019175"/>
          <p14:tracePt t="3188" x="977900" y="1019175"/>
          <p14:tracePt t="3204" x="952500" y="1019175"/>
          <p14:tracePt t="3222" x="917575" y="1003300"/>
          <p14:tracePt t="3230" x="900113" y="1003300"/>
          <p14:tracePt t="3249" x="884238" y="985838"/>
          <p14:tracePt t="3264" x="866775" y="985838"/>
          <p14:tracePt t="3282" x="815975" y="985838"/>
          <p14:tracePt t="3299" x="704850" y="977900"/>
          <p14:tracePt t="3313" x="696913" y="977900"/>
          <p14:tracePt t="3330" x="636588" y="977900"/>
          <p14:tracePt t="3497" x="636588" y="968375"/>
          <p14:tracePt t="3530" x="663575" y="960438"/>
          <p14:tracePt t="3545" x="739775" y="960438"/>
          <p14:tracePt t="3563" x="798513" y="960438"/>
          <p14:tracePt t="3582" x="917575" y="960438"/>
          <p14:tracePt t="3596" x="960438" y="960438"/>
          <p14:tracePt t="3606" x="1003300" y="960438"/>
          <p14:tracePt t="3621" x="1044575" y="960438"/>
          <p14:tracePt t="3638" x="1069975" y="960438"/>
          <p14:tracePt t="3653" x="1079500" y="960438"/>
          <p14:tracePt t="3671" x="1096963" y="960438"/>
          <p14:tracePt t="3688" x="1122363" y="968375"/>
          <p14:tracePt t="3763" x="1147763" y="968375"/>
          <p14:tracePt t="3777" x="1155700" y="968375"/>
          <p14:tracePt t="3795" x="1249363" y="968375"/>
          <p14:tracePt t="3809" x="1333500" y="968375"/>
          <p14:tracePt t="3831" x="1419225" y="968375"/>
          <p14:tracePt t="3843" x="1520825" y="968375"/>
          <p14:tracePt t="3861" x="1571625" y="968375"/>
          <p14:tracePt t="3871" x="1589088" y="968375"/>
          <p14:tracePt t="3888" x="1597025" y="968375"/>
          <p14:tracePt t="3906" x="1606550" y="968375"/>
          <p14:tracePt t="4107" x="1631950" y="968375"/>
          <p14:tracePt t="4122" x="1657350" y="968375"/>
          <p14:tracePt t="4137" x="1725613" y="977900"/>
          <p14:tracePt t="4153" x="1766888" y="985838"/>
          <p14:tracePt t="4169" x="1860550" y="1011238"/>
          <p14:tracePt t="4184" x="1878013" y="1011238"/>
          <p14:tracePt t="4200" x="1885950" y="1011238"/>
          <p14:tracePt t="4654" x="1885950" y="1028700"/>
          <p14:tracePt t="5110" x="1954213" y="1028700"/>
          <p14:tracePt t="5121" x="2005013" y="1028700"/>
          <p14:tracePt t="5137" x="2124075" y="1028700"/>
          <p14:tracePt t="5153" x="2235200" y="1028700"/>
          <p14:tracePt t="5169" x="2268538" y="1028700"/>
          <p14:tracePt t="5185" x="2278063" y="1028700"/>
          <p14:tracePt t="5669" x="2303463" y="1028700"/>
          <p14:tracePt t="5685" x="2430463" y="1028700"/>
          <p14:tracePt t="5700" x="2625725" y="1028700"/>
          <p14:tracePt t="5717" x="2897188" y="1028700"/>
          <p14:tracePt t="5732" x="3160713" y="1028700"/>
          <p14:tracePt t="5748" x="3330575" y="1028700"/>
          <p14:tracePt t="5765" x="3382963" y="1028700"/>
          <p14:tracePt t="6014" x="3355975" y="1036638"/>
          <p14:tracePt t="6030" x="3340100" y="1044575"/>
          <p14:tracePt t="6046" x="3330575" y="1054100"/>
          <p14:tracePt t="6152" x="3322638" y="1054100"/>
          <p14:tracePt t="6170" x="3305175" y="1062038"/>
          <p14:tracePt t="6184" x="3297238" y="1069975"/>
          <p14:tracePt t="6201" x="3279775" y="1069975"/>
          <p14:tracePt t="6217" x="3263900" y="1079500"/>
          <p14:tracePt t="6231" x="3238500" y="1079500"/>
          <p14:tracePt t="6248" x="3178175" y="1087438"/>
          <p14:tracePt t="6264" x="3119438" y="1087438"/>
          <p14:tracePt t="6281" x="2914650" y="1087438"/>
          <p14:tracePt t="6294" x="2651125" y="1087438"/>
          <p14:tracePt t="6314" x="2397125" y="1087438"/>
          <p14:tracePt t="6324" x="2286000" y="1087438"/>
          <p14:tracePt t="6340" x="2116138" y="1087438"/>
          <p14:tracePt t="6358" x="2022475" y="1079500"/>
          <p14:tracePt t="6372" x="1997075" y="1062038"/>
          <p14:tracePt t="6403" x="1963738" y="1019175"/>
          <p14:tracePt t="6420" x="1911350" y="985838"/>
          <p14:tracePt t="6435" x="1827213" y="935038"/>
          <p14:tracePt t="6451" x="1725613" y="874713"/>
          <p14:tracePt t="6465" x="1657350" y="823913"/>
          <p14:tracePt t="6482" x="1622425" y="808038"/>
          <p14:tracePt t="6498" x="1614488" y="798513"/>
          <p14:tracePt t="6512" x="1614488" y="790575"/>
          <p14:tracePt t="6544" x="1614488" y="781050"/>
          <p14:tracePt t="6561" x="1614488" y="773113"/>
          <p14:tracePt t="6561" x="1614488" y="755650"/>
          <p14:tracePt t="6581" x="1631950" y="739775"/>
          <p14:tracePt t="6590" x="1639888" y="730250"/>
          <p14:tracePt t="7325" x="1674813" y="730250"/>
          <p14:tracePt t="7344" x="1776413" y="730250"/>
          <p14:tracePt t="7356" x="1819275" y="730250"/>
          <p14:tracePt t="7372" x="1920875" y="730250"/>
          <p14:tracePt t="7388" x="1963738" y="730250"/>
          <p14:tracePt t="7389" x="2022475" y="730250"/>
          <p14:tracePt t="7405" x="2039938" y="730250"/>
          <p14:tracePt t="7669" x="2047875" y="722313"/>
          <p14:tracePt t="7684" x="2065338" y="704850"/>
          <p14:tracePt t="7701" x="2108200" y="696913"/>
          <p14:tracePt t="7715" x="2124075" y="696913"/>
          <p14:tracePt t="7731" x="2174875" y="688975"/>
          <p14:tracePt t="7748" x="2227263" y="679450"/>
          <p14:tracePt t="7764" x="2260600" y="679450"/>
          <p14:tracePt t="7781" x="2278063" y="671513"/>
          <p14:tracePt t="7810" x="2286000" y="671513"/>
          <p14:tracePt t="8108" x="2336800" y="671513"/>
          <p14:tracePt t="8124" x="2541588" y="671513"/>
          <p14:tracePt t="8138" x="2830513" y="671513"/>
          <p14:tracePt t="8154" x="3008313" y="671513"/>
          <p14:tracePt t="8168" x="3322638" y="671513"/>
          <p14:tracePt t="8185" x="3543300" y="671513"/>
          <p14:tracePt t="8201" x="3646488" y="671513"/>
          <p14:tracePt t="8215" x="3662363" y="671513"/>
          <p14:tracePt t="8232" x="3671888" y="671513"/>
          <p14:tracePt t="8249" x="3687763" y="671513"/>
          <p14:tracePt t="8265" x="3722688" y="671513"/>
          <p14:tracePt t="8278" x="3773488" y="671513"/>
          <p14:tracePt t="8298" x="3883025" y="671513"/>
          <p14:tracePt t="8315" x="3943350" y="671513"/>
          <p14:tracePt t="8329" x="4044950" y="671513"/>
          <p14:tracePt t="8339" x="4113213" y="671513"/>
          <p14:tracePt t="8357" x="4130675" y="671513"/>
          <p14:tracePt t="8512" x="4146550" y="671513"/>
          <p14:tracePt t="8529" x="4171950" y="671513"/>
          <p14:tracePt t="8548" x="4232275" y="671513"/>
          <p14:tracePt t="8562" x="4275138" y="671513"/>
          <p14:tracePt t="8577" x="4308475" y="671513"/>
          <p14:tracePt t="8579" x="4341813" y="671513"/>
          <p14:tracePt t="8596" x="4435475" y="663575"/>
          <p14:tracePt t="8612" x="4460875" y="654050"/>
          <p14:tracePt t="8622" x="4470400" y="654050"/>
          <p14:tracePt t="8638" x="4478338" y="654050"/>
          <p14:tracePt t="8794" x="4470400" y="654050"/>
          <p14:tracePt t="8811" x="4435475" y="654050"/>
          <p14:tracePt t="8825" x="4402138" y="671513"/>
          <p14:tracePt t="8842" x="4384675" y="671513"/>
          <p14:tracePt t="8858" x="4376738" y="688975"/>
          <p14:tracePt t="9042" x="4402138" y="688975"/>
          <p14:tracePt t="9060" x="4478338" y="679450"/>
          <p14:tracePt t="9077" x="4683125" y="679450"/>
          <p14:tracePt t="9092" x="4937125" y="679450"/>
          <p14:tracePt t="9108" x="5183188" y="679450"/>
          <p14:tracePt t="9124" x="5387975" y="679450"/>
          <p14:tracePt t="9138" x="5438775" y="679450"/>
          <p14:tracePt t="9154" x="5446713" y="679450"/>
          <p14:tracePt t="9215" x="5456238" y="679450"/>
          <p14:tracePt t="9216" x="5464175" y="679450"/>
          <p14:tracePt t="9247" x="5472113" y="671513"/>
          <p14:tracePt t="9262" x="5481638" y="671513"/>
          <p14:tracePt t="9281" x="5489575" y="671513"/>
          <p14:tracePt t="9297" x="5507038" y="663575"/>
          <p14:tracePt t="9314" x="5565775" y="663575"/>
          <p14:tracePt t="9330" x="5608638" y="663575"/>
          <p14:tracePt t="9341" x="5684838" y="663575"/>
          <p14:tracePt t="9358" x="5770563" y="663575"/>
          <p14:tracePt t="9374" x="5829300" y="663575"/>
          <p14:tracePt t="9388" x="5872163" y="663575"/>
          <p14:tracePt t="9405" x="5897563" y="646113"/>
          <p14:tracePt t="9575" x="5922963" y="646113"/>
          <p14:tracePt t="9595" x="6042025" y="646113"/>
          <p14:tracePt t="9610" x="6092825" y="646113"/>
          <p14:tracePt t="9641" x="6237288" y="646113"/>
          <p14:tracePt t="9652" x="6280150" y="646113"/>
          <p14:tracePt t="9668" x="6365875" y="646113"/>
          <p14:tracePt t="9684" x="6432550" y="646113"/>
          <p14:tracePt t="9700" x="6492875" y="646113"/>
          <p14:tracePt t="9716" x="6510338" y="646113"/>
          <p14:tracePt t="9730" x="6526213" y="646113"/>
          <p14:tracePt t="9746" x="6535738" y="646113"/>
          <p14:tracePt t="9981" x="6577013" y="646113"/>
          <p14:tracePt t="9996" x="6602413" y="646113"/>
          <p14:tracePt t="10014" x="6670675" y="646113"/>
          <p14:tracePt t="10030" x="6815138" y="646113"/>
          <p14:tracePt t="10046" x="6985000" y="646113"/>
          <p14:tracePt t="10064" x="7146925" y="646113"/>
          <p14:tracePt t="10077" x="7164388" y="646113"/>
          <p14:tracePt t="10092" x="7180263" y="646113"/>
          <p14:tracePt t="10262" x="7189788" y="646113"/>
          <p14:tracePt t="10278" x="7197725" y="646113"/>
          <p14:tracePt t="10298" x="7232650" y="646113"/>
          <p14:tracePt t="10315" x="7273925" y="646113"/>
          <p14:tracePt t="10343" x="7308850" y="646113"/>
          <p14:tracePt t="10358" x="7324725" y="646113"/>
          <p14:tracePt t="10372" x="7334250" y="646113"/>
          <p14:tracePt t="10593" x="7342188" y="646113"/>
          <p14:tracePt t="10606" x="7367588" y="646113"/>
          <p14:tracePt t="10621" x="7402513" y="646113"/>
          <p14:tracePt t="10639" x="7478713" y="646113"/>
          <p14:tracePt t="10640" x="7537450" y="646113"/>
          <p14:tracePt t="10655" x="7605713" y="646113"/>
          <p14:tracePt t="10671" x="7648575" y="646113"/>
          <p14:tracePt t="10688" x="7707313" y="646113"/>
          <p14:tracePt t="10704" x="7716838" y="646113"/>
          <p14:tracePt t="10857" x="7724775" y="646113"/>
          <p14:tracePt t="10887" x="7767638" y="646113"/>
          <p14:tracePt t="10904" x="7783513" y="646113"/>
          <p14:tracePt t="10924" x="7988300" y="646113"/>
          <p14:tracePt t="10933" x="8074025" y="646113"/>
          <p14:tracePt t="10950" x="8285163" y="646113"/>
          <p14:tracePt t="10965" x="8396288" y="646113"/>
          <p14:tracePt t="10981" x="8421688" y="646113"/>
          <p14:tracePt t="11184" x="8413750" y="663575"/>
          <p14:tracePt t="11200" x="8378825" y="696913"/>
          <p14:tracePt t="11216" x="8362950" y="722313"/>
          <p14:tracePt t="11231" x="8345488" y="722313"/>
          <p14:tracePt t="11248" x="8335963" y="747713"/>
          <p14:tracePt t="11265" x="8320088" y="755650"/>
          <p14:tracePt t="11387" x="8302625" y="755650"/>
          <p14:tracePt t="11404" x="8251825" y="790575"/>
          <p14:tracePt t="11420" x="8158163" y="808038"/>
          <p14:tracePt t="11435" x="7996238" y="841375"/>
          <p14:tracePt t="11450" x="7691438" y="900113"/>
          <p14:tracePt t="11466" x="6951663" y="977900"/>
          <p14:tracePt t="11482" x="5897563" y="1054100"/>
          <p14:tracePt t="11498" x="4741863" y="1096963"/>
          <p14:tracePt t="11514" x="3527425" y="1138238"/>
          <p14:tracePt t="11531" x="2541588" y="1155700"/>
          <p14:tracePt t="11548" x="1903413" y="1155700"/>
          <p14:tracePt t="11560" x="1700213" y="1155700"/>
          <p14:tracePt t="11576" x="1477963" y="1155700"/>
          <p14:tracePt t="11594" x="1419225" y="1155700"/>
          <p14:tracePt t="11668" x="1411288" y="1155700"/>
          <p14:tracePt t="11701" x="1427163" y="1122363"/>
          <p14:tracePt t="11715" x="1452563" y="1104900"/>
          <p14:tracePt t="11732" x="1470025" y="1079500"/>
          <p14:tracePt t="11748" x="1477963" y="1062038"/>
          <p14:tracePt t="11765" x="1495425" y="1054100"/>
          <p14:tracePt t="11781" x="1504950" y="1054100"/>
          <p14:tracePt t="11798" x="1520825" y="1044575"/>
          <p14:tracePt t="11889" x="1477963" y="1044575"/>
          <p14:tracePt t="11905" x="1411288" y="1044575"/>
          <p14:tracePt t="11922" x="1350963" y="1044575"/>
          <p14:tracePt t="11938" x="1266825" y="1044575"/>
          <p14:tracePt t="11955" x="1181100" y="1044575"/>
          <p14:tracePt t="11971" x="1147763" y="1044575"/>
          <p14:tracePt t="11972" x="1138238" y="1044575"/>
          <p14:tracePt t="12168" x="1147763" y="1044575"/>
          <p14:tracePt t="12185" x="1189038" y="1044575"/>
          <p14:tracePt t="12201" x="1274763" y="1054100"/>
          <p14:tracePt t="12215" x="1360488" y="1062038"/>
          <p14:tracePt t="12231" x="1546225" y="1079500"/>
          <p14:tracePt t="12248" x="1766888" y="1112838"/>
          <p14:tracePt t="12264" x="1776413" y="1112838"/>
          <p14:tracePt t="12391" x="1766888" y="1112838"/>
          <p14:tracePt t="12528" x="1784350" y="1112838"/>
          <p14:tracePt t="12546" x="1835150" y="1112838"/>
          <p14:tracePt t="12564" x="1860550" y="1112838"/>
          <p14:tracePt t="12577" x="1878013" y="1112838"/>
          <p14:tracePt t="12607" x="1885950" y="1122363"/>
          <p14:tracePt t="12626" x="1903413" y="1122363"/>
          <p14:tracePt t="12669" x="1903413" y="1138238"/>
          <p14:tracePt t="12685" x="1903413" y="1147763"/>
          <p14:tracePt t="12701" x="1903413" y="1155700"/>
          <p14:tracePt t="12715" x="1870075" y="1163638"/>
          <p14:tracePt t="12731" x="1844675" y="1173163"/>
          <p14:tracePt t="12747" x="1819275" y="1173163"/>
          <p14:tracePt t="12763" x="1766888" y="1198563"/>
          <p14:tracePt t="12779" x="1716088" y="1206500"/>
          <p14:tracePt t="12796" x="1682750" y="1223963"/>
          <p14:tracePt t="12875" x="1741488" y="1223963"/>
          <p14:tracePt t="12891" x="1809750" y="1241425"/>
          <p14:tracePt t="12904" x="2014538" y="1266825"/>
          <p14:tracePt t="12921" x="2344738" y="1292225"/>
          <p14:tracePt t="12937" x="2574925" y="1292225"/>
          <p14:tracePt t="12955" x="2922588" y="1292225"/>
          <p14:tracePt t="12971" x="3289300" y="1292225"/>
          <p14:tracePt t="12981" x="3340100" y="1292225"/>
          <p14:tracePt t="13247" x="3390900" y="1292225"/>
          <p14:tracePt t="13263" x="3467100" y="1292225"/>
          <p14:tracePt t="13280" x="3646488" y="1292225"/>
          <p14:tracePt t="13297" x="3925888" y="1292225"/>
          <p14:tracePt t="13314" x="4249738" y="1292225"/>
          <p14:tracePt t="13331" x="4538663" y="1292225"/>
          <p14:tracePt t="13343" x="4673600" y="1292225"/>
          <p14:tracePt t="13607" x="4708525" y="1292225"/>
          <p14:tracePt t="13637" x="4767263" y="1292225"/>
          <p14:tracePt t="13654" x="4843463" y="1292225"/>
          <p14:tracePt t="13670" x="4962525" y="1292225"/>
          <p14:tracePt t="13686" x="5167313" y="1292225"/>
          <p14:tracePt t="13701" x="5311775" y="1333500"/>
          <p14:tracePt t="13715" x="5438775" y="1385888"/>
          <p14:tracePt t="13731" x="5489575" y="1436688"/>
          <p14:tracePt t="13747" x="5507038" y="1555750"/>
          <p14:tracePt t="13763" x="5507038" y="1682750"/>
          <p14:tracePt t="13781" x="5507038" y="1809750"/>
          <p14:tracePt t="13798" x="5507038" y="1920875"/>
          <p14:tracePt t="13815" x="5507038" y="2014538"/>
          <p14:tracePt t="13825" x="5507038" y="2039938"/>
          <p14:tracePt t="13843" x="5464175" y="2055813"/>
          <p14:tracePt t="13862" x="5446713" y="2065338"/>
          <p14:tracePt t="13872" x="5430838" y="2065338"/>
          <p14:tracePt t="13888" x="5380038" y="2073275"/>
          <p14:tracePt t="13906" x="5327650" y="2082800"/>
          <p14:tracePt t="13921" x="5319713" y="2082800"/>
          <p14:tracePt t="13937" x="5276850" y="2098675"/>
          <p14:tracePt t="13950" x="5260975" y="2108200"/>
          <p14:tracePt t="13967" x="5251450" y="2116138"/>
          <p14:tracePt t="13983" x="5226050" y="2124075"/>
          <p14:tracePt t="13999" x="5200650" y="2149475"/>
          <p14:tracePt t="14015" x="5141913" y="2166938"/>
          <p14:tracePt t="14030" x="5073650" y="2184400"/>
          <p14:tracePt t="14046" x="5030788" y="2192338"/>
          <p14:tracePt t="14063" x="4878388" y="2200275"/>
          <p14:tracePt t="14079" x="4657725" y="2200275"/>
          <p14:tracePt t="14095" x="4427538" y="2200275"/>
          <p14:tracePt t="14114" x="4171950" y="2200275"/>
          <p14:tracePt t="14122" x="4052888" y="2200275"/>
          <p14:tracePt t="14139" x="3841750" y="2200275"/>
          <p14:tracePt t="14155" x="3705225" y="2192338"/>
          <p14:tracePt t="14171" x="3636963" y="2159000"/>
          <p14:tracePt t="14188" x="3629025" y="2141538"/>
          <p14:tracePt t="14205" x="3619500" y="2124075"/>
          <p14:tracePt t="14221" x="3619500" y="2098675"/>
          <p14:tracePt t="14238" x="3619500" y="2047875"/>
          <p14:tracePt t="14247" x="3619500" y="2005013"/>
          <p14:tracePt t="14266" x="3619500" y="1963738"/>
          <p14:tracePt t="14282" x="3619500" y="1911350"/>
          <p14:tracePt t="14296" x="3619500" y="1903413"/>
          <p14:tracePt t="14313" x="3619500" y="1870075"/>
          <p14:tracePt t="14330" x="3654425" y="1852613"/>
          <p14:tracePt t="14347" x="3697288" y="1835150"/>
          <p14:tracePt t="14363" x="3773488" y="1827213"/>
          <p14:tracePt t="14372" x="3790950" y="1827213"/>
          <p14:tracePt t="14391" x="3943350" y="1827213"/>
          <p14:tracePt t="14420" x="4232275" y="1827213"/>
          <p14:tracePt t="14435" x="4402138" y="1835150"/>
          <p14:tracePt t="14450" x="4538663" y="1895475"/>
          <p14:tracePt t="14467" x="4716463" y="1954213"/>
          <p14:tracePt t="14482" x="4894263" y="2039938"/>
          <p14:tracePt t="14498" x="5048250" y="2116138"/>
          <p14:tracePt t="14512" x="5200650" y="2174875"/>
          <p14:tracePt t="14532" x="5319713" y="2200275"/>
          <p14:tracePt t="14549" x="5380038" y="2209800"/>
          <p14:tracePt t="14564" x="5395913" y="2209800"/>
          <p14:tracePt t="14574" x="5413375" y="2209800"/>
          <p14:tracePt t="14595" x="5421313" y="2209800"/>
          <p14:tracePt t="14606" x="5446713" y="2209800"/>
          <p14:tracePt t="14622" x="5464175" y="2209800"/>
          <p14:tracePt t="14640" x="5472113" y="2209800"/>
          <p14:tracePt t="14655" x="5481638" y="2209800"/>
          <p14:tracePt t="14671" x="5489575" y="2209800"/>
          <p14:tracePt t="14688" x="5489575" y="2200275"/>
          <p14:tracePt t="14705" x="5497513" y="2192338"/>
          <p14:tracePt t="14747" x="5514975" y="2184400"/>
          <p14:tracePt t="14762" x="5524500" y="2174875"/>
          <p14:tracePt t="14781" x="5524500" y="2166938"/>
          <p14:tracePt t="14797" x="5532438" y="2166938"/>
          <p14:tracePt t="14811" x="5540375" y="2159000"/>
          <p14:tracePt t="14826" x="5557838" y="2133600"/>
          <p14:tracePt t="14842" x="5575300" y="2116138"/>
          <p14:tracePt t="14857" x="5575300" y="2098675"/>
          <p14:tracePt t="14874" x="5583238" y="2065338"/>
          <p14:tracePt t="14887" x="5583238" y="2055813"/>
          <p14:tracePt t="14905" x="5583238" y="2014538"/>
          <p14:tracePt t="14921" x="5583238" y="2005013"/>
          <p14:tracePt t="14940" x="5489575" y="1946275"/>
          <p14:tracePt t="14955" x="5319713" y="1895475"/>
          <p14:tracePt t="14966" x="5106988" y="1852613"/>
          <p14:tracePt t="14983" x="5005388" y="1827213"/>
          <p14:tracePt t="14998" x="4775200" y="1793875"/>
          <p14:tracePt t="15014" x="4589463" y="1776413"/>
          <p14:tracePt t="15031" x="4376738" y="1776413"/>
          <p14:tracePt t="15048" x="4300538" y="1776413"/>
          <p14:tracePt t="15062" x="4275138" y="1776413"/>
          <p14:tracePt t="15077" x="4249738" y="1776413"/>
          <p14:tracePt t="15108" x="4224338" y="1776413"/>
          <p14:tracePt t="15122" x="4214813" y="1776413"/>
          <p14:tracePt t="15154" x="4206875" y="1776413"/>
          <p14:tracePt t="15170" x="4197350" y="1776413"/>
          <p14:tracePt t="15199" x="4189413" y="1776413"/>
          <p14:tracePt t="15215" x="4181475" y="1784350"/>
          <p14:tracePt t="15232" x="4171950" y="1793875"/>
          <p14:tracePt t="15249" x="4156075" y="1793875"/>
          <p14:tracePt t="15265" x="4146550" y="1793875"/>
          <p14:tracePt t="15294" x="4130675" y="1793875"/>
          <p14:tracePt t="15342" x="4121150" y="1793875"/>
          <p14:tracePt t="15372" x="4113213" y="1793875"/>
          <p14:tracePt t="15420" x="4105275" y="1793875"/>
          <p14:tracePt t="16045" x="4037013" y="1860550"/>
          <p14:tracePt t="16059" x="3935413" y="1971675"/>
          <p14:tracePt t="16077" x="3867150" y="2082800"/>
          <p14:tracePt t="16090" x="3806825" y="2166938"/>
          <p14:tracePt t="16110" x="3763963" y="2278063"/>
          <p14:tracePt t="16121" x="3748088" y="2336800"/>
          <p14:tracePt t="16138" x="3722688" y="2473325"/>
          <p14:tracePt t="16154" x="3713163" y="2574925"/>
          <p14:tracePt t="16172" x="3730625" y="2711450"/>
          <p14:tracePt t="16187" x="3748088" y="2752725"/>
          <p14:tracePt t="16204" x="3790950" y="2795588"/>
          <p14:tracePt t="16222" x="3806825" y="2830513"/>
          <p14:tracePt t="16230" x="3816350" y="2846388"/>
          <p14:tracePt t="16250" x="3816350" y="2855913"/>
          <p14:tracePt t="16265" x="3832225" y="2871788"/>
          <p14:tracePt t="16280" x="3841750" y="2889250"/>
          <p14:tracePt t="16297" x="3841750" y="2906713"/>
          <p14:tracePt t="16314" x="3841750" y="2965450"/>
          <p14:tracePt t="16331" x="3849688" y="3033713"/>
          <p14:tracePt t="16348" x="3849688" y="3144838"/>
          <p14:tracePt t="16373" x="3841750" y="3289300"/>
          <p14:tracePt t="16377" x="3816350" y="3373438"/>
          <p14:tracePt t="16391" x="3763963" y="3552825"/>
          <p14:tracePt t="16404" x="3748088" y="3636963"/>
          <p14:tracePt t="16422" x="3713163" y="3824288"/>
          <p14:tracePt t="16438" x="3687763" y="3976688"/>
          <p14:tracePt t="16455" x="3687763" y="4044950"/>
          <p14:tracePt t="16456" x="3687763" y="4052888"/>
          <p14:tracePt t="16464" x="3687763" y="4062413"/>
          <p14:tracePt t="16483" x="3687763" y="4070350"/>
          <p14:tracePt t="16516" x="3730625" y="4070350"/>
          <p14:tracePt t="16533" x="3781425" y="4070350"/>
          <p14:tracePt t="16549" x="3849688" y="4070350"/>
          <p14:tracePt t="16563" x="3892550" y="4070350"/>
          <p14:tracePt t="16579" x="3900488" y="4070350"/>
          <p14:tracePt t="16716" x="3849688" y="4070350"/>
          <p14:tracePt t="16732" x="3806825" y="4070350"/>
          <p14:tracePt t="16748" x="3756025" y="4052888"/>
          <p14:tracePt t="16765" x="3748088" y="4002088"/>
          <p14:tracePt t="16779" x="3748088" y="3976688"/>
          <p14:tracePt t="16795" x="3748088" y="3908425"/>
          <p14:tracePt t="16812" x="3875088" y="3806825"/>
          <p14:tracePt t="16825" x="3917950" y="3781425"/>
          <p14:tracePt t="16841" x="3968750" y="3738563"/>
          <p14:tracePt t="17012" x="3892550" y="3722688"/>
          <p14:tracePt t="17028" x="3841750" y="3722688"/>
          <p14:tracePt t="17047" x="3756025" y="3722688"/>
          <p14:tracePt t="17058" x="3748088" y="3722688"/>
          <p14:tracePt t="17078" x="3713163" y="3722688"/>
          <p14:tracePt t="17092" x="3697288" y="3722688"/>
          <p14:tracePt t="17108" x="3654425" y="3763963"/>
          <p14:tracePt t="17121" x="3594100" y="3798888"/>
          <p14:tracePt t="17138" x="3509963" y="3892550"/>
          <p14:tracePt t="17154" x="3416300" y="3960813"/>
          <p14:tracePt t="17172" x="3297238" y="4052888"/>
          <p14:tracePt t="17187" x="3238500" y="4087813"/>
          <p14:tracePt t="17205" x="2965450" y="4232275"/>
          <p14:tracePt t="17217" x="2881313" y="4257675"/>
          <p14:tracePt t="17232" x="2686050" y="4325938"/>
          <p14:tracePt t="17248" x="2566988" y="4351338"/>
          <p14:tracePt t="17264" x="2524125" y="4359275"/>
          <p14:tracePt t="17297" x="2516188" y="4359275"/>
          <p14:tracePt t="17315" x="2506663" y="4359275"/>
          <p14:tracePt t="17327" x="2489200" y="4376738"/>
          <p14:tracePt t="17480" x="2481263" y="4384675"/>
          <p14:tracePt t="17498" x="2473325" y="4394200"/>
          <p14:tracePt t="17514" x="2455863" y="4402138"/>
          <p14:tracePt t="17531" x="2405063" y="4419600"/>
          <p14:tracePt t="17548" x="2319338" y="4427538"/>
          <p14:tracePt t="17564" x="2159000" y="4427538"/>
          <p14:tracePt t="17578" x="1860550" y="4427538"/>
          <p14:tracePt t="17596" x="1411288" y="4427538"/>
          <p14:tracePt t="17605" x="1019175" y="4410075"/>
          <p14:tracePt t="17624" x="874713" y="4368800"/>
          <p14:tracePt t="17638" x="646113" y="4291013"/>
          <p14:tracePt t="17655" x="527050" y="4206875"/>
          <p14:tracePt t="17671" x="501650" y="4164013"/>
          <p14:tracePt t="17687" x="466725" y="4121150"/>
          <p14:tracePt t="17705" x="458788" y="4105275"/>
          <p14:tracePt t="17721" x="450850" y="4105275"/>
          <p14:tracePt t="17858" x="450850" y="4121150"/>
          <p14:tracePt t="17875" x="450850" y="4156075"/>
          <p14:tracePt t="17886" x="450850" y="4171950"/>
          <p14:tracePt t="17981" x="425450" y="4181475"/>
          <p14:tracePt t="17996" x="400050" y="4164013"/>
          <p14:tracePt t="18015" x="382588" y="4156075"/>
          <p14:tracePt t="18029" x="357188" y="4138613"/>
          <p14:tracePt t="18046" x="339725" y="4095750"/>
          <p14:tracePt t="18062" x="322263" y="4052888"/>
          <p14:tracePt t="18078" x="280988" y="3976688"/>
          <p14:tracePt t="18091" x="280988" y="3951288"/>
          <p14:tracePt t="18107" x="238125" y="3832225"/>
          <p14:tracePt t="18124" x="230188" y="3773488"/>
          <p14:tracePt t="18137" x="230188" y="3713163"/>
          <p14:tracePt t="18155" x="230188" y="3629025"/>
          <p14:tracePt t="18171" x="230188" y="3459163"/>
          <p14:tracePt t="18188" x="230188" y="3390900"/>
          <p14:tracePt t="18205" x="230188" y="3365500"/>
          <p14:tracePt t="18221" x="230188" y="3330575"/>
          <p14:tracePt t="18715" x="246063" y="3340100"/>
          <p14:tracePt t="18732" x="390525" y="3459163"/>
          <p14:tracePt t="18748" x="595313" y="3611563"/>
          <p14:tracePt t="18765" x="773113" y="3697288"/>
          <p14:tracePt t="18781" x="952500" y="3748088"/>
          <p14:tracePt t="18798" x="1155700" y="3790950"/>
          <p14:tracePt t="18814" x="1300163" y="3806825"/>
          <p14:tracePt t="18827" x="1401763" y="3824288"/>
          <p14:tracePt t="18840" x="1462088" y="3832225"/>
          <p14:tracePt t="18858" x="1614488" y="3883025"/>
          <p14:tracePt t="18874" x="1741488" y="3925888"/>
          <p14:tracePt t="18890" x="1819275" y="3943350"/>
          <p14:tracePt t="18904" x="1911350" y="3968750"/>
          <p14:tracePt t="18921" x="1938338" y="3986213"/>
          <p14:tracePt t="18938" x="1954213" y="4011613"/>
          <p14:tracePt t="18955" x="1971675" y="4062413"/>
          <p14:tracePt t="18971" x="1971675" y="4079875"/>
          <p14:tracePt t="18988" x="1997075" y="4105275"/>
          <p14:tracePt t="19005" x="2030413" y="4171950"/>
          <p14:tracePt t="19032" x="2090738" y="4189413"/>
          <p14:tracePt t="19047" x="2166938" y="4189413"/>
          <p14:tracePt t="19063" x="2227263" y="4189413"/>
          <p14:tracePt t="19082" x="2344738" y="4189413"/>
          <p14:tracePt t="19093" x="2387600" y="4189413"/>
          <p14:tracePt t="19109" x="2489200" y="4156075"/>
          <p14:tracePt t="19128" x="2600325" y="4062413"/>
          <p14:tracePt t="19153" x="2668588" y="3994150"/>
          <p14:tracePt t="19153" x="2676525" y="3976688"/>
          <p14:tracePt t="19170" x="2711450" y="3925888"/>
          <p14:tracePt t="19185" x="2727325" y="3883025"/>
          <p14:tracePt t="19200" x="2744788" y="3875088"/>
          <p14:tracePt t="19214" x="2744788" y="3849688"/>
          <p14:tracePt t="19246" x="2744788" y="3824288"/>
          <p14:tracePt t="19264" x="2736850" y="3806825"/>
          <p14:tracePt t="19280" x="2693988" y="3798888"/>
          <p14:tracePt t="19296" x="2617788" y="3773488"/>
          <p14:tracePt t="19314" x="2481263" y="3748088"/>
          <p14:tracePt t="19325" x="2422525" y="3730625"/>
          <p14:tracePt t="19346" x="2328863" y="3722688"/>
          <p14:tracePt t="19363" x="2227263" y="3713163"/>
          <p14:tracePt t="19373" x="2159000" y="3713163"/>
          <p14:tracePt t="19403" x="2141538" y="3713163"/>
          <p14:tracePt t="19543" x="2149475" y="3713163"/>
          <p14:tracePt t="19562" x="2166938" y="3713163"/>
          <p14:tracePt t="19714" x="2159000" y="3713163"/>
          <p14:tracePt t="19731" x="2116138" y="3713163"/>
          <p14:tracePt t="19748" x="2055813" y="3713163"/>
          <p14:tracePt t="19764" x="1997075" y="3687763"/>
          <p14:tracePt t="19781" x="1911350" y="3687763"/>
          <p14:tracePt t="19798" x="1852613" y="3679825"/>
          <p14:tracePt t="19814" x="1827213" y="3679825"/>
          <p14:tracePt t="19826" x="1784350" y="3679825"/>
          <p14:tracePt t="19843" x="1733550" y="3679825"/>
          <p14:tracePt t="19855" x="1708150" y="3679825"/>
          <p14:tracePt t="19872" x="1649413" y="3671888"/>
          <p14:tracePt t="19888" x="1538288" y="3662363"/>
          <p14:tracePt t="19904" x="1495425" y="3662363"/>
          <p14:tracePt t="19921" x="1411288" y="3662363"/>
          <p14:tracePt t="19939" x="1385888" y="3662363"/>
          <p14:tracePt t="19939" x="1360488" y="3662363"/>
          <p14:tracePt t="19949" x="1333500" y="3662363"/>
          <p14:tracePt t="19966" x="1317625" y="3662363"/>
          <p14:tracePt t="19983" x="1282700" y="3662363"/>
          <p14:tracePt t="19983" x="1274763" y="3662363"/>
          <p14:tracePt t="19997" x="1257300" y="3671888"/>
          <p14:tracePt t="20016" x="1241425" y="3687763"/>
          <p14:tracePt t="20031" x="1223963" y="3697288"/>
          <p14:tracePt t="20048" x="1206500" y="3713163"/>
          <p14:tracePt t="20066" x="1198563" y="3748088"/>
          <p14:tracePt t="20079" x="1198563" y="3763963"/>
          <p14:tracePt t="20097" x="1198563" y="3798888"/>
          <p14:tracePt t="20113" x="1198563" y="3816350"/>
          <p14:tracePt t="20122" x="1198563" y="3875088"/>
          <p14:tracePt t="20139" x="1198563" y="3917950"/>
          <p14:tracePt t="20154" x="1198563" y="3943350"/>
          <p14:tracePt t="20172" x="1198563" y="3994150"/>
          <p14:tracePt t="20187" x="1198563" y="4052888"/>
          <p14:tracePt t="20207" x="1206500" y="4138613"/>
          <p14:tracePt t="20215" x="1216025" y="4146550"/>
          <p14:tracePt t="20232" x="1216025" y="4181475"/>
          <p14:tracePt t="20249" x="1223963" y="4197350"/>
          <p14:tracePt t="20263" x="1231900" y="4206875"/>
          <p14:tracePt t="20282" x="1231900" y="4214813"/>
          <p14:tracePt t="20314" x="1241425" y="4232275"/>
          <p14:tracePt t="20332" x="1249363" y="4249738"/>
          <p14:tracePt t="20346" x="1249363" y="4257675"/>
          <p14:tracePt t="20357" x="1249363" y="4265613"/>
          <p14:tracePt t="20372" x="1257300" y="4283075"/>
          <p14:tracePt t="20403" x="1257300" y="4300538"/>
          <p14:tracePt t="20434" x="1266825" y="4308475"/>
          <p14:tracePt t="20465" x="1266825" y="4316413"/>
          <p14:tracePt t="20497" x="1266825" y="4341813"/>
          <p14:tracePt t="20512" x="1266825" y="4368800"/>
          <p14:tracePt t="20531" x="1292225" y="4402138"/>
          <p14:tracePt t="20548" x="1317625" y="4445000"/>
          <p14:tracePt t="20564" x="1368425" y="4503738"/>
          <p14:tracePt t="20574" x="1427163" y="4546600"/>
          <p14:tracePt t="20592" x="1530350" y="4564063"/>
          <p14:tracePt t="20607" x="1597025" y="4572000"/>
          <p14:tracePt t="20622" x="1733550" y="4605338"/>
          <p14:tracePt t="20637" x="1878013" y="4605338"/>
          <p14:tracePt t="20654" x="1997075" y="4605338"/>
          <p14:tracePt t="20672" x="2065338" y="4605338"/>
          <p14:tracePt t="20688" x="2082800" y="4605338"/>
          <p14:tracePt t="20704" x="2098675" y="4579938"/>
          <p14:tracePt t="20722" x="2166938" y="4513263"/>
          <p14:tracePt t="20731" x="2184400" y="4478338"/>
          <p14:tracePt t="20747" x="2200275" y="4445000"/>
          <p14:tracePt t="20764" x="2235200" y="4384675"/>
          <p14:tracePt t="20781" x="2252663" y="4325938"/>
          <p14:tracePt t="20795" x="2278063" y="4308475"/>
          <p14:tracePt t="20815" x="2303463" y="4257675"/>
          <p14:tracePt t="20828" x="2328863" y="4206875"/>
          <p14:tracePt t="20842" x="2344738" y="4197350"/>
          <p14:tracePt t="20858" x="2379663" y="4130675"/>
          <p14:tracePt t="20871" x="2397125" y="4121150"/>
          <p14:tracePt t="20888" x="2405063" y="4105275"/>
          <p14:tracePt t="20904" x="2413000" y="4087813"/>
          <p14:tracePt t="20921" x="2422525" y="4087813"/>
          <p14:tracePt t="20966" x="2430463" y="4079875"/>
          <p14:tracePt t="20981" x="2430463" y="4070350"/>
          <p14:tracePt t="20997" x="2422525" y="4070350"/>
          <p14:tracePt t="21014" x="2371725" y="4070350"/>
          <p14:tracePt t="21031" x="2344738" y="4070350"/>
          <p14:tracePt t="21050" x="2293938" y="4070350"/>
          <p14:tracePt t="21065" x="2260600" y="4070350"/>
          <p14:tracePt t="21079" x="2252663" y="4070350"/>
          <p14:tracePt t="21095" x="2227263" y="4087813"/>
          <p14:tracePt t="21108" x="2209800" y="4095750"/>
          <p14:tracePt t="21123" x="2184400" y="4130675"/>
          <p14:tracePt t="21140" x="2184400" y="4146550"/>
          <p14:tracePt t="21154" x="2174875" y="4156075"/>
          <p14:tracePt t="21172" x="2174875" y="4171950"/>
          <p14:tracePt t="21188" x="2174875" y="4181475"/>
          <p14:tracePt t="21205" x="2174875" y="4197350"/>
          <p14:tracePt t="21221" x="2174875" y="4206875"/>
          <p14:tracePt t="21279" x="2174875" y="4224338"/>
          <p14:tracePt t="21294" x="2200275" y="4232275"/>
          <p14:tracePt t="21314" x="2268538" y="4265613"/>
          <p14:tracePt t="21331" x="2336800" y="4275138"/>
          <p14:tracePt t="21342" x="2387600" y="4275138"/>
          <p14:tracePt t="21403" x="2397125" y="4275138"/>
          <p14:tracePt t="21434" x="2397125" y="4265613"/>
          <p14:tracePt t="21450" x="2397125" y="4257675"/>
          <p14:tracePt t="21497" x="2422525" y="4249738"/>
          <p14:tracePt t="21512" x="2463800" y="4249738"/>
          <p14:tracePt t="21531" x="2541588" y="4249738"/>
          <p14:tracePt t="21532" x="2608263" y="4249738"/>
          <p14:tracePt t="21545" x="2719388" y="4249738"/>
          <p14:tracePt t="21560" x="3067050" y="4249738"/>
          <p14:tracePt t="21577" x="3475038" y="4249738"/>
          <p14:tracePt t="21595" x="3806825" y="4249738"/>
          <p14:tracePt t="21613" x="4011613" y="4249738"/>
          <p14:tracePt t="21684" x="4019550" y="4240213"/>
          <p14:tracePt t="21701" x="4019550" y="4224338"/>
          <p14:tracePt t="21731" x="4044950" y="4224338"/>
          <p14:tracePt t="21748" x="4130675" y="4214813"/>
          <p14:tracePt t="21765" x="4156075" y="4214813"/>
          <p14:tracePt t="21781" x="4359275" y="4214813"/>
          <p14:tracePt t="21798" x="4724400" y="4214813"/>
          <p14:tracePt t="21813" x="5106988" y="4214813"/>
          <p14:tracePt t="21829" x="5497513" y="4197350"/>
          <p14:tracePt t="21845" x="5557838" y="4189413"/>
          <p14:tracePt t="21862" x="5583238" y="4189413"/>
          <p14:tracePt t="21966" x="5591175" y="4189413"/>
          <p14:tracePt t="21980" x="5616575" y="4164013"/>
          <p14:tracePt t="21999" x="5659438" y="4164013"/>
          <p14:tracePt t="22015" x="5710238" y="4146550"/>
          <p14:tracePt t="22031" x="5803900" y="4130675"/>
          <p14:tracePt t="22048" x="5932488" y="4121150"/>
          <p14:tracePt t="22061" x="6008688" y="4113213"/>
          <p14:tracePt t="22080" x="6153150" y="4095750"/>
          <p14:tracePt t="22096" x="6186488" y="4087813"/>
          <p14:tracePt t="22215" x="6211888" y="4087813"/>
          <p14:tracePt t="22232" x="6297613" y="4087813"/>
          <p14:tracePt t="22248" x="6442075" y="4095750"/>
          <p14:tracePt t="22264" x="6543675" y="4113213"/>
          <p14:tracePt t="22281" x="6764338" y="4113213"/>
          <p14:tracePt t="22296" x="7035800" y="4113213"/>
          <p14:tracePt t="22311" x="7258050" y="4113213"/>
          <p14:tracePt t="22326" x="7342188" y="4113213"/>
          <p14:tracePt t="22371" x="7350125" y="4113213"/>
          <p14:tracePt t="22388" x="7367588" y="4113213"/>
          <p14:tracePt t="22408" x="7392988" y="4113213"/>
          <p14:tracePt t="22421" x="7427913" y="4113213"/>
          <p14:tracePt t="22435" x="7443788" y="4113213"/>
          <p14:tracePt t="22451" x="7512050" y="4113213"/>
          <p14:tracePt t="22465" x="7546975" y="4113213"/>
          <p14:tracePt t="22481" x="7613650" y="4113213"/>
          <p14:tracePt t="22496" x="7732713" y="4105275"/>
          <p14:tracePt t="22513" x="7869238" y="4105275"/>
          <p14:tracePt t="22530" x="8013700" y="4105275"/>
          <p14:tracePt t="22547" x="8074025" y="4105275"/>
          <p14:tracePt t="24028" x="8047038" y="4095750"/>
          <p14:tracePt t="24044" x="7996238" y="4079875"/>
          <p14:tracePt t="24067" x="7367588" y="3832225"/>
          <p14:tracePt t="24083" x="6561138" y="3433763"/>
          <p14:tracePt t="24099" x="5575300" y="2914650"/>
          <p14:tracePt t="24105" x="5038725" y="2608263"/>
          <p14:tracePt t="24125" x="3790950" y="1946275"/>
          <p14:tracePt t="24144" x="2116138" y="942975"/>
          <p14:tracePt t="24153" x="1571625" y="611188"/>
          <p14:tracePt t="24170" x="552450" y="17463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06D0110-A937-4E81-B6A4-C11671855529}"/>
              </a:ext>
            </a:extLst>
          </p:cNvPr>
          <p:cNvSpPr txBox="1"/>
          <p:nvPr/>
        </p:nvSpPr>
        <p:spPr>
          <a:xfrm>
            <a:off x="1181099" y="372160"/>
            <a:ext cx="7286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C00000"/>
                </a:solidFill>
                <a:latin typeface="+mn-ea"/>
              </a:rPr>
              <a:t>FITC-VAD-FMK</a:t>
            </a:r>
            <a:r>
              <a:rPr lang="ja-JP" altLang="en-US" sz="2400" b="1" dirty="0">
                <a:solidFill>
                  <a:srgbClr val="C00000"/>
                </a:solidFill>
                <a:latin typeface="+mn-ea"/>
              </a:rPr>
              <a:t>を用いた</a:t>
            </a:r>
            <a:r>
              <a:rPr lang="ja-JP" altLang="en-US" sz="2400" b="1" i="0" u="none" strike="noStrike" baseline="0" dirty="0">
                <a:solidFill>
                  <a:srgbClr val="C00000"/>
                </a:solidFill>
                <a:latin typeface="+mn-ea"/>
              </a:rPr>
              <a:t>カスパーゼ活性化の測定</a:t>
            </a:r>
            <a:endParaRPr lang="ja-JP" altLang="en-US" sz="2400" b="1" dirty="0">
              <a:solidFill>
                <a:srgbClr val="C00000"/>
              </a:solidFill>
              <a:latin typeface="+mn-ea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C1F16FA-8971-42BE-99AC-56348D8ED811}"/>
              </a:ext>
            </a:extLst>
          </p:cNvPr>
          <p:cNvGrpSpPr/>
          <p:nvPr/>
        </p:nvGrpSpPr>
        <p:grpSpPr>
          <a:xfrm>
            <a:off x="820095" y="1808972"/>
            <a:ext cx="3165474" cy="4298949"/>
            <a:chOff x="1198082" y="1878341"/>
            <a:chExt cx="3165474" cy="4298949"/>
          </a:xfrm>
        </p:grpSpPr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A466C10A-DCD8-47E8-B41E-6E0FBE205F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844" y="1878341"/>
              <a:ext cx="293687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/>
                <a:t>N</a:t>
              </a:r>
            </a:p>
          </p:txBody>
        </p:sp>
        <p:sp>
          <p:nvSpPr>
            <p:cNvPr id="8" name="Text Box 3">
              <a:extLst>
                <a:ext uri="{FF2B5EF4-FFF2-40B4-BE49-F238E27FC236}">
                  <a16:creationId xmlns:a16="http://schemas.microsoft.com/office/drawing/2014/main" id="{31E7C9AB-F267-4EC1-955B-904CBA088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8807" y="1878341"/>
              <a:ext cx="293687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/>
                <a:t>C</a:t>
              </a:r>
            </a:p>
          </p:txBody>
        </p:sp>
        <p:sp>
          <p:nvSpPr>
            <p:cNvPr id="9" name="AutoShape 4">
              <a:extLst>
                <a:ext uri="{FF2B5EF4-FFF2-40B4-BE49-F238E27FC236}">
                  <a16:creationId xmlns:a16="http://schemas.microsoft.com/office/drawing/2014/main" id="{3ABDC088-17F2-4ACA-AC5E-B2A8869BB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4482" y="1933903"/>
              <a:ext cx="76200" cy="152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99FF99">
                    <a:gamma/>
                    <a:shade val="46275"/>
                    <a:invGamma/>
                  </a:srgbClr>
                </a:gs>
                <a:gs pos="50000">
                  <a:srgbClr val="99FF99"/>
                </a:gs>
                <a:gs pos="100000">
                  <a:srgbClr val="99FF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" name="AutoShape 5">
              <a:extLst>
                <a:ext uri="{FF2B5EF4-FFF2-40B4-BE49-F238E27FC236}">
                  <a16:creationId xmlns:a16="http://schemas.microsoft.com/office/drawing/2014/main" id="{9D19E551-E46A-4431-B9AE-C0E8B0F12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5919" y="1933903"/>
              <a:ext cx="304800" cy="152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CC66">
                    <a:gamma/>
                    <a:shade val="46275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AutoShape 6">
              <a:extLst>
                <a:ext uri="{FF2B5EF4-FFF2-40B4-BE49-F238E27FC236}">
                  <a16:creationId xmlns:a16="http://schemas.microsoft.com/office/drawing/2014/main" id="{4D679D5F-B97E-4FE6-B8A0-55E9F995B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9644" y="1933903"/>
              <a:ext cx="609600" cy="152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FF00">
                    <a:gamma/>
                    <a:shade val="46275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1D4F59E6-F152-4614-B817-389A5DA98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1444" y="1933903"/>
              <a:ext cx="838200" cy="152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99FF99">
                    <a:gamma/>
                    <a:shade val="46275"/>
                    <a:invGamma/>
                  </a:srgbClr>
                </a:gs>
                <a:gs pos="50000">
                  <a:srgbClr val="99FF99"/>
                </a:gs>
                <a:gs pos="100000">
                  <a:srgbClr val="99FF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AutoShape 8">
              <a:extLst>
                <a:ext uri="{FF2B5EF4-FFF2-40B4-BE49-F238E27FC236}">
                  <a16:creationId xmlns:a16="http://schemas.microsoft.com/office/drawing/2014/main" id="{BFF6C058-A8C9-49D9-84FB-4B06CC84D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4769" y="5485141"/>
              <a:ext cx="457200" cy="152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99FF99">
                    <a:gamma/>
                    <a:shade val="46275"/>
                    <a:invGamma/>
                  </a:srgbClr>
                </a:gs>
                <a:gs pos="50000">
                  <a:srgbClr val="99FF99"/>
                </a:gs>
                <a:gs pos="100000">
                  <a:srgbClr val="99FF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" name="Text Box 9">
              <a:extLst>
                <a:ext uri="{FF2B5EF4-FFF2-40B4-BE49-F238E27FC236}">
                  <a16:creationId xmlns:a16="http://schemas.microsoft.com/office/drawing/2014/main" id="{8C885145-8B81-45A2-918D-6C8A0CA252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6094" y="5439103"/>
              <a:ext cx="1582737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/>
                <a:t>Prodomain or Spacer</a:t>
              </a:r>
            </a:p>
          </p:txBody>
        </p:sp>
        <p:sp>
          <p:nvSpPr>
            <p:cNvPr id="15" name="AutoShape 10">
              <a:extLst>
                <a:ext uri="{FF2B5EF4-FFF2-40B4-BE49-F238E27FC236}">
                  <a16:creationId xmlns:a16="http://schemas.microsoft.com/office/drawing/2014/main" id="{DB5AAE6A-8025-4204-8C03-76A395B21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4769" y="5713741"/>
              <a:ext cx="457200" cy="152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FF00">
                    <a:gamma/>
                    <a:shade val="46275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Text Box 11">
              <a:extLst>
                <a:ext uri="{FF2B5EF4-FFF2-40B4-BE49-F238E27FC236}">
                  <a16:creationId xmlns:a16="http://schemas.microsoft.com/office/drawing/2014/main" id="{EF8166D5-0A0E-4D83-8663-20C719F1D5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6094" y="5667703"/>
              <a:ext cx="11017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/>
                <a:t>Large subunit</a:t>
              </a:r>
            </a:p>
          </p:txBody>
        </p:sp>
        <p:sp>
          <p:nvSpPr>
            <p:cNvPr id="17" name="AutoShape 12">
              <a:extLst>
                <a:ext uri="{FF2B5EF4-FFF2-40B4-BE49-F238E27FC236}">
                  <a16:creationId xmlns:a16="http://schemas.microsoft.com/office/drawing/2014/main" id="{0F7D4CD1-F67D-473D-9833-2950F6A7E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4769" y="5942341"/>
              <a:ext cx="457200" cy="152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CC66">
                    <a:gamma/>
                    <a:shade val="46275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" name="Text Box 13">
              <a:extLst>
                <a:ext uri="{FF2B5EF4-FFF2-40B4-BE49-F238E27FC236}">
                  <a16:creationId xmlns:a16="http://schemas.microsoft.com/office/drawing/2014/main" id="{9DA310E1-53FA-4521-A710-21F6C7F1E0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6094" y="5902653"/>
              <a:ext cx="1125537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/>
                <a:t>Small subunut</a:t>
              </a:r>
            </a:p>
          </p:txBody>
        </p:sp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D3478984-7CDF-4496-B72F-F10546F9C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8082" y="2173616"/>
              <a:ext cx="293687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/>
                <a:t>N</a:t>
              </a:r>
            </a:p>
          </p:txBody>
        </p:sp>
        <p:sp>
          <p:nvSpPr>
            <p:cNvPr id="20" name="Text Box 16">
              <a:extLst>
                <a:ext uri="{FF2B5EF4-FFF2-40B4-BE49-F238E27FC236}">
                  <a16:creationId xmlns:a16="http://schemas.microsoft.com/office/drawing/2014/main" id="{A6A679E7-BAE3-4A43-A0C7-4D4781154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4044" y="2173616"/>
              <a:ext cx="293687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/>
                <a:t>C</a:t>
              </a:r>
            </a:p>
          </p:txBody>
        </p:sp>
        <p:sp>
          <p:nvSpPr>
            <p:cNvPr id="21" name="AutoShape 17">
              <a:extLst>
                <a:ext uri="{FF2B5EF4-FFF2-40B4-BE49-F238E27FC236}">
                  <a16:creationId xmlns:a16="http://schemas.microsoft.com/office/drawing/2014/main" id="{041CDF43-99CC-4D76-9645-24285313C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9719" y="2229178"/>
              <a:ext cx="76200" cy="152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99FF99">
                    <a:gamma/>
                    <a:shade val="46275"/>
                    <a:invGamma/>
                  </a:srgbClr>
                </a:gs>
                <a:gs pos="50000">
                  <a:srgbClr val="99FF99"/>
                </a:gs>
                <a:gs pos="100000">
                  <a:srgbClr val="99FF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" name="AutoShape 18">
              <a:extLst>
                <a:ext uri="{FF2B5EF4-FFF2-40B4-BE49-F238E27FC236}">
                  <a16:creationId xmlns:a16="http://schemas.microsoft.com/office/drawing/2014/main" id="{D788F7E0-EA2C-4FA1-AC9A-EA33C9A81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1157" y="2229178"/>
              <a:ext cx="304800" cy="152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CC66">
                    <a:gamma/>
                    <a:shade val="46275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" name="AutoShape 19">
              <a:extLst>
                <a:ext uri="{FF2B5EF4-FFF2-40B4-BE49-F238E27FC236}">
                  <a16:creationId xmlns:a16="http://schemas.microsoft.com/office/drawing/2014/main" id="{F6AEE5F3-6378-41A3-9A66-9678CACB9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882" y="2229178"/>
              <a:ext cx="609600" cy="152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FF00">
                    <a:gamma/>
                    <a:shade val="46275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" name="AutoShape 20">
              <a:extLst>
                <a:ext uri="{FF2B5EF4-FFF2-40B4-BE49-F238E27FC236}">
                  <a16:creationId xmlns:a16="http://schemas.microsoft.com/office/drawing/2014/main" id="{A37505CC-9EA4-4815-874C-C5B97B069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6682" y="2229178"/>
              <a:ext cx="838200" cy="152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99FF99">
                    <a:gamma/>
                    <a:shade val="46275"/>
                    <a:invGamma/>
                  </a:srgbClr>
                </a:gs>
                <a:gs pos="50000">
                  <a:srgbClr val="99FF99"/>
                </a:gs>
                <a:gs pos="100000">
                  <a:srgbClr val="99FF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" name="Text Box 21">
              <a:extLst>
                <a:ext uri="{FF2B5EF4-FFF2-40B4-BE49-F238E27FC236}">
                  <a16:creationId xmlns:a16="http://schemas.microsoft.com/office/drawing/2014/main" id="{3A0ABB4B-FF46-4902-A4DC-55366B7A00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0419" y="1981528"/>
              <a:ext cx="973137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/>
                <a:t>Precoursors</a:t>
              </a:r>
            </a:p>
          </p:txBody>
        </p:sp>
        <p:sp>
          <p:nvSpPr>
            <p:cNvPr id="26" name="Line 22">
              <a:extLst>
                <a:ext uri="{FF2B5EF4-FFF2-40B4-BE49-F238E27FC236}">
                  <a16:creationId xmlns:a16="http://schemas.microsoft.com/office/drawing/2014/main" id="{5273CE5D-1C40-4C35-832F-32F0681BB8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5632" y="2448253"/>
              <a:ext cx="0" cy="323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Text Box 23">
              <a:extLst>
                <a:ext uri="{FF2B5EF4-FFF2-40B4-BE49-F238E27FC236}">
                  <a16:creationId xmlns:a16="http://schemas.microsoft.com/office/drawing/2014/main" id="{E1DB4551-13E5-49D7-BB79-D66E2B72EE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9457" y="2497466"/>
              <a:ext cx="83026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/>
                <a:t>Activation</a:t>
              </a:r>
            </a:p>
          </p:txBody>
        </p:sp>
        <p:sp>
          <p:nvSpPr>
            <p:cNvPr id="28" name="AutoShape 24">
              <a:extLst>
                <a:ext uri="{FF2B5EF4-FFF2-40B4-BE49-F238E27FC236}">
                  <a16:creationId xmlns:a16="http://schemas.microsoft.com/office/drawing/2014/main" id="{95F42A8B-5400-4849-8A05-2EEC2A4C7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1919" y="2924503"/>
              <a:ext cx="838200" cy="152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99FF99">
                    <a:gamma/>
                    <a:shade val="46275"/>
                    <a:invGamma/>
                  </a:srgbClr>
                </a:gs>
                <a:gs pos="50000">
                  <a:srgbClr val="99FF99"/>
                </a:gs>
                <a:gs pos="100000">
                  <a:srgbClr val="99FF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" name="AutoShape 25">
              <a:extLst>
                <a:ext uri="{FF2B5EF4-FFF2-40B4-BE49-F238E27FC236}">
                  <a16:creationId xmlns:a16="http://schemas.microsoft.com/office/drawing/2014/main" id="{9DF463EA-CB94-458E-B304-48CDF2F78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7157" y="3153103"/>
              <a:ext cx="838200" cy="152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99FF99">
                    <a:gamma/>
                    <a:shade val="46275"/>
                    <a:invGamma/>
                  </a:srgbClr>
                </a:gs>
                <a:gs pos="50000">
                  <a:srgbClr val="99FF99"/>
                </a:gs>
                <a:gs pos="100000">
                  <a:srgbClr val="99FF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" name="AutoShape 26">
              <a:extLst>
                <a:ext uri="{FF2B5EF4-FFF2-40B4-BE49-F238E27FC236}">
                  <a16:creationId xmlns:a16="http://schemas.microsoft.com/office/drawing/2014/main" id="{A609D2FD-D81D-4BBD-A56F-966034F52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919" y="3076903"/>
              <a:ext cx="304800" cy="152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CC66">
                    <a:gamma/>
                    <a:shade val="46275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1" name="AutoShape 27">
              <a:extLst>
                <a:ext uri="{FF2B5EF4-FFF2-40B4-BE49-F238E27FC236}">
                  <a16:creationId xmlns:a16="http://schemas.microsoft.com/office/drawing/2014/main" id="{57AD644D-37F0-4BEE-8617-159A517EB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1882" y="2924503"/>
              <a:ext cx="609600" cy="152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FF00">
                    <a:gamma/>
                    <a:shade val="46275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2" name="AutoShape 28">
              <a:extLst>
                <a:ext uri="{FF2B5EF4-FFF2-40B4-BE49-F238E27FC236}">
                  <a16:creationId xmlns:a16="http://schemas.microsoft.com/office/drawing/2014/main" id="{D9C3B412-1B21-4982-B1F5-E7F998A4C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1157" y="4067503"/>
              <a:ext cx="304800" cy="152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CC66">
                    <a:gamma/>
                    <a:shade val="46275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3" name="AutoShape 29">
              <a:extLst>
                <a:ext uri="{FF2B5EF4-FFF2-40B4-BE49-F238E27FC236}">
                  <a16:creationId xmlns:a16="http://schemas.microsoft.com/office/drawing/2014/main" id="{CB79A72B-6F03-4250-A18B-E9F4BC14C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0494" y="4219903"/>
              <a:ext cx="609600" cy="152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FF00">
                    <a:gamma/>
                    <a:shade val="46275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4" name="Line 30">
              <a:extLst>
                <a:ext uri="{FF2B5EF4-FFF2-40B4-BE49-F238E27FC236}">
                  <a16:creationId xmlns:a16="http://schemas.microsoft.com/office/drawing/2014/main" id="{B8475FBB-1959-45D9-A99F-5FBEACCCB8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5294" y="3305503"/>
              <a:ext cx="0" cy="323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AutoShape 31">
              <a:extLst>
                <a:ext uri="{FF2B5EF4-FFF2-40B4-BE49-F238E27FC236}">
                  <a16:creationId xmlns:a16="http://schemas.microsoft.com/office/drawing/2014/main" id="{43802C19-D25B-4429-856D-045255C5F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569" y="3915103"/>
              <a:ext cx="304800" cy="152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CC66">
                    <a:gamma/>
                    <a:shade val="46275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" name="AutoShape 32">
              <a:extLst>
                <a:ext uri="{FF2B5EF4-FFF2-40B4-BE49-F238E27FC236}">
                  <a16:creationId xmlns:a16="http://schemas.microsoft.com/office/drawing/2014/main" id="{C0152C7E-95F4-4469-8091-FE9AA04D8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6682" y="3762703"/>
              <a:ext cx="609600" cy="152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FF00">
                    <a:gamma/>
                    <a:shade val="46275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" name="AutoShape 33">
              <a:extLst>
                <a:ext uri="{FF2B5EF4-FFF2-40B4-BE49-F238E27FC236}">
                  <a16:creationId xmlns:a16="http://schemas.microsoft.com/office/drawing/2014/main" id="{F4894E84-5EB0-4736-A339-905DFFDE3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657" y="3076903"/>
              <a:ext cx="304800" cy="152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CC66">
                    <a:gamma/>
                    <a:shade val="46275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" name="AutoShape 34">
              <a:extLst>
                <a:ext uri="{FF2B5EF4-FFF2-40B4-BE49-F238E27FC236}">
                  <a16:creationId xmlns:a16="http://schemas.microsoft.com/office/drawing/2014/main" id="{F06BDA49-EAA7-414F-9FE3-381833B74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5619" y="2924503"/>
              <a:ext cx="609600" cy="152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FF00">
                    <a:gamma/>
                    <a:shade val="46275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9" name="Text Box 35">
              <a:extLst>
                <a:ext uri="{FF2B5EF4-FFF2-40B4-BE49-F238E27FC236}">
                  <a16:creationId xmlns:a16="http://schemas.microsoft.com/office/drawing/2014/main" id="{AD5C648D-D20A-4B26-8D61-98B99CCD3E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326" y="3920659"/>
              <a:ext cx="113030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 dirty="0"/>
                <a:t>Active enzyme</a:t>
              </a:r>
            </a:p>
          </p:txBody>
        </p:sp>
        <p:sp>
          <p:nvSpPr>
            <p:cNvPr id="40" name="Rectangle 36">
              <a:extLst>
                <a:ext uri="{FF2B5EF4-FFF2-40B4-BE49-F238E27FC236}">
                  <a16:creationId xmlns:a16="http://schemas.microsoft.com/office/drawing/2014/main" id="{7F6D35CC-E675-4E27-9E4C-688A8EF95A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1919" y="4753303"/>
              <a:ext cx="542925" cy="152400"/>
            </a:xfrm>
            <a:prstGeom prst="rect">
              <a:avLst/>
            </a:prstGeom>
            <a:gradFill rotWithShape="0">
              <a:gsLst>
                <a:gs pos="0">
                  <a:srgbClr val="3366FF">
                    <a:gamma/>
                    <a:shade val="46275"/>
                    <a:invGamma/>
                  </a:srgbClr>
                </a:gs>
                <a:gs pos="50000">
                  <a:srgbClr val="3366FF"/>
                </a:gs>
                <a:gs pos="100000">
                  <a:srgbClr val="3366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" name="Rectangle 37">
              <a:extLst>
                <a:ext uri="{FF2B5EF4-FFF2-40B4-BE49-F238E27FC236}">
                  <a16:creationId xmlns:a16="http://schemas.microsoft.com/office/drawing/2014/main" id="{7D45DB33-D588-440F-94DA-289A387D4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4844" y="4753303"/>
              <a:ext cx="542925" cy="152400"/>
            </a:xfrm>
            <a:prstGeom prst="rect">
              <a:avLst/>
            </a:prstGeom>
            <a:gradFill rotWithShape="0">
              <a:gsLst>
                <a:gs pos="0">
                  <a:srgbClr val="99CCFF">
                    <a:gamma/>
                    <a:shade val="46275"/>
                    <a:invGamma/>
                  </a:srgbClr>
                </a:gs>
                <a:gs pos="50000">
                  <a:srgbClr val="99CCFF"/>
                </a:gs>
                <a:gs pos="100000">
                  <a:srgbClr val="99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2" name="Text Box 38">
              <a:extLst>
                <a:ext uri="{FF2B5EF4-FFF2-40B4-BE49-F238E27FC236}">
                  <a16:creationId xmlns:a16="http://schemas.microsoft.com/office/drawing/2014/main" id="{34739160-73C9-4F1E-8AC8-A3FA6945A3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3369" y="4942216"/>
              <a:ext cx="8096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/>
                <a:t>Substrate</a:t>
              </a:r>
            </a:p>
          </p:txBody>
        </p:sp>
        <p:sp>
          <p:nvSpPr>
            <p:cNvPr id="43" name="Line 39">
              <a:extLst>
                <a:ext uri="{FF2B5EF4-FFF2-40B4-BE49-F238E27FC236}">
                  <a16:creationId xmlns:a16="http://schemas.microsoft.com/office/drawing/2014/main" id="{4D88C7C7-67E2-49D2-857C-0611E0E591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4919" y="4829503"/>
              <a:ext cx="9985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Line 40">
              <a:extLst>
                <a:ext uri="{FF2B5EF4-FFF2-40B4-BE49-F238E27FC236}">
                  <a16:creationId xmlns:a16="http://schemas.microsoft.com/office/drawing/2014/main" id="{63891F27-65CC-439C-9609-20668B4298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5294" y="4429453"/>
              <a:ext cx="0" cy="323850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" name="Rectangle 41">
              <a:extLst>
                <a:ext uri="{FF2B5EF4-FFF2-40B4-BE49-F238E27FC236}">
                  <a16:creationId xmlns:a16="http://schemas.microsoft.com/office/drawing/2014/main" id="{6F26746A-5306-4C25-810D-AD778B03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219" y="4600903"/>
              <a:ext cx="542925" cy="152400"/>
            </a:xfrm>
            <a:prstGeom prst="rect">
              <a:avLst/>
            </a:prstGeom>
            <a:gradFill rotWithShape="0">
              <a:gsLst>
                <a:gs pos="0">
                  <a:srgbClr val="3366FF">
                    <a:gamma/>
                    <a:shade val="46275"/>
                    <a:invGamma/>
                  </a:srgbClr>
                </a:gs>
                <a:gs pos="50000">
                  <a:srgbClr val="3366FF"/>
                </a:gs>
                <a:gs pos="100000">
                  <a:srgbClr val="3366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" name="Rectangle 42">
              <a:extLst>
                <a:ext uri="{FF2B5EF4-FFF2-40B4-BE49-F238E27FC236}">
                  <a16:creationId xmlns:a16="http://schemas.microsoft.com/office/drawing/2014/main" id="{37A89DF3-4FAE-447F-887C-381743554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3011" y="4947762"/>
              <a:ext cx="542925" cy="152400"/>
            </a:xfrm>
            <a:prstGeom prst="rect">
              <a:avLst/>
            </a:prstGeom>
            <a:gradFill rotWithShape="0">
              <a:gsLst>
                <a:gs pos="0">
                  <a:srgbClr val="99CCFF">
                    <a:gamma/>
                    <a:shade val="46275"/>
                    <a:invGamma/>
                  </a:srgbClr>
                </a:gs>
                <a:gs pos="50000">
                  <a:srgbClr val="99CCFF"/>
                </a:gs>
                <a:gs pos="100000">
                  <a:srgbClr val="99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DE83D989-4B3A-45BE-8243-478EE87C3DB1}"/>
              </a:ext>
            </a:extLst>
          </p:cNvPr>
          <p:cNvGrpSpPr/>
          <p:nvPr/>
        </p:nvGrpSpPr>
        <p:grpSpPr>
          <a:xfrm>
            <a:off x="4945187" y="1926989"/>
            <a:ext cx="3396393" cy="4058444"/>
            <a:chOff x="4076219" y="2118846"/>
            <a:chExt cx="3396393" cy="4058444"/>
          </a:xfrm>
        </p:grpSpPr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3740DC91-EAE4-467F-88A3-7DB8F86AC624}"/>
                </a:ext>
              </a:extLst>
            </p:cNvPr>
            <p:cNvGrpSpPr/>
            <p:nvPr/>
          </p:nvGrpSpPr>
          <p:grpSpPr>
            <a:xfrm>
              <a:off x="6019108" y="4973319"/>
              <a:ext cx="185365" cy="123983"/>
              <a:chOff x="5964348" y="1752600"/>
              <a:chExt cx="633412" cy="609600"/>
            </a:xfrm>
          </p:grpSpPr>
          <p:sp>
            <p:nvSpPr>
              <p:cNvPr id="149" name="AutoShape 28">
                <a:extLst>
                  <a:ext uri="{FF2B5EF4-FFF2-40B4-BE49-F238E27FC236}">
                    <a16:creationId xmlns:a16="http://schemas.microsoft.com/office/drawing/2014/main" id="{438BD997-77B6-4CFD-B0D3-61B89FF95E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8823" y="2057400"/>
                <a:ext cx="3048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CC66">
                      <a:gamma/>
                      <a:shade val="46275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50" name="AutoShape 29">
                <a:extLst>
                  <a:ext uri="{FF2B5EF4-FFF2-40B4-BE49-F238E27FC236}">
                    <a16:creationId xmlns:a16="http://schemas.microsoft.com/office/drawing/2014/main" id="{69941FF9-3851-4F81-A96F-5663531C2B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8160" y="2209800"/>
                <a:ext cx="6096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FF00">
                      <a:gamma/>
                      <a:shade val="46275"/>
                      <a:invGamma/>
                    </a:srgbClr>
                  </a:gs>
                  <a:gs pos="50000">
                    <a:srgbClr val="00FF00"/>
                  </a:gs>
                  <a:gs pos="100000">
                    <a:srgbClr val="00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51" name="AutoShape 31">
                <a:extLst>
                  <a:ext uri="{FF2B5EF4-FFF2-40B4-BE49-F238E27FC236}">
                    <a16:creationId xmlns:a16="http://schemas.microsoft.com/office/drawing/2014/main" id="{0D5230CA-D4BA-4957-A183-A5549FF09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0235" y="1905000"/>
                <a:ext cx="3048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CC66">
                      <a:gamma/>
                      <a:shade val="46275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52" name="AutoShape 32">
                <a:extLst>
                  <a:ext uri="{FF2B5EF4-FFF2-40B4-BE49-F238E27FC236}">
                    <a16:creationId xmlns:a16="http://schemas.microsoft.com/office/drawing/2014/main" id="{BC761590-86AE-4133-87C7-B720B67EE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348" y="1752600"/>
                <a:ext cx="6096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FF00">
                      <a:gamma/>
                      <a:shade val="46275"/>
                      <a:invGamma/>
                    </a:srgbClr>
                  </a:gs>
                  <a:gs pos="50000">
                    <a:srgbClr val="00FF00"/>
                  </a:gs>
                  <a:gs pos="100000">
                    <a:srgbClr val="00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12586D24-05F5-4CF9-B80C-50A949BEEC14}"/>
                </a:ext>
              </a:extLst>
            </p:cNvPr>
            <p:cNvGrpSpPr/>
            <p:nvPr/>
          </p:nvGrpSpPr>
          <p:grpSpPr>
            <a:xfrm>
              <a:off x="6256426" y="2238007"/>
              <a:ext cx="370730" cy="45719"/>
              <a:chOff x="1514475" y="762000"/>
              <a:chExt cx="1819275" cy="152400"/>
            </a:xfrm>
          </p:grpSpPr>
          <p:sp>
            <p:nvSpPr>
              <p:cNvPr id="145" name="AutoShape 4">
                <a:extLst>
                  <a:ext uri="{FF2B5EF4-FFF2-40B4-BE49-F238E27FC236}">
                    <a16:creationId xmlns:a16="http://schemas.microsoft.com/office/drawing/2014/main" id="{BC1117B6-CAE5-43CA-92CE-27A0F4A741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513" y="762000"/>
                <a:ext cx="762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99FF99">
                      <a:gamma/>
                      <a:shade val="46275"/>
                      <a:invGamma/>
                    </a:srgbClr>
                  </a:gs>
                  <a:gs pos="5000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46" name="AutoShape 5">
                <a:extLst>
                  <a:ext uri="{FF2B5EF4-FFF2-40B4-BE49-F238E27FC236}">
                    <a16:creationId xmlns:a16="http://schemas.microsoft.com/office/drawing/2014/main" id="{A6A4B505-1953-4293-878E-75AB48207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8950" y="762000"/>
                <a:ext cx="3048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CC66">
                      <a:gamma/>
                      <a:shade val="46275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47" name="AutoShape 6">
                <a:extLst>
                  <a:ext uri="{FF2B5EF4-FFF2-40B4-BE49-F238E27FC236}">
                    <a16:creationId xmlns:a16="http://schemas.microsoft.com/office/drawing/2014/main" id="{19D2A9AD-6F16-41C4-82BF-2ECED121FC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2675" y="762000"/>
                <a:ext cx="6096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FF00">
                      <a:gamma/>
                      <a:shade val="46275"/>
                      <a:invGamma/>
                    </a:srgbClr>
                  </a:gs>
                  <a:gs pos="50000">
                    <a:srgbClr val="00FF00"/>
                  </a:gs>
                  <a:gs pos="100000">
                    <a:srgbClr val="00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48" name="AutoShape 7">
                <a:extLst>
                  <a:ext uri="{FF2B5EF4-FFF2-40B4-BE49-F238E27FC236}">
                    <a16:creationId xmlns:a16="http://schemas.microsoft.com/office/drawing/2014/main" id="{7D6BE820-32B3-4480-A2B0-D9598F164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475" y="762000"/>
                <a:ext cx="8382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99FF99">
                      <a:gamma/>
                      <a:shade val="46275"/>
                      <a:invGamma/>
                    </a:srgbClr>
                  </a:gs>
                  <a:gs pos="5000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50" name="楕円 49">
              <a:extLst>
                <a:ext uri="{FF2B5EF4-FFF2-40B4-BE49-F238E27FC236}">
                  <a16:creationId xmlns:a16="http://schemas.microsoft.com/office/drawing/2014/main" id="{554B2612-18C3-44CD-B142-41286BD48AA8}"/>
                </a:ext>
              </a:extLst>
            </p:cNvPr>
            <p:cNvSpPr/>
            <p:nvPr/>
          </p:nvSpPr>
          <p:spPr>
            <a:xfrm>
              <a:off x="5681893" y="2118846"/>
              <a:ext cx="1519796" cy="153108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楕円 50">
              <a:extLst>
                <a:ext uri="{FF2B5EF4-FFF2-40B4-BE49-F238E27FC236}">
                  <a16:creationId xmlns:a16="http://schemas.microsoft.com/office/drawing/2014/main" id="{33D584A1-233E-4514-9AC8-BA085FE749AF}"/>
                </a:ext>
              </a:extLst>
            </p:cNvPr>
            <p:cNvSpPr/>
            <p:nvPr/>
          </p:nvSpPr>
          <p:spPr>
            <a:xfrm>
              <a:off x="6135940" y="2644248"/>
              <a:ext cx="737826" cy="7405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778687ED-13A9-4399-BB8F-AA8BB57603C3}"/>
                </a:ext>
              </a:extLst>
            </p:cNvPr>
            <p:cNvGrpSpPr/>
            <p:nvPr/>
          </p:nvGrpSpPr>
          <p:grpSpPr>
            <a:xfrm>
              <a:off x="6408826" y="2390407"/>
              <a:ext cx="370730" cy="45719"/>
              <a:chOff x="1514475" y="762000"/>
              <a:chExt cx="1819275" cy="152400"/>
            </a:xfrm>
          </p:grpSpPr>
          <p:sp>
            <p:nvSpPr>
              <p:cNvPr id="141" name="AutoShape 4">
                <a:extLst>
                  <a:ext uri="{FF2B5EF4-FFF2-40B4-BE49-F238E27FC236}">
                    <a16:creationId xmlns:a16="http://schemas.microsoft.com/office/drawing/2014/main" id="{D3B93B47-91E1-49AF-8485-748232A15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513" y="762000"/>
                <a:ext cx="762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99FF99">
                      <a:gamma/>
                      <a:shade val="46275"/>
                      <a:invGamma/>
                    </a:srgbClr>
                  </a:gs>
                  <a:gs pos="5000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42" name="AutoShape 5">
                <a:extLst>
                  <a:ext uri="{FF2B5EF4-FFF2-40B4-BE49-F238E27FC236}">
                    <a16:creationId xmlns:a16="http://schemas.microsoft.com/office/drawing/2014/main" id="{510A3103-0A65-4D61-B5C1-BA666113DB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8950" y="762000"/>
                <a:ext cx="3048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CC66">
                      <a:gamma/>
                      <a:shade val="46275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43" name="AutoShape 6">
                <a:extLst>
                  <a:ext uri="{FF2B5EF4-FFF2-40B4-BE49-F238E27FC236}">
                    <a16:creationId xmlns:a16="http://schemas.microsoft.com/office/drawing/2014/main" id="{D991C5C2-0582-4FD7-BB10-09C32D8BD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2675" y="762000"/>
                <a:ext cx="6096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FF00">
                      <a:gamma/>
                      <a:shade val="46275"/>
                      <a:invGamma/>
                    </a:srgbClr>
                  </a:gs>
                  <a:gs pos="50000">
                    <a:srgbClr val="00FF00"/>
                  </a:gs>
                  <a:gs pos="100000">
                    <a:srgbClr val="00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44" name="AutoShape 7">
                <a:extLst>
                  <a:ext uri="{FF2B5EF4-FFF2-40B4-BE49-F238E27FC236}">
                    <a16:creationId xmlns:a16="http://schemas.microsoft.com/office/drawing/2014/main" id="{7FDF0C7A-4A38-4FA6-8DEB-8B5ACBDF8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475" y="762000"/>
                <a:ext cx="8382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99FF99">
                      <a:gamma/>
                      <a:shade val="46275"/>
                      <a:invGamma/>
                    </a:srgbClr>
                  </a:gs>
                  <a:gs pos="5000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BBB2281A-E74A-4633-A000-BF124776E9DE}"/>
                </a:ext>
              </a:extLst>
            </p:cNvPr>
            <p:cNvGrpSpPr/>
            <p:nvPr/>
          </p:nvGrpSpPr>
          <p:grpSpPr>
            <a:xfrm>
              <a:off x="6561226" y="2542807"/>
              <a:ext cx="370730" cy="45719"/>
              <a:chOff x="1514475" y="762000"/>
              <a:chExt cx="1819275" cy="152400"/>
            </a:xfrm>
          </p:grpSpPr>
          <p:sp>
            <p:nvSpPr>
              <p:cNvPr id="137" name="AutoShape 4">
                <a:extLst>
                  <a:ext uri="{FF2B5EF4-FFF2-40B4-BE49-F238E27FC236}">
                    <a16:creationId xmlns:a16="http://schemas.microsoft.com/office/drawing/2014/main" id="{306EAA34-65BF-444C-9D22-AB5DA30B6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513" y="762000"/>
                <a:ext cx="762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99FF99">
                      <a:gamma/>
                      <a:shade val="46275"/>
                      <a:invGamma/>
                    </a:srgbClr>
                  </a:gs>
                  <a:gs pos="5000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8" name="AutoShape 5">
                <a:extLst>
                  <a:ext uri="{FF2B5EF4-FFF2-40B4-BE49-F238E27FC236}">
                    <a16:creationId xmlns:a16="http://schemas.microsoft.com/office/drawing/2014/main" id="{815AF9D1-86D8-4F38-B183-BB9A00056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8950" y="762000"/>
                <a:ext cx="3048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CC66">
                      <a:gamma/>
                      <a:shade val="46275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9" name="AutoShape 6">
                <a:extLst>
                  <a:ext uri="{FF2B5EF4-FFF2-40B4-BE49-F238E27FC236}">
                    <a16:creationId xmlns:a16="http://schemas.microsoft.com/office/drawing/2014/main" id="{7CD55377-B3B8-48ED-BC3A-B524DC8BB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2675" y="762000"/>
                <a:ext cx="6096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FF00">
                      <a:gamma/>
                      <a:shade val="46275"/>
                      <a:invGamma/>
                    </a:srgbClr>
                  </a:gs>
                  <a:gs pos="50000">
                    <a:srgbClr val="00FF00"/>
                  </a:gs>
                  <a:gs pos="100000">
                    <a:srgbClr val="00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40" name="AutoShape 7">
                <a:extLst>
                  <a:ext uri="{FF2B5EF4-FFF2-40B4-BE49-F238E27FC236}">
                    <a16:creationId xmlns:a16="http://schemas.microsoft.com/office/drawing/2014/main" id="{B50D29BF-F106-45C1-8BEF-EAA8E27C21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475" y="762000"/>
                <a:ext cx="8382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99FF99">
                      <a:gamma/>
                      <a:shade val="46275"/>
                      <a:invGamma/>
                    </a:srgbClr>
                  </a:gs>
                  <a:gs pos="5000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7BCBFABE-C139-42AD-B40F-016DF7F91A11}"/>
                </a:ext>
              </a:extLst>
            </p:cNvPr>
            <p:cNvGrpSpPr/>
            <p:nvPr/>
          </p:nvGrpSpPr>
          <p:grpSpPr>
            <a:xfrm>
              <a:off x="5982191" y="2553429"/>
              <a:ext cx="370730" cy="45719"/>
              <a:chOff x="1514475" y="762000"/>
              <a:chExt cx="1819275" cy="152400"/>
            </a:xfrm>
          </p:grpSpPr>
          <p:sp>
            <p:nvSpPr>
              <p:cNvPr id="133" name="AutoShape 4">
                <a:extLst>
                  <a:ext uri="{FF2B5EF4-FFF2-40B4-BE49-F238E27FC236}">
                    <a16:creationId xmlns:a16="http://schemas.microsoft.com/office/drawing/2014/main" id="{26DD9DF9-84BE-4A50-A4C8-C3652B4490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513" y="762000"/>
                <a:ext cx="762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99FF99">
                      <a:gamma/>
                      <a:shade val="46275"/>
                      <a:invGamma/>
                    </a:srgbClr>
                  </a:gs>
                  <a:gs pos="5000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4" name="AutoShape 5">
                <a:extLst>
                  <a:ext uri="{FF2B5EF4-FFF2-40B4-BE49-F238E27FC236}">
                    <a16:creationId xmlns:a16="http://schemas.microsoft.com/office/drawing/2014/main" id="{FF523149-EC5C-4EC7-A906-C1928DDDA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8950" y="762000"/>
                <a:ext cx="3048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CC66">
                      <a:gamma/>
                      <a:shade val="46275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5" name="AutoShape 6">
                <a:extLst>
                  <a:ext uri="{FF2B5EF4-FFF2-40B4-BE49-F238E27FC236}">
                    <a16:creationId xmlns:a16="http://schemas.microsoft.com/office/drawing/2014/main" id="{93E73011-4F5B-42E6-8447-BEAA71B7E8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2675" y="762000"/>
                <a:ext cx="6096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FF00">
                      <a:gamma/>
                      <a:shade val="46275"/>
                      <a:invGamma/>
                    </a:srgbClr>
                  </a:gs>
                  <a:gs pos="50000">
                    <a:srgbClr val="00FF00"/>
                  </a:gs>
                  <a:gs pos="100000">
                    <a:srgbClr val="00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6" name="AutoShape 7">
                <a:extLst>
                  <a:ext uri="{FF2B5EF4-FFF2-40B4-BE49-F238E27FC236}">
                    <a16:creationId xmlns:a16="http://schemas.microsoft.com/office/drawing/2014/main" id="{85CBA1A5-4A58-433E-8173-6F7FC1E987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475" y="762000"/>
                <a:ext cx="8382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99FF99">
                      <a:gamma/>
                      <a:shade val="46275"/>
                      <a:invGamma/>
                    </a:srgbClr>
                  </a:gs>
                  <a:gs pos="5000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0519D2B9-A8BB-4B41-A323-ED2B69D914BF}"/>
                </a:ext>
              </a:extLst>
            </p:cNvPr>
            <p:cNvGrpSpPr/>
            <p:nvPr/>
          </p:nvGrpSpPr>
          <p:grpSpPr>
            <a:xfrm>
              <a:off x="5948261" y="2388549"/>
              <a:ext cx="370730" cy="45719"/>
              <a:chOff x="1514475" y="762000"/>
              <a:chExt cx="1819275" cy="152400"/>
            </a:xfrm>
          </p:grpSpPr>
          <p:sp>
            <p:nvSpPr>
              <p:cNvPr id="129" name="AutoShape 4">
                <a:extLst>
                  <a:ext uri="{FF2B5EF4-FFF2-40B4-BE49-F238E27FC236}">
                    <a16:creationId xmlns:a16="http://schemas.microsoft.com/office/drawing/2014/main" id="{B31AF881-61E2-4CC7-B13E-6899CD46D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513" y="762000"/>
                <a:ext cx="762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99FF99">
                      <a:gamma/>
                      <a:shade val="46275"/>
                      <a:invGamma/>
                    </a:srgbClr>
                  </a:gs>
                  <a:gs pos="5000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0" name="AutoShape 5">
                <a:extLst>
                  <a:ext uri="{FF2B5EF4-FFF2-40B4-BE49-F238E27FC236}">
                    <a16:creationId xmlns:a16="http://schemas.microsoft.com/office/drawing/2014/main" id="{57998BAB-4A97-464C-8BC7-3EAF08050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8950" y="762000"/>
                <a:ext cx="3048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CC66">
                      <a:gamma/>
                      <a:shade val="46275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1" name="AutoShape 6">
                <a:extLst>
                  <a:ext uri="{FF2B5EF4-FFF2-40B4-BE49-F238E27FC236}">
                    <a16:creationId xmlns:a16="http://schemas.microsoft.com/office/drawing/2014/main" id="{037F1808-09A5-4767-97F0-C418E5296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2675" y="762000"/>
                <a:ext cx="6096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FF00">
                      <a:gamma/>
                      <a:shade val="46275"/>
                      <a:invGamma/>
                    </a:srgbClr>
                  </a:gs>
                  <a:gs pos="50000">
                    <a:srgbClr val="00FF00"/>
                  </a:gs>
                  <a:gs pos="100000">
                    <a:srgbClr val="00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2" name="AutoShape 7">
                <a:extLst>
                  <a:ext uri="{FF2B5EF4-FFF2-40B4-BE49-F238E27FC236}">
                    <a16:creationId xmlns:a16="http://schemas.microsoft.com/office/drawing/2014/main" id="{F43097B1-3DF4-4110-AE3C-E0DA6A7B49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475" y="762000"/>
                <a:ext cx="8382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99FF99">
                      <a:gamma/>
                      <a:shade val="46275"/>
                      <a:invGamma/>
                    </a:srgbClr>
                  </a:gs>
                  <a:gs pos="5000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56" name="フリーフォーム: 図形 55">
              <a:extLst>
                <a:ext uri="{FF2B5EF4-FFF2-40B4-BE49-F238E27FC236}">
                  <a16:creationId xmlns:a16="http://schemas.microsoft.com/office/drawing/2014/main" id="{38C43C0A-4B4B-420D-9653-4DD1D0D0FA8C}"/>
                </a:ext>
              </a:extLst>
            </p:cNvPr>
            <p:cNvSpPr/>
            <p:nvPr/>
          </p:nvSpPr>
          <p:spPr>
            <a:xfrm>
              <a:off x="5538161" y="4429454"/>
              <a:ext cx="1780563" cy="1747836"/>
            </a:xfrm>
            <a:custGeom>
              <a:avLst/>
              <a:gdLst>
                <a:gd name="connsiteX0" fmla="*/ 328574 w 1453683"/>
                <a:gd name="connsiteY0" fmla="*/ 141312 h 1021214"/>
                <a:gd name="connsiteX1" fmla="*/ 530373 w 1453683"/>
                <a:gd name="connsiteY1" fmla="*/ 2575 h 1021214"/>
                <a:gd name="connsiteX2" fmla="*/ 732171 w 1453683"/>
                <a:gd name="connsiteY2" fmla="*/ 65637 h 1021214"/>
                <a:gd name="connsiteX3" fmla="*/ 801540 w 1453683"/>
                <a:gd name="connsiteY3" fmla="*/ 242211 h 1021214"/>
                <a:gd name="connsiteX4" fmla="*/ 1179912 w 1453683"/>
                <a:gd name="connsiteY4" fmla="*/ 166537 h 1021214"/>
                <a:gd name="connsiteX5" fmla="*/ 1211443 w 1453683"/>
                <a:gd name="connsiteY5" fmla="*/ 425091 h 1021214"/>
                <a:gd name="connsiteX6" fmla="*/ 1261893 w 1453683"/>
                <a:gd name="connsiteY6" fmla="*/ 570134 h 1021214"/>
                <a:gd name="connsiteX7" fmla="*/ 1451079 w 1453683"/>
                <a:gd name="connsiteY7" fmla="*/ 639502 h 1021214"/>
                <a:gd name="connsiteX8" fmla="*/ 1356486 w 1453683"/>
                <a:gd name="connsiteY8" fmla="*/ 967425 h 1021214"/>
                <a:gd name="connsiteX9" fmla="*/ 1142075 w 1453683"/>
                <a:gd name="connsiteY9" fmla="*/ 961119 h 1021214"/>
                <a:gd name="connsiteX10" fmla="*/ 883520 w 1453683"/>
                <a:gd name="connsiteY10" fmla="*/ 1017875 h 1021214"/>
                <a:gd name="connsiteX11" fmla="*/ 782621 w 1453683"/>
                <a:gd name="connsiteY11" fmla="*/ 847607 h 1021214"/>
                <a:gd name="connsiteX12" fmla="*/ 486229 w 1453683"/>
                <a:gd name="connsiteY12" fmla="*/ 853913 h 1021214"/>
                <a:gd name="connsiteX13" fmla="*/ 347493 w 1453683"/>
                <a:gd name="connsiteY13" fmla="*/ 702564 h 1021214"/>
                <a:gd name="connsiteX14" fmla="*/ 208756 w 1453683"/>
                <a:gd name="connsiteY14" fmla="*/ 658421 h 1021214"/>
                <a:gd name="connsiteX15" fmla="*/ 651 w 1453683"/>
                <a:gd name="connsiteY15" fmla="*/ 513378 h 1021214"/>
                <a:gd name="connsiteX16" fmla="*/ 139388 w 1453683"/>
                <a:gd name="connsiteY16" fmla="*/ 336804 h 1021214"/>
                <a:gd name="connsiteX17" fmla="*/ 25876 w 1453683"/>
                <a:gd name="connsiteY17" fmla="*/ 103475 h 1021214"/>
                <a:gd name="connsiteX18" fmla="*/ 221369 w 1453683"/>
                <a:gd name="connsiteY18" fmla="*/ 27800 h 1021214"/>
                <a:gd name="connsiteX19" fmla="*/ 328574 w 1453683"/>
                <a:gd name="connsiteY19" fmla="*/ 141312 h 1021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53683" h="1021214">
                  <a:moveTo>
                    <a:pt x="328574" y="141312"/>
                  </a:moveTo>
                  <a:cubicBezTo>
                    <a:pt x="380075" y="137108"/>
                    <a:pt x="463107" y="15187"/>
                    <a:pt x="530373" y="2575"/>
                  </a:cubicBezTo>
                  <a:cubicBezTo>
                    <a:pt x="597639" y="-10038"/>
                    <a:pt x="686977" y="25698"/>
                    <a:pt x="732171" y="65637"/>
                  </a:cubicBezTo>
                  <a:cubicBezTo>
                    <a:pt x="777365" y="105576"/>
                    <a:pt x="726917" y="225394"/>
                    <a:pt x="801540" y="242211"/>
                  </a:cubicBezTo>
                  <a:cubicBezTo>
                    <a:pt x="876163" y="259028"/>
                    <a:pt x="1111595" y="136057"/>
                    <a:pt x="1179912" y="166537"/>
                  </a:cubicBezTo>
                  <a:cubicBezTo>
                    <a:pt x="1248229" y="197017"/>
                    <a:pt x="1197780" y="357825"/>
                    <a:pt x="1211443" y="425091"/>
                  </a:cubicBezTo>
                  <a:cubicBezTo>
                    <a:pt x="1225107" y="492357"/>
                    <a:pt x="1221954" y="534399"/>
                    <a:pt x="1261893" y="570134"/>
                  </a:cubicBezTo>
                  <a:cubicBezTo>
                    <a:pt x="1301832" y="605869"/>
                    <a:pt x="1435314" y="573287"/>
                    <a:pt x="1451079" y="639502"/>
                  </a:cubicBezTo>
                  <a:cubicBezTo>
                    <a:pt x="1466844" y="705717"/>
                    <a:pt x="1407987" y="913822"/>
                    <a:pt x="1356486" y="967425"/>
                  </a:cubicBezTo>
                  <a:cubicBezTo>
                    <a:pt x="1304985" y="1021028"/>
                    <a:pt x="1220903" y="952711"/>
                    <a:pt x="1142075" y="961119"/>
                  </a:cubicBezTo>
                  <a:cubicBezTo>
                    <a:pt x="1063247" y="969527"/>
                    <a:pt x="943429" y="1036794"/>
                    <a:pt x="883520" y="1017875"/>
                  </a:cubicBezTo>
                  <a:cubicBezTo>
                    <a:pt x="823611" y="998956"/>
                    <a:pt x="848836" y="874934"/>
                    <a:pt x="782621" y="847607"/>
                  </a:cubicBezTo>
                  <a:cubicBezTo>
                    <a:pt x="716406" y="820280"/>
                    <a:pt x="558750" y="878087"/>
                    <a:pt x="486229" y="853913"/>
                  </a:cubicBezTo>
                  <a:cubicBezTo>
                    <a:pt x="413708" y="829739"/>
                    <a:pt x="393738" y="735146"/>
                    <a:pt x="347493" y="702564"/>
                  </a:cubicBezTo>
                  <a:cubicBezTo>
                    <a:pt x="301248" y="669982"/>
                    <a:pt x="266563" y="689952"/>
                    <a:pt x="208756" y="658421"/>
                  </a:cubicBezTo>
                  <a:cubicBezTo>
                    <a:pt x="150949" y="626890"/>
                    <a:pt x="12212" y="566981"/>
                    <a:pt x="651" y="513378"/>
                  </a:cubicBezTo>
                  <a:cubicBezTo>
                    <a:pt x="-10910" y="459775"/>
                    <a:pt x="135184" y="405121"/>
                    <a:pt x="139388" y="336804"/>
                  </a:cubicBezTo>
                  <a:cubicBezTo>
                    <a:pt x="143592" y="268487"/>
                    <a:pt x="12213" y="154976"/>
                    <a:pt x="25876" y="103475"/>
                  </a:cubicBezTo>
                  <a:cubicBezTo>
                    <a:pt x="39539" y="51974"/>
                    <a:pt x="168817" y="18341"/>
                    <a:pt x="221369" y="27800"/>
                  </a:cubicBezTo>
                  <a:cubicBezTo>
                    <a:pt x="273921" y="37259"/>
                    <a:pt x="277073" y="145516"/>
                    <a:pt x="328574" y="141312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楕円 56">
              <a:extLst>
                <a:ext uri="{FF2B5EF4-FFF2-40B4-BE49-F238E27FC236}">
                  <a16:creationId xmlns:a16="http://schemas.microsoft.com/office/drawing/2014/main" id="{BD810990-0DD5-4D9A-9CD5-CA2F4D546539}"/>
                </a:ext>
              </a:extLst>
            </p:cNvPr>
            <p:cNvSpPr/>
            <p:nvPr/>
          </p:nvSpPr>
          <p:spPr>
            <a:xfrm>
              <a:off x="6373062" y="5391507"/>
              <a:ext cx="574316" cy="22621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D21C4C08-63B6-4350-9365-AFC83AD90ECC}"/>
                </a:ext>
              </a:extLst>
            </p:cNvPr>
            <p:cNvGrpSpPr/>
            <p:nvPr/>
          </p:nvGrpSpPr>
          <p:grpSpPr>
            <a:xfrm>
              <a:off x="6064721" y="5363095"/>
              <a:ext cx="185365" cy="123983"/>
              <a:chOff x="5964348" y="1752600"/>
              <a:chExt cx="633412" cy="609600"/>
            </a:xfrm>
          </p:grpSpPr>
          <p:sp>
            <p:nvSpPr>
              <p:cNvPr id="125" name="AutoShape 28">
                <a:extLst>
                  <a:ext uri="{FF2B5EF4-FFF2-40B4-BE49-F238E27FC236}">
                    <a16:creationId xmlns:a16="http://schemas.microsoft.com/office/drawing/2014/main" id="{25357232-BA6C-4A6A-9D42-C8304C3A7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8823" y="2057400"/>
                <a:ext cx="3048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CC66">
                      <a:gamma/>
                      <a:shade val="46275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26" name="AutoShape 29">
                <a:extLst>
                  <a:ext uri="{FF2B5EF4-FFF2-40B4-BE49-F238E27FC236}">
                    <a16:creationId xmlns:a16="http://schemas.microsoft.com/office/drawing/2014/main" id="{83C199FD-94E7-4493-9101-39B563398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8160" y="2209800"/>
                <a:ext cx="6096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FF00">
                      <a:gamma/>
                      <a:shade val="46275"/>
                      <a:invGamma/>
                    </a:srgbClr>
                  </a:gs>
                  <a:gs pos="50000">
                    <a:srgbClr val="00FF00"/>
                  </a:gs>
                  <a:gs pos="100000">
                    <a:srgbClr val="00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27" name="AutoShape 31">
                <a:extLst>
                  <a:ext uri="{FF2B5EF4-FFF2-40B4-BE49-F238E27FC236}">
                    <a16:creationId xmlns:a16="http://schemas.microsoft.com/office/drawing/2014/main" id="{AD0B4753-50E1-4A76-9A68-B781A056F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0235" y="1905000"/>
                <a:ext cx="3048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CC66">
                      <a:gamma/>
                      <a:shade val="46275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28" name="AutoShape 32">
                <a:extLst>
                  <a:ext uri="{FF2B5EF4-FFF2-40B4-BE49-F238E27FC236}">
                    <a16:creationId xmlns:a16="http://schemas.microsoft.com/office/drawing/2014/main" id="{244E86A0-D0BF-4915-A466-90C28418C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348" y="1752600"/>
                <a:ext cx="6096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FF00">
                      <a:gamma/>
                      <a:shade val="46275"/>
                      <a:invGamma/>
                    </a:srgbClr>
                  </a:gs>
                  <a:gs pos="50000">
                    <a:srgbClr val="00FF00"/>
                  </a:gs>
                  <a:gs pos="100000">
                    <a:srgbClr val="00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808FDED5-FFE9-4223-A552-86C347C2A461}"/>
                </a:ext>
              </a:extLst>
            </p:cNvPr>
            <p:cNvGrpSpPr/>
            <p:nvPr/>
          </p:nvGrpSpPr>
          <p:grpSpPr>
            <a:xfrm>
              <a:off x="6197505" y="4778741"/>
              <a:ext cx="185365" cy="123983"/>
              <a:chOff x="5964348" y="1752600"/>
              <a:chExt cx="633412" cy="609600"/>
            </a:xfrm>
          </p:grpSpPr>
          <p:sp>
            <p:nvSpPr>
              <p:cNvPr id="121" name="AutoShape 28">
                <a:extLst>
                  <a:ext uri="{FF2B5EF4-FFF2-40B4-BE49-F238E27FC236}">
                    <a16:creationId xmlns:a16="http://schemas.microsoft.com/office/drawing/2014/main" id="{7EBF4704-8220-409C-8AC2-6F2FB2E48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8823" y="2057400"/>
                <a:ext cx="3048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CC66">
                      <a:gamma/>
                      <a:shade val="46275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22" name="AutoShape 29">
                <a:extLst>
                  <a:ext uri="{FF2B5EF4-FFF2-40B4-BE49-F238E27FC236}">
                    <a16:creationId xmlns:a16="http://schemas.microsoft.com/office/drawing/2014/main" id="{4BEDE881-8EE7-4984-BFA4-F2BE0B898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8160" y="2209800"/>
                <a:ext cx="6096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FF00">
                      <a:gamma/>
                      <a:shade val="46275"/>
                      <a:invGamma/>
                    </a:srgbClr>
                  </a:gs>
                  <a:gs pos="50000">
                    <a:srgbClr val="00FF00"/>
                  </a:gs>
                  <a:gs pos="100000">
                    <a:srgbClr val="00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23" name="AutoShape 31">
                <a:extLst>
                  <a:ext uri="{FF2B5EF4-FFF2-40B4-BE49-F238E27FC236}">
                    <a16:creationId xmlns:a16="http://schemas.microsoft.com/office/drawing/2014/main" id="{5403E8EF-1383-477F-9DD6-E635A4AD71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0235" y="1905000"/>
                <a:ext cx="3048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CC66">
                      <a:gamma/>
                      <a:shade val="46275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24" name="AutoShape 32">
                <a:extLst>
                  <a:ext uri="{FF2B5EF4-FFF2-40B4-BE49-F238E27FC236}">
                    <a16:creationId xmlns:a16="http://schemas.microsoft.com/office/drawing/2014/main" id="{DB58D8C1-E953-4E6E-9A7F-15503CF50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348" y="1752600"/>
                <a:ext cx="6096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FF00">
                      <a:gamma/>
                      <a:shade val="46275"/>
                      <a:invGamma/>
                    </a:srgbClr>
                  </a:gs>
                  <a:gs pos="50000">
                    <a:srgbClr val="00FF00"/>
                  </a:gs>
                  <a:gs pos="100000">
                    <a:srgbClr val="00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7FDDC809-CD96-43AB-9D4D-BF6E44436858}"/>
                </a:ext>
              </a:extLst>
            </p:cNvPr>
            <p:cNvGrpSpPr/>
            <p:nvPr/>
          </p:nvGrpSpPr>
          <p:grpSpPr>
            <a:xfrm>
              <a:off x="6676135" y="5124409"/>
              <a:ext cx="185365" cy="123983"/>
              <a:chOff x="5964348" y="1752600"/>
              <a:chExt cx="633412" cy="609600"/>
            </a:xfrm>
          </p:grpSpPr>
          <p:sp>
            <p:nvSpPr>
              <p:cNvPr id="117" name="AutoShape 28">
                <a:extLst>
                  <a:ext uri="{FF2B5EF4-FFF2-40B4-BE49-F238E27FC236}">
                    <a16:creationId xmlns:a16="http://schemas.microsoft.com/office/drawing/2014/main" id="{3956C726-0962-4213-855C-8946D0D06B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8823" y="2057400"/>
                <a:ext cx="3048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CC66">
                      <a:gamma/>
                      <a:shade val="46275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18" name="AutoShape 29">
                <a:extLst>
                  <a:ext uri="{FF2B5EF4-FFF2-40B4-BE49-F238E27FC236}">
                    <a16:creationId xmlns:a16="http://schemas.microsoft.com/office/drawing/2014/main" id="{0866D41F-FD8E-43BB-A00E-40BC87F8CD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8160" y="2209800"/>
                <a:ext cx="6096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FF00">
                      <a:gamma/>
                      <a:shade val="46275"/>
                      <a:invGamma/>
                    </a:srgbClr>
                  </a:gs>
                  <a:gs pos="50000">
                    <a:srgbClr val="00FF00"/>
                  </a:gs>
                  <a:gs pos="100000">
                    <a:srgbClr val="00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19" name="AutoShape 31">
                <a:extLst>
                  <a:ext uri="{FF2B5EF4-FFF2-40B4-BE49-F238E27FC236}">
                    <a16:creationId xmlns:a16="http://schemas.microsoft.com/office/drawing/2014/main" id="{BE08253C-5037-4B62-86F6-1133734B97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0235" y="1905000"/>
                <a:ext cx="3048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CC66">
                      <a:gamma/>
                      <a:shade val="46275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20" name="AutoShape 32">
                <a:extLst>
                  <a:ext uri="{FF2B5EF4-FFF2-40B4-BE49-F238E27FC236}">
                    <a16:creationId xmlns:a16="http://schemas.microsoft.com/office/drawing/2014/main" id="{7535802C-0C56-4638-AB95-60C972578B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348" y="1752600"/>
                <a:ext cx="6096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FF00">
                      <a:gamma/>
                      <a:shade val="46275"/>
                      <a:invGamma/>
                    </a:srgbClr>
                  </a:gs>
                  <a:gs pos="50000">
                    <a:srgbClr val="00FF00"/>
                  </a:gs>
                  <a:gs pos="100000">
                    <a:srgbClr val="00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cxnSp>
          <p:nvCxnSpPr>
            <p:cNvPr id="61" name="直線矢印コネクタ 60">
              <a:extLst>
                <a:ext uri="{FF2B5EF4-FFF2-40B4-BE49-F238E27FC236}">
                  <a16:creationId xmlns:a16="http://schemas.microsoft.com/office/drawing/2014/main" id="{C8A2EBB1-E963-4378-B011-A85776117790}"/>
                </a:ext>
              </a:extLst>
            </p:cNvPr>
            <p:cNvCxnSpPr/>
            <p:nvPr/>
          </p:nvCxnSpPr>
          <p:spPr>
            <a:xfrm>
              <a:off x="6211077" y="3715881"/>
              <a:ext cx="0" cy="62050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2FAB8557-D4B3-4B91-8FC1-A92131169B5B}"/>
                </a:ext>
              </a:extLst>
            </p:cNvPr>
            <p:cNvSpPr txBox="1"/>
            <p:nvPr/>
          </p:nvSpPr>
          <p:spPr>
            <a:xfrm>
              <a:off x="6210728" y="3826854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b="1" dirty="0"/>
                <a:t>アポトーシス</a:t>
              </a:r>
            </a:p>
          </p:txBody>
        </p:sp>
        <p:grpSp>
          <p:nvGrpSpPr>
            <p:cNvPr id="63" name="グループ化 62">
              <a:extLst>
                <a:ext uri="{FF2B5EF4-FFF2-40B4-BE49-F238E27FC236}">
                  <a16:creationId xmlns:a16="http://schemas.microsoft.com/office/drawing/2014/main" id="{7D63E6C9-9E21-4CE7-BC94-DA56423FE61B}"/>
                </a:ext>
              </a:extLst>
            </p:cNvPr>
            <p:cNvGrpSpPr/>
            <p:nvPr/>
          </p:nvGrpSpPr>
          <p:grpSpPr>
            <a:xfrm>
              <a:off x="4076219" y="3558489"/>
              <a:ext cx="1059789" cy="307777"/>
              <a:chOff x="4265974" y="1953570"/>
              <a:chExt cx="1059789" cy="307777"/>
            </a:xfrm>
          </p:grpSpPr>
          <p:sp>
            <p:nvSpPr>
              <p:cNvPr id="115" name="テキスト ボックス 114">
                <a:extLst>
                  <a:ext uri="{FF2B5EF4-FFF2-40B4-BE49-F238E27FC236}">
                    <a16:creationId xmlns:a16="http://schemas.microsoft.com/office/drawing/2014/main" id="{AE2AC66C-F8F9-4D73-9BED-F6C98BC7D911}"/>
                  </a:ext>
                </a:extLst>
              </p:cNvPr>
              <p:cNvSpPr txBox="1"/>
              <p:nvPr/>
            </p:nvSpPr>
            <p:spPr>
              <a:xfrm>
                <a:off x="4376401" y="1953570"/>
                <a:ext cx="9493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/>
                  <a:t>-VAD-FMK</a:t>
                </a:r>
                <a:endParaRPr kumimoji="1" lang="ja-JP" altLang="en-US" sz="1400" b="1" dirty="0"/>
              </a:p>
            </p:txBody>
          </p:sp>
          <p:sp>
            <p:nvSpPr>
              <p:cNvPr id="116" name="楕円 115">
                <a:extLst>
                  <a:ext uri="{FF2B5EF4-FFF2-40B4-BE49-F238E27FC236}">
                    <a16:creationId xmlns:a16="http://schemas.microsoft.com/office/drawing/2014/main" id="{D140D0D4-8C72-4A4E-8688-9D09959AF321}"/>
                  </a:ext>
                </a:extLst>
              </p:cNvPr>
              <p:cNvSpPr/>
              <p:nvPr/>
            </p:nvSpPr>
            <p:spPr>
              <a:xfrm>
                <a:off x="4265974" y="2048163"/>
                <a:ext cx="181770" cy="10089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cxnSp>
          <p:nvCxnSpPr>
            <p:cNvPr id="64" name="直線矢印コネクタ 63">
              <a:extLst>
                <a:ext uri="{FF2B5EF4-FFF2-40B4-BE49-F238E27FC236}">
                  <a16:creationId xmlns:a16="http://schemas.microsoft.com/office/drawing/2014/main" id="{E36B7CE8-B62C-4A5B-B974-C8FFBBBD74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7794" y="3153103"/>
              <a:ext cx="606259" cy="41285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矢印コネクタ 64">
              <a:extLst>
                <a:ext uri="{FF2B5EF4-FFF2-40B4-BE49-F238E27FC236}">
                  <a16:creationId xmlns:a16="http://schemas.microsoft.com/office/drawing/2014/main" id="{91708C25-955B-4987-9BE2-1326C119F9D2}"/>
                </a:ext>
              </a:extLst>
            </p:cNvPr>
            <p:cNvCxnSpPr>
              <a:cxnSpLocks/>
            </p:cNvCxnSpPr>
            <p:nvPr/>
          </p:nvCxnSpPr>
          <p:spPr>
            <a:xfrm>
              <a:off x="4908068" y="3838903"/>
              <a:ext cx="527883" cy="93983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0055919C-9B6E-48C2-8977-76625E93EB7D}"/>
                </a:ext>
              </a:extLst>
            </p:cNvPr>
            <p:cNvGrpSpPr/>
            <p:nvPr/>
          </p:nvGrpSpPr>
          <p:grpSpPr>
            <a:xfrm rot="16538863">
              <a:off x="5623718" y="2867273"/>
              <a:ext cx="720647" cy="215444"/>
              <a:chOff x="3448128" y="4228850"/>
              <a:chExt cx="720647" cy="215444"/>
            </a:xfrm>
          </p:grpSpPr>
          <p:sp>
            <p:nvSpPr>
              <p:cNvPr id="113" name="テキスト ボックス 112">
                <a:extLst>
                  <a:ext uri="{FF2B5EF4-FFF2-40B4-BE49-F238E27FC236}">
                    <a16:creationId xmlns:a16="http://schemas.microsoft.com/office/drawing/2014/main" id="{B2C96BC2-062A-4269-A414-6C817D8C14BA}"/>
                  </a:ext>
                </a:extLst>
              </p:cNvPr>
              <p:cNvSpPr txBox="1"/>
              <p:nvPr/>
            </p:nvSpPr>
            <p:spPr>
              <a:xfrm>
                <a:off x="3480035" y="4228850"/>
                <a:ext cx="68874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800" dirty="0"/>
                  <a:t>-VAD-FMK</a:t>
                </a:r>
                <a:endParaRPr kumimoji="1" lang="ja-JP" altLang="en-US" sz="800" dirty="0"/>
              </a:p>
            </p:txBody>
          </p:sp>
          <p:sp>
            <p:nvSpPr>
              <p:cNvPr id="114" name="楕円 113">
                <a:extLst>
                  <a:ext uri="{FF2B5EF4-FFF2-40B4-BE49-F238E27FC236}">
                    <a16:creationId xmlns:a16="http://schemas.microsoft.com/office/drawing/2014/main" id="{BB30A78F-CBCC-4849-A00A-5A4A8DB9C0B9}"/>
                  </a:ext>
                </a:extLst>
              </p:cNvPr>
              <p:cNvSpPr/>
              <p:nvPr/>
            </p:nvSpPr>
            <p:spPr>
              <a:xfrm>
                <a:off x="3448128" y="4305051"/>
                <a:ext cx="108573" cy="7619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/>
              </a:p>
            </p:txBody>
          </p:sp>
        </p:grp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74FEBD15-3137-4ED6-ADC0-E67E8E57A138}"/>
                </a:ext>
              </a:extLst>
            </p:cNvPr>
            <p:cNvGrpSpPr/>
            <p:nvPr/>
          </p:nvGrpSpPr>
          <p:grpSpPr>
            <a:xfrm>
              <a:off x="5793599" y="4821515"/>
              <a:ext cx="720903" cy="493934"/>
              <a:chOff x="4462166" y="5098565"/>
              <a:chExt cx="720903" cy="493934"/>
            </a:xfrm>
          </p:grpSpPr>
          <p:sp>
            <p:nvSpPr>
              <p:cNvPr id="109" name="テキスト ボックス 108">
                <a:extLst>
                  <a:ext uri="{FF2B5EF4-FFF2-40B4-BE49-F238E27FC236}">
                    <a16:creationId xmlns:a16="http://schemas.microsoft.com/office/drawing/2014/main" id="{6AF003E4-28AA-4C54-AC17-612CDE79295A}"/>
                  </a:ext>
                </a:extLst>
              </p:cNvPr>
              <p:cNvSpPr txBox="1"/>
              <p:nvPr/>
            </p:nvSpPr>
            <p:spPr>
              <a:xfrm>
                <a:off x="4494329" y="5098565"/>
                <a:ext cx="68874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800" dirty="0"/>
                  <a:t>-VAD</a:t>
                </a:r>
                <a:endParaRPr kumimoji="1" lang="ja-JP" altLang="en-US" sz="800" dirty="0"/>
              </a:p>
            </p:txBody>
          </p:sp>
          <p:sp>
            <p:nvSpPr>
              <p:cNvPr id="110" name="楕円 109">
                <a:extLst>
                  <a:ext uri="{FF2B5EF4-FFF2-40B4-BE49-F238E27FC236}">
                    <a16:creationId xmlns:a16="http://schemas.microsoft.com/office/drawing/2014/main" id="{C4D20516-287B-4BA9-8E5A-8CC5BA9ECE2B}"/>
                  </a:ext>
                </a:extLst>
              </p:cNvPr>
              <p:cNvSpPr/>
              <p:nvPr/>
            </p:nvSpPr>
            <p:spPr>
              <a:xfrm>
                <a:off x="4462166" y="5189445"/>
                <a:ext cx="108573" cy="7619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/>
              </a:p>
            </p:txBody>
          </p:sp>
          <p:sp>
            <p:nvSpPr>
              <p:cNvPr id="111" name="円弧 110">
                <a:extLst>
                  <a:ext uri="{FF2B5EF4-FFF2-40B4-BE49-F238E27FC236}">
                    <a16:creationId xmlns:a16="http://schemas.microsoft.com/office/drawing/2014/main" id="{C2D63536-5976-4EA5-B03A-C29DC0BC170F}"/>
                  </a:ext>
                </a:extLst>
              </p:cNvPr>
              <p:cNvSpPr/>
              <p:nvPr/>
            </p:nvSpPr>
            <p:spPr>
              <a:xfrm>
                <a:off x="4740953" y="5206287"/>
                <a:ext cx="184196" cy="202587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2" name="テキスト ボックス 111">
                <a:extLst>
                  <a:ext uri="{FF2B5EF4-FFF2-40B4-BE49-F238E27FC236}">
                    <a16:creationId xmlns:a16="http://schemas.microsoft.com/office/drawing/2014/main" id="{1A409210-51DE-4E05-99BC-BA4E360A0187}"/>
                  </a:ext>
                </a:extLst>
              </p:cNvPr>
              <p:cNvSpPr txBox="1"/>
              <p:nvPr/>
            </p:nvSpPr>
            <p:spPr>
              <a:xfrm rot="17853219">
                <a:off x="4690795" y="5298668"/>
                <a:ext cx="37221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800" dirty="0"/>
                  <a:t>FMK</a:t>
                </a:r>
                <a:endParaRPr kumimoji="1" lang="ja-JP" altLang="en-US" sz="800" dirty="0"/>
              </a:p>
            </p:txBody>
          </p:sp>
        </p:grpSp>
        <p:grpSp>
          <p:nvGrpSpPr>
            <p:cNvPr id="68" name="グループ化 67">
              <a:extLst>
                <a:ext uri="{FF2B5EF4-FFF2-40B4-BE49-F238E27FC236}">
                  <a16:creationId xmlns:a16="http://schemas.microsoft.com/office/drawing/2014/main" id="{322503ED-5C01-425B-AB98-717E4ACC65FD}"/>
                </a:ext>
              </a:extLst>
            </p:cNvPr>
            <p:cNvGrpSpPr/>
            <p:nvPr/>
          </p:nvGrpSpPr>
          <p:grpSpPr>
            <a:xfrm>
              <a:off x="5837348" y="5212556"/>
              <a:ext cx="720903" cy="493934"/>
              <a:chOff x="4462166" y="5098565"/>
              <a:chExt cx="720903" cy="493934"/>
            </a:xfrm>
          </p:grpSpPr>
          <p:sp>
            <p:nvSpPr>
              <p:cNvPr id="105" name="テキスト ボックス 104">
                <a:extLst>
                  <a:ext uri="{FF2B5EF4-FFF2-40B4-BE49-F238E27FC236}">
                    <a16:creationId xmlns:a16="http://schemas.microsoft.com/office/drawing/2014/main" id="{7B0BF3CF-ADF3-4863-99C3-7BDFCF979792}"/>
                  </a:ext>
                </a:extLst>
              </p:cNvPr>
              <p:cNvSpPr txBox="1"/>
              <p:nvPr/>
            </p:nvSpPr>
            <p:spPr>
              <a:xfrm>
                <a:off x="4494329" y="5098565"/>
                <a:ext cx="68874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800" dirty="0"/>
                  <a:t>-VAD</a:t>
                </a:r>
                <a:endParaRPr kumimoji="1" lang="ja-JP" altLang="en-US" sz="800" dirty="0"/>
              </a:p>
            </p:txBody>
          </p:sp>
          <p:sp>
            <p:nvSpPr>
              <p:cNvPr id="106" name="楕円 105">
                <a:extLst>
                  <a:ext uri="{FF2B5EF4-FFF2-40B4-BE49-F238E27FC236}">
                    <a16:creationId xmlns:a16="http://schemas.microsoft.com/office/drawing/2014/main" id="{49C696ED-C0DB-4639-BDD5-F007C676367C}"/>
                  </a:ext>
                </a:extLst>
              </p:cNvPr>
              <p:cNvSpPr/>
              <p:nvPr/>
            </p:nvSpPr>
            <p:spPr>
              <a:xfrm>
                <a:off x="4462166" y="5189445"/>
                <a:ext cx="108573" cy="7619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/>
              </a:p>
            </p:txBody>
          </p:sp>
          <p:sp>
            <p:nvSpPr>
              <p:cNvPr id="107" name="円弧 106">
                <a:extLst>
                  <a:ext uri="{FF2B5EF4-FFF2-40B4-BE49-F238E27FC236}">
                    <a16:creationId xmlns:a16="http://schemas.microsoft.com/office/drawing/2014/main" id="{FE8A2F0D-E32D-4993-B7F0-A9CD314736C2}"/>
                  </a:ext>
                </a:extLst>
              </p:cNvPr>
              <p:cNvSpPr/>
              <p:nvPr/>
            </p:nvSpPr>
            <p:spPr>
              <a:xfrm>
                <a:off x="4740953" y="5206287"/>
                <a:ext cx="184196" cy="202587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8" name="テキスト ボックス 107">
                <a:extLst>
                  <a:ext uri="{FF2B5EF4-FFF2-40B4-BE49-F238E27FC236}">
                    <a16:creationId xmlns:a16="http://schemas.microsoft.com/office/drawing/2014/main" id="{B3A8AAA7-8567-4C0A-9CEF-121833238FC2}"/>
                  </a:ext>
                </a:extLst>
              </p:cNvPr>
              <p:cNvSpPr txBox="1"/>
              <p:nvPr/>
            </p:nvSpPr>
            <p:spPr>
              <a:xfrm rot="17853219">
                <a:off x="4690795" y="5298668"/>
                <a:ext cx="37221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800" dirty="0"/>
                  <a:t>FMK</a:t>
                </a:r>
                <a:endParaRPr kumimoji="1" lang="ja-JP" altLang="en-US" sz="800" dirty="0"/>
              </a:p>
            </p:txBody>
          </p:sp>
        </p:grpSp>
        <p:grpSp>
          <p:nvGrpSpPr>
            <p:cNvPr id="69" name="グループ化 68">
              <a:extLst>
                <a:ext uri="{FF2B5EF4-FFF2-40B4-BE49-F238E27FC236}">
                  <a16:creationId xmlns:a16="http://schemas.microsoft.com/office/drawing/2014/main" id="{509DC7FE-DFA7-47A3-976E-8A4280ACCA00}"/>
                </a:ext>
              </a:extLst>
            </p:cNvPr>
            <p:cNvGrpSpPr/>
            <p:nvPr/>
          </p:nvGrpSpPr>
          <p:grpSpPr>
            <a:xfrm>
              <a:off x="6469221" y="4965813"/>
              <a:ext cx="720903" cy="493934"/>
              <a:chOff x="4462166" y="5098565"/>
              <a:chExt cx="720903" cy="493934"/>
            </a:xfrm>
          </p:grpSpPr>
          <p:sp>
            <p:nvSpPr>
              <p:cNvPr id="101" name="テキスト ボックス 100">
                <a:extLst>
                  <a:ext uri="{FF2B5EF4-FFF2-40B4-BE49-F238E27FC236}">
                    <a16:creationId xmlns:a16="http://schemas.microsoft.com/office/drawing/2014/main" id="{87F35A63-F77A-42AF-997A-DF159225902F}"/>
                  </a:ext>
                </a:extLst>
              </p:cNvPr>
              <p:cNvSpPr txBox="1"/>
              <p:nvPr/>
            </p:nvSpPr>
            <p:spPr>
              <a:xfrm>
                <a:off x="4494329" y="5098565"/>
                <a:ext cx="68874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800" dirty="0"/>
                  <a:t>-VAD</a:t>
                </a:r>
                <a:endParaRPr kumimoji="1" lang="ja-JP" altLang="en-US" sz="800" dirty="0"/>
              </a:p>
            </p:txBody>
          </p:sp>
          <p:sp>
            <p:nvSpPr>
              <p:cNvPr id="102" name="楕円 101">
                <a:extLst>
                  <a:ext uri="{FF2B5EF4-FFF2-40B4-BE49-F238E27FC236}">
                    <a16:creationId xmlns:a16="http://schemas.microsoft.com/office/drawing/2014/main" id="{47CF150E-15DB-49BF-8D1B-63BE9B4295CE}"/>
                  </a:ext>
                </a:extLst>
              </p:cNvPr>
              <p:cNvSpPr/>
              <p:nvPr/>
            </p:nvSpPr>
            <p:spPr>
              <a:xfrm>
                <a:off x="4462166" y="5189445"/>
                <a:ext cx="108573" cy="7619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/>
              </a:p>
            </p:txBody>
          </p:sp>
          <p:sp>
            <p:nvSpPr>
              <p:cNvPr id="103" name="円弧 102">
                <a:extLst>
                  <a:ext uri="{FF2B5EF4-FFF2-40B4-BE49-F238E27FC236}">
                    <a16:creationId xmlns:a16="http://schemas.microsoft.com/office/drawing/2014/main" id="{FFE1A742-0218-4D34-9B00-26F43EEB0FEB}"/>
                  </a:ext>
                </a:extLst>
              </p:cNvPr>
              <p:cNvSpPr/>
              <p:nvPr/>
            </p:nvSpPr>
            <p:spPr>
              <a:xfrm>
                <a:off x="4740953" y="5206287"/>
                <a:ext cx="184196" cy="202587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4" name="テキスト ボックス 103">
                <a:extLst>
                  <a:ext uri="{FF2B5EF4-FFF2-40B4-BE49-F238E27FC236}">
                    <a16:creationId xmlns:a16="http://schemas.microsoft.com/office/drawing/2014/main" id="{227D53FB-4138-46E9-A23F-D4A516DBAB80}"/>
                  </a:ext>
                </a:extLst>
              </p:cNvPr>
              <p:cNvSpPr txBox="1"/>
              <p:nvPr/>
            </p:nvSpPr>
            <p:spPr>
              <a:xfrm rot="17853219">
                <a:off x="4690795" y="5298668"/>
                <a:ext cx="37221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800" dirty="0"/>
                  <a:t>FMK</a:t>
                </a:r>
                <a:endParaRPr kumimoji="1" lang="ja-JP" altLang="en-US" sz="800" dirty="0"/>
              </a:p>
            </p:txBody>
          </p:sp>
        </p:grpSp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53A985D3-DD7A-4937-99F7-990B0C375E37}"/>
                </a:ext>
              </a:extLst>
            </p:cNvPr>
            <p:cNvGrpSpPr/>
            <p:nvPr/>
          </p:nvGrpSpPr>
          <p:grpSpPr>
            <a:xfrm>
              <a:off x="6694824" y="5820422"/>
              <a:ext cx="370730" cy="45719"/>
              <a:chOff x="1514475" y="762000"/>
              <a:chExt cx="1819275" cy="152400"/>
            </a:xfrm>
          </p:grpSpPr>
          <p:sp>
            <p:nvSpPr>
              <p:cNvPr id="97" name="AutoShape 4">
                <a:extLst>
                  <a:ext uri="{FF2B5EF4-FFF2-40B4-BE49-F238E27FC236}">
                    <a16:creationId xmlns:a16="http://schemas.microsoft.com/office/drawing/2014/main" id="{12CBE8F0-E48B-412A-A23D-DFAB04AE6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513" y="762000"/>
                <a:ext cx="762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99FF99">
                      <a:gamma/>
                      <a:shade val="46275"/>
                      <a:invGamma/>
                    </a:srgbClr>
                  </a:gs>
                  <a:gs pos="5000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8" name="AutoShape 5">
                <a:extLst>
                  <a:ext uri="{FF2B5EF4-FFF2-40B4-BE49-F238E27FC236}">
                    <a16:creationId xmlns:a16="http://schemas.microsoft.com/office/drawing/2014/main" id="{0D300A46-538F-4BB6-9F60-2A91222F9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8950" y="762000"/>
                <a:ext cx="3048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CC66">
                      <a:gamma/>
                      <a:shade val="46275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" name="AutoShape 6">
                <a:extLst>
                  <a:ext uri="{FF2B5EF4-FFF2-40B4-BE49-F238E27FC236}">
                    <a16:creationId xmlns:a16="http://schemas.microsoft.com/office/drawing/2014/main" id="{A3673AFA-1F15-4EA3-9445-37CEEEBC23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2675" y="762000"/>
                <a:ext cx="6096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FF00">
                      <a:gamma/>
                      <a:shade val="46275"/>
                      <a:invGamma/>
                    </a:srgbClr>
                  </a:gs>
                  <a:gs pos="50000">
                    <a:srgbClr val="00FF00"/>
                  </a:gs>
                  <a:gs pos="100000">
                    <a:srgbClr val="00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00" name="AutoShape 7">
                <a:extLst>
                  <a:ext uri="{FF2B5EF4-FFF2-40B4-BE49-F238E27FC236}">
                    <a16:creationId xmlns:a16="http://schemas.microsoft.com/office/drawing/2014/main" id="{0BE1E5D1-61CA-4FF9-B14B-6E4D718C0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475" y="762000"/>
                <a:ext cx="838200" cy="1524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99FF99">
                      <a:gamma/>
                      <a:shade val="46275"/>
                      <a:invGamma/>
                    </a:srgbClr>
                  </a:gs>
                  <a:gs pos="5000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19289CD6-6C8A-4325-A689-67EFEEF17A33}"/>
                </a:ext>
              </a:extLst>
            </p:cNvPr>
            <p:cNvGrpSpPr/>
            <p:nvPr/>
          </p:nvGrpSpPr>
          <p:grpSpPr>
            <a:xfrm>
              <a:off x="5977934" y="4631048"/>
              <a:ext cx="720903" cy="493934"/>
              <a:chOff x="4462166" y="5098565"/>
              <a:chExt cx="720903" cy="493934"/>
            </a:xfrm>
          </p:grpSpPr>
          <p:sp>
            <p:nvSpPr>
              <p:cNvPr id="93" name="テキスト ボックス 92">
                <a:extLst>
                  <a:ext uri="{FF2B5EF4-FFF2-40B4-BE49-F238E27FC236}">
                    <a16:creationId xmlns:a16="http://schemas.microsoft.com/office/drawing/2014/main" id="{BE4184FB-3D03-41D5-903F-B260D4207DA2}"/>
                  </a:ext>
                </a:extLst>
              </p:cNvPr>
              <p:cNvSpPr txBox="1"/>
              <p:nvPr/>
            </p:nvSpPr>
            <p:spPr>
              <a:xfrm>
                <a:off x="4494329" y="5098565"/>
                <a:ext cx="68874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800" dirty="0"/>
                  <a:t>-VAD</a:t>
                </a:r>
                <a:endParaRPr kumimoji="1" lang="ja-JP" altLang="en-US" sz="800" dirty="0"/>
              </a:p>
            </p:txBody>
          </p:sp>
          <p:sp>
            <p:nvSpPr>
              <p:cNvPr id="94" name="楕円 93">
                <a:extLst>
                  <a:ext uri="{FF2B5EF4-FFF2-40B4-BE49-F238E27FC236}">
                    <a16:creationId xmlns:a16="http://schemas.microsoft.com/office/drawing/2014/main" id="{E1226E9A-BF6F-415F-B347-A8A1A98912CE}"/>
                  </a:ext>
                </a:extLst>
              </p:cNvPr>
              <p:cNvSpPr/>
              <p:nvPr/>
            </p:nvSpPr>
            <p:spPr>
              <a:xfrm>
                <a:off x="4462166" y="5189445"/>
                <a:ext cx="108573" cy="7619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/>
              </a:p>
            </p:txBody>
          </p:sp>
          <p:sp>
            <p:nvSpPr>
              <p:cNvPr id="95" name="円弧 94">
                <a:extLst>
                  <a:ext uri="{FF2B5EF4-FFF2-40B4-BE49-F238E27FC236}">
                    <a16:creationId xmlns:a16="http://schemas.microsoft.com/office/drawing/2014/main" id="{0C58B0D3-9FD7-45F6-8399-D11EBC4645F8}"/>
                  </a:ext>
                </a:extLst>
              </p:cNvPr>
              <p:cNvSpPr/>
              <p:nvPr/>
            </p:nvSpPr>
            <p:spPr>
              <a:xfrm>
                <a:off x="4740953" y="5206287"/>
                <a:ext cx="184196" cy="202587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テキスト ボックス 95">
                <a:extLst>
                  <a:ext uri="{FF2B5EF4-FFF2-40B4-BE49-F238E27FC236}">
                    <a16:creationId xmlns:a16="http://schemas.microsoft.com/office/drawing/2014/main" id="{F80BE2CA-3CD7-4179-B14C-1767FA3FCA1B}"/>
                  </a:ext>
                </a:extLst>
              </p:cNvPr>
              <p:cNvSpPr txBox="1"/>
              <p:nvPr/>
            </p:nvSpPr>
            <p:spPr>
              <a:xfrm rot="17853219">
                <a:off x="4690795" y="5298668"/>
                <a:ext cx="37221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800" dirty="0"/>
                  <a:t>FMK</a:t>
                </a:r>
                <a:endParaRPr kumimoji="1" lang="ja-JP" altLang="en-US" sz="800" dirty="0"/>
              </a:p>
            </p:txBody>
          </p:sp>
        </p:grp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BE88588C-8B1B-474D-A4CF-C15CE3D0280C}"/>
                </a:ext>
              </a:extLst>
            </p:cNvPr>
            <p:cNvSpPr txBox="1"/>
            <p:nvPr/>
          </p:nvSpPr>
          <p:spPr>
            <a:xfrm rot="2809504">
              <a:off x="6533251" y="5588340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ja-JP" altLang="en-US" sz="1200" dirty="0"/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91D675E7-D36D-475C-870B-057CD2C329D3}"/>
                </a:ext>
              </a:extLst>
            </p:cNvPr>
            <p:cNvSpPr txBox="1"/>
            <p:nvPr/>
          </p:nvSpPr>
          <p:spPr>
            <a:xfrm rot="2809504">
              <a:off x="5928343" y="4971989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ja-JP" altLang="en-US" sz="1200" dirty="0"/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C95D77C9-28DA-4F91-B8C4-72DDBC9C8C9F}"/>
                </a:ext>
              </a:extLst>
            </p:cNvPr>
            <p:cNvSpPr txBox="1"/>
            <p:nvPr/>
          </p:nvSpPr>
          <p:spPr>
            <a:xfrm rot="2809504">
              <a:off x="5971005" y="5357512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ja-JP" altLang="en-US" sz="1200" dirty="0"/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DE553989-9E97-4E19-B020-688E8E1DA7E0}"/>
                </a:ext>
              </a:extLst>
            </p:cNvPr>
            <p:cNvSpPr txBox="1"/>
            <p:nvPr/>
          </p:nvSpPr>
          <p:spPr>
            <a:xfrm rot="2809504">
              <a:off x="6567688" y="5125648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ja-JP" altLang="en-US" sz="1200" dirty="0"/>
            </a:p>
          </p:txBody>
        </p:sp>
      </p:grpSp>
      <p:sp>
        <p:nvSpPr>
          <p:cNvPr id="153" name="テキスト ボックス 152">
            <a:extLst>
              <a:ext uri="{FF2B5EF4-FFF2-40B4-BE49-F238E27FC236}">
                <a16:creationId xmlns:a16="http://schemas.microsoft.com/office/drawing/2014/main" id="{2DC5848E-8E8E-459D-9E6C-553308F95D34}"/>
              </a:ext>
            </a:extLst>
          </p:cNvPr>
          <p:cNvSpPr txBox="1"/>
          <p:nvPr/>
        </p:nvSpPr>
        <p:spPr>
          <a:xfrm>
            <a:off x="402364" y="114277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002060"/>
                </a:solidFill>
              </a:rPr>
              <a:t>原理</a:t>
            </a:r>
          </a:p>
        </p:txBody>
      </p: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9714C2A4-0BA4-420C-A793-959A58269941}"/>
              </a:ext>
            </a:extLst>
          </p:cNvPr>
          <p:cNvSpPr txBox="1"/>
          <p:nvPr/>
        </p:nvSpPr>
        <p:spPr>
          <a:xfrm>
            <a:off x="3897277" y="5259233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DEVD</a:t>
            </a:r>
            <a:r>
              <a:rPr kumimoji="1" lang="ja-JP" altLang="en-US" dirty="0"/>
              <a:t>  </a:t>
            </a:r>
            <a:r>
              <a:rPr kumimoji="1" lang="en-US" altLang="ja-JP" dirty="0"/>
              <a:t>Caspase</a:t>
            </a:r>
            <a:r>
              <a:rPr kumimoji="1" lang="ja-JP" altLang="en-US" dirty="0"/>
              <a:t> </a:t>
            </a:r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5ECC6AED-E9FB-4A22-8C60-BF459BFCC11E}"/>
              </a:ext>
            </a:extLst>
          </p:cNvPr>
          <p:cNvSpPr txBox="1"/>
          <p:nvPr/>
        </p:nvSpPr>
        <p:spPr>
          <a:xfrm>
            <a:off x="3924897" y="5538117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IETD   Caspase 8 </a:t>
            </a:r>
            <a:endParaRPr kumimoji="1" lang="ja-JP" altLang="en-US" dirty="0"/>
          </a:p>
        </p:txBody>
      </p: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DBB67F65-F838-4438-B72A-D19442B03B0A}"/>
              </a:ext>
            </a:extLst>
          </p:cNvPr>
          <p:cNvSpPr txBox="1"/>
          <p:nvPr/>
        </p:nvSpPr>
        <p:spPr>
          <a:xfrm>
            <a:off x="3909912" y="5824900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LEHD  Caspase 9</a:t>
            </a:r>
            <a:endParaRPr kumimoji="1" lang="ja-JP" altLang="en-US" dirty="0"/>
          </a:p>
        </p:txBody>
      </p: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91F27AC4-BE72-4943-BE64-860754BFC359}"/>
              </a:ext>
            </a:extLst>
          </p:cNvPr>
          <p:cNvSpPr txBox="1"/>
          <p:nvPr/>
        </p:nvSpPr>
        <p:spPr>
          <a:xfrm>
            <a:off x="3960214" y="6103784"/>
            <a:ext cx="197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VAD   Pan-Caspase</a:t>
            </a:r>
            <a:endParaRPr kumimoji="1" lang="ja-JP" altLang="en-US" dirty="0"/>
          </a:p>
        </p:txBody>
      </p:sp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100A27B3-CAB3-4075-8CB2-79E15D7CE143}"/>
              </a:ext>
            </a:extLst>
          </p:cNvPr>
          <p:cNvSpPr txBox="1"/>
          <p:nvPr/>
        </p:nvSpPr>
        <p:spPr>
          <a:xfrm>
            <a:off x="4794292" y="3502828"/>
            <a:ext cx="493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FITC</a:t>
            </a:r>
            <a:endParaRPr kumimoji="1" lang="ja-JP" altLang="en-US" sz="1400" b="1" dirty="0"/>
          </a:p>
        </p:txBody>
      </p: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4398FC71-1D22-4EEF-A162-37D1001E7BDB}"/>
              </a:ext>
            </a:extLst>
          </p:cNvPr>
          <p:cNvSpPr txBox="1"/>
          <p:nvPr/>
        </p:nvSpPr>
        <p:spPr>
          <a:xfrm>
            <a:off x="3983677" y="2538642"/>
            <a:ext cx="21419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b="1" dirty="0" err="1"/>
              <a:t>FMK;fluoromethylketone</a:t>
            </a:r>
            <a:endParaRPr lang="ja-JP" altLang="en-US" sz="1400" dirty="0"/>
          </a:p>
        </p:txBody>
      </p:sp>
      <p:pic>
        <p:nvPicPr>
          <p:cNvPr id="165" name="オーディオ 164">
            <a:hlinkClick r:id="" action="ppaction://media"/>
            <a:extLst>
              <a:ext uri="{FF2B5EF4-FFF2-40B4-BE49-F238E27FC236}">
                <a16:creationId xmlns:a16="http://schemas.microsoft.com/office/drawing/2014/main" id="{E2F693E2-E4A5-49E5-A474-6CB7F8050E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372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01"/>
    </mc:Choice>
    <mc:Fallback xmlns="">
      <p:transition spd="slow" advTm="164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0" x="1563688" y="1274763"/>
          <p14:tracePt t="317" x="1589088" y="1257300"/>
          <p14:tracePt t="333" x="1614488" y="1206500"/>
          <p14:tracePt t="352" x="1649413" y="1130300"/>
          <p14:tracePt t="369" x="1690688" y="1079500"/>
          <p14:tracePt t="379" x="1690688" y="1069975"/>
          <p14:tracePt t="398" x="1700213" y="1054100"/>
          <p14:tracePt t="415" x="1708150" y="1036638"/>
          <p14:tracePt t="445" x="1708150" y="1028700"/>
          <p14:tracePt t="490" x="1708150" y="1019175"/>
          <p14:tracePt t="583" x="1700213" y="1019175"/>
          <p14:tracePt t="599" x="1690688" y="1019175"/>
          <p14:tracePt t="617" x="1657350" y="1011238"/>
          <p14:tracePt t="635" x="1622425" y="1003300"/>
          <p14:tracePt t="644" x="1614488" y="993775"/>
          <p14:tracePt t="662" x="1606550" y="993775"/>
          <p14:tracePt t="677" x="1589088" y="993775"/>
          <p14:tracePt t="708" x="1563688" y="977900"/>
          <p14:tracePt t="742" x="1530350" y="968375"/>
          <p14:tracePt t="754" x="1504950" y="968375"/>
          <p14:tracePt t="775" x="1495425" y="952500"/>
          <p14:tracePt t="1097" x="1487488" y="952500"/>
          <p14:tracePt t="1129" x="1477963" y="952500"/>
          <p14:tracePt t="1193" x="1462088" y="952500"/>
          <p14:tracePt t="1226" x="1452563" y="952500"/>
          <p14:tracePt t="1243" x="1444625" y="952500"/>
          <p14:tracePt t="1645" x="1495425" y="952500"/>
          <p14:tracePt t="1662" x="1674813" y="952500"/>
          <p14:tracePt t="1677" x="1885950" y="952500"/>
          <p14:tracePt t="1693" x="2124075" y="952500"/>
          <p14:tracePt t="1708" x="2319338" y="952500"/>
          <p14:tracePt t="1727" x="2489200" y="952500"/>
          <p14:tracePt t="1745" x="2592388" y="952500"/>
          <p14:tracePt t="1762" x="2608263" y="952500"/>
          <p14:tracePt t="2304" x="2617788" y="952500"/>
          <p14:tracePt t="2320" x="2608263" y="952500"/>
          <p14:tracePt t="2336" x="2566988" y="952500"/>
          <p14:tracePt t="2354" x="2532063" y="942975"/>
          <p14:tracePt t="2369" x="2506663" y="935038"/>
          <p14:tracePt t="2378" x="2489200" y="917575"/>
          <p14:tracePt t="2396" x="2481263" y="917575"/>
          <p14:tracePt t="2413" x="2473325" y="917575"/>
          <p14:tracePt t="2428" x="2463800" y="917575"/>
          <p14:tracePt t="2570" x="2455863" y="909638"/>
          <p14:tracePt t="2582" x="2455863" y="900113"/>
          <p14:tracePt t="2598" x="2489200" y="892175"/>
          <p14:tracePt t="2613" x="2541588" y="892175"/>
          <p14:tracePt t="2630" x="2617788" y="884238"/>
          <p14:tracePt t="2645" x="2676525" y="884238"/>
          <p14:tracePt t="2661" x="2744788" y="858838"/>
          <p14:tracePt t="2678" x="2813050" y="858838"/>
          <p14:tracePt t="2694" x="2820988" y="858838"/>
          <p14:tracePt t="2708" x="2830513" y="858838"/>
          <p14:tracePt t="2742" x="2838450" y="858838"/>
          <p14:tracePt t="2757" x="2846388" y="858838"/>
          <p14:tracePt t="2769" x="2863850" y="858838"/>
          <p14:tracePt t="2786" x="2881313" y="858838"/>
          <p14:tracePt t="2802" x="2897188" y="858838"/>
          <p14:tracePt t="2820" x="2922588" y="858838"/>
          <p14:tracePt t="3240" x="2932113" y="841375"/>
          <p14:tracePt t="3443" x="2949575" y="841375"/>
          <p14:tracePt t="3460" x="3000375" y="841375"/>
          <p14:tracePt t="3477" x="3051175" y="841375"/>
          <p14:tracePt t="3492" x="3195638" y="841375"/>
          <p14:tracePt t="3505" x="3228975" y="841375"/>
          <p14:tracePt t="3521" x="3289300" y="841375"/>
          <p14:tracePt t="3535" x="3416300" y="841375"/>
          <p14:tracePt t="3551" x="3502025" y="841375"/>
          <p14:tracePt t="3551" x="3568700" y="841375"/>
          <p14:tracePt t="3569" x="3713163" y="841375"/>
          <p14:tracePt t="3585" x="3841750" y="841375"/>
          <p14:tracePt t="3601" x="3917950" y="841375"/>
          <p14:tracePt t="3618" x="3935413" y="841375"/>
          <p14:tracePt t="3628" x="3943350" y="841375"/>
          <p14:tracePt t="3645" x="3951288" y="841375"/>
          <p14:tracePt t="3790" x="3976688" y="833438"/>
          <p14:tracePt t="3791" x="3994150" y="823913"/>
          <p14:tracePt t="3817" x="4113213" y="798513"/>
          <p14:tracePt t="3833" x="4146550" y="790575"/>
          <p14:tracePt t="3852" x="4257675" y="790575"/>
          <p14:tracePt t="3869" x="4384675" y="790575"/>
          <p14:tracePt t="3879" x="4452938" y="790575"/>
          <p14:tracePt t="3899" x="4614863" y="790575"/>
          <p14:tracePt t="3910" x="4716463" y="790575"/>
          <p14:tracePt t="3925" x="4802188" y="790575"/>
          <p14:tracePt t="3959" x="4810125" y="790575"/>
          <p14:tracePt t="4176" x="4818063" y="781050"/>
          <p14:tracePt t="4193" x="4835525" y="781050"/>
          <p14:tracePt t="4211" x="4919663" y="781050"/>
          <p14:tracePt t="4229" x="4954588" y="781050"/>
          <p14:tracePt t="4245" x="5022850" y="781050"/>
          <p14:tracePt t="4255" x="5091113" y="781050"/>
          <p14:tracePt t="4275" x="5141913" y="781050"/>
          <p14:tracePt t="4294" x="5167313" y="781050"/>
          <p14:tracePt t="4659" x="5226050" y="790575"/>
          <p14:tracePt t="4675" x="5260975" y="790575"/>
          <p14:tracePt t="4694" x="5327650" y="790575"/>
          <p14:tracePt t="4695" x="5353050" y="790575"/>
          <p14:tracePt t="4712" x="5438775" y="790575"/>
          <p14:tracePt t="4728" x="5514975" y="790575"/>
          <p14:tracePt t="4744" x="5659438" y="790575"/>
          <p14:tracePt t="4761" x="5821363" y="790575"/>
          <p14:tracePt t="4776" x="5889625" y="790575"/>
          <p14:tracePt t="4790" x="5932488" y="790575"/>
          <p14:tracePt t="4804" x="6008688" y="790575"/>
          <p14:tracePt t="4818" x="6092825" y="790575"/>
          <p14:tracePt t="4835" x="6229350" y="790575"/>
          <p14:tracePt t="4851" x="6297613" y="790575"/>
          <p14:tracePt t="4869" x="6535738" y="790575"/>
          <p14:tracePt t="4878" x="6619875" y="790575"/>
          <p14:tracePt t="4894" x="6799263" y="790575"/>
          <p14:tracePt t="4912" x="6969125" y="790575"/>
          <p14:tracePt t="4928" x="7078663" y="790575"/>
          <p14:tracePt t="4944" x="7154863" y="790575"/>
          <p14:tracePt t="4959" x="7189788" y="790575"/>
          <p14:tracePt t="4978" x="7205663" y="790575"/>
          <p14:tracePt t="5008" x="7215188" y="790575"/>
          <p14:tracePt t="5040" x="7248525" y="790575"/>
          <p14:tracePt t="5066" x="7299325" y="790575"/>
          <p14:tracePt t="5083" x="7308850" y="790575"/>
          <p14:tracePt t="5101" x="7324725" y="790575"/>
          <p14:tracePt t="5129" x="7334250" y="790575"/>
          <p14:tracePt t="5145" x="7350125" y="790575"/>
          <p14:tracePt t="5347" x="7359650" y="790575"/>
          <p14:tracePt t="5362" x="7367588" y="790575"/>
          <p14:tracePt t="5381" x="7377113" y="790575"/>
          <p14:tracePt t="5397" x="7385050" y="790575"/>
          <p14:tracePt t="5413" x="7392988" y="790575"/>
          <p14:tracePt t="5582" x="7402513" y="790575"/>
          <p14:tracePt t="5597" x="7410450" y="781050"/>
          <p14:tracePt t="5615" x="7418388" y="781050"/>
          <p14:tracePt t="5629" x="7443788" y="765175"/>
          <p14:tracePt t="5645" x="7486650" y="747713"/>
          <p14:tracePt t="5664" x="7521575" y="747713"/>
          <p14:tracePt t="5679" x="7554913" y="747713"/>
          <p14:tracePt t="5695" x="7572375" y="747713"/>
          <p14:tracePt t="5711" x="7580313" y="747713"/>
          <p14:tracePt t="5727" x="7588250" y="747713"/>
          <p14:tracePt t="5772" x="7597775" y="747713"/>
          <p14:tracePt t="5789" x="7605713" y="747713"/>
          <p14:tracePt t="5801" x="7623175" y="747713"/>
          <p14:tracePt t="5818" x="7656513" y="747713"/>
          <p14:tracePt t="5835" x="7681913" y="747713"/>
          <p14:tracePt t="5852" x="7732713" y="747713"/>
          <p14:tracePt t="5868" x="7750175" y="747713"/>
          <p14:tracePt t="5884" x="7767638" y="747713"/>
          <p14:tracePt t="5894" x="7783513" y="747713"/>
          <p14:tracePt t="5911" x="7793038" y="747713"/>
          <p14:tracePt t="5929" x="7810500" y="739775"/>
          <p14:tracePt t="5961" x="7818438" y="739775"/>
          <p14:tracePt t="5976" x="7826375" y="730250"/>
          <p14:tracePt t="6022" x="7835900" y="730250"/>
          <p14:tracePt t="6039" x="7843838" y="730250"/>
          <p14:tracePt t="6069" x="7877175" y="730250"/>
          <p14:tracePt t="6085" x="7927975" y="730250"/>
          <p14:tracePt t="6102" x="7970838" y="730250"/>
          <p14:tracePt t="6117" x="8005763" y="730250"/>
          <p14:tracePt t="6135" x="8039100" y="730250"/>
          <p14:tracePt t="6144" x="8056563" y="730250"/>
          <p14:tracePt t="6162" x="8074025" y="730250"/>
          <p14:tracePt t="6178" x="8089900" y="730250"/>
          <p14:tracePt t="6290" x="8099425" y="730250"/>
          <p14:tracePt t="6302" x="8107363" y="730250"/>
          <p14:tracePt t="6318" x="8132763" y="730250"/>
          <p14:tracePt t="6335" x="8150225" y="730250"/>
          <p14:tracePt t="6351" x="8166100" y="730250"/>
          <p14:tracePt t="6367" x="8183563" y="730250"/>
          <p14:tracePt t="6385" x="8226425" y="730250"/>
          <p14:tracePt t="6395" x="8251825" y="730250"/>
          <p14:tracePt t="6411" x="8269288" y="730250"/>
          <p14:tracePt t="6427" x="8285163" y="730250"/>
          <p14:tracePt t="6443" x="8310563" y="730250"/>
          <p14:tracePt t="6462" x="8378825" y="730250"/>
          <p14:tracePt t="6492" x="8388350" y="730250"/>
          <p14:tracePt t="6506" x="8396288" y="730250"/>
          <p14:tracePt t="6520" x="8404225" y="730250"/>
          <p14:tracePt t="6538" x="8413750" y="730250"/>
          <p14:tracePt t="6553" x="8429625" y="739775"/>
          <p14:tracePt t="6568" x="8447088" y="739775"/>
          <p14:tracePt t="6585" x="8455025" y="739775"/>
          <p14:tracePt t="6675" x="8464550" y="739775"/>
          <p14:tracePt t="6690" x="8480425" y="739775"/>
          <p14:tracePt t="6710" x="8497888" y="739775"/>
          <p14:tracePt t="6728" x="8523288" y="739775"/>
          <p14:tracePt t="6744" x="8548688" y="747713"/>
          <p14:tracePt t="6762" x="8566150" y="747713"/>
          <p14:tracePt t="6787" x="8574088" y="747713"/>
          <p14:tracePt t="6816" x="8583613" y="747713"/>
          <p14:tracePt t="6973" x="8591550" y="747713"/>
          <p14:tracePt t="6991" x="8599488" y="747713"/>
          <p14:tracePt t="7010" x="8624888" y="747713"/>
          <p14:tracePt t="7037" x="8667750" y="747713"/>
          <p14:tracePt t="7050" x="8677275" y="747713"/>
          <p14:tracePt t="7051" x="8685213" y="739775"/>
          <p14:tracePt t="7068" x="8710613" y="730250"/>
          <p14:tracePt t="7085" x="8728075" y="722313"/>
          <p14:tracePt t="7102" x="8728075" y="714375"/>
          <p14:tracePt t="8191" x="8736013" y="714375"/>
          <p14:tracePt t="8208" x="8728075" y="730250"/>
          <p14:tracePt t="8227" x="8685213" y="790575"/>
          <p14:tracePt t="8243" x="8599488" y="884238"/>
          <p14:tracePt t="8259" x="8523288" y="942975"/>
          <p14:tracePt t="8275" x="8413750" y="1044575"/>
          <p14:tracePt t="8288" x="8320088" y="1096963"/>
          <p14:tracePt t="8302" x="8107363" y="1249363"/>
          <p14:tracePt t="8318" x="7869238" y="1368425"/>
          <p14:tracePt t="8335" x="7623175" y="1462088"/>
          <p14:tracePt t="8347" x="7377113" y="1555750"/>
          <p14:tracePt t="8366" x="7129463" y="1631950"/>
          <p14:tracePt t="8380" x="6840538" y="1674813"/>
          <p14:tracePt t="8397" x="6457950" y="1733550"/>
          <p14:tracePt t="8413" x="5846763" y="1741488"/>
          <p14:tracePt t="8429" x="4979988" y="1741488"/>
          <p14:tracePt t="8445" x="4171950" y="1741488"/>
          <p14:tracePt t="8462" x="3424238" y="1741488"/>
          <p14:tracePt t="8479" x="2762250" y="1741488"/>
          <p14:tracePt t="8495" x="2328863" y="1741488"/>
          <p14:tracePt t="8512" x="1928813" y="1741488"/>
          <p14:tracePt t="8524" x="1844675" y="1741488"/>
          <p14:tracePt t="8558" x="1690688" y="1741488"/>
          <p14:tracePt t="8572" x="1674813" y="1741488"/>
          <p14:tracePt t="8586" x="1649413" y="1741488"/>
          <p14:tracePt t="8602" x="1639888" y="1741488"/>
          <p14:tracePt t="8659" x="1631950" y="1758950"/>
          <p14:tracePt t="8677" x="1631950" y="1766888"/>
          <p14:tracePt t="8695" x="1631950" y="1776413"/>
          <p14:tracePt t="8727" x="1622425" y="1784350"/>
          <p14:tracePt t="8738" x="1614488" y="1784350"/>
          <p14:tracePt t="8759" x="1555750" y="1784350"/>
          <p14:tracePt t="8772" x="1520825" y="1784350"/>
          <p14:tracePt t="8787" x="1462088" y="1784350"/>
          <p14:tracePt t="8802" x="1360488" y="1784350"/>
          <p14:tracePt t="8819" x="1292225" y="1784350"/>
          <p14:tracePt t="8835" x="925513" y="1784350"/>
          <p14:tracePt t="8852" x="671513" y="1784350"/>
          <p14:tracePt t="8868" x="441325" y="1766888"/>
          <p14:tracePt t="8879" x="357188" y="1751013"/>
          <p14:tracePt t="8895" x="230188" y="1716088"/>
          <p14:tracePt t="8912" x="161925" y="1682750"/>
          <p14:tracePt t="8929" x="127000" y="1665288"/>
          <p14:tracePt t="9004" x="119063" y="1657350"/>
          <p14:tracePt t="9040" x="93663" y="1639888"/>
          <p14:tracePt t="9052" x="68263" y="1622425"/>
          <p14:tracePt t="9068" x="25400" y="1589088"/>
          <p14:tracePt t="9085" x="0" y="1538288"/>
          <p14:tracePt t="9162" x="111125" y="1181100"/>
          <p14:tracePt t="9177" x="195263" y="1130300"/>
          <p14:tracePt t="9195" x="407988" y="1028700"/>
          <p14:tracePt t="9211" x="696913" y="925513"/>
          <p14:tracePt t="9226" x="993775" y="866775"/>
          <p14:tracePt t="9240" x="1249363" y="849313"/>
          <p14:tracePt t="9254" x="1376363" y="849313"/>
          <p14:tracePt t="9276" x="1606550" y="849313"/>
          <p14:tracePt t="9289" x="1725613" y="900113"/>
          <p14:tracePt t="9304" x="1793875" y="935038"/>
          <p14:tracePt t="9319" x="2039938" y="1096963"/>
          <p14:tracePt t="9335" x="2133600" y="1155700"/>
          <p14:tracePt t="9335" x="2235200" y="1216025"/>
          <p14:tracePt t="9351" x="2387600" y="1317625"/>
          <p14:tracePt t="9369" x="2455863" y="1376363"/>
          <p14:tracePt t="9379" x="2463800" y="1401763"/>
          <p14:tracePt t="9395" x="2463800" y="1419225"/>
          <p14:tracePt t="9411" x="2463800" y="1452563"/>
          <p14:tracePt t="9426" x="2430463" y="1477963"/>
          <p14:tracePt t="9445" x="2387600" y="1487488"/>
          <p14:tracePt t="9459" x="2371725" y="1487488"/>
          <p14:tracePt t="9478" x="2344738" y="1487488"/>
          <p14:tracePt t="9520" x="2336800" y="1487488"/>
          <p14:tracePt t="9556" x="2336800" y="1436688"/>
          <p14:tracePt t="9557" x="2336800" y="1427163"/>
          <p14:tracePt t="9569" x="2336800" y="1401763"/>
          <p14:tracePt t="9586" x="2413000" y="1343025"/>
          <p14:tracePt t="9586" x="2438400" y="1333500"/>
          <p14:tracePt t="9601" x="2489200" y="1325563"/>
          <p14:tracePt t="9618" x="2693988" y="1325563"/>
          <p14:tracePt t="9629" x="3000375" y="1325563"/>
          <p14:tracePt t="9647" x="3441700" y="1325563"/>
          <p14:tracePt t="9663" x="3857625" y="1350963"/>
          <p14:tracePt t="9678" x="4232275" y="1427163"/>
          <p14:tracePt t="9695" x="4486275" y="1504950"/>
          <p14:tracePt t="9711" x="4640263" y="1581150"/>
          <p14:tracePt t="9729" x="4683125" y="1622425"/>
          <p14:tracePt t="9746" x="4683125" y="1682750"/>
          <p14:tracePt t="9754" x="4683125" y="1700213"/>
          <p14:tracePt t="9777" x="4683125" y="1733550"/>
          <p14:tracePt t="9793" x="4683125" y="1766888"/>
          <p14:tracePt t="9809" x="4683125" y="1776413"/>
          <p14:tracePt t="9895" x="4683125" y="1751013"/>
          <p14:tracePt t="9909" x="4673600" y="1690688"/>
          <p14:tracePt t="9928" x="4648200" y="1597025"/>
          <p14:tracePt t="9945" x="4622800" y="1477963"/>
          <p14:tracePt t="9961" x="4589463" y="1411288"/>
          <p14:tracePt t="9976" x="4538663" y="1308100"/>
          <p14:tracePt t="9995" x="4503738" y="1241425"/>
          <p14:tracePt t="10011" x="4478338" y="1189038"/>
          <p14:tracePt t="10027" x="4460875" y="1147763"/>
          <p14:tracePt t="10044" x="4445000" y="1112838"/>
          <p14:tracePt t="10050" x="4445000" y="1104900"/>
          <p14:tracePt t="10073" x="4427538" y="1087438"/>
          <p14:tracePt t="10331" x="4427538" y="1163638"/>
          <p14:tracePt t="10347" x="4427538" y="1216025"/>
          <p14:tracePt t="10366" x="4478338" y="1546225"/>
          <p14:tracePt t="10383" x="4503738" y="1809750"/>
          <p14:tracePt t="10397" x="4513263" y="2098675"/>
          <p14:tracePt t="10414" x="4546600" y="2413000"/>
          <p14:tracePt t="10429" x="4589463" y="2787650"/>
          <p14:tracePt t="10445" x="4589463" y="3025775"/>
          <p14:tracePt t="10462" x="4589463" y="3297238"/>
          <p14:tracePt t="10478" x="4589463" y="3535363"/>
          <p14:tracePt t="10492" x="4589463" y="3790950"/>
          <p14:tracePt t="10503" x="4589463" y="3875088"/>
          <p14:tracePt t="10519" x="4589463" y="4070350"/>
          <p14:tracePt t="10542" x="4564063" y="4359275"/>
          <p14:tracePt t="10559" x="4546600" y="4529138"/>
          <p14:tracePt t="10577" x="4529138" y="4733925"/>
          <p14:tracePt t="10583" x="4521200" y="4835525"/>
          <p14:tracePt t="10598" x="4521200" y="4987925"/>
          <p14:tracePt t="10613" x="4521200" y="5149850"/>
          <p14:tracePt t="10629" x="4521200" y="5302250"/>
          <p14:tracePt t="10644" x="4521200" y="5345113"/>
          <p14:tracePt t="10662" x="4521200" y="5446713"/>
          <p14:tracePt t="10678" x="4521200" y="5608638"/>
          <p14:tracePt t="10693" x="4521200" y="5719763"/>
          <p14:tracePt t="10708" x="4521200" y="5821363"/>
          <p14:tracePt t="10729" x="4521200" y="5932488"/>
          <p14:tracePt t="10745" x="4513263" y="6049963"/>
          <p14:tracePt t="10761" x="4495800" y="6161088"/>
          <p14:tracePt t="10778" x="4470400" y="6288088"/>
          <p14:tracePt t="10794" x="4452938" y="6399213"/>
          <p14:tracePt t="10800" x="4445000" y="6442075"/>
          <p14:tracePt t="10822" x="4427538" y="6561138"/>
          <p14:tracePt t="10835" x="4394200" y="6670675"/>
          <p14:tracePt t="10849" x="4368800" y="6746875"/>
          <p14:tracePt t="10863" x="4368800" y="6781800"/>
          <p14:tracePt t="10883" x="4351338" y="6840538"/>
          <p14:tracePt t="11429" x="527050" y="6824663"/>
          <p14:tracePt t="11442" x="519113" y="6824663"/>
          <p14:tracePt t="11523" x="484188" y="6807200"/>
          <p14:tracePt t="11552" x="441325" y="6781800"/>
          <p14:tracePt t="11567" x="415925" y="6764338"/>
          <p14:tracePt t="11588" x="331788" y="6688138"/>
          <p14:tracePt t="11598" x="314325" y="6662738"/>
          <p14:tracePt t="11613" x="263525" y="6569075"/>
          <p14:tracePt t="11629" x="220663" y="6475413"/>
          <p14:tracePt t="11645" x="203200" y="6399213"/>
          <p14:tracePt t="11660" x="203200" y="6365875"/>
          <p14:tracePt t="11661" x="203200" y="6323013"/>
          <p14:tracePt t="11679" x="203200" y="6211888"/>
          <p14:tracePt t="11695" x="203200" y="6024563"/>
          <p14:tracePt t="11710" x="203200" y="5829300"/>
          <p14:tracePt t="11727" x="203200" y="5600700"/>
          <p14:tracePt t="11741" x="203200" y="5362575"/>
          <p14:tracePt t="11754" x="203200" y="5251450"/>
          <p14:tracePt t="11777" x="203200" y="4894263"/>
          <p14:tracePt t="11790" x="203200" y="4665663"/>
          <p14:tracePt t="11803" x="203200" y="4470400"/>
          <p14:tracePt t="11820" x="203200" y="4359275"/>
          <p14:tracePt t="11836" x="203200" y="4002088"/>
          <p14:tracePt t="11853" x="203200" y="3781425"/>
          <p14:tracePt t="11869" x="195263" y="3560763"/>
          <p14:tracePt t="11878" x="177800" y="3467100"/>
          <p14:tracePt t="11899" x="161925" y="3246438"/>
          <p14:tracePt t="11911" x="136525" y="3051175"/>
          <p14:tracePt t="11927" x="111125" y="2846388"/>
          <p14:tracePt t="11944" x="111125" y="2633663"/>
          <p14:tracePt t="11960" x="111125" y="2422525"/>
          <p14:tracePt t="11975" x="111125" y="2184400"/>
          <p14:tracePt t="11994" x="111125" y="1928813"/>
          <p14:tracePt t="12011" x="111125" y="1758950"/>
          <p14:tracePt t="12027" x="111125" y="1614488"/>
          <p14:tracePt t="12043" x="111125" y="1477963"/>
          <p14:tracePt t="12058" x="111125" y="1376363"/>
          <p14:tracePt t="12069" x="119063" y="1325563"/>
          <p14:tracePt t="12085" x="136525" y="1189038"/>
          <p14:tracePt t="12101" x="144463" y="1147763"/>
          <p14:tracePt t="12118" x="144463" y="1069975"/>
          <p14:tracePt t="12129" x="152400" y="1028700"/>
          <p14:tracePt t="12148" x="152400" y="1003300"/>
          <p14:tracePt t="12163" x="161925" y="968375"/>
          <p14:tracePt t="12179" x="161925" y="960438"/>
          <p14:tracePt t="12196" x="169863" y="960438"/>
          <p14:tracePt t="12211" x="169863" y="952500"/>
          <p14:tracePt t="12228" x="195263" y="935038"/>
          <p14:tracePt t="12245" x="230188" y="925513"/>
          <p14:tracePt t="12253" x="296863" y="909638"/>
          <p14:tracePt t="12276" x="466725" y="909638"/>
          <p14:tracePt t="12292" x="935038" y="909638"/>
          <p14:tracePt t="12304" x="1138238" y="909638"/>
          <p14:tracePt t="12320" x="1631950" y="909638"/>
          <p14:tracePt t="12335" x="1989138" y="909638"/>
          <p14:tracePt t="12352" x="2227263" y="909638"/>
          <p14:tracePt t="12368" x="2293938" y="909638"/>
          <p14:tracePt t="12539" x="2319338" y="909638"/>
          <p14:tracePt t="12556" x="2336800" y="909638"/>
          <p14:tracePt t="12568" x="2413000" y="909638"/>
          <p14:tracePt t="12584" x="2516188" y="917575"/>
          <p14:tracePt t="12601" x="2600325" y="960438"/>
          <p14:tracePt t="12602" x="2711450" y="1011238"/>
          <p14:tracePt t="12613" x="2838450" y="1079500"/>
          <p14:tracePt t="12631" x="3238500" y="1317625"/>
          <p14:tracePt t="12647" x="3416300" y="1452563"/>
          <p14:tracePt t="12663" x="3492500" y="1546225"/>
          <p14:tracePt t="12680" x="3502025" y="1589088"/>
          <p14:tracePt t="12697" x="3502025" y="1733550"/>
          <p14:tracePt t="12713" x="3408363" y="1819275"/>
          <p14:tracePt t="12729" x="3152775" y="1911350"/>
          <p14:tracePt t="12745" x="2711450" y="1989138"/>
          <p14:tracePt t="12762" x="2268538" y="2065338"/>
          <p14:tracePt t="12769" x="2082800" y="2090738"/>
          <p14:tracePt t="12785" x="1819275" y="2133600"/>
          <p14:tracePt t="12802" x="1741488" y="2166938"/>
          <p14:tracePt t="12832" x="1801813" y="2166938"/>
          <p14:tracePt t="12848" x="1938338" y="2166938"/>
          <p14:tracePt t="12866" x="2108200" y="2166938"/>
          <p14:tracePt t="12886" x="2243138" y="2149475"/>
          <p14:tracePt t="12894" x="2319338" y="2141538"/>
          <p14:tracePt t="12912" x="2328863" y="2133600"/>
          <p14:tracePt t="12974" x="2344738" y="2108200"/>
          <p14:tracePt t="12991" x="2362200" y="2098675"/>
          <p14:tracePt t="13005" x="2362200" y="2090738"/>
          <p14:tracePt t="13025" x="2371725" y="2082800"/>
          <p14:tracePt t="13038" x="2371725" y="2047875"/>
          <p14:tracePt t="13053" x="2362200" y="2030413"/>
          <p14:tracePt t="13069" x="2303463" y="1979613"/>
          <p14:tracePt t="13085" x="2235200" y="1946275"/>
          <p14:tracePt t="13102" x="2108200" y="1885950"/>
          <p14:tracePt t="13118" x="1928813" y="1809750"/>
          <p14:tracePt t="13130" x="1700213" y="1751013"/>
          <p14:tracePt t="13146" x="1555750" y="1725613"/>
          <p14:tracePt t="13161" x="1249363" y="1690688"/>
          <p14:tracePt t="13177" x="985838" y="1690688"/>
          <p14:tracePt t="13195" x="704850" y="1690688"/>
          <p14:tracePt t="13212" x="577850" y="1733550"/>
          <p14:tracePt t="13228" x="527050" y="1766888"/>
          <p14:tracePt t="13229" x="492125" y="1784350"/>
          <p14:tracePt t="13246" x="433388" y="1844675"/>
          <p14:tracePt t="13262" x="400050" y="1895475"/>
          <p14:tracePt t="13285" x="347663" y="1989138"/>
          <p14:tracePt t="13302" x="347663" y="2065338"/>
          <p14:tracePt t="13318" x="347663" y="2108200"/>
          <p14:tracePt t="13335" x="357188" y="2174875"/>
          <p14:tracePt t="13351" x="400050" y="2252663"/>
          <p14:tracePt t="13368" x="569913" y="2336800"/>
          <p14:tracePt t="13379" x="704850" y="2371725"/>
          <p14:tracePt t="13398" x="1504950" y="2481263"/>
          <p14:tracePt t="13414" x="2227263" y="2481263"/>
          <p14:tracePt t="13426" x="2574925" y="2481263"/>
          <p14:tracePt t="13443" x="3119438" y="2481263"/>
          <p14:tracePt t="13461" x="3382963" y="2481263"/>
          <p14:tracePt t="13479" x="3390900" y="2463800"/>
          <p14:tracePt t="13495" x="3390900" y="2422525"/>
          <p14:tracePt t="13505" x="3382963" y="2387600"/>
          <p14:tracePt t="13527" x="3340100" y="2293938"/>
          <p14:tracePt t="13541" x="3330575" y="2278063"/>
          <p14:tracePt t="13557" x="3322638" y="2252663"/>
          <p14:tracePt t="13558" x="3314700" y="2252663"/>
          <p14:tracePt t="13833" x="3314700" y="2243138"/>
          <p14:tracePt t="13879" x="3305175" y="2243138"/>
          <p14:tracePt t="13896" x="3271838" y="2252663"/>
          <p14:tracePt t="13911" x="3221038" y="2252663"/>
          <p14:tracePt t="13927" x="3144838" y="2268538"/>
          <p14:tracePt t="13942" x="3076575" y="2278063"/>
          <p14:tracePt t="13961" x="2940050" y="2303463"/>
          <p14:tracePt t="13978" x="2787650" y="2344738"/>
          <p14:tracePt t="13994" x="2660650" y="2379663"/>
          <p14:tracePt t="14010" x="2582863" y="2397125"/>
          <p14:tracePt t="14442" x="2592388" y="2397125"/>
          <p14:tracePt t="14459" x="2625725" y="2397125"/>
          <p14:tracePt t="14478" x="2693988" y="2379663"/>
          <p14:tracePt t="14495" x="2795588" y="2371725"/>
          <p14:tracePt t="14512" x="2863850" y="2371725"/>
          <p14:tracePt t="14521" x="2906713" y="2371725"/>
          <p14:tracePt t="14541" x="3051175" y="2371725"/>
          <p14:tracePt t="14555" x="3094038" y="2371725"/>
          <p14:tracePt t="14567" x="3238500" y="2371725"/>
          <p14:tracePt t="14583" x="3398838" y="2371725"/>
          <p14:tracePt t="14601" x="3502025" y="2362200"/>
          <p14:tracePt t="14617" x="3535363" y="2362200"/>
          <p14:tracePt t="14628" x="3543300" y="2354263"/>
          <p14:tracePt t="14817" x="3552825" y="2354263"/>
          <p14:tracePt t="14833" x="3603625" y="2354263"/>
          <p14:tracePt t="14849" x="3646488" y="2354263"/>
          <p14:tracePt t="14850" x="3679825" y="2354263"/>
          <p14:tracePt t="14863" x="3756025" y="2344738"/>
          <p14:tracePt t="14881" x="3781425" y="2328863"/>
          <p14:tracePt t="14896" x="3816350" y="2311400"/>
          <p14:tracePt t="14912" x="3832225" y="2303463"/>
          <p14:tracePt t="14927" x="3832225" y="2293938"/>
          <p14:tracePt t="14942" x="3832225" y="2286000"/>
          <p14:tracePt t="14962" x="3832225" y="2268538"/>
          <p14:tracePt t="14979" x="3832225" y="2252663"/>
          <p14:tracePt t="14995" x="3816350" y="2252663"/>
          <p14:tracePt t="15012" x="3763963" y="2252663"/>
          <p14:tracePt t="15028" x="3697288" y="2252663"/>
          <p14:tracePt t="15043" x="3629025" y="2252663"/>
          <p14:tracePt t="15058" x="3586163" y="2252663"/>
          <p14:tracePt t="15072" x="3502025" y="2252663"/>
          <p14:tracePt t="15085" x="3408363" y="2252663"/>
          <p14:tracePt t="15102" x="3330575" y="2252663"/>
          <p14:tracePt t="15118" x="3289300" y="2252663"/>
          <p14:tracePt t="15128" x="3279775" y="2252663"/>
          <p14:tracePt t="15147" x="3221038" y="2243138"/>
          <p14:tracePt t="15163" x="3195638" y="2243138"/>
          <p14:tracePt t="15192" x="3186113" y="2243138"/>
          <p14:tracePt t="15273" x="3170238" y="2243138"/>
          <p14:tracePt t="15364" x="3152775" y="2243138"/>
          <p14:tracePt t="15381" x="3144838" y="2243138"/>
          <p14:tracePt t="15397" x="3135313" y="2243138"/>
          <p14:tracePt t="15412" x="3135313" y="2260600"/>
          <p14:tracePt t="15428" x="3127375" y="2278063"/>
          <p14:tracePt t="15597" x="3211513" y="2286000"/>
          <p14:tracePt t="15613" x="3263900" y="2286000"/>
          <p14:tracePt t="15629" x="3348038" y="2303463"/>
          <p14:tracePt t="15645" x="3441700" y="2319338"/>
          <p14:tracePt t="15662" x="3535363" y="2328863"/>
          <p14:tracePt t="15678" x="3619500" y="2328863"/>
          <p14:tracePt t="15694" x="3687763" y="2328863"/>
          <p14:tracePt t="15711" x="3748088" y="2328863"/>
          <p14:tracePt t="15755" x="3763963" y="2328863"/>
          <p14:tracePt t="15787" x="3781425" y="2328863"/>
          <p14:tracePt t="15804" x="3798888" y="2311400"/>
          <p14:tracePt t="15818" x="3806825" y="2311400"/>
          <p14:tracePt t="15835" x="3824288" y="2303463"/>
          <p14:tracePt t="15836" x="3824288" y="2278063"/>
          <p14:tracePt t="15851" x="3849688" y="2260600"/>
          <p14:tracePt t="15868" x="3875088" y="2209800"/>
          <p14:tracePt t="15895" x="3883025" y="2184400"/>
          <p14:tracePt t="15912" x="3883025" y="2159000"/>
          <p14:tracePt t="15929" x="3883025" y="2141538"/>
          <p14:tracePt t="15943" x="3883025" y="2124075"/>
          <p14:tracePt t="15959" x="3883025" y="2108200"/>
          <p14:tracePt t="15978" x="3857625" y="2098675"/>
          <p14:tracePt t="15994" x="3798888" y="2098675"/>
          <p14:tracePt t="16011" x="3662363" y="2098675"/>
          <p14:tracePt t="16027" x="3475038" y="2098675"/>
          <p14:tracePt t="16044" x="3221038" y="2098675"/>
          <p14:tracePt t="16050" x="3109913" y="2098675"/>
          <p14:tracePt t="16073" x="2787650" y="2098675"/>
          <p14:tracePt t="16085" x="2686050" y="2098675"/>
          <p14:tracePt t="16100" x="2541588" y="2098675"/>
          <p14:tracePt t="16116" x="2438400" y="2098675"/>
          <p14:tracePt t="16132" x="2354263" y="2098675"/>
          <p14:tracePt t="16148" x="2344738" y="2098675"/>
          <p14:tracePt t="16177" x="2344738" y="2090738"/>
          <p14:tracePt t="16193" x="2362200" y="2082800"/>
          <p14:tracePt t="16211" x="2430463" y="2065338"/>
          <p14:tracePt t="16228" x="2524125" y="2047875"/>
          <p14:tracePt t="16243" x="2608263" y="2030413"/>
          <p14:tracePt t="16259" x="2676525" y="2005013"/>
          <p14:tracePt t="16270" x="2686050" y="2005013"/>
          <p14:tracePt t="16286" x="2693988" y="1997075"/>
          <p14:tracePt t="16349" x="2693988" y="1989138"/>
          <p14:tracePt t="16362" x="2668588" y="1989138"/>
          <p14:tracePt t="16381" x="2566988" y="1971675"/>
          <p14:tracePt t="16395" x="2532063" y="1963738"/>
          <p14:tracePt t="16411" x="2268538" y="1920875"/>
          <p14:tracePt t="16427" x="1971675" y="1870075"/>
          <p14:tracePt t="16442" x="1801813" y="1835150"/>
          <p14:tracePt t="16461" x="1317625" y="1793875"/>
          <p14:tracePt t="16477" x="1096963" y="1776413"/>
          <p14:tracePt t="16493" x="909638" y="1776413"/>
          <p14:tracePt t="16509" x="765175" y="1776413"/>
          <p14:tracePt t="16525" x="704850" y="1776413"/>
          <p14:tracePt t="16537" x="636588" y="1776413"/>
          <p14:tracePt t="16552" x="585788" y="1776413"/>
          <p14:tracePt t="16569" x="577850" y="1776413"/>
          <p14:tracePt t="16585" x="569913" y="1776413"/>
          <p14:tracePt t="16603" x="552450" y="1784350"/>
          <p14:tracePt t="16613" x="544513" y="1793875"/>
          <p14:tracePt t="16632" x="534988" y="1801813"/>
          <p14:tracePt t="16647" x="519113" y="1827213"/>
          <p14:tracePt t="16663" x="509588" y="1903413"/>
          <p14:tracePt t="16681" x="509588" y="1954213"/>
          <p14:tracePt t="16696" x="509588" y="2030413"/>
          <p14:tracePt t="16713" x="595313" y="2174875"/>
          <p14:tracePt t="16729" x="646113" y="2217738"/>
          <p14:tracePt t="16745" x="773113" y="2303463"/>
          <p14:tracePt t="16762" x="968375" y="2371725"/>
          <p14:tracePt t="16770" x="1069975" y="2405063"/>
          <p14:tracePt t="16785" x="1308100" y="2438400"/>
          <p14:tracePt t="16801" x="1581150" y="2463800"/>
          <p14:tracePt t="16818" x="1819275" y="2473325"/>
          <p14:tracePt t="16818" x="1946275" y="2473325"/>
          <p14:tracePt t="16835" x="2184400" y="2473325"/>
          <p14:tracePt t="16851" x="2303463" y="2473325"/>
          <p14:tracePt t="16868" x="2481263" y="2473325"/>
          <p14:tracePt t="16886" x="2727325" y="2473325"/>
          <p14:tracePt t="16912" x="2922588" y="2422525"/>
          <p14:tracePt t="16928" x="3059113" y="2371725"/>
          <p14:tracePt t="16945" x="3170238" y="2336800"/>
          <p14:tracePt t="16961" x="3263900" y="2311400"/>
          <p14:tracePt t="16977" x="3348038" y="2278063"/>
          <p14:tracePt t="16994" x="3398838" y="2243138"/>
          <p14:tracePt t="17011" x="3408363" y="2227263"/>
          <p14:tracePt t="17020" x="3408363" y="2209800"/>
          <p14:tracePt t="17043" x="3408363" y="2159000"/>
          <p14:tracePt t="17050" x="3408363" y="2141538"/>
          <p14:tracePt t="17068" x="3408363" y="2124075"/>
          <p14:tracePt t="17085" x="3408363" y="2108200"/>
          <p14:tracePt t="17101" x="3408363" y="2098675"/>
          <p14:tracePt t="17119" x="3390900" y="2090738"/>
          <p14:tracePt t="17129" x="3365500" y="2082800"/>
          <p14:tracePt t="17145" x="3305175" y="2065338"/>
          <p14:tracePt t="17163" x="3238500" y="2030413"/>
          <p14:tracePt t="17181" x="3135313" y="2022475"/>
          <p14:tracePt t="17197" x="3059113" y="2014538"/>
          <p14:tracePt t="17212" x="3016250" y="1997075"/>
          <p14:tracePt t="17229" x="3008313" y="1979613"/>
          <p14:tracePt t="17691" x="3008313" y="1989138"/>
          <p14:tracePt t="17708" x="3016250" y="2005013"/>
          <p14:tracePt t="17729" x="3127375" y="2047875"/>
          <p14:tracePt t="17745" x="3211513" y="2073275"/>
          <p14:tracePt t="17761" x="3305175" y="2108200"/>
          <p14:tracePt t="17777" x="3355975" y="2124075"/>
          <p14:tracePt t="17793" x="3441700" y="2141538"/>
          <p14:tracePt t="17804" x="3509963" y="2141538"/>
          <p14:tracePt t="17821" x="3543300" y="2149475"/>
          <p14:tracePt t="17911" x="3517900" y="2159000"/>
          <p14:tracePt t="17927" x="3475038" y="2159000"/>
          <p14:tracePt t="17945" x="3467100" y="2166938"/>
          <p14:tracePt t="17963" x="3441700" y="2166938"/>
          <p14:tracePt t="18084" x="3475038" y="2174875"/>
          <p14:tracePt t="18101" x="3502025" y="2174875"/>
          <p14:tracePt t="18116" x="3517900" y="2184400"/>
          <p14:tracePt t="18191" x="3467100" y="2192338"/>
          <p14:tracePt t="18208" x="3390900" y="2192338"/>
          <p14:tracePt t="18228" x="3254375" y="2192338"/>
          <p14:tracePt t="18244" x="3160713" y="2192338"/>
          <p14:tracePt t="18261" x="2932113" y="2192338"/>
          <p14:tracePt t="18275" x="2889250" y="2192338"/>
          <p14:tracePt t="18277" x="2871788" y="2192338"/>
          <p14:tracePt t="18303" x="2863850" y="2192338"/>
          <p14:tracePt t="18365" x="2863850" y="2209800"/>
          <p14:tracePt t="18380" x="2881313" y="2209800"/>
          <p14:tracePt t="18396" x="2965450" y="2235200"/>
          <p14:tracePt t="18411" x="2982913" y="2235200"/>
          <p14:tracePt t="18427" x="3008313" y="2243138"/>
          <p14:tracePt t="18521" x="3000375" y="2252663"/>
          <p14:tracePt t="18538" x="2940050" y="2252663"/>
          <p14:tracePt t="18552" x="2906713" y="2252663"/>
          <p14:tracePt t="18568" x="2846388" y="2252663"/>
          <p14:tracePt t="18585" x="2805113" y="2252663"/>
          <p14:tracePt t="18601" x="2795588" y="2252663"/>
          <p14:tracePt t="18662" x="2838450" y="2252663"/>
          <p14:tracePt t="18676" x="2940050" y="2268538"/>
          <p14:tracePt t="18696" x="3170238" y="2278063"/>
          <p14:tracePt t="18715" x="3314700" y="2278063"/>
          <p14:tracePt t="18723" x="3373438" y="2278063"/>
          <p14:tracePt t="18741" x="3408363" y="2278063"/>
          <p14:tracePt t="18758" x="3416300" y="2278063"/>
          <p14:tracePt t="18772" x="3416300" y="2268538"/>
          <p14:tracePt t="18801" x="3340100" y="2174875"/>
          <p14:tracePt t="18816" x="3314700" y="2166938"/>
          <p14:tracePt t="18835" x="3160713" y="2124075"/>
          <p14:tracePt t="18852" x="2719388" y="2005013"/>
          <p14:tracePt t="18862" x="2498725" y="1971675"/>
          <p14:tracePt t="18882" x="1938338" y="1963738"/>
          <p14:tracePt t="18898" x="1682750" y="1963738"/>
          <p14:tracePt t="18913" x="1530350" y="1963738"/>
          <p14:tracePt t="18929" x="1512888" y="1963738"/>
          <p14:tracePt t="18945" x="1495425" y="1979613"/>
          <p14:tracePt t="18962" x="1495425" y="1997075"/>
          <p14:tracePt t="18979" x="1530350" y="2065338"/>
          <p14:tracePt t="18996" x="1622425" y="2098675"/>
          <p14:tracePt t="19011" x="1708150" y="2141538"/>
          <p14:tracePt t="19020" x="1928813" y="2217738"/>
          <p14:tracePt t="19035" x="2235200" y="2344738"/>
          <p14:tracePt t="19051" x="2397125" y="2405063"/>
          <p14:tracePt t="19068" x="2727325" y="2651125"/>
          <p14:tracePt t="19085" x="2871788" y="2830513"/>
          <p14:tracePt t="19101" x="2914650" y="2932113"/>
          <p14:tracePt t="19101" x="2922588" y="3025775"/>
          <p14:tracePt t="19119" x="2949575" y="3263900"/>
          <p14:tracePt t="19135" x="2949575" y="3517900"/>
          <p14:tracePt t="19144" x="2881313" y="3671888"/>
          <p14:tracePt t="19159" x="2736850" y="4062413"/>
          <p14:tracePt t="19180" x="2600325" y="4402138"/>
          <p14:tracePt t="19195" x="2397125" y="4852988"/>
          <p14:tracePt t="19211" x="2336800" y="5005388"/>
          <p14:tracePt t="19227" x="2252663" y="5192713"/>
          <p14:tracePt t="19242" x="2184400" y="5362575"/>
          <p14:tracePt t="19255" x="2159000" y="5421313"/>
          <p14:tracePt t="19271" x="2108200" y="5497513"/>
          <p14:tracePt t="19286" x="2090738" y="5507038"/>
          <p14:tracePt t="19301" x="2039938" y="5514975"/>
          <p14:tracePt t="19318" x="1997075" y="5549900"/>
          <p14:tracePt t="19335" x="1971675" y="5565775"/>
          <p14:tracePt t="19352" x="1852613" y="5641975"/>
          <p14:tracePt t="19368" x="1793875" y="5702300"/>
          <p14:tracePt t="19378" x="1741488" y="5745163"/>
          <p14:tracePt t="19394" x="1665288" y="5813425"/>
          <p14:tracePt t="19410" x="1597025" y="5872163"/>
          <p14:tracePt t="19425" x="1546225" y="5965825"/>
          <p14:tracePt t="19444" x="1470025" y="6067425"/>
          <p14:tracePt t="19476" x="1462088" y="6076950"/>
          <p14:tracePt t="19582" x="1462088" y="5991225"/>
          <p14:tracePt t="19599" x="1470025" y="5897563"/>
          <p14:tracePt t="19615" x="1470025" y="5864225"/>
          <p14:tracePt t="19631" x="1470025" y="5735638"/>
          <p14:tracePt t="19646" x="1470025" y="5668963"/>
          <p14:tracePt t="19664" x="1487488" y="5591175"/>
          <p14:tracePt t="19679" x="1487488" y="5549900"/>
          <p14:tracePt t="19695" x="1487488" y="5497513"/>
          <p14:tracePt t="19711" x="1487488" y="5456238"/>
          <p14:tracePt t="19729" x="1495425" y="5446713"/>
          <p14:tracePt t="19745" x="1504950" y="5430838"/>
          <p14:tracePt t="19755" x="1530350" y="5421313"/>
          <p14:tracePt t="19777" x="1563688" y="5380038"/>
          <p14:tracePt t="19791" x="1639888" y="5370513"/>
          <p14:tracePt t="19803" x="1657350" y="5370513"/>
          <p14:tracePt t="19817" x="1682750" y="5370513"/>
          <p14:tracePt t="19835" x="1766888" y="5370513"/>
          <p14:tracePt t="19897" x="1776413" y="5370513"/>
          <p14:tracePt t="19910" x="1784350" y="5380038"/>
          <p14:tracePt t="19926" x="1793875" y="5387975"/>
          <p14:tracePt t="19942" x="1793875" y="5421313"/>
          <p14:tracePt t="19961" x="1801813" y="5438775"/>
          <p14:tracePt t="19978" x="1819275" y="5489575"/>
          <p14:tracePt t="19994" x="1835150" y="5524500"/>
          <p14:tracePt t="20009" x="1852613" y="5532438"/>
          <p14:tracePt t="20020" x="1852613" y="5549900"/>
          <p14:tracePt t="20051" x="1860550" y="5575300"/>
          <p14:tracePt t="20130" x="1860550" y="5591175"/>
          <p14:tracePt t="20161" x="1827213" y="5600700"/>
          <p14:tracePt t="20176" x="1801813" y="5608638"/>
          <p14:tracePt t="20195" x="1758950" y="5626100"/>
          <p14:tracePt t="20211" x="1716088" y="5641975"/>
          <p14:tracePt t="20242" x="1708150" y="5641975"/>
          <p14:tracePt t="20254" x="1700213" y="5641975"/>
          <p14:tracePt t="20276" x="1690688" y="5641975"/>
          <p14:tracePt t="20287" x="1682750" y="5641975"/>
          <p14:tracePt t="20318" x="1674813" y="5641975"/>
          <p14:tracePt t="20332" x="1665288" y="5641975"/>
          <p14:tracePt t="20352" x="1657350" y="5641975"/>
          <p14:tracePt t="20490" x="1690688" y="5659438"/>
          <p14:tracePt t="20490" x="1741488" y="5659438"/>
          <p14:tracePt t="20507" x="1819275" y="5659438"/>
          <p14:tracePt t="20526" x="1878013" y="5659438"/>
          <p14:tracePt t="20542" x="1920875" y="5659438"/>
          <p14:tracePt t="20558" x="2005013" y="5659438"/>
          <p14:tracePt t="20570" x="2014538" y="5659438"/>
          <p14:tracePt t="20646" x="2022475" y="5659438"/>
          <p14:tracePt t="20660" x="2039938" y="5668963"/>
          <p14:tracePt t="20677" x="2047875" y="5668963"/>
          <p14:tracePt t="20694" x="2065338" y="5668963"/>
          <p14:tracePt t="20755" x="2082800" y="5668963"/>
          <p14:tracePt t="20790" x="2090738" y="5668963"/>
          <p14:tracePt t="20801" x="2098675" y="5668963"/>
          <p14:tracePt t="20833" x="2108200" y="5668963"/>
          <p14:tracePt t="20849" x="2159000" y="5668963"/>
          <p14:tracePt t="20863" x="2217738" y="5668963"/>
          <p14:tracePt t="20879" x="2286000" y="5668963"/>
          <p14:tracePt t="20895" x="2319338" y="5668963"/>
          <p14:tracePt t="20911" x="2328863" y="5668963"/>
          <p14:tracePt t="22555" x="2354263" y="5668963"/>
          <p14:tracePt t="22581" x="2438400" y="5676900"/>
          <p14:tracePt t="22600" x="2516188" y="5676900"/>
          <p14:tracePt t="22616" x="2557463" y="5684838"/>
          <p14:tracePt t="22635" x="2651125" y="5684838"/>
          <p14:tracePt t="23021" x="2701925" y="5684838"/>
          <p14:tracePt t="23036" x="2752725" y="5684838"/>
          <p14:tracePt t="23052" x="2830513" y="5684838"/>
          <p14:tracePt t="23067" x="2940050" y="5684838"/>
          <p14:tracePt t="23085" x="3041650" y="5684838"/>
          <p14:tracePt t="23101" x="3084513" y="5684838"/>
          <p14:tracePt t="23273" x="3076575" y="5694363"/>
          <p14:tracePt t="23289" x="2990850" y="5761038"/>
          <p14:tracePt t="23301" x="2922588" y="5788025"/>
          <p14:tracePt t="23318" x="2846388" y="5821363"/>
          <p14:tracePt t="23335" x="2744788" y="5838825"/>
          <p14:tracePt t="23351" x="2582863" y="5889625"/>
          <p14:tracePt t="23369" x="2397125" y="5915025"/>
          <p14:tracePt t="23379" x="2319338" y="5915025"/>
          <p14:tracePt t="23396" x="2124075" y="5932488"/>
          <p14:tracePt t="23413" x="2047875" y="5932488"/>
          <p14:tracePt t="23429" x="2030413" y="5932488"/>
          <p14:tracePt t="23447" x="2014538" y="5932488"/>
          <p14:tracePt t="23462" x="2005013" y="5932488"/>
          <p14:tracePt t="23463" x="1997075" y="5932488"/>
          <p14:tracePt t="23478" x="1989138" y="5932488"/>
          <p14:tracePt t="23496" x="1971675" y="5932488"/>
          <p14:tracePt t="23512" x="1963738" y="5932488"/>
          <p14:tracePt t="23520" x="1954213" y="5932488"/>
          <p14:tracePt t="23536" x="1903413" y="5932488"/>
          <p14:tracePt t="23551" x="1844675" y="5932488"/>
          <p14:tracePt t="23569" x="1776413" y="5932488"/>
          <p14:tracePt t="23584" x="1751013" y="5932488"/>
          <p14:tracePt t="23602" x="1725613" y="5932488"/>
          <p14:tracePt t="23618" x="1700213" y="5932488"/>
          <p14:tracePt t="23635" x="1649413" y="5932488"/>
          <p14:tracePt t="23662" x="1622425" y="5932488"/>
          <p14:tracePt t="23692" x="1614488" y="5932488"/>
          <p14:tracePt t="23723" x="1606550" y="5932488"/>
          <p14:tracePt t="23801" x="1597025" y="5932488"/>
          <p14:tracePt t="23817" x="1581150" y="5932488"/>
          <p14:tracePt t="23832" x="1571625" y="5932488"/>
          <p14:tracePt t="23833" x="1563688" y="5932488"/>
          <p14:tracePt t="23852" x="1555750" y="5932488"/>
          <p14:tracePt t="23987" x="1563688" y="5915025"/>
          <p14:tracePt t="24007" x="1622425" y="5915025"/>
          <p14:tracePt t="24025" x="1700213" y="5915025"/>
          <p14:tracePt t="24036" x="1809750" y="5915025"/>
          <p14:tracePt t="24052" x="1963738" y="5915025"/>
          <p14:tracePt t="24068" x="2149475" y="5915025"/>
          <p14:tracePt t="24086" x="2252663" y="5915025"/>
          <p14:tracePt t="24102" x="2293938" y="5915025"/>
          <p14:tracePt t="24289" x="2268538" y="5932488"/>
          <p14:tracePt t="24305" x="2227263" y="5957888"/>
          <p14:tracePt t="24319" x="2166938" y="5983288"/>
          <p14:tracePt t="24335" x="2098675" y="6008688"/>
          <p14:tracePt t="24351" x="1997075" y="6034088"/>
          <p14:tracePt t="24368" x="1920875" y="6049963"/>
          <p14:tracePt t="24379" x="1776413" y="6059488"/>
          <p14:tracePt t="24396" x="1690688" y="6067425"/>
          <p14:tracePt t="24397" x="1606550" y="6084888"/>
          <p14:tracePt t="24412" x="1452563" y="6110288"/>
          <p14:tracePt t="24429" x="1368425" y="6127750"/>
          <p14:tracePt t="24445" x="1317625" y="6127750"/>
          <p14:tracePt t="24476" x="1292225" y="6127750"/>
          <p14:tracePt t="24490" x="1282700" y="6135688"/>
          <p14:tracePt t="24510" x="1249363" y="6143625"/>
          <p14:tracePt t="24526" x="1241425" y="6153150"/>
          <p14:tracePt t="24542" x="1231900" y="6153150"/>
          <p14:tracePt t="24554" x="1223963" y="6153150"/>
          <p14:tracePt t="24570" x="1216025" y="6153150"/>
          <p14:tracePt t="24586" x="1189038" y="6153150"/>
          <p14:tracePt t="24601" x="1163638" y="6153150"/>
          <p14:tracePt t="24619" x="1138238" y="6153150"/>
          <p14:tracePt t="24629" x="1112838" y="6153150"/>
          <p14:tracePt t="24645" x="1079500" y="6153150"/>
          <p14:tracePt t="24662" x="1054100" y="6153150"/>
          <p14:tracePt t="24679" x="1028700" y="6153150"/>
          <p14:tracePt t="24696" x="1019175" y="6153150"/>
          <p14:tracePt t="24712" x="1011238" y="6153150"/>
          <p14:tracePt t="24728" x="1003300" y="6153150"/>
          <p14:tracePt t="24745" x="977900" y="6153150"/>
          <p14:tracePt t="24754" x="968375" y="6153150"/>
          <p14:tracePt t="24777" x="935038" y="6153150"/>
          <p14:tracePt t="25021" x="952500" y="6153150"/>
          <p14:tracePt t="25037" x="960438" y="6153150"/>
          <p14:tracePt t="25038" x="985838" y="6153150"/>
          <p14:tracePt t="25050" x="993775" y="6153150"/>
          <p14:tracePt t="25068" x="1087438" y="6153150"/>
          <p14:tracePt t="25085" x="1198563" y="6153150"/>
          <p14:tracePt t="25101" x="1393825" y="6153150"/>
          <p14:tracePt t="25118" x="1690688" y="6153150"/>
          <p14:tracePt t="25129" x="1835150" y="6153150"/>
          <p14:tracePt t="25145" x="2082800" y="6153150"/>
          <p14:tracePt t="25162" x="2311400" y="6153150"/>
          <p14:tracePt t="25179" x="2447925" y="6153150"/>
          <p14:tracePt t="25195" x="2455863" y="6153150"/>
          <p14:tracePt t="25411" x="2463800" y="6153150"/>
          <p14:tracePt t="25427" x="2473325" y="6153150"/>
          <p14:tracePt t="25849" x="2481263" y="6153150"/>
          <p14:tracePt t="25850" x="2506663" y="6153150"/>
          <p14:tracePt t="25862" x="2532063" y="6153150"/>
          <p14:tracePt t="25881" x="2701925" y="6059488"/>
          <p14:tracePt t="25896" x="2752725" y="6016625"/>
          <p14:tracePt t="25911" x="2863850" y="5915025"/>
          <p14:tracePt t="25926" x="2922588" y="5788025"/>
          <p14:tracePt t="25942" x="2957513" y="5575300"/>
          <p14:tracePt t="25961" x="2982913" y="4972050"/>
          <p14:tracePt t="25978" x="2974975" y="4708525"/>
          <p14:tracePt t="25993" x="2778125" y="3935413"/>
          <p14:tracePt t="26006" x="2752725" y="3773488"/>
          <p14:tracePt t="26020" x="2660650" y="3502025"/>
          <p14:tracePt t="26036" x="2608263" y="3322638"/>
          <p14:tracePt t="26051" x="2574925" y="3263900"/>
          <p14:tracePt t="26069" x="2489200" y="3101975"/>
          <p14:tracePt t="26085" x="2463800" y="3008313"/>
          <p14:tracePt t="26102" x="2463800" y="2974975"/>
          <p14:tracePt t="26118" x="2463800" y="2932113"/>
          <p14:tracePt t="26128" x="2463800" y="2897188"/>
          <p14:tracePt t="26145" x="2463800" y="2846388"/>
          <p14:tracePt t="26162" x="2506663" y="2719388"/>
          <p14:tracePt t="26179" x="2608263" y="2549525"/>
          <p14:tracePt t="26195" x="2778125" y="2268538"/>
          <p14:tracePt t="26212" x="2889250" y="2098675"/>
          <p14:tracePt t="26228" x="2922588" y="2047875"/>
          <p14:tracePt t="26245" x="2990850" y="1928813"/>
          <p14:tracePt t="26260" x="3016250" y="1870075"/>
          <p14:tracePt t="26285" x="3016250" y="1860550"/>
          <p14:tracePt t="26333" x="3016250" y="1844675"/>
          <p14:tracePt t="26364" x="3008313" y="1844675"/>
          <p14:tracePt t="26381" x="2965450" y="1844675"/>
          <p14:tracePt t="26396" x="2922588" y="1844675"/>
          <p14:tracePt t="26412" x="2906713" y="1844675"/>
          <p14:tracePt t="26427" x="2897188" y="1844675"/>
          <p14:tracePt t="26474" x="2871788" y="1860550"/>
          <p14:tracePt t="26491" x="2838450" y="1878013"/>
          <p14:tracePt t="26511" x="2881313" y="1963738"/>
          <p14:tracePt t="26526" x="2990850" y="2022475"/>
          <p14:tracePt t="26538" x="3178175" y="2082800"/>
          <p14:tracePt t="26552" x="3365500" y="2124075"/>
          <p14:tracePt t="26569" x="3467100" y="2133600"/>
          <p14:tracePt t="26585" x="3781425" y="2149475"/>
          <p14:tracePt t="26602" x="4019550" y="2141538"/>
          <p14:tracePt t="26612" x="4113213" y="2133600"/>
          <p14:tracePt t="26632" x="4214813" y="2090738"/>
          <p14:tracePt t="26648" x="4224338" y="2082800"/>
          <p14:tracePt t="26662" x="4224338" y="2073275"/>
          <p14:tracePt t="26679" x="4224338" y="2039938"/>
          <p14:tracePt t="26695" x="4224338" y="2022475"/>
          <p14:tracePt t="26713" x="4156075" y="1971675"/>
          <p14:tracePt t="26728" x="4121150" y="1963738"/>
          <p14:tracePt t="26745" x="4079875" y="1938338"/>
          <p14:tracePt t="26762" x="3832225" y="1895475"/>
          <p14:tracePt t="26784" x="3578225" y="1835150"/>
          <p14:tracePt t="26802" x="3246438" y="1809750"/>
          <p14:tracePt t="26802" x="3051175" y="1784350"/>
          <p14:tracePt t="26819" x="2668588" y="1733550"/>
          <p14:tracePt t="26832" x="2532063" y="1708150"/>
          <p14:tracePt t="26849" x="2243138" y="1682750"/>
          <p14:tracePt t="26864" x="2014538" y="1665288"/>
          <p14:tracePt t="26879" x="1860550" y="1665288"/>
          <p14:tracePt t="26895" x="1716088" y="1665288"/>
          <p14:tracePt t="26913" x="1571625" y="1665288"/>
          <p14:tracePt t="26929" x="1512888" y="1665288"/>
          <p14:tracePt t="26945" x="1411288" y="1665288"/>
          <p14:tracePt t="26962" x="1198563" y="1665288"/>
          <p14:tracePt t="26979" x="1062038" y="1682750"/>
          <p14:tracePt t="26995" x="952500" y="1690688"/>
          <p14:tracePt t="27025" x="823913" y="1725613"/>
          <p14:tracePt t="27038" x="755650" y="1741488"/>
          <p14:tracePt t="27053" x="747713" y="1751013"/>
          <p14:tracePt t="27069" x="714375" y="1766888"/>
          <p14:tracePt t="27086" x="671513" y="1793875"/>
          <p14:tracePt t="27102" x="636588" y="1835150"/>
          <p14:tracePt t="27118" x="620713" y="1878013"/>
          <p14:tracePt t="27135" x="569913" y="1938338"/>
          <p14:tracePt t="27144" x="552450" y="1971675"/>
          <p14:tracePt t="27160" x="534988" y="2030413"/>
          <p14:tracePt t="27177" x="492125" y="2108200"/>
          <p14:tracePt t="27193" x="492125" y="2159000"/>
          <p14:tracePt t="27209" x="484188" y="2209800"/>
          <p14:tracePt t="27229" x="484188" y="2260600"/>
          <p14:tracePt t="27245" x="509588" y="2319338"/>
          <p14:tracePt t="27261" x="628650" y="2371725"/>
          <p14:tracePt t="27276" x="688975" y="2379663"/>
          <p14:tracePt t="27292" x="747713" y="2387600"/>
          <p14:tracePt t="27303" x="952500" y="2387600"/>
          <p14:tracePt t="27318" x="1173163" y="2405063"/>
          <p14:tracePt t="27335" x="1317625" y="2405063"/>
          <p14:tracePt t="27336" x="1512888" y="2405063"/>
          <p14:tracePt t="27351" x="1741488" y="2405063"/>
          <p14:tracePt t="27368" x="2463800" y="2405063"/>
          <p14:tracePt t="27379" x="2727325" y="2405063"/>
          <p14:tracePt t="27395" x="3160713" y="2405063"/>
          <p14:tracePt t="27412" x="3492500" y="2405063"/>
          <p14:tracePt t="27428" x="3730625" y="2405063"/>
          <p14:tracePt t="27446" x="3917950" y="2405063"/>
          <p14:tracePt t="27462" x="3986213" y="2405063"/>
          <p14:tracePt t="27479" x="4037013" y="2371725"/>
          <p14:tracePt t="27496" x="4052888" y="2354263"/>
          <p14:tracePt t="27513" x="4079875" y="2260600"/>
          <p14:tracePt t="27519" x="4079875" y="2252663"/>
          <p14:tracePt t="27535" x="4087813" y="2217738"/>
          <p14:tracePt t="27551" x="4105275" y="2166938"/>
          <p14:tracePt t="27569" x="4105275" y="2108200"/>
          <p14:tracePt t="27585" x="4105275" y="2073275"/>
          <p14:tracePt t="27601" x="4105275" y="2039938"/>
          <p14:tracePt t="27618" x="4095750" y="2030413"/>
          <p14:tracePt t="27629" x="4087813" y="2014538"/>
          <p14:tracePt t="27646" x="4079875" y="1997075"/>
          <p14:tracePt t="27662" x="4070350" y="1989138"/>
          <p14:tracePt t="27679" x="4037013" y="1971675"/>
          <p14:tracePt t="27695" x="4027488" y="1963738"/>
          <p14:tracePt t="27712" x="4002088" y="1963738"/>
          <p14:tracePt t="28176" x="4019550" y="1963738"/>
          <p14:tracePt t="28192" x="4079875" y="1989138"/>
          <p14:tracePt t="28208" x="4130675" y="2022475"/>
          <p14:tracePt t="28209" x="4171950" y="2047875"/>
          <p14:tracePt t="28227" x="4265613" y="2108200"/>
          <p14:tracePt t="28243" x="4308475" y="2166938"/>
          <p14:tracePt t="28259" x="4308475" y="2184400"/>
          <p14:tracePt t="28276" x="4308475" y="2209800"/>
          <p14:tracePt t="28292" x="4308475" y="2227263"/>
          <p14:tracePt t="28308" x="4257675" y="2227263"/>
          <p14:tracePt t="28319" x="4214813" y="2235200"/>
          <p14:tracePt t="28336" x="4079875" y="2252663"/>
          <p14:tracePt t="28351" x="4002088" y="2252663"/>
          <p14:tracePt t="28362" x="3968750" y="2252663"/>
          <p14:tracePt t="28382" x="3892550" y="2252663"/>
          <p14:tracePt t="28396" x="3824288" y="2252663"/>
          <p14:tracePt t="28412" x="3756025" y="2252663"/>
          <p14:tracePt t="28428" x="3730625" y="2252663"/>
          <p14:tracePt t="28446" x="3713163" y="2252663"/>
          <p14:tracePt t="28461" x="3705225" y="2252663"/>
          <p14:tracePt t="28570" x="3713163" y="2252663"/>
          <p14:tracePt t="28582" x="3730625" y="2252663"/>
          <p14:tracePt t="28597" x="3773488" y="2217738"/>
          <p14:tracePt t="28616" x="3857625" y="2200275"/>
          <p14:tracePt t="28631" x="3892550" y="2200275"/>
          <p14:tracePt t="28653" x="3994150" y="2166938"/>
          <p14:tracePt t="28661" x="4019550" y="2149475"/>
          <p14:tracePt t="28676" x="4044950" y="2141538"/>
          <p14:tracePt t="28695" x="4095750" y="2116138"/>
          <p14:tracePt t="28711" x="4105275" y="2090738"/>
          <p14:tracePt t="28725" x="4105275" y="2082800"/>
          <p14:tracePt t="28745" x="4105275" y="2065338"/>
          <p14:tracePt t="28761" x="4105275" y="2022475"/>
          <p14:tracePt t="28778" x="4095750" y="1979613"/>
          <p14:tracePt t="28784" x="4079875" y="1971675"/>
          <p14:tracePt t="28807" x="3986213" y="1938338"/>
          <p14:tracePt t="28818" x="3943350" y="1911350"/>
          <p14:tracePt t="28835" x="3883025" y="1911350"/>
          <p14:tracePt t="28851" x="3781425" y="1885950"/>
          <p14:tracePt t="28863" x="3654425" y="1885950"/>
          <p14:tracePt t="28878" x="3578225" y="1878013"/>
          <p14:tracePt t="28896" x="3390900" y="1878013"/>
          <p14:tracePt t="28912" x="3314700" y="1878013"/>
          <p14:tracePt t="28928" x="3238500" y="1878013"/>
          <p14:tracePt t="28943" x="3221038" y="1878013"/>
          <p14:tracePt t="28959" x="3203575" y="1878013"/>
          <p14:tracePt t="28978" x="3178175" y="1895475"/>
          <p14:tracePt t="28995" x="3170238" y="1911350"/>
          <p14:tracePt t="29011" x="3160713" y="1920875"/>
          <p14:tracePt t="29027" x="3144838" y="1928813"/>
          <p14:tracePt t="29042" x="3135313" y="1928813"/>
          <p14:tracePt t="29055" x="3119438" y="1938338"/>
          <p14:tracePt t="29069" x="3094038" y="1946275"/>
          <p14:tracePt t="29087" x="3076575" y="1971675"/>
          <p14:tracePt t="29115" x="3067050" y="1989138"/>
          <p14:tracePt t="29129" x="3041650" y="2005013"/>
          <p14:tracePt t="29145" x="3033713" y="2030413"/>
          <p14:tracePt t="29161" x="3033713" y="2047875"/>
          <p14:tracePt t="29179" x="3033713" y="2108200"/>
          <p14:tracePt t="29195" x="3033713" y="2133600"/>
          <p14:tracePt t="29209" x="3067050" y="2159000"/>
          <p14:tracePt t="29228" x="3152775" y="2200275"/>
          <p14:tracePt t="29244" x="3271838" y="2227263"/>
          <p14:tracePt t="29260" x="3416300" y="2227263"/>
          <p14:tracePt t="29276" x="3502025" y="2227263"/>
          <p14:tracePt t="29294" x="3687763" y="2227263"/>
          <p14:tracePt t="29301" x="3697288" y="2227263"/>
          <p14:tracePt t="29321" x="3738563" y="2227263"/>
          <p14:tracePt t="29363" x="3738563" y="2209800"/>
          <p14:tracePt t="29412" x="3738563" y="2192338"/>
          <p14:tracePt t="29427" x="3738563" y="2184400"/>
          <p14:tracePt t="29445" x="3713163" y="2184400"/>
          <p14:tracePt t="29461" x="3697288" y="2184400"/>
          <p14:tracePt t="29477" x="3679825" y="2184400"/>
          <p14:tracePt t="29492" x="3671888" y="2184400"/>
          <p14:tracePt t="29941" x="3492500" y="2184400"/>
          <p14:tracePt t="29958" x="3289300" y="2184400"/>
          <p14:tracePt t="29976" x="3041650" y="2184400"/>
          <p14:tracePt t="29990" x="2830513" y="2184400"/>
          <p14:tracePt t="30003" x="2744788" y="2184400"/>
          <p14:tracePt t="30018" x="2617788" y="2184400"/>
          <p14:tracePt t="30036" x="2541588" y="2184400"/>
          <p14:tracePt t="30052" x="2481263" y="2184400"/>
          <p14:tracePt t="30083" x="2413000" y="2184400"/>
          <p14:tracePt t="30098" x="2397125" y="2184400"/>
          <p14:tracePt t="30113" x="2328863" y="2184400"/>
          <p14:tracePt t="30128" x="2293938" y="2184400"/>
          <p14:tracePt t="30144" x="2268538" y="2184400"/>
          <p14:tracePt t="30162" x="2260600" y="2184400"/>
          <p14:tracePt t="30209" x="2235200" y="2227263"/>
          <p14:tracePt t="30225" x="2227263" y="2260600"/>
          <p14:tracePt t="30244" x="2227263" y="2319338"/>
          <p14:tracePt t="30260" x="2227263" y="2328863"/>
          <p14:tracePt t="30261" x="2227263" y="2336800"/>
          <p14:tracePt t="30278" x="2227263" y="2405063"/>
          <p14:tracePt t="30300" x="2252663" y="2506663"/>
          <p14:tracePt t="30316" x="2286000" y="2582863"/>
          <p14:tracePt t="30331" x="2286000" y="2617788"/>
          <p14:tracePt t="30351" x="2293938" y="2660650"/>
          <p14:tracePt t="30365" x="2293938" y="2668588"/>
          <p14:tracePt t="30382" x="2293938" y="2693988"/>
          <p14:tracePt t="30401" x="2293938" y="2701925"/>
          <p14:tracePt t="30584" x="2293938" y="2711450"/>
          <p14:tracePt t="30600" x="2293938" y="2701925"/>
          <p14:tracePt t="30616" x="2293938" y="2693988"/>
          <p14:tracePt t="30635" x="2319338" y="2693988"/>
          <p14:tracePt t="30644" x="2336800" y="2693988"/>
          <p14:tracePt t="30662" x="2413000" y="2693988"/>
          <p14:tracePt t="30678" x="2473325" y="2693988"/>
          <p14:tracePt t="30697" x="2574925" y="2693988"/>
          <p14:tracePt t="30713" x="2686050" y="2719388"/>
          <p14:tracePt t="30729" x="2752725" y="2762250"/>
          <p14:tracePt t="30745" x="2795588" y="2787650"/>
          <p14:tracePt t="30762" x="2805113" y="2795588"/>
          <p14:tracePt t="30769" x="2805113" y="2813050"/>
          <p14:tracePt t="30785" x="2805113" y="2820988"/>
          <p14:tracePt t="30801" x="2805113" y="2838450"/>
          <p14:tracePt t="30831" x="2805113" y="2881313"/>
          <p14:tracePt t="30847" x="2795588" y="2906713"/>
          <p14:tracePt t="30865" x="2744788" y="2940050"/>
          <p14:tracePt t="30883" x="2701925" y="2957513"/>
          <p14:tracePt t="30895" x="2660650" y="2965450"/>
          <p14:tracePt t="30912" x="2600325" y="2990850"/>
          <p14:tracePt t="30929" x="2516188" y="3016250"/>
          <p14:tracePt t="30946" x="2481263" y="3025775"/>
          <p14:tracePt t="30946" x="2447925" y="3033713"/>
          <p14:tracePt t="30963" x="2413000" y="3041650"/>
          <p14:tracePt t="30979" x="2379663" y="3051175"/>
          <p14:tracePt t="30996" x="2371725" y="3051175"/>
          <p14:tracePt t="31085" x="2379663" y="3051175"/>
          <p14:tracePt t="31098" x="2413000" y="3051175"/>
          <p14:tracePt t="31114" x="2498725" y="3067050"/>
          <p14:tracePt t="31128" x="2566988" y="3094038"/>
          <p14:tracePt t="31145" x="2592388" y="3101975"/>
          <p14:tracePt t="31159" x="2600325" y="3109913"/>
          <p14:tracePt t="31193" x="2600325" y="3119438"/>
          <p14:tracePt t="31206" x="2600325" y="3135313"/>
          <p14:tracePt t="31225" x="2592388" y="3160713"/>
          <p14:tracePt t="31239" x="2549525" y="3203575"/>
          <p14:tracePt t="31258" x="2473325" y="3238500"/>
          <p14:tracePt t="31270" x="2379663" y="3271838"/>
          <p14:tracePt t="31285" x="2209800" y="3289300"/>
          <p14:tracePt t="31302" x="1963738" y="3305175"/>
          <p14:tracePt t="31318" x="1725613" y="3305175"/>
          <p14:tracePt t="31335" x="1538288" y="3305175"/>
          <p14:tracePt t="31351" x="1436688" y="3279775"/>
          <p14:tracePt t="31368" x="1427163" y="3279775"/>
          <p14:tracePt t="31385" x="1419225" y="3279775"/>
          <p14:tracePt t="31441" x="1419225" y="3271838"/>
          <p14:tracePt t="31456" x="1419225" y="3263900"/>
          <p14:tracePt t="31475" x="1427163" y="3263900"/>
          <p14:tracePt t="31494" x="1436688" y="3246438"/>
          <p14:tracePt t="31615" x="1411288" y="3246438"/>
          <p14:tracePt t="31631" x="1350963" y="3263900"/>
          <p14:tracePt t="31647" x="1325563" y="3263900"/>
          <p14:tracePt t="31663" x="1249363" y="3271838"/>
          <p14:tracePt t="31678" x="1241425" y="3271838"/>
          <p14:tracePt t="31722" x="1231900" y="3271838"/>
          <p14:tracePt t="31756" x="1231900" y="3263900"/>
          <p14:tracePt t="31773" x="1231900" y="3246438"/>
          <p14:tracePt t="31786" x="1241425" y="3228975"/>
          <p14:tracePt t="31800" x="1317625" y="3186113"/>
          <p14:tracePt t="31818" x="1393825" y="3144838"/>
          <p14:tracePt t="31835" x="1495425" y="3067050"/>
          <p14:tracePt t="31852" x="1538288" y="3041650"/>
          <p14:tracePt t="31868" x="1639888" y="2949575"/>
          <p14:tracePt t="31879" x="1674813" y="2863850"/>
          <p14:tracePt t="31904" x="1690688" y="2719388"/>
          <p14:tracePt t="31911" x="1690688" y="2660650"/>
          <p14:tracePt t="31926" x="1665288" y="2566988"/>
          <p14:tracePt t="31942" x="1622425" y="2498725"/>
          <p14:tracePt t="31962" x="1581150" y="2473325"/>
          <p14:tracePt t="31979" x="1530350" y="2430463"/>
          <p14:tracePt t="31990" x="1504950" y="2413000"/>
          <p14:tracePt t="32010" x="1462088" y="2362200"/>
          <p14:tracePt t="32024" x="1436688" y="2344738"/>
          <p14:tracePt t="32040" x="1411288" y="2293938"/>
          <p14:tracePt t="32052" x="1411288" y="2260600"/>
          <p14:tracePt t="32068" x="1411288" y="2217738"/>
          <p14:tracePt t="32085" x="1411288" y="2159000"/>
          <p14:tracePt t="32102" x="1411288" y="2124075"/>
          <p14:tracePt t="32102" x="1436688" y="2098675"/>
          <p14:tracePt t="32117" x="1452563" y="2082800"/>
          <p14:tracePt t="32118" x="1487488" y="2065338"/>
          <p14:tracePt t="32146" x="1639888" y="2030413"/>
          <p14:tracePt t="32163" x="1852613" y="2022475"/>
          <p14:tracePt t="32178" x="2108200" y="2022475"/>
          <p14:tracePt t="32194" x="2319338" y="2022475"/>
          <p14:tracePt t="32209" x="2430463" y="2022475"/>
          <p14:tracePt t="32228" x="2481263" y="2065338"/>
          <p14:tracePt t="32244" x="2524125" y="2141538"/>
          <p14:tracePt t="32259" x="2532063" y="2260600"/>
          <p14:tracePt t="32271" x="2532063" y="2319338"/>
          <p14:tracePt t="32285" x="2524125" y="2455863"/>
          <p14:tracePt t="32302" x="2473325" y="2566988"/>
          <p14:tracePt t="32318" x="2371725" y="2693988"/>
          <p14:tracePt t="32335" x="2192338" y="2830513"/>
          <p14:tracePt t="32351" x="2116138" y="2871788"/>
          <p14:tracePt t="32368" x="1979613" y="2940050"/>
          <p14:tracePt t="32385" x="1784350" y="2965450"/>
          <p14:tracePt t="32395" x="1725613" y="2974975"/>
          <p14:tracePt t="32412" x="1622425" y="2990850"/>
          <p14:tracePt t="32428" x="1530350" y="3000375"/>
          <p14:tracePt t="32446" x="1427163" y="3016250"/>
          <p14:tracePt t="32462" x="1360488" y="3033713"/>
          <p14:tracePt t="32479" x="1317625" y="3033713"/>
          <p14:tracePt t="32495" x="1282700" y="3051175"/>
          <p14:tracePt t="32507" x="1257300" y="3084513"/>
          <p14:tracePt t="32525" x="1241425" y="3101975"/>
          <p14:tracePt t="32537" x="1231900" y="3109913"/>
          <p14:tracePt t="32552" x="1231900" y="3119438"/>
          <p14:tracePt t="32706" x="1231900" y="3127375"/>
          <p14:tracePt t="32723" x="1231900" y="3152775"/>
          <p14:tracePt t="32742" x="1231900" y="3195638"/>
          <p14:tracePt t="32754" x="1231900" y="3221038"/>
          <p14:tracePt t="32770" x="1249363" y="3254375"/>
          <p14:tracePt t="32787" x="1274763" y="3289300"/>
          <p14:tracePt t="32802" x="1292225" y="3305175"/>
          <p14:tracePt t="32819" x="1385888" y="3340100"/>
          <p14:tracePt t="32835" x="1401763" y="3340100"/>
          <p14:tracePt t="32851" x="1504950" y="3355975"/>
          <p14:tracePt t="32869" x="1741488" y="3355975"/>
          <p14:tracePt t="32885" x="1835150" y="3355975"/>
          <p14:tracePt t="32911" x="1895475" y="3330575"/>
          <p14:tracePt t="32929" x="1920875" y="3279775"/>
          <p14:tracePt t="32945" x="1928813" y="3221038"/>
          <p14:tracePt t="32961" x="1928813" y="3152775"/>
          <p14:tracePt t="32978" x="1928813" y="3119438"/>
          <p14:tracePt t="32996" x="1928813" y="3094038"/>
          <p14:tracePt t="33012" x="1928813" y="3076575"/>
          <p14:tracePt t="33040" x="1928813" y="3059113"/>
          <p14:tracePt t="33054" x="1954213" y="3041650"/>
          <p14:tracePt t="33068" x="1963738" y="3041650"/>
          <p14:tracePt t="33085" x="2005013" y="3041650"/>
          <p14:tracePt t="33101" x="2022475" y="3041650"/>
          <p14:tracePt t="33119" x="2133600" y="3033713"/>
          <p14:tracePt t="33135" x="2217738" y="3033713"/>
          <p14:tracePt t="33144" x="2227263" y="3033713"/>
          <p14:tracePt t="33161" x="2319338" y="3033713"/>
          <p14:tracePt t="33176" x="2413000" y="3051175"/>
          <p14:tracePt t="33195" x="2430463" y="3084513"/>
          <p14:tracePt t="33210" x="2438400" y="3084513"/>
          <p14:tracePt t="33226" x="2447925" y="3101975"/>
          <p14:tracePt t="33239" x="2447925" y="3119438"/>
          <p14:tracePt t="33254" x="2447925" y="3135313"/>
          <p14:tracePt t="33274" x="2447925" y="3170238"/>
          <p14:tracePt t="33286" x="2438400" y="3178175"/>
          <p14:tracePt t="33301" x="2438400" y="3195638"/>
          <p14:tracePt t="33301" x="2422525" y="3203575"/>
          <p14:tracePt t="33318" x="2405063" y="3238500"/>
          <p14:tracePt t="33334" x="2387600" y="3246438"/>
          <p14:tracePt t="33352" x="2371725" y="3254375"/>
          <p14:tracePt t="33426" x="2397125" y="3254375"/>
          <p14:tracePt t="33443" x="2447925" y="3238500"/>
          <p14:tracePt t="33459" x="2532063" y="3170238"/>
          <p14:tracePt t="33474" x="2574925" y="3119438"/>
          <p14:tracePt t="33495" x="2625725" y="3041650"/>
          <p14:tracePt t="33509" x="2625725" y="3016250"/>
          <p14:tracePt t="33521" x="2643188" y="2965450"/>
          <p14:tracePt t="33537" x="2643188" y="2914650"/>
          <p14:tracePt t="33551" x="2643188" y="2881313"/>
          <p14:tracePt t="33568" x="2643188" y="2846388"/>
          <p14:tracePt t="33584" x="2643188" y="2830513"/>
          <p14:tracePt t="33632" x="2651125" y="2830513"/>
          <p14:tracePt t="33645" x="2668588" y="2830513"/>
          <p14:tracePt t="33660" x="2701925" y="2820988"/>
          <p14:tracePt t="33679" x="2787650" y="2820988"/>
          <p14:tracePt t="33695" x="2813050" y="2820988"/>
          <p14:tracePt t="33711" x="3025775" y="2820988"/>
          <p14:tracePt t="33725" x="3127375" y="2830513"/>
          <p14:tracePt t="33744" x="3424238" y="2863850"/>
          <p14:tracePt t="33760" x="3535363" y="2881313"/>
          <p14:tracePt t="33878" x="3535363" y="2889250"/>
          <p14:tracePt t="33896" x="3509963" y="2897188"/>
          <p14:tracePt t="33912" x="3484563" y="2932113"/>
          <p14:tracePt t="33930" x="3467100" y="2957513"/>
          <p14:tracePt t="33946" x="3441700" y="2990850"/>
          <p14:tracePt t="33962" x="3398838" y="3016250"/>
          <p14:tracePt t="33976" x="3355975" y="3041650"/>
          <p14:tracePt t="33989" x="3330575" y="3059113"/>
          <p14:tracePt t="33991" x="3322638" y="3076575"/>
          <p14:tracePt t="34011" x="3263900" y="3094038"/>
          <p14:tracePt t="34029" x="3211513" y="3127375"/>
          <p14:tracePt t="34034" x="3195638" y="3127375"/>
          <p14:tracePt t="34056" x="3160713" y="3127375"/>
          <p14:tracePt t="34057" x="3152775" y="3127375"/>
          <p14:tracePt t="34069" x="3144838" y="3135313"/>
          <p14:tracePt t="34190" x="3195638" y="3144838"/>
          <p14:tracePt t="34207" x="3254375" y="3144838"/>
          <p14:tracePt t="34227" x="3398838" y="3186113"/>
          <p14:tracePt t="34242" x="3475038" y="3195638"/>
          <p14:tracePt t="34253" x="3509963" y="3211513"/>
          <p14:tracePt t="34276" x="3527425" y="3228975"/>
          <p14:tracePt t="34288" x="3535363" y="3228975"/>
          <p14:tracePt t="34304" x="3535363" y="3246438"/>
          <p14:tracePt t="34318" x="3535363" y="3263900"/>
          <p14:tracePt t="34336" x="3535363" y="3289300"/>
          <p14:tracePt t="34351" x="3517900" y="3340100"/>
          <p14:tracePt t="34368" x="3449638" y="3398838"/>
          <p14:tracePt t="34379" x="3424238" y="3424238"/>
          <p14:tracePt t="34395" x="3322638" y="3492500"/>
          <p14:tracePt t="34412" x="3246438" y="3552825"/>
          <p14:tracePt t="34429" x="3203575" y="3586163"/>
          <p14:tracePt t="34445" x="3195638" y="3603625"/>
          <p14:tracePt t="34570" x="3203575" y="3603625"/>
          <p14:tracePt t="34571" x="3211513" y="3603625"/>
          <p14:tracePt t="34582" x="3221038" y="3603625"/>
          <p14:tracePt t="34599" x="3228975" y="3603625"/>
          <p14:tracePt t="34706" x="3195638" y="3594100"/>
          <p14:tracePt t="34723" x="3109913" y="3594100"/>
          <p14:tracePt t="34742" x="3067050" y="3594100"/>
          <p14:tracePt t="34754" x="3051175" y="3594100"/>
          <p14:tracePt t="34776" x="3025775" y="3594100"/>
          <p14:tracePt t="34895" x="3084513" y="3594100"/>
          <p14:tracePt t="34912" x="3119438" y="3594100"/>
          <p14:tracePt t="34928" x="3152775" y="3603625"/>
          <p14:tracePt t="34948" x="3178175" y="3611563"/>
          <p14:tracePt t="34975" x="3211513" y="3662363"/>
          <p14:tracePt t="34991" x="3221038" y="3671888"/>
          <p14:tracePt t="35010" x="3246438" y="3748088"/>
          <p14:tracePt t="35026" x="3246438" y="3798888"/>
          <p14:tracePt t="35041" x="3246438" y="3841750"/>
          <p14:tracePt t="35059" x="3246438" y="3892550"/>
          <p14:tracePt t="35075" x="3211513" y="3968750"/>
          <p14:tracePt t="35086" x="3195638" y="3968750"/>
          <p14:tracePt t="35102" x="3160713" y="4037013"/>
          <p14:tracePt t="35118" x="3059113" y="4105275"/>
          <p14:tracePt t="35129" x="3008313" y="4113213"/>
          <p14:tracePt t="35145" x="2957513" y="4121150"/>
          <p14:tracePt t="35161" x="2830513" y="4156075"/>
          <p14:tracePt t="35178" x="2643188" y="4181475"/>
          <p14:tracePt t="35194" x="2430463" y="4197350"/>
          <p14:tracePt t="35212" x="2200275" y="4197350"/>
          <p14:tracePt t="35228" x="1979613" y="4197350"/>
          <p14:tracePt t="35245" x="1776413" y="4197350"/>
          <p14:tracePt t="35262" x="1597025" y="4197350"/>
          <p14:tracePt t="35270" x="1538288" y="4197350"/>
          <p14:tracePt t="35285" x="1487488" y="4197350"/>
          <p14:tracePt t="35303" x="1477963" y="4197350"/>
          <p14:tracePt t="35348" x="1477963" y="4206875"/>
          <p14:tracePt t="35365" x="1555750" y="4232275"/>
          <p14:tracePt t="35379" x="1606550" y="4257675"/>
          <p14:tracePt t="35394" x="1674813" y="4283075"/>
          <p14:tracePt t="35412" x="1870075" y="4333875"/>
          <p14:tracePt t="35428" x="1963738" y="4368800"/>
          <p14:tracePt t="35443" x="2030413" y="4394200"/>
          <p14:tracePt t="35459" x="2065338" y="4410075"/>
          <p14:tracePt t="35475" x="2082800" y="4435475"/>
          <p14:tracePt t="35488" x="2090738" y="4435475"/>
          <p14:tracePt t="35538" x="2090738" y="4445000"/>
          <p14:tracePt t="35555" x="2090738" y="4452938"/>
          <p14:tracePt t="35568" x="2065338" y="4460875"/>
          <p14:tracePt t="35585" x="2030413" y="4470400"/>
          <p14:tracePt t="35601" x="1997075" y="4470400"/>
          <p14:tracePt t="35618" x="1938338" y="4470400"/>
          <p14:tracePt t="35635" x="1920875" y="4478338"/>
          <p14:tracePt t="35706" x="1920875" y="4495800"/>
          <p14:tracePt t="35723" x="1971675" y="4495800"/>
          <p14:tracePt t="35742" x="2047875" y="4495800"/>
          <p14:tracePt t="35754" x="2243138" y="4495800"/>
          <p14:tracePt t="35769" x="2498725" y="4495800"/>
          <p14:tracePt t="35792" x="2778125" y="4503738"/>
          <p14:tracePt t="35804" x="2830513" y="4513263"/>
          <p14:tracePt t="35943" x="2795588" y="4486275"/>
          <p14:tracePt t="35960" x="2762250" y="4478338"/>
          <p14:tracePt t="35976" x="2736850" y="4470400"/>
          <p14:tracePt t="35993" x="2736850" y="4460875"/>
          <p14:tracePt t="36037" x="2736850" y="4445000"/>
          <p14:tracePt t="36057" x="2795588" y="4419600"/>
          <p14:tracePt t="36069" x="2805113" y="4419600"/>
          <p14:tracePt t="36086" x="2846388" y="4402138"/>
          <p14:tracePt t="36102" x="2906713" y="4402138"/>
          <p14:tracePt t="36118" x="2932113" y="4402138"/>
          <p14:tracePt t="36129" x="2974975" y="4402138"/>
          <p14:tracePt t="36208" x="2965450" y="4402138"/>
          <p14:tracePt t="36224" x="2922588" y="4410075"/>
          <p14:tracePt t="36243" x="2871788" y="4427538"/>
          <p14:tracePt t="36259" x="2787650" y="4445000"/>
          <p14:tracePt t="36271" x="2744788" y="4452938"/>
          <p14:tracePt t="36285" x="2660650" y="4452938"/>
          <p14:tracePt t="36301" x="2608263" y="4452938"/>
          <p14:tracePt t="36318" x="2524125" y="4452938"/>
          <p14:tracePt t="36336" x="2463800" y="4452938"/>
          <p14:tracePt t="36351" x="2438400" y="4452938"/>
          <p14:tracePt t="36369" x="2430463" y="4452938"/>
          <p14:tracePt t="36379" x="2422525" y="4452938"/>
          <p14:tracePt t="36395" x="2387600" y="4452938"/>
          <p14:tracePt t="36412" x="2354263" y="4452938"/>
          <p14:tracePt t="36429" x="2336800" y="4460875"/>
          <p14:tracePt t="36445" x="2303463" y="4460875"/>
          <p14:tracePt t="36535" x="2303463" y="4470400"/>
          <p14:tracePt t="36553" x="2303463" y="4503738"/>
          <p14:tracePt t="36567" x="2328863" y="4521200"/>
          <p14:tracePt t="36567" x="2336800" y="4564063"/>
          <p14:tracePt t="36585" x="2344738" y="4605338"/>
          <p14:tracePt t="36601" x="2344738" y="4665663"/>
          <p14:tracePt t="36617" x="2344738" y="4716463"/>
          <p14:tracePt t="36628" x="2344738" y="4741863"/>
          <p14:tracePt t="36646" x="2311400" y="4810125"/>
          <p14:tracePt t="36669" x="2268538" y="4860925"/>
          <p14:tracePt t="36677" x="2260600" y="4894263"/>
          <p14:tracePt t="36692" x="2166938" y="5013325"/>
          <p14:tracePt t="36711" x="2141538" y="5056188"/>
          <p14:tracePt t="36727" x="2098675" y="5124450"/>
          <p14:tracePt t="36744" x="2039938" y="5218113"/>
          <p14:tracePt t="36760" x="1989138" y="5260975"/>
          <p14:tracePt t="36775" x="1954213" y="5319713"/>
          <p14:tracePt t="36785" x="1938338" y="5345113"/>
          <p14:tracePt t="36805" x="1885950" y="5387975"/>
          <p14:tracePt t="36822" x="1860550" y="5446713"/>
          <p14:tracePt t="36834" x="1844675" y="5481638"/>
          <p14:tracePt t="36850" x="1819275" y="5507038"/>
          <p14:tracePt t="36866" x="1801813" y="5524500"/>
          <p14:tracePt t="36883" x="1784350" y="5565775"/>
          <p14:tracePt t="36895" x="1758950" y="5591175"/>
          <p14:tracePt t="36912" x="1741488" y="5608638"/>
          <p14:tracePt t="36928" x="1708150" y="5634038"/>
          <p14:tracePt t="36945" x="1589088" y="5694363"/>
          <p14:tracePt t="36961" x="1530350" y="5702300"/>
          <p14:tracePt t="36981" x="1444625" y="5702300"/>
          <p14:tracePt t="36989" x="1419225" y="5702300"/>
          <p14:tracePt t="37007" x="1376363" y="5702300"/>
          <p14:tracePt t="37019" x="1325563" y="5702300"/>
          <p14:tracePt t="37035" x="1292225" y="5702300"/>
          <p14:tracePt t="37052" x="1266825" y="5702300"/>
          <p14:tracePt t="37068" x="1266825" y="5710238"/>
          <p14:tracePt t="37087" x="1241425" y="5719763"/>
          <p14:tracePt t="37240" x="1241425" y="5727700"/>
          <p14:tracePt t="37259" x="1241425" y="5745163"/>
          <p14:tracePt t="37271" x="1308100" y="5803900"/>
          <p14:tracePt t="37286" x="1333500" y="5846763"/>
          <p14:tracePt t="37301" x="1360488" y="5889625"/>
          <p14:tracePt t="37302" x="1360488" y="5915025"/>
          <p14:tracePt t="37320" x="1360488" y="5940425"/>
          <p14:tracePt t="37335" x="1360488" y="5965825"/>
          <p14:tracePt t="37380" x="1350963" y="5983288"/>
          <p14:tracePt t="37394" x="1333500" y="5991225"/>
          <p14:tracePt t="37413" x="1292225" y="5991225"/>
          <p14:tracePt t="37430" x="1206500" y="5991225"/>
          <p14:tracePt t="37446" x="1155700" y="5991225"/>
          <p14:tracePt t="37462" x="1130300" y="5991225"/>
          <p14:tracePt t="37493" x="1122363" y="5991225"/>
          <p14:tracePt t="37582" x="1112838" y="5983288"/>
          <p14:tracePt t="37646" x="1104900" y="5983288"/>
          <p14:tracePt t="37692" x="1104900" y="5973763"/>
          <p14:tracePt t="37725" x="1112838" y="5948363"/>
          <p14:tracePt t="37739" x="1173163" y="5948363"/>
          <p14:tracePt t="37761" x="1419225" y="5948363"/>
          <p14:tracePt t="37777" x="1674813" y="5948363"/>
          <p14:tracePt t="37795" x="1911350" y="5948363"/>
          <p14:tracePt t="37801" x="2014538" y="5948363"/>
          <p14:tracePt t="37824" x="2090738" y="5948363"/>
          <p14:tracePt t="37879" x="2108200" y="5948363"/>
          <p14:tracePt t="37894" x="2108200" y="5940425"/>
          <p14:tracePt t="37913" x="2124075" y="5932488"/>
          <p14:tracePt t="37929" x="2166938" y="5922963"/>
          <p14:tracePt t="37945" x="2217738" y="5922963"/>
          <p14:tracePt t="37959" x="2260600" y="5922963"/>
          <p14:tracePt t="37977" x="2293938" y="5922963"/>
          <p14:tracePt t="37997" x="2328863" y="5922963"/>
          <p14:tracePt t="38039" x="2336800" y="5922963"/>
          <p14:tracePt t="38057" x="2336800" y="5957888"/>
          <p14:tracePt t="38069" x="2336800" y="5973763"/>
          <p14:tracePt t="38086" x="2278063" y="6008688"/>
          <p14:tracePt t="38102" x="2192338" y="6034088"/>
          <p14:tracePt t="38118" x="2124075" y="6049963"/>
          <p14:tracePt t="38128" x="2073275" y="6059488"/>
          <p14:tracePt t="38149" x="1911350" y="6084888"/>
          <p14:tracePt t="38164" x="1784350" y="6084888"/>
          <p14:tracePt t="38180" x="1665288" y="6084888"/>
          <p14:tracePt t="38195" x="1538288" y="6084888"/>
          <p14:tracePt t="38211" x="1411288" y="6084888"/>
          <p14:tracePt t="38229" x="1333500" y="6084888"/>
          <p14:tracePt t="38245" x="1317625" y="6084888"/>
          <p14:tracePt t="38363" x="1308100" y="6084888"/>
          <p14:tracePt t="38380" x="1282700" y="6084888"/>
          <p14:tracePt t="38410" x="1266825" y="6084888"/>
          <p14:tracePt t="38427" x="1257300" y="6084888"/>
          <p14:tracePt t="38442" x="1241425" y="6084888"/>
          <p14:tracePt t="38475" x="1231900" y="6084888"/>
          <p14:tracePt t="38506" x="1216025" y="6084888"/>
          <p14:tracePt t="38554" x="1206500" y="6084888"/>
          <p14:tracePt t="38569" x="1189038" y="6084888"/>
          <p14:tracePt t="38583" x="1181100" y="6084888"/>
          <p14:tracePt t="38789" x="1231900" y="6084888"/>
          <p14:tracePt t="38805" x="1266825" y="6084888"/>
          <p14:tracePt t="38818" x="1343025" y="6092825"/>
          <p14:tracePt t="38835" x="1444625" y="6102350"/>
          <p14:tracePt t="38851" x="1504950" y="6110288"/>
          <p14:tracePt t="38868" x="1546225" y="6110288"/>
          <p14:tracePt t="38879" x="1555750" y="6110288"/>
          <p14:tracePt t="38991" x="1538288" y="6110288"/>
          <p14:tracePt t="39007" x="1504950" y="6118225"/>
          <p14:tracePt t="39020" x="1470025" y="6118225"/>
          <p14:tracePt t="39034" x="1401763" y="6118225"/>
          <p14:tracePt t="39053" x="1350963" y="6118225"/>
          <p14:tracePt t="39068" x="1325563" y="6118225"/>
          <p14:tracePt t="39206" x="1350963" y="6118225"/>
          <p14:tracePt t="39225" x="1444625" y="6118225"/>
          <p14:tracePt t="39237" x="1487488" y="6118225"/>
          <p14:tracePt t="39259" x="1649413" y="6118225"/>
          <p14:tracePt t="39272" x="1690688" y="6118225"/>
          <p14:tracePt t="39286" x="1793875" y="6118225"/>
          <p14:tracePt t="39302" x="1878013" y="6118225"/>
          <p14:tracePt t="39318" x="1928813" y="6118225"/>
          <p14:tracePt t="39336" x="1971675" y="6118225"/>
          <p14:tracePt t="39351" x="1989138" y="6118225"/>
          <p14:tracePt t="39371" x="2030413" y="6118225"/>
          <p14:tracePt t="39394" x="2039938" y="6118225"/>
          <p14:tracePt t="39410" x="2082800" y="6118225"/>
          <p14:tracePt t="39428" x="2098675" y="6118225"/>
          <p14:tracePt t="39444" x="2133600" y="6118225"/>
          <p14:tracePt t="39461" x="2217738" y="6118225"/>
          <p14:tracePt t="39478" x="2268538" y="6118225"/>
          <p14:tracePt t="39494" x="2319338" y="6118225"/>
          <p14:tracePt t="39510" x="2387600" y="6118225"/>
          <p14:tracePt t="39525" x="2413000" y="6118225"/>
          <p14:tracePt t="39537" x="2463800" y="6118225"/>
          <p14:tracePt t="39864" x="2481263" y="6118225"/>
          <p14:tracePt t="39881" x="2489200" y="6118225"/>
          <p14:tracePt t="40143" x="2516188" y="6118225"/>
          <p14:tracePt t="40175" x="2524125" y="6110288"/>
          <p14:tracePt t="41224" x="2541588" y="6110288"/>
          <p14:tracePt t="41238" x="2582863" y="6034088"/>
          <p14:tracePt t="41259" x="2608263" y="5973763"/>
          <p14:tracePt t="41272" x="2633663" y="5905500"/>
          <p14:tracePt t="41287" x="2752725" y="5532438"/>
          <p14:tracePt t="41301" x="2805113" y="5353050"/>
          <p14:tracePt t="41319" x="2881313" y="4683125"/>
          <p14:tracePt t="41335" x="2889250" y="4538663"/>
          <p14:tracePt t="41347" x="2889250" y="4325938"/>
          <p14:tracePt t="41365" x="2889250" y="4206875"/>
          <p14:tracePt t="41381" x="2863850" y="4156075"/>
          <p14:tracePt t="41396" x="2846388" y="4138613"/>
          <p14:tracePt t="41521" x="2855913" y="4138613"/>
          <p14:tracePt t="41538" x="2897188" y="4138613"/>
          <p14:tracePt t="41555" x="3008313" y="4138613"/>
          <p14:tracePt t="41583" x="3076575" y="4105275"/>
          <p14:tracePt t="41599" x="3101975" y="4062413"/>
          <p14:tracePt t="41615" x="3119438" y="4052888"/>
          <p14:tracePt t="41631" x="3135313" y="4037013"/>
          <p14:tracePt t="41645" x="3144838" y="4011613"/>
          <p14:tracePt t="41659" x="3160713" y="3994150"/>
          <p14:tracePt t="41678" x="3178175" y="3908425"/>
          <p14:tracePt t="41695" x="3178175" y="3883025"/>
          <p14:tracePt t="41711" x="3186113" y="3806825"/>
          <p14:tracePt t="41727" x="3186113" y="3748088"/>
          <p14:tracePt t="41743" x="3186113" y="3705225"/>
          <p14:tracePt t="41759" x="3178175" y="3646488"/>
          <p14:tracePt t="41769" x="3160713" y="3611563"/>
          <p14:tracePt t="41786" x="3101975" y="3560763"/>
          <p14:tracePt t="41802" x="3051175" y="3517900"/>
          <p14:tracePt t="41819" x="2982913" y="3492500"/>
          <p14:tracePt t="41835" x="2940050" y="3467100"/>
          <p14:tracePt t="41852" x="2881313" y="3459163"/>
          <p14:tracePt t="41868" x="2795588" y="3459163"/>
          <p14:tracePt t="41879" x="2727325" y="3449638"/>
          <p14:tracePt t="41899" x="2701925" y="3449638"/>
          <p14:tracePt t="41910" x="2651125" y="3449638"/>
          <p14:tracePt t="41925" x="2574925" y="3449638"/>
          <p14:tracePt t="41946" x="2455863" y="3475038"/>
          <p14:tracePt t="41961" x="2387600" y="3502025"/>
          <p14:tracePt t="41976" x="2344738" y="3527425"/>
          <p14:tracePt t="41995" x="2184400" y="3603625"/>
          <p14:tracePt t="42010" x="2124075" y="3646488"/>
          <p14:tracePt t="42026" x="2055813" y="3687763"/>
          <p14:tracePt t="42040" x="2039938" y="3705225"/>
          <p14:tracePt t="42041" x="2022475" y="3722688"/>
          <p14:tracePt t="42069" x="1979613" y="3781425"/>
          <p14:tracePt t="42084" x="1954213" y="3816350"/>
          <p14:tracePt t="42102" x="1911350" y="3883025"/>
          <p14:tracePt t="42118" x="1895475" y="3935413"/>
          <p14:tracePt t="42146" x="1885950" y="4019550"/>
          <p14:tracePt t="42161" x="1885950" y="4079875"/>
          <p14:tracePt t="42177" x="1885950" y="4113213"/>
          <p14:tracePt t="42192" x="1885950" y="4171950"/>
          <p14:tracePt t="42211" x="1895475" y="4283075"/>
          <p14:tracePt t="42227" x="1911350" y="4316413"/>
          <p14:tracePt t="42244" x="1946275" y="4384675"/>
          <p14:tracePt t="42261" x="1989138" y="4445000"/>
          <p14:tracePt t="42276" x="2039938" y="4513263"/>
          <p14:tracePt t="42289" x="2065338" y="4538663"/>
          <p14:tracePt t="42303" x="2108200" y="4597400"/>
          <p14:tracePt t="42319" x="2174875" y="4673600"/>
          <p14:tracePt t="42335" x="2243138" y="4716463"/>
          <p14:tracePt t="42351" x="2278063" y="4741863"/>
          <p14:tracePt t="42368" x="2344738" y="4749800"/>
          <p14:tracePt t="42379" x="2362200" y="4759325"/>
          <p14:tracePt t="42395" x="2397125" y="4759325"/>
          <p14:tracePt t="42411" x="2438400" y="4759325"/>
          <p14:tracePt t="42429" x="2532063" y="4759325"/>
          <p14:tracePt t="42446" x="2625725" y="4699000"/>
          <p14:tracePt t="42461" x="2651125" y="4691063"/>
          <p14:tracePt t="42478" x="2744788" y="4630738"/>
          <p14:tracePt t="42494" x="2830513" y="4579938"/>
          <p14:tracePt t="42503" x="2863850" y="4564063"/>
          <p14:tracePt t="42525" x="2949575" y="4503738"/>
          <p14:tracePt t="42537" x="2974975" y="4478338"/>
          <p14:tracePt t="42552" x="3000375" y="4445000"/>
          <p14:tracePt t="42568" x="3000375" y="4435475"/>
          <p14:tracePt t="42585" x="3025775" y="4402138"/>
          <p14:tracePt t="42602" x="3033713" y="4368800"/>
          <p14:tracePt t="42619" x="3051175" y="4300538"/>
          <p14:tracePt t="42628" x="3059113" y="4283075"/>
          <p14:tracePt t="42645" x="3119438" y="4189413"/>
          <p14:tracePt t="42661" x="3135313" y="4113213"/>
          <p14:tracePt t="42676" x="3144838" y="4079875"/>
          <p14:tracePt t="42691" x="3144838" y="4027488"/>
          <p14:tracePt t="42711" x="3170238" y="3900488"/>
          <p14:tracePt t="42727" x="3186113" y="3806825"/>
          <p14:tracePt t="42744" x="3195638" y="3713163"/>
          <p14:tracePt t="42761" x="3195638" y="3662363"/>
          <p14:tracePt t="42778" x="3195638" y="3636963"/>
          <p14:tracePt t="42793" x="3195638" y="3586163"/>
          <p14:tracePt t="42809" x="3186113" y="3568700"/>
          <p14:tracePt t="42821" x="3178175" y="3543300"/>
          <p14:tracePt t="42837" x="3160713" y="3527425"/>
          <p14:tracePt t="42852" x="3144838" y="3502025"/>
          <p14:tracePt t="42869" x="3101975" y="3484563"/>
          <p14:tracePt t="42879" x="3094038" y="3475038"/>
          <p14:tracePt t="42896" x="3067050" y="3475038"/>
          <p14:tracePt t="42912" x="3041650" y="3467100"/>
          <p14:tracePt t="42929" x="3008313" y="3467100"/>
          <p14:tracePt t="42946" x="2974975" y="3459163"/>
          <p14:tracePt t="42961" x="2914650" y="3459163"/>
          <p14:tracePt t="42978" x="2871788" y="3459163"/>
          <p14:tracePt t="42996" x="2820988" y="3459163"/>
          <p14:tracePt t="43012" x="2762250" y="3459163"/>
          <p14:tracePt t="43019" x="2727325" y="3459163"/>
          <p14:tracePt t="43036" x="2643188" y="3459163"/>
          <p14:tracePt t="43051" x="2592388" y="3492500"/>
          <p14:tracePt t="43070" x="2532063" y="3502025"/>
          <p14:tracePt t="43086" x="2506663" y="3517900"/>
          <p14:tracePt t="43103" x="2498725" y="3535363"/>
          <p14:tracePt t="43118" x="2489200" y="3535363"/>
          <p14:tracePt t="43128" x="2481263" y="3552825"/>
          <p14:tracePt t="43146" x="2481263" y="3560763"/>
          <p14:tracePt t="43164" x="2481263" y="3603625"/>
          <p14:tracePt t="43180" x="2516188" y="3679825"/>
          <p14:tracePt t="43195" x="2532063" y="3722688"/>
          <p14:tracePt t="43212" x="2582863" y="3806825"/>
          <p14:tracePt t="43229" x="2693988" y="3976688"/>
          <p14:tracePt t="43246" x="2752725" y="4062413"/>
          <p14:tracePt t="43262" x="2770188" y="4130675"/>
          <p14:tracePt t="43286" x="2795588" y="4224338"/>
          <p14:tracePt t="43302" x="2813050" y="4275138"/>
          <p14:tracePt t="43317" x="2820988" y="4308475"/>
          <p14:tracePt t="43334" x="2838450" y="4368800"/>
          <p14:tracePt t="43351" x="2838450" y="4435475"/>
          <p14:tracePt t="43369" x="2838450" y="4470400"/>
          <p14:tracePt t="43396" x="2838450" y="4486275"/>
          <p14:tracePt t="43411" x="2838450" y="4495800"/>
          <p14:tracePt t="43472" x="2820988" y="4513263"/>
          <p14:tracePt t="43490" x="2778125" y="4513263"/>
          <p14:tracePt t="43491" x="2719388" y="4513263"/>
          <p14:tracePt t="43509" x="2625725" y="4495800"/>
          <p14:tracePt t="43525" x="2557463" y="4478338"/>
          <p14:tracePt t="43526" x="2438400" y="4460875"/>
          <p14:tracePt t="43538" x="2328863" y="4435475"/>
          <p14:tracePt t="43554" x="2047875" y="4368800"/>
          <p14:tracePt t="43569" x="1776413" y="4283075"/>
          <p14:tracePt t="43586" x="1452563" y="4197350"/>
          <p14:tracePt t="43602" x="1317625" y="4146550"/>
          <p14:tracePt t="43629" x="1198563" y="4121150"/>
          <p14:tracePt t="43646" x="1173163" y="4113213"/>
          <p14:tracePt t="43662" x="1163638" y="4113213"/>
          <p14:tracePt t="43692" x="1155700" y="4113213"/>
          <p14:tracePt t="43710" x="1147763" y="4113213"/>
          <p14:tracePt t="43725" x="1138238" y="4113213"/>
          <p14:tracePt t="43759" x="1130300" y="4113213"/>
          <p14:tracePt t="43912" x="1163638" y="4113213"/>
          <p14:tracePt t="43926" x="1249363" y="4113213"/>
          <p14:tracePt t="43944" x="1411288" y="4113213"/>
          <p14:tracePt t="43961" x="1606550" y="4113213"/>
          <p14:tracePt t="43978" x="1878013" y="4113213"/>
          <p14:tracePt t="43994" x="1963738" y="4113213"/>
          <p14:tracePt t="44009" x="2065338" y="4113213"/>
          <p14:tracePt t="44025" x="2098675" y="4113213"/>
          <p14:tracePt t="44040" x="2116138" y="4113213"/>
          <p14:tracePt t="44085" x="2116138" y="4105275"/>
          <p14:tracePt t="44097" x="2124075" y="4105275"/>
          <p14:tracePt t="44114" x="2166938" y="4079875"/>
          <p14:tracePt t="44129" x="2192338" y="4070350"/>
          <p14:tracePt t="44144" x="2227263" y="4062413"/>
          <p14:tracePt t="44160" x="2235200" y="4052888"/>
          <p14:tracePt t="44179" x="2278063" y="4052888"/>
          <p14:tracePt t="44195" x="2336800" y="4052888"/>
          <p14:tracePt t="44212" x="2362200" y="4052888"/>
          <p14:tracePt t="44228" x="2379663" y="4052888"/>
          <p14:tracePt t="44242" x="2387600" y="4052888"/>
          <p14:tracePt t="44523" x="2438400" y="4052888"/>
          <p14:tracePt t="44540" x="2541588" y="4052888"/>
          <p14:tracePt t="44551" x="2651125" y="4052888"/>
          <p14:tracePt t="44568" x="2940050" y="4052888"/>
          <p14:tracePt t="44585" x="3246438" y="4052888"/>
          <p14:tracePt t="44602" x="3484563" y="4052888"/>
          <p14:tracePt t="44602" x="3543300" y="4052888"/>
          <p14:tracePt t="44617" x="3552825" y="4052888"/>
          <p14:tracePt t="44831" x="3560763" y="4052888"/>
          <p14:tracePt t="44865" x="3560763" y="4062413"/>
          <p14:tracePt t="44880" x="3560763" y="4087813"/>
          <p14:tracePt t="44911" x="3578225" y="4105275"/>
          <p14:tracePt t="44925" x="3578225" y="4113213"/>
          <p14:tracePt t="44942" x="3578225" y="4130675"/>
          <p14:tracePt t="44962" x="3578225" y="4138613"/>
          <p14:tracePt t="44977" x="3578225" y="4156075"/>
          <p14:tracePt t="44995" x="3578225" y="4164013"/>
          <p14:tracePt t="45011" x="3578225" y="4181475"/>
          <p14:tracePt t="45026" x="3578225" y="4189413"/>
          <p14:tracePt t="45037" x="3578225" y="4197350"/>
          <p14:tracePt t="47630" x="3560763" y="4214813"/>
          <p14:tracePt t="47643" x="3552825" y="4249738"/>
          <p14:tracePt t="47662" x="3543300" y="4265613"/>
          <p14:tracePt t="47678" x="3543300" y="4283075"/>
          <p14:tracePt t="47695" x="3535363" y="4316413"/>
          <p14:tracePt t="47712" x="3509963" y="4341813"/>
          <p14:tracePt t="47727" x="3492500" y="4394200"/>
          <p14:tracePt t="47743" x="3475038" y="4419600"/>
          <p14:tracePt t="47760" x="3408363" y="4470400"/>
          <p14:tracePt t="47777" x="3355975" y="4529138"/>
          <p14:tracePt t="47793" x="3238500" y="4630738"/>
          <p14:tracePt t="47809" x="3160713" y="4683125"/>
          <p14:tracePt t="47833" x="3076575" y="4775200"/>
          <p14:tracePt t="47849" x="3041650" y="4810125"/>
          <p14:tracePt t="47869" x="2957513" y="4878388"/>
          <p14:tracePt t="47878" x="2906713" y="4919663"/>
          <p14:tracePt t="47897" x="2820988" y="4972050"/>
          <p14:tracePt t="47913" x="2711450" y="5048250"/>
          <p14:tracePt t="47929" x="2617788" y="5099050"/>
          <p14:tracePt t="47945" x="2574925" y="5124450"/>
          <p14:tracePt t="47962" x="2524125" y="5157788"/>
          <p14:tracePt t="47978" x="2422525" y="5208588"/>
          <p14:tracePt t="47995" x="2319338" y="5226050"/>
          <p14:tracePt t="48019" x="2227263" y="5235575"/>
          <p14:tracePt t="48035" x="2116138" y="5235575"/>
          <p14:tracePt t="48052" x="2005013" y="5235575"/>
          <p14:tracePt t="48069" x="1963738" y="5235575"/>
          <p14:tracePt t="48084" x="1860550" y="5235575"/>
          <p14:tracePt t="48102" x="1700213" y="5235575"/>
          <p14:tracePt t="48118" x="1639888" y="5235575"/>
          <p14:tracePt t="48128" x="1622425" y="5235575"/>
          <p14:tracePt t="48148" x="1614488" y="5235575"/>
          <p14:tracePt t="48176" x="1606550" y="5235575"/>
          <p14:tracePt t="48194" x="1597025" y="5235575"/>
          <p14:tracePt t="48211" x="1581150" y="5235575"/>
          <p14:tracePt t="48225" x="1571625" y="5235575"/>
          <p14:tracePt t="48381" x="1563688" y="5243513"/>
          <p14:tracePt t="48441" x="1555750" y="5243513"/>
          <p14:tracePt t="48474" x="1538288" y="5243513"/>
          <p14:tracePt t="48509" x="1530350" y="5243513"/>
          <p14:tracePt t="48523" x="1512888" y="5243513"/>
          <p14:tracePt t="48534" x="1504950" y="5243513"/>
          <p14:tracePt t="48552" x="1487488" y="5243513"/>
          <p14:tracePt t="48693" x="1495425" y="5243513"/>
          <p14:tracePt t="48707" x="1530350" y="5243513"/>
          <p14:tracePt t="48727" x="1606550" y="5243513"/>
          <p14:tracePt t="48745" x="1682750" y="5243513"/>
          <p14:tracePt t="48761" x="1751013" y="5243513"/>
          <p14:tracePt t="48778" x="1827213" y="5243513"/>
          <p14:tracePt t="48792" x="1885950" y="5243513"/>
          <p14:tracePt t="48805" x="1903413" y="5243513"/>
          <p14:tracePt t="48819" x="1920875" y="5243513"/>
          <p14:tracePt t="49347" x="1971675" y="5243513"/>
          <p14:tracePt t="49363" x="2303463" y="5226050"/>
          <p14:tracePt t="49381" x="2719388" y="5175250"/>
          <p14:tracePt t="49397" x="2965450" y="5141913"/>
          <p14:tracePt t="49414" x="3484563" y="5073650"/>
          <p14:tracePt t="49429" x="3687763" y="5056188"/>
          <p14:tracePt t="49446" x="3738563" y="5048250"/>
          <p14:tracePt t="49675" x="3748088" y="5048250"/>
          <p14:tracePt t="49989" x="3756025" y="5048250"/>
          <p14:tracePt t="49989" x="3773488" y="5048250"/>
          <p14:tracePt t="50004" x="3875088" y="4972050"/>
          <p14:tracePt t="50018" x="4011613" y="4878388"/>
          <p14:tracePt t="50035" x="4130675" y="4767263"/>
          <p14:tracePt t="50052" x="4224338" y="4665663"/>
          <p14:tracePt t="50068" x="4291013" y="4529138"/>
          <p14:tracePt t="50085" x="4308475" y="4410075"/>
          <p14:tracePt t="50101" x="4308475" y="4291013"/>
          <p14:tracePt t="50112" x="4308475" y="4249738"/>
          <p14:tracePt t="50131" x="4265613" y="4105275"/>
          <p14:tracePt t="50146" x="4240213" y="4070350"/>
          <p14:tracePt t="50162" x="4189413" y="4027488"/>
          <p14:tracePt t="50181" x="4105275" y="4002088"/>
          <p14:tracePt t="50196" x="4044950" y="3976688"/>
          <p14:tracePt t="50208" x="3994150" y="3968750"/>
          <p14:tracePt t="50225" x="3900488" y="3968750"/>
          <p14:tracePt t="50245" x="3705225" y="3986213"/>
          <p14:tracePt t="50262" x="3568700" y="4044950"/>
          <p14:tracePt t="50278" x="3441700" y="4146550"/>
          <p14:tracePt t="50288" x="3373438" y="4197350"/>
          <p14:tracePt t="50305" x="3238500" y="4333875"/>
          <p14:tracePt t="50317" x="3144838" y="4445000"/>
          <p14:tracePt t="50333" x="3101975" y="4554538"/>
          <p14:tracePt t="50349" x="3076575" y="4605338"/>
          <p14:tracePt t="50364" x="3041650" y="4741863"/>
          <p14:tracePt t="50383" x="3041650" y="4929188"/>
          <p14:tracePt t="50395" x="3041650" y="4979988"/>
          <p14:tracePt t="50411" x="3127375" y="5124450"/>
          <p14:tracePt t="50427" x="3254375" y="5260975"/>
          <p14:tracePt t="50444" x="3467100" y="5362575"/>
          <p14:tracePt t="50460" x="3697288" y="5430838"/>
          <p14:tracePt t="50475" x="3883025" y="5438775"/>
          <p14:tracePt t="50487" x="3986213" y="5438775"/>
          <p14:tracePt t="50509" x="4027488" y="5438775"/>
          <p14:tracePt t="50537" x="4044950" y="5405438"/>
          <p14:tracePt t="50551" x="4052888" y="5337175"/>
          <p14:tracePt t="50569" x="4052888" y="5226050"/>
          <p14:tracePt t="50585" x="4052888" y="5132388"/>
          <p14:tracePt t="50602" x="4052888" y="5056188"/>
          <p14:tracePt t="50602" x="4052888" y="4972050"/>
          <p14:tracePt t="50618" x="4037013" y="4802188"/>
          <p14:tracePt t="50627" x="4011613" y="4724400"/>
          <p14:tracePt t="50646" x="3951288" y="4589463"/>
          <p14:tracePt t="50662" x="3892550" y="4486275"/>
          <p14:tracePt t="50676" x="3857625" y="4445000"/>
          <p14:tracePt t="50692" x="3841750" y="4419600"/>
          <p14:tracePt t="50711" x="3832225" y="4410075"/>
          <p14:tracePt t="50728" x="3816350" y="4410075"/>
          <p14:tracePt t="50745" x="3806825" y="4410075"/>
          <p14:tracePt t="50761" x="3773488" y="4410075"/>
          <p14:tracePt t="50771" x="3763963" y="4410075"/>
          <p14:tracePt t="50792" x="3748088" y="4410075"/>
          <p14:tracePt t="50807" x="3738563" y="4410075"/>
          <p14:tracePt t="50818" x="3730625" y="4419600"/>
          <p14:tracePt t="50880" x="3798888" y="4419600"/>
          <p14:tracePt t="50895" x="3900488" y="4384675"/>
          <p14:tracePt t="50911" x="4011613" y="4333875"/>
          <p14:tracePt t="50926" x="4070350" y="4291013"/>
          <p14:tracePt t="50927" x="4146550" y="4249738"/>
          <p14:tracePt t="50943" x="4240213" y="4164013"/>
          <p14:tracePt t="50961" x="4283075" y="4121150"/>
          <p14:tracePt t="50978" x="4291013" y="4095750"/>
          <p14:tracePt t="50994" x="4291013" y="4079875"/>
          <p14:tracePt t="53723" x="4325938" y="4095750"/>
          <p14:tracePt t="53739" x="4460875" y="4232275"/>
          <p14:tracePt t="53758" x="4648200" y="4410075"/>
          <p14:tracePt t="53770" x="4835525" y="4579938"/>
          <p14:tracePt t="53786" x="4979988" y="4724400"/>
          <p14:tracePt t="53801" x="5091113" y="4886325"/>
          <p14:tracePt t="53818" x="5132388" y="5030788"/>
          <p14:tracePt t="53834" x="5141913" y="5149850"/>
          <p14:tracePt t="53851" x="5141913" y="5218113"/>
          <p14:tracePt t="53868" x="5124450" y="5251450"/>
          <p14:tracePt t="53878" x="5106988" y="5286375"/>
          <p14:tracePt t="53895" x="5038725" y="5311775"/>
          <p14:tracePt t="53911" x="4997450" y="5345113"/>
          <p14:tracePt t="53929" x="4860925" y="5395913"/>
          <p14:tracePt t="53946" x="4818063" y="5395913"/>
          <p14:tracePt t="53962" x="4784725" y="5395913"/>
          <p14:tracePt t="53979" x="4767263" y="5395913"/>
          <p14:tracePt t="53992" x="4749800" y="5413375"/>
          <p14:tracePt t="54012" x="4749800" y="5421313"/>
          <p14:tracePt t="54020" x="4741863" y="5421313"/>
          <p14:tracePt t="54043" x="4716463" y="5438775"/>
          <p14:tracePt t="54060" x="4691063" y="5472113"/>
          <p14:tracePt t="54072" x="4673600" y="5489575"/>
          <p14:tracePt t="54087" x="4657725" y="5497513"/>
          <p14:tracePt t="54103" x="4657725" y="5524500"/>
          <p14:tracePt t="54131" x="4640263" y="5532438"/>
          <p14:tracePt t="54147" x="4640263" y="5540375"/>
          <p14:tracePt t="54163" x="4622800" y="5540375"/>
          <p14:tracePt t="54178" x="4589463" y="5549900"/>
          <p14:tracePt t="54194" x="4564063" y="5557838"/>
          <p14:tracePt t="54208" x="4538663" y="5557838"/>
          <p14:tracePt t="54226" x="4478338" y="5557838"/>
          <p14:tracePt t="54238" x="4470400" y="5557838"/>
          <p14:tracePt t="54259" x="4460875" y="5557838"/>
          <p14:tracePt t="54304" x="4452938" y="5557838"/>
          <p14:tracePt t="54475" x="4445000" y="5583238"/>
          <p14:tracePt t="54491" x="4427538" y="5626100"/>
          <p14:tracePt t="54510" x="4410075" y="5659438"/>
          <p14:tracePt t="54527" x="4368800" y="5702300"/>
          <p14:tracePt t="54541" x="4359275" y="5710238"/>
          <p14:tracePt t="54553" x="4341813" y="5727700"/>
          <p14:tracePt t="54569" x="4333875" y="5727700"/>
          <p14:tracePt t="54585" x="4333875" y="5745163"/>
          <p14:tracePt t="54601" x="4333875" y="5761038"/>
          <p14:tracePt t="54618" x="4333875" y="5778500"/>
          <p14:tracePt t="54636" x="4333875" y="5788025"/>
          <p14:tracePt t="54645" x="4333875" y="5795963"/>
          <p14:tracePt t="54661" x="4333875" y="5803900"/>
          <p14:tracePt t="54678" x="4351338" y="5821363"/>
          <p14:tracePt t="54693" x="4376738" y="5829300"/>
          <p14:tracePt t="54709" x="4402138" y="5846763"/>
          <p14:tracePt t="54724" x="4427538" y="5872163"/>
          <p14:tracePt t="54743" x="4435475" y="5872163"/>
          <p14:tracePt t="54759" x="4452938" y="5889625"/>
          <p14:tracePt t="54771" x="4452938" y="5897563"/>
          <p14:tracePt t="54785" x="4460875" y="5897563"/>
          <p14:tracePt t="54802" x="4470400" y="5905500"/>
          <p14:tracePt t="54802" x="4478338" y="5905500"/>
          <p14:tracePt t="54831" x="4486275" y="5922963"/>
          <p14:tracePt t="54850" x="4495800" y="5932488"/>
          <p14:tracePt t="54866" x="4495800" y="5948363"/>
          <p14:tracePt t="54893" x="4495800" y="5957888"/>
          <p14:tracePt t="54911" x="4495800" y="5983288"/>
          <p14:tracePt t="54928" x="4478338" y="6008688"/>
          <p14:tracePt t="54943" x="4460875" y="6016625"/>
          <p14:tracePt t="54961" x="4445000" y="6059488"/>
          <p14:tracePt t="54977" x="4435475" y="6076950"/>
          <p14:tracePt t="54995" x="4419600" y="6102350"/>
          <p14:tracePt t="55010" x="4419600" y="6110288"/>
          <p14:tracePt t="55054" x="4419600" y="6118225"/>
          <p14:tracePt t="55082" x="4419600" y="6127750"/>
          <p14:tracePt t="55098" x="4419600" y="6143625"/>
          <p14:tracePt t="55114" x="4427538" y="6153150"/>
          <p14:tracePt t="55129" x="4445000" y="6169025"/>
          <p14:tracePt t="55145" x="4452938" y="6178550"/>
          <p14:tracePt t="55161" x="4478338" y="6203950"/>
          <p14:tracePt t="55176" x="4478338" y="6211888"/>
          <p14:tracePt t="55195" x="4478338" y="6229350"/>
          <p14:tracePt t="55211" x="4478338" y="6254750"/>
          <p14:tracePt t="55228" x="4478338" y="6280150"/>
          <p14:tracePt t="55244" x="4478338" y="6297613"/>
          <p14:tracePt t="55261" x="4478338" y="6313488"/>
          <p14:tracePt t="55278" x="4478338" y="6330950"/>
          <p14:tracePt t="55335" x="4478338" y="6348413"/>
          <p14:tracePt t="55379" x="4478338" y="6356350"/>
          <p14:tracePt t="55538" x="4478338" y="6348413"/>
          <p14:tracePt t="55550" x="4503738" y="6313488"/>
          <p14:tracePt t="55568" x="4513263" y="6297613"/>
          <p14:tracePt t="55569" x="4521200" y="6272213"/>
          <p14:tracePt t="55584" x="4538663" y="6229350"/>
          <p14:tracePt t="55602" x="4538663" y="6178550"/>
          <p14:tracePt t="55618" x="4546600" y="6102350"/>
          <p14:tracePt t="55635" x="4564063" y="5999163"/>
          <p14:tracePt t="55644" x="4564063" y="5922963"/>
          <p14:tracePt t="55660" x="4589463" y="5770563"/>
          <p14:tracePt t="55676" x="4589463" y="5761038"/>
          <p14:tracePt t="55880" x="4614863" y="5761038"/>
          <p14:tracePt t="55896" x="4648200" y="5761038"/>
          <p14:tracePt t="55911" x="4699000" y="5770563"/>
          <p14:tracePt t="55928" x="4741863" y="5795963"/>
          <p14:tracePt t="55942" x="4749800" y="5803900"/>
          <p14:tracePt t="55961" x="4775200" y="5846763"/>
          <p14:tracePt t="55978" x="4802188" y="5864225"/>
          <p14:tracePt t="55993" x="4810125" y="5880100"/>
          <p14:tracePt t="56011" x="4810125" y="5905500"/>
          <p14:tracePt t="56027" x="4810125" y="5940425"/>
          <p14:tracePt t="56043" x="4810125" y="5973763"/>
          <p14:tracePt t="56059" x="4792663" y="6049963"/>
          <p14:tracePt t="56082" x="4775200" y="6110288"/>
          <p14:tracePt t="56098" x="4759325" y="6186488"/>
          <p14:tracePt t="56114" x="4741863" y="6211888"/>
          <p14:tracePt t="56129" x="4741863" y="6254750"/>
          <p14:tracePt t="56145" x="4741863" y="6280150"/>
          <p14:tracePt t="56162" x="4724400" y="6305550"/>
          <p14:tracePt t="56177" x="4716463" y="6323013"/>
          <p14:tracePt t="56196" x="4691063" y="6356350"/>
          <p14:tracePt t="56349" x="4683125" y="6365875"/>
          <p14:tracePt t="56363" x="4673600" y="6365875"/>
          <p14:tracePt t="56395" x="4657725" y="6365875"/>
          <p14:tracePt t="56427" x="4640263" y="6356350"/>
          <p14:tracePt t="56442" x="4630738" y="6356350"/>
          <p14:tracePt t="56462" x="4605338" y="6348413"/>
          <p14:tracePt t="56675" x="4597400" y="6348413"/>
          <p14:tracePt t="56943" x="4589463" y="6330950"/>
          <p14:tracePt t="56956" x="4589463" y="6313488"/>
          <p14:tracePt t="56975" x="4589463" y="6272213"/>
          <p14:tracePt t="56994" x="4589463" y="6246813"/>
          <p14:tracePt t="57010" x="4589463" y="6221413"/>
          <p14:tracePt t="57070" x="4597400" y="6221413"/>
          <p14:tracePt t="57082" x="4597400" y="6229350"/>
          <p14:tracePt t="57101" x="4605338" y="6330950"/>
          <p14:tracePt t="57118" x="4605338" y="6399213"/>
          <p14:tracePt t="57129" x="4605338" y="6457950"/>
          <p14:tracePt t="57146" x="4605338" y="6535738"/>
          <p14:tracePt t="57162" x="4605338" y="6577013"/>
          <p14:tracePt t="57178" x="4572000" y="6645275"/>
          <p14:tracePt t="57195" x="4503738" y="6738938"/>
          <p14:tracePt t="57211" x="4460875" y="6772275"/>
          <p14:tracePt t="57228" x="4427538" y="6799263"/>
          <p14:tracePt t="57244" x="4410075" y="6799263"/>
          <p14:tracePt t="57254" x="4368800" y="6815138"/>
          <p14:tracePt t="57270" x="4316413" y="6815138"/>
          <p14:tracePt t="57288" x="4265613" y="6815138"/>
          <p14:tracePt t="57310" x="4156075" y="6799263"/>
          <p14:tracePt t="57317" x="4121150" y="6772275"/>
          <p14:tracePt t="57334" x="4044950" y="6731000"/>
          <p14:tracePt t="57350" x="3960813" y="6688138"/>
          <p14:tracePt t="57367" x="3892550" y="6645275"/>
          <p14:tracePt t="57383" x="3806825" y="6594475"/>
          <p14:tracePt t="57397" x="3798888" y="6586538"/>
          <p14:tracePt t="57412" x="3790950" y="6586538"/>
          <p14:tracePt t="57429" x="3790950" y="6577013"/>
          <p14:tracePt t="57446" x="3790950" y="6535738"/>
          <p14:tracePt t="57463" x="3781425" y="6457950"/>
          <p14:tracePt t="57473" x="3781425" y="6424613"/>
          <p14:tracePt t="57491" x="3781425" y="6338888"/>
          <p14:tracePt t="57508" x="3781425" y="6280150"/>
          <p14:tracePt t="57523" x="3781425" y="6221413"/>
          <p14:tracePt t="57541" x="3781425" y="6110288"/>
          <p14:tracePt t="57556" x="3781425" y="6067425"/>
          <p14:tracePt t="57557" x="3781425" y="5991225"/>
          <p14:tracePt t="57569" x="3781425" y="5889625"/>
          <p14:tracePt t="57585" x="3781425" y="5778500"/>
          <p14:tracePt t="57600" x="3781425" y="5659438"/>
          <p14:tracePt t="57617" x="3781425" y="5575300"/>
          <p14:tracePt t="57633" x="3781425" y="5507038"/>
          <p14:tracePt t="57649" x="3781425" y="5438775"/>
          <p14:tracePt t="57664" x="3781425" y="5387975"/>
          <p14:tracePt t="57677" x="3781425" y="5362575"/>
          <p14:tracePt t="57695" x="3781425" y="5311775"/>
          <p14:tracePt t="57711" x="3781425" y="5260975"/>
          <p14:tracePt t="57727" x="3790950" y="5218113"/>
          <p14:tracePt t="57742" x="3816350" y="5175250"/>
          <p14:tracePt t="57755" x="3849688" y="5132388"/>
          <p14:tracePt t="57769" x="3883025" y="5106988"/>
          <p14:tracePt t="57786" x="3925888" y="5048250"/>
          <p14:tracePt t="57801" x="3951288" y="5022850"/>
          <p14:tracePt t="57819" x="4044950" y="4929188"/>
          <p14:tracePt t="57835" x="4095750" y="4878388"/>
          <p14:tracePt t="57852" x="4138613" y="4835525"/>
          <p14:tracePt t="57868" x="4181475" y="4818063"/>
          <p14:tracePt t="57885" x="4197350" y="4810125"/>
          <p14:tracePt t="57894" x="4206875" y="4810125"/>
          <p14:tracePt t="57911" x="4232275" y="4810125"/>
          <p14:tracePt t="57926" x="4240213" y="4810125"/>
          <p14:tracePt t="57942" x="4249738" y="4810125"/>
          <p14:tracePt t="58241" x="4257675" y="4810125"/>
          <p14:tracePt t="58258" x="4308475" y="4810125"/>
          <p14:tracePt t="58270" x="4325938" y="4810125"/>
          <p14:tracePt t="58285" x="4341813" y="4810125"/>
          <p14:tracePt t="58304" x="4359275" y="4818063"/>
          <p14:tracePt t="58320" x="4384675" y="4843463"/>
          <p14:tracePt t="58336" x="4419600" y="4878388"/>
          <p14:tracePt t="58353" x="4435475" y="4911725"/>
          <p14:tracePt t="58363" x="4460875" y="4919663"/>
          <p14:tracePt t="58382" x="4478338" y="4962525"/>
          <p14:tracePt t="58397" x="4486275" y="4987925"/>
          <p14:tracePt t="58413" x="4486275" y="4997450"/>
          <p14:tracePt t="58428" x="4503738" y="5030788"/>
          <p14:tracePt t="58445" x="4513263" y="5048250"/>
          <p14:tracePt t="58475" x="4513263" y="5073650"/>
          <p14:tracePt t="58494" x="4529138" y="5091113"/>
          <p14:tracePt t="58525" x="4529138" y="5106988"/>
          <p14:tracePt t="58597" x="4538663" y="5106988"/>
          <p14:tracePt t="58615" x="4546600" y="5106988"/>
          <p14:tracePt t="58660" x="4554538" y="5106988"/>
          <p14:tracePt t="58677" x="4554538" y="5099050"/>
          <p14:tracePt t="58693" x="4554538" y="5081588"/>
          <p14:tracePt t="58712" x="4554538" y="5064125"/>
          <p14:tracePt t="58728" x="4529138" y="5048250"/>
          <p14:tracePt t="58745" x="4478338" y="5038725"/>
          <p14:tracePt t="58761" x="4376738" y="5038725"/>
          <p14:tracePt t="58777" x="4275138" y="5038725"/>
          <p14:tracePt t="58792" x="4197350" y="5038725"/>
          <p14:tracePt t="58809" x="4113213" y="5038725"/>
          <p14:tracePt t="58820" x="4062413" y="5038725"/>
          <p14:tracePt t="58836" x="3994150" y="5064125"/>
          <p14:tracePt t="58851" x="3925888" y="5099050"/>
          <p14:tracePt t="58868" x="3849688" y="5157788"/>
          <p14:tracePt t="58885" x="3806825" y="5226050"/>
          <p14:tracePt t="58894" x="3790950" y="5251450"/>
          <p14:tracePt t="58911" x="3756025" y="5311775"/>
          <p14:tracePt t="58928" x="3713163" y="5395913"/>
          <p14:tracePt t="58945" x="3687763" y="5489575"/>
          <p14:tracePt t="58961" x="3662363" y="5583238"/>
          <p14:tracePt t="58976" x="3636963" y="5676900"/>
          <p14:tracePt t="58993" x="3619500" y="5770563"/>
          <p14:tracePt t="59005" x="3611563" y="5838825"/>
          <p14:tracePt t="59019" x="3611563" y="5846763"/>
          <p14:tracePt t="59036" x="3611563" y="5897563"/>
          <p14:tracePt t="59051" x="3611563" y="5932488"/>
          <p14:tracePt t="59068" x="3611563" y="5973763"/>
          <p14:tracePt t="59085" x="3611563" y="6016625"/>
          <p14:tracePt t="59102" x="3611563" y="6067425"/>
          <p14:tracePt t="59112" x="3611563" y="6084888"/>
          <p14:tracePt t="59132" x="3619500" y="6143625"/>
          <p14:tracePt t="59150" x="3646488" y="6186488"/>
          <p14:tracePt t="59151" x="3646488" y="6203950"/>
          <p14:tracePt t="59179" x="3687763" y="6288088"/>
          <p14:tracePt t="59194" x="3713163" y="6348413"/>
          <p14:tracePt t="59210" x="3748088" y="6391275"/>
          <p14:tracePt t="59226" x="3773488" y="6432550"/>
          <p14:tracePt t="59257" x="3798888" y="6475413"/>
          <p14:tracePt t="59275" x="3816350" y="6483350"/>
          <p14:tracePt t="59287" x="3824288" y="6500813"/>
          <p14:tracePt t="59318" x="3875088" y="6551613"/>
          <p14:tracePt t="59336" x="3900488" y="6569075"/>
          <p14:tracePt t="59351" x="3935413" y="6602413"/>
          <p14:tracePt t="59370" x="3986213" y="6619875"/>
          <p14:tracePt t="59385" x="4019550" y="6637338"/>
          <p14:tracePt t="59412" x="4121150" y="6645275"/>
          <p14:tracePt t="59428" x="4171950" y="6654800"/>
          <p14:tracePt t="59444" x="4240213" y="6662738"/>
          <p14:tracePt t="59461" x="4275138" y="6662738"/>
          <p14:tracePt t="59477" x="4300538" y="6662738"/>
          <p14:tracePt t="59493" x="4341813" y="6662738"/>
          <p14:tracePt t="59506" x="4384675" y="6637338"/>
          <p14:tracePt t="59520" x="4394200" y="6637338"/>
          <p14:tracePt t="59536" x="4427538" y="6619875"/>
          <p14:tracePt t="59552" x="4478338" y="6586538"/>
          <p14:tracePt t="59569" x="4513263" y="6561138"/>
          <p14:tracePt t="59585" x="4538663" y="6518275"/>
          <p14:tracePt t="59602" x="4579938" y="6457950"/>
          <p14:tracePt t="59618" x="4589463" y="6432550"/>
          <p14:tracePt t="59630" x="4605338" y="6391275"/>
          <p14:tracePt t="59647" x="4640263" y="6305550"/>
          <p14:tracePt t="59662" x="4657725" y="6229350"/>
          <p14:tracePt t="59680" x="4657725" y="6153150"/>
          <p14:tracePt t="59696" x="4657725" y="6110288"/>
          <p14:tracePt t="59712" x="4673600" y="6034088"/>
          <p14:tracePt t="59729" x="4716463" y="5948363"/>
          <p14:tracePt t="59746" x="4749800" y="5864225"/>
          <p14:tracePt t="59762" x="4767263" y="5795963"/>
          <p14:tracePt t="59785" x="4767263" y="5727700"/>
          <p14:tracePt t="59802" x="4775200" y="5600700"/>
          <p14:tracePt t="59818" x="4784725" y="5557838"/>
          <p14:tracePt t="59835" x="4802188" y="5481638"/>
          <p14:tracePt t="59851" x="4818063" y="5430838"/>
          <p14:tracePt t="59868" x="4818063" y="5362575"/>
          <p14:tracePt t="59885" x="4818063" y="5327650"/>
          <p14:tracePt t="59909" x="4818063" y="5311775"/>
          <p14:tracePt t="59930" x="4818063" y="5286375"/>
          <p14:tracePt t="59947" x="4818063" y="5268913"/>
          <p14:tracePt t="59957" x="4810125" y="5251450"/>
          <p14:tracePt t="59975" x="4759325" y="5200650"/>
          <p14:tracePt t="59989" x="4733925" y="5183188"/>
          <p14:tracePt t="60009" x="4673600" y="5141913"/>
          <p14:tracePt t="60024" x="4614863" y="5124450"/>
          <p14:tracePt t="60043" x="4564063" y="5099050"/>
          <p14:tracePt t="60050" x="4521200" y="5073650"/>
          <p14:tracePt t="60068" x="4470400" y="5064125"/>
          <p14:tracePt t="60085" x="4351338" y="5064125"/>
          <p14:tracePt t="60101" x="4308475" y="5064125"/>
          <p14:tracePt t="60118" x="4249738" y="5064125"/>
          <p14:tracePt t="60129" x="4214813" y="5064125"/>
          <p14:tracePt t="60145" x="4189413" y="5064125"/>
          <p14:tracePt t="60161" x="4130675" y="5091113"/>
          <p14:tracePt t="60178" x="4079875" y="5141913"/>
          <p14:tracePt t="60195" x="4011613" y="5208588"/>
          <p14:tracePt t="60211" x="3943350" y="5268913"/>
          <p14:tracePt t="60228" x="3892550" y="5302250"/>
          <p14:tracePt t="60245" x="3857625" y="5327650"/>
          <p14:tracePt t="60253" x="3849688" y="5353050"/>
          <p14:tracePt t="60276" x="3824288" y="5380038"/>
          <p14:tracePt t="60305" x="3790950" y="5405438"/>
          <p14:tracePt t="60318" x="3790950" y="5421313"/>
          <p14:tracePt t="60337" x="3781425" y="5438775"/>
          <p14:tracePt t="60347" x="3781425" y="5481638"/>
          <p14:tracePt t="60366" x="3773488" y="5507038"/>
          <p14:tracePt t="60383" x="3763963" y="5600700"/>
          <p14:tracePt t="60395" x="3763963" y="5626100"/>
          <p14:tracePt t="60411" x="3763963" y="5694363"/>
          <p14:tracePt t="60426" x="3763963" y="5753100"/>
          <p14:tracePt t="60445" x="3763963" y="5829300"/>
          <p14:tracePt t="60460" x="3763963" y="5897563"/>
          <p14:tracePt t="60475" x="3798888" y="5991225"/>
          <p14:tracePt t="60494" x="3824288" y="6110288"/>
          <p14:tracePt t="60510" x="3849688" y="6178550"/>
          <p14:tracePt t="60525" x="3875088" y="6254750"/>
          <p14:tracePt t="60537" x="3892550" y="6272213"/>
          <p14:tracePt t="60552" x="3908425" y="6323013"/>
          <p14:tracePt t="60569" x="3935413" y="6365875"/>
          <p14:tracePt t="60584" x="3960813" y="6407150"/>
          <p14:tracePt t="60602" x="3976688" y="6424613"/>
          <p14:tracePt t="60618" x="3986213" y="6442075"/>
          <p14:tracePt t="60635" x="4011613" y="6467475"/>
          <p14:tracePt t="60645" x="4011613" y="6483350"/>
          <p14:tracePt t="60662" x="4044950" y="6510338"/>
          <p14:tracePt t="60678" x="4052888" y="6518275"/>
          <p14:tracePt t="60695" x="4087813" y="6535738"/>
          <p14:tracePt t="60713" x="4095750" y="6543675"/>
          <p14:tracePt t="60729" x="4138613" y="6577013"/>
          <p14:tracePt t="60745" x="4171950" y="6586538"/>
          <p14:tracePt t="60762" x="4189413" y="6586538"/>
          <p14:tracePt t="60769" x="4197350" y="6594475"/>
          <p14:tracePt t="60770" x="4214813" y="6594475"/>
          <p14:tracePt t="60786" x="4224338" y="6602413"/>
          <p14:tracePt t="60802" x="4257675" y="6619875"/>
          <p14:tracePt t="60819" x="4275138" y="6619875"/>
          <p14:tracePt t="60835" x="4291013" y="6619875"/>
          <p14:tracePt t="60851" x="4316413" y="6619875"/>
          <p14:tracePt t="60879" x="4325938" y="6619875"/>
          <p14:tracePt t="60895" x="4333875" y="6619875"/>
          <p14:tracePt t="60911" x="4341813" y="6619875"/>
          <p14:tracePt t="60926" x="4368800" y="6619875"/>
          <p14:tracePt t="60945" x="4402138" y="6611938"/>
          <p14:tracePt t="60960" x="4410075" y="6602413"/>
          <p14:tracePt t="60976" x="4435475" y="6586538"/>
          <p14:tracePt t="60995" x="4478338" y="6561138"/>
          <p14:tracePt t="61005" x="4486275" y="6543675"/>
          <p14:tracePt t="61026" x="4503738" y="6526213"/>
          <p14:tracePt t="61042" x="4529138" y="6500813"/>
          <p14:tracePt t="61043" x="4546600" y="6483350"/>
          <p14:tracePt t="61058" x="4554538" y="6475413"/>
          <p14:tracePt t="61071" x="4572000" y="6442075"/>
          <p14:tracePt t="61084" x="4589463" y="6416675"/>
          <p14:tracePt t="61100" x="4597400" y="6381750"/>
          <p14:tracePt t="61114" x="4597400" y="6373813"/>
          <p14:tracePt t="61130" x="4622800" y="6297613"/>
          <p14:tracePt t="61146" x="4622800" y="6254750"/>
          <p14:tracePt t="61162" x="4630738" y="6186488"/>
          <p14:tracePt t="61179" x="4640263" y="6092825"/>
          <p14:tracePt t="61195" x="4648200" y="6016625"/>
          <p14:tracePt t="61210" x="4648200" y="5948363"/>
          <p14:tracePt t="61229" x="4683125" y="5829300"/>
          <p14:tracePt t="61244" x="4724400" y="5745163"/>
          <p14:tracePt t="61261" x="4749800" y="5626100"/>
          <p14:tracePt t="61269" x="4775200" y="5557838"/>
          <p14:tracePt t="61286" x="4784725" y="5472113"/>
          <p14:tracePt t="61302" x="4792663" y="5405438"/>
          <p14:tracePt t="61318" x="4792663" y="5353050"/>
          <p14:tracePt t="61335" x="4802188" y="5319713"/>
          <p14:tracePt t="61365" x="4802188" y="5311775"/>
          <p14:tracePt t="61380" x="4802188" y="5302250"/>
          <p14:tracePt t="61862" x="4810125" y="5294313"/>
          <p14:tracePt t="61880" x="4818063" y="5294313"/>
          <p14:tracePt t="62675" x="4827588" y="5294313"/>
          <p14:tracePt t="62693" x="4860925" y="5276850"/>
          <p14:tracePt t="62724" x="4868863" y="5276850"/>
          <p14:tracePt t="62742" x="4886325" y="5268913"/>
          <p14:tracePt t="62760" x="4929188" y="5251450"/>
          <p14:tracePt t="62776" x="4954588" y="5243513"/>
          <p14:tracePt t="62793" x="4987925" y="5235575"/>
          <p14:tracePt t="62816" x="4997450" y="5226050"/>
          <p14:tracePt t="63162" x="5022850" y="5218113"/>
          <p14:tracePt t="63178" x="5038725" y="5200650"/>
          <p14:tracePt t="63193" x="5056188" y="5192713"/>
          <p14:tracePt t="63211" x="5064125" y="5175250"/>
          <p14:tracePt t="63227" x="5073650" y="5167313"/>
          <p14:tracePt t="63244" x="5081588" y="5141913"/>
          <p14:tracePt t="63261" x="5099050" y="5124450"/>
          <p14:tracePt t="63277" x="5116513" y="5073650"/>
          <p14:tracePt t="63306" x="5116513" y="5064125"/>
          <p14:tracePt t="63318" x="5116513" y="5038725"/>
          <p14:tracePt t="63335" x="5132388" y="5030788"/>
          <p14:tracePt t="63352" x="5167313" y="4997450"/>
          <p14:tracePt t="63368" x="5167313" y="4972050"/>
          <p14:tracePt t="63380" x="5183188" y="4929188"/>
          <p14:tracePt t="63396" x="5192713" y="4894263"/>
          <p14:tracePt t="63412" x="5200650" y="4843463"/>
          <p14:tracePt t="63428" x="5218113" y="4818063"/>
          <p14:tracePt t="63429" x="5218113" y="4802188"/>
          <p14:tracePt t="63446" x="5226050" y="4792663"/>
          <p14:tracePt t="63462" x="5226050" y="4784725"/>
          <p14:tracePt t="63479" x="5235575" y="4759325"/>
          <p14:tracePt t="63789" x="5243513" y="4733925"/>
          <p14:tracePt t="63801" x="5251450" y="4708525"/>
          <p14:tracePt t="63818" x="5276850" y="4665663"/>
          <p14:tracePt t="63835" x="5276850" y="4614863"/>
          <p14:tracePt t="63836" x="5276850" y="4579938"/>
          <p14:tracePt t="63851" x="5286375" y="4538663"/>
          <p14:tracePt t="63869" x="5319713" y="4384675"/>
          <p14:tracePt t="63879" x="5337175" y="4316413"/>
          <p14:tracePt t="63896" x="5370513" y="4189413"/>
          <p14:tracePt t="63912" x="5405438" y="4095750"/>
          <p14:tracePt t="63929" x="5438775" y="4011613"/>
          <p14:tracePt t="63946" x="5472113" y="3943350"/>
          <p14:tracePt t="63961" x="5507038" y="3883025"/>
          <p14:tracePt t="63977" x="5532438" y="3857625"/>
          <p14:tracePt t="63992" x="5532438" y="3849688"/>
          <p14:tracePt t="64223" x="5532438" y="3908425"/>
          <p14:tracePt t="64241" x="5514975" y="4146550"/>
          <p14:tracePt t="64261" x="5489575" y="4394200"/>
          <p14:tracePt t="64278" x="5489575" y="4648200"/>
          <p14:tracePt t="64294" x="5489575" y="4868863"/>
          <p14:tracePt t="64301" x="5489575" y="4979988"/>
          <p14:tracePt t="64318" x="5489575" y="5208588"/>
          <p14:tracePt t="64336" x="5464175" y="5532438"/>
          <p14:tracePt t="64355" x="5456238" y="5626100"/>
          <p14:tracePt t="64367" x="5413375" y="5813425"/>
          <p14:tracePt t="64378" x="5370513" y="5999163"/>
          <p14:tracePt t="64394" x="5337175" y="6135688"/>
          <p14:tracePt t="64413" x="5286375" y="6288088"/>
          <p14:tracePt t="64428" x="5251450" y="6365875"/>
          <p14:tracePt t="64429" x="5226050" y="6424613"/>
          <p14:tracePt t="64443" x="5175250" y="6551613"/>
          <p14:tracePt t="64461" x="5141913" y="6654800"/>
          <p14:tracePt t="64478" x="5124450" y="6721475"/>
          <p14:tracePt t="64494" x="5124450" y="6756400"/>
          <p14:tracePt t="64511" x="5116513" y="6789738"/>
          <p14:tracePt t="64527" x="5116513" y="6799263"/>
          <p14:tracePt t="64583" x="5116513" y="6815138"/>
          <p14:tracePt t="64613" x="5099050" y="6840538"/>
          <p14:tracePt t="64676" x="5073650" y="6840538"/>
          <p14:tracePt t="64691" x="5038725" y="6832600"/>
          <p14:tracePt t="64709" x="4929188" y="6764338"/>
          <p14:tracePt t="64727" x="4878388" y="6746875"/>
          <p14:tracePt t="64743" x="4767263" y="6670675"/>
          <p14:tracePt t="64758" x="4665663" y="6637338"/>
          <p14:tracePt t="64771" x="4579938" y="6586538"/>
          <p14:tracePt t="64787" x="4564063" y="6569075"/>
          <p14:tracePt t="64802" x="4546600" y="6551613"/>
          <p14:tracePt t="64818" x="4546600" y="6543675"/>
          <p14:tracePt t="65023" x="4546600" y="6535738"/>
          <p14:tracePt t="65052" x="4554538" y="6535738"/>
          <p14:tracePt t="65256" x="4564063" y="6535738"/>
          <p14:tracePt t="65273" x="4579938" y="6535738"/>
          <p14:tracePt t="65285" x="4614863" y="6526213"/>
          <p14:tracePt t="65286" x="4648200" y="6510338"/>
          <p14:tracePt t="65301" x="4716463" y="6510338"/>
          <p14:tracePt t="65318" x="4852988" y="6500813"/>
          <p14:tracePt t="65334" x="5013325" y="6467475"/>
          <p14:tracePt t="65352" x="5175250" y="6450013"/>
          <p14:tracePt t="65368" x="5286375" y="6432550"/>
          <p14:tracePt t="65395" x="5294313" y="6432550"/>
          <p14:tracePt t="65725" x="5337175" y="6432550"/>
          <p14:tracePt t="65742" x="5395913" y="6432550"/>
          <p14:tracePt t="65753" x="5438775" y="6432550"/>
          <p14:tracePt t="65769" x="5540375" y="6432550"/>
          <p14:tracePt t="65785" x="5616575" y="6432550"/>
          <p14:tracePt t="65805" x="5719763" y="6432550"/>
          <p14:tracePt t="65819" x="5727700" y="6432550"/>
          <p14:tracePt t="66067" x="5745163" y="6432550"/>
          <p14:tracePt t="66083" x="5753100" y="6432550"/>
          <p14:tracePt t="66114" x="5761038" y="6432550"/>
          <p14:tracePt t="66724" x="5770563" y="6432550"/>
          <p14:tracePt t="66834" x="5745163" y="6432550"/>
          <p14:tracePt t="66850" x="5659438" y="6432550"/>
          <p14:tracePt t="66865" x="5557838" y="6432550"/>
          <p14:tracePt t="66880" x="5353050" y="6432550"/>
          <p14:tracePt t="66896" x="5073650" y="6432550"/>
          <p14:tracePt t="66912" x="4775200" y="6432550"/>
          <p14:tracePt t="66928" x="4554538" y="6442075"/>
          <p14:tracePt t="66943" x="4460875" y="6450013"/>
          <p14:tracePt t="67289" x="4460875" y="6457950"/>
          <p14:tracePt t="67300" x="4460875" y="6467475"/>
          <p14:tracePt t="67319" x="4460875" y="6475413"/>
          <p14:tracePt t="67334" x="4452938" y="6475413"/>
          <p14:tracePt t="67353" x="4445000" y="6475413"/>
          <p14:tracePt t="67363" x="4445000" y="6483350"/>
          <p14:tracePt t="67383" x="4445000" y="6510338"/>
          <p14:tracePt t="67394" x="4435475" y="6518275"/>
          <p14:tracePt t="67413" x="4427538" y="6526213"/>
          <p14:tracePt t="67474" x="4419600" y="6526213"/>
          <p14:tracePt t="67691" x="4445000" y="6526213"/>
          <p14:tracePt t="67708" x="4478338" y="6526213"/>
          <p14:tracePt t="67727" x="4538663" y="6500813"/>
          <p14:tracePt t="67744" x="4554538" y="6475413"/>
          <p14:tracePt t="67760" x="4589463" y="6457950"/>
          <p14:tracePt t="67775" x="4622800" y="6424613"/>
          <p14:tracePt t="67787" x="4622800" y="6416675"/>
          <p14:tracePt t="67803" x="4622800" y="6391275"/>
          <p14:tracePt t="67818" x="4622800" y="6381750"/>
          <p14:tracePt t="67835" x="4622800" y="6373813"/>
          <p14:tracePt t="67852" x="4622800" y="6365875"/>
          <p14:tracePt t="67862" x="4614863" y="6330950"/>
          <p14:tracePt t="67882" x="4589463" y="6323013"/>
          <p14:tracePt t="67898" x="4546600" y="6262688"/>
          <p14:tracePt t="67914" x="4495800" y="6246813"/>
          <p14:tracePt t="67929" x="4410075" y="6186488"/>
          <p14:tracePt t="67946" x="4351338" y="6169025"/>
          <p14:tracePt t="67961" x="4275138" y="6153150"/>
          <p14:tracePt t="67978" x="4181475" y="6143625"/>
          <p14:tracePt t="67995" x="4156075" y="6135688"/>
          <p14:tracePt t="68003" x="4138613" y="6135688"/>
          <p14:tracePt t="68018" x="4130675" y="6135688"/>
          <p14:tracePt t="68035" x="4121150" y="6135688"/>
          <p14:tracePt t="68051" x="4105275" y="6135688"/>
          <p14:tracePt t="68068" x="4095750" y="6135688"/>
          <p14:tracePt t="68085" x="4070350" y="6143625"/>
          <p14:tracePt t="68102" x="4037013" y="6161088"/>
          <p14:tracePt t="68118" x="4002088" y="6194425"/>
          <p14:tracePt t="68130" x="3986213" y="6229350"/>
          <p14:tracePt t="68147" x="3976688" y="6272213"/>
          <p14:tracePt t="68162" x="3968750" y="6297613"/>
          <p14:tracePt t="68178" x="3968750" y="6356350"/>
          <p14:tracePt t="68195" x="3968750" y="6407150"/>
          <p14:tracePt t="68213" x="3976688" y="6467475"/>
          <p14:tracePt t="68228" x="4027488" y="6475413"/>
          <p14:tracePt t="68244" x="4062413" y="6475413"/>
          <p14:tracePt t="68253" x="4138613" y="6492875"/>
          <p14:tracePt t="68277" x="4214813" y="6492875"/>
          <p14:tracePt t="68290" x="4240213" y="6492875"/>
          <p14:tracePt t="68305" x="4249738" y="6492875"/>
          <p14:tracePt t="68319" x="4275138" y="6492875"/>
          <p14:tracePt t="68410" x="4283075" y="6492875"/>
          <p14:tracePt t="68428" x="4300538" y="6450013"/>
          <p14:tracePt t="68444" x="4308475" y="6391275"/>
          <p14:tracePt t="68462" x="4351338" y="6288088"/>
          <p14:tracePt t="68463" x="4359275" y="6194425"/>
          <p14:tracePt t="68475" x="4402138" y="6092825"/>
          <p14:tracePt t="68495" x="4554538" y="5753100"/>
          <p14:tracePt t="68504" x="4614863" y="5651500"/>
          <p14:tracePt t="68519" x="4708525" y="5430838"/>
          <p14:tracePt t="68535" x="4810125" y="5208588"/>
          <p14:tracePt t="68562" x="4937125" y="4929188"/>
          <p14:tracePt t="68571" x="4972050" y="4852988"/>
          <p14:tracePt t="68582" x="4997450" y="4784725"/>
          <p14:tracePt t="68600" x="5022850" y="4699000"/>
          <p14:tracePt t="68601" x="5030788" y="4665663"/>
          <p14:tracePt t="68619" x="5030788" y="4564063"/>
          <p14:tracePt t="68629" x="5056188" y="4495800"/>
          <p14:tracePt t="68644" x="5056188" y="4478338"/>
          <p14:tracePt t="68663" x="5099050" y="4384675"/>
          <p14:tracePt t="68681" x="5149850" y="4265613"/>
          <p14:tracePt t="68691" x="5167313" y="4224338"/>
          <p14:tracePt t="68706" x="5200650" y="4121150"/>
          <p14:tracePt t="68728" x="5226050" y="4079875"/>
          <p14:tracePt t="68745" x="5243513" y="4027488"/>
          <p14:tracePt t="68763" x="5260975" y="3976688"/>
          <p14:tracePt t="68790" x="5268913" y="3935413"/>
          <p14:tracePt t="68803" x="5268913" y="3917950"/>
          <p14:tracePt t="68818" x="5268913" y="3908425"/>
          <p14:tracePt t="68835" x="5268913" y="3883025"/>
          <p14:tracePt t="68851" x="5243513" y="3857625"/>
          <p14:tracePt t="68869" x="5226050" y="3857625"/>
          <p14:tracePt t="68886" x="5192713" y="3841750"/>
          <p14:tracePt t="68895" x="5157788" y="3841750"/>
          <p14:tracePt t="68911" x="5124450" y="3841750"/>
          <p14:tracePt t="68928" x="5081588" y="3841750"/>
          <p14:tracePt t="69004" x="5073650" y="3841750"/>
          <p14:tracePt t="69025" x="5099050" y="3841750"/>
          <p14:tracePt t="69039" x="5149850" y="3841750"/>
          <p14:tracePt t="69052" x="5243513" y="3841750"/>
          <p14:tracePt t="69068" x="5276850" y="3841750"/>
          <p14:tracePt t="69085" x="5327650" y="3824288"/>
          <p14:tracePt t="69102" x="5395913" y="3790950"/>
          <p14:tracePt t="69118" x="5507038" y="3730625"/>
          <p14:tracePt t="69129" x="5514975" y="3722688"/>
          <p14:tracePt t="69145" x="5540375" y="3705225"/>
          <p14:tracePt t="69177" x="5549900" y="3705225"/>
          <p14:tracePt t="69193" x="5549900" y="3687763"/>
          <p14:tracePt t="69209" x="5565775" y="3679825"/>
          <p14:tracePt t="69380" x="5540375" y="3679825"/>
          <p14:tracePt t="69394" x="5472113" y="3671888"/>
          <p14:tracePt t="69410" x="5413375" y="3662363"/>
          <p14:tracePt t="69427" x="5362575" y="3646488"/>
          <p14:tracePt t="69445" x="5337175" y="3646488"/>
          <p14:tracePt t="69461" x="5327650" y="3646488"/>
          <p14:tracePt t="69478" x="5311775" y="3646488"/>
          <p14:tracePt t="69497" x="5294313" y="3646488"/>
          <p14:tracePt t="69662" x="5294313" y="3619500"/>
          <p14:tracePt t="69675" x="5294313" y="3611563"/>
          <p14:tracePt t="69694" x="5319713" y="3603625"/>
          <p14:tracePt t="69709" x="5353050" y="3594100"/>
          <p14:tracePt t="69725" x="5387975" y="3586163"/>
          <p14:tracePt t="69741" x="5405438" y="3586163"/>
          <p14:tracePt t="70097" x="5413375" y="3586163"/>
          <p14:tracePt t="70131" x="5421313" y="3586163"/>
          <p14:tracePt t="70145" x="5430838" y="3586163"/>
          <p14:tracePt t="70161" x="5446713" y="3594100"/>
          <p14:tracePt t="70176" x="5489575" y="3629025"/>
          <p14:tracePt t="70195" x="5540375" y="3636963"/>
          <p14:tracePt t="70211" x="5557838" y="3636963"/>
          <p14:tracePt t="70227" x="5591175" y="3646488"/>
          <p14:tracePt t="70242" x="5600700" y="3646488"/>
          <p14:tracePt t="70582" x="5608638" y="3646488"/>
          <p14:tracePt t="70599" x="5651500" y="3646488"/>
          <p14:tracePt t="70615" x="5668963" y="3636963"/>
          <p14:tracePt t="70630" x="5694363" y="3619500"/>
          <p14:tracePt t="70646" x="5702300" y="3619500"/>
          <p14:tracePt t="70661" x="5719763" y="3611563"/>
          <p14:tracePt t="70740" x="5735638" y="3611563"/>
          <p14:tracePt t="70758" x="5753100" y="3611563"/>
          <p14:tracePt t="70769" x="5770563" y="3611563"/>
          <p14:tracePt t="70792" x="5778500" y="3611563"/>
          <p14:tracePt t="71193" x="5770563" y="3611563"/>
          <p14:tracePt t="71210" x="5761038" y="3611563"/>
          <p14:tracePt t="71225" x="5753100" y="3611563"/>
          <p14:tracePt t="71349" x="5753100" y="3603625"/>
          <p14:tracePt t="71381" x="5761038" y="3594100"/>
          <p14:tracePt t="71395" x="5770563" y="3586163"/>
          <p14:tracePt t="71411" x="5803900" y="3568700"/>
          <p14:tracePt t="71426" x="5838825" y="3568700"/>
          <p14:tracePt t="71445" x="5872163" y="3568700"/>
          <p14:tracePt t="71460" x="5897563" y="3568700"/>
          <p14:tracePt t="71476" x="5922963" y="3568700"/>
          <p14:tracePt t="71491" x="5948363" y="3560763"/>
          <p14:tracePt t="71511" x="5957888" y="3560763"/>
          <p14:tracePt t="71754" x="5965825" y="3560763"/>
          <p14:tracePt t="71755" x="5973763" y="3560763"/>
          <p14:tracePt t="71773" x="5991225" y="3552825"/>
          <p14:tracePt t="71785" x="5999163" y="3552825"/>
          <p14:tracePt t="71802" x="6024563" y="3552825"/>
          <p14:tracePt t="71926" x="6008688" y="3560763"/>
          <p14:tracePt t="71943" x="5957888" y="3586163"/>
          <p14:tracePt t="71961" x="5915025" y="3619500"/>
          <p14:tracePt t="71979" x="5710238" y="3671888"/>
          <p14:tracePt t="71995" x="5626100" y="3697288"/>
          <p14:tracePt t="72006" x="5446713" y="3713163"/>
          <p14:tracePt t="72025" x="5362575" y="3730625"/>
          <p14:tracePt t="72040" x="5353050" y="3730625"/>
          <p14:tracePt t="72146" x="5345113" y="3730625"/>
          <p14:tracePt t="72300" x="5345113" y="3722688"/>
          <p14:tracePt t="72323" x="5319713" y="3722688"/>
          <p14:tracePt t="72335" x="5260975" y="3730625"/>
          <p14:tracePt t="72351" x="5208588" y="3730625"/>
          <p14:tracePt t="72369" x="5149850" y="3738563"/>
          <p14:tracePt t="72379" x="5106988" y="3738563"/>
          <p14:tracePt t="72398" x="5022850" y="3748088"/>
          <p14:tracePt t="72413" x="4979988" y="3748088"/>
          <p14:tracePt t="72429" x="4962525" y="3748088"/>
          <p14:tracePt t="72445" x="4946650" y="3748088"/>
          <p14:tracePt t="72864" x="4929188" y="3748088"/>
          <p14:tracePt t="72895" x="4911725" y="3748088"/>
          <p14:tracePt t="72957" x="4903788" y="3748088"/>
          <p14:tracePt t="72976" x="4886325" y="3748088"/>
          <p14:tracePt t="73179" x="4894263" y="3748088"/>
          <p14:tracePt t="73194" x="4937125" y="3748088"/>
          <p14:tracePt t="73210" x="4997450" y="3748088"/>
          <p14:tracePt t="73226" x="5141913" y="3748088"/>
          <p14:tracePt t="73242" x="5345113" y="3748088"/>
          <p14:tracePt t="73258" x="5489575" y="3748088"/>
          <p14:tracePt t="73274" x="5575300" y="3756025"/>
          <p14:tracePt t="73275" x="5608638" y="3756025"/>
          <p14:tracePt t="73293" x="5651500" y="3773488"/>
          <p14:tracePt t="73310" x="5659438" y="3773488"/>
          <p14:tracePt t="73396" x="5659438" y="3781425"/>
          <p14:tracePt t="73411" x="5651500" y="3790950"/>
          <p14:tracePt t="73442" x="5651500" y="3798888"/>
          <p14:tracePt t="73691" x="5641975" y="3798888"/>
          <p14:tracePt t="73726" x="5634038" y="3806825"/>
          <p14:tracePt t="74222" x="5626100" y="3806825"/>
          <p14:tracePt t="74443" x="5659438" y="3790950"/>
          <p14:tracePt t="74457" x="5702300" y="3773488"/>
          <p14:tracePt t="74477" x="5838825" y="3738563"/>
          <p14:tracePt t="74492" x="5973763" y="3713163"/>
          <p14:tracePt t="74504" x="6049963" y="3697288"/>
          <p14:tracePt t="74520" x="6102350" y="3679825"/>
          <p14:tracePt t="74833" x="6127750" y="3662363"/>
          <p14:tracePt t="74849" x="6135688" y="3654425"/>
          <p14:tracePt t="74865" x="6186488" y="3629025"/>
          <p14:tracePt t="74880" x="6211888" y="3619500"/>
          <p14:tracePt t="74895" x="6254750" y="3603625"/>
          <p14:tracePt t="75039" x="6237288" y="3603625"/>
          <p14:tracePt t="75050" x="6229350" y="3603625"/>
          <p14:tracePt t="75070" x="6194425" y="3603625"/>
          <p14:tracePt t="75085" x="6143625" y="3611563"/>
          <p14:tracePt t="75102" x="6143625" y="3629025"/>
          <p14:tracePt t="75118" x="6092825" y="3636963"/>
          <p14:tracePt t="75128" x="6076950" y="3636963"/>
          <p14:tracePt t="75395" x="6092825" y="3636963"/>
          <p14:tracePt t="75409" x="6127750" y="3636963"/>
          <p14:tracePt t="75429" x="6135688" y="3636963"/>
          <p14:tracePt t="75445" x="6153150" y="3636963"/>
          <p14:tracePt t="75476" x="6161088" y="3636963"/>
          <p14:tracePt t="75582" x="6169025" y="3636963"/>
          <p14:tracePt t="75644" x="6161088" y="3654425"/>
          <p14:tracePt t="75662" x="6110288" y="3705225"/>
          <p14:tracePt t="75677" x="6067425" y="3763963"/>
          <p14:tracePt t="75693" x="6016625" y="3806825"/>
          <p14:tracePt t="75711" x="5940425" y="3867150"/>
          <p14:tracePt t="75729" x="5897563" y="3892550"/>
          <p14:tracePt t="75745" x="5770563" y="3986213"/>
          <p14:tracePt t="75762" x="5710238" y="4019550"/>
          <p14:tracePt t="75789" x="5616575" y="4079875"/>
          <p14:tracePt t="75800" x="5557838" y="4087813"/>
          <p14:tracePt t="75801" x="5524500" y="4087813"/>
          <p14:tracePt t="75818" x="5489575" y="4105275"/>
          <p14:tracePt t="75835" x="5413375" y="4113213"/>
          <p14:tracePt t="75851" x="5319713" y="4130675"/>
          <p14:tracePt t="75869" x="5276850" y="4130675"/>
          <p14:tracePt t="75879" x="5251450" y="4130675"/>
          <p14:tracePt t="75895" x="5226050" y="4130675"/>
          <p14:tracePt t="75912" x="5208588" y="4130675"/>
          <p14:tracePt t="75928" x="5192713" y="4130675"/>
          <p14:tracePt t="75945" x="5167313" y="4130675"/>
          <p14:tracePt t="75962" x="5149850" y="4130675"/>
          <p14:tracePt t="75979" x="5141913" y="4130675"/>
          <p14:tracePt t="75996" x="5116513" y="4130675"/>
          <p14:tracePt t="76003" x="5091113" y="4130675"/>
          <p14:tracePt t="76019" x="5081588" y="4130675"/>
          <p14:tracePt t="76036" x="5038725" y="4113213"/>
          <p14:tracePt t="76053" x="4997450" y="4105275"/>
          <p14:tracePt t="76070" x="4954588" y="4095750"/>
          <p14:tracePt t="76086" x="4919663" y="4095750"/>
          <p14:tracePt t="76102" x="4903788" y="4095750"/>
          <p14:tracePt t="76118" x="4878388" y="4079875"/>
          <p14:tracePt t="76129" x="4860925" y="4070350"/>
          <p14:tracePt t="76145" x="4852988" y="4070350"/>
          <p14:tracePt t="76161" x="4827588" y="4062413"/>
          <p14:tracePt t="76179" x="4792663" y="4052888"/>
          <p14:tracePt t="76196" x="4775200" y="4044950"/>
          <p14:tracePt t="76213" x="4741863" y="4027488"/>
          <p14:tracePt t="76229" x="4724400" y="4002088"/>
          <p14:tracePt t="76246" x="4699000" y="3994150"/>
          <p14:tracePt t="76263" x="4699000" y="3986213"/>
          <p14:tracePt t="76272" x="4673600" y="3943350"/>
          <p14:tracePt t="76285" x="4665663" y="3925888"/>
          <p14:tracePt t="76302" x="4657725" y="3883025"/>
          <p14:tracePt t="76318" x="4640263" y="3857625"/>
          <p14:tracePt t="76335" x="4622800" y="3816350"/>
          <p14:tracePt t="76352" x="4622800" y="3798888"/>
          <p14:tracePt t="76369" x="4622800" y="3790950"/>
          <p14:tracePt t="76385" x="4614863" y="3773488"/>
          <p14:tracePt t="76393" x="4614863" y="3763963"/>
          <p14:tracePt t="76598" x="4614863" y="3756025"/>
          <p14:tracePt t="76614" x="4614863" y="3713163"/>
          <p14:tracePt t="76644" x="4614863" y="3687763"/>
          <p14:tracePt t="76659" x="4622800" y="3611563"/>
          <p14:tracePt t="76678" x="4630738" y="3560763"/>
          <p14:tracePt t="76694" x="4640263" y="3517900"/>
          <p14:tracePt t="76709" x="4648200" y="3492500"/>
          <p14:tracePt t="76728" x="4657725" y="3449638"/>
          <p14:tracePt t="76742" x="4699000" y="3382963"/>
          <p14:tracePt t="76758" x="4724400" y="3348038"/>
          <p14:tracePt t="76770" x="4741863" y="3330575"/>
          <p14:tracePt t="76785" x="4749800" y="3322638"/>
          <p14:tracePt t="76802" x="4759325" y="3314700"/>
          <p14:tracePt t="76817" x="4767263" y="3297238"/>
          <p14:tracePt t="76818" x="4775200" y="3297238"/>
          <p14:tracePt t="76835" x="4792663" y="3279775"/>
          <p14:tracePt t="76851" x="4818063" y="3279775"/>
          <p14:tracePt t="76869" x="4894263" y="3263900"/>
          <p14:tracePt t="76878" x="4919663" y="3263900"/>
          <p14:tracePt t="76895" x="5064125" y="3263900"/>
          <p14:tracePt t="76912" x="5192713" y="3263900"/>
          <p14:tracePt t="76928" x="5268913" y="3263900"/>
          <p14:tracePt t="76946" x="5345113" y="3263900"/>
          <p14:tracePt t="76962" x="5353050" y="3263900"/>
          <p14:tracePt t="76979" x="5362575" y="3263900"/>
          <p14:tracePt t="77082" x="5370513" y="3263900"/>
          <p14:tracePt t="77101" x="5380038" y="3254375"/>
          <p14:tracePt t="77116" x="5413375" y="3246438"/>
          <p14:tracePt t="77135" x="5421313" y="3238500"/>
          <p14:tracePt t="77144" x="5438775" y="3228975"/>
          <p14:tracePt t="77163" x="5464175" y="3228975"/>
          <p14:tracePt t="77178" x="5481638" y="3221038"/>
          <p14:tracePt t="77194" x="5497513" y="3221038"/>
          <p14:tracePt t="77208" x="5549900" y="3211513"/>
          <p14:tracePt t="77228" x="5626100" y="3211513"/>
          <p14:tracePt t="77242" x="5676900" y="3211513"/>
          <p14:tracePt t="77258" x="5761038" y="3211513"/>
          <p14:tracePt t="77269" x="5880100" y="3211513"/>
          <p14:tracePt t="77285" x="5965825" y="3211513"/>
          <p14:tracePt t="77301" x="6008688" y="3211513"/>
          <p14:tracePt t="77318" x="6102350" y="3211513"/>
          <p14:tracePt t="77335" x="6161088" y="3228975"/>
          <p14:tracePt t="77352" x="6186488" y="3238500"/>
          <p14:tracePt t="77379" x="6194425" y="3254375"/>
          <p14:tracePt t="77396" x="6211888" y="3279775"/>
          <p14:tracePt t="77413" x="6229350" y="3305175"/>
          <p14:tracePt t="77431" x="6246813" y="3348038"/>
          <p14:tracePt t="77441" x="6280150" y="3373438"/>
          <p14:tracePt t="77459" x="6288088" y="3424238"/>
          <p14:tracePt t="77475" x="6330950" y="3502025"/>
          <p14:tracePt t="77493" x="6356350" y="3560763"/>
          <p14:tracePt t="77508" x="6365875" y="3568700"/>
          <p14:tracePt t="77519" x="6391275" y="3568700"/>
          <p14:tracePt t="77535" x="6391275" y="3578225"/>
          <p14:tracePt t="77552" x="6391275" y="3586163"/>
          <p14:tracePt t="77569" x="6391275" y="3594100"/>
          <p14:tracePt t="77601" x="6391275" y="3611563"/>
          <p14:tracePt t="77629" x="6391275" y="3629025"/>
          <p14:tracePt t="77662" x="6391275" y="3646488"/>
          <p14:tracePt t="77676" x="6391275" y="3654425"/>
          <p14:tracePt t="77694" x="6391275" y="3662363"/>
          <p14:tracePt t="77709" x="6391275" y="3679825"/>
          <p14:tracePt t="77725" x="6391275" y="3697288"/>
          <p14:tracePt t="77737" x="6381750" y="3705225"/>
          <p14:tracePt t="77759" x="6365875" y="3730625"/>
          <p14:tracePt t="77775" x="6356350" y="3738563"/>
          <p14:tracePt t="77788" x="6348413" y="3756025"/>
          <p14:tracePt t="77803" x="6330950" y="3763963"/>
          <p14:tracePt t="77818" x="6323013" y="3773488"/>
          <p14:tracePt t="77848" x="6313488" y="3773488"/>
          <p14:tracePt t="78287" x="6305550" y="3781425"/>
          <p14:tracePt t="78302" x="6297613" y="3790950"/>
          <p14:tracePt t="78316" x="6280150" y="3806825"/>
          <p14:tracePt t="78335" x="6203950" y="3824288"/>
          <p14:tracePt t="78351" x="6135688" y="3849688"/>
          <p14:tracePt t="78368" x="6067425" y="3875088"/>
          <p14:tracePt t="78378" x="6049963" y="3883025"/>
          <p14:tracePt t="78395" x="5991225" y="3892550"/>
          <p14:tracePt t="78413" x="5915025" y="3925888"/>
          <p14:tracePt t="78429" x="5846763" y="3943350"/>
          <p14:tracePt t="78445" x="5838825" y="3943350"/>
          <p14:tracePt t="78661" x="5803900" y="3951288"/>
          <p14:tracePt t="78678" x="5778500" y="3968750"/>
          <p14:tracePt t="78694" x="5735638" y="3976688"/>
          <p14:tracePt t="78709" x="5684838" y="3976688"/>
          <p14:tracePt t="78728" x="5608638" y="3976688"/>
          <p14:tracePt t="78743" x="5532438" y="3976688"/>
          <p14:tracePt t="78756" x="5497513" y="3976688"/>
          <p14:tracePt t="78769" x="5456238" y="3976688"/>
          <p14:tracePt t="78785" x="5446713" y="3976688"/>
          <p14:tracePt t="79582" x="5421313" y="3976688"/>
          <p14:tracePt t="79599" x="5395913" y="3986213"/>
          <p14:tracePt t="79615" x="5362575" y="3986213"/>
          <p14:tracePt t="79635" x="5345113" y="3986213"/>
          <p14:tracePt t="79651" x="5327650" y="3986213"/>
          <p14:tracePt t="80113" x="5319713" y="3986213"/>
          <p14:tracePt t="80129" x="5286375" y="3994150"/>
          <p14:tracePt t="80145" x="5226050" y="3994150"/>
          <p14:tracePt t="80161" x="5167313" y="3994150"/>
          <p14:tracePt t="80178" x="5106988" y="3994150"/>
          <p14:tracePt t="80195" x="5064125" y="3986213"/>
          <p14:tracePt t="80211" x="5038725" y="3976688"/>
          <p14:tracePt t="80227" x="4962525" y="3935413"/>
          <p14:tracePt t="80242" x="4946650" y="3925888"/>
          <p14:tracePt t="80258" x="4929188" y="3908425"/>
          <p14:tracePt t="80274" x="4860925" y="3857625"/>
          <p14:tracePt t="80286" x="4818063" y="3841750"/>
          <p14:tracePt t="80302" x="4784725" y="3798888"/>
          <p14:tracePt t="80318" x="4724400" y="3763963"/>
          <p14:tracePt t="80335" x="4724400" y="3756025"/>
          <p14:tracePt t="80351" x="4708525" y="3738563"/>
          <p14:tracePt t="80369" x="4708525" y="3722688"/>
          <p14:tracePt t="80379" x="4699000" y="3705225"/>
          <p14:tracePt t="80395" x="4699000" y="3662363"/>
          <p14:tracePt t="80412" x="4699000" y="3611563"/>
          <p14:tracePt t="80427" x="4699000" y="3586163"/>
          <p14:tracePt t="80446" x="4699000" y="3527425"/>
          <p14:tracePt t="80461" x="4716463" y="3441700"/>
          <p14:tracePt t="80479" x="4724400" y="3408363"/>
          <p14:tracePt t="80496" x="4749800" y="3355975"/>
          <p14:tracePt t="80519" x="4767263" y="3322638"/>
          <p14:tracePt t="80535" x="4818063" y="3289300"/>
          <p14:tracePt t="80551" x="4852988" y="3271838"/>
          <p14:tracePt t="80568" x="4919663" y="3254375"/>
          <p14:tracePt t="80585" x="5081588" y="3221038"/>
          <p14:tracePt t="80602" x="5286375" y="3186113"/>
          <p14:tracePt t="80618" x="5362575" y="3170238"/>
          <p14:tracePt t="80629" x="5380038" y="3170238"/>
          <p14:tracePt t="80649" x="5395913" y="3160713"/>
          <p14:tracePt t="80663" x="5405438" y="3152775"/>
          <p14:tracePt t="80678" x="5413375" y="3152775"/>
          <p14:tracePt t="80708" x="5421313" y="3152775"/>
          <p14:tracePt t="80728" x="5446713" y="3152775"/>
          <p14:tracePt t="80744" x="5489575" y="3152775"/>
          <p14:tracePt t="80759" x="5514975" y="3152775"/>
          <p14:tracePt t="80771" x="5600700" y="3160713"/>
          <p14:tracePt t="80785" x="5676900" y="3186113"/>
          <p14:tracePt t="80802" x="5727700" y="3221038"/>
          <p14:tracePt t="80818" x="5761038" y="3238500"/>
          <p14:tracePt t="80818" x="5795963" y="3254375"/>
          <p14:tracePt t="80835" x="5872163" y="3305175"/>
          <p14:tracePt t="80852" x="5915025" y="3340100"/>
          <p14:tracePt t="80869" x="5973763" y="3398838"/>
          <p14:tracePt t="80879" x="5991225" y="3424238"/>
          <p14:tracePt t="80895" x="6034088" y="3517900"/>
          <p14:tracePt t="80912" x="6067425" y="3586163"/>
          <p14:tracePt t="80928" x="6118225" y="3697288"/>
          <p14:tracePt t="80945" x="6161088" y="3781425"/>
          <p14:tracePt t="80961" x="6169025" y="3824288"/>
          <p14:tracePt t="80978" x="6169025" y="3832225"/>
          <p14:tracePt t="80994" x="6169025" y="3883025"/>
          <p14:tracePt t="81011" x="6169025" y="3908425"/>
          <p14:tracePt t="81035" x="6169025" y="3925888"/>
          <p14:tracePt t="81051" x="6169025" y="3943350"/>
          <p14:tracePt t="81069" x="6169025" y="3951288"/>
          <p14:tracePt t="81085" x="6153150" y="3968750"/>
          <p14:tracePt t="81102" x="6127750" y="4002088"/>
          <p14:tracePt t="81118" x="6110288" y="4019550"/>
          <p14:tracePt t="81128" x="6102350" y="4019550"/>
          <p14:tracePt t="81145" x="6092825" y="4044950"/>
          <p14:tracePt t="81161" x="6076950" y="4062413"/>
          <p14:tracePt t="81179" x="6067425" y="4070350"/>
          <p14:tracePt t="81195" x="6059488" y="4079875"/>
          <p14:tracePt t="81213" x="6059488" y="4095750"/>
          <p14:tracePt t="81396" x="6049963" y="4095750"/>
          <p14:tracePt t="81554" x="6042025" y="4095750"/>
          <p14:tracePt t="83645" x="6042025" y="4105275"/>
          <p14:tracePt t="83661" x="6042025" y="4113213"/>
          <p14:tracePt t="83709" x="6127750" y="4113213"/>
          <p14:tracePt t="83725" x="6194425" y="4113213"/>
          <p14:tracePt t="83744" x="6365875" y="4113213"/>
          <p14:tracePt t="83761" x="6586538" y="4095750"/>
          <p14:tracePt t="83777" x="6832600" y="4052888"/>
          <p14:tracePt t="83792" x="7061200" y="3994150"/>
          <p14:tracePt t="83805" x="7258050" y="3951288"/>
          <p14:tracePt t="83820" x="7308850" y="3951288"/>
          <p14:tracePt t="83835" x="7350125" y="3925888"/>
          <p14:tracePt t="83990" x="7385050" y="3925888"/>
          <p14:tracePt t="84008" x="7435850" y="3951288"/>
          <p14:tracePt t="84020" x="7494588" y="3986213"/>
          <p14:tracePt t="84036" x="7580313" y="4019550"/>
          <p14:tracePt t="84052" x="7656513" y="4037013"/>
          <p14:tracePt t="84068" x="7716838" y="4052888"/>
          <p14:tracePt t="84084" x="7793038" y="4070350"/>
          <p14:tracePt t="84102" x="7810500" y="4070350"/>
          <p14:tracePt t="84113" x="7826375" y="4070350"/>
          <p14:tracePt t="84240" x="7818438" y="4070350"/>
          <p14:tracePt t="84260" x="7800975" y="4062413"/>
          <p14:tracePt t="84276" x="7793038" y="4052888"/>
          <p14:tracePt t="84365" x="7783513" y="4044950"/>
          <p14:tracePt t="84380" x="7783513" y="4037013"/>
          <p14:tracePt t="84396" x="7783513" y="4019550"/>
          <p14:tracePt t="84412" x="7800975" y="3994150"/>
          <p14:tracePt t="84428" x="7810500" y="3976688"/>
          <p14:tracePt t="84445" x="7851775" y="3968750"/>
          <p14:tracePt t="84461" x="7927975" y="3968750"/>
          <p14:tracePt t="84478" x="7954963" y="3968750"/>
          <p14:tracePt t="84495" x="7962900" y="3968750"/>
          <p14:tracePt t="84511" x="7970838" y="3968750"/>
          <p14:tracePt t="84597" x="7954963" y="3968750"/>
          <p14:tracePt t="84614" x="7843838" y="3986213"/>
          <p14:tracePt t="84629" x="7699375" y="3986213"/>
          <p14:tracePt t="84645" x="7613650" y="3986213"/>
          <p14:tracePt t="84662" x="7427913" y="3986213"/>
          <p14:tracePt t="84663" x="7377113" y="3986213"/>
          <p14:tracePt t="84679" x="7258050" y="3986213"/>
          <p14:tracePt t="84698" x="7189788" y="3976688"/>
          <p14:tracePt t="84707" x="7164388" y="3968750"/>
          <p14:tracePt t="84727" x="7154863" y="3951288"/>
          <p14:tracePt t="84739" x="7138988" y="3943350"/>
          <p14:tracePt t="84761" x="7138988" y="3935413"/>
          <p14:tracePt t="84769" x="7129463" y="3908425"/>
          <p14:tracePt t="84785" x="7129463" y="3883025"/>
          <p14:tracePt t="84801" x="7129463" y="3875088"/>
          <p14:tracePt t="84832" x="7129463" y="3857625"/>
          <p14:tracePt t="84973" x="7129463" y="3841750"/>
          <p14:tracePt t="85009" x="7205663" y="3824288"/>
          <p14:tracePt t="85022" x="7240588" y="3824288"/>
          <p14:tracePt t="85035" x="7299325" y="3824288"/>
          <p14:tracePt t="85051" x="7443788" y="3824288"/>
          <p14:tracePt t="85068" x="7639050" y="3824288"/>
          <p14:tracePt t="85085" x="7835900" y="3824288"/>
          <p14:tracePt t="85101" x="8005763" y="3824288"/>
          <p14:tracePt t="85102" x="8047038" y="3824288"/>
          <p14:tracePt t="85118" x="8099425" y="3824288"/>
          <p14:tracePt t="85129" x="8107363" y="3824288"/>
          <p14:tracePt t="85331" x="8115300" y="3824288"/>
          <p14:tracePt t="85350" x="8140700" y="3824288"/>
          <p14:tracePt t="85365" x="8201025" y="3824288"/>
          <p14:tracePt t="85385" x="8226425" y="3824288"/>
          <p14:tracePt t="85386" x="8234363" y="3824288"/>
          <p14:tracePt t="85412" x="8243888" y="3824288"/>
          <p14:tracePt t="85458" x="8251825" y="3824288"/>
          <p14:tracePt t="85473" x="8243888" y="3816350"/>
          <p14:tracePt t="85493" x="8201025" y="3790950"/>
          <p14:tracePt t="85506" x="8166100" y="3773488"/>
          <p14:tracePt t="85520" x="8056563" y="3738563"/>
          <p14:tracePt t="85535" x="7945438" y="3687763"/>
          <p14:tracePt t="85552" x="7732713" y="3619500"/>
          <p14:tracePt t="85568" x="7639050" y="3578225"/>
          <p14:tracePt t="85585" x="7580313" y="3543300"/>
          <p14:tracePt t="85601" x="7546975" y="3535363"/>
          <p14:tracePt t="85612" x="7529513" y="3535363"/>
          <p14:tracePt t="85631" x="7521575" y="3527425"/>
          <p14:tracePt t="85647" x="7504113" y="3527425"/>
          <p14:tracePt t="85691" x="7494588" y="3527425"/>
          <p14:tracePt t="85711" x="7469188" y="3509963"/>
          <p14:tracePt t="85728" x="7443788" y="3502025"/>
          <p14:tracePt t="85745" x="7392988" y="3502025"/>
          <p14:tracePt t="85760" x="7350125" y="3502025"/>
          <p14:tracePt t="85776" x="7299325" y="3502025"/>
          <p14:tracePt t="85788" x="7258050" y="3502025"/>
          <p14:tracePt t="85803" x="7205663" y="3502025"/>
          <p14:tracePt t="85818" x="7180263" y="3502025"/>
          <p14:tracePt t="85836" x="7138988" y="3502025"/>
          <p14:tracePt t="86287" x="7129463" y="3502025"/>
          <p14:tracePt t="86304" x="7129463" y="3509963"/>
          <p14:tracePt t="86319" x="7154863" y="3527425"/>
          <p14:tracePt t="86335" x="7240588" y="3543300"/>
          <p14:tracePt t="86351" x="7283450" y="3560763"/>
          <p14:tracePt t="86368" x="7324725" y="3560763"/>
          <p14:tracePt t="86384" x="7367588" y="3560763"/>
          <p14:tracePt t="86394" x="7385050" y="3560763"/>
          <p14:tracePt t="86412" x="7461250" y="3560763"/>
          <p14:tracePt t="86429" x="7504113" y="3560763"/>
          <p14:tracePt t="86446" x="7529513" y="3560763"/>
          <p14:tracePt t="86461" x="7537450" y="3560763"/>
          <p14:tracePt t="86478" x="7580313" y="3560763"/>
          <p14:tracePt t="86495" x="7588250" y="3560763"/>
          <p14:tracePt t="86503" x="7605713" y="3560763"/>
          <p14:tracePt t="86526" x="7623175" y="3560763"/>
          <p14:tracePt t="86540" x="7631113" y="3552825"/>
          <p14:tracePt t="86553" x="7639050" y="3552825"/>
          <p14:tracePt t="86569" x="7691438" y="3535363"/>
          <p14:tracePt t="86585" x="7758113" y="3527425"/>
          <p14:tracePt t="86601" x="7793038" y="3502025"/>
          <p14:tracePt t="86612" x="7869238" y="3475038"/>
          <p14:tracePt t="86632" x="7920038" y="3449638"/>
          <p14:tracePt t="86647" x="7954963" y="3449638"/>
          <p14:tracePt t="86662" x="7970838" y="3424238"/>
          <p14:tracePt t="86679" x="7988300" y="3408363"/>
          <p14:tracePt t="86695" x="7988300" y="3398838"/>
          <p14:tracePt t="86713" x="7996238" y="3390900"/>
          <p14:tracePt t="86732" x="8005763" y="3365500"/>
          <p14:tracePt t="86743" x="8013700" y="3348038"/>
          <p14:tracePt t="86759" x="8013700" y="3330575"/>
          <p14:tracePt t="86786" x="8021638" y="3305175"/>
          <p14:tracePt t="86800" x="8021638" y="3289300"/>
          <p14:tracePt t="86863" x="8031163" y="3279775"/>
          <p14:tracePt t="87023" x="8047038" y="3263900"/>
          <p14:tracePt t="87040" x="8056563" y="3246438"/>
          <p14:tracePt t="87052" x="8064500" y="3228975"/>
          <p14:tracePt t="87070" x="8064500" y="3203575"/>
          <p14:tracePt t="87086" x="8064500" y="3195638"/>
          <p14:tracePt t="87102" x="8081963" y="3170238"/>
          <p14:tracePt t="87117" x="8089900" y="3144838"/>
          <p14:tracePt t="87118" x="8089900" y="3135313"/>
          <p14:tracePt t="87146" x="8107363" y="3067050"/>
          <p14:tracePt t="87162" x="8107363" y="2990850"/>
          <p14:tracePt t="87179" x="8107363" y="2940050"/>
          <p14:tracePt t="87194" x="8115300" y="2871788"/>
          <p14:tracePt t="87211" x="8115300" y="2838450"/>
          <p14:tracePt t="87226" x="8115300" y="2795588"/>
          <p14:tracePt t="87239" x="8115300" y="2778125"/>
          <p14:tracePt t="87260" x="8115300" y="2711450"/>
          <p14:tracePt t="87278" x="8115300" y="2668588"/>
          <p14:tracePt t="87294" x="8115300" y="2608263"/>
          <p14:tracePt t="87323" x="8099425" y="2566988"/>
          <p14:tracePt t="87335" x="8099425" y="2557463"/>
          <p14:tracePt t="87352" x="8074025" y="2516188"/>
          <p14:tracePt t="87368" x="8056563" y="2498725"/>
          <p14:tracePt t="87378" x="8031163" y="2447925"/>
          <p14:tracePt t="87396" x="7980363" y="2397125"/>
          <p14:tracePt t="87413" x="7945438" y="2344738"/>
          <p14:tracePt t="87430" x="7861300" y="2260600"/>
          <p14:tracePt t="87445" x="7810500" y="2217738"/>
          <p14:tracePt t="87463" x="7758113" y="2184400"/>
          <p14:tracePt t="87479" x="7707313" y="2133600"/>
          <p14:tracePt t="87495" x="7681913" y="2116138"/>
          <p14:tracePt t="87511" x="7648575" y="2108200"/>
          <p14:tracePt t="87520" x="7648575" y="2090738"/>
          <p14:tracePt t="87540" x="7631113" y="2082800"/>
          <p14:tracePt t="87554" x="7613650" y="2073275"/>
          <p14:tracePt t="87570" x="7572375" y="2065338"/>
          <p14:tracePt t="87585" x="7529513" y="2047875"/>
          <p14:tracePt t="87601" x="7486650" y="2030413"/>
          <p14:tracePt t="87618" x="7418388" y="2005013"/>
          <p14:tracePt t="87628" x="7410450" y="2005013"/>
          <p14:tracePt t="87645" x="7350125" y="1989138"/>
          <p14:tracePt t="87663" x="7265988" y="1963738"/>
          <p14:tracePt t="87679" x="7223125" y="1954213"/>
          <p14:tracePt t="87695" x="7197725" y="1954213"/>
          <p14:tracePt t="87711" x="7180263" y="1954213"/>
          <p14:tracePt t="87729" x="7138988" y="1954213"/>
          <p14:tracePt t="87746" x="7129463" y="1954213"/>
          <p14:tracePt t="87756" x="7113588" y="1954213"/>
          <p14:tracePt t="87771" x="7104063" y="1954213"/>
          <p14:tracePt t="87785" x="7078663" y="1954213"/>
          <p14:tracePt t="87801" x="7061200" y="1954213"/>
          <p14:tracePt t="87833" x="7045325" y="1954213"/>
          <p14:tracePt t="87848" x="7027863" y="1954213"/>
          <p14:tracePt t="87863" x="7010400" y="1954213"/>
          <p14:tracePt t="87881" x="6994525" y="1954213"/>
          <p14:tracePt t="87896" x="6969125" y="1954213"/>
          <p14:tracePt t="87911" x="6943725" y="1963738"/>
          <p14:tracePt t="87925" x="6934200" y="1971675"/>
          <p14:tracePt t="87945" x="6883400" y="1997075"/>
          <p14:tracePt t="87959" x="6865938" y="1997075"/>
          <p14:tracePt t="87977" x="6815138" y="2030413"/>
          <p14:tracePt t="87995" x="6789738" y="2047875"/>
          <p14:tracePt t="88011" x="6738938" y="2098675"/>
          <p14:tracePt t="88028" x="6705600" y="2124075"/>
          <p14:tracePt t="88044" x="6670675" y="2166938"/>
          <p14:tracePt t="88053" x="6654800" y="2184400"/>
          <p14:tracePt t="88068" x="6602413" y="2235200"/>
          <p14:tracePt t="88090" x="6561138" y="2286000"/>
          <p14:tracePt t="88097" x="6551613" y="2286000"/>
          <p14:tracePt t="88115" x="6543675" y="2319338"/>
          <p14:tracePt t="88130" x="6535738" y="2336800"/>
          <p14:tracePt t="88145" x="6526213" y="2344738"/>
          <p14:tracePt t="88146" x="6526213" y="2354263"/>
          <p14:tracePt t="88161" x="6510338" y="2371725"/>
          <p14:tracePt t="88177" x="6500813" y="2397125"/>
          <p14:tracePt t="88193" x="6483350" y="2455863"/>
          <p14:tracePt t="88210" x="6483350" y="2498725"/>
          <p14:tracePt t="88225" x="6483350" y="2541588"/>
          <p14:tracePt t="88244" x="6483350" y="2625725"/>
          <p14:tracePt t="88259" x="6483350" y="2686050"/>
          <p14:tracePt t="88272" x="6483350" y="2719388"/>
          <p14:tracePt t="88286" x="6483350" y="2762250"/>
          <p14:tracePt t="88301" x="6518275" y="2855913"/>
          <p14:tracePt t="88318" x="6543675" y="2906713"/>
          <p14:tracePt t="88335" x="6551613" y="2957513"/>
          <p14:tracePt t="88352" x="6594475" y="3025775"/>
          <p14:tracePt t="88369" x="6637338" y="3084513"/>
          <p14:tracePt t="88378" x="6645275" y="3094038"/>
          <p14:tracePt t="88395" x="6680200" y="3160713"/>
          <p14:tracePt t="88412" x="6696075" y="3195638"/>
          <p14:tracePt t="88428" x="6705600" y="3228975"/>
          <p14:tracePt t="88459" x="6713538" y="3271838"/>
          <p14:tracePt t="88476" x="6731000" y="3289300"/>
          <p14:tracePt t="88492" x="6738938" y="3297238"/>
          <p14:tracePt t="88506" x="6756400" y="3322638"/>
          <p14:tracePt t="88524" x="6772275" y="3340100"/>
          <p14:tracePt t="88536" x="6781800" y="3340100"/>
          <p14:tracePt t="88552" x="6799263" y="3348038"/>
          <p14:tracePt t="88568" x="6815138" y="3365500"/>
          <p14:tracePt t="88585" x="6858000" y="3398838"/>
          <p14:tracePt t="88602" x="6891338" y="3408363"/>
          <p14:tracePt t="88618" x="6943725" y="3424238"/>
          <p14:tracePt t="88629" x="6969125" y="3441700"/>
          <p14:tracePt t="88646" x="7027863" y="3449638"/>
          <p14:tracePt t="88662" x="7078663" y="3467100"/>
          <p14:tracePt t="88678" x="7121525" y="3467100"/>
          <p14:tracePt t="88695" x="7189788" y="3492500"/>
          <p14:tracePt t="88711" x="7283450" y="3502025"/>
          <p14:tracePt t="88727" x="7350125" y="3527425"/>
          <p14:tracePt t="88745" x="7494588" y="3535363"/>
          <p14:tracePt t="88769" x="7648575" y="3535363"/>
          <p14:tracePt t="88785" x="7691438" y="3535363"/>
          <p14:tracePt t="88864" x="7699375" y="3535363"/>
          <p14:tracePt t="88895" x="7699375" y="3509963"/>
          <p14:tracePt t="88911" x="7699375" y="3467100"/>
          <p14:tracePt t="88927" x="7699375" y="3433763"/>
          <p14:tracePt t="88942" x="7699375" y="3398838"/>
          <p14:tracePt t="88961" x="7699375" y="3314700"/>
          <p14:tracePt t="88978" x="7691438" y="3221038"/>
          <p14:tracePt t="88994" x="7666038" y="3127375"/>
          <p14:tracePt t="89010" x="7597775" y="2990850"/>
          <p14:tracePt t="89027" x="7529513" y="2863850"/>
          <p14:tracePt t="89042" x="7461250" y="2752725"/>
          <p14:tracePt t="89052" x="7435850" y="2711450"/>
          <p14:tracePt t="89068" x="7392988" y="2651125"/>
          <p14:tracePt t="89085" x="7367588" y="2600325"/>
          <p14:tracePt t="89102" x="7350125" y="2557463"/>
          <p14:tracePt t="89118" x="7342188" y="2524125"/>
          <p14:tracePt t="89129" x="7316788" y="2473325"/>
          <p14:tracePt t="89145" x="7316788" y="2463800"/>
          <p14:tracePt t="89162" x="7291388" y="2397125"/>
          <p14:tracePt t="89163" x="7273925" y="2354263"/>
          <p14:tracePt t="89179" x="7258050" y="2311400"/>
          <p14:tracePt t="89196" x="7240588" y="2268538"/>
          <p14:tracePt t="89212" x="7197725" y="2217738"/>
          <p14:tracePt t="89228" x="7189788" y="2200275"/>
          <p14:tracePt t="89245" x="7180263" y="2149475"/>
          <p14:tracePt t="89261" x="7154863" y="2124075"/>
          <p14:tracePt t="89270" x="7154863" y="2108200"/>
          <p14:tracePt t="89290" x="7146925" y="2098675"/>
          <p14:tracePt t="89291" x="7138988" y="2090738"/>
          <p14:tracePt t="89320" x="7129463" y="2082800"/>
          <p14:tracePt t="89349" x="7121525" y="2073275"/>
          <p14:tracePt t="89365" x="7104063" y="2065338"/>
          <p14:tracePt t="89505" x="7113588" y="2065338"/>
          <p14:tracePt t="89522" x="7129463" y="2065338"/>
          <p14:tracePt t="89535" x="7154863" y="2065338"/>
          <p14:tracePt t="89551" x="7164388" y="2065338"/>
          <p14:tracePt t="89568" x="7172325" y="2065338"/>
          <p14:tracePt t="89709" x="7172325" y="2073275"/>
          <p14:tracePt t="89833" x="7197725" y="2073275"/>
          <p14:tracePt t="89850" x="7215188" y="2073275"/>
          <p14:tracePt t="89866" x="7223125" y="2073275"/>
          <p14:tracePt t="89881" x="7265988" y="2073275"/>
          <p14:tracePt t="89896" x="7283450" y="2073275"/>
          <p14:tracePt t="89942" x="7299325" y="2073275"/>
          <p14:tracePt t="89959" x="7308850" y="2082800"/>
          <p14:tracePt t="89977" x="7316788" y="2082800"/>
          <p14:tracePt t="89993" x="7342188" y="2098675"/>
          <p14:tracePt t="90007" x="7385050" y="2108200"/>
          <p14:tracePt t="90019" x="7402513" y="2108200"/>
          <p14:tracePt t="90035" x="7410450" y="2108200"/>
          <p14:tracePt t="90051" x="7427913" y="2116138"/>
          <p14:tracePt t="90068" x="7435850" y="2116138"/>
          <p14:tracePt t="90085" x="7443788" y="2124075"/>
          <p14:tracePt t="90102" x="7453313" y="2124075"/>
          <p14:tracePt t="90162" x="7478713" y="2124075"/>
          <p14:tracePt t="90175" x="7486650" y="2124075"/>
          <p14:tracePt t="90194" x="7537450" y="2133600"/>
          <p14:tracePt t="90209" x="7562850" y="2141538"/>
          <p14:tracePt t="90239" x="7572375" y="2149475"/>
          <p14:tracePt t="90287" x="7572375" y="2159000"/>
          <p14:tracePt t="90305" x="7572375" y="2166938"/>
          <p14:tracePt t="90333" x="7572375" y="2184400"/>
          <p14:tracePt t="90348" x="7572375" y="2192338"/>
          <p14:tracePt t="90363" x="7562850" y="2209800"/>
          <p14:tracePt t="90378" x="7521575" y="2235200"/>
          <p14:tracePt t="90396" x="7461250" y="2260600"/>
          <p14:tracePt t="90412" x="7377113" y="2293938"/>
          <p14:tracePt t="90429" x="7240588" y="2311400"/>
          <p14:tracePt t="90444" x="7146925" y="2311400"/>
          <p14:tracePt t="90460" x="6916738" y="2311400"/>
          <p14:tracePt t="90477" x="6654800" y="2311400"/>
          <p14:tracePt t="90492" x="6381750" y="2311400"/>
          <p14:tracePt t="90503" x="6194425" y="2311400"/>
          <p14:tracePt t="90519" x="5745163" y="2303463"/>
          <p14:tracePt t="90535" x="5013325" y="2217738"/>
          <p14:tracePt t="90552" x="4460875" y="2133600"/>
          <p14:tracePt t="90567" x="4240213" y="2108200"/>
          <p14:tracePt t="90586" x="3748088" y="2022475"/>
          <p14:tracePt t="90601" x="3543300" y="2005013"/>
          <p14:tracePt t="90618" x="3416300" y="1989138"/>
          <p14:tracePt t="90629" x="3355975" y="1989138"/>
          <p14:tracePt t="90648" x="3211513" y="1989138"/>
          <p14:tracePt t="90663" x="3059113" y="1989138"/>
          <p14:tracePt t="90679" x="2914650" y="1989138"/>
          <p14:tracePt t="90695" x="2770188" y="1989138"/>
          <p14:tracePt t="90712" x="2660650" y="1989138"/>
          <p14:tracePt t="90728" x="2566988" y="1989138"/>
          <p14:tracePt t="90745" x="2524125" y="1989138"/>
          <p14:tracePt t="90753" x="2516188" y="1989138"/>
          <p14:tracePt t="90832" x="2506663" y="1979613"/>
          <p14:tracePt t="90849" x="2498725" y="1979613"/>
          <p14:tracePt t="90864" x="2481263" y="1979613"/>
          <p14:tracePt t="90879" x="2473325" y="1979613"/>
          <p14:tracePt t="90956" x="2566988" y="2039938"/>
          <p14:tracePt t="90973" x="2668588" y="2065338"/>
          <p14:tracePt t="90992" x="2906713" y="2124075"/>
          <p14:tracePt t="91004" x="3289300" y="2192338"/>
          <p14:tracePt t="91026" x="3900488" y="2243138"/>
          <p14:tracePt t="91043" x="4249738" y="2260600"/>
          <p14:tracePt t="91058" x="4402138" y="2260600"/>
          <p14:tracePt t="91073" x="4657725" y="2260600"/>
          <p14:tracePt t="91091" x="4894263" y="2260600"/>
          <p14:tracePt t="91103" x="5167313" y="2260600"/>
          <p14:tracePt t="91117" x="5430838" y="2252663"/>
          <p14:tracePt t="91128" x="5575300" y="2243138"/>
          <p14:tracePt t="91148" x="5915025" y="2209800"/>
          <p14:tracePt t="91163" x="6084888" y="2209800"/>
          <p14:tracePt t="91179" x="6169025" y="2209800"/>
          <p14:tracePt t="91195" x="6313488" y="2209800"/>
          <p14:tracePt t="91211" x="6442075" y="2209800"/>
          <p14:tracePt t="91228" x="6551613" y="2209800"/>
          <p14:tracePt t="91246" x="6569075" y="2200275"/>
          <p14:tracePt t="91269" x="6577013" y="2200275"/>
          <p14:tracePt t="91292" x="6627813" y="2200275"/>
          <p14:tracePt t="91305" x="6680200" y="2200275"/>
          <p14:tracePt t="91322" x="6746875" y="2200275"/>
          <p14:tracePt t="91335" x="6824663" y="2200275"/>
          <p14:tracePt t="91351" x="6934200" y="2235200"/>
          <p14:tracePt t="91368" x="6977063" y="2243138"/>
          <p14:tracePt t="91385" x="7010400" y="2252663"/>
          <p14:tracePt t="91394" x="7019925" y="2252663"/>
          <p14:tracePt t="91412" x="7035800" y="2268538"/>
          <p14:tracePt t="91429" x="7053263" y="2278063"/>
          <p14:tracePt t="91507" x="7070725" y="2293938"/>
          <p14:tracePt t="91581" x="7078663" y="2293938"/>
          <p14:tracePt t="91598" x="7078663" y="2303463"/>
          <p14:tracePt t="91616" x="7078663" y="2311400"/>
          <p14:tracePt t="91632" x="7078663" y="2336800"/>
          <p14:tracePt t="91647" x="7019925" y="2344738"/>
          <p14:tracePt t="91662" x="6951663" y="2362200"/>
          <p14:tracePt t="91676" x="6865938" y="2371725"/>
          <p14:tracePt t="91696" x="6756400" y="2379663"/>
          <p14:tracePt t="91712" x="6746875" y="2379663"/>
          <p14:tracePt t="91728" x="6738938" y="2387600"/>
          <p14:tracePt t="91788" x="6781800" y="2387600"/>
          <p14:tracePt t="91802" x="6815138" y="2387600"/>
          <p14:tracePt t="91819" x="6908800" y="2387600"/>
          <p14:tracePt t="91835" x="7002463" y="2387600"/>
          <p14:tracePt t="91852" x="7045325" y="2387600"/>
          <p14:tracePt t="91868" x="7146925" y="2387600"/>
          <p14:tracePt t="91879" x="7223125" y="2387600"/>
          <p14:tracePt t="91895" x="7265988" y="2387600"/>
          <p14:tracePt t="91912" x="7308850" y="2397125"/>
          <p14:tracePt t="91930" x="7359650" y="2397125"/>
          <p14:tracePt t="91945" x="7385050" y="2405063"/>
          <p14:tracePt t="91962" x="7402513" y="2405063"/>
          <p14:tracePt t="91978" x="7410450" y="2405063"/>
          <p14:tracePt t="91995" x="7418388" y="2405063"/>
          <p14:tracePt t="92012" x="7453313" y="2405063"/>
          <p14:tracePt t="92035" x="7469188" y="2405063"/>
          <p14:tracePt t="92067" x="7486650" y="2397125"/>
          <p14:tracePt t="92083" x="7486650" y="2387600"/>
          <p14:tracePt t="92102" x="7486650" y="2379663"/>
          <p14:tracePt t="92130" x="7486650" y="2371725"/>
          <p14:tracePt t="92146" x="7486650" y="2362200"/>
          <p14:tracePt t="92159" x="7494588" y="2344738"/>
          <p14:tracePt t="92178" x="7504113" y="2336800"/>
          <p14:tracePt t="92210" x="7512050" y="2328863"/>
          <p14:tracePt t="92224" x="7562850" y="2328863"/>
          <p14:tracePt t="92242" x="7613650" y="2328863"/>
          <p14:tracePt t="92255" x="7656513" y="2328863"/>
          <p14:tracePt t="92276" x="7818438" y="2328863"/>
          <p14:tracePt t="92287" x="7886700" y="2328863"/>
          <p14:tracePt t="92302" x="7954963" y="2354263"/>
          <p14:tracePt t="92318" x="7954963" y="2362200"/>
          <p14:tracePt t="92335" x="7962900" y="2397125"/>
          <p14:tracePt t="92352" x="7954963" y="2430463"/>
          <p14:tracePt t="92368" x="7902575" y="2463800"/>
          <p14:tracePt t="92368" x="7886700" y="2463800"/>
          <p14:tracePt t="92379" x="7851775" y="2473325"/>
          <p14:tracePt t="92397" x="7818438" y="2481263"/>
          <p14:tracePt t="92412" x="7767638" y="2481263"/>
          <p14:tracePt t="92429" x="7732713" y="2489200"/>
          <p14:tracePt t="92445" x="7716838" y="2489200"/>
          <p14:tracePt t="92463" x="7691438" y="2489200"/>
          <p14:tracePt t="92538" x="7691438" y="2498725"/>
          <p14:tracePt t="92553" x="7691438" y="2506663"/>
          <p14:tracePt t="92569" x="7699375" y="2516188"/>
          <p14:tracePt t="92585" x="7732713" y="2541588"/>
          <p14:tracePt t="92602" x="7742238" y="2600325"/>
          <p14:tracePt t="92617" x="7742238" y="2668588"/>
          <p14:tracePt t="92636" x="7742238" y="2736850"/>
          <p14:tracePt t="92645" x="7742238" y="2778125"/>
          <p14:tracePt t="92661" x="7699375" y="2974975"/>
          <p14:tracePt t="92677" x="7648575" y="3084513"/>
          <p14:tracePt t="92695" x="7597775" y="3160713"/>
          <p14:tracePt t="92711" x="7512050" y="3221038"/>
          <p14:tracePt t="92726" x="7478713" y="3238500"/>
          <p14:tracePt t="92740" x="7367588" y="3254375"/>
          <p14:tracePt t="92760" x="7248525" y="3263900"/>
          <p14:tracePt t="92776" x="7232650" y="3263900"/>
          <p14:tracePt t="92792" x="7215188" y="3263900"/>
          <p14:tracePt t="92849" x="7205663" y="3254375"/>
          <p14:tracePt t="92879" x="7205663" y="3238500"/>
          <p14:tracePt t="92895" x="7205663" y="3221038"/>
          <p14:tracePt t="92910" x="7205663" y="3211513"/>
          <p14:tracePt t="92925" x="7205663" y="3203575"/>
          <p14:tracePt t="92945" x="7205663" y="3178175"/>
          <p14:tracePt t="92961" x="7205663" y="3170238"/>
          <p14:tracePt t="92977" x="7197725" y="3152775"/>
          <p14:tracePt t="93009" x="7189788" y="3144838"/>
          <p14:tracePt t="93024" x="7164388" y="3135313"/>
          <p14:tracePt t="93035" x="7154863" y="3135313"/>
          <p14:tracePt t="93052" x="7096125" y="3135313"/>
          <p14:tracePt t="93070" x="7053263" y="3135313"/>
          <p14:tracePt t="93085" x="7019925" y="3135313"/>
          <p14:tracePt t="93102" x="6994525" y="3160713"/>
          <p14:tracePt t="93118" x="6994525" y="3178175"/>
          <p14:tracePt t="93135" x="6977063" y="3186113"/>
          <p14:tracePt t="93162" x="6969125" y="3195638"/>
          <p14:tracePt t="93192" x="6969125" y="3203575"/>
          <p14:tracePt t="93287" x="6969125" y="3211513"/>
          <p14:tracePt t="93303" x="6959600" y="3221038"/>
          <p14:tracePt t="93318" x="6943725" y="3228975"/>
          <p14:tracePt t="93412" x="6926263" y="3228975"/>
          <p14:tracePt t="93426" x="6916738" y="3211513"/>
          <p14:tracePt t="93445" x="6883400" y="3144838"/>
          <p14:tracePt t="93460" x="6850063" y="3084513"/>
          <p14:tracePt t="93476" x="6832600" y="3016250"/>
          <p14:tracePt t="93492" x="6824663" y="2982913"/>
          <p14:tracePt t="93509" x="6824663" y="2974975"/>
          <p14:tracePt t="93538" x="6824663" y="2965450"/>
          <p14:tracePt t="93629" x="6832600" y="2965450"/>
          <p14:tracePt t="93646" x="6840538" y="2965450"/>
          <p14:tracePt t="93662" x="6858000" y="2965450"/>
          <p14:tracePt t="93678" x="6891338" y="2974975"/>
          <p14:tracePt t="93709" x="6926263" y="2990850"/>
          <p14:tracePt t="93727" x="6951663" y="3016250"/>
          <p14:tracePt t="93745" x="6959600" y="3025775"/>
          <p14:tracePt t="93761" x="6959600" y="3041650"/>
          <p14:tracePt t="93776" x="6959600" y="3051175"/>
          <p14:tracePt t="93776" x="6959600" y="3059113"/>
          <p14:tracePt t="93791" x="6959600" y="3067050"/>
          <p14:tracePt t="93803" x="6959600" y="3076575"/>
          <p14:tracePt t="93818" x="6959600" y="3084513"/>
          <p14:tracePt t="93865" x="6959600" y="3094038"/>
          <p14:tracePt t="94082" x="6959600" y="3076575"/>
          <p14:tracePt t="94100" x="6959600" y="3051175"/>
          <p14:tracePt t="94115" x="6959600" y="3016250"/>
          <p14:tracePt t="94132" x="6959600" y="2990850"/>
          <p14:tracePt t="94147" x="6959600" y="2974975"/>
          <p14:tracePt t="94162" x="6959600" y="2965450"/>
          <p14:tracePt t="94393" x="6959600" y="2957513"/>
          <p14:tracePt t="94409" x="6959600" y="2932113"/>
          <p14:tracePt t="94428" x="6959600" y="2897188"/>
          <p14:tracePt t="94444" x="6959600" y="2881313"/>
          <p14:tracePt t="94461" x="6959600" y="2871788"/>
          <p14:tracePt t="94477" x="6951663" y="2838450"/>
          <p14:tracePt t="94494" x="6943725" y="2813050"/>
          <p14:tracePt t="94509" x="6943725" y="2778125"/>
          <p14:tracePt t="94526" x="6926263" y="2762250"/>
          <p14:tracePt t="94543" x="6926263" y="2736850"/>
          <p14:tracePt t="94556" x="6926263" y="2719388"/>
          <p14:tracePt t="94569" x="6926263" y="2711450"/>
          <p14:tracePt t="94585" x="6926263" y="2701925"/>
          <p14:tracePt t="94662" x="6926263" y="2693988"/>
          <p14:tracePt t="94847" x="6926263" y="2686050"/>
          <p14:tracePt t="94864" x="6926263" y="2676525"/>
          <p14:tracePt t="94941" x="6926263" y="2668588"/>
          <p14:tracePt t="95193" x="6900863" y="2668588"/>
          <p14:tracePt t="95206" x="6891338" y="2676525"/>
          <p14:tracePt t="95225" x="6883400" y="2686050"/>
          <p14:tracePt t="95443" x="6891338" y="2686050"/>
          <p14:tracePt t="95457" x="6959600" y="2660650"/>
          <p14:tracePt t="95477" x="7070725" y="2582863"/>
          <p14:tracePt t="95494" x="7129463" y="2541588"/>
          <p14:tracePt t="95509" x="7138988" y="2532063"/>
          <p14:tracePt t="95524" x="7164388" y="2506663"/>
          <p14:tracePt t="95536" x="7197725" y="2489200"/>
          <p14:tracePt t="95553" x="7197725" y="2473325"/>
          <p14:tracePt t="95569" x="7205663" y="2463800"/>
          <p14:tracePt t="95586" x="7205663" y="2455863"/>
          <p14:tracePt t="95708" x="7189788" y="2455863"/>
          <p14:tracePt t="95726" x="7146925" y="2455863"/>
          <p14:tracePt t="95744" x="7045325" y="2455863"/>
          <p14:tracePt t="95761" x="7002463" y="2455863"/>
          <p14:tracePt t="95777" x="6985000" y="2455863"/>
          <p14:tracePt t="95794" x="6959600" y="2455863"/>
          <p14:tracePt t="95816" x="6943725" y="2438400"/>
          <p14:tracePt t="95832" x="6916738" y="2422525"/>
          <p14:tracePt t="95851" x="6891338" y="2336800"/>
          <p14:tracePt t="95865" x="6875463" y="2319338"/>
          <p14:tracePt t="95881" x="6850063" y="2217738"/>
          <p14:tracePt t="95897" x="6850063" y="2192338"/>
          <p14:tracePt t="95914" x="6850063" y="2141538"/>
          <p14:tracePt t="95929" x="6850063" y="2124075"/>
          <p14:tracePt t="95945" x="6850063" y="2116138"/>
          <p14:tracePt t="95961" x="6850063" y="2082800"/>
          <p14:tracePt t="95978" x="6850063" y="2073275"/>
          <p14:tracePt t="95995" x="6865938" y="2055813"/>
          <p14:tracePt t="96003" x="6900863" y="2055813"/>
          <p14:tracePt t="96026" x="6959600" y="2047875"/>
          <p14:tracePt t="96041" x="7053263" y="2047875"/>
          <p14:tracePt t="96053" x="7146925" y="2047875"/>
          <p14:tracePt t="96069" x="7164388" y="2047875"/>
          <p14:tracePt t="96084" x="7240588" y="2047875"/>
          <p14:tracePt t="96102" x="7308850" y="2098675"/>
          <p14:tracePt t="96118" x="7342188" y="2133600"/>
          <p14:tracePt t="96128" x="7350125" y="2149475"/>
          <p14:tracePt t="96146" x="7367588" y="2159000"/>
          <p14:tracePt t="96161" x="7377113" y="2174875"/>
          <p14:tracePt t="96179" x="7392988" y="2192338"/>
          <p14:tracePt t="96195" x="7410450" y="2217738"/>
          <p14:tracePt t="96211" x="7427913" y="2243138"/>
          <p14:tracePt t="96227" x="7461250" y="2260600"/>
          <p14:tracePt t="96246" x="7486650" y="2268538"/>
          <p14:tracePt t="96319" x="7494588" y="2268538"/>
          <p14:tracePt t="96348" x="7504113" y="2260600"/>
          <p14:tracePt t="96363" x="7504113" y="2252663"/>
          <p14:tracePt t="96379" x="7504113" y="2209800"/>
          <p14:tracePt t="96396" x="7478713" y="2192338"/>
          <p14:tracePt t="96411" x="7461250" y="2149475"/>
          <p14:tracePt t="96427" x="7427913" y="2124075"/>
          <p14:tracePt t="96457" x="7392988" y="2108200"/>
          <p14:tracePt t="96473" x="7334250" y="2082800"/>
          <p14:tracePt t="96492" x="7273925" y="2073275"/>
          <p14:tracePt t="96505" x="7232650" y="2073275"/>
          <p14:tracePt t="96526" x="7172325" y="2073275"/>
          <p14:tracePt t="96539" x="7154863" y="2073275"/>
          <p14:tracePt t="96556" x="7061200" y="2073275"/>
          <p14:tracePt t="96569" x="7053263" y="2082800"/>
          <p14:tracePt t="96585" x="6994525" y="2098675"/>
          <p14:tracePt t="96602" x="6926263" y="2124075"/>
          <p14:tracePt t="96612" x="6900863" y="2133600"/>
          <p14:tracePt t="96632" x="6891338" y="2133600"/>
          <p14:tracePt t="96647" x="6883400" y="2159000"/>
          <p14:tracePt t="96662" x="6865938" y="2166938"/>
          <p14:tracePt t="96709" x="6850063" y="2174875"/>
          <p14:tracePt t="96740" x="6840538" y="2184400"/>
          <p14:tracePt t="96758" x="6840538" y="2200275"/>
          <p14:tracePt t="96771" x="6840538" y="2209800"/>
          <p14:tracePt t="96795" x="6824663" y="2243138"/>
          <p14:tracePt t="96808" x="6824663" y="2252663"/>
          <p14:tracePt t="96809" x="6815138" y="2278063"/>
          <p14:tracePt t="96834" x="6799263" y="2328863"/>
          <p14:tracePt t="96849" x="6799263" y="2344738"/>
          <p14:tracePt t="96869" x="6799263" y="2405063"/>
          <p14:tracePt t="96879" x="6799263" y="2413000"/>
          <p14:tracePt t="96896" x="6799263" y="2438400"/>
          <p14:tracePt t="96913" x="6789738" y="2463800"/>
          <p14:tracePt t="96929" x="6789738" y="2506663"/>
          <p14:tracePt t="96958" x="6789738" y="2516188"/>
          <p14:tracePt t="96976" x="6789738" y="2532063"/>
          <p14:tracePt t="96991" x="6781800" y="2557463"/>
          <p14:tracePt t="96993" x="6772275" y="2566988"/>
          <p14:tracePt t="97008" x="6772275" y="2592388"/>
          <p14:tracePt t="97021" x="6772275" y="2608263"/>
          <p14:tracePt t="97037" x="6772275" y="2625725"/>
          <p14:tracePt t="97052" x="6772275" y="2668588"/>
          <p14:tracePt t="97068" x="6781800" y="2701925"/>
          <p14:tracePt t="97085" x="6815138" y="2727325"/>
          <p14:tracePt t="97101" x="6875463" y="2770188"/>
          <p14:tracePt t="97119" x="6891338" y="2795588"/>
          <p14:tracePt t="97128" x="6951663" y="2820988"/>
          <p14:tracePt t="97144" x="6977063" y="2830513"/>
          <p14:tracePt t="97162" x="6985000" y="2830513"/>
          <p14:tracePt t="97180" x="6994525" y="2830513"/>
          <p14:tracePt t="97289" x="7002463" y="2838450"/>
          <p14:tracePt t="97333" x="7002463" y="2863850"/>
          <p14:tracePt t="97348" x="7002463" y="2871788"/>
          <p14:tracePt t="97364" x="6985000" y="2889250"/>
          <p14:tracePt t="97381" x="6969125" y="2914650"/>
          <p14:tracePt t="97397" x="6943725" y="2932113"/>
          <p14:tracePt t="97413" x="6908800" y="2949575"/>
          <p14:tracePt t="97429" x="6875463" y="2990850"/>
          <p14:tracePt t="97446" x="6858000" y="3016250"/>
          <p14:tracePt t="97462" x="6840538" y="3016250"/>
          <p14:tracePt t="97479" x="6832600" y="3016250"/>
          <p14:tracePt t="97508" x="6807200" y="3016250"/>
          <p14:tracePt t="97519" x="6799263" y="3016250"/>
          <p14:tracePt t="97535" x="6731000" y="3000375"/>
          <p14:tracePt t="97552" x="6696075" y="2965450"/>
          <p14:tracePt t="97568" x="6680200" y="2940050"/>
          <p14:tracePt t="97586" x="6662738" y="2855913"/>
          <p14:tracePt t="97604" x="6637338" y="2762250"/>
          <p14:tracePt t="97613" x="6637338" y="2711450"/>
          <p14:tracePt t="97629" x="6627813" y="2549525"/>
          <p14:tracePt t="97647" x="6627813" y="2344738"/>
          <p14:tracePt t="97662" x="6627813" y="2278063"/>
          <p14:tracePt t="97679" x="6637338" y="2200275"/>
          <p14:tracePt t="97697" x="6731000" y="2116138"/>
          <p14:tracePt t="97707" x="6772275" y="2098675"/>
          <p14:tracePt t="97725" x="6840538" y="2073275"/>
          <p14:tracePt t="97745" x="6916738" y="2073275"/>
          <p14:tracePt t="97759" x="7010400" y="2073275"/>
          <p14:tracePt t="97772" x="7154863" y="2073275"/>
          <p14:tracePt t="97786" x="7215188" y="2073275"/>
          <p14:tracePt t="97804" x="7377113" y="2073275"/>
          <p14:tracePt t="97819" x="7486650" y="2116138"/>
          <p14:tracePt t="97836" x="7512050" y="2149475"/>
          <p14:tracePt t="97851" x="7529513" y="2159000"/>
          <p14:tracePt t="97869" x="7537450" y="2192338"/>
          <p14:tracePt t="97879" x="7537450" y="2200275"/>
          <p14:tracePt t="97898" x="7537450" y="2227263"/>
          <p14:tracePt t="97911" x="7529513" y="2252663"/>
          <p14:tracePt t="97929" x="7512050" y="2268538"/>
          <p14:tracePt t="97945" x="7512050" y="2278063"/>
          <p14:tracePt t="98082" x="7512050" y="2235200"/>
          <p14:tracePt t="98097" x="7521575" y="2217738"/>
          <p14:tracePt t="98115" x="7529513" y="2200275"/>
          <p14:tracePt t="98523" x="7546975" y="2200275"/>
          <p14:tracePt t="98539" x="7605713" y="2286000"/>
          <p14:tracePt t="98552" x="7800975" y="2516188"/>
          <p14:tracePt t="98567" x="7954963" y="2693988"/>
          <p14:tracePt t="98585" x="8310563" y="3067050"/>
          <p14:tracePt t="98601" x="8455025" y="3289300"/>
          <p14:tracePt t="98619" x="8540750" y="3467100"/>
          <p14:tracePt t="98628" x="8566150" y="3560763"/>
          <p14:tracePt t="98647" x="8574088" y="3730625"/>
          <p14:tracePt t="98662" x="8574088" y="3763963"/>
          <p14:tracePt t="98678" x="8548688" y="3806825"/>
          <p14:tracePt t="98696" x="8532813" y="3824288"/>
          <p14:tracePt t="98712" x="8497888" y="3832225"/>
          <p14:tracePt t="98727" x="8429625" y="3857625"/>
          <p14:tracePt t="98742" x="8362950" y="3875088"/>
          <p14:tracePt t="98755" x="8328025" y="3875088"/>
          <p14:tracePt t="98769" x="8208963" y="3875088"/>
          <p14:tracePt t="98786" x="8047038" y="3900488"/>
          <p14:tracePt t="98802" x="7902575" y="3900488"/>
          <p14:tracePt t="98819" x="7750175" y="3925888"/>
          <p14:tracePt t="98835" x="7742238" y="3925888"/>
          <p14:tracePt t="98852" x="7732713" y="3925888"/>
          <p14:tracePt t="99051" x="7724775" y="3935413"/>
          <p14:tracePt t="99068" x="7716838" y="3943350"/>
          <p14:tracePt t="99191" x="7732713" y="3943350"/>
          <p14:tracePt t="99209" x="7775575" y="3951288"/>
          <p14:tracePt t="99225" x="7835900" y="3960813"/>
          <p14:tracePt t="99240" x="7902575" y="3960813"/>
          <p14:tracePt t="99257" x="7988300" y="3986213"/>
          <p14:tracePt t="99259" x="8031163" y="3994150"/>
          <p14:tracePt t="99276" x="8081963" y="3994150"/>
          <p14:tracePt t="99301" x="8089900" y="4002088"/>
          <p14:tracePt t="99317" x="8099425" y="4002088"/>
          <p14:tracePt t="99335" x="8115300" y="4002088"/>
          <p14:tracePt t="99365" x="8124825" y="4002088"/>
          <p14:tracePt t="99381" x="8132763" y="4002088"/>
          <p14:tracePt t="99457" x="8132763" y="4011613"/>
          <p14:tracePt t="99492" x="8039100" y="4037013"/>
          <p14:tracePt t="99504" x="8013700" y="4037013"/>
          <p14:tracePt t="99525" x="7877175" y="4037013"/>
          <p14:tracePt t="99539" x="7707313" y="4037013"/>
          <p14:tracePt t="99553" x="7562850" y="4037013"/>
          <p14:tracePt t="99569" x="7461250" y="4037013"/>
          <p14:tracePt t="99585" x="7402513" y="4037013"/>
          <p14:tracePt t="99602" x="7385050" y="4037013"/>
          <p14:tracePt t="99618" x="7377113" y="4037013"/>
          <p14:tracePt t="99647" x="7367588" y="4037013"/>
          <p14:tracePt t="99664" x="7342188" y="4037013"/>
          <p14:tracePt t="99680" x="7316788" y="4027488"/>
          <p14:tracePt t="99697" x="7283450" y="4011613"/>
          <p14:tracePt t="99711" x="7258050" y="3994150"/>
          <p14:tracePt t="99727" x="7197725" y="3976688"/>
          <p14:tracePt t="99729" x="7189788" y="3976688"/>
          <p14:tracePt t="99880" x="7248525" y="3976688"/>
          <p14:tracePt t="99896" x="7308850" y="3976688"/>
          <p14:tracePt t="99912" x="7350125" y="3976688"/>
          <p14:tracePt t="99931" x="7597775" y="3976688"/>
          <p14:tracePt t="99946" x="7767638" y="3976688"/>
          <p14:tracePt t="99962" x="7877175" y="3976688"/>
          <p14:tracePt t="99978" x="7954963" y="3976688"/>
          <p14:tracePt t="99994" x="7980363" y="3976688"/>
          <p14:tracePt t="100144" x="7954963" y="3968750"/>
          <p14:tracePt t="100160" x="7937500" y="3968750"/>
          <p14:tracePt t="100177" x="7843838" y="3968750"/>
          <p14:tracePt t="100195" x="7783513" y="3968750"/>
          <p14:tracePt t="100212" x="7742238" y="3968750"/>
          <p14:tracePt t="100229" x="7691438" y="3968750"/>
          <p14:tracePt t="100245" x="7639050" y="3968750"/>
          <p14:tracePt t="100261" x="7623175" y="3968750"/>
          <p14:tracePt t="100490" x="7597775" y="3968750"/>
          <p14:tracePt t="100508" x="7512050" y="3968750"/>
          <p14:tracePt t="100519" x="7478713" y="3968750"/>
          <p14:tracePt t="100542" x="7435850" y="3968750"/>
          <p14:tracePt t="100599" x="7494588" y="3968750"/>
          <p14:tracePt t="100613" x="7562850" y="3968750"/>
          <p14:tracePt t="100631" x="7800975" y="3968750"/>
          <p14:tracePt t="100646" x="7902575" y="3968750"/>
          <p14:tracePt t="100662" x="8115300" y="3968750"/>
          <p14:tracePt t="100679" x="8243888" y="3968750"/>
          <p14:tracePt t="100696" x="8251825" y="3968750"/>
          <p14:tracePt t="100742" x="8251825" y="3960813"/>
          <p14:tracePt t="100755" x="8251825" y="3908425"/>
          <p14:tracePt t="100775" x="8208963" y="3824288"/>
          <p14:tracePt t="100789" x="8150225" y="3763963"/>
          <p14:tracePt t="100803" x="8056563" y="3713163"/>
          <p14:tracePt t="100820" x="7927975" y="3636963"/>
          <p14:tracePt t="100836" x="7793038" y="3586163"/>
          <p14:tracePt t="100852" x="7666038" y="3543300"/>
          <p14:tracePt t="100868" x="7588250" y="3527425"/>
          <p14:tracePt t="100879" x="7554913" y="3517900"/>
          <p14:tracePt t="100895" x="7427913" y="3492500"/>
          <p14:tracePt t="100911" x="7377113" y="3492500"/>
          <p14:tracePt t="100928" x="7273925" y="3492500"/>
          <p14:tracePt t="100947" x="7138988" y="3492500"/>
          <p14:tracePt t="100963" x="7070725" y="3492500"/>
          <p14:tracePt t="100974" x="7045325" y="3492500"/>
          <p14:tracePt t="100992" x="7010400" y="3492500"/>
          <p14:tracePt t="101008" x="6994525" y="3502025"/>
          <p14:tracePt t="101025" x="6985000" y="3517900"/>
          <p14:tracePt t="101038" x="6985000" y="3552825"/>
          <p14:tracePt t="101058" x="6985000" y="3619500"/>
          <p14:tracePt t="101070" x="6985000" y="3654425"/>
          <p14:tracePt t="101085" x="7035800" y="3705225"/>
          <p14:tracePt t="101101" x="7104063" y="3748088"/>
          <p14:tracePt t="101117" x="7138988" y="3763963"/>
          <p14:tracePt t="101134" x="7240588" y="3806825"/>
          <p14:tracePt t="101144" x="7248525" y="3806825"/>
          <p14:tracePt t="101163" x="7299325" y="3816350"/>
          <p14:tracePt t="101321" x="7308850" y="3816350"/>
          <p14:tracePt t="101443" x="7334250" y="3816350"/>
          <p14:tracePt t="101458" x="7410450" y="3816350"/>
          <p14:tracePt t="101477" x="7656513" y="3816350"/>
          <p14:tracePt t="101493" x="7851775" y="3790950"/>
          <p14:tracePt t="101505" x="7927975" y="3781425"/>
          <p14:tracePt t="101520" x="8013700" y="3763963"/>
          <p14:tracePt t="101534" x="8031163" y="3756025"/>
          <p14:tracePt t="101722" x="8031163" y="3763963"/>
          <p14:tracePt t="101738" x="8039100" y="3790950"/>
          <p14:tracePt t="101759" x="8064500" y="3816350"/>
          <p14:tracePt t="101773" x="8074025" y="3832225"/>
          <p14:tracePt t="101790" x="8115300" y="3875088"/>
          <p14:tracePt t="101803" x="8124825" y="3883025"/>
          <p14:tracePt t="101818" x="8132763" y="3900488"/>
          <p14:tracePt t="101835" x="8166100" y="3925888"/>
          <p14:tracePt t="101852" x="8191500" y="3951288"/>
          <p14:tracePt t="101868" x="8218488" y="3976688"/>
          <p14:tracePt t="101885" x="8259763" y="3994150"/>
          <p14:tracePt t="101894" x="8285163" y="4011613"/>
          <p14:tracePt t="101911" x="8362950" y="4070350"/>
          <p14:tracePt t="101928" x="8421688" y="4130675"/>
          <p14:tracePt t="101945" x="8447088" y="4156075"/>
          <p14:tracePt t="101965" x="8489950" y="4171950"/>
          <p14:tracePt t="102050" x="8497888" y="4189413"/>
          <p14:tracePt t="102068" x="8497888" y="4197350"/>
          <p14:tracePt t="102083" x="8497888" y="4224338"/>
          <p14:tracePt t="102102" x="8497888" y="4232275"/>
          <p14:tracePt t="102118" x="8480425" y="4291013"/>
          <p14:tracePt t="102135" x="8472488" y="4351338"/>
          <p14:tracePt t="102161" x="8464550" y="4427538"/>
          <p14:tracePt t="102177" x="8439150" y="4470400"/>
          <p14:tracePt t="102195" x="8429625" y="4503738"/>
          <p14:tracePt t="102211" x="8421688" y="4521200"/>
          <p14:tracePt t="102226" x="8413750" y="4529138"/>
          <p14:tracePt t="102240" x="8413750" y="4538663"/>
          <p14:tracePt t="102334" x="8404225" y="4538663"/>
          <p14:tracePt t="102349" x="8396288" y="4521200"/>
          <p14:tracePt t="102364" x="8396288" y="4486275"/>
          <p14:tracePt t="102379" x="8396288" y="4478338"/>
          <p14:tracePt t="102395" x="8396288" y="4470400"/>
          <p14:tracePt t="102411" x="8396288" y="4460875"/>
          <p14:tracePt t="102442" x="8396288" y="4452938"/>
          <p14:tracePt t="102757" x="8345488" y="4478338"/>
          <p14:tracePt t="102773" x="8269288" y="4546600"/>
          <p14:tracePt t="102785" x="8201025" y="4572000"/>
          <p14:tracePt t="102785" x="8115300" y="4605338"/>
          <p14:tracePt t="102801" x="8039100" y="4640263"/>
          <p14:tracePt t="102819" x="7843838" y="4716463"/>
          <p14:tracePt t="102837" x="7469188" y="4775200"/>
          <p14:tracePt t="102853" x="7248525" y="4775200"/>
          <p14:tracePt t="102863" x="7146925" y="4775200"/>
          <p14:tracePt t="102881" x="7045325" y="4775200"/>
          <p14:tracePt t="102897" x="7027863" y="4775200"/>
          <p14:tracePt t="103271" x="7019925" y="4784725"/>
          <p14:tracePt t="103287" x="6994525" y="4802188"/>
          <p14:tracePt t="103301" x="6994525" y="4810125"/>
          <p14:tracePt t="103318" x="6994525" y="4818063"/>
          <p14:tracePt t="103349" x="6994525" y="4827588"/>
          <p14:tracePt t="103350" x="6994525" y="4835525"/>
          <p14:tracePt t="103365" x="6994525" y="4843463"/>
          <p14:tracePt t="103380" x="6994525" y="4852988"/>
          <p14:tracePt t="103396" x="7010400" y="4868863"/>
          <p14:tracePt t="103412" x="7027863" y="4894263"/>
          <p14:tracePt t="103428" x="7053263" y="4911725"/>
          <p14:tracePt t="103490" x="7053263" y="4929188"/>
          <p14:tracePt t="103506" x="7053263" y="4946650"/>
          <p14:tracePt t="103554" x="7053263" y="4962525"/>
          <p14:tracePt t="103631" x="7045325" y="4962525"/>
          <p14:tracePt t="103645" x="7035800" y="4962525"/>
          <p14:tracePt t="103661" x="7027863" y="4946650"/>
          <p14:tracePt t="103676" x="7019925" y="4929188"/>
          <p14:tracePt t="103694" x="7019925" y="4894263"/>
          <p14:tracePt t="103711" x="7010400" y="4860925"/>
          <p14:tracePt t="103728" x="7010400" y="4818063"/>
          <p14:tracePt t="103744" x="7010400" y="4792663"/>
          <p14:tracePt t="103760" x="7019925" y="4784725"/>
          <p14:tracePt t="103776" x="7045325" y="4784725"/>
          <p14:tracePt t="103793" x="7070725" y="4775200"/>
          <p14:tracePt t="103816" x="7088188" y="4775200"/>
          <p14:tracePt t="103849" x="7096125" y="4775200"/>
          <p14:tracePt t="103880" x="7096125" y="4784725"/>
          <p14:tracePt t="103895" x="7096125" y="4802188"/>
          <p14:tracePt t="103911" x="7096125" y="4818063"/>
          <p14:tracePt t="103927" x="7096125" y="4827588"/>
          <p14:tracePt t="103943" x="7088188" y="4843463"/>
          <p14:tracePt t="103957" x="7045325" y="4852988"/>
          <p14:tracePt t="103976" x="7027863" y="4852988"/>
          <p14:tracePt t="103992" x="6994525" y="4860925"/>
          <p14:tracePt t="104012" x="6916738" y="4860925"/>
          <p14:tracePt t="104028" x="6883400" y="4860925"/>
          <p14:tracePt t="104037" x="6688138" y="4784725"/>
          <p14:tracePt t="104058" x="6356350" y="4665663"/>
          <p14:tracePt t="104074" x="5940425" y="4513263"/>
          <p14:tracePt t="104088" x="5549900" y="4368800"/>
          <p14:tracePt t="104101" x="5243513" y="4291013"/>
          <p14:tracePt t="104117" x="5091113" y="4240213"/>
          <p14:tracePt t="104133" x="5022850" y="4214813"/>
          <p14:tracePt t="104145" x="5005388" y="4214813"/>
          <p14:tracePt t="104161" x="4987925" y="4206875"/>
          <p14:tracePt t="104177" x="4972050" y="4197350"/>
          <p14:tracePt t="104192" x="4946650" y="4197350"/>
          <p14:tracePt t="104211" x="4911725" y="4197350"/>
          <p14:tracePt t="104228" x="4852988" y="4197350"/>
          <p14:tracePt t="104245" x="4827588" y="4197350"/>
          <p14:tracePt t="104262" x="4818063" y="4197350"/>
          <p14:tracePt t="104364" x="4810125" y="4197350"/>
          <p14:tracePt t="104380" x="4810125" y="4214813"/>
          <p14:tracePt t="104395" x="4810125" y="4257675"/>
          <p14:tracePt t="104413" x="4810125" y="4300538"/>
          <p14:tracePt t="104428" x="4818063" y="4341813"/>
          <p14:tracePt t="104443" x="4818063" y="4384675"/>
          <p14:tracePt t="104460" x="4843463" y="4470400"/>
          <p14:tracePt t="104478" x="4878388" y="4513263"/>
          <p14:tracePt t="104495" x="4937125" y="4554538"/>
          <p14:tracePt t="104511" x="5056188" y="4597400"/>
          <p14:tracePt t="104527" x="5218113" y="4648200"/>
          <p14:tracePt t="104544" x="5616575" y="4708525"/>
          <p14:tracePt t="104567" x="5983288" y="4759325"/>
          <p14:tracePt t="104582" x="6313488" y="4810125"/>
          <p14:tracePt t="104599" x="6510338" y="4843463"/>
          <p14:tracePt t="104616" x="6543675" y="4852988"/>
          <p14:tracePt t="104692" x="6543675" y="4860925"/>
          <p14:tracePt t="104709" x="6561138" y="4868863"/>
          <p14:tracePt t="104728" x="6594475" y="4919663"/>
          <p14:tracePt t="104744" x="6637338" y="4962525"/>
          <p14:tracePt t="104759" x="6705600" y="5048250"/>
          <p14:tracePt t="104770" x="6772275" y="5099050"/>
          <p14:tracePt t="104786" x="6840538" y="5141913"/>
          <p14:tracePt t="104803" x="7027863" y="5235575"/>
          <p14:tracePt t="104819" x="7172325" y="5260975"/>
          <p14:tracePt t="104835" x="7240588" y="5268913"/>
          <p14:tracePt t="104851" x="7248525" y="5268913"/>
          <p14:tracePt t="104895" x="7258050" y="5268913"/>
          <p14:tracePt t="104912" x="7258050" y="5251450"/>
          <p14:tracePt t="104928" x="7240588" y="5226050"/>
          <p14:tracePt t="104942" x="7189788" y="5175250"/>
          <p14:tracePt t="104961" x="7164388" y="5157788"/>
          <p14:tracePt t="104977" x="7146925" y="5141913"/>
          <p14:tracePt t="104993" x="7138988" y="5124450"/>
          <p14:tracePt t="105008" x="7129463" y="5124450"/>
          <p14:tracePt t="105066" x="7129463" y="5116513"/>
          <p14:tracePt t="105083" x="7129463" y="5106988"/>
          <p14:tracePt t="105098" x="7146925" y="5106988"/>
          <p14:tracePt t="105113" x="7223125" y="5048250"/>
          <p14:tracePt t="105128" x="7265988" y="5030788"/>
          <p14:tracePt t="105144" x="7291388" y="5013325"/>
          <p14:tracePt t="105162" x="7291388" y="4997450"/>
          <p14:tracePt t="105194" x="7291388" y="4979988"/>
          <p14:tracePt t="105206" x="7291388" y="4962525"/>
          <p14:tracePt t="105225" x="7265988" y="4919663"/>
          <p14:tracePt t="105243" x="7232650" y="4903788"/>
          <p14:tracePt t="105259" x="7189788" y="4868863"/>
          <p14:tracePt t="105273" x="7180263" y="4860925"/>
          <p14:tracePt t="105287" x="7172325" y="4852988"/>
          <p14:tracePt t="105302" x="7164388" y="4852988"/>
          <p14:tracePt t="105320" x="7154863" y="4843463"/>
          <p14:tracePt t="105334" x="7129463" y="4843463"/>
          <p14:tracePt t="105352" x="7121525" y="4843463"/>
          <p14:tracePt t="105368" x="7078663" y="4852988"/>
          <p14:tracePt t="105378" x="7061200" y="4852988"/>
          <p14:tracePt t="105397" x="7027863" y="4894263"/>
          <p14:tracePt t="105412" x="7019925" y="4911725"/>
          <p14:tracePt t="105428" x="7019925" y="4929188"/>
          <p14:tracePt t="105445" x="7019925" y="4937125"/>
          <p14:tracePt t="105462" x="7019925" y="4946650"/>
          <p14:tracePt t="105479" x="7019925" y="4962525"/>
          <p14:tracePt t="105496" x="7035800" y="4962525"/>
          <p14:tracePt t="105511" x="7104063" y="4962525"/>
          <p14:tracePt t="105519" x="7138988" y="4962525"/>
          <p14:tracePt t="105535" x="7164388" y="4962525"/>
          <p14:tracePt t="105552" x="7180263" y="4962525"/>
          <p14:tracePt t="105568" x="7189788" y="4962525"/>
          <p14:tracePt t="105629" x="7189788" y="4954588"/>
          <p14:tracePt t="105646" x="7180263" y="4954588"/>
          <p14:tracePt t="105662" x="7121525" y="4954588"/>
          <p14:tracePt t="105679" x="7078663" y="4954588"/>
          <p14:tracePt t="105694" x="7070725" y="4954588"/>
          <p14:tracePt t="105724" x="7061200" y="4954588"/>
          <p14:tracePt t="106083" x="7061200" y="4962525"/>
          <p14:tracePt t="106100" x="7061200" y="4979988"/>
          <p14:tracePt t="106116" x="7061200" y="4987925"/>
          <p14:tracePt t="106130" x="7070725" y="4997450"/>
          <p14:tracePt t="106146" x="7070725" y="5013325"/>
          <p14:tracePt t="106191" x="7078663" y="5030788"/>
          <p14:tracePt t="106209" x="7096125" y="5038725"/>
          <p14:tracePt t="106238" x="7096125" y="5048250"/>
          <p14:tracePt t="106255" x="7104063" y="5048250"/>
          <p14:tracePt t="106276" x="7121525" y="5056188"/>
          <p14:tracePt t="106289" x="7146925" y="5056188"/>
          <p14:tracePt t="106332" x="7164388" y="5056188"/>
          <p14:tracePt t="106365" x="7164388" y="5030788"/>
          <p14:tracePt t="106379" x="7164388" y="5013325"/>
          <p14:tracePt t="106394" x="7164388" y="4962525"/>
          <p14:tracePt t="106409" x="7164388" y="4919663"/>
          <p14:tracePt t="106428" x="7154863" y="4894263"/>
          <p14:tracePt t="106445" x="7146925" y="4860925"/>
          <p14:tracePt t="106460" x="7146925" y="4852988"/>
          <p14:tracePt t="106492" x="7129463" y="4852988"/>
          <p14:tracePt t="106505" x="7121525" y="4852988"/>
          <p14:tracePt t="106526" x="7104063" y="4852988"/>
          <p14:tracePt t="106538" x="7096125" y="4852988"/>
          <p14:tracePt t="106570" x="7078663" y="4868863"/>
          <p14:tracePt t="106581" x="7070725" y="4878388"/>
          <p14:tracePt t="106600" x="7070725" y="4894263"/>
          <p14:tracePt t="106616" x="7061200" y="4903788"/>
          <p14:tracePt t="106821" x="7061200" y="4911725"/>
          <p14:tracePt t="106832" x="7061200" y="4919663"/>
          <p14:tracePt t="106851" x="7061200" y="4954588"/>
          <p14:tracePt t="106862" x="7061200" y="4962525"/>
          <p14:tracePt t="106881" x="7096125" y="4997450"/>
          <p14:tracePt t="106897" x="7096125" y="5005388"/>
          <p14:tracePt t="106912" x="7096125" y="5013325"/>
          <p14:tracePt t="107082" x="7096125" y="5022850"/>
          <p14:tracePt t="107130" x="7088188" y="5022850"/>
          <p14:tracePt t="107144" x="7078663" y="5022850"/>
          <p14:tracePt t="107160" x="7061200" y="5022850"/>
          <p14:tracePt t="107176" x="7053263" y="5038725"/>
          <p14:tracePt t="107195" x="7045325" y="5038725"/>
          <p14:tracePt t="107350" x="7035800" y="5013325"/>
          <p14:tracePt t="107363" x="7035800" y="5005388"/>
          <p14:tracePt t="107378" x="7035800" y="4954588"/>
          <p14:tracePt t="107395" x="7035800" y="4929188"/>
          <p14:tracePt t="107411" x="7035800" y="4903788"/>
          <p14:tracePt t="107426" x="7035800" y="4886325"/>
          <p14:tracePt t="107445" x="7035800" y="4878388"/>
          <p14:tracePt t="107523" x="7053263" y="4878388"/>
          <p14:tracePt t="107535" x="7061200" y="4894263"/>
          <p14:tracePt t="107551" x="7061200" y="4919663"/>
          <p14:tracePt t="107568" x="7061200" y="4929188"/>
          <p14:tracePt t="107585" x="6985000" y="4962525"/>
          <p14:tracePt t="107603" x="6850063" y="4987925"/>
          <p14:tracePt t="107614" x="6799263" y="4987925"/>
          <p14:tracePt t="107633" x="6338888" y="4979988"/>
          <p14:tracePt t="107646" x="5481638" y="4868863"/>
          <p14:tracePt t="107661" x="4503738" y="4767263"/>
          <p14:tracePt t="107679" x="3671888" y="4673600"/>
          <p14:tracePt t="107695" x="3144838" y="4579938"/>
          <p14:tracePt t="107711" x="2940050" y="4529138"/>
          <p14:tracePt t="107726" x="2855913" y="4513263"/>
          <p14:tracePt t="107737" x="2846388" y="4503738"/>
          <p14:tracePt t="107760" x="2830513" y="4478338"/>
          <p14:tracePt t="107775" x="2795588" y="4460875"/>
          <p14:tracePt t="107787" x="2770188" y="4452938"/>
          <p14:tracePt t="107803" x="2719388" y="4410075"/>
          <p14:tracePt t="107819" x="2582863" y="4351338"/>
          <p14:tracePt t="107836" x="2516188" y="4325938"/>
          <p14:tracePt t="107847" x="2473325" y="4325938"/>
          <p14:tracePt t="107866" x="2362200" y="4316413"/>
          <p14:tracePt t="107882" x="2252663" y="4316413"/>
          <p14:tracePt t="107895" x="2184400" y="4316413"/>
          <p14:tracePt t="107912" x="2166938" y="4316413"/>
          <p14:tracePt t="107929" x="2159000" y="4316413"/>
          <p14:tracePt t="107975" x="2124075" y="4316413"/>
          <p14:tracePt t="107991" x="2098675" y="4316413"/>
          <p14:tracePt t="108011" x="2030413" y="4325938"/>
          <p14:tracePt t="108027" x="1946275" y="4325938"/>
          <p14:tracePt t="108043" x="1903413" y="4325938"/>
          <p14:tracePt t="108056" x="1860550" y="4325938"/>
          <p14:tracePt t="108077" x="1614488" y="4300538"/>
          <p14:tracePt t="108100" x="1360488" y="4214813"/>
          <p14:tracePt t="108117" x="1249363" y="4146550"/>
          <p14:tracePt t="108135" x="1206500" y="4113213"/>
          <p14:tracePt t="108136" x="1198563" y="4079875"/>
          <p14:tracePt t="108162" x="1181100" y="4052888"/>
          <p14:tracePt t="108178" x="1181100" y="4019550"/>
          <p14:tracePt t="108194" x="1181100" y="4002088"/>
          <p14:tracePt t="108224" x="1198563" y="3986213"/>
          <p14:tracePt t="108241" x="1274763" y="3976688"/>
          <p14:tracePt t="108260" x="1581150" y="3943350"/>
          <p14:tracePt t="108276" x="1954213" y="3943350"/>
          <p14:tracePt t="108290" x="2133600" y="3943350"/>
          <p14:tracePt t="108303" x="2397125" y="3943350"/>
          <p14:tracePt t="108318" x="2574925" y="3943350"/>
          <p14:tracePt t="108335" x="2668588" y="3994150"/>
          <p14:tracePt t="108352" x="2693988" y="4044950"/>
          <p14:tracePt t="108379" x="2676525" y="4113213"/>
          <p14:tracePt t="108396" x="2651125" y="4113213"/>
          <p14:tracePt t="108411" x="2617788" y="4130675"/>
          <p14:tracePt t="108426" x="2549525" y="4130675"/>
          <p14:tracePt t="108443" x="2354263" y="4130675"/>
          <p14:tracePt t="108462" x="1954213" y="4087813"/>
          <p14:tracePt t="108478" x="1793875" y="4019550"/>
          <p14:tracePt t="108495" x="1784350" y="4002088"/>
          <p14:tracePt t="108523" x="1809750" y="3986213"/>
          <p14:tracePt t="108536" x="1827213" y="3986213"/>
          <p14:tracePt t="108551" x="1946275" y="3976688"/>
          <p14:tracePt t="108568" x="2116138" y="3976688"/>
          <p14:tracePt t="108585" x="2311400" y="3976688"/>
          <p14:tracePt t="108586" x="2413000" y="3976688"/>
          <p14:tracePt t="108602" x="2566988" y="3976688"/>
          <p14:tracePt t="108618" x="2643188" y="3976688"/>
          <p14:tracePt t="108629" x="2770188" y="3986213"/>
          <p14:tracePt t="108646" x="2965450" y="4087813"/>
          <p14:tracePt t="108661" x="3178175" y="4206875"/>
          <p14:tracePt t="108678" x="3560763" y="4359275"/>
          <p14:tracePt t="108695" x="4019550" y="4486275"/>
          <p14:tracePt t="108712" x="4435475" y="4554538"/>
          <p14:tracePt t="108729" x="4699000" y="4589463"/>
          <p14:tracePt t="108746" x="4946650" y="4597400"/>
          <p14:tracePt t="108762" x="5005388" y="4597400"/>
          <p14:tracePt t="108763" x="5048250" y="4614863"/>
          <p14:tracePt t="108785" x="5132388" y="4630738"/>
          <p14:tracePt t="108801" x="5226050" y="4630738"/>
          <p14:tracePt t="108802" x="5286375" y="4630738"/>
          <p14:tracePt t="108818" x="5345113" y="4630738"/>
          <p14:tracePt t="108835" x="5497513" y="4630738"/>
          <p14:tracePt t="108851" x="5702300" y="4630738"/>
          <p14:tracePt t="108869" x="5999163" y="4630738"/>
          <p14:tracePt t="108879" x="6127750" y="4630738"/>
          <p14:tracePt t="108897" x="6323013" y="4640263"/>
          <p14:tracePt t="108912" x="6424613" y="4665663"/>
          <p14:tracePt t="108928" x="6457950" y="4683125"/>
          <p14:tracePt t="108946" x="6457950" y="4699000"/>
          <p14:tracePt t="108962" x="6457950" y="4749800"/>
          <p14:tracePt t="108979" x="6475413" y="4818063"/>
          <p14:tracePt t="108995" x="6483350" y="4860925"/>
          <p14:tracePt t="109005" x="6483350" y="4868863"/>
          <p14:tracePt t="109026" x="6510338" y="4903788"/>
          <p14:tracePt t="109043" x="6535738" y="4929188"/>
          <p14:tracePt t="109050" x="6551613" y="4946650"/>
          <p14:tracePt t="109073" x="6611938" y="4979988"/>
          <p14:tracePt t="109088" x="6645275" y="4997450"/>
          <p14:tracePt t="109100" x="6662738" y="4997450"/>
          <p14:tracePt t="109129" x="6680200" y="4997450"/>
          <p14:tracePt t="109145" x="6738938" y="4997450"/>
          <p14:tracePt t="109161" x="6764338" y="4987925"/>
          <p14:tracePt t="109178" x="6781800" y="4979988"/>
          <p14:tracePt t="109195" x="6840538" y="4946650"/>
          <p14:tracePt t="109211" x="6875463" y="4919663"/>
          <p14:tracePt t="109227" x="6883400" y="4911725"/>
          <p14:tracePt t="109273" x="6891338" y="4903788"/>
          <p14:tracePt t="109304" x="6908800" y="4903788"/>
          <p14:tracePt t="109333" x="6926263" y="4903788"/>
          <p14:tracePt t="109348" x="6934200" y="4903788"/>
          <p14:tracePt t="109363" x="6943725" y="4903788"/>
          <p14:tracePt t="109379" x="6951663" y="4903788"/>
          <p14:tracePt t="109395" x="6969125" y="4903788"/>
          <p14:tracePt t="109410" x="6977063" y="4903788"/>
          <p14:tracePt t="109426" x="6985000" y="4903788"/>
          <p14:tracePt t="109445" x="6994525" y="4919663"/>
          <p14:tracePt t="109461" x="7002463" y="4929188"/>
          <p14:tracePt t="109478" x="7010400" y="4929188"/>
          <p14:tracePt t="109508" x="7027863" y="4937125"/>
          <p14:tracePt t="109550" x="7027863" y="4946650"/>
          <p14:tracePt t="109613" x="7027863" y="4954588"/>
          <p14:tracePt t="109773" x="7027863" y="4972050"/>
          <p14:tracePt t="109789" x="7035800" y="4987925"/>
          <p14:tracePt t="109832" x="7045325" y="4987925"/>
          <p14:tracePt t="109865" x="7045325" y="4997450"/>
          <p14:tracePt t="109895" x="7045325" y="5005388"/>
          <p14:tracePt t="110581" x="7053263" y="5005388"/>
          <p14:tracePt t="110630" x="7061200" y="5005388"/>
          <p14:tracePt t="110927" x="7070725" y="5005388"/>
          <p14:tracePt t="110941" x="7078663" y="5005388"/>
          <p14:tracePt t="110959" x="7113588" y="4997450"/>
          <p14:tracePt t="110978" x="7129463" y="4979988"/>
          <p14:tracePt t="110994" x="7164388" y="4979988"/>
          <p14:tracePt t="111011" x="7180263" y="4979988"/>
          <p14:tracePt t="111021" x="7189788" y="4979988"/>
          <p14:tracePt t="111041" x="7232650" y="4979988"/>
          <p14:tracePt t="111057" x="7265988" y="4979988"/>
          <p14:tracePt t="111069" x="7299325" y="4979988"/>
          <p14:tracePt t="111086" x="7334250" y="4987925"/>
          <p14:tracePt t="111101" x="7377113" y="5005388"/>
          <p14:tracePt t="111119" x="7392988" y="5013325"/>
          <p14:tracePt t="111146" x="7418388" y="5022850"/>
          <p14:tracePt t="111162" x="7418388" y="5030788"/>
          <p14:tracePt t="111194" x="7427913" y="5038725"/>
          <p14:tracePt t="111474" x="7427913" y="5030788"/>
          <p14:tracePt t="111492" x="7427913" y="5005388"/>
          <p14:tracePt t="111511" x="7427913" y="4962525"/>
          <p14:tracePt t="111527" x="7435850" y="4946650"/>
          <p14:tracePt t="111545" x="7461250" y="4929188"/>
          <p14:tracePt t="111552" x="7469188" y="4911725"/>
          <p14:tracePt t="111574" x="7486650" y="4903788"/>
          <p14:tracePt t="111586" x="7486650" y="4894263"/>
          <p14:tracePt t="111603" x="7494588" y="4886325"/>
          <p14:tracePt t="111614" x="7504113" y="4878388"/>
          <p14:tracePt t="111708" x="7512050" y="4868863"/>
          <p14:tracePt t="111725" x="7512050" y="4860925"/>
          <p14:tracePt t="111739" x="7512050" y="4852988"/>
          <p14:tracePt t="111774" x="7504113" y="4852988"/>
          <p14:tracePt t="111785" x="7494588" y="4843463"/>
          <p14:tracePt t="111802" x="7486650" y="4835525"/>
          <p14:tracePt t="111818" x="7469188" y="4835525"/>
          <p14:tracePt t="111818" x="7461250" y="4835525"/>
          <p14:tracePt t="111835" x="7453313" y="4835525"/>
          <p14:tracePt t="111852" x="7427913" y="4835525"/>
          <p14:tracePt t="111869" x="7392988" y="4835525"/>
          <p14:tracePt t="111896" x="7367588" y="4827588"/>
          <p14:tracePt t="111914" x="7359650" y="4818063"/>
          <p14:tracePt t="111929" x="7350125" y="4818063"/>
          <p14:tracePt t="111944" x="7334250" y="4802188"/>
          <p14:tracePt t="111961" x="7334250" y="4792663"/>
          <p14:tracePt t="111978" x="7316788" y="4784725"/>
          <p14:tracePt t="112008" x="7316788" y="4767263"/>
          <p14:tracePt t="112020" x="7308850" y="4759325"/>
          <p14:tracePt t="112129" x="7316788" y="4749800"/>
          <p14:tracePt t="112144" x="7334250" y="4741863"/>
          <p14:tracePt t="112162" x="7342188" y="4741863"/>
          <p14:tracePt t="112179" x="7359650" y="4741863"/>
          <p14:tracePt t="112347" x="7342188" y="4741863"/>
          <p14:tracePt t="112365" x="7334250" y="4741863"/>
          <p14:tracePt t="112380" x="7324725" y="4741863"/>
          <p14:tracePt t="112425" x="7316788" y="4741863"/>
          <p14:tracePt t="112442" x="7308850" y="4741863"/>
          <p14:tracePt t="112461" x="7299325" y="4741863"/>
          <p14:tracePt t="112505" x="7291388" y="4741863"/>
          <p14:tracePt t="112709" x="7291388" y="4749800"/>
          <p14:tracePt t="112725" x="7308850" y="4749800"/>
          <p14:tracePt t="112745" x="7316788" y="4749800"/>
          <p14:tracePt t="112761" x="7334250" y="4749800"/>
          <p14:tracePt t="112778" x="7342188" y="4741863"/>
          <p14:tracePt t="112784" x="7342188" y="4733925"/>
          <p14:tracePt t="112806" x="7359650" y="4708525"/>
          <p14:tracePt t="112821" x="7359650" y="4691063"/>
          <p14:tracePt t="112836" x="7359650" y="4657725"/>
          <p14:tracePt t="112862" x="7359650" y="4648200"/>
          <p14:tracePt t="112881" x="7350125" y="4630738"/>
          <p14:tracePt t="112897" x="7334250" y="4630738"/>
          <p14:tracePt t="112928" x="7316788" y="4630738"/>
          <p14:tracePt t="112943" x="7308850" y="4630738"/>
          <p14:tracePt t="112959" x="7283450" y="4630738"/>
          <p14:tracePt t="112977" x="7258050" y="4630738"/>
          <p14:tracePt t="112994" x="7240588" y="4630738"/>
          <p14:tracePt t="113011" x="7232650" y="4648200"/>
          <p14:tracePt t="113025" x="7223125" y="4665663"/>
          <p14:tracePt t="113036" x="7223125" y="4673600"/>
          <p14:tracePt t="113052" x="7197725" y="4699000"/>
          <p14:tracePt t="113067" x="7197725" y="4716463"/>
          <p14:tracePt t="113068" x="7197725" y="4724400"/>
          <p14:tracePt t="113085" x="7197725" y="4733925"/>
          <p14:tracePt t="113101" x="7197725" y="4741863"/>
          <p14:tracePt t="113119" x="7197725" y="4759325"/>
          <p14:tracePt t="113146" x="7197725" y="4767263"/>
          <p14:tracePt t="113165" x="7197725" y="4775200"/>
          <p14:tracePt t="113180" x="7197725" y="4784725"/>
          <p14:tracePt t="113196" x="7205663" y="4792663"/>
          <p14:tracePt t="113210" x="7223125" y="4810125"/>
          <p14:tracePt t="113228" x="7240588" y="4810125"/>
          <p14:tracePt t="113245" x="7273925" y="4810125"/>
          <p14:tracePt t="113261" x="7291388" y="4810125"/>
          <p14:tracePt t="113278" x="7299325" y="4810125"/>
          <p14:tracePt t="113285" x="7308850" y="4810125"/>
          <p14:tracePt t="113317" x="7316788" y="4810125"/>
          <p14:tracePt t="113410" x="7316788" y="4802188"/>
          <p14:tracePt t="113427" x="7316788" y="4792663"/>
          <p14:tracePt t="113691" x="7316788" y="4767263"/>
          <p14:tracePt t="113708" x="7316788" y="4759325"/>
          <p14:tracePt t="113756" x="7316788" y="4749800"/>
          <p14:tracePt t="113833" x="7316788" y="4741863"/>
          <p14:tracePt t="114097" x="7299325" y="4741863"/>
          <p14:tracePt t="114114" x="7265988" y="4741863"/>
          <p14:tracePt t="114129" x="7258050" y="4775200"/>
          <p14:tracePt t="114160" x="7258050" y="4784725"/>
          <p14:tracePt t="114178" x="7258050" y="4802188"/>
          <p14:tracePt t="114194" x="7258050" y="4835525"/>
          <p14:tracePt t="114209" x="7258050" y="4852988"/>
          <p14:tracePt t="114228" x="7265988" y="4868863"/>
          <p14:tracePt t="114245" x="7273925" y="4868863"/>
          <p14:tracePt t="114260" x="7283450" y="4868863"/>
          <p14:tracePt t="114412" x="7291388" y="4868863"/>
          <p14:tracePt t="114582" x="7308850" y="4852988"/>
          <p14:tracePt t="114597" x="7316788" y="4843463"/>
          <p14:tracePt t="114616" x="7334250" y="4835525"/>
          <p14:tracePt t="114632" x="7342188" y="4827588"/>
          <p14:tracePt t="114652" x="7359650" y="4818063"/>
          <p14:tracePt t="114678" x="7367588" y="4810125"/>
          <p14:tracePt t="114695" x="7385050" y="4792663"/>
          <p14:tracePt t="114726" x="7385050" y="4767263"/>
          <p14:tracePt t="114756" x="7385050" y="4749800"/>
          <p14:tracePt t="114791" x="7385050" y="4724400"/>
          <p14:tracePt t="114801" x="7385050" y="4716463"/>
          <p14:tracePt t="114819" x="7385050" y="4699000"/>
          <p14:tracePt t="114835" x="7359650" y="4683125"/>
          <p14:tracePt t="114852" x="7334250" y="4657725"/>
          <p14:tracePt t="114880" x="7273925" y="4648200"/>
          <p14:tracePt t="114896" x="7240588" y="4640263"/>
          <p14:tracePt t="114912" x="7205663" y="4640263"/>
          <p14:tracePt t="114929" x="7164388" y="4630738"/>
          <p14:tracePt t="115023" x="7146925" y="4622800"/>
          <p14:tracePt t="115070" x="7129463" y="4622800"/>
          <p14:tracePt t="115071" x="7121525" y="4622800"/>
          <p14:tracePt t="115098" x="7113588" y="4622800"/>
          <p14:tracePt t="115115" x="7104063" y="4622800"/>
          <p14:tracePt t="115130" x="7096125" y="4622800"/>
          <p14:tracePt t="115145" x="7078663" y="4622800"/>
          <p14:tracePt t="115177" x="7053263" y="4622800"/>
          <p14:tracePt t="115194" x="7045325" y="4622800"/>
          <p14:tracePt t="115209" x="7035800" y="4622800"/>
          <p14:tracePt t="115227" x="7027863" y="4622800"/>
          <p14:tracePt t="115243" x="7010400" y="4622800"/>
          <p14:tracePt t="115271" x="7002463" y="4622800"/>
          <p14:tracePt t="115289" x="6994525" y="4614863"/>
          <p14:tracePt t="115379" x="6985000" y="4605338"/>
          <p14:tracePt t="115506" x="6985000" y="4597400"/>
          <p14:tracePt t="115523" x="6985000" y="4579938"/>
          <p14:tracePt t="115535" x="6994525" y="4564063"/>
          <p14:tracePt t="115556" x="7002463" y="4554538"/>
          <p14:tracePt t="115568" x="7010400" y="4554538"/>
          <p14:tracePt t="115585" x="7045325" y="4538663"/>
          <p14:tracePt t="115601" x="7070725" y="4538663"/>
          <p14:tracePt t="115619" x="7104063" y="4529138"/>
          <p14:tracePt t="115635" x="7113588" y="4521200"/>
          <p14:tracePt t="115644" x="7154863" y="4521200"/>
          <p14:tracePt t="115661" x="7164388" y="4521200"/>
          <p14:tracePt t="115677" x="7180263" y="4521200"/>
          <p14:tracePt t="115738" x="7189788" y="4521200"/>
          <p14:tracePt t="115775" x="7197725" y="4521200"/>
          <p14:tracePt t="115816" x="7205663" y="4521200"/>
          <p14:tracePt t="115832" x="7215188" y="4521200"/>
          <p14:tracePt t="115847" x="7232650" y="4521200"/>
          <p14:tracePt t="115864" x="7258050" y="4521200"/>
          <p14:tracePt t="115880" x="7273925" y="4521200"/>
          <p14:tracePt t="115897" x="7291388" y="4521200"/>
          <p14:tracePt t="115914" x="7308850" y="4521200"/>
          <p14:tracePt t="116255" x="7308850" y="4513263"/>
          <p14:tracePt t="116365" x="7308850" y="4503738"/>
          <p14:tracePt t="116380" x="7324725" y="4495800"/>
          <p14:tracePt t="116396" x="7350125" y="4495800"/>
          <p14:tracePt t="116412" x="7392988" y="4478338"/>
          <p14:tracePt t="116614" x="7377113" y="4478338"/>
          <p14:tracePt t="116630" x="7350125" y="4478338"/>
          <p14:tracePt t="116662" x="7342188" y="4478338"/>
          <p14:tracePt t="116677" x="7324725" y="4478338"/>
          <p14:tracePt t="116755" x="7324725" y="4486275"/>
          <p14:tracePt t="116771" x="7324725" y="4495800"/>
          <p14:tracePt t="116786" x="7324725" y="4503738"/>
          <p14:tracePt t="116801" x="7334250" y="4503738"/>
          <p14:tracePt t="116802" x="7359650" y="4503738"/>
          <p14:tracePt t="116818" x="7385050" y="4513263"/>
          <p14:tracePt t="116834" x="7392988" y="4521200"/>
          <p14:tracePt t="116851" x="7435850" y="4521200"/>
          <p14:tracePt t="116868" x="7478713" y="4521200"/>
          <p14:tracePt t="116896" x="7504113" y="4529138"/>
          <p14:tracePt t="116912" x="7512050" y="4529138"/>
          <p14:tracePt t="116927" x="7521575" y="4546600"/>
          <p14:tracePt t="117023" x="7512050" y="4546600"/>
          <p14:tracePt t="117057" x="7494588" y="4546600"/>
          <p14:tracePt t="117086" x="7478713" y="4546600"/>
          <p14:tracePt t="117130" x="7469188" y="4546600"/>
          <p14:tracePt t="117239" x="7504113" y="4579938"/>
          <p14:tracePt t="117256" x="7529513" y="4579938"/>
          <p14:tracePt t="117276" x="7546975" y="4597400"/>
          <p14:tracePt t="117292" x="7554913" y="4605338"/>
          <p14:tracePt t="117320" x="7554913" y="4614863"/>
          <p14:tracePt t="117336" x="7554913" y="4622800"/>
          <p14:tracePt t="117350" x="7554913" y="4630738"/>
          <p14:tracePt t="117370" x="7554913" y="4648200"/>
          <p14:tracePt t="117379" x="7554913" y="4657725"/>
          <p14:tracePt t="117410" x="7537450" y="4673600"/>
          <p14:tracePt t="117429" x="7521575" y="4673600"/>
          <p14:tracePt t="117445" x="7512050" y="4673600"/>
          <p14:tracePt t="117461" x="7504113" y="4673600"/>
          <p14:tracePt t="117476" x="7494588" y="4673600"/>
          <p14:tracePt t="117492" x="7486650" y="4673600"/>
          <p14:tracePt t="117508" x="7469188" y="4673600"/>
          <p14:tracePt t="117520" x="7461250" y="4673600"/>
          <p14:tracePt t="117535" x="7453313" y="4673600"/>
          <p14:tracePt t="117569" x="7435850" y="4657725"/>
          <p14:tracePt t="117585" x="7427913" y="4657725"/>
          <p14:tracePt t="117600" x="7427913" y="4648200"/>
          <p14:tracePt t="117619" x="7385050" y="4648200"/>
          <p14:tracePt t="117629" x="7385050" y="4640263"/>
          <p14:tracePt t="117645" x="7367588" y="4640263"/>
          <p14:tracePt t="117662" x="7350125" y="4640263"/>
          <p14:tracePt t="117679" x="7324725" y="4630738"/>
          <p14:tracePt t="117696" x="7299325" y="4630738"/>
          <p14:tracePt t="117712" x="7265988" y="4630738"/>
          <p14:tracePt t="117745" x="7248525" y="4630738"/>
          <p14:tracePt t="117761" x="7240588" y="4630738"/>
          <p14:tracePt t="117779" x="7223125" y="4630738"/>
          <p14:tracePt t="117787" x="7215188" y="4630738"/>
          <p14:tracePt t="117806" x="7205663" y="4630738"/>
          <p14:tracePt t="117818" x="7197725" y="4630738"/>
          <p14:tracePt t="117833" x="7189788" y="4630738"/>
          <p14:tracePt t="117849" x="7164388" y="4630738"/>
          <p14:tracePt t="117864" x="7138988" y="4630738"/>
          <p14:tracePt t="117883" x="7121525" y="4630738"/>
          <p14:tracePt t="117894" x="7121525" y="4622800"/>
          <p14:tracePt t="117911" x="7113588" y="4622800"/>
          <p14:tracePt t="117928" x="7104063" y="4622800"/>
          <p14:tracePt t="117944" x="7088188" y="4622800"/>
          <p14:tracePt t="117962" x="7070725" y="4605338"/>
          <p14:tracePt t="117979" x="7061200" y="4605338"/>
          <p14:tracePt t="117995" x="7045325" y="4605338"/>
          <p14:tracePt t="118038" x="7035800" y="4605338"/>
          <p14:tracePt t="118240" x="7045325" y="4605338"/>
          <p14:tracePt t="118241" x="7078663" y="4605338"/>
          <p14:tracePt t="118259" x="7129463" y="4597400"/>
          <p14:tracePt t="118272" x="7164388" y="4589463"/>
          <p14:tracePt t="118396" x="7164388" y="4579938"/>
          <p14:tracePt t="118425" x="7164388" y="4572000"/>
          <p14:tracePt t="118505" x="7164388" y="4564063"/>
          <p14:tracePt t="118521" x="7189788" y="4546600"/>
          <p14:tracePt t="118535" x="7240588" y="4546600"/>
          <p14:tracePt t="118551" x="7308850" y="4546600"/>
          <p14:tracePt t="118552" x="7342188" y="4546600"/>
          <p14:tracePt t="118568" x="7385050" y="4546600"/>
          <p14:tracePt t="118586" x="7402513" y="4554538"/>
          <p14:tracePt t="118602" x="7410450" y="4554538"/>
          <p14:tracePt t="118618" x="7418388" y="4579938"/>
          <p14:tracePt t="118635" x="7418388" y="4589463"/>
          <p14:tracePt t="118645" x="7435850" y="4614863"/>
          <p14:tracePt t="118662" x="7443788" y="4630738"/>
          <p14:tracePt t="118678" x="7443788" y="4640263"/>
          <p14:tracePt t="118695" x="7443788" y="4673600"/>
          <p14:tracePt t="118713" x="7443788" y="4691063"/>
          <p14:tracePt t="118730" x="7427913" y="4716463"/>
          <p14:tracePt t="118745" x="7427913" y="4724400"/>
          <p14:tracePt t="118762" x="7418388" y="4733925"/>
          <p14:tracePt t="118770" x="7410450" y="4749800"/>
          <p14:tracePt t="118786" x="7402513" y="4759325"/>
          <p14:tracePt t="118787" x="7402513" y="4767263"/>
          <p14:tracePt t="118802" x="7392988" y="4775200"/>
          <p14:tracePt t="118819" x="7385050" y="4792663"/>
          <p14:tracePt t="118836" x="7385050" y="4802188"/>
          <p14:tracePt t="118852" x="7367588" y="4818063"/>
          <p14:tracePt t="118879" x="7350125" y="4827588"/>
          <p14:tracePt t="118895" x="7342188" y="4827588"/>
          <p14:tracePt t="118912" x="7334250" y="4827588"/>
          <p14:tracePt t="118942" x="7334250" y="4835525"/>
          <p14:tracePt t="118958" x="7324725" y="4843463"/>
          <p14:tracePt t="119396" x="7316788" y="4852988"/>
          <p14:tracePt t="119410" x="7308850" y="4860925"/>
          <p14:tracePt t="119523" x="7299325" y="4860925"/>
          <p14:tracePt t="119556" x="7299325" y="4792663"/>
          <p14:tracePt t="119568" x="7299325" y="4749800"/>
          <p14:tracePt t="119585" x="7299325" y="4708525"/>
          <p14:tracePt t="119602" x="7299325" y="4648200"/>
          <p14:tracePt t="119618" x="7299325" y="4614863"/>
          <p14:tracePt t="119635" x="7299325" y="4605338"/>
          <p14:tracePt t="119636" x="7308850" y="4605338"/>
          <p14:tracePt t="119644" x="7308850" y="4597400"/>
          <p14:tracePt t="119833" x="7283450" y="4597400"/>
          <p14:tracePt t="119850" x="7240588" y="4597400"/>
          <p14:tracePt t="119866" x="7205663" y="4597400"/>
          <p14:tracePt t="119880" x="7189788" y="4597400"/>
          <p14:tracePt t="119895" x="7180263" y="4597400"/>
          <p14:tracePt t="119973" x="7180263" y="4579938"/>
          <p14:tracePt t="120009" x="7248525" y="4554538"/>
          <p14:tracePt t="120023" x="7308850" y="4554538"/>
          <p14:tracePt t="120042" x="7367588" y="4538663"/>
          <p14:tracePt t="120057" x="7443788" y="4538663"/>
          <p14:tracePt t="120074" x="7461250" y="4529138"/>
          <p14:tracePt t="120208" x="7461250" y="4521200"/>
          <p14:tracePt t="120395" x="7486650" y="4521200"/>
          <p14:tracePt t="120410" x="7494588" y="4529138"/>
          <p14:tracePt t="120428" x="7521575" y="4554538"/>
          <p14:tracePt t="120445" x="7521575" y="4564063"/>
          <p14:tracePt t="120474" x="7529513" y="4572000"/>
          <p14:tracePt t="120538" x="7529513" y="4579938"/>
          <p14:tracePt t="120804" x="7546975" y="4589463"/>
          <p14:tracePt t="120832" x="7562850" y="4605338"/>
          <p14:tracePt t="120849" x="7572375" y="4614863"/>
          <p14:tracePt t="120865" x="7572375" y="4622800"/>
          <p14:tracePt t="120881" x="7572375" y="4640263"/>
          <p14:tracePt t="120897" x="7562850" y="4665663"/>
          <p14:tracePt t="120913" x="7546975" y="4673600"/>
          <p14:tracePt t="120929" x="7494588" y="4683125"/>
          <p14:tracePt t="120945" x="7435850" y="4691063"/>
          <p14:tracePt t="120961" x="7385050" y="4699000"/>
          <p14:tracePt t="120978" x="7367588" y="4699000"/>
          <p14:tracePt t="120978" x="7359650" y="4699000"/>
          <p14:tracePt t="121007" x="7342188" y="4699000"/>
          <p14:tracePt t="121223" x="7342188" y="4708525"/>
          <p14:tracePt t="121507" x="7350125" y="4708525"/>
          <p14:tracePt t="121537" x="7359650" y="4708525"/>
          <p14:tracePt t="121629" x="7367588" y="4708525"/>
          <p14:tracePt t="121677" x="7385050" y="4708525"/>
          <p14:tracePt t="121724" x="7392988" y="4708525"/>
          <p14:tracePt t="121833" x="7402513" y="4708525"/>
          <p14:tracePt t="121879" x="7410450" y="4708525"/>
          <p14:tracePt t="121910" x="7427913" y="4708525"/>
          <p14:tracePt t="121944" x="7461250" y="4699000"/>
          <p14:tracePt t="121959" x="7469188" y="4683125"/>
          <p14:tracePt t="121977" x="7494588" y="4673600"/>
          <p14:tracePt t="121993" x="7521575" y="4665663"/>
          <p14:tracePt t="122009" x="7537450" y="4648200"/>
          <p14:tracePt t="122098" x="7537450" y="4640263"/>
          <p14:tracePt t="122113" x="7512050" y="4622800"/>
          <p14:tracePt t="122131" x="7504113" y="4622800"/>
          <p14:tracePt t="122146" x="7494588" y="4622800"/>
          <p14:tracePt t="122162" x="7461250" y="4622800"/>
          <p14:tracePt t="122176" x="7443788" y="4622800"/>
          <p14:tracePt t="122195" x="7427913" y="4622800"/>
          <p14:tracePt t="122212" x="7418388" y="4622800"/>
          <p14:tracePt t="122228" x="7402513" y="4622800"/>
          <p14:tracePt t="122243" x="7392988" y="4622800"/>
          <p14:tracePt t="122256" x="7385050" y="4622800"/>
          <p14:tracePt t="122270" x="7377113" y="4630738"/>
          <p14:tracePt t="122288" x="7377113" y="4648200"/>
          <p14:tracePt t="122307" x="7377113" y="4657725"/>
          <p14:tracePt t="122325" x="7377113" y="4673600"/>
          <p14:tracePt t="122337" x="7377113" y="4683125"/>
          <p14:tracePt t="122425" x="7385050" y="4691063"/>
          <p14:tracePt t="122459" x="7385050" y="4699000"/>
          <p14:tracePt t="122473" x="7385050" y="4716463"/>
          <p14:tracePt t="122492" x="7385050" y="4733925"/>
          <p14:tracePt t="122505" x="7385050" y="4741863"/>
          <p14:tracePt t="122519" x="7367588" y="4759325"/>
          <p14:tracePt t="122534" x="7350125" y="4784725"/>
          <p14:tracePt t="122567" x="7334250" y="4792663"/>
          <p14:tracePt t="122581" x="7324725" y="4792663"/>
          <p14:tracePt t="122600" x="7308850" y="4802188"/>
          <p14:tracePt t="122629" x="7273925" y="4802188"/>
          <p14:tracePt t="122645" x="7258050" y="4810125"/>
          <p14:tracePt t="122661" x="7248525" y="4810125"/>
          <p14:tracePt t="122724" x="7232650" y="4810125"/>
          <p14:tracePt t="122773" x="7215188" y="4810125"/>
          <p14:tracePt t="122807" x="7205663" y="4810125"/>
          <p14:tracePt t="122863" x="7197725" y="4802188"/>
          <p14:tracePt t="122880" x="7197725" y="4792663"/>
          <p14:tracePt t="122911" x="7197725" y="4784725"/>
          <p14:tracePt t="122925" x="7197725" y="4775200"/>
          <p14:tracePt t="123004" x="7197725" y="4767263"/>
          <p14:tracePt t="123022" x="7197725" y="4759325"/>
          <p14:tracePt t="123035" x="7197725" y="4749800"/>
          <p14:tracePt t="123052" x="7240588" y="4741863"/>
          <p14:tracePt t="123068" x="7265988" y="4733925"/>
          <p14:tracePt t="123085" x="7291388" y="4716463"/>
          <p14:tracePt t="123101" x="7308850" y="4716463"/>
          <p14:tracePt t="123130" x="7334250" y="4708525"/>
          <p14:tracePt t="123147" x="7342188" y="4708525"/>
          <p14:tracePt t="123176" x="7350125" y="4708525"/>
          <p14:tracePt t="123192" x="7367588" y="4699000"/>
          <p14:tracePt t="123224" x="7377113" y="4699000"/>
          <p14:tracePt t="123289" x="7385050" y="4699000"/>
          <p14:tracePt t="123303" x="7392988" y="4699000"/>
          <p14:tracePt t="123332" x="7392988" y="4716463"/>
          <p14:tracePt t="123348" x="7392988" y="4724400"/>
          <p14:tracePt t="123363" x="7392988" y="4733925"/>
          <p14:tracePt t="123379" x="7392988" y="4749800"/>
          <p14:tracePt t="123394" x="7385050" y="4759325"/>
          <p14:tracePt t="123427" x="7359650" y="4759325"/>
          <p14:tracePt t="123473" x="7334250" y="4759325"/>
          <p14:tracePt t="123490" x="7324725" y="4759325"/>
          <p14:tracePt t="123509" x="7316788" y="4759325"/>
          <p14:tracePt t="123521" x="7308850" y="4749800"/>
          <p14:tracePt t="123535" x="7291388" y="4716463"/>
          <p14:tracePt t="123552" x="7273925" y="4691063"/>
          <p14:tracePt t="123568" x="7248525" y="4665663"/>
          <p14:tracePt t="123586" x="7232650" y="4648200"/>
          <p14:tracePt t="123601" x="7232650" y="4640263"/>
          <p14:tracePt t="123618" x="7223125" y="4640263"/>
          <p14:tracePt t="123693" x="7215188" y="4640263"/>
          <p14:tracePt t="123707" x="7172325" y="4640263"/>
          <p14:tracePt t="123726" x="7121525" y="4640263"/>
          <p14:tracePt t="123755" x="7104063" y="4640263"/>
          <p14:tracePt t="123773" x="7096125" y="4630738"/>
          <p14:tracePt t="123785" x="7088188" y="4630738"/>
          <p14:tracePt t="123801" x="7078663" y="4622800"/>
          <p14:tracePt t="123818" x="7078663" y="4614863"/>
          <p14:tracePt t="123847" x="7078663" y="4589463"/>
          <p14:tracePt t="123880" x="7078663" y="4579938"/>
          <p14:tracePt t="123894" x="7078663" y="4572000"/>
          <p14:tracePt t="123910" x="7078663" y="4554538"/>
          <p14:tracePt t="123928" x="7078663" y="4546600"/>
          <p14:tracePt t="123945" x="7113588" y="4538663"/>
          <p14:tracePt t="123962" x="7138988" y="4529138"/>
          <p14:tracePt t="123978" x="7164388" y="4529138"/>
          <p14:tracePt t="123993" x="7189788" y="4529138"/>
          <p14:tracePt t="124010" x="7197725" y="4529138"/>
          <p14:tracePt t="124027" x="7248525" y="4529138"/>
          <p14:tracePt t="124043" x="7273925" y="4529138"/>
          <p14:tracePt t="124059" x="7291388" y="4529138"/>
          <p14:tracePt t="124082" x="7334250" y="4538663"/>
          <p14:tracePt t="124099" x="7342188" y="4554538"/>
          <p14:tracePt t="124115" x="7342188" y="4564063"/>
          <p14:tracePt t="124131" x="7359650" y="4589463"/>
          <p14:tracePt t="124159" x="7367588" y="4614863"/>
          <p14:tracePt t="124178" x="7385050" y="4622800"/>
          <p14:tracePt t="124194" x="7385050" y="4630738"/>
          <p14:tracePt t="124210" x="7385050" y="4640263"/>
          <p14:tracePt t="124225" x="7402513" y="4665663"/>
          <p14:tracePt t="124244" x="7410450" y="4673600"/>
          <p14:tracePt t="124263" x="7410450" y="4683125"/>
          <p14:tracePt t="124273" x="7418388" y="4691063"/>
          <p14:tracePt t="124292" x="7418388" y="4708525"/>
          <p14:tracePt t="124308" x="7418388" y="4724400"/>
          <p14:tracePt t="124325" x="7418388" y="4741863"/>
          <p14:tracePt t="124348" x="7418388" y="4775200"/>
          <p14:tracePt t="124363" x="7418388" y="4784725"/>
          <p14:tracePt t="124379" x="7418388" y="4802188"/>
          <p14:tracePt t="124395" x="7418388" y="4818063"/>
          <p14:tracePt t="124413" x="7410450" y="4827588"/>
          <p14:tracePt t="124428" x="7402513" y="4827588"/>
          <p14:tracePt t="124445" x="7392988" y="4835525"/>
          <p14:tracePt t="124475" x="7385050" y="4843463"/>
          <p14:tracePt t="124492" x="7377113" y="4843463"/>
          <p14:tracePt t="124521" x="7359650" y="4852988"/>
          <p14:tracePt t="124536" x="7342188" y="4878388"/>
          <p14:tracePt t="124571" x="7324725" y="4886325"/>
          <p14:tracePt t="124584" x="7316788" y="4894263"/>
          <p14:tracePt t="124612" x="7308850" y="4903788"/>
          <p14:tracePt t="124645" x="7299325" y="4903788"/>
          <p14:tracePt t="124678" x="7291388" y="4903788"/>
          <p14:tracePt t="124990" x="7342188" y="4878388"/>
          <p14:tracePt t="125008" x="7350125" y="4860925"/>
          <p14:tracePt t="125019" x="7377113" y="4843463"/>
          <p14:tracePt t="125035" x="7385050" y="4827588"/>
          <p14:tracePt t="125051" x="7392988" y="4810125"/>
          <p14:tracePt t="125069" x="7402513" y="4810125"/>
          <p14:tracePt t="125085" x="7402513" y="4792663"/>
          <p14:tracePt t="125103" x="7410450" y="4792663"/>
          <p14:tracePt t="125273" x="7418388" y="4767263"/>
          <p14:tracePt t="125285" x="7427913" y="4759325"/>
          <p14:tracePt t="125301" x="7427913" y="4741863"/>
          <p14:tracePt t="125319" x="7443788" y="4733925"/>
          <p14:tracePt t="125337" x="7453313" y="4716463"/>
          <p14:tracePt t="126332" x="7453313" y="4724400"/>
          <p14:tracePt t="126411" x="7461250" y="4724400"/>
          <p14:tracePt t="126427" x="7469188" y="4724400"/>
          <p14:tracePt t="126442" x="7478713" y="4724400"/>
          <p14:tracePt t="126661" x="7478713" y="4741863"/>
          <p14:tracePt t="126675" x="7478713" y="4749800"/>
          <p14:tracePt t="126694" x="7478713" y="4767263"/>
          <p14:tracePt t="127037" x="7478713" y="4775200"/>
          <p14:tracePt t="127070" x="7478713" y="4767263"/>
          <p14:tracePt t="127081" x="7486650" y="4767263"/>
          <p14:tracePt t="127097" x="7486650" y="4759325"/>
          <p14:tracePt t="127113" x="7494588" y="4749800"/>
          <p14:tracePt t="127128" x="7504113" y="4741863"/>
          <p14:tracePt t="127161" x="7512050" y="4716463"/>
          <p14:tracePt t="127193" x="7521575" y="4708525"/>
          <p14:tracePt t="127333" x="7512050" y="4708525"/>
          <p14:tracePt t="127349" x="7494588" y="4708525"/>
          <p14:tracePt t="127380" x="7469188" y="4708525"/>
          <p14:tracePt t="127395" x="7443788" y="4708525"/>
          <p14:tracePt t="127425" x="7435850" y="4724400"/>
          <p14:tracePt t="127554" x="7427913" y="4724400"/>
          <p14:tracePt t="127581" x="7427913" y="4716463"/>
          <p14:tracePt t="127600" x="7427913" y="4699000"/>
          <p14:tracePt t="127629" x="7427913" y="4691063"/>
          <p14:tracePt t="127647" x="7427913" y="4657725"/>
          <p14:tracePt t="127709" x="7418388" y="4648200"/>
          <p14:tracePt t="127725" x="7410450" y="4648200"/>
          <p14:tracePt t="127744" x="7392988" y="4648200"/>
          <p14:tracePt t="127760" x="7377113" y="4648200"/>
          <p14:tracePt t="127776" x="7367588" y="4648200"/>
          <p14:tracePt t="127786" x="7350125" y="4648200"/>
          <p14:tracePt t="127802" x="7342188" y="4648200"/>
          <p14:tracePt t="127819" x="7334250" y="4648200"/>
          <p14:tracePt t="127836" x="7324725" y="4648200"/>
          <p14:tracePt t="127852" x="7316788" y="4640263"/>
          <p14:tracePt t="127868" x="7308850" y="4640263"/>
          <p14:tracePt t="127884" x="7291388" y="4630738"/>
          <p14:tracePt t="127913" x="7283450" y="4630738"/>
          <p14:tracePt t="127928" x="7265988" y="4614863"/>
          <p14:tracePt t="127973" x="7240588" y="4597400"/>
          <p14:tracePt t="128007" x="7232650" y="4597400"/>
          <p14:tracePt t="128054" x="7232650" y="4589463"/>
          <p14:tracePt t="128072" x="7240588" y="4579938"/>
          <p14:tracePt t="128083" x="7258050" y="4572000"/>
          <p14:tracePt t="128101" x="7273925" y="4572000"/>
          <p14:tracePt t="128118" x="7283450" y="4572000"/>
          <p14:tracePt t="128128" x="7308850" y="4564063"/>
          <p14:tracePt t="128145" x="7324725" y="4554538"/>
          <p14:tracePt t="128163" x="7342188" y="4546600"/>
          <p14:tracePt t="128179" x="7350125" y="4546600"/>
          <p14:tracePt t="128333" x="7342188" y="4546600"/>
          <p14:tracePt t="128347" x="7324725" y="4546600"/>
          <p14:tracePt t="128489" x="7359650" y="4546600"/>
          <p14:tracePt t="128508" x="7427913" y="4546600"/>
          <p14:tracePt t="128519" x="7504113" y="4546600"/>
          <p14:tracePt t="128535" x="7554913" y="4546600"/>
          <p14:tracePt t="128551" x="7588250" y="4546600"/>
          <p14:tracePt t="128568" x="7597775" y="4546600"/>
          <p14:tracePt t="128585" x="7605713" y="4564063"/>
          <p14:tracePt t="128613" x="7605713" y="4572000"/>
          <p14:tracePt t="128628" x="7605713" y="4589463"/>
          <p14:tracePt t="128646" x="7613650" y="4589463"/>
          <p14:tracePt t="128677" x="7613650" y="4614863"/>
          <p14:tracePt t="128707" x="7605713" y="4614863"/>
          <p14:tracePt t="128726" x="7580313" y="4614863"/>
          <p14:tracePt t="128759" x="7562850" y="4614863"/>
          <p14:tracePt t="128774" x="7554913" y="4614863"/>
          <p14:tracePt t="128786" x="7546975" y="4614863"/>
          <p14:tracePt t="128821" x="7537450" y="4614863"/>
          <p14:tracePt t="128835" x="7529513" y="4622800"/>
          <p14:tracePt t="128851" x="7521575" y="4622800"/>
          <p14:tracePt t="128868" x="7512050" y="4630738"/>
          <p14:tracePt t="128896" x="7504113" y="4630738"/>
          <p14:tracePt t="128912" x="7494588" y="4640263"/>
          <p14:tracePt t="129004" x="7494588" y="4665663"/>
          <p14:tracePt t="129036" x="7512050" y="4665663"/>
          <p14:tracePt t="129056" x="7537450" y="4665663"/>
          <p14:tracePt t="129067" x="7554913" y="4665663"/>
          <p14:tracePt t="129177" x="7537450" y="4673600"/>
          <p14:tracePt t="129192" x="7521575" y="4673600"/>
          <p14:tracePt t="129210" x="7494588" y="4673600"/>
          <p14:tracePt t="129226" x="7469188" y="4673600"/>
          <p14:tracePt t="129242" x="7461250" y="4673600"/>
          <p14:tracePt t="129257" x="7443788" y="4673600"/>
          <p14:tracePt t="129277" x="7427913" y="4673600"/>
          <p14:tracePt t="129301" x="7418388" y="4673600"/>
          <p14:tracePt t="129381" x="7402513" y="4665663"/>
          <p14:tracePt t="129412" x="7392988" y="4657725"/>
          <p14:tracePt t="129458" x="7392988" y="4648200"/>
          <p14:tracePt t="129475" x="7392988" y="4640263"/>
          <p14:tracePt t="129494" x="7392988" y="4630738"/>
          <p14:tracePt t="129523" x="7410450" y="4630738"/>
          <p14:tracePt t="129550" x="7443788" y="4630738"/>
          <p14:tracePt t="129571" x="7461250" y="4630738"/>
          <p14:tracePt t="129585" x="7478713" y="4630738"/>
          <p14:tracePt t="129602" x="7486650" y="4630738"/>
          <p14:tracePt t="129618" x="7512050" y="4630738"/>
          <p14:tracePt t="129629" x="7512050" y="4640263"/>
          <p14:tracePt t="129647" x="7512050" y="4648200"/>
          <p14:tracePt t="129663" x="7529513" y="4665663"/>
          <p14:tracePt t="129679" x="7529513" y="4673600"/>
          <p14:tracePt t="129695" x="7537450" y="4683125"/>
          <p14:tracePt t="129726" x="7537450" y="4691063"/>
          <p14:tracePt t="129740" x="7537450" y="4708525"/>
          <p14:tracePt t="129775" x="7537450" y="4724400"/>
          <p14:tracePt t="129817" x="7537450" y="4733925"/>
          <p14:tracePt t="129988" x="7529513" y="4733925"/>
          <p14:tracePt t="130005" x="7521575" y="4733925"/>
          <p14:tracePt t="130025" x="7504113" y="4733925"/>
          <p14:tracePt t="130037" x="7469188" y="4733925"/>
          <p14:tracePt t="130053" x="7443788" y="4733925"/>
          <p14:tracePt t="130069" x="7427913" y="4733925"/>
          <p14:tracePt t="130097" x="7418388" y="4733925"/>
          <p14:tracePt t="130129" x="7392988" y="4733925"/>
          <p14:tracePt t="130146" x="7385050" y="4733925"/>
          <p14:tracePt t="130162" x="7377113" y="4741863"/>
          <p14:tracePt t="130224" x="7377113" y="4749800"/>
          <p14:tracePt t="130243" x="7377113" y="4767263"/>
          <p14:tracePt t="130256" x="7392988" y="4775200"/>
          <p14:tracePt t="130289" x="7402513" y="4775200"/>
          <p14:tracePt t="130301" x="7402513" y="4784725"/>
          <p14:tracePt t="130318" x="7410450" y="4792663"/>
          <p14:tracePt t="130335" x="7418388" y="4818063"/>
          <p14:tracePt t="130351" x="7418388" y="4843463"/>
          <p14:tracePt t="130367" x="7418388" y="4852988"/>
          <p14:tracePt t="130385" x="7402513" y="4878388"/>
          <p14:tracePt t="130395" x="7392988" y="4878388"/>
          <p14:tracePt t="130414" x="7359650" y="4878388"/>
          <p14:tracePt t="130429" x="7350125" y="4886325"/>
          <p14:tracePt t="130539" x="7342188" y="4886325"/>
          <p14:tracePt t="130568" x="7350125" y="4868863"/>
          <p14:tracePt t="130583" x="7367588" y="4852988"/>
          <p14:tracePt t="130601" x="7402513" y="4827588"/>
          <p14:tracePt t="130618" x="7402513" y="4810125"/>
          <p14:tracePt t="130629" x="7410450" y="4810125"/>
          <p14:tracePt t="130647" x="7418388" y="4810125"/>
          <p14:tracePt t="130894" x="7418388" y="4792663"/>
          <p14:tracePt t="130973" x="7418388" y="4784725"/>
          <p14:tracePt t="130987" x="7418388" y="4775200"/>
          <p14:tracePt t="131009" x="7418388" y="4767263"/>
          <p14:tracePt t="131224" x="7392988" y="4767263"/>
          <p14:tracePt t="131239" x="7334250" y="4784725"/>
          <p14:tracePt t="131259" x="7265988" y="4792663"/>
          <p14:tracePt t="131270" x="7248525" y="4792663"/>
          <p14:tracePt t="131286" x="7223125" y="4792663"/>
          <p14:tracePt t="131304" x="7180263" y="4792663"/>
          <p14:tracePt t="131326" x="7129463" y="4792663"/>
          <p14:tracePt t="131349" x="7113588" y="4792663"/>
          <p14:tracePt t="131490" x="7104063" y="4792663"/>
          <p14:tracePt t="131524" x="7104063" y="4784725"/>
          <p14:tracePt t="131551" x="7104063" y="4767263"/>
          <p14:tracePt t="131567" x="7121525" y="4749800"/>
          <p14:tracePt t="131585" x="7138988" y="4724400"/>
          <p14:tracePt t="131602" x="7164388" y="4716463"/>
          <p14:tracePt t="131618" x="7197725" y="4708525"/>
          <p14:tracePt t="131646" x="7223125" y="4699000"/>
          <p14:tracePt t="131662" x="7258050" y="4699000"/>
          <p14:tracePt t="131678" x="7299325" y="4699000"/>
          <p14:tracePt t="131787" x="7291388" y="4699000"/>
          <p14:tracePt t="131802" x="7223125" y="4699000"/>
          <p14:tracePt t="131816" x="7197725" y="4699000"/>
          <p14:tracePt t="131835" x="7138988" y="4699000"/>
          <p14:tracePt t="131866" x="7129463" y="4699000"/>
          <p14:tracePt t="131988" x="7164388" y="4699000"/>
          <p14:tracePt t="132008" x="7189788" y="4699000"/>
          <p14:tracePt t="132019" x="7197725" y="4699000"/>
          <p14:tracePt t="132035" x="7205663" y="4699000"/>
          <p14:tracePt t="132052" x="7215188" y="4699000"/>
          <p14:tracePt t="132068" x="7223125" y="4699000"/>
          <p14:tracePt t="132176" x="7215188" y="4699000"/>
          <p14:tracePt t="132192" x="7189788" y="4699000"/>
          <p14:tracePt t="132211" x="7172325" y="4699000"/>
          <p14:tracePt t="132226" x="7164388" y="4699000"/>
          <p14:tracePt t="132244" x="7146925" y="4699000"/>
          <p14:tracePt t="132261" x="7138988" y="4699000"/>
          <p14:tracePt t="132291" x="7129463" y="4699000"/>
          <p14:tracePt t="132302" x="7129463" y="4691063"/>
          <p14:tracePt t="132318" x="7121525" y="4657725"/>
          <p14:tracePt t="132335" x="7121525" y="4648200"/>
          <p14:tracePt t="132353" x="7121525" y="4614863"/>
          <p14:tracePt t="132362" x="7121525" y="4605338"/>
          <p14:tracePt t="132381" x="7129463" y="4597400"/>
          <p14:tracePt t="132397" x="7164388" y="4597400"/>
          <p14:tracePt t="132412" x="7205663" y="4579938"/>
          <p14:tracePt t="132428" x="7215188" y="4579938"/>
          <p14:tracePt t="132447" x="7223125" y="4579938"/>
          <p14:tracePt t="132457" x="7248525" y="4579938"/>
          <p14:tracePt t="132475" x="7258050" y="4579938"/>
          <p14:tracePt t="132493" x="7265988" y="4579938"/>
          <p14:tracePt t="132509" x="7273925" y="4579938"/>
          <p14:tracePt t="132570" x="7283450" y="4579938"/>
          <p14:tracePt t="132581" x="7299325" y="4579938"/>
          <p14:tracePt t="132600" x="7316788" y="4579938"/>
          <p14:tracePt t="132616" x="7334250" y="4589463"/>
          <p14:tracePt t="132635" x="7350125" y="4614863"/>
          <p14:tracePt t="132636" x="7359650" y="4614863"/>
          <p14:tracePt t="132660" x="7367588" y="4622800"/>
          <p14:tracePt t="132678" x="7385050" y="4640263"/>
          <p14:tracePt t="132695" x="7392988" y="4648200"/>
          <p14:tracePt t="132711" x="7402513" y="4665663"/>
          <p14:tracePt t="132743" x="7402513" y="4673600"/>
          <p14:tracePt t="132776" x="7402513" y="4683125"/>
          <p14:tracePt t="132957" x="7402513" y="4691063"/>
          <p14:tracePt t="132974" x="7418388" y="4691063"/>
          <p14:tracePt t="132993" x="7427913" y="4691063"/>
          <p14:tracePt t="133009" x="7443788" y="4673600"/>
          <p14:tracePt t="133035" x="7443788" y="4665663"/>
          <p14:tracePt t="133056" x="7453313" y="4665663"/>
          <p14:tracePt t="133224" x="7427913" y="4665663"/>
          <p14:tracePt t="133240" x="7410450" y="4665663"/>
          <p14:tracePt t="133258" x="7367588" y="4665663"/>
          <p14:tracePt t="133271" x="7342188" y="4665663"/>
          <p14:tracePt t="133286" x="7299325" y="4665663"/>
          <p14:tracePt t="133316" x="7283450" y="4665663"/>
          <p14:tracePt t="133332" x="7265988" y="4665663"/>
          <p14:tracePt t="133348" x="7240588" y="4665663"/>
          <p14:tracePt t="133364" x="7232650" y="4665663"/>
          <p14:tracePt t="133380" x="7215188" y="4657725"/>
          <p14:tracePt t="133395" x="7215188" y="4648200"/>
          <p14:tracePt t="133411" x="7205663" y="4640263"/>
          <p14:tracePt t="133426" x="7197725" y="4630738"/>
          <p14:tracePt t="133446" x="7197725" y="4622800"/>
          <p14:tracePt t="133463" x="7189788" y="4614863"/>
          <p14:tracePt t="133490" x="7189788" y="4605338"/>
          <p14:tracePt t="133506" x="7189788" y="4597400"/>
          <p14:tracePt t="133541" x="7189788" y="4589463"/>
          <p14:tracePt t="133723" x="7205663" y="4589463"/>
          <p14:tracePt t="133740" x="7232650" y="4589463"/>
          <p14:tracePt t="133759" x="7265988" y="4589463"/>
          <p14:tracePt t="133788" x="7308850" y="4589463"/>
          <p14:tracePt t="133802" x="7342188" y="4589463"/>
          <p14:tracePt t="133819" x="7350125" y="4579938"/>
          <p14:tracePt t="133863" x="7359650" y="4579938"/>
          <p14:tracePt t="133880" x="7367588" y="4579938"/>
          <p14:tracePt t="134021" x="7377113" y="4579938"/>
          <p14:tracePt t="134039" x="7385050" y="4579938"/>
          <p14:tracePt t="134051" x="7402513" y="4579938"/>
          <p14:tracePt t="134068" x="7418388" y="4579938"/>
          <p14:tracePt t="134085" x="7443788" y="4579938"/>
          <p14:tracePt t="134115" x="7469188" y="4597400"/>
          <p14:tracePt t="134145" x="7469188" y="4614863"/>
          <p14:tracePt t="134161" x="7469188" y="4622800"/>
          <p14:tracePt t="134176" x="7469188" y="4630738"/>
          <p14:tracePt t="134209" x="7469188" y="4640263"/>
          <p14:tracePt t="134239" x="7453313" y="4640263"/>
          <p14:tracePt t="134258" x="7435850" y="4640263"/>
          <p14:tracePt t="134270" x="7427913" y="4648200"/>
          <p14:tracePt t="134285" x="7418388" y="4665663"/>
          <p14:tracePt t="134301" x="7392988" y="4665663"/>
          <p14:tracePt t="134319" x="7367588" y="4665663"/>
          <p14:tracePt t="134396" x="7342188" y="4665663"/>
          <p14:tracePt t="134410" x="7324725" y="4665663"/>
          <p14:tracePt t="134425" x="7316788" y="4657725"/>
          <p14:tracePt t="134445" x="7299325" y="4648200"/>
          <p14:tracePt t="134463" x="7283450" y="4640263"/>
          <p14:tracePt t="134481" x="7273925" y="4640263"/>
          <p14:tracePt t="134490" x="7248525" y="4630738"/>
          <p14:tracePt t="134509" x="7223125" y="4614863"/>
          <p14:tracePt t="134523" x="7215188" y="4614863"/>
          <p14:tracePt t="134543" x="7205663" y="4605338"/>
          <p14:tracePt t="134582" x="7197725" y="4605338"/>
          <p14:tracePt t="134737" x="7197725" y="4597400"/>
          <p14:tracePt t="134831" x="7248525" y="4597400"/>
          <p14:tracePt t="134848" x="7316788" y="4597400"/>
          <p14:tracePt t="134865" x="7402513" y="4597400"/>
          <p14:tracePt t="134880" x="7427913" y="4597400"/>
          <p14:tracePt t="134897" x="7443788" y="4597400"/>
          <p14:tracePt t="134912" x="7453313" y="4614863"/>
          <p14:tracePt t="134929" x="7453313" y="4648200"/>
          <p14:tracePt t="134945" x="7453313" y="4691063"/>
          <p14:tracePt t="134960" x="7453313" y="4699000"/>
          <p14:tracePt t="134976" x="7453313" y="4724400"/>
          <p14:tracePt t="134988" x="7453313" y="4749800"/>
          <p14:tracePt t="135006" x="7453313" y="4759325"/>
          <p14:tracePt t="135007" x="7453313" y="4775200"/>
          <p14:tracePt t="135020" x="7418388" y="4802188"/>
          <p14:tracePt t="135035" x="7377113" y="4810125"/>
          <p14:tracePt t="135052" x="7334250" y="4827588"/>
          <p14:tracePt t="135085" x="7308850" y="4835525"/>
          <p14:tracePt t="135100" x="7273925" y="4843463"/>
          <p14:tracePt t="135118" x="7240588" y="4843463"/>
          <p14:tracePt t="135135" x="7232650" y="4843463"/>
          <p14:tracePt t="135136" x="7223125" y="4843463"/>
          <p14:tracePt t="135162" x="7215188" y="4843463"/>
          <p14:tracePt t="135333" x="7223125" y="4843463"/>
          <p14:tracePt t="135363" x="7240588" y="4843463"/>
          <p14:tracePt t="135380" x="7248525" y="4843463"/>
          <p14:tracePt t="135396" x="7265988" y="4843463"/>
          <p14:tracePt t="135413" x="7273925" y="4843463"/>
          <p14:tracePt t="135429" x="7291388" y="4835525"/>
          <p14:tracePt t="135444" x="7299325" y="4835525"/>
          <p14:tracePt t="135581" x="7299325" y="4827588"/>
          <p14:tracePt t="135599" x="7324725" y="4802188"/>
          <p14:tracePt t="135629" x="7342188" y="4784725"/>
          <p14:tracePt t="135646" x="7342188" y="4767263"/>
          <p14:tracePt t="135661" x="7350125" y="4749800"/>
          <p14:tracePt t="135678" x="7350125" y="4733925"/>
          <p14:tracePt t="135695" x="7350125" y="4716463"/>
          <p14:tracePt t="135709" x="7350125" y="4699000"/>
          <p14:tracePt t="135728" x="7350125" y="4683125"/>
          <p14:tracePt t="135757" x="7350125" y="4673600"/>
          <p14:tracePt t="135774" x="7342188" y="4665663"/>
          <p14:tracePt t="135806" x="7342188" y="4657725"/>
          <p14:tracePt t="136114" x="7334250" y="4640263"/>
          <p14:tracePt t="136131" x="7316788" y="4630738"/>
          <p14:tracePt t="136146" x="7291388" y="4630738"/>
          <p14:tracePt t="136162" x="7265988" y="4630738"/>
          <p14:tracePt t="136177" x="7248525" y="4630738"/>
          <p14:tracePt t="136192" x="7232650" y="4622800"/>
          <p14:tracePt t="136211" x="7215188" y="4622800"/>
          <p14:tracePt t="136229" x="7197725" y="4614863"/>
          <p14:tracePt t="136259" x="7189788" y="4614863"/>
          <p14:tracePt t="136270" x="7172325" y="4614863"/>
          <p14:tracePt t="136316" x="7164388" y="4614863"/>
          <p14:tracePt t="136333" x="7164388" y="4605338"/>
          <p14:tracePt t="136349" x="7154863" y="4605338"/>
          <p14:tracePt t="136521" x="7146925" y="4605338"/>
          <p14:tracePt t="136644" x="7138988" y="4589463"/>
          <p14:tracePt t="136676" x="7146925" y="4589463"/>
          <p14:tracePt t="136693" x="7189788" y="4589463"/>
          <p14:tracePt t="136709" x="7248525" y="4589463"/>
          <p14:tracePt t="136728" x="7334250" y="4597400"/>
          <p14:tracePt t="136745" x="7350125" y="4614863"/>
          <p14:tracePt t="136761" x="7392988" y="4622800"/>
          <p14:tracePt t="136779" x="7427913" y="4673600"/>
          <p14:tracePt t="136803" x="7427913" y="4708525"/>
          <p14:tracePt t="136818" x="7435850" y="4733925"/>
          <p14:tracePt t="136819" x="7435850" y="4741863"/>
          <p14:tracePt t="136835" x="7435850" y="4767263"/>
          <p14:tracePt t="136852" x="7427913" y="4784725"/>
          <p14:tracePt t="136868" x="7418388" y="4792663"/>
          <p14:tracePt t="136878" x="7367588" y="4827588"/>
          <p14:tracePt t="136897" x="7350125" y="4843463"/>
          <p14:tracePt t="136912" x="7342188" y="4843463"/>
          <p14:tracePt t="136929" x="7334250" y="4843463"/>
          <p14:tracePt t="137816" x="7324725" y="4843463"/>
          <p14:tracePt t="139552" x="7324725" y="4835525"/>
          <p14:tracePt t="139598" x="7324725" y="4827588"/>
          <p14:tracePt t="139615" x="7316788" y="4827588"/>
          <p14:tracePt t="139630" x="7308850" y="4827588"/>
          <p14:tracePt t="139646" x="7291388" y="4827588"/>
          <p14:tracePt t="139662" x="7283450" y="4818063"/>
          <p14:tracePt t="139677" x="7273925" y="4818063"/>
          <p14:tracePt t="139695" x="7258050" y="4818063"/>
          <p14:tracePt t="139711" x="7240588" y="4802188"/>
          <p14:tracePt t="139727" x="7232650" y="4802188"/>
          <p14:tracePt t="139745" x="7205663" y="4775200"/>
          <p14:tracePt t="139759" x="7205663" y="4767263"/>
          <p14:tracePt t="139776" x="7197725" y="4767263"/>
          <p14:tracePt t="139820" x="7197725" y="4759325"/>
          <p14:tracePt t="139879" x="7197725" y="4749800"/>
          <p14:tracePt t="139940" x="7215188" y="4749800"/>
          <p14:tracePt t="139958" x="7248525" y="4749800"/>
          <p14:tracePt t="139978" x="7283450" y="4749800"/>
          <p14:tracePt t="139993" x="7308850" y="4749800"/>
          <p14:tracePt t="140008" x="7324725" y="4749800"/>
          <p14:tracePt t="140019" x="7334250" y="4749800"/>
          <p14:tracePt t="140057" x="7350125" y="4749800"/>
          <p14:tracePt t="140115" x="7350125" y="4759325"/>
          <p14:tracePt t="140131" x="7350125" y="4767263"/>
          <p14:tracePt t="140146" x="7350125" y="4775200"/>
          <p14:tracePt t="140162" x="7350125" y="4792663"/>
          <p14:tracePt t="140176" x="7334250" y="4802188"/>
          <p14:tracePt t="140196" x="7299325" y="4810125"/>
          <p14:tracePt t="140213" x="7283450" y="4827588"/>
          <p14:tracePt t="140228" x="7258050" y="4835525"/>
          <p14:tracePt t="140243" x="7240588" y="4843463"/>
          <p14:tracePt t="140256" x="7232650" y="4843463"/>
          <p14:tracePt t="140473" x="7258050" y="4835525"/>
          <p14:tracePt t="140489" x="7291388" y="4810125"/>
          <p14:tracePt t="140508" x="7342188" y="4792663"/>
          <p14:tracePt t="140522" x="7350125" y="4784725"/>
          <p14:tracePt t="140540" x="7377113" y="4759325"/>
          <p14:tracePt t="140553" x="7392988" y="4749800"/>
          <p14:tracePt t="140575" x="7402513" y="4741863"/>
          <p14:tracePt t="140586" x="7402513" y="4733925"/>
          <p14:tracePt t="140602" x="7402513" y="4708525"/>
          <p14:tracePt t="140618" x="7402513" y="4691063"/>
          <p14:tracePt t="140618" x="7402513" y="4673600"/>
          <p14:tracePt t="140635" x="7402513" y="4640263"/>
          <p14:tracePt t="140659" x="7392988" y="4614863"/>
          <p14:tracePt t="140678" x="7367588" y="4579938"/>
          <p14:tracePt t="140695" x="7316788" y="4564063"/>
          <p14:tracePt t="140711" x="7291388" y="4564063"/>
          <p14:tracePt t="140728" x="7265988" y="4564063"/>
          <p14:tracePt t="140743" x="7248525" y="4564063"/>
          <p14:tracePt t="140756" x="7232650" y="4564063"/>
          <p14:tracePt t="140769" x="7215188" y="4564063"/>
          <p14:tracePt t="140785" x="7197725" y="4564063"/>
          <p14:tracePt t="140802" x="7172325" y="4589463"/>
          <p14:tracePt t="140832" x="7138988" y="4622800"/>
          <p14:tracePt t="140848" x="7138988" y="4640263"/>
          <p14:tracePt t="140863" x="7121525" y="4657725"/>
          <p14:tracePt t="140880" x="7121525" y="4683125"/>
          <p14:tracePt t="140896" x="7121525" y="4724400"/>
          <p14:tracePt t="140911" x="7121525" y="4759325"/>
          <p14:tracePt t="140928" x="7121525" y="4775200"/>
          <p14:tracePt t="140945" x="7121525" y="4792663"/>
          <p14:tracePt t="140961" x="7121525" y="4818063"/>
          <p14:tracePt t="140978" x="7121525" y="4827588"/>
          <p14:tracePt t="140994" x="7129463" y="4827588"/>
          <p14:tracePt t="141011" x="7138988" y="4835525"/>
          <p14:tracePt t="141028" x="7146925" y="4843463"/>
          <p14:tracePt t="141045" x="7172325" y="4852988"/>
          <p14:tracePt t="141069" x="7189788" y="4852988"/>
          <p14:tracePt t="141081" x="7197725" y="4852988"/>
          <p14:tracePt t="141100" x="7205663" y="4852988"/>
          <p14:tracePt t="141116" x="7223125" y="4852988"/>
          <p14:tracePt t="141135" x="7258050" y="4852988"/>
          <p14:tracePt t="141144" x="7265988" y="4852988"/>
          <p14:tracePt t="141160" x="7283450" y="4852988"/>
          <p14:tracePt t="141176" x="7291388" y="4852988"/>
          <p14:tracePt t="141192" x="7308850" y="4843463"/>
          <p14:tracePt t="141211" x="7324725" y="4818063"/>
          <p14:tracePt t="141227" x="7324725" y="4810125"/>
          <p14:tracePt t="141244" x="7334250" y="4792663"/>
          <p14:tracePt t="141505" x="7342188" y="4792663"/>
          <p14:tracePt t="141879" x="7342188" y="4767263"/>
          <p14:tracePt t="141896" x="7334250" y="4767263"/>
          <p14:tracePt t="141912" x="7291388" y="4759325"/>
          <p14:tracePt t="141928" x="7265988" y="4749800"/>
          <p14:tracePt t="141943" x="7258050" y="4741863"/>
          <p14:tracePt t="141962" x="7232650" y="4733925"/>
          <p14:tracePt t="141992" x="7223125" y="4733925"/>
          <p14:tracePt t="142006" x="7205663" y="4733925"/>
          <p14:tracePt t="142067" x="7197725" y="4733925"/>
          <p14:tracePt t="142097" x="7180263" y="4733925"/>
          <p14:tracePt t="142114" x="7164388" y="4733925"/>
          <p14:tracePt t="142161" x="7146925" y="4733925"/>
          <p14:tracePt t="142178" x="7138988" y="4733925"/>
          <p14:tracePt t="142194" x="7129463" y="4716463"/>
          <p14:tracePt t="142209" x="7113588" y="4716463"/>
          <p14:tracePt t="142229" x="7088188" y="4708525"/>
          <p14:tracePt t="142245" x="7088188" y="4699000"/>
          <p14:tracePt t="142262" x="7061200" y="4699000"/>
          <p14:tracePt t="142262" x="7061200" y="4691063"/>
          <p14:tracePt t="142278" x="7053263" y="4683125"/>
          <p14:tracePt t="142293" x="7045325" y="4683125"/>
          <p14:tracePt t="142349" x="7045325" y="4673600"/>
          <p14:tracePt t="142535" x="7045325" y="4665663"/>
          <p14:tracePt t="142551" x="7045325" y="4657725"/>
          <p14:tracePt t="142568" x="7088188" y="4640263"/>
          <p14:tracePt t="142585" x="7138988" y="4640263"/>
          <p14:tracePt t="142597" x="7180263" y="4622800"/>
          <p14:tracePt t="142616" x="7240588" y="4614863"/>
          <p14:tracePt t="142630" x="7283450" y="4597400"/>
          <p14:tracePt t="142646" x="7299325" y="4589463"/>
          <p14:tracePt t="142662" x="7308850" y="4589463"/>
          <p14:tracePt t="142679" x="7316788" y="4589463"/>
          <p14:tracePt t="142927" x="7324725" y="4589463"/>
          <p14:tracePt t="142943" x="7342188" y="4589463"/>
          <p14:tracePt t="142960" x="7367588" y="4579938"/>
          <p14:tracePt t="142978" x="7385050" y="4572000"/>
          <p14:tracePt t="143114" x="7350125" y="4572000"/>
          <p14:tracePt t="143130" x="7334250" y="4572000"/>
          <p14:tracePt t="143146" x="7316788" y="4572000"/>
          <p14:tracePt t="143162" x="7299325" y="4572000"/>
          <p14:tracePt t="143179" x="7283450" y="4572000"/>
          <p14:tracePt t="143196" x="7273925" y="4572000"/>
          <p14:tracePt t="143212" x="7258050" y="4572000"/>
          <p14:tracePt t="143242" x="7248525" y="4572000"/>
          <p14:tracePt t="143348" x="7265988" y="4572000"/>
          <p14:tracePt t="143364" x="7299325" y="4572000"/>
          <p14:tracePt t="143380" x="7342188" y="4572000"/>
          <p14:tracePt t="143395" x="7350125" y="4572000"/>
          <p14:tracePt t="143411" x="7367588" y="4572000"/>
          <p14:tracePt t="143566" x="7324725" y="4572000"/>
          <p14:tracePt t="143585" x="7291388" y="4589463"/>
          <p14:tracePt t="143600" x="7283450" y="4589463"/>
          <p14:tracePt t="143619" x="7248525" y="4597400"/>
          <p14:tracePt t="143629" x="7240588" y="4597400"/>
          <p14:tracePt t="143645" x="7223125" y="4597400"/>
          <p14:tracePt t="143662" x="7189788" y="4605338"/>
          <p14:tracePt t="143663" x="7180263" y="4605338"/>
          <p14:tracePt t="143678" x="7172325" y="4605338"/>
          <p14:tracePt t="143695" x="7154863" y="4605338"/>
          <p14:tracePt t="143712" x="7146925" y="4605338"/>
          <p14:tracePt t="143864" x="7205663" y="4605338"/>
          <p14:tracePt t="143879" x="7265988" y="4605338"/>
          <p14:tracePt t="143894" x="7316788" y="4605338"/>
          <p14:tracePt t="143911" x="7350125" y="4605338"/>
          <p14:tracePt t="143926" x="7359650" y="4605338"/>
          <p14:tracePt t="143945" x="7392988" y="4614863"/>
          <p14:tracePt t="143961" x="7402513" y="4622800"/>
          <p14:tracePt t="144023" x="7402513" y="4657725"/>
          <p14:tracePt t="144055" x="7377113" y="4673600"/>
          <p14:tracePt t="144067" x="7359650" y="4683125"/>
          <p14:tracePt t="144085" x="7316788" y="4716463"/>
          <p14:tracePt t="144102" x="7308850" y="4724400"/>
          <p14:tracePt t="144102" x="7308850" y="4733925"/>
          <p14:tracePt t="144348" x="7299325" y="4733925"/>
          <p14:tracePt t="144365" x="7291388" y="4759325"/>
          <p14:tracePt t="144379" x="7273925" y="4767263"/>
          <p14:tracePt t="144395" x="7273925" y="4775200"/>
          <p14:tracePt t="144426" x="7273925" y="4784725"/>
          <p14:tracePt t="144443" x="7265988" y="4784725"/>
          <p14:tracePt t="144461" x="7258050" y="4802188"/>
          <p14:tracePt t="144538" x="7248525" y="4810125"/>
          <p14:tracePt t="144644" x="7240588" y="4810125"/>
          <p14:tracePt t="144660" x="7232650" y="4810125"/>
          <p14:tracePt t="144677" x="7215188" y="4810125"/>
          <p14:tracePt t="144695" x="7205663" y="4810125"/>
          <p14:tracePt t="144711" x="7197725" y="4802188"/>
          <p14:tracePt t="144727" x="7197725" y="4792663"/>
          <p14:tracePt t="144742" x="7180263" y="4784725"/>
          <p14:tracePt t="144755" x="7172325" y="4767263"/>
          <p14:tracePt t="144769" x="7164388" y="4759325"/>
          <p14:tracePt t="144785" x="7154863" y="4749800"/>
          <p14:tracePt t="144801" x="7146925" y="4741863"/>
          <p14:tracePt t="144819" x="7146925" y="4724400"/>
          <p14:tracePt t="144834" x="7138988" y="4691063"/>
          <p14:tracePt t="144852" x="7138988" y="4673600"/>
          <p14:tracePt t="144867" x="7138988" y="4640263"/>
          <p14:tracePt t="144884" x="7129463" y="4597400"/>
          <p14:tracePt t="144910" x="7129463" y="4579938"/>
          <p14:tracePt t="144927" x="7129463" y="4554538"/>
          <p14:tracePt t="144945" x="7129463" y="4546600"/>
          <p14:tracePt t="144961" x="7129463" y="4538663"/>
          <p14:tracePt t="144977" x="7129463" y="4529138"/>
          <p14:tracePt t="144992" x="7121525" y="4513263"/>
          <p14:tracePt t="145021" x="7121525" y="4495800"/>
          <p14:tracePt t="145037" x="7113588" y="4478338"/>
          <p14:tracePt t="145070" x="7113588" y="4460875"/>
          <p14:tracePt t="145084" x="7104063" y="4445000"/>
          <p14:tracePt t="145101" x="7096125" y="4427538"/>
          <p14:tracePt t="145113" x="7096125" y="4419600"/>
          <p14:tracePt t="145132" x="7096125" y="4402138"/>
          <p14:tracePt t="145147" x="7078663" y="4384675"/>
          <p14:tracePt t="145177" x="7078663" y="4376738"/>
          <p14:tracePt t="145195" x="7070725" y="4368800"/>
          <p14:tracePt t="145211" x="7070725" y="4351338"/>
          <p14:tracePt t="145243" x="7070725" y="4333875"/>
          <p14:tracePt t="145256" x="7061200" y="4333875"/>
          <p14:tracePt t="145365" x="7061200" y="4341813"/>
          <p14:tracePt t="145381" x="7061200" y="4394200"/>
          <p14:tracePt t="145396" x="7061200" y="4445000"/>
          <p14:tracePt t="145412" x="7061200" y="4460875"/>
          <p14:tracePt t="145426" x="7061200" y="4513263"/>
          <p14:tracePt t="145445" x="7078663" y="4597400"/>
          <p14:tracePt t="145461" x="7104063" y="4648200"/>
          <p14:tracePt t="145478" x="7113588" y="4673600"/>
          <p14:tracePt t="145493" x="7121525" y="4683125"/>
          <p14:tracePt t="145509" x="7121525" y="4733925"/>
          <p14:tracePt t="145520" x="7129463" y="4767263"/>
          <p14:tracePt t="145534" x="7138988" y="4792663"/>
          <p14:tracePt t="145553" x="7138988" y="4827588"/>
          <p14:tracePt t="145568" x="7154863" y="4843463"/>
          <p14:tracePt t="145585" x="7164388" y="4852988"/>
          <p14:tracePt t="145601" x="7164388" y="4868863"/>
          <p14:tracePt t="145618" x="7172325" y="4886325"/>
          <p14:tracePt t="145629" x="7172325" y="4894263"/>
          <p14:tracePt t="145788" x="7189788" y="4894263"/>
          <p14:tracePt t="145804" x="7189788" y="4886325"/>
          <p14:tracePt t="145818" x="7189788" y="4878388"/>
          <p14:tracePt t="145835" x="7197725" y="4810125"/>
          <p14:tracePt t="145852" x="7197725" y="4759325"/>
          <p14:tracePt t="145868" x="7197725" y="4699000"/>
          <p14:tracePt t="145879" x="7197725" y="4683125"/>
          <p14:tracePt t="145896" x="7197725" y="4630738"/>
          <p14:tracePt t="145912" x="7197725" y="4614863"/>
          <p14:tracePt t="145928" x="7197725" y="4572000"/>
          <p14:tracePt t="145959" x="7197725" y="4554538"/>
          <p14:tracePt t="145974" x="7197725" y="4546600"/>
          <p14:tracePt t="145995" x="7197725" y="4521200"/>
          <p14:tracePt t="146025" x="7197725" y="4503738"/>
          <p14:tracePt t="146038" x="7197725" y="4495800"/>
          <p14:tracePt t="146082" x="7189788" y="4486275"/>
          <p14:tracePt t="146100" x="7189788" y="4478338"/>
          <p14:tracePt t="146225" x="7189788" y="4529138"/>
          <p14:tracePt t="146239" x="7189788" y="4579938"/>
          <p14:tracePt t="146258" x="7180263" y="4630738"/>
          <p14:tracePt t="146270" x="7180263" y="4657725"/>
          <p14:tracePt t="146285" x="7180263" y="4708525"/>
          <p14:tracePt t="146302" x="7180263" y="4775200"/>
          <p14:tracePt t="146318" x="7180263" y="4802188"/>
          <p14:tracePt t="146335" x="7180263" y="4818063"/>
          <p14:tracePt t="146521" x="7189788" y="4818063"/>
          <p14:tracePt t="146538" x="7197725" y="4818063"/>
          <p14:tracePt t="146566" x="7223125" y="4827588"/>
          <p14:tracePt t="146582" x="7232650" y="4843463"/>
          <p14:tracePt t="146602" x="7248525" y="4868863"/>
          <p14:tracePt t="146618" x="7258050" y="4878388"/>
          <p14:tracePt t="146629" x="7258050" y="4903788"/>
          <p14:tracePt t="146648" x="7283450" y="4911725"/>
          <p14:tracePt t="146664" x="7291388" y="4929188"/>
          <p14:tracePt t="146679" x="7299325" y="4937125"/>
          <p14:tracePt t="146695" x="7308850" y="4937125"/>
          <p14:tracePt t="147193" x="7308850" y="4954588"/>
          <p14:tracePt t="147273" x="7308850" y="4946650"/>
          <p14:tracePt t="147287" x="7308850" y="4937125"/>
          <p14:tracePt t="147302" x="7342188" y="4911725"/>
          <p14:tracePt t="147318" x="7350125" y="4903788"/>
          <p14:tracePt t="147335" x="7367588" y="4878388"/>
          <p14:tracePt t="147351" x="7392988" y="4868863"/>
          <p14:tracePt t="147790" x="7392988" y="4843463"/>
          <p14:tracePt t="147805" x="7385050" y="4835525"/>
          <p14:tracePt t="147818" x="7377113" y="4827588"/>
          <p14:tracePt t="147835" x="7342188" y="4802188"/>
          <p14:tracePt t="147852" x="7299325" y="4784725"/>
          <p14:tracePt t="147867" x="7265988" y="4767263"/>
          <p14:tracePt t="147885" x="7129463" y="4708525"/>
          <p14:tracePt t="147912" x="7113588" y="4699000"/>
          <p14:tracePt t="148023" x="7104063" y="4699000"/>
          <p14:tracePt t="148051" x="7129463" y="4733925"/>
          <p14:tracePt t="148067" x="7138988" y="4733925"/>
          <p14:tracePt t="148068" x="7146925" y="4741863"/>
          <p14:tracePt t="148085" x="7154863" y="4749800"/>
          <p14:tracePt t="148101" x="7154863" y="4759325"/>
          <p14:tracePt t="148102" x="7164388" y="4775200"/>
          <p14:tracePt t="148118" x="7180263" y="4784725"/>
          <p14:tracePt t="148147" x="7189788" y="4802188"/>
          <p14:tracePt t="148176" x="7189788" y="4810125"/>
          <p14:tracePt t="148191" x="7189788" y="4827588"/>
          <p14:tracePt t="148255" x="7189788" y="4843463"/>
          <p14:tracePt t="148306" x="7189788" y="4852988"/>
          <p14:tracePt t="148740" x="7172325" y="4852988"/>
          <p14:tracePt t="148757" x="7164388" y="4860925"/>
          <p14:tracePt t="148775" x="7164388" y="4868863"/>
          <p14:tracePt t="148864" x="7154863" y="4868863"/>
          <p14:tracePt t="148944" x="7146925" y="4878388"/>
          <p14:tracePt t="148976" x="7146925" y="4894263"/>
          <p14:tracePt t="148989" x="7154863" y="4894263"/>
          <p14:tracePt t="149008" x="7215188" y="4911725"/>
          <p14:tracePt t="149021" x="7265988" y="4937125"/>
          <p14:tracePt t="149036" x="7299325" y="4937125"/>
          <p14:tracePt t="149051" x="7308850" y="4937125"/>
          <p14:tracePt t="149162" x="7223125" y="4911725"/>
          <p14:tracePt t="149177" x="7138988" y="4878388"/>
          <p14:tracePt t="149193" x="7078663" y="4852988"/>
          <p14:tracePt t="149209" x="7045325" y="4827588"/>
          <p14:tracePt t="149228" x="6994525" y="4792663"/>
          <p14:tracePt t="149244" x="6934200" y="4759325"/>
          <p14:tracePt t="149261" x="6908800" y="4749800"/>
          <p14:tracePt t="149279" x="6891338" y="4733925"/>
          <p14:tracePt t="149307" x="6891338" y="4724400"/>
          <p14:tracePt t="149348" x="6891338" y="4699000"/>
          <p14:tracePt t="149521" x="6891338" y="4691063"/>
          <p14:tracePt t="149538" x="6908800" y="4673600"/>
          <p14:tracePt t="149551" x="6916738" y="4657725"/>
          <p14:tracePt t="149551" x="6926263" y="4657725"/>
          <p14:tracePt t="149567" x="6943725" y="4640263"/>
          <p14:tracePt t="149585" x="7019925" y="4605338"/>
          <p14:tracePt t="149601" x="7070725" y="4579938"/>
          <p14:tracePt t="149619" x="7121525" y="4564063"/>
          <p14:tracePt t="149635" x="7205663" y="4554538"/>
          <p14:tracePt t="149644" x="7240588" y="4554538"/>
          <p14:tracePt t="149660" x="7291388" y="4554538"/>
          <p14:tracePt t="149679" x="7324725" y="4554538"/>
          <p14:tracePt t="149695" x="7342188" y="4554538"/>
          <p14:tracePt t="149725" x="7350125" y="4554538"/>
          <p14:tracePt t="149741" x="7367588" y="4554538"/>
          <p14:tracePt t="149757" x="7385050" y="4554538"/>
          <p14:tracePt t="149770" x="7410450" y="4554538"/>
          <p14:tracePt t="149785" x="7443788" y="4554538"/>
          <p14:tracePt t="149802" x="7469188" y="4554538"/>
          <p14:tracePt t="149818" x="7494588" y="4554538"/>
          <p14:tracePt t="149835" x="7504113" y="4554538"/>
          <p14:tracePt t="149851" x="7529513" y="4554538"/>
          <p14:tracePt t="149869" x="7537450" y="4572000"/>
          <p14:tracePt t="149896" x="7537450" y="4597400"/>
          <p14:tracePt t="149913" x="7537450" y="4622800"/>
          <p14:tracePt t="149929" x="7537450" y="4630738"/>
          <p14:tracePt t="149945" x="7537450" y="4657725"/>
          <p14:tracePt t="149961" x="7537450" y="4691063"/>
          <p14:tracePt t="149977" x="7521575" y="4724400"/>
          <p14:tracePt t="149992" x="7494588" y="4759325"/>
          <p14:tracePt t="150005" x="7478713" y="4759325"/>
          <p14:tracePt t="150026" x="7453313" y="4792663"/>
          <p14:tracePt t="150043" x="7427913" y="4810125"/>
          <p14:tracePt t="150055" x="7418388" y="4827588"/>
          <p14:tracePt t="150070" x="7410450" y="4827588"/>
          <p14:tracePt t="150085" x="7402513" y="4827588"/>
          <p14:tracePt t="150102" x="7385050" y="4852988"/>
          <p14:tracePt t="150287" x="7377113" y="4852988"/>
          <p14:tracePt t="150304" x="7367588" y="4868863"/>
          <p14:tracePt t="150393" x="7359650" y="4868863"/>
          <p14:tracePt t="150411" x="7359650" y="4878388"/>
          <p14:tracePt t="150863" x="7350125" y="4878388"/>
          <p14:tracePt t="150880" x="7334250" y="4878388"/>
          <p14:tracePt t="150911" x="7316788" y="4860925"/>
          <p14:tracePt t="150927" x="7316788" y="4802188"/>
          <p14:tracePt t="150942" x="7273925" y="4759325"/>
          <p14:tracePt t="150961" x="7248525" y="4733925"/>
          <p14:tracePt t="150977" x="7248525" y="4724400"/>
          <p14:tracePt t="151256" x="7248525" y="4716463"/>
          <p14:tracePt t="151270" x="7248525" y="4708525"/>
          <p14:tracePt t="151286" x="7248525" y="4691063"/>
          <p14:tracePt t="151301" x="7248525" y="4673600"/>
          <p14:tracePt t="151318" x="7248525" y="4657725"/>
          <p14:tracePt t="151334" x="7240588" y="4640263"/>
          <p14:tracePt t="151352" x="7223125" y="4614863"/>
          <p14:tracePt t="151368" x="7205663" y="4605338"/>
          <p14:tracePt t="151385" x="7189788" y="4597400"/>
          <p14:tracePt t="151411" x="7164388" y="4597400"/>
          <p14:tracePt t="151428" x="7146925" y="4597400"/>
          <p14:tracePt t="151444" x="7113588" y="4597400"/>
          <p14:tracePt t="151461" x="7070725" y="4605338"/>
          <p14:tracePt t="151478" x="7061200" y="4605338"/>
          <p14:tracePt t="151495" x="7061200" y="4622800"/>
          <p14:tracePt t="151510" x="7053263" y="4630738"/>
          <p14:tracePt t="151527" x="7027863" y="4657725"/>
          <p14:tracePt t="151543" x="7027863" y="4665663"/>
          <p14:tracePt t="151559" x="7027863" y="4691063"/>
          <p14:tracePt t="151570" x="7027863" y="4716463"/>
          <p14:tracePt t="151587" x="7027863" y="4733925"/>
          <p14:tracePt t="151615" x="7027863" y="4741863"/>
          <p14:tracePt t="151631" x="7027863" y="4749800"/>
          <p14:tracePt t="151646" x="7027863" y="4759325"/>
          <p14:tracePt t="151662" x="7053263" y="4759325"/>
          <p14:tracePt t="151692" x="7078663" y="4759325"/>
          <p14:tracePt t="151709" x="7096125" y="4759325"/>
          <p14:tracePt t="151730" x="7121525" y="4759325"/>
          <p14:tracePt t="151760" x="7129463" y="4759325"/>
          <p14:tracePt t="152051" x="7146925" y="4759325"/>
          <p14:tracePt t="152071" x="7180263" y="4749800"/>
          <p14:tracePt t="152083" x="7197725" y="4741863"/>
          <p14:tracePt t="152103" x="7248525" y="4716463"/>
          <p14:tracePt t="152112" x="7248525" y="4708525"/>
          <p14:tracePt t="152132" x="7273925" y="4673600"/>
          <p14:tracePt t="152147" x="7273925" y="4640263"/>
          <p14:tracePt t="152163" x="7273925" y="4614863"/>
          <p14:tracePt t="152180" x="7273925" y="4597400"/>
          <p14:tracePt t="152195" x="7265988" y="4564063"/>
          <p14:tracePt t="152211" x="7258050" y="4554538"/>
          <p14:tracePt t="152228" x="7248525" y="4546600"/>
          <p14:tracePt t="152246" x="7232650" y="4546600"/>
          <p14:tracePt t="152256" x="7223125" y="4546600"/>
          <p14:tracePt t="152292" x="7205663" y="4554538"/>
          <p14:tracePt t="152307" x="7189788" y="4564063"/>
          <p14:tracePt t="152319" x="7180263" y="4579938"/>
          <p14:tracePt t="152349" x="7180263" y="4605338"/>
          <p14:tracePt t="152366" x="7180263" y="4614863"/>
          <p14:tracePt t="152385" x="7215188" y="4622800"/>
          <p14:tracePt t="152395" x="7232650" y="4622800"/>
          <p14:tracePt t="152412" x="7316788" y="4622800"/>
          <p14:tracePt t="152428" x="7350125" y="4622800"/>
          <p14:tracePt t="152446" x="7402513" y="4622800"/>
          <p14:tracePt t="152463" x="7418388" y="4622800"/>
          <p14:tracePt t="152538" x="7402513" y="4622800"/>
          <p14:tracePt t="152557" x="7324725" y="4622800"/>
          <p14:tracePt t="152568" x="7291388" y="4622800"/>
          <p14:tracePt t="152585" x="7283450" y="4622800"/>
          <p14:tracePt t="152601" x="7273925" y="4622800"/>
          <p14:tracePt t="152677" x="7283450" y="4630738"/>
          <p14:tracePt t="152709" x="7324725" y="4630738"/>
          <p14:tracePt t="152726" x="7350125" y="4630738"/>
          <p14:tracePt t="152747" x="7377113" y="4630738"/>
          <p14:tracePt t="152789" x="7385050" y="4630738"/>
          <p14:tracePt t="152928" x="7324725" y="4640263"/>
          <p14:tracePt t="152942" x="7308850" y="4640263"/>
          <p14:tracePt t="152960" x="7240588" y="4640263"/>
          <p14:tracePt t="152976" x="7215188" y="4657725"/>
          <p14:tracePt t="152989" x="7197725" y="4657725"/>
          <p14:tracePt t="153011" x="7138988" y="4665663"/>
          <p14:tracePt t="153028" x="7121525" y="4665663"/>
          <p14:tracePt t="153034" x="7113588" y="4665663"/>
          <p14:tracePt t="153057" x="7096125" y="4665663"/>
          <p14:tracePt t="153070" x="7088188" y="4665663"/>
          <p14:tracePt t="153087" x="7053263" y="4665663"/>
          <p14:tracePt t="153099" x="7027863" y="4665663"/>
          <p14:tracePt t="153114" x="6994525" y="4665663"/>
          <p14:tracePt t="153133" x="6985000" y="4665663"/>
          <p14:tracePt t="153145" x="6969125" y="4665663"/>
          <p14:tracePt t="153161" x="6916738" y="4665663"/>
          <p14:tracePt t="153176" x="6865938" y="4648200"/>
          <p14:tracePt t="153192" x="6815138" y="4648200"/>
          <p14:tracePt t="153226" x="6799263" y="4648200"/>
          <p14:tracePt t="153238" x="6781800" y="4648200"/>
          <p14:tracePt t="153259" x="6764338" y="4648200"/>
          <p14:tracePt t="153272" x="6756400" y="4648200"/>
          <p14:tracePt t="153274" x="6746875" y="4648200"/>
          <p14:tracePt t="153365" x="6746875" y="4630738"/>
          <p14:tracePt t="153379" x="6799263" y="4614863"/>
          <p14:tracePt t="153395" x="6850063" y="4614863"/>
          <p14:tracePt t="153412" x="6916738" y="4605338"/>
          <p14:tracePt t="153427" x="6969125" y="4605338"/>
          <p14:tracePt t="153443" x="7061200" y="4605338"/>
          <p14:tracePt t="153461" x="7121525" y="4605338"/>
          <p14:tracePt t="153478" x="7189788" y="4605338"/>
          <p14:tracePt t="153494" x="7215188" y="4605338"/>
          <p14:tracePt t="153509" x="7232650" y="4605338"/>
          <p14:tracePt t="153523" x="7240588" y="4605338"/>
          <p14:tracePt t="153535" x="7258050" y="4605338"/>
          <p14:tracePt t="153569" x="7265988" y="4605338"/>
          <p14:tracePt t="153584" x="7273925" y="4614863"/>
          <p14:tracePt t="153613" x="7283450" y="4614863"/>
          <p14:tracePt t="153628" x="7291388" y="4614863"/>
          <p14:tracePt t="153645" x="7324725" y="4630738"/>
          <p14:tracePt t="153660" x="7334250" y="4640263"/>
          <p14:tracePt t="153679" x="7350125" y="4665663"/>
          <p14:tracePt t="153708" x="7359650" y="4673600"/>
          <p14:tracePt t="153727" x="7367588" y="4673600"/>
          <p14:tracePt t="153761" x="7367588" y="4691063"/>
          <p14:tracePt t="153776" x="7367588" y="4708525"/>
          <p14:tracePt t="153793" x="7367588" y="4716463"/>
          <p14:tracePt t="153810" x="7367588" y="4733925"/>
          <p14:tracePt t="153834" x="7367588" y="4741863"/>
          <p14:tracePt t="153849" x="7367588" y="4767263"/>
          <p14:tracePt t="153868" x="7359650" y="4784725"/>
          <p14:tracePt t="153895" x="7342188" y="4792663"/>
          <p14:tracePt t="153912" x="7324725" y="4818063"/>
          <p14:tracePt t="153941" x="7316788" y="4818063"/>
          <p14:tracePt t="153960" x="7308850" y="4835525"/>
          <p14:tracePt t="153976" x="7299325" y="4843463"/>
          <p14:tracePt t="153992" x="7291388" y="4852988"/>
          <p14:tracePt t="154023" x="7283450" y="4868863"/>
          <p14:tracePt t="154755" x="7291388" y="4868863"/>
          <p14:tracePt t="154773" x="7350125" y="4860925"/>
          <p14:tracePt t="154785" x="7377113" y="4852988"/>
          <p14:tracePt t="154802" x="7410450" y="4843463"/>
          <p14:tracePt t="154818" x="7461250" y="4835525"/>
          <p14:tracePt t="154836" x="7504113" y="4835525"/>
          <p14:tracePt t="154847" x="7572375" y="4827588"/>
          <p14:tracePt t="154866" x="7699375" y="4827588"/>
          <p14:tracePt t="154883" x="7877175" y="4827588"/>
          <p14:tracePt t="154897" x="8039100" y="4818063"/>
          <p14:tracePt t="154913" x="8107363" y="4818063"/>
          <p14:tracePt t="154974" x="8115300" y="4818063"/>
          <p14:tracePt t="155036" x="8132763" y="4818063"/>
          <p14:tracePt t="155054" x="8150225" y="4818063"/>
          <p14:tracePt t="155068" x="8191500" y="4818063"/>
          <p14:tracePt t="155085" x="8243888" y="4810125"/>
          <p14:tracePt t="155086" x="8251825" y="4810125"/>
          <p14:tracePt t="155101" x="8285163" y="4792663"/>
          <p14:tracePt t="155119" x="8302625" y="4792663"/>
          <p14:tracePt t="155129" x="8328025" y="4775200"/>
          <p14:tracePt t="155148" x="8353425" y="4741863"/>
          <p14:tracePt t="155163" x="8353425" y="4724400"/>
          <p14:tracePt t="155180" x="8353425" y="4691063"/>
          <p14:tracePt t="155196" x="8353425" y="4665663"/>
          <p14:tracePt t="155212" x="8345488" y="4597400"/>
          <p14:tracePt t="155229" x="8302625" y="4529138"/>
          <p14:tracePt t="155245" x="8218488" y="4445000"/>
          <p14:tracePt t="155253" x="8166100" y="4410075"/>
          <p14:tracePt t="155275" x="8064500" y="4359275"/>
          <p14:tracePt t="155289" x="8021638" y="4341813"/>
          <p14:tracePt t="155302" x="7937500" y="4308475"/>
          <p14:tracePt t="155318" x="7902575" y="4300538"/>
          <p14:tracePt t="155335" x="7851775" y="4291013"/>
          <p14:tracePt t="155352" x="7835900" y="4283075"/>
          <p14:tracePt t="155363" x="7826375" y="4283075"/>
          <p14:tracePt t="155381" x="7810500" y="4283075"/>
          <p14:tracePt t="155397" x="7793038" y="4283075"/>
          <p14:tracePt t="155413" x="7750175" y="4275138"/>
          <p14:tracePt t="155429" x="7724775" y="4265613"/>
          <p14:tracePt t="155446" x="7623175" y="4257675"/>
          <p14:tracePt t="155462" x="7588250" y="4249738"/>
          <p14:tracePt t="155463" x="7537450" y="4240213"/>
          <p14:tracePt t="155478" x="7486650" y="4232275"/>
          <p14:tracePt t="155496" x="7367588" y="4214813"/>
          <p14:tracePt t="155512" x="7205663" y="4197350"/>
          <p14:tracePt t="155520" x="7129463" y="4181475"/>
          <p14:tracePt t="155535" x="6985000" y="4156075"/>
          <p14:tracePt t="155551" x="6865938" y="4138613"/>
          <p14:tracePt t="155568" x="6807200" y="4130675"/>
          <p14:tracePt t="155586" x="6781800" y="4130675"/>
          <p14:tracePt t="155615" x="6756400" y="4130675"/>
          <p14:tracePt t="155631" x="6731000" y="4130675"/>
          <p14:tracePt t="155646" x="6721475" y="4130675"/>
          <p14:tracePt t="155661" x="6713538" y="4130675"/>
          <p14:tracePt t="155675" x="6696075" y="4130675"/>
          <p14:tracePt t="155694" x="6662738" y="4156075"/>
          <p14:tracePt t="155710" x="6627813" y="4181475"/>
          <p14:tracePt t="155729" x="6577013" y="4240213"/>
          <p14:tracePt t="155744" x="6543675" y="4265613"/>
          <p14:tracePt t="155760" x="6518275" y="4291013"/>
          <p14:tracePt t="155775" x="6500813" y="4291013"/>
          <p14:tracePt t="155795" x="6467475" y="4333875"/>
          <p14:tracePt t="155821" x="6432550" y="4341813"/>
          <p14:tracePt t="155834" x="6424613" y="4359275"/>
          <p14:tracePt t="155851" x="6399213" y="4376738"/>
          <p14:tracePt t="155880" x="6381750" y="4394200"/>
          <p14:tracePt t="155895" x="6365875" y="4402138"/>
          <p14:tracePt t="155911" x="6356350" y="4410075"/>
          <p14:tracePt t="155926" x="6348413" y="4427538"/>
          <p14:tracePt t="155945" x="6338888" y="4452938"/>
          <p14:tracePt t="155961" x="6313488" y="4460875"/>
          <p14:tracePt t="155978" x="6297613" y="4495800"/>
          <p14:tracePt t="155988" x="6288088" y="4503738"/>
          <p14:tracePt t="156010" x="6262688" y="4554538"/>
          <p14:tracePt t="156025" x="6254750" y="4572000"/>
          <p14:tracePt t="156039" x="6237288" y="4622800"/>
          <p14:tracePt t="156052" x="6221413" y="4657725"/>
          <p14:tracePt t="156068" x="6194425" y="4699000"/>
          <p14:tracePt t="156085" x="6169025" y="4759325"/>
          <p14:tracePt t="156100" x="6161088" y="4818063"/>
          <p14:tracePt t="156119" x="6153150" y="4903788"/>
          <p14:tracePt t="156129" x="6153150" y="4919663"/>
          <p14:tracePt t="156145" x="6153150" y="5013325"/>
          <p14:tracePt t="156163" x="6153150" y="5081588"/>
          <p14:tracePt t="156179" x="6153150" y="5124450"/>
          <p14:tracePt t="156196" x="6153150" y="5200650"/>
          <p14:tracePt t="156212" x="6153150" y="5260975"/>
          <p14:tracePt t="156229" x="6153150" y="5327650"/>
          <p14:tracePt t="156246" x="6161088" y="5395913"/>
          <p14:tracePt t="156262" x="6211888" y="5472113"/>
          <p14:tracePt t="156269" x="6229350" y="5540375"/>
          <p14:tracePt t="156286" x="6254750" y="5583238"/>
          <p14:tracePt t="156301" x="6297613" y="5668963"/>
          <p14:tracePt t="156319" x="6407150" y="5795963"/>
          <p14:tracePt t="156335" x="6475413" y="5872163"/>
          <p14:tracePt t="156352" x="6526213" y="5915025"/>
          <p14:tracePt t="156362" x="6602413" y="5973763"/>
          <p14:tracePt t="156381" x="6670675" y="6024563"/>
          <p14:tracePt t="156397" x="6756400" y="6076950"/>
          <p14:tracePt t="156412" x="6832600" y="6127750"/>
          <p14:tracePt t="156429" x="6934200" y="6169025"/>
          <p14:tracePt t="156445" x="7045325" y="6221413"/>
          <p14:tracePt t="156461" x="7146925" y="6262688"/>
          <p14:tracePt t="156478" x="7258050" y="6305550"/>
          <p14:tracePt t="156495" x="7350125" y="6330950"/>
          <p14:tracePt t="156511" x="7435850" y="6365875"/>
          <p14:tracePt t="156519" x="7461250" y="6373813"/>
          <p14:tracePt t="156535" x="7537450" y="6399213"/>
          <p14:tracePt t="156552" x="7588250" y="6407150"/>
          <p14:tracePt t="156568" x="7673975" y="6424613"/>
          <p14:tracePt t="156585" x="7732713" y="6432550"/>
          <p14:tracePt t="156601" x="7783513" y="6450013"/>
          <p14:tracePt t="156619" x="7843838" y="6467475"/>
          <p14:tracePt t="156628" x="7869238" y="6467475"/>
          <p14:tracePt t="156645" x="7920038" y="6467475"/>
          <p14:tracePt t="156662" x="7962900" y="6475413"/>
          <p14:tracePt t="156679" x="8013700" y="6475413"/>
          <p14:tracePt t="156694" x="8047038" y="6475413"/>
          <p14:tracePt t="156711" x="8107363" y="6475413"/>
          <p14:tracePt t="156729" x="8158163" y="6475413"/>
          <p14:tracePt t="156745" x="8201025" y="6475413"/>
          <p14:tracePt t="156753" x="8218488" y="6475413"/>
          <p14:tracePt t="156779" x="8302625" y="6442075"/>
          <p14:tracePt t="156804" x="8378825" y="6399213"/>
          <p14:tracePt t="156819" x="8404225" y="6356350"/>
          <p14:tracePt t="156836" x="8439150" y="6313488"/>
          <p14:tracePt t="156847" x="8472488" y="6272213"/>
          <p14:tracePt t="156867" x="8497888" y="6221413"/>
          <p14:tracePt t="156879" x="8523288" y="6178550"/>
          <p14:tracePt t="156896" x="8540750" y="6135688"/>
          <p14:tracePt t="156915" x="8574088" y="6084888"/>
          <p14:tracePt t="156926" x="8583613" y="6024563"/>
          <p14:tracePt t="156944" x="8616950" y="5940425"/>
          <p14:tracePt t="156959" x="8651875" y="5864225"/>
          <p14:tracePt t="156979" x="8677275" y="5788025"/>
          <p14:tracePt t="156995" x="8685213" y="5694363"/>
          <p14:tracePt t="157012" x="8693150" y="5634038"/>
          <p14:tracePt t="157020" x="8702675" y="5591175"/>
          <p14:tracePt t="157035" x="8710613" y="5497513"/>
          <p14:tracePt t="157052" x="8710613" y="5413375"/>
          <p14:tracePt t="157068" x="8710613" y="5345113"/>
          <p14:tracePt t="157085" x="8710613" y="5294313"/>
          <p14:tracePt t="157086" x="8710613" y="5268913"/>
          <p14:tracePt t="157101" x="8710613" y="5260975"/>
          <p14:tracePt t="157119" x="8710613" y="5235575"/>
          <p14:tracePt t="157927" x="8710613" y="5226050"/>
          <p14:tracePt t="157941" x="8710613" y="5218113"/>
          <p14:tracePt t="157959" x="8710613" y="5208588"/>
          <p14:tracePt t="157978" x="8718550" y="5192713"/>
          <p14:tracePt t="158038" x="8718550" y="5183188"/>
          <p14:tracePt t="158067" x="8718550" y="5175250"/>
          <p14:tracePt t="158082" x="8718550" y="5167313"/>
          <p14:tracePt t="158102" x="8718550" y="5157788"/>
          <p14:tracePt t="158129" x="8718550" y="5149850"/>
          <p14:tracePt t="158163" x="8718550" y="5132388"/>
          <p14:tracePt t="158176" x="8718550" y="5116513"/>
          <p14:tracePt t="158195" x="8693150" y="5106988"/>
          <p14:tracePt t="158213" x="8651875" y="5073650"/>
          <p14:tracePt t="158228" x="8489950" y="5022850"/>
          <p14:tracePt t="158245" x="8396288" y="4997450"/>
          <p14:tracePt t="158262" x="8362950" y="4987925"/>
          <p14:tracePt t="158279" x="8320088" y="4979988"/>
          <p14:tracePt t="158307" x="8310563" y="4979988"/>
          <p14:tracePt t="158350" x="8294688" y="4979988"/>
          <p14:tracePt t="158364" x="8285163" y="4979988"/>
          <p14:tracePt t="158379" x="8277225" y="4979988"/>
          <p14:tracePt t="158395" x="8269288" y="4987925"/>
          <p14:tracePt t="158459" x="8269288" y="4997450"/>
          <p14:tracePt t="158583" x="8269288" y="5005388"/>
          <p14:tracePt t="158613" x="8277225" y="5005388"/>
          <p14:tracePt t="158629" x="8285163" y="5022850"/>
          <p14:tracePt t="158644" x="8310563" y="5038725"/>
          <p14:tracePt t="158660" x="8345488" y="5124450"/>
          <p14:tracePt t="158678" x="8378825" y="5226050"/>
          <p14:tracePt t="158695" x="8413750" y="5319713"/>
          <p14:tracePt t="158710" x="8439150" y="5370513"/>
          <p14:tracePt t="158725" x="8464550" y="5446713"/>
          <p14:tracePt t="158745" x="8489950" y="5549900"/>
          <p14:tracePt t="158761" x="8489950" y="5608638"/>
          <p14:tracePt t="158778" x="8489950" y="5684838"/>
          <p14:tracePt t="158785" x="8489950" y="5719763"/>
          <p14:tracePt t="158806" x="8489950" y="5803900"/>
          <p14:tracePt t="158818" x="8489950" y="5872163"/>
          <p14:tracePt t="158840" x="8489950" y="5948363"/>
          <p14:tracePt t="158855" x="8489950" y="6034088"/>
          <p14:tracePt t="158868" x="8447088" y="6102350"/>
          <p14:tracePt t="158879" x="8413750" y="6153150"/>
          <p14:tracePt t="158895" x="8378825" y="6178550"/>
          <p14:tracePt t="158911" x="8353425" y="6194425"/>
          <p14:tracePt t="158929" x="8328025" y="6221413"/>
          <p14:tracePt t="158958" x="8310563" y="6237288"/>
          <p14:tracePt t="159038" x="8310563" y="6262688"/>
          <p14:tracePt t="159070" x="8328025" y="6262688"/>
          <p14:tracePt t="159081" x="8335963" y="6262688"/>
          <p14:tracePt t="159100" x="8378825" y="6262688"/>
          <p14:tracePt t="159116" x="8388350" y="6246813"/>
          <p14:tracePt t="159135" x="8439150" y="6203950"/>
          <p14:tracePt t="159145" x="8472488" y="6135688"/>
          <p14:tracePt t="159161" x="8507413" y="6024563"/>
          <p14:tracePt t="159177" x="8507413" y="5999163"/>
          <p14:tracePt t="159194" x="8515350" y="5854700"/>
          <p14:tracePt t="159209" x="8515350" y="5727700"/>
          <p14:tracePt t="159228" x="8515350" y="5507038"/>
          <p14:tracePt t="159244" x="8507413" y="5276850"/>
          <p14:tracePt t="159261" x="8404225" y="5091113"/>
          <p14:tracePt t="159277" x="8243888" y="4937125"/>
          <p14:tracePt t="159295" x="7988300" y="4802188"/>
          <p14:tracePt t="159316" x="7877175" y="4767263"/>
          <p14:tracePt t="159333" x="7843838" y="4767263"/>
          <p14:tracePt t="159333" x="7835900" y="4767263"/>
          <p14:tracePt t="159351" x="7818438" y="4767263"/>
          <p14:tracePt t="159368" x="7800975" y="4775200"/>
          <p14:tracePt t="159379" x="7793038" y="4792663"/>
          <p14:tracePt t="159398" x="7775575" y="4818063"/>
          <p14:tracePt t="159410" x="7767638" y="4835525"/>
          <p14:tracePt t="159427" x="7758113" y="4852988"/>
          <p14:tracePt t="159444" x="7750175" y="4860925"/>
          <p14:tracePt t="159461" x="7732713" y="4868863"/>
          <p14:tracePt t="159478" x="7724775" y="4868863"/>
          <p14:tracePt t="159496" x="7666038" y="4868863"/>
          <p14:tracePt t="159512" x="7588250" y="4868863"/>
          <p14:tracePt t="159521" x="7537450" y="4868863"/>
          <p14:tracePt t="159535" x="7377113" y="4852988"/>
          <p14:tracePt t="159554" x="7223125" y="4810125"/>
          <p14:tracePt t="159567" x="7129463" y="4759325"/>
          <p14:tracePt t="159585" x="7078663" y="4733925"/>
          <p14:tracePt t="159601" x="7061200" y="4716463"/>
          <p14:tracePt t="159723" x="7088188" y="4716463"/>
          <p14:tracePt t="159739" x="7172325" y="4716463"/>
          <p14:tracePt t="159758" x="7232650" y="4716463"/>
          <p14:tracePt t="159771" x="7359650" y="4716463"/>
          <p14:tracePt t="159787" x="7486650" y="4716463"/>
          <p14:tracePt t="159801" x="7521575" y="4716463"/>
          <p14:tracePt t="159863" x="7521575" y="4708525"/>
          <p14:tracePt t="159879" x="7494588" y="4673600"/>
          <p14:tracePt t="159895" x="7453313" y="4648200"/>
          <p14:tracePt t="159913" x="7427913" y="4622800"/>
          <p14:tracePt t="159928" x="7410450" y="4605338"/>
          <p14:tracePt t="159944" x="7385050" y="4597400"/>
          <p14:tracePt t="159960" x="7377113" y="4597400"/>
          <p14:tracePt t="159979" x="7367588" y="4579938"/>
          <p14:tracePt t="160007" x="7359650" y="4572000"/>
          <p14:tracePt t="160023" x="7342188" y="4564063"/>
          <p14:tracePt t="160035" x="7324725" y="4564063"/>
          <p14:tracePt t="160051" x="7291388" y="4554538"/>
          <p14:tracePt t="160069" x="7258050" y="4554538"/>
          <p14:tracePt t="160085" x="7189788" y="4554538"/>
          <p14:tracePt t="160101" x="7096125" y="4554538"/>
          <p14:tracePt t="160118" x="7070725" y="4554538"/>
          <p14:tracePt t="160129" x="7010400" y="4554538"/>
          <p14:tracePt t="160146" x="6994525" y="4554538"/>
          <p14:tracePt t="160475" x="6969125" y="4546600"/>
          <p14:tracePt t="160491" x="6916738" y="4546600"/>
          <p14:tracePt t="160510" x="6883400" y="4546600"/>
          <p14:tracePt t="160525" x="6807200" y="4538663"/>
          <p14:tracePt t="160537" x="6756400" y="4538663"/>
          <p14:tracePt t="160553" x="6738938" y="4538663"/>
          <p14:tracePt t="160568" x="6731000" y="4538663"/>
          <p14:tracePt t="160599" x="6713538" y="4538663"/>
          <p14:tracePt t="160615" x="6696075" y="4538663"/>
          <p14:tracePt t="160646" x="6688138" y="4538663"/>
          <p14:tracePt t="160663" x="6680200" y="4538663"/>
          <p14:tracePt t="160679" x="6680200" y="4546600"/>
          <p14:tracePt t="160724" x="6680200" y="4564063"/>
          <p14:tracePt t="160742" x="6680200" y="4572000"/>
          <p14:tracePt t="160776" x="6680200" y="4579938"/>
          <p14:tracePt t="161160" x="6680200" y="4597400"/>
          <p14:tracePt t="161193" x="6772275" y="4630738"/>
          <p14:tracePt t="161208" x="6850063" y="4640263"/>
          <p14:tracePt t="161228" x="6926263" y="4648200"/>
          <p14:tracePt t="161245" x="6977063" y="4648200"/>
          <p14:tracePt t="161261" x="7088188" y="4648200"/>
          <p14:tracePt t="161275" x="7189788" y="4648200"/>
          <p14:tracePt t="161286" x="7232650" y="4648200"/>
          <p14:tracePt t="161301" x="7240588" y="4640263"/>
          <p14:tracePt t="161381" x="7248525" y="4640263"/>
          <p14:tracePt t="161570" x="7258050" y="4622800"/>
          <p14:tracePt t="161598" x="7265988" y="4614863"/>
          <p14:tracePt t="161614" x="7283450" y="4614863"/>
          <p14:tracePt t="161630" x="7291388" y="4589463"/>
          <p14:tracePt t="161646" x="7316788" y="4572000"/>
          <p14:tracePt t="161661" x="7324725" y="4546600"/>
          <p14:tracePt t="161676" x="7324725" y="4529138"/>
          <p14:tracePt t="161695" x="7334250" y="4513263"/>
          <p14:tracePt t="161711" x="7334250" y="4503738"/>
          <p14:tracePt t="161727" x="7334250" y="4495800"/>
          <p14:tracePt t="161742" x="7334250" y="4486275"/>
          <p14:tracePt t="161775" x="7334250" y="4478338"/>
          <p14:tracePt t="161806" x="7334250" y="4470400"/>
          <p14:tracePt t="161817" x="7334250" y="4460875"/>
          <p14:tracePt t="161835" x="7316788" y="4460875"/>
          <p14:tracePt t="161852" x="7283450" y="4460875"/>
          <p14:tracePt t="161862" x="7273925" y="4460875"/>
          <p14:tracePt t="161881" x="7248525" y="4460875"/>
          <p14:tracePt t="161896" x="7205663" y="4460875"/>
          <p14:tracePt t="161913" x="7180263" y="4460875"/>
          <p14:tracePt t="161929" x="7154863" y="4460875"/>
          <p14:tracePt t="161945" x="7121525" y="4460875"/>
          <p14:tracePt t="161962" x="7096125" y="4478338"/>
          <p14:tracePt t="161963" x="7088188" y="4478338"/>
          <p14:tracePt t="161978" x="7078663" y="4486275"/>
          <p14:tracePt t="161995" x="7070725" y="4486275"/>
          <p14:tracePt t="162011" x="7061200" y="4486275"/>
          <p14:tracePt t="162020" x="7053263" y="4486275"/>
          <p14:tracePt t="162081" x="7035800" y="4486275"/>
          <p14:tracePt t="162113" x="7027863" y="4486275"/>
          <p14:tracePt t="162129" x="7019925" y="4486275"/>
          <p14:tracePt t="162161" x="6994525" y="4495800"/>
          <p14:tracePt t="162178" x="6977063" y="4495800"/>
          <p14:tracePt t="162193" x="6969125" y="4503738"/>
          <p14:tracePt t="162212" x="6959600" y="4503738"/>
          <p14:tracePt t="162228" x="6951663" y="4503738"/>
          <p14:tracePt t="162245" x="6943725" y="4513263"/>
          <p14:tracePt t="162261" x="6926263" y="4513263"/>
          <p14:tracePt t="162277" x="6900863" y="4521200"/>
          <p14:tracePt t="162289" x="6891338" y="4521200"/>
          <p14:tracePt t="162304" x="6883400" y="4521200"/>
          <p14:tracePt t="162365" x="6875463" y="4521200"/>
          <p14:tracePt t="162378" x="6865938" y="4538663"/>
          <p14:tracePt t="162396" x="6865938" y="4546600"/>
          <p14:tracePt t="162412" x="6850063" y="4554538"/>
          <p14:tracePt t="162427" x="6840538" y="4572000"/>
          <p14:tracePt t="162443" x="6832600" y="4579938"/>
          <p14:tracePt t="162459" x="6815138" y="4589463"/>
          <p14:tracePt t="162478" x="6799263" y="4605338"/>
          <p14:tracePt t="162488" x="6799263" y="4614863"/>
          <p14:tracePt t="162510" x="6799263" y="4640263"/>
          <p14:tracePt t="162525" x="6799263" y="4657725"/>
          <p14:tracePt t="162541" x="6799263" y="4683125"/>
          <p14:tracePt t="162555" x="6799263" y="4699000"/>
          <p14:tracePt t="162597" x="6799263" y="4708525"/>
          <p14:tracePt t="162615" x="6815138" y="4716463"/>
          <p14:tracePt t="162630" x="6900863" y="4724400"/>
          <p14:tracePt t="162645" x="6943725" y="4724400"/>
          <p14:tracePt t="162661" x="7002463" y="4724400"/>
          <p14:tracePt t="162677" x="7070725" y="4759325"/>
          <p14:tracePt t="162695" x="7104063" y="4767263"/>
          <p14:tracePt t="162711" x="7113588" y="4767263"/>
          <p14:tracePt t="162742" x="7129463" y="4792663"/>
          <p14:tracePt t="162755" x="7146925" y="4810125"/>
          <p14:tracePt t="162772" x="7146925" y="4843463"/>
          <p14:tracePt t="162786" x="7164388" y="4911725"/>
          <p14:tracePt t="162801" x="7180263" y="4972050"/>
          <p14:tracePt t="162818" x="7189788" y="5030788"/>
          <p14:tracePt t="162819" x="7215188" y="5091113"/>
          <p14:tracePt t="162834" x="7258050" y="5226050"/>
          <p14:tracePt t="162851" x="7265988" y="5387975"/>
          <p14:tracePt t="162868" x="7291388" y="5497513"/>
          <p14:tracePt t="162878" x="7308850" y="5557838"/>
          <p14:tracePt t="162897" x="7324725" y="5668963"/>
          <p14:tracePt t="162910" x="7324725" y="5710238"/>
          <p14:tracePt t="162929" x="7324725" y="5829300"/>
          <p14:tracePt t="162945" x="7324725" y="5872163"/>
          <p14:tracePt t="162963" x="7334250" y="5999163"/>
          <p14:tracePt t="162978" x="7350125" y="6067425"/>
          <p14:tracePt t="162993" x="7367588" y="6161088"/>
          <p14:tracePt t="163005" x="7367588" y="6186488"/>
          <p14:tracePt t="163020" x="7385050" y="6229350"/>
          <p14:tracePt t="163036" x="7402513" y="6262688"/>
          <p14:tracePt t="163054" x="7443788" y="6305550"/>
          <p14:tracePt t="163069" x="7461250" y="6323013"/>
          <p14:tracePt t="163087" x="7461250" y="6330950"/>
          <p14:tracePt t="163101" x="7461250" y="6356350"/>
          <p14:tracePt t="163119" x="7461250" y="6381750"/>
          <p14:tracePt t="163129" x="7461250" y="6407150"/>
          <p14:tracePt t="163145" x="7427913" y="6442075"/>
          <p14:tracePt t="163162" x="7410450" y="6457950"/>
          <p14:tracePt t="163179" x="7385050" y="6492875"/>
          <p14:tracePt t="163196" x="7334250" y="6526213"/>
          <p14:tracePt t="163212" x="7308850" y="6551613"/>
          <p14:tracePt t="163228" x="7283450" y="6569075"/>
          <p14:tracePt t="163245" x="7265988" y="6594475"/>
          <p14:tracePt t="163262" x="7232650" y="6619875"/>
          <p14:tracePt t="163285" x="7205663" y="6619875"/>
          <p14:tracePt t="163301" x="7189788" y="6637338"/>
          <p14:tracePt t="163319" x="7164388" y="6654800"/>
          <p14:tracePt t="163335" x="7154863" y="6654800"/>
          <p14:tracePt t="163352" x="7146925" y="6662738"/>
          <p14:tracePt t="163507" x="7129463" y="6662738"/>
          <p14:tracePt t="163519" x="7096125" y="6662738"/>
          <p14:tracePt t="163535" x="7070725" y="6662738"/>
          <p14:tracePt t="163552" x="6994525" y="6662738"/>
          <p14:tracePt t="163552" x="6977063" y="6662738"/>
          <p14:tracePt t="163568" x="6850063" y="6662738"/>
          <p14:tracePt t="163586" x="6594475" y="6637338"/>
          <p14:tracePt t="163601" x="6254750" y="6602413"/>
          <p14:tracePt t="163618" x="5932488" y="6551613"/>
          <p14:tracePt t="163629" x="5788025" y="6518275"/>
          <p14:tracePt t="163646" x="5557838" y="6432550"/>
          <p14:tracePt t="163662" x="5405438" y="6356350"/>
          <p14:tracePt t="163678" x="5243513" y="6161088"/>
          <p14:tracePt t="163695" x="5167313" y="6067425"/>
          <p14:tracePt t="163711" x="5038725" y="5846763"/>
          <p14:tracePt t="163729" x="4843463" y="5557838"/>
          <p14:tracePt t="163745" x="4605338" y="5294313"/>
          <p14:tracePt t="163753" x="4275138" y="4946650"/>
          <p14:tracePt t="163777" x="3679825" y="4394200"/>
          <p14:tracePt t="163793" x="3271838" y="4019550"/>
          <p14:tracePt t="163809" x="2871788" y="3586163"/>
          <p14:tracePt t="163826" x="2686050" y="3348038"/>
          <p14:tracePt t="163831" x="2473325" y="3101975"/>
          <p14:tracePt t="163850" x="1819275" y="2344738"/>
          <p14:tracePt t="163866" x="1631950" y="2159000"/>
          <p14:tracePt t="163881" x="1325563" y="1852613"/>
          <p14:tracePt t="163897" x="1112838" y="1555750"/>
          <p14:tracePt t="163915" x="935038" y="1333500"/>
          <p14:tracePt t="163927" x="781050" y="1130300"/>
          <p14:tracePt t="163943" x="646113" y="935038"/>
          <p14:tracePt t="163958" x="501650" y="722313"/>
          <p14:tracePt t="163977" x="365125" y="527050"/>
          <p14:tracePt t="163993" x="220663" y="331788"/>
          <p14:tracePt t="164009" x="101600" y="144463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A9C0862-4B40-4615-AF09-099001F73E98}"/>
              </a:ext>
            </a:extLst>
          </p:cNvPr>
          <p:cNvSpPr/>
          <p:nvPr/>
        </p:nvSpPr>
        <p:spPr>
          <a:xfrm>
            <a:off x="170268" y="245142"/>
            <a:ext cx="875932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ja-JP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測定法</a:t>
            </a:r>
            <a:endParaRPr lang="en-US" altLang="ja-JP" b="1" kern="100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ja-JP" altLang="ja-JP" kern="100" dirty="0">
              <a:solidFill>
                <a:srgbClr val="002060"/>
              </a:solidFill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造血系細胞など浮遊細胞での測定</a:t>
            </a:r>
            <a:endParaRPr lang="ja-JP" altLang="ja-JP" kern="100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marL="88900" indent="-88900" algn="just">
              <a:spcAft>
                <a:spcPts val="0"/>
              </a:spcAft>
              <a:buAutoNum type="arabicParenR"/>
            </a:pPr>
            <a:r>
              <a:rPr lang="ja-JP" altLang="ja-JP" kern="100" dirty="0">
                <a:latin typeface="+mn-ea"/>
                <a:cs typeface="Arial" panose="020B0604020202020204" pitchFamily="34" charset="0"/>
              </a:rPr>
              <a:t>アポトーシスを誘導した細胞を</a:t>
            </a:r>
            <a:r>
              <a:rPr lang="en-US" altLang="ja-JP" kern="100" dirty="0">
                <a:latin typeface="+mn-ea"/>
                <a:cs typeface="Arial" panose="020B0604020202020204" pitchFamily="34" charset="0"/>
              </a:rPr>
              <a:t>500</a:t>
            </a:r>
            <a:r>
              <a:rPr lang="ja-JP" altLang="ja-JP" kern="100" dirty="0">
                <a:latin typeface="+mn-ea"/>
                <a:cs typeface="Arial" panose="020B0604020202020204" pitchFamily="34" charset="0"/>
              </a:rPr>
              <a:t>μ</a:t>
            </a:r>
            <a:r>
              <a:rPr lang="en-US" altLang="ja-JP" kern="100" dirty="0">
                <a:latin typeface="+mn-ea"/>
                <a:cs typeface="Arial" panose="020B0604020202020204" pitchFamily="34" charset="0"/>
              </a:rPr>
              <a:t>l (10</a:t>
            </a:r>
            <a:r>
              <a:rPr lang="en-US" altLang="ja-JP" kern="100" baseline="30000" dirty="0">
                <a:latin typeface="+mn-ea"/>
                <a:cs typeface="Arial" panose="020B0604020202020204" pitchFamily="34" charset="0"/>
              </a:rPr>
              <a:t>6</a:t>
            </a:r>
            <a:r>
              <a:rPr lang="en-US" altLang="ja-JP" kern="100" dirty="0">
                <a:latin typeface="+mn-ea"/>
                <a:cs typeface="Arial" panose="020B0604020202020204" pitchFamily="34" charset="0"/>
              </a:rPr>
              <a:t>/ml) </a:t>
            </a:r>
            <a:r>
              <a:rPr lang="ja-JP" altLang="ja-JP" kern="100" dirty="0">
                <a:latin typeface="+mn-ea"/>
                <a:cs typeface="Arial" panose="020B0604020202020204" pitchFamily="34" charset="0"/>
              </a:rPr>
              <a:t>ずつ、</a:t>
            </a:r>
            <a:r>
              <a:rPr lang="en-US" altLang="ja-JP" kern="100" dirty="0">
                <a:latin typeface="+mn-ea"/>
                <a:cs typeface="Arial" panose="020B0604020202020204" pitchFamily="34" charset="0"/>
              </a:rPr>
              <a:t>24</a:t>
            </a:r>
            <a:r>
              <a:rPr lang="ja-JP" altLang="ja-JP" kern="100" dirty="0">
                <a:latin typeface="+mn-ea"/>
                <a:cs typeface="Arial" panose="020B0604020202020204" pitchFamily="34" charset="0"/>
              </a:rPr>
              <a:t>ウェルマイクロプレートの各ウェルに分注する</a:t>
            </a:r>
            <a:r>
              <a:rPr lang="ja-JP" altLang="en-US" kern="100" dirty="0">
                <a:latin typeface="+mn-ea"/>
                <a:cs typeface="Arial" panose="020B0604020202020204" pitchFamily="34" charset="0"/>
              </a:rPr>
              <a:t>。</a:t>
            </a:r>
            <a:endParaRPr lang="en-US" altLang="ja-JP" kern="100" dirty="0">
              <a:latin typeface="+mn-ea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ja-JP" altLang="ja-JP" sz="800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ja-JP" kern="100" dirty="0">
                <a:latin typeface="+mn-ea"/>
                <a:cs typeface="Arial" panose="020B0604020202020204" pitchFamily="34" charset="0"/>
              </a:rPr>
              <a:t>2) 5</a:t>
            </a:r>
            <a:r>
              <a:rPr lang="ja-JP" altLang="ja-JP" kern="100" dirty="0">
                <a:latin typeface="+mn-ea"/>
                <a:cs typeface="Arial" panose="020B0604020202020204" pitchFamily="34" charset="0"/>
              </a:rPr>
              <a:t>μ</a:t>
            </a:r>
            <a:r>
              <a:rPr lang="en-US" altLang="ja-JP" kern="100" dirty="0">
                <a:latin typeface="+mn-ea"/>
                <a:cs typeface="Arial" panose="020B0604020202020204" pitchFamily="34" charset="0"/>
              </a:rPr>
              <a:t>l</a:t>
            </a:r>
            <a:r>
              <a:rPr lang="ja-JP" altLang="ja-JP" kern="100" dirty="0">
                <a:latin typeface="+mn-ea"/>
                <a:cs typeface="Arial" panose="020B0604020202020204" pitchFamily="34" charset="0"/>
              </a:rPr>
              <a:t>の</a:t>
            </a:r>
            <a:r>
              <a:rPr lang="en-US" altLang="ja-JP" kern="100" dirty="0">
                <a:latin typeface="+mn-ea"/>
                <a:cs typeface="Arial" panose="020B0604020202020204" pitchFamily="34" charset="0"/>
              </a:rPr>
              <a:t>1mM FITC-VAD-FMK</a:t>
            </a:r>
            <a:r>
              <a:rPr lang="ja-JP" altLang="ja-JP" kern="100" dirty="0">
                <a:latin typeface="+mn-ea"/>
                <a:cs typeface="Arial" panose="020B0604020202020204" pitchFamily="34" charset="0"/>
              </a:rPr>
              <a:t>を加え、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CO</a:t>
            </a:r>
            <a:r>
              <a:rPr lang="en-US" altLang="ja-JP" kern="100" baseline="-25000" dirty="0"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インキュベータ内で、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37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℃で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30min.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反応させる。</a:t>
            </a:r>
            <a:endParaRPr lang="en-US" altLang="ja-JP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ja-JP" altLang="ja-JP" sz="800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3)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細胞をフローサイトメトリー用チューブに移し、遠心し、上清を捨てる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(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吸引する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)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。</a:t>
            </a:r>
            <a:endParaRPr lang="en-US" altLang="ja-JP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ja-JP" altLang="ja-JP" sz="800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066800" algn="l"/>
              </a:tabLst>
            </a:pPr>
            <a:r>
              <a:rPr lang="en-US" altLang="ja-JP" kern="100" dirty="0">
                <a:latin typeface="+mn-ea"/>
                <a:cs typeface="Arial" panose="020B0604020202020204" pitchFamily="34" charset="0"/>
              </a:rPr>
              <a:t>4) </a:t>
            </a:r>
            <a:r>
              <a:rPr lang="ja-JP" altLang="ja-JP" kern="100" dirty="0">
                <a:latin typeface="+mn-ea"/>
                <a:cs typeface="Arial" panose="020B0604020202020204" pitchFamily="34" charset="0"/>
              </a:rPr>
              <a:t>細胞を</a:t>
            </a:r>
            <a:r>
              <a:rPr lang="en-US" altLang="ja-JP" kern="100" dirty="0">
                <a:latin typeface="+mn-ea"/>
                <a:cs typeface="Arial" panose="020B0604020202020204" pitchFamily="34" charset="0"/>
              </a:rPr>
              <a:t>PBS(0.2% BSA) 300 </a:t>
            </a:r>
            <a:r>
              <a:rPr lang="ja-JP" altLang="ja-JP" kern="100" dirty="0">
                <a:latin typeface="+mn-ea"/>
                <a:cs typeface="Arial" panose="020B0604020202020204" pitchFamily="34" charset="0"/>
              </a:rPr>
              <a:t>μ</a:t>
            </a:r>
            <a:r>
              <a:rPr lang="en-US" altLang="ja-JP" kern="100" dirty="0">
                <a:latin typeface="+mn-ea"/>
                <a:cs typeface="Arial" panose="020B0604020202020204" pitchFamily="34" charset="0"/>
              </a:rPr>
              <a:t>l</a:t>
            </a:r>
            <a:r>
              <a:rPr lang="ja-JP" altLang="ja-JP" kern="100" dirty="0">
                <a:latin typeface="+mn-ea"/>
                <a:cs typeface="Arial" panose="020B0604020202020204" pitchFamily="34" charset="0"/>
              </a:rPr>
              <a:t>に懸濁させ、フローサイトメトリーを行う。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 </a:t>
            </a:r>
            <a:endParaRPr lang="ja-JP" altLang="ja-JP" kern="1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60E536D-8893-472F-BD43-082B94B22DCA}"/>
              </a:ext>
            </a:extLst>
          </p:cNvPr>
          <p:cNvSpPr txBox="1"/>
          <p:nvPr/>
        </p:nvSpPr>
        <p:spPr>
          <a:xfrm>
            <a:off x="170268" y="3648679"/>
            <a:ext cx="863083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ja-JP" altLang="ja-JP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上皮系細胞など接着細胞での測定</a:t>
            </a:r>
            <a:endParaRPr lang="en-US" altLang="ja-JP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1)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アポトーシス誘導後、培養中のプレートや、フラスコ中に、直接</a:t>
            </a:r>
            <a:r>
              <a:rPr lang="en-US" altLang="ja-JP" kern="100" dirty="0">
                <a:latin typeface="+mn-ea"/>
                <a:cs typeface="Arial" panose="020B0604020202020204" pitchFamily="34" charset="0"/>
              </a:rPr>
              <a:t>FITC-VAD-</a:t>
            </a:r>
            <a:r>
              <a:rPr lang="ja-JP" altLang="en-US" kern="100" dirty="0">
                <a:latin typeface="+mn-ea"/>
                <a:cs typeface="Arial" panose="020B0604020202020204" pitchFamily="34" charset="0"/>
              </a:rPr>
              <a:t>　　</a:t>
            </a:r>
            <a:r>
              <a:rPr lang="en-US" altLang="ja-JP" kern="100" dirty="0">
                <a:latin typeface="+mn-ea"/>
                <a:cs typeface="Arial" panose="020B0604020202020204" pitchFamily="34" charset="0"/>
              </a:rPr>
              <a:t>FMK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を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10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μ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M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となるように加え、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CO</a:t>
            </a:r>
            <a:r>
              <a:rPr lang="en-US" altLang="ja-JP" kern="100" baseline="-25000" dirty="0"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インキュベータ内で、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37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℃で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30min.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反応させる。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2)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浮遊している細胞をピペットで回収し、適当なチューブに移す。次に、接着したままの細胞をトリプシンで剥離し、浮遊した細胞を回収したのと同じチューブに移す。遠心の後、上清を捨て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(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吸引する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)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。</a:t>
            </a:r>
            <a:r>
              <a:rPr lang="en-US" altLang="ja-JP" kern="100" dirty="0">
                <a:latin typeface="+mn-ea"/>
                <a:cs typeface="Arial" panose="020B0604020202020204" pitchFamily="34" charset="0"/>
              </a:rPr>
              <a:t>PBS(0.2% BSA) </a:t>
            </a:r>
            <a:r>
              <a:rPr lang="ja-JP" altLang="ja-JP" kern="100" dirty="0">
                <a:latin typeface="+mn-ea"/>
                <a:cs typeface="Arial" panose="020B0604020202020204" pitchFamily="34" charset="0"/>
              </a:rPr>
              <a:t>を</a:t>
            </a:r>
            <a:r>
              <a:rPr lang="en-US" altLang="ja-JP" kern="100" dirty="0">
                <a:latin typeface="+mn-ea"/>
                <a:cs typeface="Arial" panose="020B0604020202020204" pitchFamily="34" charset="0"/>
              </a:rPr>
              <a:t>1 ml </a:t>
            </a:r>
            <a:r>
              <a:rPr lang="ja-JP" altLang="ja-JP" kern="100" dirty="0">
                <a:latin typeface="+mn-ea"/>
                <a:cs typeface="Arial" panose="020B0604020202020204" pitchFamily="34" charset="0"/>
              </a:rPr>
              <a:t>加え、遠心後、上清を捨てる</a:t>
            </a:r>
            <a:r>
              <a:rPr lang="en-US" altLang="ja-JP" kern="100" dirty="0">
                <a:latin typeface="+mn-ea"/>
                <a:cs typeface="Arial" panose="020B0604020202020204" pitchFamily="34" charset="0"/>
              </a:rPr>
              <a:t>(</a:t>
            </a:r>
            <a:r>
              <a:rPr lang="ja-JP" altLang="ja-JP" kern="100" dirty="0">
                <a:latin typeface="+mn-ea"/>
                <a:cs typeface="Arial" panose="020B0604020202020204" pitchFamily="34" charset="0"/>
              </a:rPr>
              <a:t>吸引する</a:t>
            </a:r>
            <a:r>
              <a:rPr lang="en-US" altLang="ja-JP" kern="100" dirty="0">
                <a:latin typeface="+mn-ea"/>
                <a:cs typeface="Arial" panose="020B0604020202020204" pitchFamily="34" charset="0"/>
              </a:rPr>
              <a:t>)</a:t>
            </a:r>
            <a:r>
              <a:rPr lang="ja-JP" altLang="ja-JP" kern="100" dirty="0">
                <a:latin typeface="+mn-ea"/>
                <a:cs typeface="Arial" panose="020B0604020202020204" pitchFamily="34" charset="0"/>
              </a:rPr>
              <a:t>。</a:t>
            </a:r>
            <a:endParaRPr lang="ja-JP" altLang="ja-JP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altLang="ja-JP" kern="100" dirty="0">
                <a:latin typeface="+mn-ea"/>
                <a:cs typeface="Arial" panose="020B0604020202020204" pitchFamily="34" charset="0"/>
              </a:rPr>
              <a:t>3) </a:t>
            </a:r>
            <a:r>
              <a:rPr lang="ja-JP" altLang="ja-JP" kern="100" dirty="0">
                <a:latin typeface="+mn-ea"/>
                <a:cs typeface="Arial" panose="020B0604020202020204" pitchFamily="34" charset="0"/>
              </a:rPr>
              <a:t>細胞を、</a:t>
            </a:r>
            <a:r>
              <a:rPr lang="en-US" altLang="ja-JP" kern="100" dirty="0">
                <a:latin typeface="+mn-ea"/>
                <a:cs typeface="Arial" panose="020B0604020202020204" pitchFamily="34" charset="0"/>
              </a:rPr>
              <a:t>PBS(0.2% BSA) 300 </a:t>
            </a:r>
            <a:r>
              <a:rPr lang="ja-JP" altLang="ja-JP" kern="100" dirty="0">
                <a:latin typeface="+mn-ea"/>
                <a:cs typeface="Arial" panose="020B0604020202020204" pitchFamily="34" charset="0"/>
              </a:rPr>
              <a:t>μ</a:t>
            </a:r>
            <a:r>
              <a:rPr lang="en-US" altLang="ja-JP" kern="100" dirty="0">
                <a:latin typeface="+mn-ea"/>
                <a:cs typeface="Arial" panose="020B0604020202020204" pitchFamily="34" charset="0"/>
              </a:rPr>
              <a:t>l</a:t>
            </a:r>
            <a:r>
              <a:rPr lang="ja-JP" altLang="ja-JP" kern="100" dirty="0">
                <a:latin typeface="+mn-ea"/>
                <a:cs typeface="Arial" panose="020B0604020202020204" pitchFamily="34" charset="0"/>
              </a:rPr>
              <a:t>に懸濁させ、フローサイトメトリーを行う。</a:t>
            </a:r>
            <a:endParaRPr lang="ja-JP" altLang="ja-JP" kern="100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D819E135-968F-4DBA-9956-6FAD83D2D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3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07"/>
    </mc:Choice>
    <mc:Fallback xmlns="">
      <p:transition spd="slow" advTm="115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0" x="3849688" y="1427163"/>
          <p14:tracePt t="455" x="3646488" y="1333500"/>
          <p14:tracePt t="470" x="3535363" y="1300163"/>
          <p14:tracePt t="487" x="3228975" y="1122363"/>
          <p14:tracePt t="501" x="3033713" y="1044575"/>
          <p14:tracePt t="519" x="2855913" y="977900"/>
          <p14:tracePt t="534" x="2778125" y="952500"/>
          <p14:tracePt t="552" x="2668588" y="917575"/>
          <p14:tracePt t="567" x="2651125" y="909638"/>
          <p14:tracePt t="577" x="2643188" y="909638"/>
          <p14:tracePt t="595" x="2608263" y="892175"/>
          <p14:tracePt t="611" x="2566988" y="892175"/>
          <p14:tracePt t="628" x="2506663" y="884238"/>
          <p14:tracePt t="644" x="2455863" y="874713"/>
          <p14:tracePt t="662" x="2371725" y="849313"/>
          <p14:tracePt t="677" x="2184400" y="815975"/>
          <p14:tracePt t="697" x="2124075" y="790575"/>
          <p14:tracePt t="703" x="1963738" y="765175"/>
          <p14:tracePt t="719" x="1793875" y="739775"/>
          <p14:tracePt t="734" x="1716088" y="722313"/>
          <p14:tracePt t="753" x="1512888" y="704850"/>
          <p14:tracePt t="768" x="1452563" y="704850"/>
          <p14:tracePt t="785" x="1343025" y="704850"/>
          <p14:tracePt t="803" x="1317625" y="704850"/>
          <p14:tracePt t="832" x="1300163" y="704850"/>
          <p14:tracePt t="1142" x="1292225" y="679450"/>
          <p14:tracePt t="1171" x="1292225" y="671513"/>
          <p14:tracePt t="1188" x="1292225" y="654050"/>
          <p14:tracePt t="1203" x="1292225" y="636588"/>
          <p14:tracePt t="1223" x="1292225" y="628650"/>
          <p14:tracePt t="1236" x="1292225" y="620713"/>
          <p14:tracePt t="1251" x="1292225" y="603250"/>
          <p14:tracePt t="1268" x="1292225" y="595313"/>
          <p14:tracePt t="1316" x="1300163" y="577850"/>
          <p14:tracePt t="1333" x="1308100" y="569913"/>
          <p14:tracePt t="1381" x="1325563" y="544513"/>
          <p14:tracePt t="1390" x="1333500" y="534988"/>
          <p14:tracePt t="1408" x="1360488" y="509588"/>
          <p14:tracePt t="1409" x="1385888" y="509588"/>
          <p14:tracePt t="1422" x="1393825" y="492125"/>
          <p14:tracePt t="1437" x="1401763" y="484188"/>
          <p14:tracePt t="1455" x="1419225" y="476250"/>
          <p14:tracePt t="1469" x="1427163" y="458788"/>
          <p14:tracePt t="1486" x="1427163" y="441325"/>
          <p14:tracePt t="1503" x="1436688" y="425450"/>
          <p14:tracePt t="1520" x="1436688" y="415925"/>
          <p14:tracePt t="1535" x="1436688" y="400050"/>
          <p14:tracePt t="1552" x="1427163" y="365125"/>
          <p14:tracePt t="1567" x="1350963" y="314325"/>
          <p14:tracePt t="1577" x="1308100" y="306388"/>
          <p14:tracePt t="1595" x="1181100" y="263525"/>
          <p14:tracePt t="1611" x="1112838" y="246063"/>
          <p14:tracePt t="1628" x="993775" y="220663"/>
          <p14:tracePt t="1645" x="849313" y="203200"/>
          <p14:tracePt t="1661" x="688975" y="177800"/>
          <p14:tracePt t="1677" x="544513" y="161925"/>
          <p14:tracePt t="1687" x="466725" y="161925"/>
          <p14:tracePt t="1703" x="382588" y="161925"/>
          <p14:tracePt t="1722" x="306388" y="161925"/>
          <p14:tracePt t="1737" x="296863" y="161925"/>
          <p14:tracePt t="1752" x="288925" y="161925"/>
          <p14:tracePt t="1814" x="263525" y="161925"/>
          <p14:tracePt t="1834" x="238125" y="161925"/>
          <p14:tracePt t="1862" x="212725" y="161925"/>
          <p14:tracePt t="1880" x="203200" y="177800"/>
          <p14:tracePt t="1892" x="187325" y="187325"/>
          <p14:tracePt t="1906" x="177800" y="187325"/>
          <p14:tracePt t="1923" x="161925" y="212725"/>
          <p14:tracePt t="1954" x="152400" y="230188"/>
          <p14:tracePt t="1969" x="152400" y="263525"/>
          <p14:tracePt t="1986" x="152400" y="306388"/>
          <p14:tracePt t="2004" x="152400" y="331788"/>
          <p14:tracePt t="2018" x="152400" y="390525"/>
          <p14:tracePt t="2036" x="152400" y="400050"/>
          <p14:tracePt t="2048" x="161925" y="433388"/>
          <p14:tracePt t="2068" x="203200" y="476250"/>
          <p14:tracePt t="2078" x="203200" y="484188"/>
          <p14:tracePt t="2095" x="271463" y="527050"/>
          <p14:tracePt t="2111" x="322263" y="544513"/>
          <p14:tracePt t="2128" x="382588" y="552450"/>
          <p14:tracePt t="2144" x="492125" y="569913"/>
          <p14:tracePt t="2164" x="722313" y="595313"/>
          <p14:tracePt t="2177" x="892175" y="595313"/>
          <p14:tracePt t="2186" x="952500" y="595313"/>
          <p14:tracePt t="2206" x="1036638" y="595313"/>
          <p14:tracePt t="2220" x="1087438" y="595313"/>
          <p14:tracePt t="2237" x="1130300" y="577850"/>
          <p14:tracePt t="2251" x="1163638" y="569913"/>
          <p14:tracePt t="2269" x="1198563" y="552450"/>
          <p14:tracePt t="2283" x="1257300" y="544513"/>
          <p14:tracePt t="2302" x="1282700" y="519113"/>
          <p14:tracePt t="2312" x="1292225" y="501650"/>
          <p14:tracePt t="2329" x="1333500" y="476250"/>
          <p14:tracePt t="2344" x="1368425" y="450850"/>
          <p14:tracePt t="2362" x="1385888" y="450850"/>
          <p14:tracePt t="2377" x="1393825" y="433388"/>
          <p14:tracePt t="2395" x="1401763" y="425450"/>
          <p14:tracePt t="2534" x="1393825" y="415925"/>
          <p14:tracePt t="2551" x="1368425" y="400050"/>
          <p14:tracePt t="2561" x="1360488" y="390525"/>
          <p14:tracePt t="2578" x="1333500" y="374650"/>
          <p14:tracePt t="2594" x="1308100" y="365125"/>
          <p14:tracePt t="2641" x="1308100" y="357188"/>
          <p14:tracePt t="2671" x="1300163" y="357188"/>
          <p14:tracePt t="2688" x="1249363" y="339725"/>
          <p14:tracePt t="2702" x="1231900" y="339725"/>
          <p14:tracePt t="2721" x="1216025" y="322263"/>
          <p14:tracePt t="2734" x="1163638" y="306388"/>
          <p14:tracePt t="2753" x="1104900" y="271463"/>
          <p14:tracePt t="2754" x="1062038" y="255588"/>
          <p14:tracePt t="2768" x="968375" y="238125"/>
          <p14:tracePt t="2787" x="909638" y="230188"/>
          <p14:tracePt t="2803" x="798513" y="195263"/>
          <p14:tracePt t="2818" x="722313" y="187325"/>
          <p14:tracePt t="2827" x="679450" y="177800"/>
          <p14:tracePt t="2845" x="636588" y="169863"/>
          <p14:tracePt t="2955" x="679450" y="169863"/>
          <p14:tracePt t="2969" x="739775" y="169863"/>
          <p14:tracePt t="2983" x="942975" y="169863"/>
          <p14:tracePt t="3002" x="1249363" y="169863"/>
          <p14:tracePt t="3018" x="1690688" y="169863"/>
          <p14:tracePt t="3036" x="2336800" y="230188"/>
          <p14:tracePt t="3051" x="2668588" y="296863"/>
          <p14:tracePt t="3069" x="2838450" y="331788"/>
          <p14:tracePt t="3083" x="3094038" y="407988"/>
          <p14:tracePt t="3095" x="3289300" y="450850"/>
          <p14:tracePt t="3113" x="3355975" y="466725"/>
          <p14:tracePt t="3267" x="3355975" y="476250"/>
          <p14:tracePt t="3284" x="3484563" y="527050"/>
          <p14:tracePt t="3297" x="3543300" y="544513"/>
          <p14:tracePt t="3317" x="3671888" y="585788"/>
          <p14:tracePt t="3329" x="3730625" y="595313"/>
          <p14:tracePt t="3347" x="3849688" y="611188"/>
          <p14:tracePt t="3361" x="3925888" y="636588"/>
          <p14:tracePt t="3377" x="3943350" y="646113"/>
          <p14:tracePt t="3750" x="4002088" y="688975"/>
          <p14:tracePt t="3766" x="4130675" y="773113"/>
          <p14:tracePt t="3785" x="4257675" y="849313"/>
          <p14:tracePt t="3803" x="4384675" y="900113"/>
          <p14:tracePt t="3819" x="4452938" y="917575"/>
          <p14:tracePt t="3985" x="4410075" y="917575"/>
          <p14:tracePt t="4002" x="4376738" y="892175"/>
          <p14:tracePt t="4016" x="4341813" y="884238"/>
          <p14:tracePt t="4140" x="4368800" y="866775"/>
          <p14:tracePt t="4155" x="4368800" y="858838"/>
          <p14:tracePt t="4174" x="4410075" y="833438"/>
          <p14:tracePt t="4187" x="4427538" y="815975"/>
          <p14:tracePt t="4206" x="4435475" y="815975"/>
          <p14:tracePt t="4267" x="4394200" y="790575"/>
          <p14:tracePt t="4284" x="4316413" y="781050"/>
          <p14:tracePt t="4302" x="4138613" y="739775"/>
          <p14:tracePt t="4314" x="3935413" y="679450"/>
          <p14:tracePt t="4327" x="3816350" y="654050"/>
          <p14:tracePt t="4345" x="3671888" y="628650"/>
          <p14:tracePt t="4361" x="3603625" y="611188"/>
          <p14:tracePt t="4422" x="3619500" y="654050"/>
          <p14:tracePt t="4438" x="3679825" y="688975"/>
          <p14:tracePt t="4455" x="3756025" y="714375"/>
          <p14:tracePt t="4470" x="3841750" y="730250"/>
          <p14:tracePt t="4487" x="3917950" y="730250"/>
          <p14:tracePt t="4501" x="3960813" y="739775"/>
          <p14:tracePt t="4518" x="3960813" y="747713"/>
          <p14:tracePt t="4598" x="3935413" y="747713"/>
          <p14:tracePt t="4616" x="3841750" y="747713"/>
          <p14:tracePt t="4625" x="3781425" y="747713"/>
          <p14:tracePt t="4643" x="3636963" y="747713"/>
          <p14:tracePt t="4657" x="3578225" y="747713"/>
          <p14:tracePt t="4674" x="3424238" y="747713"/>
          <p14:tracePt t="4687" x="3390900" y="747713"/>
          <p14:tracePt t="4703" x="3373438" y="747713"/>
          <p14:tracePt t="4833" x="3459163" y="747713"/>
          <p14:tracePt t="4845" x="3509963" y="747713"/>
          <p14:tracePt t="4861" x="3646488" y="747713"/>
          <p14:tracePt t="4878" x="3798888" y="747713"/>
          <p14:tracePt t="4894" x="3917950" y="747713"/>
          <p14:tracePt t="4911" x="3968750" y="755650"/>
          <p14:tracePt t="4927" x="3976688" y="755650"/>
          <p14:tracePt t="5001" x="3976688" y="773113"/>
          <p14:tracePt t="5017" x="3925888" y="790575"/>
          <p14:tracePt t="5036" x="3849688" y="798513"/>
          <p14:tracePt t="5051" x="3636963" y="798513"/>
          <p14:tracePt t="5068" x="3340100" y="815975"/>
          <p14:tracePt t="5078" x="3170238" y="815975"/>
          <p14:tracePt t="5095" x="2633663" y="823913"/>
          <p14:tracePt t="5111" x="2260600" y="823913"/>
          <p14:tracePt t="5128" x="2098675" y="823913"/>
          <p14:tracePt t="5145" x="1835150" y="841375"/>
          <p14:tracePt t="5161" x="1589088" y="858838"/>
          <p14:tracePt t="5180" x="1495425" y="866775"/>
          <p14:tracePt t="5195" x="1470025" y="866775"/>
          <p14:tracePt t="5204" x="1470025" y="874713"/>
          <p14:tracePt t="5220" x="1452563" y="884238"/>
          <p14:tracePt t="5235" x="1427163" y="884238"/>
          <p14:tracePt t="5254" x="1385888" y="917575"/>
          <p14:tracePt t="5269" x="1317625" y="935038"/>
          <p14:tracePt t="5284" x="1274763" y="935038"/>
          <p14:tracePt t="5302" x="1138238" y="935038"/>
          <p14:tracePt t="5311" x="1054100" y="935038"/>
          <p14:tracePt t="5328" x="858838" y="935038"/>
          <p14:tracePt t="5344" x="646113" y="935038"/>
          <p14:tracePt t="5361" x="458788" y="942975"/>
          <p14:tracePt t="5377" x="322263" y="968375"/>
          <p14:tracePt t="5399" x="296863" y="985838"/>
          <p14:tracePt t="5411" x="280988" y="1011238"/>
          <p14:tracePt t="5429" x="296863" y="1122363"/>
          <p14:tracePt t="5437" x="357188" y="1163638"/>
          <p14:tracePt t="5455" x="441325" y="1223963"/>
          <p14:tracePt t="5470" x="646113" y="1292225"/>
          <p14:tracePt t="5486" x="823913" y="1325563"/>
          <p14:tracePt t="5501" x="968375" y="1333500"/>
          <p14:tracePt t="5519" x="1044575" y="1333500"/>
          <p14:tracePt t="5534" x="1054100" y="1333500"/>
          <p14:tracePt t="5658" x="1062038" y="1333500"/>
          <p14:tracePt t="5671" x="1079500" y="1333500"/>
          <p14:tracePt t="5688" x="1138238" y="1333500"/>
          <p14:tracePt t="5703" x="1223963" y="1333500"/>
          <p14:tracePt t="5718" x="1282700" y="1325563"/>
          <p14:tracePt t="5736" x="1385888" y="1317625"/>
          <p14:tracePt t="5753" x="1477963" y="1300163"/>
          <p14:tracePt t="5767" x="1512888" y="1292225"/>
          <p14:tracePt t="5859" x="1495425" y="1292225"/>
          <p14:tracePt t="5875" x="1427163" y="1292225"/>
          <p14:tracePt t="5893" x="1138238" y="1282700"/>
          <p14:tracePt t="5907" x="1044575" y="1282700"/>
          <p14:tracePt t="5921" x="823913" y="1257300"/>
          <p14:tracePt t="5936" x="611188" y="1223963"/>
          <p14:tracePt t="5954" x="425450" y="1189038"/>
          <p14:tracePt t="5969" x="288925" y="1173163"/>
          <p14:tracePt t="5989" x="212725" y="1163638"/>
          <p14:tracePt t="6003" x="203200" y="1163638"/>
          <p14:tracePt t="6020" x="195263" y="1155700"/>
          <p14:tracePt t="6142" x="220663" y="1147763"/>
          <p14:tracePt t="6158" x="280988" y="1147763"/>
          <p14:tracePt t="6172" x="347663" y="1147763"/>
          <p14:tracePt t="6188" x="519113" y="1147763"/>
          <p14:tracePt t="6203" x="790575" y="1147763"/>
          <p14:tracePt t="6220" x="1054100" y="1147763"/>
          <p14:tracePt t="6237" x="1282700" y="1147763"/>
          <p14:tracePt t="6252" x="1452563" y="1147763"/>
          <p14:tracePt t="6267" x="1563688" y="1147763"/>
          <p14:tracePt t="6486" x="1597025" y="1138238"/>
          <p14:tracePt t="6503" x="1657350" y="1138238"/>
          <p14:tracePt t="6519" x="1716088" y="1130300"/>
          <p14:tracePt t="6536" x="1885950" y="1104900"/>
          <p14:tracePt t="6550" x="2030413" y="1096963"/>
          <p14:tracePt t="6568" x="2141538" y="1096963"/>
          <p14:tracePt t="6749" x="2217738" y="1096963"/>
          <p14:tracePt t="6767" x="2311400" y="1112838"/>
          <p14:tracePt t="6785" x="2397125" y="1122363"/>
          <p14:tracePt t="6799" x="2481263" y="1122363"/>
          <p14:tracePt t="6818" x="2524125" y="1130300"/>
          <p14:tracePt t="6828" x="2532063" y="1130300"/>
          <p14:tracePt t="6921" x="2532063" y="1138238"/>
          <p14:tracePt t="6938" x="2463800" y="1138238"/>
          <p14:tracePt t="6953" x="2430463" y="1163638"/>
          <p14:tracePt t="6971" x="2344738" y="1163638"/>
          <p14:tracePt t="6985" x="2252663" y="1163638"/>
          <p14:tracePt t="7003" x="2209800" y="1163638"/>
          <p14:tracePt t="7016" x="2184400" y="1163638"/>
          <p14:tracePt t="7034" x="2174875" y="1163638"/>
          <p14:tracePt t="7235" x="2243138" y="1163638"/>
          <p14:tracePt t="7254" x="2344738" y="1163638"/>
          <p14:tracePt t="7269" x="2473325" y="1163638"/>
          <p14:tracePt t="7284" x="2532063" y="1163638"/>
          <p14:tracePt t="7302" x="2660650" y="1163638"/>
          <p14:tracePt t="7313" x="2693988" y="1163638"/>
          <p14:tracePt t="7327" x="2701925" y="1163638"/>
          <p14:tracePt t="7515" x="2711450" y="1163638"/>
          <p14:tracePt t="7532" x="2795588" y="1163638"/>
          <p14:tracePt t="7551" x="2881313" y="1163638"/>
          <p14:tracePt t="7565" x="2932113" y="1163638"/>
          <p14:tracePt t="7578" x="2982913" y="1163638"/>
          <p14:tracePt t="7594" x="3000375" y="1163638"/>
          <p14:tracePt t="7612" x="3025775" y="1163638"/>
          <p14:tracePt t="7909" x="3076575" y="1163638"/>
          <p14:tracePt t="7922" x="3135313" y="1163638"/>
          <p14:tracePt t="7938" x="3263900" y="1163638"/>
          <p14:tracePt t="7953" x="3330575" y="1163638"/>
          <p14:tracePt t="7970" x="3459163" y="1163638"/>
          <p14:tracePt t="8125" x="3467100" y="1163638"/>
          <p14:tracePt t="8141" x="3517900" y="1163638"/>
          <p14:tracePt t="8156" x="3629025" y="1163638"/>
          <p14:tracePt t="8173" x="3832225" y="1181100"/>
          <p14:tracePt t="8187" x="4070350" y="1216025"/>
          <p14:tracePt t="8202" x="4232275" y="1249363"/>
          <p14:tracePt t="8220" x="4300538" y="1257300"/>
          <p14:tracePt t="8234" x="4308475" y="1257300"/>
          <p14:tracePt t="8299" x="4308475" y="1274763"/>
          <p14:tracePt t="8316" x="4308475" y="1308100"/>
          <p14:tracePt t="8333" x="4265613" y="1452563"/>
          <p14:tracePt t="8344" x="4232275" y="1512888"/>
          <p14:tracePt t="8362" x="4214813" y="1581150"/>
          <p14:tracePt t="8377" x="4146550" y="1725613"/>
          <p14:tracePt t="8395" x="4037013" y="1928813"/>
          <p14:tracePt t="8411" x="3908425" y="2133600"/>
          <p14:tracePt t="8429" x="3687763" y="2524125"/>
          <p14:tracePt t="8453" x="3535363" y="2744788"/>
          <p14:tracePt t="8471" x="3271838" y="3109913"/>
          <p14:tracePt t="8485" x="3178175" y="3203575"/>
          <p14:tracePt t="8503" x="2974975" y="3390900"/>
          <p14:tracePt t="8517" x="2787650" y="3543300"/>
          <p14:tracePt t="8536" x="2489200" y="3697288"/>
          <p14:tracePt t="8550" x="2413000" y="3730625"/>
          <p14:tracePt t="8568" x="2098675" y="3798888"/>
          <p14:tracePt t="8582" x="1979613" y="3806825"/>
          <p14:tracePt t="8595" x="1716088" y="3806825"/>
          <p14:tracePt t="8611" x="1462088" y="3816350"/>
          <p14:tracePt t="8628" x="1249363" y="3841750"/>
          <p14:tracePt t="8645" x="1087438" y="3875088"/>
          <p14:tracePt t="8662" x="977900" y="3908425"/>
          <p14:tracePt t="8678" x="858838" y="3951288"/>
          <p14:tracePt t="8688" x="773113" y="3976688"/>
          <p14:tracePt t="8703" x="730250" y="3994150"/>
          <p14:tracePt t="8721" x="611188" y="4011613"/>
          <p14:tracePt t="8738" x="374650" y="4044950"/>
          <p14:tracePt t="8753" x="220663" y="4044950"/>
          <p14:tracePt t="8768" x="76200" y="4044950"/>
          <p14:tracePt t="8785" x="17463" y="4044950"/>
          <p14:tracePt t="9018" x="255588" y="4044950"/>
          <p14:tracePt t="9036" x="577850" y="4044950"/>
          <p14:tracePt t="9053" x="704850" y="4044950"/>
          <p14:tracePt t="9065" x="739775" y="4044950"/>
          <p14:tracePt t="9078" x="781050" y="4044950"/>
          <p14:tracePt t="9094" x="798513" y="4044950"/>
          <p14:tracePt t="9142" x="808038" y="4044950"/>
          <p14:tracePt t="9158" x="833438" y="4044950"/>
          <p14:tracePt t="9173" x="874713" y="4044950"/>
          <p14:tracePt t="9187" x="909638" y="4044950"/>
          <p14:tracePt t="9203" x="1011238" y="4044950"/>
          <p14:tracePt t="9220" x="1096963" y="4044950"/>
          <p14:tracePt t="9235" x="1130300" y="4044950"/>
          <p14:tracePt t="9253" x="1257300" y="4037013"/>
          <p14:tracePt t="9267" x="1300163" y="4027488"/>
          <p14:tracePt t="9281" x="1360488" y="4019550"/>
          <p14:tracePt t="9303" x="1393825" y="4011613"/>
          <p14:tracePt t="9344" x="1401763" y="4002088"/>
          <p14:tracePt t="9361" x="1419225" y="4002088"/>
          <p14:tracePt t="9375" x="1427163" y="4002088"/>
          <p14:tracePt t="9391" x="1462088" y="3986213"/>
          <p14:tracePt t="9408" x="1495425" y="3986213"/>
          <p14:tracePt t="9423" x="1512888" y="3986213"/>
          <p14:tracePt t="9439" x="1581150" y="3986213"/>
          <p14:tracePt t="9453" x="1614488" y="3986213"/>
          <p14:tracePt t="9471" x="1657350" y="3986213"/>
          <p14:tracePt t="9486" x="1733550" y="3986213"/>
          <p14:tracePt t="9503" x="1758950" y="3986213"/>
          <p14:tracePt t="9625" x="1766888" y="3986213"/>
          <p14:tracePt t="9657" x="1776413" y="3986213"/>
          <p14:tracePt t="9673" x="1793875" y="3986213"/>
          <p14:tracePt t="9687" x="1809750" y="3986213"/>
          <p14:tracePt t="9705" x="1860550" y="3986213"/>
          <p14:tracePt t="9720" x="1878013" y="3986213"/>
          <p14:tracePt t="9737" x="1928813" y="3986213"/>
          <p14:tracePt t="9751" x="1971675" y="3986213"/>
          <p14:tracePt t="9769" x="1989138" y="3986213"/>
          <p14:tracePt t="9816" x="1997075" y="3986213"/>
          <p14:tracePt t="9833" x="2014538" y="3986213"/>
          <p14:tracePt t="9844" x="2022475" y="3986213"/>
          <p14:tracePt t="9862" x="2030413" y="3986213"/>
          <p14:tracePt t="9878" x="2039938" y="3986213"/>
          <p14:tracePt t="9896" x="2047875" y="3986213"/>
          <p14:tracePt t="10157" x="2065338" y="3976688"/>
          <p14:tracePt t="10172" x="2098675" y="3976688"/>
          <p14:tracePt t="10186" x="2159000" y="3976688"/>
          <p14:tracePt t="10205" x="2252663" y="3968750"/>
          <p14:tracePt t="10220" x="2311400" y="3968750"/>
          <p14:tracePt t="10234" x="2354263" y="3968750"/>
          <p14:tracePt t="10423" x="2379663" y="3968750"/>
          <p14:tracePt t="10439" x="2413000" y="3968750"/>
          <p14:tracePt t="10453" x="2473325" y="3968750"/>
          <p14:tracePt t="10470" x="2557463" y="3968750"/>
          <p14:tracePt t="10485" x="2617788" y="3968750"/>
          <p14:tracePt t="10500" x="2676525" y="3968750"/>
          <p14:tracePt t="10518" x="2744788" y="3968750"/>
          <p14:tracePt t="10535" x="2787650" y="3968750"/>
          <p14:tracePt t="10547" x="2813050" y="3968750"/>
          <p14:tracePt t="10570" x="2855913" y="3968750"/>
          <p14:tracePt t="10584" x="2871788" y="3968750"/>
          <p14:tracePt t="10598" x="2889250" y="3968750"/>
          <p14:tracePt t="10612" x="2897188" y="3968750"/>
          <p14:tracePt t="10628" x="2906713" y="3968750"/>
          <p14:tracePt t="10644" x="2914650" y="3968750"/>
          <p14:tracePt t="10859" x="2949575" y="3968750"/>
          <p14:tracePt t="10880" x="2990850" y="3968750"/>
          <p14:tracePt t="10891" x="3067050" y="3968750"/>
          <p14:tracePt t="10906" x="3109913" y="3968750"/>
          <p14:tracePt t="10921" x="3170238" y="3968750"/>
          <p14:tracePt t="10938" x="3246438" y="3968750"/>
          <p14:tracePt t="10954" x="3254375" y="3968750"/>
          <p14:tracePt t="11455" x="3305175" y="3968750"/>
          <p14:tracePt t="11469" x="3390900" y="3968750"/>
          <p14:tracePt t="11486" x="3449638" y="3968750"/>
          <p14:tracePt t="11504" x="3527425" y="3968750"/>
          <p14:tracePt t="11520" x="3543300" y="3968750"/>
          <p14:tracePt t="11816" x="3586163" y="3960813"/>
          <p14:tracePt t="11829" x="3611563" y="3960813"/>
          <p14:tracePt t="11845" x="3687763" y="3960813"/>
          <p14:tracePt t="11861" x="3738563" y="3960813"/>
          <p14:tracePt t="11879" x="3748088" y="3960813"/>
          <p14:tracePt t="12079" x="3756025" y="3960813"/>
          <p14:tracePt t="12093" x="3773488" y="3951288"/>
          <p14:tracePt t="12110" x="3832225" y="3935413"/>
          <p14:tracePt t="12128" x="3908425" y="3917950"/>
          <p14:tracePt t="12141" x="4121150" y="3875088"/>
          <p14:tracePt t="12156" x="4257675" y="3849688"/>
          <p14:tracePt t="12173" x="4691063" y="3738563"/>
          <p14:tracePt t="12188" x="4903788" y="3636963"/>
          <p14:tracePt t="12204" x="5030788" y="3502025"/>
          <p14:tracePt t="12221" x="5106988" y="3373438"/>
          <p14:tracePt t="12236" x="5141913" y="3228975"/>
          <p14:tracePt t="12251" x="5149850" y="3067050"/>
          <p14:tracePt t="12270" x="5149850" y="2922588"/>
          <p14:tracePt t="12285" x="5149850" y="2795588"/>
          <p14:tracePt t="12304" x="5124450" y="2608263"/>
          <p14:tracePt t="12319" x="5116513" y="2557463"/>
          <p14:tracePt t="12336" x="5091113" y="2463800"/>
          <p14:tracePt t="12350" x="5064125" y="2397125"/>
          <p14:tracePt t="12361" x="5056188" y="2379663"/>
          <p14:tracePt t="12382" x="5022850" y="2328863"/>
          <p14:tracePt t="12394" x="4987925" y="2311400"/>
          <p14:tracePt t="12411" x="4962525" y="2303463"/>
          <p14:tracePt t="12427" x="4860925" y="2268538"/>
          <p14:tracePt t="12436" x="4802188" y="2260600"/>
          <p14:tracePt t="12452" x="4733925" y="2260600"/>
          <p14:tracePt t="12470" x="4665663" y="2243138"/>
          <p14:tracePt t="12484" x="4648200" y="2235200"/>
          <p14:tracePt t="12502" x="4605338" y="2227263"/>
          <p14:tracePt t="12520" x="4605338" y="2209800"/>
          <p14:tracePt t="12535" x="4564063" y="2192338"/>
          <p14:tracePt t="12553" x="4452938" y="2098675"/>
          <p14:tracePt t="12563" x="4402138" y="2073275"/>
          <p14:tracePt t="12578" x="4316413" y="2014538"/>
          <p14:tracePt t="12596" x="4240213" y="1954213"/>
          <p14:tracePt t="12611" x="4130675" y="1885950"/>
          <p14:tracePt t="12627" x="3935413" y="1758950"/>
          <p14:tracePt t="12645" x="3671888" y="1649413"/>
          <p14:tracePt t="12661" x="3135313" y="1462088"/>
          <p14:tracePt t="12681" x="2965450" y="1401763"/>
          <p14:tracePt t="12687" x="2541588" y="1257300"/>
          <p14:tracePt t="12703" x="2124075" y="1104900"/>
          <p14:tracePt t="12721" x="1895475" y="1044575"/>
          <p14:tracePt t="12736" x="1530350" y="960438"/>
          <p14:tracePt t="12750" x="1223963" y="917575"/>
          <p14:tracePt t="12768" x="884238" y="866775"/>
          <p14:tracePt t="12786" x="671513" y="866775"/>
          <p14:tracePt t="12798" x="552450" y="866775"/>
          <p14:tracePt t="12811" x="374650" y="866775"/>
          <p14:tracePt t="12828" x="203200" y="866775"/>
          <p14:tracePt t="12845" x="58738" y="909638"/>
          <p14:tracePt t="12969" x="127000" y="1751013"/>
          <p14:tracePt t="12986" x="230188" y="1885950"/>
          <p14:tracePt t="13003" x="296863" y="1963738"/>
          <p14:tracePt t="13018" x="441325" y="2082800"/>
          <p14:tracePt t="13033" x="654050" y="2200275"/>
          <p14:tracePt t="13052" x="993775" y="2328863"/>
          <p14:tracePt t="13063" x="1122363" y="2362200"/>
          <p14:tracePt t="13078" x="1401763" y="2438400"/>
          <p14:tracePt t="13094" x="1758950" y="2498725"/>
          <p14:tracePt t="13111" x="2090738" y="2516188"/>
          <p14:tracePt t="13127" x="2371725" y="2532063"/>
          <p14:tracePt t="13148" x="2660650" y="2532063"/>
          <p14:tracePt t="13161" x="2686050" y="2532063"/>
          <p14:tracePt t="13178" x="2736850" y="2532063"/>
          <p14:tracePt t="13195" x="2744788" y="2506663"/>
          <p14:tracePt t="13219" x="2762250" y="2438400"/>
          <p14:tracePt t="13237" x="2770188" y="2405063"/>
          <p14:tracePt t="13237" x="2778125" y="2371725"/>
          <p14:tracePt t="13251" x="2795588" y="2319338"/>
          <p14:tracePt t="13270" x="2820988" y="2268538"/>
          <p14:tracePt t="13284" x="2871788" y="2184400"/>
          <p14:tracePt t="13303" x="2889250" y="2124075"/>
          <p14:tracePt t="13317" x="2914650" y="2073275"/>
          <p14:tracePt t="13328" x="2914650" y="2065338"/>
          <p14:tracePt t="13345" x="2932113" y="2022475"/>
          <p14:tracePt t="13361" x="2957513" y="1954213"/>
          <p14:tracePt t="13378" x="2974975" y="1911350"/>
          <p14:tracePt t="13394" x="2974975" y="1878013"/>
          <p14:tracePt t="13412" x="2974975" y="1860550"/>
          <p14:tracePt t="13469" x="2974975" y="1852613"/>
          <p14:tracePt t="13486" x="2974975" y="1835150"/>
          <p14:tracePt t="13671" x="2965450" y="1827213"/>
          <p14:tracePt t="13688" x="2949575" y="1819275"/>
          <p14:tracePt t="13702" x="2922588" y="1801813"/>
          <p14:tracePt t="13720" x="2914650" y="1784350"/>
          <p14:tracePt t="13734" x="2863850" y="1766888"/>
          <p14:tracePt t="13753" x="2820988" y="1741488"/>
          <p14:tracePt t="13782" x="2762250" y="1716088"/>
          <p14:tracePt t="13799" x="2668588" y="1700213"/>
          <p14:tracePt t="13819" x="2506663" y="1674813"/>
          <p14:tracePt t="13832" x="2473325" y="1665288"/>
          <p14:tracePt t="13844" x="2463800" y="1657350"/>
          <p14:tracePt t="13862" x="2438400" y="1649413"/>
          <p14:tracePt t="13877" x="2397125" y="1614488"/>
          <p14:tracePt t="13895" x="2328863" y="1589088"/>
          <p14:tracePt t="13911" x="2293938" y="1571625"/>
          <p14:tracePt t="13925" x="2268538" y="1563688"/>
          <p14:tracePt t="13944" x="2227263" y="1512888"/>
          <p14:tracePt t="13953" x="2217738" y="1495425"/>
          <p14:tracePt t="13971" x="2159000" y="1452563"/>
          <p14:tracePt t="13986" x="2149475" y="1444625"/>
          <p14:tracePt t="14001" x="2141538" y="1385888"/>
          <p14:tracePt t="14018" x="2108200" y="1360488"/>
          <p14:tracePt t="14033" x="2065338" y="1300163"/>
          <p14:tracePt t="14053" x="1989138" y="1216025"/>
          <p14:tracePt t="14069" x="1963738" y="1163638"/>
          <p14:tracePt t="14083" x="1938338" y="1122363"/>
          <p14:tracePt t="14094" x="1903413" y="1096963"/>
          <p14:tracePt t="14111" x="1885950" y="1069975"/>
          <p14:tracePt t="14128" x="1852613" y="1028700"/>
          <p14:tracePt t="14144" x="1835150" y="1011238"/>
          <p14:tracePt t="14162" x="1809750" y="993775"/>
          <p14:tracePt t="14179" x="1793875" y="985838"/>
          <p14:tracePt t="14316" x="1784350" y="985838"/>
          <p14:tracePt t="14332" x="1819275" y="1011238"/>
          <p14:tracePt t="14345" x="1870075" y="1019175"/>
          <p14:tracePt t="14361" x="1928813" y="1054100"/>
          <p14:tracePt t="14381" x="1971675" y="1062038"/>
          <p14:tracePt t="14383" x="2030413" y="1069975"/>
          <p14:tracePt t="14394" x="2065338" y="1079500"/>
          <p14:tracePt t="14412" x="2174875" y="1096963"/>
          <p14:tracePt t="14428" x="2227263" y="1104900"/>
          <p14:tracePt t="14437" x="2235200" y="1104900"/>
          <p14:tracePt t="14752" x="2268538" y="1104900"/>
          <p14:tracePt t="14769" x="2438400" y="1104900"/>
          <p14:tracePt t="14786" x="2566988" y="1104900"/>
          <p14:tracePt t="14801" x="2676525" y="1104900"/>
          <p14:tracePt t="14811" x="2686050" y="1104900"/>
          <p14:tracePt t="14828" x="2693988" y="1104900"/>
          <p14:tracePt t="14953" x="2711450" y="1104900"/>
          <p14:tracePt t="14970" x="2778125" y="1104900"/>
          <p14:tracePt t="14985" x="2863850" y="1104900"/>
          <p14:tracePt t="15003" x="2940050" y="1112838"/>
          <p14:tracePt t="15018" x="2982913" y="1112838"/>
          <p14:tracePt t="15035" x="3008313" y="1112838"/>
          <p14:tracePt t="15053" x="3025775" y="1112838"/>
          <p14:tracePt t="15364" x="3041650" y="1112838"/>
          <p14:tracePt t="15376" x="3059113" y="1112838"/>
          <p14:tracePt t="15391" x="3160713" y="1112838"/>
          <p14:tracePt t="15408" x="3238500" y="1112838"/>
          <p14:tracePt t="15423" x="3246438" y="1112838"/>
          <p14:tracePt t="15440" x="3289300" y="1112838"/>
          <p14:tracePt t="15454" x="3297238" y="1112838"/>
          <p14:tracePt t="15642" x="3322638" y="1130300"/>
          <p14:tracePt t="15658" x="3365500" y="1147763"/>
          <p14:tracePt t="15672" x="3441700" y="1155700"/>
          <p14:tracePt t="15689" x="3527425" y="1163638"/>
          <p14:tracePt t="15704" x="3619500" y="1163638"/>
          <p14:tracePt t="15718" x="3679825" y="1163638"/>
          <p14:tracePt t="15736" x="3697288" y="1163638"/>
          <p14:tracePt t="15753" x="3713163" y="1163638"/>
          <p14:tracePt t="15800" x="3730625" y="1163638"/>
          <p14:tracePt t="15817" x="3748088" y="1155700"/>
          <p14:tracePt t="15848" x="3763963" y="1138238"/>
          <p14:tracePt t="15860" x="3773488" y="1130300"/>
          <p14:tracePt t="15878" x="3773488" y="1122363"/>
          <p14:tracePt t="15895" x="3781425" y="1112838"/>
          <p14:tracePt t="15908" x="3790950" y="1104900"/>
          <p14:tracePt t="15929" x="3790950" y="1087438"/>
          <p14:tracePt t="15944" x="3790950" y="1079500"/>
          <p14:tracePt t="15970" x="3790950" y="1069975"/>
          <p14:tracePt t="16002" x="3790950" y="1054100"/>
          <p14:tracePt t="16015" x="3806825" y="1044575"/>
          <p14:tracePt t="16035" x="3832225" y="1019175"/>
          <p14:tracePt t="16048" x="3841750" y="1011238"/>
          <p14:tracePt t="16069" x="3867150" y="993775"/>
          <p14:tracePt t="16082" x="3917950" y="960438"/>
          <p14:tracePt t="16095" x="3976688" y="942975"/>
          <p14:tracePt t="16113" x="4079875" y="925513"/>
          <p14:tracePt t="16127" x="4121150" y="917575"/>
          <p14:tracePt t="16145" x="4138613" y="917575"/>
          <p14:tracePt t="16266" x="4105275" y="917575"/>
          <p14:tracePt t="16267" x="4070350" y="917575"/>
          <p14:tracePt t="16286" x="4002088" y="917575"/>
          <p14:tracePt t="16303" x="3908425" y="917575"/>
          <p14:tracePt t="16316" x="3883025" y="917575"/>
          <p14:tracePt t="16327" x="3875088" y="917575"/>
          <p14:tracePt t="16501" x="3935413" y="917575"/>
          <p14:tracePt t="16517" x="3976688" y="917575"/>
          <p14:tracePt t="16535" x="4087813" y="917575"/>
          <p14:tracePt t="16553" x="4171950" y="952500"/>
          <p14:tracePt t="16564" x="4189413" y="960438"/>
          <p14:tracePt t="16577" x="4197350" y="968375"/>
          <p14:tracePt t="16672" x="4197350" y="977900"/>
          <p14:tracePt t="16752" x="4197350" y="1003300"/>
          <p14:tracePt t="16769" x="4275138" y="1019175"/>
          <p14:tracePt t="16783" x="4308475" y="1079500"/>
          <p14:tracePt t="16801" x="4376738" y="1087438"/>
          <p14:tracePt t="16819" x="4605338" y="1173163"/>
          <p14:tracePt t="16832" x="4683125" y="1216025"/>
          <p14:tracePt t="16844" x="4767263" y="1249363"/>
          <p14:tracePt t="16861" x="5038725" y="1401763"/>
          <p14:tracePt t="16877" x="5200650" y="1512888"/>
          <p14:tracePt t="16898" x="5353050" y="1622425"/>
          <p14:tracePt t="16911" x="5446713" y="1751013"/>
          <p14:tracePt t="16928" x="5489575" y="1860550"/>
          <p14:tracePt t="16936" x="5497513" y="1895475"/>
          <p14:tracePt t="16955" x="5464175" y="2065338"/>
          <p14:tracePt t="16970" x="5413375" y="2116138"/>
          <p14:tracePt t="16988" x="5081588" y="2217738"/>
          <p14:tracePt t="17003" x="4691063" y="2243138"/>
          <p14:tracePt t="17017" x="4402138" y="2243138"/>
          <p14:tracePt t="17035" x="3883025" y="2243138"/>
          <p14:tracePt t="17050" x="3340100" y="2200275"/>
          <p14:tracePt t="17068" x="2830513" y="2073275"/>
          <p14:tracePt t="17081" x="2463800" y="1954213"/>
          <p14:tracePt t="17095" x="2235200" y="1895475"/>
          <p14:tracePt t="17111" x="2124075" y="1844675"/>
          <p14:tracePt t="17233" x="2149475" y="1844675"/>
          <p14:tracePt t="17252" x="2319338" y="1844675"/>
          <p14:tracePt t="17270" x="2438400" y="1844675"/>
          <p14:tracePt t="17284" x="2719388" y="1878013"/>
          <p14:tracePt t="17301" x="3178175" y="1979613"/>
          <p14:tracePt t="17319" x="3459163" y="2047875"/>
          <p14:tracePt t="17334" x="3722688" y="2133600"/>
          <p14:tracePt t="17344" x="3849688" y="2192338"/>
          <p14:tracePt t="17362" x="4087813" y="2278063"/>
          <p14:tracePt t="17377" x="4308475" y="2354263"/>
          <p14:tracePt t="17395" x="4495800" y="2413000"/>
          <p14:tracePt t="17406" x="4554538" y="2422525"/>
          <p14:tracePt t="17422" x="4605338" y="2430463"/>
          <p14:tracePt t="17470" x="4597400" y="2430463"/>
          <p14:tracePt t="17486" x="4564063" y="2430463"/>
          <p14:tracePt t="17503" x="4300538" y="2413000"/>
          <p14:tracePt t="17517" x="4002088" y="2344738"/>
          <p14:tracePt t="17535" x="3459163" y="2209800"/>
          <p14:tracePt t="17552" x="2889250" y="2082800"/>
          <p14:tracePt t="17564" x="2633663" y="1997075"/>
          <p14:tracePt t="17577" x="2200275" y="1895475"/>
          <p14:tracePt t="17595" x="1870075" y="1784350"/>
          <p14:tracePt t="17611" x="1639888" y="1708150"/>
          <p14:tracePt t="17628" x="1411288" y="1622425"/>
          <p14:tracePt t="17644" x="1350963" y="1597025"/>
          <p14:tracePt t="17661" x="1282700" y="1581150"/>
          <p14:tracePt t="17677" x="1216025" y="1555750"/>
          <p14:tracePt t="17698" x="1122363" y="1512888"/>
          <p14:tracePt t="17720" x="993775" y="1470025"/>
          <p14:tracePt t="17736" x="884238" y="1444625"/>
          <p14:tracePt t="17752" x="739775" y="1401763"/>
          <p14:tracePt t="17770" x="603250" y="1376363"/>
          <p14:tracePt t="17786" x="552450" y="1360488"/>
          <p14:tracePt t="17798" x="425450" y="1325563"/>
          <p14:tracePt t="17818" x="331788" y="1317625"/>
          <p14:tracePt t="17843" x="314325" y="1317625"/>
          <p14:tracePt t="18030" x="322263" y="1317625"/>
          <p14:tracePt t="18051" x="374650" y="1317625"/>
          <p14:tracePt t="18067" x="476250" y="1317625"/>
          <p14:tracePt t="18078" x="544513" y="1317625"/>
          <p14:tracePt t="18097" x="841375" y="1317625"/>
          <p14:tracePt t="18112" x="1011238" y="1317625"/>
          <p14:tracePt t="18128" x="1155700" y="1317625"/>
          <p14:tracePt t="18145" x="1189038" y="1317625"/>
          <p14:tracePt t="18160" x="1198563" y="1317625"/>
          <p14:tracePt t="18180" x="1206500" y="1317625"/>
          <p14:tracePt t="18182" x="1216025" y="1317625"/>
          <p14:tracePt t="18203" x="1249363" y="1317625"/>
          <p14:tracePt t="18220" x="1343025" y="1317625"/>
          <p14:tracePt t="18237" x="1427163" y="1317625"/>
          <p14:tracePt t="18252" x="1487488" y="1317625"/>
          <p14:tracePt t="18266" x="1504950" y="1317625"/>
          <p14:tracePt t="18286" x="1520825" y="1317625"/>
          <p14:tracePt t="18317" x="1538288" y="1317625"/>
          <p14:tracePt t="18348" x="1597025" y="1317625"/>
          <p14:tracePt t="18365" x="1614488" y="1317625"/>
          <p14:tracePt t="18375" x="1622425" y="1317625"/>
          <p14:tracePt t="18393" x="1639888" y="1317625"/>
          <p14:tracePt t="18407" x="1665288" y="1317625"/>
          <p14:tracePt t="18423" x="1716088" y="1325563"/>
          <p14:tracePt t="18437" x="1776413" y="1333500"/>
          <p14:tracePt t="18454" x="1878013" y="1343025"/>
          <p14:tracePt t="18469" x="1938338" y="1360488"/>
          <p14:tracePt t="18487" x="2022475" y="1376363"/>
          <p14:tracePt t="18501" x="2116138" y="1385888"/>
          <p14:tracePt t="18519" x="2174875" y="1393825"/>
          <p14:tracePt t="18536" x="2184400" y="1393825"/>
          <p14:tracePt t="18567" x="2192338" y="1393825"/>
          <p14:tracePt t="18862" x="2200275" y="1393825"/>
          <p14:tracePt t="18876" x="2227263" y="1393825"/>
          <p14:tracePt t="18893" x="2397125" y="1393825"/>
          <p14:tracePt t="18908" x="2516188" y="1393825"/>
          <p14:tracePt t="18922" x="2617788" y="1393825"/>
          <p14:tracePt t="19406" x="2625725" y="1401763"/>
          <p14:tracePt t="19423" x="2660650" y="1419225"/>
          <p14:tracePt t="19439" x="2693988" y="1419225"/>
          <p14:tracePt t="19467" x="2711450" y="1427163"/>
          <p14:tracePt t="19485" x="2736850" y="1427163"/>
          <p14:tracePt t="19503" x="2820988" y="1427163"/>
          <p14:tracePt t="19519" x="2897188" y="1444625"/>
          <p14:tracePt t="19532" x="2957513" y="1444625"/>
          <p14:tracePt t="19551" x="3084513" y="1444625"/>
          <p14:tracePt t="19565" x="3109913" y="1444625"/>
          <p14:tracePt t="19577" x="3170238" y="1444625"/>
          <p14:tracePt t="19595" x="3263900" y="1444625"/>
          <p14:tracePt t="19611" x="3348038" y="1444625"/>
          <p14:tracePt t="19628" x="3398838" y="1444625"/>
          <p14:tracePt t="19644" x="3449638" y="1444625"/>
          <p14:tracePt t="19661" x="3475038" y="1444625"/>
          <p14:tracePt t="19679" x="3484563" y="1444625"/>
          <p14:tracePt t="19695" x="3502025" y="1444625"/>
          <p14:tracePt t="19703" x="3517900" y="1444625"/>
          <p14:tracePt t="19719" x="3535363" y="1444625"/>
          <p14:tracePt t="19736" x="3552825" y="1444625"/>
          <p14:tracePt t="19751" x="3586163" y="1444625"/>
          <p14:tracePt t="19768" x="3619500" y="1444625"/>
          <p14:tracePt t="19786" x="3629025" y="1444625"/>
          <p14:tracePt t="19797" x="3636963" y="1444625"/>
          <p14:tracePt t="19818" x="3671888" y="1444625"/>
          <p14:tracePt t="19828" x="3679825" y="1444625"/>
          <p14:tracePt t="19845" x="3697288" y="1444625"/>
          <p14:tracePt t="19861" x="3705225" y="1444625"/>
          <p14:tracePt t="19877" x="3713163" y="1444625"/>
          <p14:tracePt t="20816" x="3730625" y="1444625"/>
          <p14:tracePt t="20833" x="3832225" y="1444625"/>
          <p14:tracePt t="20847" x="3875088" y="1444625"/>
          <p14:tracePt t="20861" x="4037013" y="1444625"/>
          <p14:tracePt t="20878" x="4138613" y="1444625"/>
          <p14:tracePt t="20894" x="4197350" y="1444625"/>
          <p14:tracePt t="20909" x="4257675" y="1444625"/>
          <p14:tracePt t="20928" x="4351338" y="1444625"/>
          <p14:tracePt t="20945" x="4394200" y="1444625"/>
          <p14:tracePt t="20953" x="4419600" y="1436688"/>
          <p14:tracePt t="20969" x="4478338" y="1436688"/>
          <p14:tracePt t="20986" x="4546600" y="1436688"/>
          <p14:tracePt t="21004" x="4614863" y="1436688"/>
          <p14:tracePt t="21017" x="4683125" y="1436688"/>
          <p14:tracePt t="21036" x="4733925" y="1436688"/>
          <p14:tracePt t="21050" x="4767263" y="1436688"/>
          <p14:tracePt t="21069" x="4802188" y="1436688"/>
          <p14:tracePt t="21083" x="4852988" y="1436688"/>
          <p14:tracePt t="21094" x="4878388" y="1436688"/>
          <p14:tracePt t="21111" x="4962525" y="1436688"/>
          <p14:tracePt t="21127" x="5022850" y="1436688"/>
          <p14:tracePt t="21145" x="5106988" y="1436688"/>
          <p14:tracePt t="21161" x="5157788" y="1436688"/>
          <p14:tracePt t="21178" x="5192713" y="1436688"/>
          <p14:tracePt t="21186" x="5235575" y="1436688"/>
          <p14:tracePt t="21206" x="5268913" y="1436688"/>
          <p14:tracePt t="21221" x="5327650" y="1436688"/>
          <p14:tracePt t="21235" x="5370513" y="1436688"/>
          <p14:tracePt t="21253" x="5405438" y="1436688"/>
          <p14:tracePt t="21268" x="5413375" y="1436688"/>
          <p14:tracePt t="21362" x="5430838" y="1436688"/>
          <p14:tracePt t="21376" x="5438775" y="1436688"/>
          <p14:tracePt t="21393" x="5456238" y="1436688"/>
          <p14:tracePt t="21424" x="5497513" y="1436688"/>
          <p14:tracePt t="21437" x="5524500" y="1436688"/>
          <p14:tracePt t="21454" x="5549900" y="1436688"/>
          <p14:tracePt t="21472" x="5583238" y="1436688"/>
          <p14:tracePt t="21485" x="5591175" y="1427163"/>
          <p14:tracePt t="21503" x="5651500" y="1427163"/>
          <p14:tracePt t="21517" x="5710238" y="1427163"/>
          <p14:tracePt t="21536" x="5745163" y="1427163"/>
          <p14:tracePt t="21553" x="5770563" y="1427163"/>
          <p14:tracePt t="21568" x="5788025" y="1427163"/>
          <p14:tracePt t="21577" x="5813425" y="1427163"/>
          <p14:tracePt t="21595" x="5821363" y="1427163"/>
          <p14:tracePt t="21611" x="5846763" y="1427163"/>
          <p14:tracePt t="21631" x="5872163" y="1427163"/>
          <p14:tracePt t="21644" x="5915025" y="1427163"/>
          <p14:tracePt t="21661" x="5957888" y="1427163"/>
          <p14:tracePt t="21678" x="5983288" y="1427163"/>
          <p14:tracePt t="21687" x="6008688" y="1427163"/>
          <p14:tracePt t="21706" x="6049963" y="1427163"/>
          <p14:tracePt t="21816" x="6059488" y="1427163"/>
          <p14:tracePt t="21832" x="6067425" y="1427163"/>
          <p14:tracePt t="21845" x="6110288" y="1419225"/>
          <p14:tracePt t="21862" x="6143625" y="1419225"/>
          <p14:tracePt t="21878" x="6186488" y="1419225"/>
          <p14:tracePt t="21895" x="6237288" y="1419225"/>
          <p14:tracePt t="21912" x="6305550" y="1419225"/>
          <p14:tracePt t="21928" x="6391275" y="1419225"/>
          <p14:tracePt t="21938" x="6442075" y="1419225"/>
          <p14:tracePt t="21954" x="6492875" y="1419225"/>
          <p14:tracePt t="21969" x="6551613" y="1419225"/>
          <p14:tracePt t="21985" x="6586538" y="1401763"/>
          <p14:tracePt t="22005" x="6602413" y="1401763"/>
          <p14:tracePt t="22020" x="6611938" y="1393825"/>
          <p14:tracePt t="22034" x="6619875" y="1393825"/>
          <p14:tracePt t="22658" x="6654800" y="1393825"/>
          <p14:tracePt t="22674" x="6705600" y="1393825"/>
          <p14:tracePt t="22688" x="6807200" y="1393825"/>
          <p14:tracePt t="22703" x="6858000" y="1393825"/>
          <p14:tracePt t="22719" x="6926263" y="1393825"/>
          <p14:tracePt t="22737" x="7002463" y="1393825"/>
          <p14:tracePt t="22751" x="7053263" y="1393825"/>
          <p14:tracePt t="22767" x="7096125" y="1393825"/>
          <p14:tracePt t="22784" x="7121525" y="1393825"/>
          <p14:tracePt t="22799" x="7154863" y="1393825"/>
          <p14:tracePt t="22833" x="7164388" y="1393825"/>
          <p14:tracePt t="22858" x="7172325" y="1393825"/>
          <p14:tracePt t="22893" x="7180263" y="1393825"/>
          <p14:tracePt t="23001" x="7189788" y="1393825"/>
          <p14:tracePt t="23018" x="7205663" y="1393825"/>
          <p14:tracePt t="23036" x="7258050" y="1393825"/>
          <p14:tracePt t="23051" x="7324725" y="1393825"/>
          <p14:tracePt t="23068" x="7410450" y="1393825"/>
          <p14:tracePt t="23082" x="7453313" y="1393825"/>
          <p14:tracePt t="23084" x="7478713" y="1393825"/>
          <p14:tracePt t="23093" x="7521575" y="1393825"/>
          <p14:tracePt t="23115" x="7681913" y="1393825"/>
          <p14:tracePt t="23128" x="7810500" y="1393825"/>
          <p14:tracePt t="23145" x="7996238" y="1393825"/>
          <p14:tracePt t="23161" x="8081963" y="1393825"/>
          <p14:tracePt t="23178" x="8335963" y="1393825"/>
          <p14:tracePt t="23187" x="8404225" y="1393825"/>
          <p14:tracePt t="23206" x="8489950" y="1393825"/>
          <p14:tracePt t="23220" x="8548688" y="1393825"/>
          <p14:tracePt t="23282" x="8591550" y="1393825"/>
          <p14:tracePt t="23296" x="8624888" y="1393825"/>
          <p14:tracePt t="23319" x="8685213" y="1393825"/>
          <p14:tracePt t="23321" x="8710613" y="1393825"/>
          <p14:tracePt t="23336" x="8786813" y="1393825"/>
          <p14:tracePt t="23347" x="8837613" y="1393825"/>
          <p14:tracePt t="23362" x="8940800" y="1393825"/>
          <p14:tracePt t="23378" x="9058275" y="1393825"/>
          <p14:tracePt t="23922" x="7988300" y="1690688"/>
          <p14:tracePt t="23940" x="7402513" y="1784350"/>
          <p14:tracePt t="23954" x="6875463" y="1870075"/>
          <p14:tracePt t="23971" x="6475413" y="1903413"/>
          <p14:tracePt t="23987" x="6034088" y="1920875"/>
          <p14:tracePt t="24000" x="5591175" y="1920875"/>
          <p14:tracePt t="24018" x="5243513" y="1920875"/>
          <p14:tracePt t="24035" x="4835525" y="1920875"/>
          <p14:tracePt t="24049" x="4452938" y="1920875"/>
          <p14:tracePt t="24068" x="4105275" y="1920875"/>
          <p14:tracePt t="24079" x="3748088" y="1920875"/>
          <p14:tracePt t="24094" x="3594100" y="1920875"/>
          <p14:tracePt t="24113" x="3203575" y="1920875"/>
          <p14:tracePt t="24128" x="3033713" y="1920875"/>
          <p14:tracePt t="24145" x="2897188" y="1920875"/>
          <p14:tracePt t="24161" x="2805113" y="1903413"/>
          <p14:tracePt t="24179" x="2719388" y="1885950"/>
          <p14:tracePt t="24202" x="2686050" y="1885950"/>
          <p14:tracePt t="24221" x="2625725" y="1885950"/>
          <p14:tracePt t="24222" x="2582863" y="1878013"/>
          <p14:tracePt t="24237" x="2549525" y="1870075"/>
          <p14:tracePt t="24252" x="2473325" y="1860550"/>
          <p14:tracePt t="24269" x="2413000" y="1852613"/>
          <p14:tracePt t="24282" x="2354263" y="1852613"/>
          <p14:tracePt t="24284" x="2328863" y="1852613"/>
          <p14:tracePt t="24304" x="2174875" y="1827213"/>
          <p14:tracePt t="24318" x="2108200" y="1819275"/>
          <p14:tracePt t="24328" x="1971675" y="1801813"/>
          <p14:tracePt t="24345" x="1844675" y="1801813"/>
          <p14:tracePt t="24361" x="1657350" y="1801813"/>
          <p14:tracePt t="24378" x="1477963" y="1793875"/>
          <p14:tracePt t="24394" x="1300163" y="1793875"/>
          <p14:tracePt t="24415" x="1104900" y="1793875"/>
          <p14:tracePt t="24427" x="977900" y="1793875"/>
          <p14:tracePt t="24445" x="858838" y="1793875"/>
          <p14:tracePt t="24454" x="833438" y="1793875"/>
          <p14:tracePt t="24469" x="790575" y="1793875"/>
          <p14:tracePt t="24486" x="781050" y="1784350"/>
          <p14:tracePt t="24506" x="773113" y="1784350"/>
          <p14:tracePt t="24515" x="765175" y="1784350"/>
          <p14:tracePt t="24533" x="747713" y="1784350"/>
          <p14:tracePt t="24736" x="755650" y="1766888"/>
          <p14:tracePt t="24750" x="781050" y="1766888"/>
          <p14:tracePt t="24769" x="866775" y="1758950"/>
          <p14:tracePt t="24782" x="985838" y="1758950"/>
          <p14:tracePt t="24803" x="1282700" y="1758950"/>
          <p14:tracePt t="24815" x="1376363" y="1758950"/>
          <p14:tracePt t="24827" x="1563688" y="1751013"/>
          <p14:tracePt t="24849" x="1631950" y="1751013"/>
          <p14:tracePt t="24861" x="1657350" y="1751013"/>
          <p14:tracePt t="24907" x="1665288" y="1751013"/>
          <p14:tracePt t="24922" x="1690688" y="1751013"/>
          <p14:tracePt t="24939" x="1708150" y="1751013"/>
          <p14:tracePt t="24954" x="1776413" y="1751013"/>
          <p14:tracePt t="24970" x="1819275" y="1751013"/>
          <p14:tracePt t="24985" x="1903413" y="1751013"/>
          <p14:tracePt t="25003" x="2022475" y="1751013"/>
          <p14:tracePt t="25018" x="2159000" y="1751013"/>
          <p14:tracePt t="25036" x="2268538" y="1751013"/>
          <p14:tracePt t="25051" x="2328863" y="1751013"/>
          <p14:tracePt t="25069" x="2473325" y="1751013"/>
          <p14:tracePt t="25084" x="2549525" y="1751013"/>
          <p14:tracePt t="25095" x="2582863" y="1751013"/>
          <p14:tracePt t="25111" x="2625725" y="1741488"/>
          <p14:tracePt t="25129" x="2643188" y="1733550"/>
          <p14:tracePt t="25144" x="2651125" y="1733550"/>
          <p14:tracePt t="25162" x="2660650" y="1733550"/>
          <p14:tracePt t="25203" x="2668588" y="1733550"/>
          <p14:tracePt t="25500" x="2693988" y="1733550"/>
          <p14:tracePt t="25517" x="2727325" y="1733550"/>
          <p14:tracePt t="25536" x="2752725" y="1733550"/>
          <p14:tracePt t="26332" x="2820988" y="1741488"/>
          <p14:tracePt t="26350" x="2897188" y="1809750"/>
          <p14:tracePt t="26361" x="2932113" y="1827213"/>
          <p14:tracePt t="26379" x="3025775" y="1928813"/>
          <p14:tracePt t="26394" x="3041650" y="1946275"/>
          <p14:tracePt t="26411" x="3041650" y="1997075"/>
          <p14:tracePt t="26427" x="3041650" y="2022475"/>
          <p14:tracePt t="26444" x="3041650" y="2055813"/>
          <p14:tracePt t="26453" x="3025775" y="2073275"/>
          <p14:tracePt t="26468" x="2957513" y="2090738"/>
          <p14:tracePt t="26485" x="2863850" y="2141538"/>
          <p14:tracePt t="26503" x="2778125" y="2159000"/>
          <p14:tracePt t="26517" x="2566988" y="2184400"/>
          <p14:tracePt t="26538" x="2311400" y="2192338"/>
          <p14:tracePt t="26553" x="2055813" y="2192338"/>
          <p14:tracePt t="26567" x="1793875" y="2192338"/>
          <p14:tracePt t="26578" x="1665288" y="2192338"/>
          <p14:tracePt t="26594" x="1452563" y="2192338"/>
          <p14:tracePt t="26614" x="1181100" y="2192338"/>
          <p14:tracePt t="26628" x="1054100" y="2184400"/>
          <p14:tracePt t="26645" x="960438" y="2166938"/>
          <p14:tracePt t="26662" x="892175" y="2159000"/>
          <p14:tracePt t="26678" x="858838" y="2149475"/>
          <p14:tracePt t="26687" x="833438" y="2149475"/>
          <p14:tracePt t="26705" x="808038" y="2149475"/>
          <p14:tracePt t="26720" x="781050" y="2149475"/>
          <p14:tracePt t="26737" x="747713" y="2149475"/>
          <p14:tracePt t="26754" x="714375" y="2149475"/>
          <p14:tracePt t="26768" x="679450" y="2149475"/>
          <p14:tracePt t="26785" x="628650" y="2149475"/>
          <p14:tracePt t="26802" x="585788" y="2149475"/>
          <p14:tracePt t="26812" x="577850" y="2149475"/>
          <p14:tracePt t="26828" x="534988" y="2149475"/>
          <p14:tracePt t="26845" x="509588" y="2149475"/>
          <p14:tracePt t="27033" x="534988" y="2149475"/>
          <p14:tracePt t="27050" x="585788" y="2149475"/>
          <p14:tracePt t="27069" x="654050" y="2149475"/>
          <p14:tracePt t="27081" x="730250" y="2149475"/>
          <p14:tracePt t="27094" x="790575" y="2149475"/>
          <p14:tracePt t="27114" x="858838" y="2149475"/>
          <p14:tracePt t="27116" x="900113" y="2149475"/>
          <p14:tracePt t="27127" x="952500" y="2149475"/>
          <p14:tracePt t="27145" x="993775" y="2149475"/>
          <p14:tracePt t="27161" x="1003300" y="2149475"/>
          <p14:tracePt t="27178" x="1011238" y="2149475"/>
          <p14:tracePt t="27205" x="1019175" y="2149475"/>
          <p14:tracePt t="27234" x="1028700" y="2149475"/>
          <p14:tracePt t="27280" x="1044575" y="2149475"/>
          <p14:tracePt t="27302" x="1079500" y="2149475"/>
          <p14:tracePt t="27313" x="1087438" y="2149475"/>
          <p14:tracePt t="27328" x="1138238" y="2149475"/>
          <p14:tracePt t="27344" x="1189038" y="2149475"/>
          <p14:tracePt t="27364" x="1274763" y="2159000"/>
          <p14:tracePt t="27378" x="1376363" y="2159000"/>
          <p14:tracePt t="27395" x="1436688" y="2166938"/>
          <p14:tracePt t="27411" x="1470025" y="2166938"/>
          <p14:tracePt t="27428" x="1487488" y="2166938"/>
          <p14:tracePt t="28750" x="1495425" y="2166938"/>
          <p14:tracePt t="30378" x="1512888" y="2166938"/>
          <p14:tracePt t="30394" x="1520825" y="2166938"/>
          <p14:tracePt t="30409" x="1538288" y="2166938"/>
          <p14:tracePt t="30428" x="1555750" y="2166938"/>
          <p14:tracePt t="30437" x="1563688" y="2166938"/>
          <p14:tracePt t="30439" x="1571625" y="2166938"/>
          <p14:tracePt t="30455" x="1589088" y="2166938"/>
          <p14:tracePt t="30470" x="1622425" y="2166938"/>
          <p14:tracePt t="30500" x="1639888" y="2166938"/>
          <p14:tracePt t="30502" x="1649413" y="2166938"/>
          <p14:tracePt t="30519" x="1665288" y="2166938"/>
          <p14:tracePt t="30538" x="1674813" y="2166938"/>
          <p14:tracePt t="30553" x="1700213" y="2166938"/>
          <p14:tracePt t="30569" x="1766888" y="2166938"/>
          <p14:tracePt t="30585" x="1835150" y="2166938"/>
          <p14:tracePt t="30594" x="1878013" y="2166938"/>
          <p14:tracePt t="30609" x="1954213" y="2159000"/>
          <p14:tracePt t="30629" x="1979613" y="2159000"/>
          <p14:tracePt t="30907" x="1963738" y="2159000"/>
          <p14:tracePt t="30908" x="1954213" y="2166938"/>
          <p14:tracePt t="31219" x="1979613" y="2166938"/>
          <p14:tracePt t="31235" x="2047875" y="2166938"/>
          <p14:tracePt t="31252" x="2082800" y="2166938"/>
          <p14:tracePt t="31270" x="2235200" y="2166938"/>
          <p14:tracePt t="31283" x="2311400" y="2159000"/>
          <p14:tracePt t="31301" x="2473325" y="2141538"/>
          <p14:tracePt t="31312" x="2516188" y="2141538"/>
          <p14:tracePt t="31328" x="2532063" y="2141538"/>
          <p14:tracePt t="31345" x="2541588" y="2141538"/>
          <p14:tracePt t="31361" x="2549525" y="2141538"/>
          <p14:tracePt t="31848" x="2566988" y="2141538"/>
          <p14:tracePt t="31858" x="2574925" y="2141538"/>
          <p14:tracePt t="31876" x="2600325" y="2141538"/>
          <p14:tracePt t="31892" x="2608263" y="2141538"/>
          <p14:tracePt t="31907" x="2617788" y="2141538"/>
          <p14:tracePt t="31924" x="2625725" y="2141538"/>
          <p14:tracePt t="31952" x="2633663" y="2141538"/>
          <p14:tracePt t="31969" x="2643188" y="2141538"/>
          <p14:tracePt t="32767" x="2651125" y="2141538"/>
          <p14:tracePt t="32784" x="2668588" y="2133600"/>
          <p14:tracePt t="32799" x="2711450" y="2133600"/>
          <p14:tracePt t="32818" x="2752725" y="2133600"/>
          <p14:tracePt t="32819" x="2787650" y="2124075"/>
          <p14:tracePt t="32829" x="2820988" y="2124075"/>
          <p14:tracePt t="32845" x="2889250" y="2124075"/>
          <p14:tracePt t="32861" x="2957513" y="2124075"/>
          <p14:tracePt t="32878" x="2990850" y="2124075"/>
          <p14:tracePt t="32894" x="3000375" y="2124075"/>
          <p14:tracePt t="32939" x="3008313" y="2124075"/>
          <p14:tracePt t="32952" x="3016250" y="2124075"/>
          <p14:tracePt t="32969" x="3025775" y="2116138"/>
          <p14:tracePt t="32986" x="3033713" y="2116138"/>
          <p14:tracePt t="33001" x="3059113" y="2108200"/>
          <p14:tracePt t="33019" x="3076575" y="2108200"/>
          <p14:tracePt t="33034" x="3109913" y="2108200"/>
          <p14:tracePt t="33053" x="3203575" y="2090738"/>
          <p14:tracePt t="33067" x="3263900" y="2090738"/>
          <p14:tracePt t="33078" x="3289300" y="2090738"/>
          <p14:tracePt t="33096" x="3365500" y="2082800"/>
          <p14:tracePt t="33111" x="3441700" y="2073275"/>
          <p14:tracePt t="33128" x="3517900" y="2073275"/>
          <p14:tracePt t="33144" x="3594100" y="2073275"/>
          <p14:tracePt t="33172" x="3603625" y="2073275"/>
          <p14:tracePt t="33393" x="3611563" y="2073275"/>
          <p14:tracePt t="33406" x="3636963" y="2073275"/>
          <p14:tracePt t="33422" x="3654425" y="2073275"/>
          <p14:tracePt t="33437" x="3687763" y="2073275"/>
          <p14:tracePt t="33452" x="3713163" y="2073275"/>
          <p14:tracePt t="33470" x="3781425" y="2073275"/>
          <p14:tracePt t="33485" x="3917950" y="2073275"/>
          <p14:tracePt t="33504" x="3968750" y="2073275"/>
          <p14:tracePt t="33519" x="3976688" y="2073275"/>
          <p14:tracePt t="33534" x="3986213" y="2073275"/>
          <p14:tracePt t="33583" x="4002088" y="2073275"/>
          <p14:tracePt t="33609" x="4011613" y="2073275"/>
          <p14:tracePt t="33626" x="4019550" y="2073275"/>
          <p14:tracePt t="33644" x="4027488" y="2073275"/>
          <p14:tracePt t="33659" x="4037013" y="2073275"/>
          <p14:tracePt t="33673" x="4062413" y="2073275"/>
          <p14:tracePt t="33690" x="4156075" y="2073275"/>
          <p14:tracePt t="33704" x="4224338" y="2073275"/>
          <p14:tracePt t="33719" x="4249738" y="2073275"/>
          <p14:tracePt t="33720" x="4275138" y="2073275"/>
          <p14:tracePt t="33735" x="4308475" y="2073275"/>
          <p14:tracePt t="33753" x="4316413" y="2073275"/>
          <p14:tracePt t="33770" x="4325938" y="2073275"/>
          <p14:tracePt t="34109" x="4394200" y="2073275"/>
          <p14:tracePt t="34126" x="4478338" y="2073275"/>
          <p14:tracePt t="34143" x="4538663" y="2073275"/>
          <p14:tracePt t="34157" x="4564063" y="2073275"/>
          <p14:tracePt t="34172" x="4579938" y="2073275"/>
          <p14:tracePt t="34187" x="4605338" y="2073275"/>
          <p14:tracePt t="34672" x="4622800" y="2073275"/>
          <p14:tracePt t="34688" x="4683125" y="2073275"/>
          <p14:tracePt t="34702" x="4767263" y="2073275"/>
          <p14:tracePt t="34721" x="4843463" y="2073275"/>
          <p14:tracePt t="34737" x="4937125" y="2073275"/>
          <p14:tracePt t="34750" x="5038725" y="2073275"/>
          <p14:tracePt t="34769" x="5091113" y="2073275"/>
          <p14:tracePt t="34787" x="5116513" y="2073275"/>
          <p14:tracePt t="34813" x="5124450" y="2073275"/>
          <p14:tracePt t="34859" x="5141913" y="2065338"/>
          <p14:tracePt t="34875" x="5149850" y="2065338"/>
          <p14:tracePt t="34908" x="5192713" y="2039938"/>
          <p14:tracePt t="34923" x="5218113" y="2039938"/>
          <p14:tracePt t="34937" x="5226050" y="2039938"/>
          <p14:tracePt t="34955" x="5302250" y="2039938"/>
          <p14:tracePt t="34971" x="5327650" y="2039938"/>
          <p14:tracePt t="34984" x="5353050" y="2039938"/>
          <p14:tracePt t="34985" x="5370513" y="2039938"/>
          <p14:tracePt t="35002" x="5380038" y="2039938"/>
          <p14:tracePt t="35019" x="5405438" y="2030413"/>
          <p14:tracePt t="35036" x="5413375" y="2030413"/>
          <p14:tracePt t="35051" x="5421313" y="2030413"/>
          <p14:tracePt t="35061" x="5438775" y="2030413"/>
          <p14:tracePt t="35077" x="5472113" y="2030413"/>
          <p14:tracePt t="35095" x="5489575" y="2022475"/>
          <p14:tracePt t="35111" x="5497513" y="2022475"/>
          <p14:tracePt t="35486" x="5532438" y="2022475"/>
          <p14:tracePt t="35499" x="5557838" y="2022475"/>
          <p14:tracePt t="35519" x="5634038" y="2022475"/>
          <p14:tracePt t="35533" x="5694363" y="2022475"/>
          <p14:tracePt t="35551" x="5753100" y="2014538"/>
          <p14:tracePt t="35567" x="5761038" y="2014538"/>
          <p14:tracePt t="35569" x="5795963" y="2005013"/>
          <p14:tracePt t="35595" x="5821363" y="2005013"/>
          <p14:tracePt t="35614" x="5872163" y="2005013"/>
          <p14:tracePt t="35625" x="5897563" y="2005013"/>
          <p14:tracePt t="35643" x="5965825" y="2005013"/>
          <p14:tracePt t="35657" x="6016625" y="2005013"/>
          <p14:tracePt t="35674" x="6102350" y="2005013"/>
          <p14:tracePt t="35689" x="6161088" y="2005013"/>
          <p14:tracePt t="35704" x="6229350" y="2005013"/>
          <p14:tracePt t="35720" x="6313488" y="2005013"/>
          <p14:tracePt t="35735" x="6365875" y="2005013"/>
          <p14:tracePt t="35753" x="6416675" y="2005013"/>
          <p14:tracePt t="35768" x="6467475" y="2005013"/>
          <p14:tracePt t="35786" x="6500813" y="2005013"/>
          <p14:tracePt t="35803" x="6569075" y="2005013"/>
          <p14:tracePt t="35817" x="6637338" y="2005013"/>
          <p14:tracePt t="35834" x="6696075" y="2005013"/>
          <p14:tracePt t="35845" x="6731000" y="2005013"/>
          <p14:tracePt t="35861" x="6799263" y="2005013"/>
          <p14:tracePt t="35878" x="6916738" y="2005013"/>
          <p14:tracePt t="35892" x="6959600" y="2005013"/>
          <p14:tracePt t="35911" x="7002463" y="2005013"/>
          <p14:tracePt t="35927" x="7035800" y="2005013"/>
          <p14:tracePt t="35945" x="7061200" y="2005013"/>
          <p14:tracePt t="35971" x="7078663" y="2005013"/>
          <p14:tracePt t="35985" x="7088188" y="2005013"/>
          <p14:tracePt t="36002" x="7096125" y="2005013"/>
          <p14:tracePt t="36081" x="7104063" y="2005013"/>
          <p14:tracePt t="36112" x="7113588" y="2005013"/>
          <p14:tracePt t="36800" x="7121525" y="2005013"/>
          <p14:tracePt t="36802" x="7129463" y="2005013"/>
          <p14:tracePt t="36812" x="7146925" y="2005013"/>
          <p14:tracePt t="36828" x="7180263" y="2005013"/>
          <p14:tracePt t="36844" x="7215188" y="2005013"/>
          <p14:tracePt t="36861" x="7240588" y="2005013"/>
          <p14:tracePt t="36877" x="7299325" y="2005013"/>
          <p14:tracePt t="36897" x="7316788" y="2005013"/>
          <p14:tracePt t="36911" x="7377113" y="2005013"/>
          <p14:tracePt t="36928" x="7385050" y="2005013"/>
          <p14:tracePt t="36937" x="7418388" y="2005013"/>
          <p14:tracePt t="36953" x="7443788" y="2005013"/>
          <p14:tracePt t="36972" x="7453313" y="2005013"/>
          <p14:tracePt t="36986" x="7469188" y="2005013"/>
          <p14:tracePt t="37004" x="7504113" y="2005013"/>
          <p14:tracePt t="37019" x="7521575" y="2005013"/>
          <p14:tracePt t="37037" x="7537450" y="2005013"/>
          <p14:tracePt t="37053" x="7546975" y="2005013"/>
          <p14:tracePt t="37067" x="7554913" y="2005013"/>
          <p14:tracePt t="37099" x="7572375" y="2005013"/>
          <p14:tracePt t="37126" x="7605713" y="2005013"/>
          <p14:tracePt t="37139" x="7623175" y="2005013"/>
          <p14:tracePt t="37157" x="7648575" y="2005013"/>
          <p14:tracePt t="37171" x="7691438" y="2005013"/>
          <p14:tracePt t="37189" x="7732713" y="2005013"/>
          <p14:tracePt t="37204" x="7783513" y="2005013"/>
          <p14:tracePt t="37221" x="7835900" y="2005013"/>
          <p14:tracePt t="37236" x="7851775" y="2005013"/>
          <p14:tracePt t="37254" x="7869238" y="2005013"/>
          <p14:tracePt t="37267" x="7877175" y="2005013"/>
          <p14:tracePt t="37285" x="7886700" y="2005013"/>
          <p14:tracePt t="37300" x="7894638" y="2005013"/>
          <p14:tracePt t="37311" x="7927975" y="2005013"/>
          <p14:tracePt t="37328" x="7945438" y="2005013"/>
          <p14:tracePt t="37345" x="7970838" y="2005013"/>
          <p14:tracePt t="37361" x="7988300" y="2014538"/>
          <p14:tracePt t="37378" x="7996238" y="2014538"/>
          <p14:tracePt t="37394" x="8005763" y="2022475"/>
          <p14:tracePt t="37411" x="8013700" y="2022475"/>
          <p14:tracePt t="37427" x="8031163" y="2022475"/>
          <p14:tracePt t="37445" x="8039100" y="2022475"/>
          <p14:tracePt t="37470" x="8056563" y="2022475"/>
          <p14:tracePt t="37485" x="8064500" y="2022475"/>
          <p14:tracePt t="37502" x="8074025" y="2030413"/>
          <p14:tracePt t="37534" x="8081963" y="2039938"/>
          <p14:tracePt t="37550" x="8089900" y="2047875"/>
          <p14:tracePt t="37569" x="8107363" y="2047875"/>
          <p14:tracePt t="37583" x="8124825" y="2055813"/>
          <p14:tracePt t="37594" x="8132763" y="2065338"/>
          <p14:tracePt t="37612" x="8150225" y="2065338"/>
          <p14:tracePt t="37628" x="8175625" y="2073275"/>
          <p14:tracePt t="37656" x="8191500" y="2073275"/>
          <p14:tracePt t="37673" x="8201025" y="2073275"/>
          <p14:tracePt t="37687" x="8226425" y="2073275"/>
          <p14:tracePt t="37720" x="8243888" y="2073275"/>
          <p14:tracePt t="37734" x="8251825" y="2073275"/>
          <p14:tracePt t="37735" x="8269288" y="2073275"/>
          <p14:tracePt t="37768" x="8285163" y="2073275"/>
          <p14:tracePt t="37784" x="8302625" y="2073275"/>
          <p14:tracePt t="37802" x="8320088" y="2073275"/>
          <p14:tracePt t="37814" x="8328025" y="2073275"/>
          <p14:tracePt t="37827" x="8370888" y="2039938"/>
          <p14:tracePt t="37845" x="8388350" y="2030413"/>
          <p14:tracePt t="37861" x="8404225" y="2022475"/>
          <p14:tracePt t="37877" x="8421688" y="2014538"/>
          <p14:tracePt t="37895" x="8429625" y="2014538"/>
          <p14:tracePt t="37954" x="8439150" y="2014538"/>
          <p14:tracePt t="37970" x="8464550" y="2005013"/>
          <p14:tracePt t="38016" x="8480425" y="2005013"/>
          <p14:tracePt t="38034" x="8497888" y="2005013"/>
          <p14:tracePt t="38051" x="8566150" y="2005013"/>
          <p14:tracePt t="38062" x="8591550" y="2005013"/>
          <p14:tracePt t="38077" x="8642350" y="2005013"/>
          <p14:tracePt t="38095" x="8710613" y="2005013"/>
          <p14:tracePt t="38111" x="8743950" y="2005013"/>
          <p14:tracePt t="38128" x="8796338" y="2005013"/>
          <p14:tracePt t="38144" x="8804275" y="2005013"/>
          <p14:tracePt t="38347" x="8804275" y="2014538"/>
          <p14:tracePt t="38363" x="8769350" y="2039938"/>
          <p14:tracePt t="38375" x="8736013" y="2055813"/>
          <p14:tracePt t="38392" x="8710613" y="2055813"/>
          <p14:tracePt t="38406" x="8659813" y="2082800"/>
          <p14:tracePt t="38424" x="8558213" y="2133600"/>
          <p14:tracePt t="38437" x="8489950" y="2159000"/>
          <p14:tracePt t="38455" x="8320088" y="2200275"/>
          <p14:tracePt t="38470" x="8191500" y="2217738"/>
          <p14:tracePt t="38485" x="7843838" y="2286000"/>
          <p14:tracePt t="38503" x="7129463" y="2354263"/>
          <p14:tracePt t="38519" x="5983288" y="2430463"/>
          <p14:tracePt t="38534" x="5659438" y="2447925"/>
          <p14:tracePt t="38551" x="5073650" y="2481263"/>
          <p14:tracePt t="38570" x="4232275" y="2481263"/>
          <p14:tracePt t="38584" x="3968750" y="2481263"/>
          <p14:tracePt t="38595" x="3586163" y="2481263"/>
          <p14:tracePt t="38615" x="3289300" y="2489200"/>
          <p14:tracePt t="38627" x="3033713" y="2489200"/>
          <p14:tracePt t="38644" x="2795588" y="2489200"/>
          <p14:tracePt t="38661" x="2582863" y="2489200"/>
          <p14:tracePt t="38679" x="2354263" y="2489200"/>
          <p14:tracePt t="38695" x="2159000" y="2489200"/>
          <p14:tracePt t="38703" x="2073275" y="2489200"/>
          <p14:tracePt t="38720" x="1946275" y="2489200"/>
          <p14:tracePt t="38735" x="1844675" y="2489200"/>
          <p14:tracePt t="38754" x="1741488" y="2489200"/>
          <p14:tracePt t="38767" x="1725613" y="2489200"/>
          <p14:tracePt t="38785" x="1674813" y="2489200"/>
          <p14:tracePt t="38799" x="1589088" y="2489200"/>
          <p14:tracePt t="38818" x="1436688" y="2489200"/>
          <p14:tracePt t="38829" x="1360488" y="2489200"/>
          <p14:tracePt t="38845" x="1257300" y="2489200"/>
          <p14:tracePt t="38862" x="1155700" y="2489200"/>
          <p14:tracePt t="38878" x="1036638" y="2473325"/>
          <p14:tracePt t="38897" x="960438" y="2463800"/>
          <p14:tracePt t="38911" x="866775" y="2455863"/>
          <p14:tracePt t="38929" x="815975" y="2447925"/>
          <p14:tracePt t="38939" x="730250" y="2438400"/>
          <p14:tracePt t="38966" x="620713" y="2430463"/>
          <p14:tracePt t="38967" x="595313" y="2422525"/>
          <p14:tracePt t="38985" x="519113" y="2422525"/>
          <p14:tracePt t="39004" x="466725" y="2422525"/>
          <p14:tracePt t="39130" x="466725" y="2413000"/>
          <p14:tracePt t="39143" x="501650" y="2397125"/>
          <p14:tracePt t="39156" x="527050" y="2387600"/>
          <p14:tracePt t="39175" x="620713" y="2379663"/>
          <p14:tracePt t="39188" x="755650" y="2362200"/>
          <p14:tracePt t="39203" x="968375" y="2336800"/>
          <p14:tracePt t="39220" x="1206500" y="2336800"/>
          <p14:tracePt t="39235" x="1317625" y="2336800"/>
          <p14:tracePt t="39254" x="1614488" y="2336800"/>
          <p14:tracePt t="39269" x="1708150" y="2336800"/>
          <p14:tracePt t="39284" x="1716088" y="2336800"/>
          <p14:tracePt t="39301" x="1725613" y="2336800"/>
          <p14:tracePt t="39469" x="1741488" y="2336800"/>
          <p14:tracePt t="39485" x="1827213" y="2336800"/>
          <p14:tracePt t="39502" x="1928813" y="2336800"/>
          <p14:tracePt t="39520" x="2141538" y="2336800"/>
          <p14:tracePt t="39534" x="2430463" y="2336800"/>
          <p14:tracePt t="39553" x="2711450" y="2336800"/>
          <p14:tracePt t="39567" x="2940050" y="2336800"/>
          <p14:tracePt t="39577" x="3008313" y="2336800"/>
          <p14:tracePt t="39597" x="3025775" y="2336800"/>
          <p14:tracePt t="39688" x="3016250" y="2344738"/>
          <p14:tracePt t="39705" x="2932113" y="2397125"/>
          <p14:tracePt t="39719" x="2889250" y="2397125"/>
          <p14:tracePt t="39739" x="2762250" y="2455863"/>
          <p14:tracePt t="39754" x="2701925" y="2473325"/>
          <p14:tracePt t="39769" x="2676525" y="2481263"/>
          <p14:tracePt t="39784" x="2600325" y="2498725"/>
          <p14:tracePt t="39801" x="2463800" y="2524125"/>
          <p14:tracePt t="39819" x="2371725" y="2541588"/>
          <p14:tracePt t="39834" x="2268538" y="2541588"/>
          <p14:tracePt t="39845" x="2200275" y="2541588"/>
          <p14:tracePt t="39861" x="2073275" y="2541588"/>
          <p14:tracePt t="39878" x="1946275" y="2541588"/>
          <p14:tracePt t="39898" x="1844675" y="2541588"/>
          <p14:tracePt t="39900" x="1819275" y="2541588"/>
          <p14:tracePt t="39911" x="1784350" y="2541588"/>
          <p14:tracePt t="39928" x="1741488" y="2541588"/>
          <p14:tracePt t="39937" x="1700213" y="2549525"/>
          <p14:tracePt t="39955" x="1649413" y="2549525"/>
          <p14:tracePt t="39970" x="1614488" y="2549525"/>
          <p14:tracePt t="39987" x="1555750" y="2557463"/>
          <p14:tracePt t="40002" x="1487488" y="2566988"/>
          <p14:tracePt t="40019" x="1376363" y="2582863"/>
          <p14:tracePt t="40035" x="1325563" y="2592388"/>
          <p14:tracePt t="40053" x="1216025" y="2608263"/>
          <p14:tracePt t="40067" x="1181100" y="2617788"/>
          <p14:tracePt t="40078" x="1122363" y="2617788"/>
          <p14:tracePt t="40094" x="1054100" y="2633663"/>
          <p14:tracePt t="40111" x="1044575" y="2643188"/>
          <p14:tracePt t="40128" x="977900" y="2668588"/>
          <p14:tracePt t="40145" x="952500" y="2676525"/>
          <p14:tracePt t="40161" x="942975" y="2676525"/>
          <p14:tracePt t="40178" x="925513" y="2686050"/>
          <p14:tracePt t="40195" x="900113" y="2686050"/>
          <p14:tracePt t="40218" x="892175" y="2686050"/>
          <p14:tracePt t="40471" x="909638" y="2686050"/>
          <p14:tracePt t="40485" x="968375" y="2686050"/>
          <p14:tracePt t="40502" x="985838" y="2686050"/>
          <p14:tracePt t="40504" x="1019175" y="2686050"/>
          <p14:tracePt t="40517" x="1163638" y="2686050"/>
          <p14:tracePt t="40534" x="1317625" y="2686050"/>
          <p14:tracePt t="40551" x="1487488" y="2686050"/>
          <p14:tracePt t="40565" x="1631950" y="2686050"/>
          <p14:tracePt t="40578" x="1674813" y="2686050"/>
          <p14:tracePt t="40594" x="1725613" y="2686050"/>
          <p14:tracePt t="40611" x="1733550" y="2686050"/>
          <p14:tracePt t="40627" x="1741488" y="2686050"/>
          <p14:tracePt t="40645" x="1751013" y="2686050"/>
          <p14:tracePt t="40661" x="1758950" y="2686050"/>
          <p14:tracePt t="40683" x="1809750" y="2686050"/>
          <p14:tracePt t="40703" x="1870075" y="2686050"/>
          <p14:tracePt t="40719" x="1979613" y="2676525"/>
          <p14:tracePt t="40736" x="2047875" y="2676525"/>
          <p14:tracePt t="40753" x="2065338" y="2676525"/>
          <p14:tracePt t="40768" x="2141538" y="2668588"/>
          <p14:tracePt t="40786" x="2235200" y="2660650"/>
          <p14:tracePt t="40801" x="2303463" y="2660650"/>
          <p14:tracePt t="40813" x="2319338" y="2660650"/>
          <p14:tracePt t="40827" x="2387600" y="2660650"/>
          <p14:tracePt t="40845" x="2438400" y="2660650"/>
          <p14:tracePt t="40860" x="2498725" y="2660650"/>
          <p14:tracePt t="40881" x="2557463" y="2660650"/>
          <p14:tracePt t="40893" x="2600325" y="2660650"/>
          <p14:tracePt t="40912" x="2701925" y="2660650"/>
          <p14:tracePt t="40928" x="2762250" y="2660650"/>
          <p14:tracePt t="40938" x="2805113" y="2660650"/>
          <p14:tracePt t="40953" x="2838450" y="2660650"/>
          <p14:tracePt t="40969" x="2897188" y="2660650"/>
          <p14:tracePt t="40984" x="2949575" y="2651125"/>
          <p14:tracePt t="41002" x="3033713" y="2643188"/>
          <p14:tracePt t="41020" x="3084513" y="2643188"/>
          <p14:tracePt t="41034" x="3119438" y="2643188"/>
          <p14:tracePt t="41051" x="3170238" y="2633663"/>
          <p14:tracePt t="41069" x="3263900" y="2633663"/>
          <p14:tracePt t="41079" x="3263900" y="2625725"/>
          <p14:tracePt t="41094" x="3289300" y="2625725"/>
          <p14:tracePt t="41112" x="3297238" y="2617788"/>
          <p14:tracePt t="41127" x="3314700" y="2617788"/>
          <p14:tracePt t="41144" x="3340100" y="2617788"/>
          <p14:tracePt t="41161" x="3365500" y="2617788"/>
          <p14:tracePt t="41181" x="3408363" y="2617788"/>
          <p14:tracePt t="41183" x="3424238" y="2608263"/>
          <p14:tracePt t="41202" x="3449638" y="2608263"/>
          <p14:tracePt t="41220" x="3459163" y="2608263"/>
          <p14:tracePt t="41251" x="3467100" y="2608263"/>
          <p14:tracePt t="41265" x="3484563" y="2608263"/>
          <p14:tracePt t="41285" x="3492500" y="2608263"/>
          <p14:tracePt t="41317" x="3502025" y="2608263"/>
          <p14:tracePt t="41327" x="3517900" y="2608263"/>
          <p14:tracePt t="41359" x="3527425" y="2608263"/>
          <p14:tracePt t="41379" x="3568700" y="2608263"/>
          <p14:tracePt t="41392" x="3594100" y="2608263"/>
          <p14:tracePt t="41406" x="3611563" y="2608263"/>
          <p14:tracePt t="41424" x="3646488" y="2617788"/>
          <p14:tracePt t="41438" x="3705225" y="2617788"/>
          <p14:tracePt t="41452" x="3748088" y="2617788"/>
          <p14:tracePt t="41471" x="3763963" y="2625725"/>
          <p14:tracePt t="41486" x="3781425" y="2633663"/>
          <p14:tracePt t="41502" x="3798888" y="2633663"/>
          <p14:tracePt t="41520" x="3806825" y="2633663"/>
          <p14:tracePt t="41534" x="3824288" y="2643188"/>
          <p14:tracePt t="41553" x="3832225" y="2660650"/>
          <p14:tracePt t="41567" x="3841750" y="2668588"/>
          <p14:tracePt t="41578" x="3841750" y="2676525"/>
          <p14:tracePt t="41594" x="3849688" y="2676525"/>
          <p14:tracePt t="41611" x="3867150" y="2686050"/>
          <p14:tracePt t="41627" x="3875088" y="2693988"/>
          <p14:tracePt t="41648" x="3892550" y="2701925"/>
          <p14:tracePt t="41687" x="3900488" y="2701925"/>
          <p14:tracePt t="41720" x="3917950" y="2711450"/>
          <p14:tracePt t="41750" x="3935413" y="2711450"/>
          <p14:tracePt t="41771" x="3943350" y="2711450"/>
          <p14:tracePt t="41786" x="3960813" y="2711450"/>
          <p14:tracePt t="41817" x="3976688" y="2711450"/>
          <p14:tracePt t="41833" x="3986213" y="2711450"/>
          <p14:tracePt t="41847" x="4002088" y="2711450"/>
          <p14:tracePt t="41861" x="4019550" y="2711450"/>
          <p14:tracePt t="41878" x="4037013" y="2711450"/>
          <p14:tracePt t="41894" x="4052888" y="2711450"/>
          <p14:tracePt t="41911" x="4062413" y="2711450"/>
          <p14:tracePt t="41928" x="4070350" y="2711450"/>
          <p14:tracePt t="41969" x="4079875" y="2711450"/>
          <p14:tracePt t="41986" x="4087813" y="2711450"/>
          <p14:tracePt t="42000" x="4105275" y="2711450"/>
          <p14:tracePt t="42017" x="4130675" y="2711450"/>
          <p14:tracePt t="42035" x="4189413" y="2711450"/>
          <p14:tracePt t="42048" x="4214813" y="2711450"/>
          <p14:tracePt t="42050" x="4257675" y="2711450"/>
          <p14:tracePt t="42068" x="4300538" y="2711450"/>
          <p14:tracePt t="42078" x="4359275" y="2711450"/>
          <p14:tracePt t="42095" x="4410075" y="2711450"/>
          <p14:tracePt t="42111" x="4435475" y="2711450"/>
          <p14:tracePt t="42128" x="4529138" y="2711450"/>
          <p14:tracePt t="42144" x="4605338" y="2711450"/>
          <p14:tracePt t="42164" x="4673600" y="2711450"/>
          <p14:tracePt t="42177" x="4759325" y="2711450"/>
          <p14:tracePt t="42195" x="4827588" y="2711450"/>
          <p14:tracePt t="42203" x="4852988" y="2711450"/>
          <p14:tracePt t="42221" x="4903788" y="2711450"/>
          <p14:tracePt t="42236" x="4919663" y="2711450"/>
          <p14:tracePt t="42250" x="4929188" y="2711450"/>
          <p14:tracePt t="42268" x="4954588" y="2711450"/>
          <p14:tracePt t="42300" x="4962525" y="2711450"/>
          <p14:tracePt t="42317" x="5005388" y="2711450"/>
          <p14:tracePt t="42334" x="5013325" y="2711450"/>
          <p14:tracePt t="42345" x="5030788" y="2711450"/>
          <p14:tracePt t="42361" x="5056188" y="2711450"/>
          <p14:tracePt t="42381" x="5091113" y="2711450"/>
          <p14:tracePt t="42395" x="5124450" y="2711450"/>
          <p14:tracePt t="42412" x="5149850" y="2711450"/>
          <p14:tracePt t="42428" x="5167313" y="2711450"/>
          <p14:tracePt t="42438" x="5200650" y="2711450"/>
          <p14:tracePt t="42470" x="5218113" y="2711450"/>
          <p14:tracePt t="42486" x="5243513" y="2701925"/>
          <p14:tracePt t="42515" x="5260975" y="2701925"/>
          <p14:tracePt t="42548" x="5268913" y="2701925"/>
          <p14:tracePt t="42875" x="5276850" y="2701925"/>
          <p14:tracePt t="42890" x="5294313" y="2693988"/>
          <p14:tracePt t="42907" x="5319713" y="2693988"/>
          <p14:tracePt t="43316" x="5337175" y="2693988"/>
          <p14:tracePt t="43333" x="5370513" y="2693988"/>
          <p14:tracePt t="43344" x="5421313" y="2693988"/>
          <p14:tracePt t="43361" x="5514975" y="2693988"/>
          <p14:tracePt t="43377" x="5540375" y="2693988"/>
          <p14:tracePt t="43423" x="5557838" y="2693988"/>
          <p14:tracePt t="43438" x="5565775" y="2693988"/>
          <p14:tracePt t="43471" x="5575300" y="2693988"/>
          <p14:tracePt t="43563" x="5583238" y="2693988"/>
          <p14:tracePt t="43577" x="5591175" y="2693988"/>
          <p14:tracePt t="43598" x="5608638" y="2693988"/>
          <p14:tracePt t="43616" x="5676900" y="2711450"/>
          <p14:tracePt t="43625" x="5694363" y="2711450"/>
          <p14:tracePt t="43647" x="5778500" y="2711450"/>
          <p14:tracePt t="43661" x="5821363" y="2711450"/>
          <p14:tracePt t="43679" x="5846763" y="2711450"/>
          <p14:tracePt t="43687" x="5905500" y="2711450"/>
          <p14:tracePt t="43703" x="5932488" y="2711450"/>
          <p14:tracePt t="43721" x="5940425" y="2711450"/>
          <p14:tracePt t="43815" x="5940425" y="2719388"/>
          <p14:tracePt t="43832" x="5897563" y="2752725"/>
          <p14:tracePt t="43848" x="5821363" y="2805113"/>
          <p14:tracePt t="43861" x="5753100" y="2805113"/>
          <p14:tracePt t="44175" x="5872163" y="2778125"/>
          <p14:tracePt t="44187" x="5915025" y="2778125"/>
          <p14:tracePt t="44203" x="5965825" y="2770188"/>
          <p14:tracePt t="44220" x="6067425" y="2770188"/>
          <p14:tracePt t="44235" x="6118225" y="2762250"/>
          <p14:tracePt t="44253" x="6169025" y="2762250"/>
          <p14:tracePt t="44272" x="6237288" y="2762250"/>
          <p14:tracePt t="44286" x="6313488" y="2762250"/>
          <p14:tracePt t="44300" x="6338888" y="2762250"/>
          <p14:tracePt t="44318" x="6416675" y="2762250"/>
          <p14:tracePt t="44329" x="6492875" y="2762250"/>
          <p14:tracePt t="44344" x="6510338" y="2762250"/>
          <p14:tracePt t="44362" x="6637338" y="2762250"/>
          <p14:tracePt t="44377" x="6731000" y="2762250"/>
          <p14:tracePt t="44395" x="6781800" y="2762250"/>
          <p14:tracePt t="44410" x="6799263" y="2762250"/>
          <p14:tracePt t="45187" x="6807200" y="2762250"/>
          <p14:tracePt t="45204" x="6926263" y="2762250"/>
          <p14:tracePt t="45219" x="7078663" y="2762250"/>
          <p14:tracePt t="45234" x="7283450" y="2762250"/>
          <p14:tracePt t="45252" x="7377113" y="2762250"/>
          <p14:tracePt t="45269" x="7648575" y="2762250"/>
          <p14:tracePt t="45284" x="7750175" y="2762250"/>
          <p14:tracePt t="45302" x="7826375" y="2762250"/>
          <p14:tracePt t="45315" x="7835900" y="2762250"/>
          <p14:tracePt t="46140" x="7962900" y="2762250"/>
          <p14:tracePt t="46157" x="8218488" y="2762250"/>
          <p14:tracePt t="46158" x="8335963" y="2762250"/>
          <p14:tracePt t="46173" x="8439150" y="2762250"/>
          <p14:tracePt t="46187" x="8609013" y="2762250"/>
          <p14:tracePt t="46202" x="8659813" y="2752725"/>
          <p14:tracePt t="46314" x="8616950" y="2752725"/>
          <p14:tracePt t="46328" x="8583613" y="2770188"/>
          <p14:tracePt t="46349" x="8396288" y="2846388"/>
          <p14:tracePt t="46359" x="8302625" y="2889250"/>
          <p14:tracePt t="46378" x="8074025" y="2974975"/>
          <p14:tracePt t="46394" x="7767638" y="3033713"/>
          <p14:tracePt t="46412" x="7265988" y="3109913"/>
          <p14:tracePt t="46421" x="6994525" y="3144838"/>
          <p14:tracePt t="46438" x="6338888" y="3195638"/>
          <p14:tracePt t="46453" x="5549900" y="3246438"/>
          <p14:tracePt t="46470" x="4333875" y="3271838"/>
          <p14:tracePt t="46486" x="3951288" y="3289300"/>
          <p14:tracePt t="46503" x="3271838" y="3340100"/>
          <p14:tracePt t="46521" x="2633663" y="3365500"/>
          <p14:tracePt t="46537" x="2387600" y="3365500"/>
          <p14:tracePt t="46553" x="2200275" y="3365500"/>
          <p14:tracePt t="46570" x="2124075" y="3365500"/>
          <p14:tracePt t="46578" x="1989138" y="3365500"/>
          <p14:tracePt t="46598" x="1870075" y="3365500"/>
          <p14:tracePt t="46612" x="1758950" y="3365500"/>
          <p14:tracePt t="46628" x="1639888" y="3365500"/>
          <p14:tracePt t="46645" x="1520825" y="3365500"/>
          <p14:tracePt t="46662" x="1419225" y="3355975"/>
          <p14:tracePt t="46678" x="1325563" y="3348038"/>
          <p14:tracePt t="46688" x="1282700" y="3340100"/>
          <p14:tracePt t="46703" x="1189038" y="3297238"/>
          <p14:tracePt t="46723" x="1079500" y="3279775"/>
          <p14:tracePt t="46738" x="1028700" y="3271838"/>
          <p14:tracePt t="46767" x="952500" y="3246438"/>
          <p14:tracePt t="46786" x="909638" y="3228975"/>
          <p14:tracePt t="46800" x="892175" y="3203575"/>
          <p14:tracePt t="46818" x="841375" y="3170238"/>
          <p14:tracePt t="46835" x="815975" y="3152775"/>
          <p14:tracePt t="46851" x="815975" y="3144838"/>
          <p14:tracePt t="46861" x="808038" y="3119438"/>
          <p14:tracePt t="46878" x="808038" y="3094038"/>
          <p14:tracePt t="46895" x="808038" y="3084513"/>
          <p14:tracePt t="46911" x="808038" y="3067050"/>
          <p14:tracePt t="46928" x="808038" y="3059113"/>
          <p14:tracePt t="46953" x="900113" y="3033713"/>
          <p14:tracePt t="46971" x="935038" y="3033713"/>
          <p14:tracePt t="46987" x="1003300" y="3033713"/>
          <p14:tracePt t="47002" x="1079500" y="3033713"/>
          <p14:tracePt t="47020" x="1223963" y="3033713"/>
          <p14:tracePt t="47036" x="1317625" y="3033713"/>
          <p14:tracePt t="47051" x="1411288" y="3033713"/>
          <p14:tracePt t="47064" x="1419225" y="3041650"/>
          <p14:tracePt t="47079" x="1436688" y="3059113"/>
          <p14:tracePt t="47094" x="1462088" y="3076575"/>
          <p14:tracePt t="47112" x="1462088" y="3109913"/>
          <p14:tracePt t="47127" x="1470025" y="3127375"/>
          <p14:tracePt t="47149" x="1470025" y="3144838"/>
          <p14:tracePt t="47161" x="1470025" y="3160713"/>
          <p14:tracePt t="47179" x="1470025" y="3178175"/>
          <p14:tracePt t="47187" x="1470025" y="3186113"/>
          <p14:tracePt t="47204" x="1470025" y="3221038"/>
          <p14:tracePt t="47221" x="1436688" y="3238500"/>
          <p14:tracePt t="47238" x="1333500" y="3271838"/>
          <p14:tracePt t="47266" x="1257300" y="3297238"/>
          <p14:tracePt t="47286" x="1069975" y="3314700"/>
          <p14:tracePt t="47301" x="985838" y="3314700"/>
          <p14:tracePt t="47317" x="892175" y="3314700"/>
          <p14:tracePt t="47328" x="833438" y="3314700"/>
          <p14:tracePt t="47345" x="808038" y="3314700"/>
          <p14:tracePt t="47362" x="798513" y="3314700"/>
          <p14:tracePt t="47630" x="790575" y="3330575"/>
          <p14:tracePt t="47646" x="790575" y="3340100"/>
          <p14:tracePt t="47657" x="790575" y="3348038"/>
          <p14:tracePt t="47673" x="798513" y="3355975"/>
          <p14:tracePt t="47687" x="858838" y="3373438"/>
          <p14:tracePt t="47705" x="977900" y="3390900"/>
          <p14:tracePt t="47720" x="1044575" y="3398838"/>
          <p14:tracePt t="47735" x="1147763" y="3398838"/>
          <p14:tracePt t="47753" x="1198563" y="3398838"/>
          <p14:tracePt t="47770" x="1325563" y="3398838"/>
          <p14:tracePt t="47785" x="1393825" y="3398838"/>
          <p14:tracePt t="47799" x="1411288" y="3408363"/>
          <p14:tracePt t="47812" x="1477963" y="3408363"/>
          <p14:tracePt t="47827" x="1520825" y="3408363"/>
          <p14:tracePt t="47848" x="1571625" y="3408363"/>
          <p14:tracePt t="47868" x="1639888" y="3408363"/>
          <p14:tracePt t="47879" x="1649413" y="3408363"/>
          <p14:tracePt t="47894" x="1657350" y="3408363"/>
          <p14:tracePt t="48236" x="1690688" y="3408363"/>
          <p14:tracePt t="48252" x="1766888" y="3398838"/>
          <p14:tracePt t="48270" x="1870075" y="3390900"/>
          <p14:tracePt t="48284" x="1920875" y="3390900"/>
          <p14:tracePt t="48303" x="2047875" y="3390900"/>
          <p14:tracePt t="48317" x="2192338" y="3382963"/>
          <p14:tracePt t="48328" x="2268538" y="3382963"/>
          <p14:tracePt t="48345" x="2455863" y="3382963"/>
          <p14:tracePt t="48361" x="2557463" y="3382963"/>
          <p14:tracePt t="48379" x="2633663" y="3382963"/>
          <p14:tracePt t="48395" x="2643188" y="3382963"/>
          <p14:tracePt t="48411" x="2660650" y="3382963"/>
          <p14:tracePt t="48428" x="2668588" y="3382963"/>
          <p14:tracePt t="48445" x="2736850" y="3382963"/>
          <p14:tracePt t="48471" x="2787650" y="3382963"/>
          <p14:tracePt t="48487" x="2813050" y="3382963"/>
          <p14:tracePt t="48500" x="2830513" y="3365500"/>
          <p14:tracePt t="48518" x="2855913" y="3365500"/>
          <p14:tracePt t="48537" x="2889250" y="3365500"/>
          <p14:tracePt t="48551" x="2897188" y="3365500"/>
          <p14:tracePt t="48568" x="2965450" y="3365500"/>
          <p14:tracePt t="48578" x="2990850" y="3365500"/>
          <p14:tracePt t="48595" x="3059113" y="3365500"/>
          <p14:tracePt t="48613" x="3109913" y="3365500"/>
          <p14:tracePt t="48628" x="3135313" y="3365500"/>
          <p14:tracePt t="48644" x="3152775" y="3365500"/>
          <p14:tracePt t="48661" x="3170238" y="3365500"/>
          <p14:tracePt t="48677" x="3186113" y="3365500"/>
          <p14:tracePt t="48694" x="3195638" y="3365500"/>
          <p14:tracePt t="48969" x="3246438" y="3365500"/>
          <p14:tracePt t="48985" x="3305175" y="3365500"/>
          <p14:tracePt t="49003" x="3365500" y="3365500"/>
          <p14:tracePt t="49018" x="3416300" y="3365500"/>
          <p14:tracePt t="49049" x="3441700" y="3365500"/>
          <p14:tracePt t="49205" x="3449638" y="3365500"/>
          <p14:tracePt t="49218" x="3467100" y="3365500"/>
          <p14:tracePt t="49251" x="3484563" y="3365500"/>
          <p14:tracePt t="49267" x="3492500" y="3365500"/>
          <p14:tracePt t="49286" x="3502025" y="3365500"/>
          <p14:tracePt t="49301" x="3527425" y="3365500"/>
          <p14:tracePt t="49329" x="3560763" y="3365500"/>
          <p14:tracePt t="49349" x="3568700" y="3365500"/>
          <p14:tracePt t="49360" x="3578225" y="3365500"/>
          <p14:tracePt t="49378" x="3586163" y="3365500"/>
          <p14:tracePt t="49395" x="3603625" y="3365500"/>
          <p14:tracePt t="49411" x="3611563" y="3365500"/>
          <p14:tracePt t="49428" x="3619500" y="3365500"/>
          <p14:tracePt t="49437" x="3629025" y="3365500"/>
          <p14:tracePt t="49455" x="3636963" y="3365500"/>
          <p14:tracePt t="49470" x="3646488" y="3365500"/>
          <p14:tracePt t="49487" x="3646488" y="3355975"/>
          <p14:tracePt t="49500" x="3662363" y="3355975"/>
          <p14:tracePt t="49518" x="3671888" y="3355975"/>
          <p14:tracePt t="49537" x="3705225" y="3355975"/>
          <p14:tracePt t="49555" x="3738563" y="3355975"/>
          <p14:tracePt t="49570" x="3773488" y="3348038"/>
          <p14:tracePt t="49586" x="3798888" y="3348038"/>
          <p14:tracePt t="49601" x="3806825" y="3348038"/>
          <p14:tracePt t="49612" x="3816350" y="3340100"/>
          <p14:tracePt t="49628" x="3824288" y="3340100"/>
          <p14:tracePt t="49703" x="3832225" y="3340100"/>
          <p14:tracePt t="49735" x="3841750" y="3340100"/>
          <p14:tracePt t="49752" x="3857625" y="3340100"/>
          <p14:tracePt t="49770" x="3875088" y="3340100"/>
          <p14:tracePt t="49785" x="3908425" y="3340100"/>
          <p14:tracePt t="49803" x="3943350" y="3340100"/>
          <p14:tracePt t="49817" x="3960813" y="3340100"/>
          <p14:tracePt t="49828" x="3994150" y="3340100"/>
          <p14:tracePt t="49844" x="4062413" y="3340100"/>
          <p14:tracePt t="49861" x="4130675" y="3340100"/>
          <p14:tracePt t="49878" x="4156075" y="3340100"/>
          <p14:tracePt t="49895" x="4275138" y="3355975"/>
          <p14:tracePt t="49908" x="4300538" y="3365500"/>
          <p14:tracePt t="49928" x="4341813" y="3365500"/>
          <p14:tracePt t="49936" x="4351338" y="3365500"/>
          <p14:tracePt t="49952" x="4368800" y="3365500"/>
          <p14:tracePt t="49970" x="4384675" y="3365500"/>
          <p14:tracePt t="49984" x="4394200" y="3373438"/>
          <p14:tracePt t="50017" x="4402138" y="3373438"/>
          <p14:tracePt t="50065" x="4419600" y="3390900"/>
          <p14:tracePt t="50082" x="4435475" y="3408363"/>
          <p14:tracePt t="50094" x="4435475" y="3416300"/>
          <p14:tracePt t="50111" x="4452938" y="3416300"/>
          <p14:tracePt t="50128" x="4460875" y="3433763"/>
          <p14:tracePt t="50145" x="4470400" y="3441700"/>
          <p14:tracePt t="50161" x="4486275" y="3449638"/>
          <p14:tracePt t="50179" x="4495800" y="3449638"/>
          <p14:tracePt t="50194" x="4503738" y="3449638"/>
          <p14:tracePt t="50249" x="4513263" y="3449638"/>
          <p14:tracePt t="50266" x="4521200" y="3449638"/>
          <p14:tracePt t="50285" x="4554538" y="3449638"/>
          <p14:tracePt t="50303" x="4579938" y="3449638"/>
          <p14:tracePt t="50317" x="4614863" y="3441700"/>
          <p14:tracePt t="50327" x="4630738" y="3441700"/>
          <p14:tracePt t="50346" x="4657725" y="3424238"/>
          <p14:tracePt t="50361" x="4699000" y="3416300"/>
          <p14:tracePt t="50378" x="4733925" y="3408363"/>
          <p14:tracePt t="50397" x="4775200" y="3390900"/>
          <p14:tracePt t="50411" x="4802188" y="3382963"/>
          <p14:tracePt t="50427" x="4810125" y="3382963"/>
          <p14:tracePt t="50438" x="4818063" y="3382963"/>
          <p14:tracePt t="50798" x="4827588" y="3382963"/>
          <p14:tracePt t="50818" x="4852988" y="3382963"/>
          <p14:tracePt t="50827" x="4894263" y="3382963"/>
          <p14:tracePt t="50845" x="4962525" y="3382963"/>
          <p14:tracePt t="50861" x="5005388" y="3382963"/>
          <p14:tracePt t="50878" x="5208588" y="3365500"/>
          <p14:tracePt t="50898" x="5294313" y="3365500"/>
          <p14:tracePt t="50911" x="5370513" y="3365500"/>
          <p14:tracePt t="50927" x="5456238" y="3365500"/>
          <p14:tracePt t="50937" x="5514975" y="3365500"/>
          <p14:tracePt t="50952" x="5600700" y="3365500"/>
          <p14:tracePt t="50969" x="5651500" y="3365500"/>
          <p14:tracePt t="50986" x="5702300" y="3365500"/>
          <p14:tracePt t="51003" x="5727700" y="3365500"/>
          <p14:tracePt t="51036" x="5745163" y="3365500"/>
          <p14:tracePt t="51053" x="5761038" y="3365500"/>
          <p14:tracePt t="51067" x="5778500" y="3365500"/>
          <p14:tracePt t="51080" x="5829300" y="3365500"/>
          <p14:tracePt t="51096" x="5889625" y="3365500"/>
          <p14:tracePt t="51111" x="5922963" y="3365500"/>
          <p14:tracePt t="51128" x="6008688" y="3365500"/>
          <p14:tracePt t="51149" x="6169025" y="3365500"/>
          <p14:tracePt t="51162" x="6254750" y="3365500"/>
          <p14:tracePt t="51178" x="6323013" y="3365500"/>
          <p14:tracePt t="51188" x="6330950" y="3365500"/>
          <p14:tracePt t="51203" x="6365875" y="3365500"/>
          <p14:tracePt t="51219" x="6381750" y="3365500"/>
          <p14:tracePt t="51236" x="6399213" y="3365500"/>
          <p14:tracePt t="51254" x="6432550" y="3365500"/>
          <p14:tracePt t="51269" x="6450013" y="3365500"/>
          <p14:tracePt t="51288" x="6492875" y="3365500"/>
          <p14:tracePt t="51304" x="6518275" y="3365500"/>
          <p14:tracePt t="51320" x="6535738" y="3365500"/>
          <p14:tracePt t="51345" x="6551613" y="3365500"/>
          <p14:tracePt t="51362" x="6569075" y="3365500"/>
          <p14:tracePt t="51378" x="6586538" y="3365500"/>
          <p14:tracePt t="51399" x="6611938" y="3355975"/>
          <p14:tracePt t="51412" x="6619875" y="3355975"/>
          <p14:tracePt t="51428" x="6645275" y="3355975"/>
          <p14:tracePt t="51534" x="6662738" y="3355975"/>
          <p14:tracePt t="51551" x="6688138" y="3355975"/>
          <p14:tracePt t="51563" x="6696075" y="3373438"/>
          <p14:tracePt t="51582" x="6705600" y="3382963"/>
          <p14:tracePt t="51595" x="6721475" y="3390900"/>
          <p14:tracePt t="51611" x="6746875" y="3398838"/>
          <p14:tracePt t="51628" x="6764338" y="3408363"/>
          <p14:tracePt t="51644" x="6807200" y="3408363"/>
          <p14:tracePt t="51663" x="6824663" y="3408363"/>
          <p14:tracePt t="51843" x="6840538" y="3408363"/>
          <p14:tracePt t="51865" x="6850063" y="3408363"/>
          <p14:tracePt t="51876" x="6858000" y="3408363"/>
          <p14:tracePt t="52188" x="6865938" y="3408363"/>
          <p14:tracePt t="52204" x="6926263" y="3424238"/>
          <p14:tracePt t="52219" x="6994525" y="3433763"/>
          <p14:tracePt t="52237" x="7154863" y="3433763"/>
          <p14:tracePt t="52251" x="7324725" y="3433763"/>
          <p14:tracePt t="52270" x="7478713" y="3433763"/>
          <p14:tracePt t="52284" x="7639050" y="3433763"/>
          <p14:tracePt t="52301" x="7716838" y="3433763"/>
          <p14:tracePt t="52312" x="7724775" y="3433763"/>
          <p14:tracePt t="52350" x="7742238" y="3433763"/>
          <p14:tracePt t="52381" x="7775575" y="3433763"/>
          <p14:tracePt t="52390" x="7800975" y="3433763"/>
          <p14:tracePt t="52407" x="7861300" y="3433763"/>
          <p14:tracePt t="52421" x="7920038" y="3424238"/>
          <p14:tracePt t="52439" x="7945438" y="3424238"/>
          <p14:tracePt t="52453" x="7970838" y="3424238"/>
          <p14:tracePt t="52470" x="7988300" y="3416300"/>
          <p14:tracePt t="52484" x="7996238" y="3416300"/>
          <p14:tracePt t="52502" x="8005763" y="3408363"/>
          <p14:tracePt t="52517" x="8021638" y="3408363"/>
          <p14:tracePt t="52535" x="8064500" y="3398838"/>
          <p14:tracePt t="52554" x="8124825" y="3398838"/>
          <p14:tracePt t="52568" x="8201025" y="3398838"/>
          <p14:tracePt t="52587" x="8277225" y="3398838"/>
          <p14:tracePt t="52601" x="8294688" y="3398838"/>
          <p14:tracePt t="52610" x="8370888" y="3398838"/>
          <p14:tracePt t="52629" x="8429625" y="3398838"/>
          <p14:tracePt t="52644" x="8447088" y="3398838"/>
          <p14:tracePt t="53533" x="8455025" y="3398838"/>
          <p14:tracePt t="53548" x="8447088" y="3416300"/>
          <p14:tracePt t="53561" x="8378825" y="3502025"/>
          <p14:tracePt t="53577" x="8302625" y="3603625"/>
          <p14:tracePt t="53595" x="8243888" y="3636963"/>
          <p14:tracePt t="53611" x="8081963" y="3738563"/>
          <p14:tracePt t="53628" x="7861300" y="3832225"/>
          <p14:tracePt t="53644" x="7605713" y="3935413"/>
          <p14:tracePt t="53661" x="7324725" y="4037013"/>
          <p14:tracePt t="53677" x="6994525" y="4138613"/>
          <p14:tracePt t="53699" x="6526213" y="4224338"/>
          <p14:tracePt t="53721" x="6143625" y="4240213"/>
          <p14:tracePt t="53734" x="5641975" y="4257675"/>
          <p14:tracePt t="53754" x="4835525" y="4257675"/>
          <p14:tracePt t="53767" x="4283075" y="4257675"/>
          <p14:tracePt t="53784" x="4079875" y="4257675"/>
          <p14:tracePt t="53801" x="3671888" y="4257675"/>
          <p14:tracePt t="53818" x="3373438" y="4257675"/>
          <p14:tracePt t="53829" x="3109913" y="4257675"/>
          <p14:tracePt t="53844" x="2863850" y="4257675"/>
          <p14:tracePt t="53861" x="2625725" y="4257675"/>
          <p14:tracePt t="53877" x="2371725" y="4257675"/>
          <p14:tracePt t="53895" x="2124075" y="4257675"/>
          <p14:tracePt t="53913" x="1911350" y="4257675"/>
          <p14:tracePt t="53929" x="1571625" y="4257675"/>
          <p14:tracePt t="53952" x="1317625" y="4224338"/>
          <p14:tracePt t="53970" x="1011238" y="4206875"/>
          <p14:tracePt t="53984" x="925513" y="4206875"/>
          <p14:tracePt t="54003" x="823913" y="4206875"/>
          <p14:tracePt t="54017" x="790575" y="4206875"/>
          <p14:tracePt t="54035" x="781050" y="4206875"/>
          <p14:tracePt t="54054" x="765175" y="4206875"/>
          <p14:tracePt t="54068" x="739775" y="4206875"/>
          <p14:tracePt t="54078" x="730250" y="4206875"/>
          <p14:tracePt t="54094" x="704850" y="4206875"/>
          <p14:tracePt t="54125" x="688975" y="4206875"/>
          <p14:tracePt t="54155" x="671513" y="4197350"/>
          <p14:tracePt t="54173" x="646113" y="4189413"/>
          <p14:tracePt t="54187" x="569913" y="4146550"/>
          <p14:tracePt t="54202" x="560388" y="4146550"/>
          <p14:tracePt t="54220" x="527050" y="4130675"/>
          <p14:tracePt t="54237" x="492125" y="4113213"/>
          <p14:tracePt t="54252" x="458788" y="4079875"/>
          <p14:tracePt t="54267" x="433388" y="4070350"/>
          <p14:tracePt t="54297" x="425450" y="4062413"/>
          <p14:tracePt t="54317" x="415925" y="4052888"/>
          <p14:tracePt t="54923" x="407988" y="4052888"/>
          <p14:tracePt t="54939" x="492125" y="4052888"/>
          <p14:tracePt t="54956" x="544513" y="4052888"/>
          <p14:tracePt t="54970" x="688975" y="4052888"/>
          <p14:tracePt t="54987" x="833438" y="4052888"/>
          <p14:tracePt t="55000" x="952500" y="4052888"/>
          <p14:tracePt t="55017" x="985838" y="4052888"/>
          <p14:tracePt t="55157" x="1003300" y="4052888"/>
          <p14:tracePt t="55173" x="1028700" y="4052888"/>
          <p14:tracePt t="55190" x="1079500" y="4052888"/>
          <p14:tracePt t="55204" x="1181100" y="4052888"/>
          <p14:tracePt t="55219" x="1317625" y="4052888"/>
          <p14:tracePt t="55238" x="1452563" y="4052888"/>
          <p14:tracePt t="55251" x="1538288" y="4052888"/>
          <p14:tracePt t="55268" x="1589088" y="4044950"/>
          <p14:tracePt t="55286" x="1597025" y="4044950"/>
          <p14:tracePt t="56157" x="1606550" y="4044950"/>
          <p14:tracePt t="56172" x="1674813" y="4044950"/>
          <p14:tracePt t="56189" x="1793875" y="4044950"/>
          <p14:tracePt t="56203" x="1827213" y="4044950"/>
          <p14:tracePt t="56218" x="1895475" y="4044950"/>
          <p14:tracePt t="56236" x="1946275" y="4037013"/>
          <p14:tracePt t="56250" x="1954213" y="4037013"/>
          <p14:tracePt t="56297" x="1963738" y="4037013"/>
          <p14:tracePt t="56533" x="2065338" y="4037013"/>
          <p14:tracePt t="56550" x="2149475" y="4037013"/>
          <p14:tracePt t="56568" x="2278063" y="4037013"/>
          <p14:tracePt t="56580" x="2354263" y="4037013"/>
          <p14:tracePt t="56594" x="2481263" y="4019550"/>
          <p14:tracePt t="56615" x="2524125" y="4011613"/>
          <p14:tracePt t="56938" x="2532063" y="4011613"/>
          <p14:tracePt t="56953" x="2617788" y="4011613"/>
          <p14:tracePt t="56971" x="2693988" y="4002088"/>
          <p14:tracePt t="57406" x="2701925" y="4002088"/>
          <p14:tracePt t="57437" x="2762250" y="4002088"/>
          <p14:tracePt t="57454" x="2820988" y="4002088"/>
          <p14:tracePt t="57471" x="2863850" y="4002088"/>
          <p14:tracePt t="57486" x="2881313" y="4002088"/>
          <p14:tracePt t="57504" x="2914650" y="4002088"/>
          <p14:tracePt t="57518" x="2922588" y="4002088"/>
          <p14:tracePt t="57704" x="2932113" y="4002088"/>
          <p14:tracePt t="57721" x="2949575" y="4002088"/>
          <p14:tracePt t="57735" x="3008313" y="3986213"/>
          <p14:tracePt t="57753" x="3160713" y="3968750"/>
          <p14:tracePt t="57770" x="3170238" y="3968750"/>
          <p14:tracePt t="57784" x="3263900" y="3968750"/>
          <p14:tracePt t="57802" x="3365500" y="3951288"/>
          <p14:tracePt t="57816" x="3373438" y="3951288"/>
          <p14:tracePt t="58283" x="3390900" y="3951288"/>
          <p14:tracePt t="58300" x="3408363" y="3951288"/>
          <p14:tracePt t="58422" x="3398838" y="3951288"/>
          <p14:tracePt t="58438" x="3373438" y="3951288"/>
          <p14:tracePt t="58452" x="3340100" y="3951288"/>
          <p14:tracePt t="58469" x="3305175" y="3951288"/>
          <p14:tracePt t="58487" x="3289300" y="3951288"/>
          <p14:tracePt t="58656" x="3305175" y="3951288"/>
          <p14:tracePt t="58672" x="3314700" y="3951288"/>
          <p14:tracePt t="58691" x="3348038" y="3951288"/>
          <p14:tracePt t="58691" x="3365500" y="3951288"/>
          <p14:tracePt t="58720" x="3390900" y="3951288"/>
          <p14:tracePt t="58734" x="3416300" y="3951288"/>
          <p14:tracePt t="58753" x="3433763" y="3951288"/>
          <p14:tracePt t="58770" x="3475038" y="3951288"/>
          <p14:tracePt t="58784" x="3578225" y="3951288"/>
          <p14:tracePt t="58801" x="3662363" y="3951288"/>
          <p14:tracePt t="58818" x="3730625" y="3951288"/>
          <p14:tracePt t="58833" x="3790950" y="3951288"/>
          <p14:tracePt t="58845" x="3816350" y="3951288"/>
          <p14:tracePt t="58861" x="3857625" y="3951288"/>
          <p14:tracePt t="58941" x="3857625" y="3935413"/>
          <p14:tracePt t="58956" x="3857625" y="3925888"/>
          <p14:tracePt t="58972" x="3832225" y="3875088"/>
          <p14:tracePt t="58987" x="3790950" y="3849688"/>
          <p14:tracePt t="59004" x="3763963" y="3849688"/>
          <p14:tracePt t="59022" x="3543300" y="3832225"/>
          <p14:tracePt t="59037" x="3373438" y="3832225"/>
          <p14:tracePt t="59053" x="3221038" y="3832225"/>
          <p14:tracePt t="59067" x="3170238" y="3832225"/>
          <p14:tracePt t="59155" x="3228975" y="3849688"/>
          <p14:tracePt t="59171" x="3289300" y="3857625"/>
          <p14:tracePt t="59189" x="3449638" y="3883025"/>
          <p14:tracePt t="59204" x="3594100" y="3908425"/>
          <p14:tracePt t="59221" x="3654425" y="3917950"/>
          <p14:tracePt t="59236" x="3705225" y="3935413"/>
          <p14:tracePt t="59500" x="3722688" y="3935413"/>
          <p14:tracePt t="59518" x="3773488" y="3935413"/>
          <p14:tracePt t="59537" x="3824288" y="3935413"/>
          <p14:tracePt t="59537" x="3867150" y="3935413"/>
          <p14:tracePt t="59550" x="3925888" y="3935413"/>
          <p14:tracePt t="59568" x="3943350" y="3935413"/>
          <p14:tracePt t="59736" x="3925888" y="3935413"/>
          <p14:tracePt t="59751" x="3867150" y="3935413"/>
          <p14:tracePt t="59769" x="3824288" y="3935413"/>
          <p14:tracePt t="59786" x="3816350" y="3935413"/>
          <p14:tracePt t="59800" x="3798888" y="3935413"/>
          <p14:tracePt t="59833" x="3781425" y="3935413"/>
          <p14:tracePt t="59936" x="3816350" y="3925888"/>
          <p14:tracePt t="59955" x="3925888" y="3892550"/>
          <p14:tracePt t="59969" x="3986213" y="3883025"/>
          <p14:tracePt t="59986" x="4121150" y="3883025"/>
          <p14:tracePt t="60016" x="4156075" y="3883025"/>
          <p14:tracePt t="60031" x="4206875" y="3925888"/>
          <p14:tracePt t="60053" x="4300538" y="4011613"/>
          <p14:tracePt t="60067" x="4316413" y="4070350"/>
          <p14:tracePt t="60078" x="4325938" y="4095750"/>
          <p14:tracePt t="60094" x="4325938" y="4164013"/>
          <p14:tracePt t="60111" x="4325938" y="4224338"/>
          <p14:tracePt t="60128" x="4283075" y="4275138"/>
          <p14:tracePt t="60145" x="4197350" y="4316413"/>
          <p14:tracePt t="60161" x="4087813" y="4341813"/>
          <p14:tracePt t="60181" x="4037013" y="4351338"/>
          <p14:tracePt t="60187" x="3960813" y="4351338"/>
          <p14:tracePt t="60206" x="3900488" y="4351338"/>
          <p14:tracePt t="60220" x="3816350" y="4351338"/>
          <p14:tracePt t="60235" x="3773488" y="4351338"/>
          <p14:tracePt t="60299" x="3806825" y="4351338"/>
          <p14:tracePt t="60316" x="3849688" y="4351338"/>
          <p14:tracePt t="60327" x="3875088" y="4351338"/>
          <p14:tracePt t="60347" x="3908425" y="4351338"/>
          <p14:tracePt t="60392" x="3908425" y="4359275"/>
          <p14:tracePt t="60408" x="3900488" y="4376738"/>
          <p14:tracePt t="60422" x="3849688" y="4394200"/>
          <p14:tracePt t="60437" x="3781425" y="4419600"/>
          <p14:tracePt t="60454" x="3594100" y="4427538"/>
          <p14:tracePt t="60471" x="3246438" y="4427538"/>
          <p14:tracePt t="60485" x="3041650" y="4427538"/>
          <p14:tracePt t="60499" x="2574925" y="4427538"/>
          <p14:tracePt t="60518" x="2073275" y="4427538"/>
          <p14:tracePt t="60536" x="1819275" y="4427538"/>
          <p14:tracePt t="60551" x="1649413" y="4427538"/>
          <p14:tracePt t="60562" x="1589088" y="4427538"/>
          <p14:tracePt t="60577" x="1546225" y="4427538"/>
          <p14:tracePt t="60596" x="1487488" y="4419600"/>
          <p14:tracePt t="60611" x="1436688" y="4402138"/>
          <p14:tracePt t="60628" x="1427163" y="4394200"/>
          <p14:tracePt t="60688" x="1411288" y="4384675"/>
          <p14:tracePt t="60734" x="1393825" y="4359275"/>
          <p14:tracePt t="60750" x="1368425" y="4341813"/>
          <p14:tracePt t="60768" x="1308100" y="4308475"/>
          <p14:tracePt t="60786" x="1231900" y="4291013"/>
          <p14:tracePt t="60802" x="1096963" y="4265613"/>
          <p14:tracePt t="60815" x="925513" y="4249738"/>
          <p14:tracePt t="60830" x="798513" y="4249738"/>
          <p14:tracePt t="60844" x="696913" y="4249738"/>
          <p14:tracePt t="60865" x="663575" y="4249738"/>
          <p14:tracePt t="60878" x="654050" y="4249738"/>
          <p14:tracePt t="61002" x="646113" y="4249738"/>
          <p14:tracePt t="61048" x="628650" y="4249738"/>
          <p14:tracePt t="61187" x="704850" y="4249738"/>
          <p14:tracePt t="61203" x="781050" y="4249738"/>
          <p14:tracePt t="61220" x="952500" y="4249738"/>
          <p14:tracePt t="61237" x="1189038" y="4249738"/>
          <p14:tracePt t="61251" x="1317625" y="4249738"/>
          <p14:tracePt t="61269" x="1725613" y="4249738"/>
          <p14:tracePt t="61286" x="1911350" y="4249738"/>
          <p14:tracePt t="61300" x="1971675" y="4249738"/>
          <p14:tracePt t="61359" x="1989138" y="4249738"/>
          <p14:tracePt t="61392" x="2039938" y="4249738"/>
          <p14:tracePt t="61409" x="2108200" y="4249738"/>
          <p14:tracePt t="61422" x="2159000" y="4249738"/>
          <p14:tracePt t="61438" x="2166938" y="4249738"/>
          <p14:tracePt t="61456" x="2235200" y="4249738"/>
          <p14:tracePt t="61470" x="2268538" y="4249738"/>
          <p14:tracePt t="61485" x="2336800" y="4249738"/>
          <p14:tracePt t="61503" x="2387600" y="4249738"/>
          <p14:tracePt t="61517" x="2413000" y="4249738"/>
          <p14:tracePt t="61534" x="2447925" y="4249738"/>
          <p14:tracePt t="61939" x="2473325" y="4249738"/>
          <p14:tracePt t="61954" x="2541588" y="4249738"/>
          <p14:tracePt t="61968" x="2566988" y="4249738"/>
          <p14:tracePt t="61986" x="2668588" y="4249738"/>
          <p14:tracePt t="62004" x="2778125" y="4249738"/>
          <p14:tracePt t="62018" x="2830513" y="4249738"/>
          <p14:tracePt t="62035" x="2990850" y="4249738"/>
          <p14:tracePt t="62050" x="3051175" y="4249738"/>
          <p14:tracePt t="62064" x="3127375" y="4249738"/>
          <p14:tracePt t="62078" x="3160713" y="4249738"/>
          <p14:tracePt t="62094" x="3178175" y="4249738"/>
          <p14:tracePt t="62111" x="3238500" y="4249738"/>
          <p14:tracePt t="62127" x="3263900" y="4249738"/>
          <p14:tracePt t="62146" x="3271838" y="4249738"/>
          <p14:tracePt t="62161" x="3289300" y="4249738"/>
          <p14:tracePt t="62178" x="3297238" y="4249738"/>
          <p14:tracePt t="63015" x="3314700" y="4249738"/>
          <p14:tracePt t="63035" x="3348038" y="4249738"/>
          <p14:tracePt t="63046" x="3390900" y="4249738"/>
          <p14:tracePt t="63062" x="3492500" y="4249738"/>
          <p14:tracePt t="63079" x="3578225" y="4249738"/>
          <p14:tracePt t="63099" x="3654425" y="4249738"/>
          <p14:tracePt t="63111" x="3697288" y="4249738"/>
          <p14:tracePt t="63129" x="3781425" y="4249738"/>
          <p14:tracePt t="63144" x="3806825" y="4240213"/>
          <p14:tracePt t="63390" x="3841750" y="4232275"/>
          <p14:tracePt t="63406" x="3849688" y="4232275"/>
          <p14:tracePt t="63423" x="3925888" y="4232275"/>
          <p14:tracePt t="63439" x="3976688" y="4232275"/>
          <p14:tracePt t="63454" x="4011613" y="4232275"/>
          <p14:tracePt t="63470" x="4044950" y="4232275"/>
          <p14:tracePt t="63483" x="4052888" y="4232275"/>
          <p14:tracePt t="63500" x="4062413" y="4232275"/>
          <p14:tracePt t="63907" x="4146550" y="4232275"/>
          <p14:tracePt t="63924" x="4206875" y="4232275"/>
          <p14:tracePt t="63938" x="4232275" y="4232275"/>
          <p14:tracePt t="63953" x="4300538" y="4232275"/>
          <p14:tracePt t="63970" x="4394200" y="4232275"/>
          <p14:tracePt t="63985" x="4478338" y="4232275"/>
          <p14:tracePt t="64003" x="4572000" y="4232275"/>
          <p14:tracePt t="64017" x="4614863" y="4232275"/>
          <p14:tracePt t="64035" x="4673600" y="4232275"/>
          <p14:tracePt t="64053" x="4759325" y="4232275"/>
          <p14:tracePt t="64067" x="4792663" y="4232275"/>
          <p14:tracePt t="64085" x="4827588" y="4232275"/>
          <p14:tracePt t="64100" x="4835525" y="4232275"/>
          <p14:tracePt t="64112" x="4886325" y="4232275"/>
          <p14:tracePt t="64128" x="4946650" y="4232275"/>
          <p14:tracePt t="64144" x="5022850" y="4232275"/>
          <p14:tracePt t="64161" x="5073650" y="4232275"/>
          <p14:tracePt t="64178" x="5099050" y="4232275"/>
          <p14:tracePt t="64187" x="5116513" y="4232275"/>
          <p14:tracePt t="64204" x="5167313" y="4232275"/>
          <p14:tracePt t="64220" x="5175250" y="4232275"/>
          <p14:tracePt t="64235" x="5226050" y="4232275"/>
          <p14:tracePt t="64253" x="5319713" y="4232275"/>
          <p14:tracePt t="64271" x="5387975" y="4232275"/>
          <p14:tracePt t="64286" x="5446713" y="4232275"/>
          <p14:tracePt t="64303" x="5464175" y="4232275"/>
          <p14:tracePt t="64318" x="5507038" y="4232275"/>
          <p14:tracePt t="64333" x="5549900" y="4232275"/>
          <p14:tracePt t="64345" x="5626100" y="4232275"/>
          <p14:tracePt t="64362" x="5727700" y="4224338"/>
          <p14:tracePt t="64378" x="5803900" y="4224338"/>
          <p14:tracePt t="64395" x="5821363" y="4214813"/>
          <p14:tracePt t="64736" x="5838825" y="4214813"/>
          <p14:tracePt t="64751" x="5905500" y="4214813"/>
          <p14:tracePt t="64769" x="6067425" y="4214813"/>
          <p14:tracePt t="64787" x="6211888" y="4214813"/>
          <p14:tracePt t="64802" x="6313488" y="4214813"/>
          <p14:tracePt t="64816" x="6365875" y="4214813"/>
          <p14:tracePt t="64827" x="6432550" y="4214813"/>
          <p14:tracePt t="64844" x="6450013" y="4214813"/>
          <p14:tracePt t="64861" x="6457950" y="4214813"/>
          <p14:tracePt t="65155" x="6467475" y="4214813"/>
          <p14:tracePt t="65171" x="6475413" y="4214813"/>
          <p14:tracePt t="65190" x="6483350" y="4214813"/>
          <p14:tracePt t="65204" x="6518275" y="4214813"/>
          <p14:tracePt t="65219" x="6526213" y="4214813"/>
          <p14:tracePt t="65234" x="6577013" y="4214813"/>
          <p14:tracePt t="65252" x="6645275" y="4214813"/>
          <p14:tracePt t="65269" x="6696075" y="4214813"/>
          <p14:tracePt t="65287" x="6738938" y="4214813"/>
          <p14:tracePt t="65317" x="6756400" y="4214813"/>
          <p14:tracePt t="65349" x="6781800" y="4214813"/>
          <p14:tracePt t="65358" x="6807200" y="4214813"/>
          <p14:tracePt t="65376" x="6832600" y="4214813"/>
          <p14:tracePt t="65393" x="6858000" y="4214813"/>
          <p14:tracePt t="65407" x="6875463" y="4214813"/>
          <p14:tracePt t="65423" x="6908800" y="4214813"/>
          <p14:tracePt t="65438" x="6969125" y="4214813"/>
          <p14:tracePt t="65453" x="6985000" y="4214813"/>
          <p14:tracePt t="65471" x="7070725" y="4214813"/>
          <p14:tracePt t="65487" x="7096125" y="4214813"/>
          <p14:tracePt t="65502" x="7121525" y="4214813"/>
          <p14:tracePt t="65520" x="7129463" y="4214813"/>
          <p14:tracePt t="65537" x="7146925" y="4214813"/>
          <p14:tracePt t="65552" x="7172325" y="4214813"/>
          <p14:tracePt t="65566" x="7215188" y="4214813"/>
          <p14:tracePt t="65578" x="7223125" y="4214813"/>
          <p14:tracePt t="65595" x="7240588" y="4214813"/>
          <p14:tracePt t="65611" x="7258050" y="4214813"/>
          <p14:tracePt t="65629" x="7283450" y="4214813"/>
          <p14:tracePt t="65644" x="7299325" y="4214813"/>
          <p14:tracePt t="65663" x="7334250" y="4214813"/>
          <p14:tracePt t="65678" x="7350125" y="4214813"/>
          <p14:tracePt t="65688" x="7359650" y="4214813"/>
          <p14:tracePt t="65922" x="7367588" y="4214813"/>
          <p14:tracePt t="65938" x="7392988" y="4214813"/>
          <p14:tracePt t="65952" x="7461250" y="4214813"/>
          <p14:tracePt t="65970" x="7562850" y="4214813"/>
          <p14:tracePt t="65985" x="7623175" y="4214813"/>
          <p14:tracePt t="66003" x="7639050" y="4214813"/>
          <p14:tracePt t="66020" x="7699375" y="4214813"/>
          <p14:tracePt t="66034" x="7724775" y="4214813"/>
          <p14:tracePt t="66035" x="7742238" y="4214813"/>
          <p14:tracePt t="66053" x="7750175" y="4214813"/>
          <p14:tracePt t="66187" x="7767638" y="4214813"/>
          <p14:tracePt t="66205" x="7783513" y="4214813"/>
          <p14:tracePt t="66219" x="7810500" y="4214813"/>
          <p14:tracePt t="66237" x="7843838" y="4224338"/>
          <p14:tracePt t="66252" x="7877175" y="4224338"/>
          <p14:tracePt t="66269" x="7912100" y="4224338"/>
          <p14:tracePt t="66286" x="7920038" y="4224338"/>
          <p14:tracePt t="66301" x="7954963" y="4224338"/>
          <p14:tracePt t="66311" x="7962900" y="4224338"/>
          <p14:tracePt t="66328" x="7988300" y="4224338"/>
          <p14:tracePt t="66344" x="8013700" y="4224338"/>
          <p14:tracePt t="66362" x="8064500" y="4224338"/>
          <p14:tracePt t="66377" x="8081963" y="4224338"/>
          <p14:tracePt t="66395" x="8107363" y="4224338"/>
          <p14:tracePt t="66411" x="8124825" y="4224338"/>
          <p14:tracePt t="66428" x="8140700" y="4224338"/>
          <p14:tracePt t="66444" x="8150225" y="4224338"/>
          <p14:tracePt t="66470" x="8191500" y="4224338"/>
          <p14:tracePt t="66484" x="8208963" y="4224338"/>
          <p14:tracePt t="66502" x="8234363" y="4224338"/>
          <p14:tracePt t="66520" x="8243888" y="4224338"/>
          <p14:tracePt t="66534" x="8259763" y="4224338"/>
          <p14:tracePt t="66551" x="8269288" y="4224338"/>
          <p14:tracePt t="66570" x="8285163" y="4224338"/>
          <p14:tracePt t="66585" x="8310563" y="4224338"/>
          <p14:tracePt t="66628" x="8328025" y="4224338"/>
          <p14:tracePt t="66643" x="8370888" y="4224338"/>
          <p14:tracePt t="66656" x="8378825" y="4224338"/>
          <p14:tracePt t="66673" x="8404225" y="4224338"/>
          <p14:tracePt t="66688" x="8429625" y="4224338"/>
          <p14:tracePt t="66703" x="8447088" y="4224338"/>
          <p14:tracePt t="66750" x="8455025" y="4224338"/>
          <p14:tracePt t="66767" x="8472488" y="4224338"/>
          <p14:tracePt t="66785" x="8497888" y="4224338"/>
          <p14:tracePt t="66803" x="8523288" y="4224338"/>
          <p14:tracePt t="66817" x="8548688" y="4224338"/>
          <p14:tracePt t="66827" x="8583613" y="4224338"/>
          <p14:tracePt t="66845" x="8609013" y="4224338"/>
          <p14:tracePt t="66861" x="8624888" y="4224338"/>
          <p14:tracePt t="66878" x="8642350" y="4224338"/>
          <p14:tracePt t="66895" x="8659813" y="4224338"/>
          <p14:tracePt t="67235" x="8702675" y="4224338"/>
          <p14:tracePt t="67249" x="8728075" y="4224338"/>
          <p14:tracePt t="67268" x="8761413" y="4224338"/>
          <p14:tracePt t="67286" x="8778875" y="4224338"/>
          <p14:tracePt t="67301" x="8812213" y="4224338"/>
          <p14:tracePt t="67334" x="8837613" y="4224338"/>
          <p14:tracePt t="67346" x="8855075" y="4224338"/>
          <p14:tracePt t="67455" x="8829675" y="4224338"/>
          <p14:tracePt t="67469" x="8753475" y="4232275"/>
          <p14:tracePt t="67487" x="8480425" y="4257675"/>
          <p14:tracePt t="67501" x="7970838" y="4283075"/>
          <p14:tracePt t="67519" x="7113588" y="4359275"/>
          <p14:tracePt t="67533" x="6203950" y="4460875"/>
          <p14:tracePt t="67553" x="5319713" y="4538663"/>
          <p14:tracePt t="67566" x="4579938" y="4589463"/>
          <p14:tracePt t="67577" x="4197350" y="4605338"/>
          <p14:tracePt t="67595" x="3629025" y="4673600"/>
          <p14:tracePt t="67611" x="3016250" y="4759325"/>
          <p14:tracePt t="67632" x="2805113" y="4818063"/>
          <p14:tracePt t="67645" x="2668588" y="4843463"/>
          <p14:tracePt t="67662" x="2592388" y="4860925"/>
          <p14:tracePt t="67678" x="2489200" y="4860925"/>
          <p14:tracePt t="67687" x="2405063" y="4860925"/>
          <p14:tracePt t="67703" x="2200275" y="4860925"/>
          <p14:tracePt t="67718" x="1920875" y="4860925"/>
          <p14:tracePt t="67735" x="1571625" y="4860925"/>
          <p14:tracePt t="67753" x="1216025" y="4878388"/>
          <p14:tracePt t="67770" x="977900" y="4886325"/>
          <p14:tracePt t="67784" x="833438" y="4886325"/>
          <p14:tracePt t="67803" x="773113" y="4886325"/>
          <p14:tracePt t="67817" x="765175" y="4886325"/>
          <p14:tracePt t="67828" x="755650" y="4886325"/>
          <p14:tracePt t="67893" x="747713" y="4886325"/>
          <p14:tracePt t="67909" x="739775" y="4886325"/>
          <p14:tracePt t="67923" x="722313" y="4886325"/>
          <p14:tracePt t="67937" x="696913" y="4878388"/>
          <p14:tracePt t="67954" x="663575" y="4860925"/>
          <p14:tracePt t="67970" x="628650" y="4843463"/>
          <p14:tracePt t="67984" x="611188" y="4827588"/>
          <p14:tracePt t="68003" x="603250" y="4810125"/>
          <p14:tracePt t="68021" x="585788" y="4802188"/>
          <p14:tracePt t="68036" x="577850" y="4792663"/>
          <p14:tracePt t="68067" x="569913" y="4759325"/>
          <p14:tracePt t="68078" x="560388" y="4749800"/>
          <p14:tracePt t="68094" x="544513" y="4724400"/>
          <p14:tracePt t="68112" x="519113" y="4691063"/>
          <p14:tracePt t="68128" x="501650" y="4665663"/>
          <p14:tracePt t="68147" x="484188" y="4640263"/>
          <p14:tracePt t="68162" x="441325" y="4605338"/>
          <p14:tracePt t="68171" x="415925" y="4589463"/>
          <p14:tracePt t="68190" x="415925" y="4579938"/>
          <p14:tracePt t="68315" x="476250" y="4579938"/>
          <p14:tracePt t="68333" x="569913" y="4589463"/>
          <p14:tracePt t="68343" x="628650" y="4589463"/>
          <p14:tracePt t="68361" x="739775" y="4589463"/>
          <p14:tracePt t="68378" x="858838" y="4589463"/>
          <p14:tracePt t="68395" x="935038" y="4597400"/>
          <p14:tracePt t="68412" x="952500" y="4597400"/>
          <p14:tracePt t="68936" x="960438" y="4597400"/>
          <p14:tracePt t="69140" x="968375" y="4597400"/>
          <p14:tracePt t="69156" x="985838" y="4597400"/>
          <p14:tracePt t="69235" x="1003300" y="4597400"/>
          <p14:tracePt t="69235" x="1011238" y="4597400"/>
          <p14:tracePt t="69251" x="1036638" y="4597400"/>
          <p14:tracePt t="69269" x="1104900" y="4597400"/>
          <p14:tracePt t="69284" x="1173163" y="4597400"/>
          <p14:tracePt t="69301" x="1300163" y="4597400"/>
          <p14:tracePt t="69314" x="1317625" y="4597400"/>
          <p14:tracePt t="69328" x="1350963" y="4597400"/>
          <p14:tracePt t="69565" x="1376363" y="4597400"/>
          <p14:tracePt t="69583" x="1401763" y="4597400"/>
          <p14:tracePt t="69601" x="1477963" y="4597400"/>
          <p14:tracePt t="69612" x="1530350" y="4597400"/>
          <p14:tracePt t="69627" x="1581150" y="4589463"/>
          <p14:tracePt t="69645" x="1631950" y="4579938"/>
          <p14:tracePt t="69661" x="1639888" y="4579938"/>
          <p14:tracePt t="69906" x="1649413" y="4579938"/>
          <p14:tracePt t="69922" x="1674813" y="4579938"/>
          <p14:tracePt t="69937" x="1751013" y="4579938"/>
          <p14:tracePt t="69954" x="1844675" y="4579938"/>
          <p14:tracePt t="69969" x="2005013" y="4572000"/>
          <p14:tracePt t="69987" x="2159000" y="4572000"/>
          <p14:tracePt t="70003" x="2260600" y="4572000"/>
          <p14:tracePt t="70017" x="2293938" y="4572000"/>
          <p14:tracePt t="70097" x="2319338" y="4572000"/>
          <p14:tracePt t="70113" x="2344738" y="4572000"/>
          <p14:tracePt t="70126" x="2397125" y="4572000"/>
          <p14:tracePt t="70145" x="2481263" y="4572000"/>
          <p14:tracePt t="70161" x="2524125" y="4572000"/>
          <p14:tracePt t="70177" x="2600325" y="4572000"/>
          <p14:tracePt t="70187" x="2660650" y="4572000"/>
          <p14:tracePt t="70203" x="2676525" y="4572000"/>
          <p14:tracePt t="70221" x="2795588" y="4572000"/>
          <p14:tracePt t="70235" x="2863850" y="4572000"/>
          <p14:tracePt t="70252" x="2922588" y="4572000"/>
          <p14:tracePt t="70271" x="2949575" y="4572000"/>
          <p14:tracePt t="70286" x="2965450" y="4572000"/>
          <p14:tracePt t="70297" x="2990850" y="4572000"/>
          <p14:tracePt t="70318" x="3016250" y="4572000"/>
          <p14:tracePt t="70332" x="3025775" y="4572000"/>
          <p14:tracePt t="70344" x="3041650" y="4572000"/>
          <p14:tracePt t="70361" x="3084513" y="4572000"/>
          <p14:tracePt t="70377" x="3127375" y="4572000"/>
          <p14:tracePt t="70395" x="3160713" y="4572000"/>
          <p14:tracePt t="70411" x="3203575" y="4572000"/>
          <p14:tracePt t="70429" x="3221038" y="4572000"/>
          <p14:tracePt t="70438" x="3228975" y="4572000"/>
          <p14:tracePt t="70454" x="3246438" y="4572000"/>
          <p14:tracePt t="70471" x="3254375" y="4572000"/>
          <p14:tracePt t="70488" x="3263900" y="4572000"/>
          <p14:tracePt t="70505" x="3271838" y="4572000"/>
          <p14:tracePt t="70519" x="3279775" y="4572000"/>
          <p14:tracePt t="70566" x="3297238" y="4572000"/>
          <p14:tracePt t="70584" x="3314700" y="4572000"/>
          <p14:tracePt t="70594" x="3322638" y="4572000"/>
          <p14:tracePt t="70611" x="3355975" y="4554538"/>
          <p14:tracePt t="70628" x="3365500" y="4554538"/>
          <p14:tracePt t="70644" x="3390900" y="4546600"/>
          <p14:tracePt t="70662" x="3433763" y="4546600"/>
          <p14:tracePt t="70678" x="3449638" y="4546600"/>
          <p14:tracePt t="70694" x="3475038" y="4546600"/>
          <p14:tracePt t="70703" x="3484563" y="4546600"/>
          <p14:tracePt t="70719" x="3502025" y="4546600"/>
          <p14:tracePt t="70734" x="3517900" y="4546600"/>
          <p14:tracePt t="70765" x="3527425" y="4546600"/>
          <p14:tracePt t="70782" x="3552825" y="4546600"/>
          <p14:tracePt t="70799" x="3578225" y="4546600"/>
          <p14:tracePt t="70815" x="3594100" y="4546600"/>
          <p14:tracePt t="70828" x="3603625" y="4546600"/>
          <p14:tracePt t="70845" x="3636963" y="4546600"/>
          <p14:tracePt t="70861" x="3662363" y="4546600"/>
          <p14:tracePt t="70878" x="3679825" y="4546600"/>
          <p14:tracePt t="70894" x="3697288" y="4546600"/>
          <p14:tracePt t="70911" x="3722688" y="4546600"/>
          <p14:tracePt t="70927" x="3738563" y="4546600"/>
          <p14:tracePt t="70970" x="3748088" y="4546600"/>
          <p14:tracePt t="70986" x="3756025" y="4546600"/>
          <p14:tracePt t="70999" x="3790950" y="4546600"/>
          <p14:tracePt t="71018" x="3841750" y="4546600"/>
          <p14:tracePt t="71036" x="3849688" y="4546600"/>
          <p14:tracePt t="71125" x="3857625" y="4546600"/>
          <p14:tracePt t="71141" x="3857625" y="4564063"/>
          <p14:tracePt t="71155" x="3857625" y="4614863"/>
          <p14:tracePt t="71173" x="3824288" y="4741863"/>
          <p14:tracePt t="71188" x="3824288" y="4749800"/>
          <p14:tracePt t="71597" x="3816350" y="4749800"/>
          <p14:tracePt t="71612" x="3798888" y="4749800"/>
          <p14:tracePt t="71625" x="3773488" y="4733925"/>
          <p14:tracePt t="71644" x="3763963" y="4716463"/>
          <p14:tracePt t="71784" x="3763963" y="4708525"/>
          <p14:tracePt t="71800" x="3763963" y="4691063"/>
          <p14:tracePt t="71875" x="3773488" y="4691063"/>
          <p14:tracePt t="71921" x="3790950" y="4691063"/>
          <p14:tracePt t="72049" x="3806825" y="4691063"/>
          <p14:tracePt t="72068" x="3849688" y="4691063"/>
          <p14:tracePt t="72078" x="3875088" y="4691063"/>
          <p14:tracePt t="72095" x="3925888" y="4691063"/>
          <p14:tracePt t="72112" x="3994150" y="4691063"/>
          <p14:tracePt t="72128" x="4130675" y="4691063"/>
          <p14:tracePt t="72145" x="4308475" y="4691063"/>
          <p14:tracePt t="72161" x="4495800" y="4691063"/>
          <p14:tracePt t="72178" x="4741863" y="4691063"/>
          <p14:tracePt t="72188" x="4784725" y="4691063"/>
          <p14:tracePt t="72203" x="4852988" y="4691063"/>
          <p14:tracePt t="72220" x="4886325" y="4691063"/>
          <p14:tracePt t="72237" x="4903788" y="4691063"/>
          <p14:tracePt t="72252" x="4911725" y="4691063"/>
          <p14:tracePt t="72269" x="4929188" y="4691063"/>
          <p14:tracePt t="72286" x="4937125" y="4691063"/>
          <p14:tracePt t="72582" x="5030788" y="4691063"/>
          <p14:tracePt t="72599" x="5218113" y="4691063"/>
          <p14:tracePt t="72610" x="5319713" y="4691063"/>
          <p14:tracePt t="72628" x="5583238" y="4691063"/>
          <p14:tracePt t="72645" x="5745163" y="4691063"/>
          <p14:tracePt t="72662" x="5854700" y="4691063"/>
          <p14:tracePt t="72672" x="5905500" y="4673600"/>
          <p14:tracePt t="72691" x="6008688" y="4673600"/>
          <p14:tracePt t="72716" x="6127750" y="4665663"/>
          <p14:tracePt t="72736" x="6211888" y="4657725"/>
          <p14:tracePt t="72755" x="6254750" y="4648200"/>
          <p14:tracePt t="72766" x="6323013" y="4630738"/>
          <p14:tracePt t="72785" x="6373813" y="4622800"/>
          <p14:tracePt t="72787" x="6381750" y="4622800"/>
          <p14:tracePt t="72800" x="6391275" y="4622800"/>
          <p14:tracePt t="72818" x="6407150" y="4622800"/>
          <p14:tracePt t="72829" x="6450013" y="4622800"/>
          <p14:tracePt t="72845" x="6467475" y="4622800"/>
          <p14:tracePt t="72861" x="6518275" y="4614863"/>
          <p14:tracePt t="72878" x="6535738" y="4614863"/>
          <p14:tracePt t="72895" x="6594475" y="4605338"/>
          <p14:tracePt t="72911" x="6645275" y="4605338"/>
          <p14:tracePt t="72929" x="6731000" y="4605338"/>
          <p14:tracePt t="72937" x="6772275" y="4605338"/>
          <p14:tracePt t="72957" x="6824663" y="4605338"/>
          <p14:tracePt t="72982" x="6934200" y="4605338"/>
          <p14:tracePt t="72984" x="6951663" y="4605338"/>
          <p14:tracePt t="73083" x="6951663" y="4597400"/>
          <p14:tracePt t="73093" x="6977063" y="4597400"/>
          <p14:tracePt t="73132" x="7002463" y="4579938"/>
          <p14:tracePt t="73156" x="7019925" y="4579938"/>
          <p14:tracePt t="73174" x="7045325" y="4572000"/>
          <p14:tracePt t="73187" x="7078663" y="4572000"/>
          <p14:tracePt t="73205" x="7088188" y="4572000"/>
          <p14:tracePt t="73236" x="7104063" y="4572000"/>
          <p14:tracePt t="73658" x="7113588" y="4572000"/>
          <p14:tracePt t="73671" x="7129463" y="4572000"/>
          <p14:tracePt t="73689" x="7154863" y="4572000"/>
          <p14:tracePt t="73704" x="7205663" y="4572000"/>
          <p14:tracePt t="73719" x="7248525" y="4572000"/>
          <p14:tracePt t="73735" x="7324725" y="4572000"/>
          <p14:tracePt t="73753" x="7377113" y="4572000"/>
          <p14:tracePt t="73771" x="7453313" y="4572000"/>
          <p14:tracePt t="73788" x="7486650" y="4572000"/>
          <p14:tracePt t="73803" x="7494588" y="4572000"/>
          <p14:tracePt t="73818" x="7504113" y="4564063"/>
          <p14:tracePt t="73828" x="7512050" y="4564063"/>
          <p14:tracePt t="74703" x="7562850" y="4564063"/>
          <p14:tracePt t="74719" x="7656513" y="4564063"/>
          <p14:tracePt t="74737" x="7707313" y="4564063"/>
          <p14:tracePt t="74737" x="7767638" y="4579938"/>
          <p14:tracePt t="74751" x="7818438" y="4579938"/>
          <p14:tracePt t="74770" x="7980363" y="4579938"/>
          <p14:tracePt t="74785" x="8047038" y="4579938"/>
          <p14:tracePt t="74804" x="8089900" y="4579938"/>
          <p14:tracePt t="74819" x="8107363" y="4579938"/>
          <p14:tracePt t="75500" x="8115300" y="4579938"/>
          <p14:tracePt t="75517" x="8150225" y="4579938"/>
          <p14:tracePt t="75536" x="8285163" y="4579938"/>
          <p14:tracePt t="75552" x="8413750" y="4579938"/>
          <p14:tracePt t="75564" x="8455025" y="4579938"/>
          <p14:tracePt t="75578" x="8489950" y="4579938"/>
          <p14:tracePt t="75609" x="8497888" y="4579938"/>
          <p14:tracePt t="75659" x="8455025" y="4579938"/>
          <p14:tracePt t="75671" x="8404225" y="4579938"/>
          <p14:tracePt t="75686" x="8226425" y="4597400"/>
          <p14:tracePt t="75705" x="7902575" y="4640263"/>
          <p14:tracePt t="75721" x="7265988" y="4724400"/>
          <p14:tracePt t="75721" x="6883400" y="4775200"/>
          <p14:tracePt t="75737" x="5965825" y="4878388"/>
          <p14:tracePt t="75753" x="5524500" y="4911725"/>
          <p14:tracePt t="75770" x="4792663" y="5056188"/>
          <p14:tracePt t="75785" x="4206875" y="5157788"/>
          <p14:tracePt t="75800" x="3806825" y="5183188"/>
          <p14:tracePt t="75818" x="3348038" y="5226050"/>
          <p14:tracePt t="75830" x="3221038" y="5226050"/>
          <p14:tracePt t="75845" x="2949575" y="5226050"/>
          <p14:tracePt t="75861" x="2711450" y="5226050"/>
          <p14:tracePt t="75882" x="2557463" y="5226050"/>
          <p14:tracePt t="75884" x="2498725" y="5226050"/>
          <p14:tracePt t="75895" x="2455863" y="5226050"/>
          <p14:tracePt t="75911" x="2413000" y="5226050"/>
          <p14:tracePt t="75927" x="2354263" y="5226050"/>
          <p14:tracePt t="75945" x="2311400" y="5226050"/>
          <p14:tracePt t="75953" x="2278063" y="5226050"/>
          <p14:tracePt t="75968" x="2243138" y="5226050"/>
          <p14:tracePt t="75986" x="2174875" y="5218113"/>
          <p14:tracePt t="76001" x="2141538" y="5192713"/>
          <p14:tracePt t="76019" x="2055813" y="5157788"/>
          <p14:tracePt t="76037" x="2014538" y="5149850"/>
          <p14:tracePt t="76053" x="1911350" y="5124450"/>
          <p14:tracePt t="76065" x="1819275" y="5116513"/>
          <p14:tracePt t="76078" x="1751013" y="5091113"/>
          <p14:tracePt t="76097" x="1614488" y="5064125"/>
          <p14:tracePt t="76098" x="1538288" y="5048250"/>
          <p14:tracePt t="76111" x="1436688" y="5030788"/>
          <p14:tracePt t="76127" x="1385888" y="5013325"/>
          <p14:tracePt t="76145" x="1350963" y="4997450"/>
          <p14:tracePt t="76161" x="1325563" y="4987925"/>
          <p14:tracePt t="76171" x="1317625" y="4979988"/>
          <p14:tracePt t="76189" x="1266825" y="4946650"/>
          <p14:tracePt t="76204" x="1223963" y="4929188"/>
          <p14:tracePt t="76235" x="1206500" y="4911725"/>
          <p14:tracePt t="76253" x="1181100" y="4894263"/>
          <p14:tracePt t="76268" x="1155700" y="4894263"/>
          <p14:tracePt t="76288" x="1122363" y="4868863"/>
          <p14:tracePt t="76303" x="1087438" y="4860925"/>
          <p14:tracePt t="76319" x="1069975" y="4835525"/>
          <p14:tracePt t="76343" x="1054100" y="4835525"/>
          <p14:tracePt t="76392" x="1054100" y="4810125"/>
          <p14:tracePt t="76408" x="1087438" y="4810125"/>
          <p14:tracePt t="76423" x="1163638" y="4792663"/>
          <p14:tracePt t="76437" x="1231900" y="4775200"/>
          <p14:tracePt t="76455" x="1520825" y="4733925"/>
          <p14:tracePt t="76469" x="1809750" y="4724400"/>
          <p14:tracePt t="76486" x="2260600" y="4724400"/>
          <p14:tracePt t="76501" x="2727325" y="4724400"/>
          <p14:tracePt t="76520" x="3051175" y="4724400"/>
          <p14:tracePt t="76535" x="3211513" y="4724400"/>
          <p14:tracePt t="76581" x="3203575" y="4724400"/>
          <p14:tracePt t="76598" x="3127375" y="4716463"/>
          <p14:tracePt t="76609" x="3084513" y="4716463"/>
          <p14:tracePt t="76626" x="3000375" y="4716463"/>
          <p14:tracePt t="76640" x="2965450" y="4716463"/>
          <p14:tracePt t="76659" x="2932113" y="4716463"/>
          <p14:tracePt t="76923" x="2906713" y="4716463"/>
          <p14:tracePt t="76939" x="2820988" y="4733925"/>
          <p14:tracePt t="76954" x="2736850" y="4767263"/>
          <p14:tracePt t="76968" x="2557463" y="4827588"/>
          <p14:tracePt t="76987" x="2344738" y="4868863"/>
          <p14:tracePt t="77003" x="2108200" y="4929188"/>
          <p14:tracePt t="77022" x="1852613" y="4962525"/>
          <p14:tracePt t="77037" x="1639888" y="4997450"/>
          <p14:tracePt t="77051" x="1520825" y="5005388"/>
          <p14:tracePt t="77062" x="1487488" y="5013325"/>
          <p14:tracePt t="77078" x="1470025" y="5013325"/>
          <p14:tracePt t="77265" x="1470025" y="5030788"/>
          <p14:tracePt t="77282" x="1462088" y="5030788"/>
          <p14:tracePt t="77299" x="1393825" y="5064125"/>
          <p14:tracePt t="77312" x="1317625" y="5106988"/>
          <p14:tracePt t="77328" x="1223963" y="5124450"/>
          <p14:tracePt t="77345" x="1163638" y="5132388"/>
          <p14:tracePt t="77361" x="1069975" y="5141913"/>
          <p14:tracePt t="77378" x="993775" y="5157788"/>
          <p14:tracePt t="77395" x="952500" y="5167313"/>
          <p14:tracePt t="77412" x="942975" y="5167313"/>
          <p14:tracePt t="77431" x="935038" y="5167313"/>
          <p14:tracePt t="77453" x="917575" y="5175250"/>
          <p14:tracePt t="77471" x="917575" y="5183188"/>
          <p14:tracePt t="77613" x="909638" y="5183188"/>
          <p14:tracePt t="77626" x="900113" y="5183188"/>
          <p14:tracePt t="77640" x="892175" y="5183188"/>
          <p14:tracePt t="77658" x="874713" y="5183188"/>
          <p14:tracePt t="77672" x="858838" y="5183188"/>
          <p14:tracePt t="77688" x="849313" y="5183188"/>
          <p14:tracePt t="77703" x="841375" y="5183188"/>
          <p14:tracePt t="77720" x="823913" y="5183188"/>
          <p14:tracePt t="77735" x="808038" y="5183188"/>
          <p14:tracePt t="77767" x="798513" y="5183188"/>
          <p14:tracePt t="77785" x="781050" y="5183188"/>
          <p14:tracePt t="77832" x="773113" y="5183188"/>
          <p14:tracePt t="78129" x="765175" y="5183188"/>
          <p14:tracePt t="78439" x="823913" y="5183188"/>
          <p14:tracePt t="78452" x="884238" y="5183188"/>
          <p14:tracePt t="78470" x="977900" y="5183188"/>
          <p14:tracePt t="78485" x="1036638" y="5183188"/>
          <p14:tracePt t="78503" x="1138238" y="5183188"/>
          <p14:tracePt t="78517" x="1231900" y="5183188"/>
          <p14:tracePt t="78535" x="1257300" y="5183188"/>
          <p14:tracePt t="78553" x="1266825" y="5183188"/>
          <p14:tracePt t="78939" x="1360488" y="5183188"/>
          <p14:tracePt t="78952" x="1401763" y="5183188"/>
          <p14:tracePt t="78970" x="1657350" y="5183188"/>
          <p14:tracePt t="78987" x="1827213" y="5183188"/>
          <p14:tracePt t="79003" x="1903413" y="5183188"/>
          <p14:tracePt t="79017" x="2030413" y="5183188"/>
          <p14:tracePt t="79036" x="2124075" y="5183188"/>
          <p14:tracePt t="79053" x="2133600" y="5183188"/>
          <p14:tracePt t="79641" x="2174875" y="5183188"/>
          <p14:tracePt t="79657" x="2200275" y="5183188"/>
          <p14:tracePt t="79674" x="2319338" y="5183188"/>
          <p14:tracePt t="79688" x="2455863" y="5183188"/>
          <p14:tracePt t="79703" x="2617788" y="5183188"/>
          <p14:tracePt t="79719" x="2676525" y="5183188"/>
          <p14:tracePt t="79734" x="2830513" y="5183188"/>
          <p14:tracePt t="79753" x="2974975" y="5183188"/>
          <p14:tracePt t="79769" x="3051175" y="5183188"/>
          <p14:tracePt t="79787" x="3067050" y="5183188"/>
          <p14:tracePt t="79803" x="3094038" y="5183188"/>
          <p14:tracePt t="79817" x="3101975" y="5183188"/>
          <p14:tracePt t="79827" x="3109913" y="5183188"/>
          <p14:tracePt t="79923" x="3135313" y="5183188"/>
          <p14:tracePt t="79938" x="3152775" y="5175250"/>
          <p14:tracePt t="79953" x="3178175" y="5175250"/>
          <p14:tracePt t="79970" x="3221038" y="5167313"/>
          <p14:tracePt t="79985" x="3279775" y="5167313"/>
          <p14:tracePt t="80003" x="3348038" y="5157788"/>
          <p14:tracePt t="80021" x="3408363" y="5157788"/>
          <p14:tracePt t="80035" x="3527425" y="5149850"/>
          <p14:tracePt t="80053" x="3654425" y="5149850"/>
          <p14:tracePt t="80067" x="3773488" y="5149850"/>
          <p14:tracePt t="80077" x="3816350" y="5149850"/>
          <p14:tracePt t="80094" x="3883025" y="5141913"/>
          <p14:tracePt t="80111" x="3900488" y="5141913"/>
          <p14:tracePt t="80297" x="3908425" y="5141913"/>
          <p14:tracePt t="80315" x="3943350" y="5141913"/>
          <p14:tracePt t="80333" x="4002088" y="5141913"/>
          <p14:tracePt t="80347" x="4052888" y="5141913"/>
          <p14:tracePt t="80361" x="4156075" y="5141913"/>
          <p14:tracePt t="80378" x="4232275" y="5141913"/>
          <p14:tracePt t="80394" x="4283075" y="5132388"/>
          <p14:tracePt t="80413" x="4291013" y="5132388"/>
          <p14:tracePt t="81047" x="4325938" y="5132388"/>
          <p14:tracePt t="81067" x="4394200" y="5132388"/>
          <p14:tracePt t="81085" x="4648200" y="5132388"/>
          <p14:tracePt t="81095" x="4716463" y="5132388"/>
          <p14:tracePt t="81111" x="4835525" y="5132388"/>
          <p14:tracePt t="81130" x="4911725" y="5132388"/>
          <p14:tracePt t="81767" x="4919663" y="5132388"/>
          <p14:tracePt t="81786" x="5064125" y="5132388"/>
          <p14:tracePt t="81799" x="5251450" y="5132388"/>
          <p14:tracePt t="81819" x="5405438" y="5132388"/>
          <p14:tracePt t="81828" x="5507038" y="5132388"/>
          <p14:tracePt t="81845" x="5634038" y="5132388"/>
          <p14:tracePt t="81861" x="5735638" y="5132388"/>
          <p14:tracePt t="81878" x="5761038" y="5132388"/>
          <p14:tracePt t="81894" x="5770563" y="5132388"/>
          <p14:tracePt t="81923" x="5778500" y="5132388"/>
          <p14:tracePt t="81938" x="5788025" y="5132388"/>
          <p14:tracePt t="81954" x="5803900" y="5132388"/>
          <p14:tracePt t="81971" x="5829300" y="5132388"/>
          <p14:tracePt t="81986" x="5838825" y="5132388"/>
          <p14:tracePt t="82004" x="5897563" y="5132388"/>
          <p14:tracePt t="82019" x="5932488" y="5132388"/>
          <p14:tracePt t="82034" x="5965825" y="5132388"/>
          <p14:tracePt t="82053" x="5999163" y="5132388"/>
          <p14:tracePt t="82067" x="6059488" y="5132388"/>
          <p14:tracePt t="82085" x="6084888" y="5132388"/>
          <p14:tracePt t="82099" x="6135688" y="5132388"/>
          <p14:tracePt t="82111" x="6161088" y="5132388"/>
          <p14:tracePt t="82129" x="6178550" y="5132388"/>
          <p14:tracePt t="82145" x="6203950" y="5132388"/>
          <p14:tracePt t="82172" x="6221413" y="5132388"/>
          <p14:tracePt t="82517" x="6237288" y="5132388"/>
          <p14:tracePt t="82534" x="6313488" y="5132388"/>
          <p14:tracePt t="82552" x="6399213" y="5124450"/>
          <p14:tracePt t="82565" x="6450013" y="5116513"/>
          <p14:tracePt t="82578" x="6492875" y="5116513"/>
          <p14:tracePt t="82594" x="6535738" y="5106988"/>
          <p14:tracePt t="82611" x="6551613" y="5106988"/>
          <p14:tracePt t="83064" x="6561138" y="5106988"/>
          <p14:tracePt t="83083" x="6602413" y="5106988"/>
          <p14:tracePt t="83099" x="6705600" y="5106988"/>
          <p14:tracePt t="83109" x="6746875" y="5106988"/>
          <p14:tracePt t="83127" x="6824663" y="5106988"/>
          <p14:tracePt t="83145" x="6934200" y="5106988"/>
          <p14:tracePt t="83161" x="6985000" y="5106988"/>
          <p14:tracePt t="83178" x="7019925" y="5106988"/>
          <p14:tracePt t="83186" x="7027863" y="5106988"/>
          <p14:tracePt t="84600" x="7070725" y="5106988"/>
          <p14:tracePt t="84609" x="7104063" y="5099050"/>
          <p14:tracePt t="84628" x="7205663" y="5091113"/>
          <p14:tracePt t="84644" x="7283450" y="5091113"/>
          <p14:tracePt t="84661" x="7342188" y="5081588"/>
          <p14:tracePt t="84677" x="7385050" y="5081588"/>
          <p14:tracePt t="84687" x="7402513" y="5081588"/>
          <p14:tracePt t="84719" x="7410450" y="5081588"/>
          <p14:tracePt t="84753" x="7418388" y="5081588"/>
          <p14:tracePt t="84768" x="7427913" y="5081588"/>
          <p14:tracePt t="84787" x="7443788" y="5081588"/>
          <p14:tracePt t="84816" x="7469188" y="5081588"/>
          <p14:tracePt t="84835" x="7546975" y="5081588"/>
          <p14:tracePt t="84849" x="7562850" y="5081588"/>
          <p14:tracePt t="84861" x="7648575" y="5081588"/>
          <p14:tracePt t="84881" x="7699375" y="5081588"/>
          <p14:tracePt t="84894" x="7775575" y="5091113"/>
          <p14:tracePt t="84911" x="7818438" y="5099050"/>
          <p14:tracePt t="84921" x="7826375" y="5099050"/>
          <p14:tracePt t="85114" x="7793038" y="5099050"/>
          <p14:tracePt t="85142" x="7724775" y="5116513"/>
          <p14:tracePt t="85158" x="7691438" y="5116513"/>
          <p14:tracePt t="85173" x="7656513" y="5124450"/>
          <p14:tracePt t="85187" x="7639050" y="5124450"/>
          <p14:tracePt t="85203" x="7631113" y="5124450"/>
          <p14:tracePt t="85218" x="7623175" y="5132388"/>
          <p14:tracePt t="85359" x="7656513" y="5132388"/>
          <p14:tracePt t="85379" x="7750175" y="5132388"/>
          <p14:tracePt t="85391" x="7783513" y="5132388"/>
          <p14:tracePt t="85408" x="7894638" y="5132388"/>
          <p14:tracePt t="85425" x="8047038" y="5132388"/>
          <p14:tracePt t="85439" x="8183563" y="5132388"/>
          <p14:tracePt t="85454" x="8259763" y="5132388"/>
          <p14:tracePt t="85471" x="8277225" y="5132388"/>
          <p14:tracePt t="85486" x="8302625" y="5132388"/>
          <p14:tracePt t="85501" x="8320088" y="5132388"/>
          <p14:tracePt t="85520" x="8328025" y="5132388"/>
          <p14:tracePt t="85534" x="8335963" y="5132388"/>
          <p14:tracePt t="85552" x="8353425" y="5132388"/>
          <p14:tracePt t="85564" x="8378825" y="5132388"/>
          <p14:tracePt t="85599" x="8404225" y="5132388"/>
          <p14:tracePt t="85610" x="8413750" y="5132388"/>
          <p14:tracePt t="85628" x="8480425" y="5132388"/>
          <p14:tracePt t="85644" x="8566150" y="5132388"/>
          <p14:tracePt t="85661" x="8624888" y="5132388"/>
          <p14:tracePt t="85678" x="8659813" y="5132388"/>
          <p14:tracePt t="85688" x="8667750" y="5132388"/>
          <p14:tracePt t="85705" x="8710613" y="5132388"/>
          <p14:tracePt t="85721" x="8753475" y="5124450"/>
          <p14:tracePt t="85739" x="8804275" y="5124450"/>
          <p14:tracePt t="85762" x="8829675" y="5116513"/>
          <p14:tracePt t="85771" x="8847138" y="5116513"/>
          <p14:tracePt t="85787" x="8855075" y="5116513"/>
          <p14:tracePt t="85906" x="8863013" y="5116513"/>
          <p14:tracePt t="85922" x="8923338" y="5116513"/>
          <p14:tracePt t="85937" x="8991600" y="5116513"/>
          <p14:tracePt t="85955" x="9101138" y="5116513"/>
          <p14:tracePt t="86303" x="9024938" y="5149850"/>
          <p14:tracePt t="86317" x="8940800" y="5157788"/>
          <p14:tracePt t="86328" x="8812213" y="5175250"/>
          <p14:tracePt t="86344" x="8064500" y="5175250"/>
          <p14:tracePt t="86361" x="7154863" y="5208588"/>
          <p14:tracePt t="86377" x="6161088" y="5294313"/>
          <p14:tracePt t="86395" x="5337175" y="5370513"/>
          <p14:tracePt t="86411" x="4802188" y="5413375"/>
          <p14:tracePt t="86430" x="4419600" y="5413375"/>
          <p14:tracePt t="86439" x="4105275" y="5413375"/>
          <p14:tracePt t="86454" x="3951288" y="5413375"/>
          <p14:tracePt t="86471" x="3568700" y="5413375"/>
          <p14:tracePt t="86486" x="3160713" y="5413375"/>
          <p14:tracePt t="86501" x="2752725" y="5413375"/>
          <p14:tracePt t="86518" x="2319338" y="5413375"/>
          <p14:tracePt t="86536" x="1809750" y="5413375"/>
          <p14:tracePt t="86550" x="1665288" y="5413375"/>
          <p14:tracePt t="86569" x="1427163" y="5413375"/>
          <p14:tracePt t="86581" x="1216025" y="5413375"/>
          <p14:tracePt t="86595" x="1130300" y="5413375"/>
          <p14:tracePt t="86611" x="935038" y="5413375"/>
          <p14:tracePt t="86628" x="866775" y="5421313"/>
          <p14:tracePt t="86644" x="849313" y="5430838"/>
          <p14:tracePt t="86663" x="841375" y="5430838"/>
          <p14:tracePt t="86844" x="874713" y="5430838"/>
          <p14:tracePt t="86859" x="909638" y="5430838"/>
          <p14:tracePt t="86878" x="968375" y="5430838"/>
          <p14:tracePt t="86893" x="1155700" y="5430838"/>
          <p14:tracePt t="86907" x="1249363" y="5430838"/>
          <p14:tracePt t="86921" x="1393825" y="5430838"/>
          <p14:tracePt t="86936" x="1538288" y="5430838"/>
          <p14:tracePt t="86954" x="1614488" y="5430838"/>
          <p14:tracePt t="86969" x="1639888" y="5430838"/>
          <p14:tracePt t="87002" x="1649413" y="5430838"/>
          <p14:tracePt t="87050" x="1657350" y="5430838"/>
          <p14:tracePt t="87067" x="1682750" y="5430838"/>
          <p14:tracePt t="87096" x="1708150" y="5430838"/>
          <p14:tracePt t="87173" x="1716088" y="5430838"/>
          <p14:tracePt t="87188" x="1725613" y="5430838"/>
          <p14:tracePt t="87265" x="1741488" y="5430838"/>
          <p14:tracePt t="87283" x="1758950" y="5430838"/>
          <p14:tracePt t="87299" x="1844675" y="5430838"/>
          <p14:tracePt t="87318" x="1963738" y="5430838"/>
          <p14:tracePt t="87328" x="2014538" y="5430838"/>
          <p14:tracePt t="87344" x="2082800" y="5430838"/>
          <p14:tracePt t="87361" x="2098675" y="5430838"/>
          <p14:tracePt t="87471" x="2108200" y="5430838"/>
          <p14:tracePt t="87485" x="2108200" y="5446713"/>
          <p14:tracePt t="87502" x="2108200" y="5489575"/>
          <p14:tracePt t="87520" x="2108200" y="5557838"/>
          <p14:tracePt t="87536" x="2005013" y="5626100"/>
          <p14:tracePt t="87550" x="1809750" y="5641975"/>
          <p14:tracePt t="87833" x="1895475" y="5641975"/>
          <p14:tracePt t="87843" x="1938338" y="5641975"/>
          <p14:tracePt t="87863" x="2014538" y="5641975"/>
          <p14:tracePt t="87878" x="2055813" y="5641975"/>
          <p14:tracePt t="87894" x="2098675" y="5634038"/>
          <p14:tracePt t="87911" x="2159000" y="5634038"/>
          <p14:tracePt t="87927" x="2227263" y="5626100"/>
          <p14:tracePt t="87937" x="2303463" y="5608638"/>
          <p14:tracePt t="87956" x="2405063" y="5600700"/>
          <p14:tracePt t="87971" x="2481263" y="5591175"/>
          <p14:tracePt t="87987" x="2643188" y="5583238"/>
          <p14:tracePt t="88001" x="2752725" y="5575300"/>
          <p14:tracePt t="88018" x="2846388" y="5575300"/>
          <p14:tracePt t="88019" x="2897188" y="5575300"/>
          <p14:tracePt t="88036" x="3000375" y="5575300"/>
          <p14:tracePt t="88054" x="3101975" y="5575300"/>
          <p14:tracePt t="88070" x="3195638" y="5575300"/>
          <p14:tracePt t="88078" x="3238500" y="5575300"/>
          <p14:tracePt t="88098" x="3263900" y="5575300"/>
          <p14:tracePt t="88112" x="3279775" y="5565775"/>
          <p14:tracePt t="88144" x="3322638" y="5557838"/>
          <p14:tracePt t="88161" x="3390900" y="5549900"/>
          <p14:tracePt t="88171" x="3416300" y="5532438"/>
          <p14:tracePt t="88190" x="3467100" y="5524500"/>
          <p14:tracePt t="88205" x="3527425" y="5514975"/>
          <p14:tracePt t="88221" x="3636963" y="5514975"/>
          <p14:tracePt t="88236" x="3713163" y="5514975"/>
          <p14:tracePt t="88255" x="3816350" y="5514975"/>
          <p14:tracePt t="88269" x="3841750" y="5514975"/>
          <p14:tracePt t="88285" x="3883025" y="5514975"/>
          <p14:tracePt t="88302" x="3900488" y="5514975"/>
          <p14:tracePt t="88376" x="3908425" y="5514975"/>
          <p14:tracePt t="88391" x="3943350" y="5507038"/>
          <p14:tracePt t="88407" x="3986213" y="5507038"/>
          <p14:tracePt t="88423" x="4062413" y="5507038"/>
          <p14:tracePt t="88437" x="4130675" y="5497513"/>
          <p14:tracePt t="88455" x="4146550" y="5497513"/>
          <p14:tracePt t="88473" x="4156075" y="5497513"/>
          <p14:tracePt t="88892" x="4189413" y="5497513"/>
          <p14:tracePt t="88906" x="4206875" y="5497513"/>
          <p14:tracePt t="88922" x="4232275" y="5497513"/>
          <p14:tracePt t="88939" x="4249738" y="5497513"/>
          <p14:tracePt t="88955" x="4283075" y="5497513"/>
          <p14:tracePt t="88970" x="4308475" y="5497513"/>
          <p14:tracePt t="88985" x="4325938" y="5497513"/>
          <p14:tracePt t="89003" x="4341813" y="5497513"/>
          <p14:tracePt t="89018" x="4351338" y="5497513"/>
          <p14:tracePt t="89094" x="4359275" y="5481638"/>
          <p14:tracePt t="89110" x="4376738" y="5481638"/>
          <p14:tracePt t="89518" x="4384675" y="5481638"/>
          <p14:tracePt t="89534" x="4402138" y="5481638"/>
          <p14:tracePt t="89552" x="4410075" y="5481638"/>
          <p14:tracePt t="89562" x="4419600" y="5481638"/>
          <p14:tracePt t="89578" x="4445000" y="5481638"/>
          <p14:tracePt t="89595" x="4495800" y="5481638"/>
          <p14:tracePt t="89611" x="4521200" y="5481638"/>
          <p14:tracePt t="89627" x="4605338" y="5481638"/>
          <p14:tracePt t="89647" x="4673600" y="5472113"/>
          <p14:tracePt t="89661" x="4733925" y="5472113"/>
          <p14:tracePt t="89678" x="4802188" y="5472113"/>
          <p14:tracePt t="89687" x="4843463" y="5472113"/>
          <p14:tracePt t="89707" x="4903788" y="5472113"/>
          <p14:tracePt t="89732" x="4997450" y="5472113"/>
          <p14:tracePt t="89737" x="5013325" y="5472113"/>
          <p14:tracePt t="89753" x="5038725" y="5472113"/>
          <p14:tracePt t="89781" x="5048250" y="5472113"/>
          <p14:tracePt t="89815" x="5056188" y="5472113"/>
          <p14:tracePt t="89861" x="5064125" y="5472113"/>
          <p14:tracePt t="89876" x="5091113" y="5472113"/>
          <p14:tracePt t="89893" x="5099050" y="5472113"/>
          <p14:tracePt t="89908" x="5106988" y="5464175"/>
          <p14:tracePt t="89923" x="5149850" y="5464175"/>
          <p14:tracePt t="89939" x="5243513" y="5464175"/>
          <p14:tracePt t="89954" x="5311775" y="5464175"/>
          <p14:tracePt t="89968" x="5387975" y="5464175"/>
          <p14:tracePt t="89986" x="5464175" y="5464175"/>
          <p14:tracePt t="90004" x="5514975" y="5464175"/>
          <p14:tracePt t="90187" x="5532438" y="5464175"/>
          <p14:tracePt t="90204" x="5540375" y="5464175"/>
          <p14:tracePt t="90219" x="5583238" y="5464175"/>
          <p14:tracePt t="90237" x="5608638" y="5464175"/>
          <p14:tracePt t="90251" x="5616575" y="5464175"/>
          <p14:tracePt t="90269" x="5651500" y="5464175"/>
          <p14:tracePt t="90286" x="5710238" y="5464175"/>
          <p14:tracePt t="90301" x="5770563" y="5464175"/>
          <p14:tracePt t="90320" x="5872163" y="5464175"/>
          <p14:tracePt t="90334" x="5889625" y="5464175"/>
          <p14:tracePt t="90344" x="5940425" y="5464175"/>
          <p14:tracePt t="90361" x="5948363" y="5464175"/>
          <p14:tracePt t="90377" x="5965825" y="5464175"/>
          <p14:tracePt t="91347" x="6042025" y="5464175"/>
          <p14:tracePt t="91358" x="6059488" y="5464175"/>
          <p14:tracePt t="91376" x="6118225" y="5464175"/>
          <p14:tracePt t="91393" x="6186488" y="5464175"/>
          <p14:tracePt t="91408" x="6237288" y="5464175"/>
          <p14:tracePt t="91422" x="6280150" y="5464175"/>
          <p14:tracePt t="91440" x="6297613" y="5464175"/>
          <p14:tracePt t="91454" x="6305550" y="5464175"/>
          <p14:tracePt t="91469" x="6323013" y="5464175"/>
          <p14:tracePt t="91483" x="6330950" y="5464175"/>
          <p14:tracePt t="91502" x="6338888" y="5464175"/>
          <p14:tracePt t="91521" x="6373813" y="5464175"/>
          <p14:tracePt t="91536" x="6381750" y="5464175"/>
          <p14:tracePt t="91550" x="6407150" y="5464175"/>
          <p14:tracePt t="91569" x="6457950" y="5464175"/>
          <p14:tracePt t="91585" x="6492875" y="5464175"/>
          <p14:tracePt t="91597" x="6500813" y="5464175"/>
          <p14:tracePt t="91611" x="6518275" y="5464175"/>
          <p14:tracePt t="91642" x="6526213" y="5464175"/>
          <p14:tracePt t="91656" x="6543675" y="5464175"/>
          <p14:tracePt t="91674" x="6551613" y="5464175"/>
          <p14:tracePt t="91688" x="6561138" y="5464175"/>
          <p14:tracePt t="91750" x="6577013" y="5464175"/>
          <p14:tracePt t="91849" x="6586538" y="5464175"/>
          <p14:tracePt t="91858" x="6594475" y="5464175"/>
          <p14:tracePt t="91880" x="6611938" y="5464175"/>
          <p14:tracePt t="91890" x="6619875" y="5464175"/>
          <p14:tracePt t="91905" x="6654800" y="5464175"/>
          <p14:tracePt t="91923" x="6713538" y="5464175"/>
          <p14:tracePt t="91938" x="6789738" y="5464175"/>
          <p14:tracePt t="91955" x="6850063" y="5464175"/>
          <p14:tracePt t="91970" x="6865938" y="5464175"/>
          <p14:tracePt t="91987" x="6916738" y="5464175"/>
          <p14:tracePt t="92001" x="6951663" y="5464175"/>
          <p14:tracePt t="92018" x="6985000" y="5464175"/>
          <p14:tracePt t="92051" x="6994525" y="5464175"/>
          <p14:tracePt t="92067" x="7010400" y="5464175"/>
          <p14:tracePt t="92084" x="7053263" y="5472113"/>
          <p14:tracePt t="92094" x="7061200" y="5472113"/>
          <p14:tracePt t="92112" x="7078663" y="5472113"/>
          <p14:tracePt t="92128" x="7113588" y="5472113"/>
          <p14:tracePt t="92145" x="7146925" y="5472113"/>
          <p14:tracePt t="92161" x="7154863" y="5472113"/>
          <p14:tracePt t="92178" x="7189788" y="5472113"/>
          <p14:tracePt t="92206" x="7308850" y="5472113"/>
          <p14:tracePt t="92220" x="7350125" y="5472113"/>
          <p14:tracePt t="92235" x="7385050" y="5472113"/>
          <p14:tracePt t="92253" x="7392988" y="5472113"/>
          <p14:tracePt t="92284" x="7402513" y="5472113"/>
          <p14:tracePt t="92422" x="7410450" y="5472113"/>
          <p14:tracePt t="92452" x="7427913" y="5472113"/>
          <p14:tracePt t="92468" x="7435850" y="5472113"/>
          <p14:tracePt t="92487" x="7469188" y="5472113"/>
          <p14:tracePt t="92502" x="7512050" y="5472113"/>
          <p14:tracePt t="92517" x="7588250" y="5472113"/>
          <p14:tracePt t="92537" x="7648575" y="5472113"/>
          <p14:tracePt t="92553" x="7732713" y="5472113"/>
          <p14:tracePt t="92565" x="7810500" y="5472113"/>
          <p14:tracePt t="92577" x="8013700" y="5446713"/>
          <p14:tracePt t="92594" x="8175625" y="5413375"/>
          <p14:tracePt t="92611" x="8243888" y="5405438"/>
          <p14:tracePt t="92628" x="8294688" y="5395913"/>
          <p14:tracePt t="92644" x="8353425" y="5387975"/>
          <p14:tracePt t="92661" x="8404225" y="5387975"/>
          <p14:tracePt t="92677" x="8455025" y="5387975"/>
          <p14:tracePt t="92687" x="8480425" y="5387975"/>
          <p14:tracePt t="92706" x="8523288" y="5387975"/>
          <p14:tracePt t="92731" x="8566150" y="5387975"/>
          <p14:tracePt t="92735" x="8583613" y="5387975"/>
          <p14:tracePt t="92753" x="8642350" y="5387975"/>
          <p14:tracePt t="92770" x="8693150" y="5387975"/>
          <p14:tracePt t="92784" x="8728075" y="5387975"/>
          <p14:tracePt t="92802" x="8761413" y="5387975"/>
          <p14:tracePt t="92820" x="8786813" y="5387975"/>
          <p14:tracePt t="92836" x="8804275" y="5387975"/>
          <p14:tracePt t="92851" x="8812213" y="5387975"/>
          <p14:tracePt t="92938" x="8778875" y="5387975"/>
          <p14:tracePt t="92955" x="8677275" y="5387975"/>
          <p14:tracePt t="92970" x="8353425" y="5405438"/>
          <p14:tracePt t="92985" x="7656513" y="5421313"/>
          <p14:tracePt t="93003" x="6772275" y="5472113"/>
          <p14:tracePt t="93018" x="6059488" y="5565775"/>
          <p14:tracePt t="93035" x="5507038" y="5651500"/>
          <p14:tracePt t="93053" x="4972050" y="5710238"/>
          <p14:tracePt t="93067" x="4724400" y="5745163"/>
          <p14:tracePt t="93082" x="4597400" y="5770563"/>
          <p14:tracePt t="93095" x="4384675" y="5778500"/>
          <p14:tracePt t="93111" x="4130675" y="5778500"/>
          <p14:tracePt t="93128" x="3824288" y="5778500"/>
          <p14:tracePt t="93144" x="3509963" y="5778500"/>
          <p14:tracePt t="93161" x="3178175" y="5778500"/>
          <p14:tracePt t="93177" x="2830513" y="5778500"/>
          <p14:tracePt t="93187" x="2676525" y="5778500"/>
          <p14:tracePt t="93205" x="2455863" y="5778500"/>
          <p14:tracePt t="93219" x="2319338" y="5778500"/>
          <p14:tracePt t="93235" x="2311400" y="5778500"/>
          <p14:tracePt t="93253" x="2293938" y="5778500"/>
          <p14:tracePt t="93268" x="2260600" y="5778500"/>
          <p14:tracePt t="93286" x="2243138" y="5778500"/>
          <p14:tracePt t="93287" x="2200275" y="5770563"/>
          <p14:tracePt t="93304" x="2141538" y="5761038"/>
          <p14:tracePt t="93320" x="2055813" y="5753100"/>
          <p14:tracePt t="93328" x="1920875" y="5735638"/>
          <p14:tracePt t="93348" x="1844675" y="5719763"/>
          <p14:tracePt t="93361" x="1793875" y="5710238"/>
          <p14:tracePt t="93377" x="1665288" y="5702300"/>
          <p14:tracePt t="93395" x="1487488" y="5684838"/>
          <p14:tracePt t="93411" x="1376363" y="5676900"/>
          <p14:tracePt t="93430" x="1249363" y="5676900"/>
          <p14:tracePt t="93445" x="1112838" y="5676900"/>
          <p14:tracePt t="93453" x="1069975" y="5676900"/>
          <p14:tracePt t="93471" x="968375" y="5676900"/>
          <p14:tracePt t="93486" x="884238" y="5676900"/>
          <p14:tracePt t="93501" x="833438" y="5676900"/>
          <p14:tracePt t="93520" x="773113" y="5676900"/>
          <p14:tracePt t="93535" x="730250" y="5676900"/>
          <p14:tracePt t="93547" x="663575" y="5676900"/>
          <p14:tracePt t="93562" x="628650" y="5676900"/>
          <p14:tracePt t="93577" x="544513" y="5676900"/>
          <p14:tracePt t="93596" x="484188" y="5676900"/>
          <p14:tracePt t="93611" x="441325" y="5676900"/>
          <p14:tracePt t="93629" x="425450" y="5676900"/>
          <p14:tracePt t="93719" x="441325" y="5676900"/>
          <p14:tracePt t="93735" x="492125" y="5668963"/>
          <p14:tracePt t="93753" x="595313" y="5651500"/>
          <p14:tracePt t="93769" x="654050" y="5651500"/>
          <p14:tracePt t="93784" x="747713" y="5651500"/>
          <p14:tracePt t="93803" x="917575" y="5651500"/>
          <p14:tracePt t="93817" x="960438" y="5651500"/>
          <p14:tracePt t="93827" x="993775" y="5651500"/>
          <p14:tracePt t="93844" x="1003300" y="5651500"/>
          <p14:tracePt t="93861" x="1011238" y="5651500"/>
          <p14:tracePt t="93893" x="1019175" y="5651500"/>
          <p14:tracePt t="93907" x="1036638" y="5651500"/>
          <p14:tracePt t="95267" x="1044575" y="5651500"/>
          <p14:tracePt t="95284" x="1062038" y="5651500"/>
          <p14:tracePt t="95302" x="1096963" y="5651500"/>
          <p14:tracePt t="95316" x="1181100" y="5651500"/>
          <p14:tracePt t="95328" x="1223963" y="5651500"/>
          <p14:tracePt t="95344" x="1308100" y="5651500"/>
          <p14:tracePt t="95361" x="1368425" y="5651500"/>
          <p14:tracePt t="95377" x="1411288" y="5651500"/>
          <p14:tracePt t="95394" x="1427163" y="5651500"/>
          <p14:tracePt t="95923" x="1444625" y="5651500"/>
          <p14:tracePt t="95939" x="1512888" y="5651500"/>
          <p14:tracePt t="95953" x="1555750" y="5651500"/>
          <p14:tracePt t="95971" x="1649413" y="5651500"/>
          <p14:tracePt t="95988" x="1827213" y="5651500"/>
          <p14:tracePt t="96003" x="1895475" y="5651500"/>
          <p14:tracePt t="96017" x="1938338" y="5651500"/>
          <p14:tracePt t="96098" x="1946275" y="5651500"/>
          <p14:tracePt t="96125" x="1954213" y="5651500"/>
          <p14:tracePt t="96142" x="1971675" y="5651500"/>
          <p14:tracePt t="96156" x="1997075" y="5651500"/>
          <p14:tracePt t="96172" x="2022475" y="5651500"/>
          <p14:tracePt t="96190" x="2116138" y="5651500"/>
          <p14:tracePt t="96205" x="2166938" y="5651500"/>
          <p14:tracePt t="96219" x="2209800" y="5651500"/>
          <p14:tracePt t="96238" x="2260600" y="5651500"/>
          <p14:tracePt t="96251" x="2268538" y="5651500"/>
          <p14:tracePt t="96269" x="2311400" y="5651500"/>
          <p14:tracePt t="96734" x="2336800" y="5651500"/>
          <p14:tracePt t="96750" x="2387600" y="5668963"/>
          <p14:tracePt t="96768" x="2447925" y="5668963"/>
          <p14:tracePt t="96786" x="2566988" y="5684838"/>
          <p14:tracePt t="96801" x="2592388" y="5684838"/>
          <p14:tracePt t="96813" x="2600325" y="5684838"/>
          <p14:tracePt t="97332" x="2617788" y="5684838"/>
          <p14:tracePt t="97343" x="2651125" y="5684838"/>
          <p14:tracePt t="97361" x="2744788" y="5684838"/>
          <p14:tracePt t="97378" x="2838450" y="5684838"/>
          <p14:tracePt t="97395" x="2897188" y="5684838"/>
          <p14:tracePt t="97411" x="2940050" y="5684838"/>
          <p14:tracePt t="97430" x="2982913" y="5684838"/>
          <p14:tracePt t="97515" x="2990850" y="5684838"/>
          <p14:tracePt t="97535" x="3008313" y="5684838"/>
          <p14:tracePt t="97551" x="3025775" y="5684838"/>
          <p14:tracePt t="97561" x="3033713" y="5684838"/>
          <p14:tracePt t="97578" x="3101975" y="5684838"/>
          <p14:tracePt t="97594" x="3152775" y="5684838"/>
          <p14:tracePt t="97612" x="3297238" y="5676900"/>
          <p14:tracePt t="97627" x="3322638" y="5676900"/>
          <p14:tracePt t="97648" x="3398838" y="5676900"/>
          <p14:tracePt t="97649" x="3459163" y="5668963"/>
          <p14:tracePt t="97661" x="3502025" y="5668963"/>
          <p14:tracePt t="97678" x="3654425" y="5641975"/>
          <p14:tracePt t="97705" x="3738563" y="5641975"/>
          <p14:tracePt t="97720" x="3798888" y="5641975"/>
          <p14:tracePt t="97734" x="3857625" y="5634038"/>
          <p14:tracePt t="97781" x="3867150" y="5634038"/>
          <p14:tracePt t="97798" x="3883025" y="5634038"/>
          <p14:tracePt t="97816" x="3900488" y="5626100"/>
          <p14:tracePt t="97827" x="3917950" y="5626100"/>
          <p14:tracePt t="97846" x="4019550" y="5626100"/>
          <p14:tracePt t="97861" x="4105275" y="5626100"/>
          <p14:tracePt t="97878" x="4156075" y="5626100"/>
          <p14:tracePt t="97894" x="4214813" y="5626100"/>
          <p14:tracePt t="97912" x="4249738" y="5626100"/>
          <p14:tracePt t="97927" x="4300538" y="5626100"/>
          <p14:tracePt t="97945" x="4341813" y="5626100"/>
          <p14:tracePt t="97956" x="4351338" y="5626100"/>
          <p14:tracePt t="97986" x="4359275" y="5626100"/>
          <p14:tracePt t="98003" x="4368800" y="5626100"/>
          <p14:tracePt t="98018" x="4384675" y="5626100"/>
          <p14:tracePt t="98036" x="4402138" y="5626100"/>
          <p14:tracePt t="98050" x="4410075" y="5626100"/>
          <p14:tracePt t="98061" x="4427538" y="5626100"/>
          <p14:tracePt t="98077" x="4445000" y="5626100"/>
          <p14:tracePt t="98094" x="4452938" y="5626100"/>
          <p14:tracePt t="98125" x="4460875" y="5626100"/>
          <p14:tracePt t="98455" x="4470400" y="5626100"/>
          <p14:tracePt t="98485" x="4486275" y="5626100"/>
          <p14:tracePt t="98502" x="4495800" y="5626100"/>
          <p14:tracePt t="98520" x="4521200" y="5626100"/>
          <p14:tracePt t="98535" x="4546600" y="5626100"/>
          <p14:tracePt t="98567" x="4546600" y="5616575"/>
          <p14:tracePt t="98656" x="4538663" y="5600700"/>
          <p14:tracePt t="98672" x="4521200" y="5600700"/>
          <p14:tracePt t="98849" x="4513263" y="5600700"/>
          <p14:tracePt t="98881" x="4554538" y="5600700"/>
          <p14:tracePt t="98895" x="4589463" y="5608638"/>
          <p14:tracePt t="98905" x="4614863" y="5608638"/>
          <p14:tracePt t="98923" x="4699000" y="5616575"/>
          <p14:tracePt t="98937" x="4775200" y="5616575"/>
          <p14:tracePt t="98955" x="4868863" y="5626100"/>
          <p14:tracePt t="98970" x="4903788" y="5626100"/>
          <p14:tracePt t="98984" x="4911725" y="5626100"/>
          <p14:tracePt t="99001" x="4929188" y="5626100"/>
          <p14:tracePt t="99018" x="4937125" y="5626100"/>
          <p14:tracePt t="99037" x="4962525" y="5626100"/>
          <p14:tracePt t="99053" x="4972050" y="5626100"/>
          <p14:tracePt t="99069" x="4979988" y="5626100"/>
          <p14:tracePt t="99082" x="5005388" y="5626100"/>
          <p14:tracePt t="99094" x="5013325" y="5626100"/>
          <p14:tracePt t="99113" x="5030788" y="5626100"/>
          <p14:tracePt t="99127" x="5073650" y="5626100"/>
          <p14:tracePt t="99146" x="5132388" y="5626100"/>
          <p14:tracePt t="99161" x="5167313" y="5626100"/>
          <p14:tracePt t="99178" x="5175250" y="5626100"/>
          <p14:tracePt t="99188" x="5208588" y="5626100"/>
          <p14:tracePt t="99204" x="5251450" y="5634038"/>
          <p14:tracePt t="99221" x="5286375" y="5634038"/>
          <p14:tracePt t="99237" x="5345113" y="5634038"/>
          <p14:tracePt t="99251" x="5380038" y="5634038"/>
          <p14:tracePt t="99269" x="5413375" y="5641975"/>
          <p14:tracePt t="99285" x="5430838" y="5641975"/>
          <p14:tracePt t="99317" x="5456238" y="5641975"/>
          <p14:tracePt t="99328" x="5464175" y="5641975"/>
          <p14:tracePt t="99345" x="5481638" y="5641975"/>
          <p14:tracePt t="99362" x="5497513" y="5641975"/>
          <p14:tracePt t="99377" x="5532438" y="5641975"/>
          <p14:tracePt t="99395" x="5565775" y="5641975"/>
          <p14:tracePt t="99411" x="5600700" y="5641975"/>
          <p14:tracePt t="99428" x="5659438" y="5641975"/>
          <p14:tracePt t="99437" x="5676900" y="5641975"/>
          <p14:tracePt t="99456" x="5735638" y="5641975"/>
          <p14:tracePt t="99470" x="5753100" y="5641975"/>
          <p14:tracePt t="99484" x="5770563" y="5641975"/>
          <p14:tracePt t="99501" x="5813425" y="5641975"/>
          <p14:tracePt t="99519" x="5846763" y="5641975"/>
          <p14:tracePt t="99537" x="5880100" y="5641975"/>
          <p14:tracePt t="99551" x="5922963" y="5641975"/>
          <p14:tracePt t="99563" x="5957888" y="5641975"/>
          <p14:tracePt t="99577" x="5999163" y="5641975"/>
          <p14:tracePt t="99597" x="6049963" y="5641975"/>
          <p14:tracePt t="99611" x="6110288" y="5641975"/>
          <p14:tracePt t="99628" x="6161088" y="5641975"/>
          <p14:tracePt t="99647" x="6203950" y="5641975"/>
          <p14:tracePt t="99657" x="6229350" y="5641975"/>
          <p14:tracePt t="99672" x="6262688" y="5641975"/>
          <p14:tracePt t="99690" x="6305550" y="5641975"/>
          <p14:tracePt t="99705" x="6348413" y="5641975"/>
          <p14:tracePt t="99719" x="6365875" y="5651500"/>
          <p14:tracePt t="99734" x="6373813" y="5651500"/>
          <p14:tracePt t="99753" x="6416675" y="5651500"/>
          <p14:tracePt t="99770" x="6457950" y="5651500"/>
          <p14:tracePt t="99787" x="6543675" y="5651500"/>
          <p14:tracePt t="99802" x="6586538" y="5651500"/>
          <p14:tracePt t="99819" x="6619875" y="5651500"/>
          <p14:tracePt t="99831" x="6627813" y="5651500"/>
          <p14:tracePt t="99844" x="6637338" y="5651500"/>
          <p14:tracePt t="99864" x="6645275" y="5651500"/>
          <p14:tracePt t="99908" x="6662738" y="5651500"/>
          <p14:tracePt t="99921" x="6670675" y="5651500"/>
          <p14:tracePt t="99937" x="6731000" y="5651500"/>
          <p14:tracePt t="99955" x="6772275" y="5651500"/>
          <p14:tracePt t="99969" x="6807200" y="5651500"/>
          <p14:tracePt t="99987" x="6832600" y="5651500"/>
          <p14:tracePt t="100002" x="6850063" y="5651500"/>
          <p14:tracePt t="100020" x="6891338" y="5651500"/>
          <p14:tracePt t="100035" x="6908800" y="5651500"/>
          <p14:tracePt t="100049" x="6916738" y="5651500"/>
          <p14:tracePt t="100202" x="6926263" y="5651500"/>
          <p14:tracePt t="100219" x="6969125" y="5651500"/>
          <p14:tracePt t="100237" x="7019925" y="5651500"/>
          <p14:tracePt t="100237" x="7061200" y="5651500"/>
          <p14:tracePt t="100251" x="7096125" y="5651500"/>
          <p14:tracePt t="100267" x="7154863" y="5651500"/>
          <p14:tracePt t="100284" x="7215188" y="5651500"/>
          <p14:tracePt t="100300" x="7258050" y="5651500"/>
          <p14:tracePt t="100315" x="7273925" y="5651500"/>
          <p14:tracePt t="100316" x="7283450" y="5651500"/>
          <p14:tracePt t="100327" x="7316788" y="5651500"/>
          <p14:tracePt t="100345" x="7359650" y="5651500"/>
          <p14:tracePt t="100361" x="7367588" y="5651500"/>
          <p14:tracePt t="100378" x="7410450" y="5651500"/>
          <p14:tracePt t="100394" x="7418388" y="5651500"/>
          <p14:tracePt t="100454" x="7427913" y="5651500"/>
          <p14:tracePt t="100469" x="7461250" y="5651500"/>
          <p14:tracePt t="100485" x="7478713" y="5651500"/>
          <p14:tracePt t="100503" x="7486650" y="5651500"/>
          <p14:tracePt t="100517" x="7521575" y="5659438"/>
          <p14:tracePt t="100534" x="7554913" y="5659438"/>
          <p14:tracePt t="100554" x="7580313" y="5659438"/>
          <p14:tracePt t="100568" x="7623175" y="5668963"/>
          <p14:tracePt t="100578" x="7639050" y="5668963"/>
          <p14:tracePt t="100594" x="7656513" y="5668963"/>
          <p14:tracePt t="100611" x="7673975" y="5668963"/>
          <p14:tracePt t="100627" x="7681913" y="5668963"/>
          <p14:tracePt t="100719" x="7691438" y="5668963"/>
          <p14:tracePt t="100736" x="7699375" y="5668963"/>
          <p14:tracePt t="100753" x="7724775" y="5668963"/>
          <p14:tracePt t="100770" x="7732713" y="5676900"/>
          <p14:tracePt t="100798" x="7742238" y="5684838"/>
          <p14:tracePt t="100832" x="7750175" y="5684838"/>
          <p14:tracePt t="100849" x="7767638" y="5684838"/>
          <p14:tracePt t="100859" x="7775575" y="5684838"/>
          <p14:tracePt t="100879" x="7800975" y="5684838"/>
          <p14:tracePt t="100906" x="7810500" y="5684838"/>
          <p14:tracePt t="100924" x="7826375" y="5684838"/>
          <p14:tracePt t="100939" x="7851775" y="5684838"/>
          <p14:tracePt t="100955" x="7861300" y="5684838"/>
          <p14:tracePt t="100969" x="7877175" y="5684838"/>
          <p14:tracePt t="101001" x="7886700" y="5684838"/>
          <p14:tracePt t="101032" x="7894638" y="5684838"/>
          <p14:tracePt t="101066" x="7912100" y="5684838"/>
          <p14:tracePt t="101083" x="7920038" y="5684838"/>
          <p14:tracePt t="101095" x="7927975" y="5684838"/>
          <p14:tracePt t="101125" x="7945438" y="5684838"/>
          <p14:tracePt t="101147" x="7954963" y="5684838"/>
          <p14:tracePt t="101159" x="7970838" y="5684838"/>
          <p14:tracePt t="101187" x="7988300" y="5684838"/>
          <p14:tracePt t="101220" x="7996238" y="5684838"/>
          <p14:tracePt t="101236" x="8013700" y="5684838"/>
          <p14:tracePt t="101253" x="8021638" y="5684838"/>
          <p14:tracePt t="101267" x="8039100" y="5684838"/>
          <p14:tracePt t="101284" x="8064500" y="5684838"/>
          <p14:tracePt t="101313" x="8074025" y="5684838"/>
          <p14:tracePt t="101347" x="8081963" y="5684838"/>
          <p14:tracePt t="101375" x="8089900" y="5684838"/>
          <p14:tracePt t="101391" x="8115300" y="5684838"/>
          <p14:tracePt t="101406" x="8132763" y="5684838"/>
          <p14:tracePt t="101424" x="8158163" y="5684838"/>
          <p14:tracePt t="101452" x="8166100" y="5684838"/>
          <p14:tracePt t="101688" x="8175625" y="5684838"/>
          <p14:tracePt t="101705" x="8218488" y="5684838"/>
          <p14:tracePt t="101720" x="8285163" y="5684838"/>
          <p14:tracePt t="101737" x="8345488" y="5684838"/>
          <p14:tracePt t="101754" x="8413750" y="5684838"/>
          <p14:tracePt t="101767" x="8489950" y="5684838"/>
          <p14:tracePt t="101786" x="8540750" y="5684838"/>
          <p14:tracePt t="101816" x="8609013" y="5684838"/>
          <p14:tracePt t="101832" x="8651875" y="5684838"/>
          <p14:tracePt t="101849" x="8677275" y="5684838"/>
          <p14:tracePt t="101860" x="8718550" y="5684838"/>
          <p14:tracePt t="101878" x="8753475" y="5684838"/>
          <p14:tracePt t="101894" x="8812213" y="5684838"/>
          <p14:tracePt t="101911" x="8888413" y="5684838"/>
          <p14:tracePt t="101925" x="8897938" y="5684838"/>
          <p14:tracePt t="101945" x="8940800" y="5684838"/>
          <p14:tracePt t="101953" x="8948738" y="5676900"/>
          <p14:tracePt t="101971" x="8956675" y="5676900"/>
          <p14:tracePt t="101986" x="8966200" y="5676900"/>
          <p14:tracePt t="102130" x="8974138" y="5676900"/>
          <p14:tracePt t="102219" x="8897938" y="5676900"/>
          <p14:tracePt t="102235" x="8624888" y="5676900"/>
          <p14:tracePt t="102253" x="7988300" y="5676900"/>
          <p14:tracePt t="102267" x="7010400" y="5676900"/>
          <p14:tracePt t="102285" x="6049963" y="5727700"/>
          <p14:tracePt t="102303" x="5022850" y="5829300"/>
          <p14:tracePt t="102318" x="4351338" y="5846763"/>
          <p14:tracePt t="102330" x="3679825" y="5864225"/>
          <p14:tracePt t="102345" x="3382963" y="5897563"/>
          <p14:tracePt t="102362" x="2949575" y="5940425"/>
          <p14:tracePt t="102378" x="2693988" y="5991225"/>
          <p14:tracePt t="102394" x="2481263" y="6016625"/>
          <p14:tracePt t="102411" x="2166938" y="6042025"/>
          <p14:tracePt t="102427" x="2047875" y="6042025"/>
          <p14:tracePt t="102448" x="1751013" y="6067425"/>
          <p14:tracePt t="102453" x="1639888" y="6076950"/>
          <p14:tracePt t="102469" x="1427163" y="6092825"/>
          <p14:tracePt t="102487" x="1249363" y="6102350"/>
          <p14:tracePt t="102503" x="1173163" y="6110288"/>
          <p14:tracePt t="102521" x="1147763" y="6110288"/>
          <p14:tracePt t="102534" x="1138238" y="6110288"/>
          <p14:tracePt t="102552" x="1130300" y="6110288"/>
          <p14:tracePt t="102566" x="1122363" y="6110288"/>
          <p14:tracePt t="102578" x="1112838" y="6110288"/>
          <p14:tracePt t="102594" x="1104900" y="6110288"/>
          <p14:tracePt t="102612" x="1069975" y="6110288"/>
          <p14:tracePt t="102627" x="1003300" y="6110288"/>
          <p14:tracePt t="102644" x="917575" y="6110288"/>
          <p14:tracePt t="102661" x="849313" y="6110288"/>
          <p14:tracePt t="102680" x="790575" y="6110288"/>
          <p14:tracePt t="102689" x="755650" y="6110288"/>
          <p14:tracePt t="102705" x="679450" y="6110288"/>
          <p14:tracePt t="102719" x="620713" y="6110288"/>
          <p14:tracePt t="102737" x="603250" y="6110288"/>
          <p14:tracePt t="102907" x="628650" y="6110288"/>
          <p14:tracePt t="102922" x="696913" y="6110288"/>
          <p14:tracePt t="102937" x="781050" y="6110288"/>
          <p14:tracePt t="102955" x="909638" y="6110288"/>
          <p14:tracePt t="102970" x="1104900" y="6110288"/>
          <p14:tracePt t="102984" x="1308100" y="6110288"/>
          <p14:tracePt t="103001" x="1520825" y="6110288"/>
          <p14:tracePt t="103019" x="1758950" y="6110288"/>
          <p14:tracePt t="103034" x="1801813" y="6110288"/>
          <p14:tracePt t="103052" x="1860550" y="6110288"/>
          <p14:tracePt t="103064" x="1878013" y="6110288"/>
          <p14:tracePt t="103077" x="1885950" y="6102350"/>
          <p14:tracePt t="103283" x="1954213" y="6084888"/>
          <p14:tracePt t="103299" x="1997075" y="6059488"/>
          <p14:tracePt t="103318" x="2184400" y="6059488"/>
          <p14:tracePt t="103328" x="2268538" y="6049963"/>
          <p14:tracePt t="103345" x="2473325" y="6016625"/>
          <p14:tracePt t="103361" x="2541588" y="5999163"/>
          <p14:tracePt t="103408" x="2549525" y="5991225"/>
          <p14:tracePt t="103421" x="2541588" y="5983288"/>
          <p14:tracePt t="103439" x="2463800" y="5957888"/>
          <p14:tracePt t="103455" x="2413000" y="5957888"/>
          <p14:tracePt t="103469" x="2344738" y="5957888"/>
          <p14:tracePt t="103483" x="2336800" y="5948363"/>
          <p14:tracePt t="103581" x="2397125" y="5940425"/>
          <p14:tracePt t="103598" x="2438400" y="5940425"/>
          <p14:tracePt t="103616" x="2455863" y="5940425"/>
          <p14:tracePt t="103625" x="2463800" y="5940425"/>
          <p14:tracePt t="103953" x="2473325" y="5940425"/>
          <p14:tracePt t="103969" x="2541588" y="5940425"/>
          <p14:tracePt t="103987" x="2855913" y="5940425"/>
          <p14:tracePt t="104001" x="2990850" y="5940425"/>
          <p14:tracePt t="104020" x="3365500" y="5922963"/>
          <p14:tracePt t="104035" x="3433763" y="5922963"/>
          <p14:tracePt t="104046" x="3449638" y="5915025"/>
          <p14:tracePt t="105316" x="3408363" y="5922963"/>
          <p14:tracePt t="105332" x="3382963" y="5922963"/>
          <p14:tracePt t="105347" x="3203575" y="5965825"/>
          <p14:tracePt t="105361" x="2846388" y="6016625"/>
          <p14:tracePt t="105378" x="2159000" y="6110288"/>
          <p14:tracePt t="105395" x="1138238" y="6229350"/>
          <p14:tracePt t="105412" x="866775" y="6262688"/>
          <p14:tracePt t="105428" x="544513" y="6313488"/>
          <p14:tracePt t="105437" x="450850" y="6330950"/>
          <p14:tracePt t="105500" x="425450" y="6338888"/>
          <p14:tracePt t="105516" x="415925" y="6338888"/>
          <p14:tracePt t="105535" x="365125" y="6356350"/>
          <p14:tracePt t="105553" x="263525" y="6356350"/>
          <p14:tracePt t="105567" x="230188" y="6365875"/>
          <p14:tracePt t="105578" x="220663" y="6373813"/>
          <p14:tracePt t="105594" x="212725" y="6373813"/>
          <p14:tracePt t="105687" x="288925" y="6373813"/>
          <p14:tracePt t="105704" x="382588" y="6381750"/>
          <p14:tracePt t="105720" x="544513" y="6416675"/>
          <p14:tracePt t="105736" x="704850" y="6424613"/>
          <p14:tracePt t="105754" x="823913" y="6424613"/>
          <p14:tracePt t="105768" x="849313" y="6424613"/>
          <p14:tracePt t="106158" x="884238" y="6424613"/>
          <p14:tracePt t="106175" x="1028700" y="6424613"/>
          <p14:tracePt t="106191" x="1241425" y="6407150"/>
          <p14:tracePt t="106203" x="1419225" y="6373813"/>
          <p14:tracePt t="106221" x="1546225" y="6356350"/>
          <p14:tracePt t="106235" x="1571625" y="6348413"/>
          <p14:tracePt t="106817" x="1614488" y="6348413"/>
          <p14:tracePt t="106833" x="1665288" y="6348413"/>
          <p14:tracePt t="106844" x="1852613" y="6338888"/>
          <p14:tracePt t="106861" x="2022475" y="6323013"/>
          <p14:tracePt t="106878" x="2098675" y="6313488"/>
          <p14:tracePt t="106894" x="2311400" y="6305550"/>
          <p14:tracePt t="106912" x="2397125" y="6305550"/>
          <p14:tracePt t="106928" x="2422525" y="6305550"/>
          <p14:tracePt t="106937" x="2430463" y="6305550"/>
          <p14:tracePt t="106954" x="2447925" y="6297613"/>
          <p14:tracePt t="106969" x="2473325" y="6288088"/>
          <p14:tracePt t="106985" x="2516188" y="6288088"/>
          <p14:tracePt t="107003" x="2574925" y="6288088"/>
          <p14:tracePt t="107019" x="2608263" y="6288088"/>
          <p14:tracePt t="107035" x="2625725" y="6288088"/>
          <p14:tracePt t="107052" x="2668588" y="6288088"/>
          <p14:tracePt t="107069" x="2701925" y="6280150"/>
          <p14:tracePt t="107070" x="2762250" y="6262688"/>
          <p14:tracePt t="107095" x="2838450" y="6262688"/>
          <p14:tracePt t="107112" x="2914650" y="6262688"/>
          <p14:tracePt t="107127" x="2965450" y="6262688"/>
          <p14:tracePt t="107145" x="2990850" y="6262688"/>
          <p14:tracePt t="107391" x="3000375" y="6262688"/>
          <p14:tracePt t="107407" x="3025775" y="6262688"/>
          <p14:tracePt t="107422" x="3109913" y="6262688"/>
          <p14:tracePt t="107438" x="3221038" y="6262688"/>
          <p14:tracePt t="107453" x="3330575" y="6262688"/>
          <p14:tracePt t="107469" x="3373438" y="6262688"/>
          <p14:tracePt t="107485" x="3449638" y="6262688"/>
          <p14:tracePt t="107503" x="3484563" y="6262688"/>
          <p14:tracePt t="107549" x="3492500" y="6262688"/>
          <p14:tracePt t="107567" x="3509963" y="6254750"/>
          <p14:tracePt t="107815" x="3517900" y="6254750"/>
          <p14:tracePt t="107843" x="3535363" y="6254750"/>
          <p14:tracePt t="107864" x="3543300" y="6246813"/>
          <p14:tracePt t="107892" x="3560763" y="6246813"/>
          <p14:tracePt t="107909" x="3594100" y="6246813"/>
          <p14:tracePt t="107923" x="3629025" y="6246813"/>
          <p14:tracePt t="107937" x="3687763" y="6246813"/>
          <p14:tracePt t="107953" x="3730625" y="6246813"/>
          <p14:tracePt t="107970" x="3756025" y="6246813"/>
          <p14:tracePt t="107985" x="3763963" y="6246813"/>
          <p14:tracePt t="108048" x="3781425" y="6246813"/>
          <p14:tracePt t="108203" x="3806825" y="6246813"/>
          <p14:tracePt t="108219" x="3875088" y="6246813"/>
          <p14:tracePt t="108237" x="3892550" y="6254750"/>
          <p14:tracePt t="108251" x="3986213" y="6262688"/>
          <p14:tracePt t="108270" x="4044950" y="6262688"/>
          <p14:tracePt t="108285" x="4095750" y="6262688"/>
          <p14:tracePt t="108299" x="4113213" y="6262688"/>
          <p14:tracePt t="108311" x="4138613" y="6262688"/>
          <p14:tracePt t="108328" x="4171950" y="6262688"/>
          <p14:tracePt t="108344" x="4224338" y="6262688"/>
          <p14:tracePt t="108362" x="4257675" y="6262688"/>
          <p14:tracePt t="108377" x="4283075" y="6272213"/>
          <p14:tracePt t="108398" x="4291013" y="6272213"/>
          <p14:tracePt t="108411" x="4300538" y="6272213"/>
          <p14:tracePt t="108429" x="4325938" y="6272213"/>
          <p14:tracePt t="108439" x="4333875" y="6280150"/>
          <p14:tracePt t="108454" x="4351338" y="6288088"/>
          <p14:tracePt t="108470" x="4384675" y="6297613"/>
          <p14:tracePt t="108655" x="4402138" y="6305550"/>
          <p14:tracePt t="108671" x="4402138" y="6313488"/>
          <p14:tracePt t="108689" x="4402138" y="6348413"/>
          <p14:tracePt t="108703" x="4402138" y="6432550"/>
          <p14:tracePt t="108720" x="4394200" y="6475413"/>
          <p14:tracePt t="108734" x="4384675" y="6475413"/>
          <p14:tracePt t="109189" x="4394200" y="6457950"/>
          <p14:tracePt t="109204" x="4486275" y="6432550"/>
          <p14:tracePt t="109219" x="4495800" y="6416675"/>
          <p14:tracePt t="109237" x="4513263" y="6407150"/>
          <p14:tracePt t="109300" x="4513263" y="6399213"/>
          <p14:tracePt t="109316" x="4529138" y="6399213"/>
          <p14:tracePt t="109328" x="4538663" y="6399213"/>
          <p14:tracePt t="109344" x="4589463" y="6399213"/>
          <p14:tracePt t="109346" x="4630738" y="6391275"/>
          <p14:tracePt t="109361" x="4673600" y="6391275"/>
          <p14:tracePt t="109377" x="4699000" y="6373813"/>
          <p14:tracePt t="109395" x="4708525" y="6373813"/>
          <p14:tracePt t="109439" x="4716463" y="6373813"/>
          <p14:tracePt t="109453" x="4733925" y="6373813"/>
          <p14:tracePt t="109875" x="4749800" y="6373813"/>
          <p14:tracePt t="109893" x="4810125" y="6373813"/>
          <p14:tracePt t="109906" x="4962525" y="6373813"/>
          <p14:tracePt t="109923" x="5175250" y="6373813"/>
          <p14:tracePt t="109937" x="5294313" y="6373813"/>
          <p14:tracePt t="109955" x="5575300" y="6348413"/>
          <p14:tracePt t="109970" x="5634038" y="6348413"/>
          <p14:tracePt t="109984" x="5659438" y="6348413"/>
          <p14:tracePt t="110532" x="5694363" y="6348413"/>
          <p14:tracePt t="110549" x="5829300" y="6348413"/>
          <p14:tracePt t="110565" x="6042025" y="6348413"/>
          <p14:tracePt t="110584" x="6254750" y="6348413"/>
          <p14:tracePt t="110595" x="6467475" y="6348413"/>
          <p14:tracePt t="110611" x="6611938" y="6348413"/>
          <p14:tracePt t="110627" x="6688138" y="6348413"/>
          <p14:tracePt t="110645" x="6705600" y="6348413"/>
          <p14:tracePt t="110845" x="6713538" y="6348413"/>
          <p14:tracePt t="110862" x="6789738" y="6348413"/>
          <p14:tracePt t="110878" x="6832600" y="6348413"/>
          <p14:tracePt t="110890" x="6865938" y="6348413"/>
          <p14:tracePt t="110908" x="6977063" y="6348413"/>
          <p14:tracePt t="110923" x="7121525" y="6348413"/>
          <p14:tracePt t="110939" x="7232650" y="6348413"/>
          <p14:tracePt t="110954" x="7350125" y="6348413"/>
          <p14:tracePt t="110970" x="7427913" y="6348413"/>
          <p14:tracePt t="111048" x="7443788" y="6348413"/>
          <p14:tracePt t="111080" x="7461250" y="6348413"/>
          <p14:tracePt t="111095" x="7469188" y="6348413"/>
          <p14:tracePt t="111113" x="7486650" y="6348413"/>
          <p14:tracePt t="111125" x="7512050" y="6348413"/>
          <p14:tracePt t="111143" x="7562850" y="6348413"/>
          <p14:tracePt t="111156" x="7580313" y="6348413"/>
          <p14:tracePt t="111173" x="7639050" y="6348413"/>
          <p14:tracePt t="111188" x="7681913" y="6348413"/>
          <p14:tracePt t="111203" x="7707313" y="6348413"/>
          <p14:tracePt t="111220" x="7767638" y="6348413"/>
          <p14:tracePt t="111237" x="7835900" y="6348413"/>
          <p14:tracePt t="111252" x="7894638" y="6348413"/>
          <p14:tracePt t="111270" x="7945438" y="6348413"/>
          <p14:tracePt t="111284" x="7980363" y="6348413"/>
          <p14:tracePt t="111453" x="7996238" y="6348413"/>
          <p14:tracePt t="111470" x="8039100" y="6348413"/>
          <p14:tracePt t="111487" x="8124825" y="6348413"/>
          <p14:tracePt t="111502" x="8158163" y="6348413"/>
          <p14:tracePt t="111519" x="8328025" y="6348413"/>
          <p14:tracePt t="111535" x="8413750" y="6330950"/>
          <p14:tracePt t="111552" x="8447088" y="6323013"/>
          <p14:tracePt t="111720" x="8489950" y="6323013"/>
          <p14:tracePt t="111736" x="8497888" y="6323013"/>
          <p14:tracePt t="111753" x="8548688" y="6323013"/>
          <p14:tracePt t="111767" x="8558213" y="6323013"/>
          <p14:tracePt t="111786" x="8591550" y="6323013"/>
          <p14:tracePt t="111801" x="8624888" y="6323013"/>
          <p14:tracePt t="111814" x="8651875" y="6323013"/>
          <p14:tracePt t="111828" x="8685213" y="6323013"/>
          <p14:tracePt t="111845" x="8710613" y="6323013"/>
          <p14:tracePt t="112565" x="8718550" y="6323013"/>
          <p14:tracePt t="112583" x="8667750" y="6356350"/>
          <p14:tracePt t="112594" x="8634413" y="6381750"/>
          <p14:tracePt t="112611" x="8507413" y="6467475"/>
          <p14:tracePt t="112627" x="8447088" y="6500813"/>
          <p14:tracePt t="112645" x="8335963" y="6561138"/>
          <p14:tracePt t="112661" x="8115300" y="6713538"/>
          <p14:tracePt t="113380" x="6153150" y="6569075"/>
          <p14:tracePt t="113390" x="5957888" y="6305550"/>
          <p14:tracePt t="113406" x="5421313" y="5745163"/>
          <p14:tracePt t="113423" x="4691063" y="5064125"/>
          <p14:tracePt t="113437" x="3781425" y="4300538"/>
          <p14:tracePt t="113454" x="2932113" y="3568700"/>
          <p14:tracePt t="113471" x="2073275" y="2881313"/>
          <p14:tracePt t="113486" x="1249363" y="2200275"/>
          <p14:tracePt t="113500" x="815975" y="1895475"/>
          <p14:tracePt t="113940" x="1087438" y="884238"/>
          <p14:tracePt t="113954" x="1758950" y="993775"/>
          <p14:tracePt t="113971" x="2268538" y="1104900"/>
          <p14:tracePt t="113986" x="2846388" y="1257300"/>
          <p14:tracePt t="114002" x="3382963" y="1385888"/>
          <p14:tracePt t="114019" x="3917950" y="1589088"/>
          <p14:tracePt t="114034" x="4486275" y="1793875"/>
          <p14:tracePt t="114051" x="5022850" y="1997075"/>
          <p14:tracePt t="114064" x="5268913" y="2108200"/>
          <p14:tracePt t="114077" x="5727700" y="2336800"/>
          <p14:tracePt t="114095" x="6450013" y="2778125"/>
          <p14:tracePt t="114111" x="6883400" y="3067050"/>
          <p14:tracePt t="114128" x="7088188" y="3211513"/>
          <p14:tracePt t="114145" x="7512050" y="3484563"/>
          <p14:tracePt t="114164" x="7877175" y="3730625"/>
          <p14:tracePt t="114236" x="7851775" y="3730625"/>
          <p14:tracePt t="114250" x="7775575" y="3687763"/>
          <p14:tracePt t="114269" x="7707313" y="3654425"/>
          <p14:tracePt t="114286" x="7580313" y="3603625"/>
          <p14:tracePt t="114300" x="7435850" y="3560763"/>
          <p14:tracePt t="114319" x="7291388" y="3509963"/>
          <p14:tracePt t="114331" x="7154863" y="3467100"/>
          <p14:tracePt t="114345" x="7096125" y="3441700"/>
          <p14:tracePt t="114367" x="7045325" y="3441700"/>
          <p14:tracePt t="114379" x="7035800" y="3441700"/>
          <p14:tracePt t="114735" x="7027863" y="3441700"/>
          <p14:tracePt t="114750" x="6985000" y="3441700"/>
          <p14:tracePt t="114767" x="6865938" y="3408363"/>
          <p14:tracePt t="114787" x="6442075" y="3289300"/>
          <p14:tracePt t="114802" x="5915025" y="3109913"/>
          <p14:tracePt t="114814" x="5616575" y="3000375"/>
          <p14:tracePt t="114833" x="4792663" y="2668588"/>
          <p14:tracePt t="114845" x="3849688" y="2235200"/>
          <p14:tracePt t="114862" x="2752725" y="1751013"/>
          <p14:tracePt t="114878" x="1827213" y="1231900"/>
          <p14:tracePt t="114894" x="917575" y="739775"/>
          <p14:tracePt t="114913" x="17463" y="220663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A06C6696-A138-403E-2476-6B87F8A2D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147" y="675324"/>
            <a:ext cx="1336989" cy="128792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090FEF6-C0EB-3520-3344-46B347C7F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546" y="675324"/>
            <a:ext cx="1336989" cy="128792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1A05EC7-3D47-13AB-CCD9-689ACC103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945" y="675324"/>
            <a:ext cx="1336989" cy="12879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4E69F1C-4049-880D-D046-54F122206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344" y="675324"/>
            <a:ext cx="1336989" cy="1287925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42EDAC74-299B-30D0-683A-2E0548B2D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6147" y="1732465"/>
            <a:ext cx="1336989" cy="128792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B9EAB06E-2B3C-0C07-D8D9-836C13ADB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0334" y="1732465"/>
            <a:ext cx="1336989" cy="128792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530FF1A-E438-5271-3629-0256069CFA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8854" y="1733814"/>
            <a:ext cx="1336990" cy="128792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21DBA4E-EA2D-49AB-2B70-212802D191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2797" y="1732465"/>
            <a:ext cx="1336990" cy="1287926"/>
          </a:xfrm>
          <a:prstGeom prst="rect">
            <a:avLst/>
          </a:prstGeom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1B0908BD-43B7-BD85-CB40-8C368BE77B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6650" y="2812566"/>
            <a:ext cx="1303692" cy="973220"/>
          </a:xfrm>
          <a:prstGeom prst="rect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17235378-5DAE-8C01-AD2E-3E9E439976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0301" y="2812566"/>
            <a:ext cx="1326419" cy="973220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634DDD21-9200-1D3B-02D8-687CBC1048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9651" y="2812566"/>
            <a:ext cx="1303692" cy="963676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F803B186-B454-01C5-42E8-01AC96A15C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9892" y="2815351"/>
            <a:ext cx="1310397" cy="96367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2C06E191-A439-8FBE-EA4B-0E1FF4577F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87599" y="3749067"/>
            <a:ext cx="1336990" cy="1287927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E36278CF-179C-753F-F8B2-E7F97B7D31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25999" y="3749070"/>
            <a:ext cx="1336990" cy="1287926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D044D6AD-BD28-231C-FA3F-8A4E3B9366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64398" y="3749071"/>
            <a:ext cx="1336990" cy="128792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54728C0F-6F1A-AFB2-9448-A830EF56B27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2797" y="3749071"/>
            <a:ext cx="1336991" cy="1287927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5B27E5EF-580F-CBC6-841A-FF4AD6DF37C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83868" y="4812527"/>
            <a:ext cx="1336989" cy="1287924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DA05B1CC-BF57-CFCA-8CC7-BC32B9033F2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23137" y="4812529"/>
            <a:ext cx="1336988" cy="1287924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5B59911C-A012-686A-E6BF-0F81E54C6A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65279" y="4812529"/>
            <a:ext cx="1336990" cy="1287926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6A6E85FB-86B4-5B96-B8CA-DF768985CAE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96002" y="4812530"/>
            <a:ext cx="1336990" cy="128792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7E18611-4CD4-1767-1E19-B9C989D81AF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49743" y="675324"/>
            <a:ext cx="1336989" cy="128792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CF158CC-A784-6A55-817E-7EB3310738D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41197" y="1732465"/>
            <a:ext cx="1336990" cy="1287926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D11017B0-BCD3-79C0-2895-A7BC8DC107C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41197" y="3749071"/>
            <a:ext cx="1336990" cy="1287927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D6C2AC64-6D4F-CDE8-6C6A-B3863A92652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32649" y="4812530"/>
            <a:ext cx="1336991" cy="1287927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B76C8073-3B17-90C6-093A-A7F12811EC7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997908" y="5879510"/>
            <a:ext cx="1324815" cy="992410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D0ECFB0D-FA33-B71E-30F2-654F764FD93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945992" y="5888549"/>
            <a:ext cx="1308370" cy="992411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D8DF0FDF-2E3D-3F18-1E59-567D9755A4F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887254" y="5888548"/>
            <a:ext cx="1308370" cy="983372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6ECE962A-952E-3635-702E-765A1D346E2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819972" y="5888547"/>
            <a:ext cx="1313953" cy="983372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ED995913-F9F7-C10B-A0DF-042132942E2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773473" y="5895662"/>
            <a:ext cx="1293972" cy="970287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82D8F527-8FA7-54D9-E811-02428C200D2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67421" y="2814797"/>
            <a:ext cx="1302218" cy="964230"/>
          </a:xfrm>
          <a:prstGeom prst="rect">
            <a:avLst/>
          </a:prstGeom>
        </p:spPr>
      </p:pic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FCEC1F34-29AB-0AC4-B304-03327BE4B62E}"/>
              </a:ext>
            </a:extLst>
          </p:cNvPr>
          <p:cNvGrpSpPr/>
          <p:nvPr/>
        </p:nvGrpSpPr>
        <p:grpSpPr>
          <a:xfrm>
            <a:off x="2148790" y="847199"/>
            <a:ext cx="629832" cy="718248"/>
            <a:chOff x="965675" y="1290415"/>
            <a:chExt cx="863125" cy="948583"/>
          </a:xfrm>
        </p:grpSpPr>
        <p:cxnSp>
          <p:nvCxnSpPr>
            <p:cNvPr id="86" name="直線矢印コネクタ 85">
              <a:extLst>
                <a:ext uri="{FF2B5EF4-FFF2-40B4-BE49-F238E27FC236}">
                  <a16:creationId xmlns:a16="http://schemas.microsoft.com/office/drawing/2014/main" id="{4DAEEF10-FC74-FD9A-CAC4-8A548F2840F5}"/>
                </a:ext>
              </a:extLst>
            </p:cNvPr>
            <p:cNvCxnSpPr>
              <a:cxnSpLocks/>
            </p:cNvCxnSpPr>
            <p:nvPr/>
          </p:nvCxnSpPr>
          <p:spPr>
            <a:xfrm>
              <a:off x="965675" y="2238998"/>
              <a:ext cx="86312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矢印コネクタ 86">
              <a:extLst>
                <a:ext uri="{FF2B5EF4-FFF2-40B4-BE49-F238E27FC236}">
                  <a16:creationId xmlns:a16="http://schemas.microsoft.com/office/drawing/2014/main" id="{16F85C81-E805-E89C-FB0F-0C707A0C4013}"/>
                </a:ext>
              </a:extLst>
            </p:cNvPr>
            <p:cNvCxnSpPr/>
            <p:nvPr/>
          </p:nvCxnSpPr>
          <p:spPr>
            <a:xfrm flipV="1">
              <a:off x="965675" y="1290415"/>
              <a:ext cx="0" cy="9485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ADA0E791-186C-5605-E9D9-4BE3E9321622}"/>
              </a:ext>
            </a:extLst>
          </p:cNvPr>
          <p:cNvSpPr txBox="1"/>
          <p:nvPr/>
        </p:nvSpPr>
        <p:spPr>
          <a:xfrm>
            <a:off x="2168655" y="1517080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SSC</a:t>
            </a:r>
            <a:endParaRPr kumimoji="1" lang="ja-JP" altLang="en-US" sz="1400" dirty="0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7BA817D2-6E52-FC21-ED65-4545BF1A62EA}"/>
              </a:ext>
            </a:extLst>
          </p:cNvPr>
          <p:cNvSpPr txBox="1"/>
          <p:nvPr/>
        </p:nvSpPr>
        <p:spPr>
          <a:xfrm rot="16200000">
            <a:off x="1827738" y="1050371"/>
            <a:ext cx="441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FSC</a:t>
            </a:r>
            <a:endParaRPr kumimoji="1" lang="ja-JP" altLang="en-US" sz="1400" dirty="0"/>
          </a:p>
        </p:txBody>
      </p:sp>
      <p:grpSp>
        <p:nvGrpSpPr>
          <p:cNvPr id="90" name="グループ化 89">
            <a:extLst>
              <a:ext uri="{FF2B5EF4-FFF2-40B4-BE49-F238E27FC236}">
                <a16:creationId xmlns:a16="http://schemas.microsoft.com/office/drawing/2014/main" id="{4AF57487-6395-9C10-BA46-D52ED2C9DF77}"/>
              </a:ext>
            </a:extLst>
          </p:cNvPr>
          <p:cNvGrpSpPr/>
          <p:nvPr/>
        </p:nvGrpSpPr>
        <p:grpSpPr>
          <a:xfrm>
            <a:off x="2174644" y="3840694"/>
            <a:ext cx="629832" cy="765879"/>
            <a:chOff x="965675" y="1290415"/>
            <a:chExt cx="863125" cy="948583"/>
          </a:xfrm>
        </p:grpSpPr>
        <p:cxnSp>
          <p:nvCxnSpPr>
            <p:cNvPr id="91" name="直線矢印コネクタ 90">
              <a:extLst>
                <a:ext uri="{FF2B5EF4-FFF2-40B4-BE49-F238E27FC236}">
                  <a16:creationId xmlns:a16="http://schemas.microsoft.com/office/drawing/2014/main" id="{7BF523B2-6A9F-DE74-2144-DB93B31BA3A9}"/>
                </a:ext>
              </a:extLst>
            </p:cNvPr>
            <p:cNvCxnSpPr>
              <a:cxnSpLocks/>
            </p:cNvCxnSpPr>
            <p:nvPr/>
          </p:nvCxnSpPr>
          <p:spPr>
            <a:xfrm>
              <a:off x="965675" y="2238998"/>
              <a:ext cx="86312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矢印コネクタ 91">
              <a:extLst>
                <a:ext uri="{FF2B5EF4-FFF2-40B4-BE49-F238E27FC236}">
                  <a16:creationId xmlns:a16="http://schemas.microsoft.com/office/drawing/2014/main" id="{A3916CA1-590D-03C0-0DC6-0BEF34001127}"/>
                </a:ext>
              </a:extLst>
            </p:cNvPr>
            <p:cNvCxnSpPr/>
            <p:nvPr/>
          </p:nvCxnSpPr>
          <p:spPr>
            <a:xfrm flipV="1">
              <a:off x="965675" y="1290415"/>
              <a:ext cx="0" cy="9485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373B196F-1E62-7703-57E4-839D6E51BB26}"/>
              </a:ext>
            </a:extLst>
          </p:cNvPr>
          <p:cNvSpPr txBox="1"/>
          <p:nvPr/>
        </p:nvSpPr>
        <p:spPr>
          <a:xfrm>
            <a:off x="2221619" y="4582838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SSC</a:t>
            </a:r>
            <a:endParaRPr kumimoji="1" lang="ja-JP" altLang="en-US" sz="1400" dirty="0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62042176-8EBC-BE83-A410-9FA3D8BEDA5F}"/>
              </a:ext>
            </a:extLst>
          </p:cNvPr>
          <p:cNvSpPr txBox="1"/>
          <p:nvPr/>
        </p:nvSpPr>
        <p:spPr>
          <a:xfrm rot="16200000">
            <a:off x="1859385" y="4060910"/>
            <a:ext cx="441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FSC</a:t>
            </a:r>
            <a:endParaRPr kumimoji="1" lang="ja-JP" altLang="en-US" sz="1400" dirty="0"/>
          </a:p>
        </p:txBody>
      </p:sp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97328DEC-B04C-A5DC-48D7-6B19DF2E2769}"/>
              </a:ext>
            </a:extLst>
          </p:cNvPr>
          <p:cNvGrpSpPr/>
          <p:nvPr/>
        </p:nvGrpSpPr>
        <p:grpSpPr>
          <a:xfrm>
            <a:off x="2157289" y="1848780"/>
            <a:ext cx="629832" cy="766351"/>
            <a:chOff x="965675" y="1290415"/>
            <a:chExt cx="863125" cy="948583"/>
          </a:xfrm>
        </p:grpSpPr>
        <p:cxnSp>
          <p:nvCxnSpPr>
            <p:cNvPr id="96" name="直線矢印コネクタ 95">
              <a:extLst>
                <a:ext uri="{FF2B5EF4-FFF2-40B4-BE49-F238E27FC236}">
                  <a16:creationId xmlns:a16="http://schemas.microsoft.com/office/drawing/2014/main" id="{C5558BAF-9437-4EF8-88CD-F180D97767A0}"/>
                </a:ext>
              </a:extLst>
            </p:cNvPr>
            <p:cNvCxnSpPr>
              <a:cxnSpLocks/>
            </p:cNvCxnSpPr>
            <p:nvPr/>
          </p:nvCxnSpPr>
          <p:spPr>
            <a:xfrm>
              <a:off x="965675" y="2238998"/>
              <a:ext cx="86312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矢印コネクタ 96">
              <a:extLst>
                <a:ext uri="{FF2B5EF4-FFF2-40B4-BE49-F238E27FC236}">
                  <a16:creationId xmlns:a16="http://schemas.microsoft.com/office/drawing/2014/main" id="{2FD28D3C-F2B1-DAA1-7021-717097BB5D7D}"/>
                </a:ext>
              </a:extLst>
            </p:cNvPr>
            <p:cNvCxnSpPr/>
            <p:nvPr/>
          </p:nvCxnSpPr>
          <p:spPr>
            <a:xfrm flipV="1">
              <a:off x="965675" y="1290415"/>
              <a:ext cx="0" cy="9485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A62933EF-1A6B-EA19-7A10-40A93C694702}"/>
              </a:ext>
            </a:extLst>
          </p:cNvPr>
          <p:cNvSpPr txBox="1"/>
          <p:nvPr/>
        </p:nvSpPr>
        <p:spPr>
          <a:xfrm>
            <a:off x="1832946" y="2577461"/>
            <a:ext cx="1086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FITC-VAD-FMK</a:t>
            </a:r>
            <a:endParaRPr kumimoji="1" lang="ja-JP" altLang="en-US" sz="1200" dirty="0"/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BBD35A25-991D-7596-2027-1722A91CD8E5}"/>
              </a:ext>
            </a:extLst>
          </p:cNvPr>
          <p:cNvSpPr txBox="1"/>
          <p:nvPr/>
        </p:nvSpPr>
        <p:spPr>
          <a:xfrm rot="16200000">
            <a:off x="1802519" y="2117238"/>
            <a:ext cx="441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FSC</a:t>
            </a:r>
            <a:endParaRPr kumimoji="1" lang="ja-JP" altLang="en-US" sz="1400" dirty="0"/>
          </a:p>
        </p:txBody>
      </p:sp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31C1C028-9DF2-CD79-393E-33A0401A6EAA}"/>
              </a:ext>
            </a:extLst>
          </p:cNvPr>
          <p:cNvGrpSpPr/>
          <p:nvPr/>
        </p:nvGrpSpPr>
        <p:grpSpPr>
          <a:xfrm>
            <a:off x="2214282" y="4912532"/>
            <a:ext cx="629832" cy="796047"/>
            <a:chOff x="965675" y="1290415"/>
            <a:chExt cx="863125" cy="948583"/>
          </a:xfrm>
        </p:grpSpPr>
        <p:cxnSp>
          <p:nvCxnSpPr>
            <p:cNvPr id="106" name="直線矢印コネクタ 105">
              <a:extLst>
                <a:ext uri="{FF2B5EF4-FFF2-40B4-BE49-F238E27FC236}">
                  <a16:creationId xmlns:a16="http://schemas.microsoft.com/office/drawing/2014/main" id="{102A49C8-2380-A5B3-C5ED-5BD7162214A8}"/>
                </a:ext>
              </a:extLst>
            </p:cNvPr>
            <p:cNvCxnSpPr>
              <a:cxnSpLocks/>
            </p:cNvCxnSpPr>
            <p:nvPr/>
          </p:nvCxnSpPr>
          <p:spPr>
            <a:xfrm>
              <a:off x="965675" y="2238998"/>
              <a:ext cx="86312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矢印コネクタ 106">
              <a:extLst>
                <a:ext uri="{FF2B5EF4-FFF2-40B4-BE49-F238E27FC236}">
                  <a16:creationId xmlns:a16="http://schemas.microsoft.com/office/drawing/2014/main" id="{36D48FC2-C798-F644-7EC4-F0DC1ED0E844}"/>
                </a:ext>
              </a:extLst>
            </p:cNvPr>
            <p:cNvCxnSpPr/>
            <p:nvPr/>
          </p:nvCxnSpPr>
          <p:spPr>
            <a:xfrm flipV="1">
              <a:off x="965675" y="1290415"/>
              <a:ext cx="0" cy="9485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27E8FA8C-E019-A013-2053-731183180917}"/>
              </a:ext>
            </a:extLst>
          </p:cNvPr>
          <p:cNvSpPr txBox="1"/>
          <p:nvPr/>
        </p:nvSpPr>
        <p:spPr>
          <a:xfrm>
            <a:off x="1889939" y="5670909"/>
            <a:ext cx="1086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FITC-VAD-FMK</a:t>
            </a:r>
            <a:endParaRPr kumimoji="1" lang="ja-JP" altLang="en-US" sz="1200" dirty="0"/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CC19142A-64B3-993D-B8CA-D8D4CD16DE78}"/>
              </a:ext>
            </a:extLst>
          </p:cNvPr>
          <p:cNvSpPr txBox="1"/>
          <p:nvPr/>
        </p:nvSpPr>
        <p:spPr>
          <a:xfrm rot="16200000">
            <a:off x="1861336" y="5107333"/>
            <a:ext cx="441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FSC</a:t>
            </a:r>
            <a:endParaRPr kumimoji="1" lang="ja-JP" altLang="en-US" sz="1400" dirty="0"/>
          </a:p>
        </p:txBody>
      </p:sp>
      <p:grpSp>
        <p:nvGrpSpPr>
          <p:cNvPr id="110" name="グループ化 109">
            <a:extLst>
              <a:ext uri="{FF2B5EF4-FFF2-40B4-BE49-F238E27FC236}">
                <a16:creationId xmlns:a16="http://schemas.microsoft.com/office/drawing/2014/main" id="{DBF1F23D-9253-9729-2BC7-DA456EC1CD92}"/>
              </a:ext>
            </a:extLst>
          </p:cNvPr>
          <p:cNvGrpSpPr/>
          <p:nvPr/>
        </p:nvGrpSpPr>
        <p:grpSpPr>
          <a:xfrm>
            <a:off x="2172212" y="2886741"/>
            <a:ext cx="629832" cy="650373"/>
            <a:chOff x="965675" y="1290415"/>
            <a:chExt cx="863125" cy="948583"/>
          </a:xfrm>
        </p:grpSpPr>
        <p:cxnSp>
          <p:nvCxnSpPr>
            <p:cNvPr id="111" name="直線矢印コネクタ 110">
              <a:extLst>
                <a:ext uri="{FF2B5EF4-FFF2-40B4-BE49-F238E27FC236}">
                  <a16:creationId xmlns:a16="http://schemas.microsoft.com/office/drawing/2014/main" id="{BC5CB39A-F557-9220-CACB-54291C3EC763}"/>
                </a:ext>
              </a:extLst>
            </p:cNvPr>
            <p:cNvCxnSpPr>
              <a:cxnSpLocks/>
            </p:cNvCxnSpPr>
            <p:nvPr/>
          </p:nvCxnSpPr>
          <p:spPr>
            <a:xfrm>
              <a:off x="965675" y="2238998"/>
              <a:ext cx="86312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矢印コネクタ 111">
              <a:extLst>
                <a:ext uri="{FF2B5EF4-FFF2-40B4-BE49-F238E27FC236}">
                  <a16:creationId xmlns:a16="http://schemas.microsoft.com/office/drawing/2014/main" id="{2C33D4A1-4F7B-C1C9-74FF-0E6F826E694A}"/>
                </a:ext>
              </a:extLst>
            </p:cNvPr>
            <p:cNvCxnSpPr/>
            <p:nvPr/>
          </p:nvCxnSpPr>
          <p:spPr>
            <a:xfrm flipV="1">
              <a:off x="965675" y="1290415"/>
              <a:ext cx="0" cy="9485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BDA88365-7019-9563-1F6D-BB15C1CA5E8C}"/>
              </a:ext>
            </a:extLst>
          </p:cNvPr>
          <p:cNvSpPr txBox="1"/>
          <p:nvPr/>
        </p:nvSpPr>
        <p:spPr>
          <a:xfrm>
            <a:off x="1847869" y="3499444"/>
            <a:ext cx="1086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FITC-VAD-FMK</a:t>
            </a:r>
            <a:endParaRPr kumimoji="1" lang="ja-JP" altLang="en-US" sz="1200" dirty="0"/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17F2A0F3-27C0-48E6-8C07-BF88572E2BA3}"/>
              </a:ext>
            </a:extLst>
          </p:cNvPr>
          <p:cNvSpPr txBox="1"/>
          <p:nvPr/>
        </p:nvSpPr>
        <p:spPr>
          <a:xfrm rot="16200000">
            <a:off x="1655329" y="3083946"/>
            <a:ext cx="702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counts</a:t>
            </a:r>
            <a:endParaRPr kumimoji="1" lang="ja-JP" altLang="en-US" sz="1400" dirty="0"/>
          </a:p>
        </p:txBody>
      </p:sp>
      <p:grpSp>
        <p:nvGrpSpPr>
          <p:cNvPr id="116" name="グループ化 115">
            <a:extLst>
              <a:ext uri="{FF2B5EF4-FFF2-40B4-BE49-F238E27FC236}">
                <a16:creationId xmlns:a16="http://schemas.microsoft.com/office/drawing/2014/main" id="{E1835188-6112-17A6-CA74-51BAB44E1E29}"/>
              </a:ext>
            </a:extLst>
          </p:cNvPr>
          <p:cNvGrpSpPr/>
          <p:nvPr/>
        </p:nvGrpSpPr>
        <p:grpSpPr>
          <a:xfrm>
            <a:off x="2221890" y="5970980"/>
            <a:ext cx="629832" cy="650373"/>
            <a:chOff x="965675" y="1290415"/>
            <a:chExt cx="863125" cy="948583"/>
          </a:xfrm>
        </p:grpSpPr>
        <p:cxnSp>
          <p:nvCxnSpPr>
            <p:cNvPr id="117" name="直線矢印コネクタ 116">
              <a:extLst>
                <a:ext uri="{FF2B5EF4-FFF2-40B4-BE49-F238E27FC236}">
                  <a16:creationId xmlns:a16="http://schemas.microsoft.com/office/drawing/2014/main" id="{27741AEA-8422-E7C4-CE11-CBBA03AD1816}"/>
                </a:ext>
              </a:extLst>
            </p:cNvPr>
            <p:cNvCxnSpPr>
              <a:cxnSpLocks/>
            </p:cNvCxnSpPr>
            <p:nvPr/>
          </p:nvCxnSpPr>
          <p:spPr>
            <a:xfrm>
              <a:off x="965675" y="2238998"/>
              <a:ext cx="86312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矢印コネクタ 117">
              <a:extLst>
                <a:ext uri="{FF2B5EF4-FFF2-40B4-BE49-F238E27FC236}">
                  <a16:creationId xmlns:a16="http://schemas.microsoft.com/office/drawing/2014/main" id="{05CB6587-1651-CC27-53DA-60E03881CC4B}"/>
                </a:ext>
              </a:extLst>
            </p:cNvPr>
            <p:cNvCxnSpPr/>
            <p:nvPr/>
          </p:nvCxnSpPr>
          <p:spPr>
            <a:xfrm flipV="1">
              <a:off x="965675" y="1290415"/>
              <a:ext cx="0" cy="9485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6602521C-5C7E-BEBF-C26E-3075F1210BA9}"/>
              </a:ext>
            </a:extLst>
          </p:cNvPr>
          <p:cNvSpPr txBox="1"/>
          <p:nvPr/>
        </p:nvSpPr>
        <p:spPr>
          <a:xfrm>
            <a:off x="1897547" y="6583683"/>
            <a:ext cx="1086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FITC-VAD-FMK</a:t>
            </a:r>
            <a:endParaRPr kumimoji="1" lang="ja-JP" altLang="en-US" sz="1200" dirty="0"/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B57DF15F-DCB6-394D-D62C-3DDB8BE57CE4}"/>
              </a:ext>
            </a:extLst>
          </p:cNvPr>
          <p:cNvSpPr txBox="1"/>
          <p:nvPr/>
        </p:nvSpPr>
        <p:spPr>
          <a:xfrm rot="16200000">
            <a:off x="1705007" y="6168185"/>
            <a:ext cx="702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counts</a:t>
            </a:r>
            <a:endParaRPr kumimoji="1" lang="ja-JP" altLang="en-US" sz="1400" dirty="0"/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80CE344A-D5F3-3525-E7D7-97F63497C1B4}"/>
              </a:ext>
            </a:extLst>
          </p:cNvPr>
          <p:cNvSpPr txBox="1"/>
          <p:nvPr/>
        </p:nvSpPr>
        <p:spPr>
          <a:xfrm>
            <a:off x="529230" y="1991289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KMS12PE</a:t>
            </a:r>
          </a:p>
          <a:p>
            <a:pPr algn="ctr"/>
            <a:r>
              <a:rPr kumimoji="1" lang="en-US" altLang="ja-JP" dirty="0"/>
              <a:t>(</a:t>
            </a:r>
            <a:r>
              <a:rPr kumimoji="1" lang="ja-JP" altLang="en-US" dirty="0"/>
              <a:t>親株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1B85CCA7-A9F3-46E4-8699-E370CEDD07DF}"/>
              </a:ext>
            </a:extLst>
          </p:cNvPr>
          <p:cNvSpPr txBox="1"/>
          <p:nvPr/>
        </p:nvSpPr>
        <p:spPr>
          <a:xfrm>
            <a:off x="378796" y="4810158"/>
            <a:ext cx="1463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KMS12PE-R</a:t>
            </a:r>
          </a:p>
          <a:p>
            <a:pPr algn="ctr"/>
            <a:r>
              <a:rPr kumimoji="1" lang="en-US" altLang="ja-JP" dirty="0"/>
              <a:t>(VEN</a:t>
            </a:r>
            <a:r>
              <a:rPr kumimoji="1" lang="ja-JP" altLang="en-US" dirty="0"/>
              <a:t> 耐性株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3226650" y="481257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0 </a:t>
            </a:r>
            <a:r>
              <a:rPr kumimoji="1" lang="en-US" altLang="ja-JP" sz="1400" dirty="0" err="1"/>
              <a:t>nM</a:t>
            </a:r>
            <a:endParaRPr kumimoji="1" lang="ja-JP" altLang="en-US" sz="1400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331220" y="467986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15 </a:t>
            </a:r>
            <a:r>
              <a:rPr kumimoji="1" lang="en-US" altLang="ja-JP" sz="1400" dirty="0" err="1"/>
              <a:t>nM</a:t>
            </a:r>
            <a:endParaRPr kumimoji="1" lang="ja-JP" altLang="en-US" sz="1400" dirty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5327998" y="472351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60 </a:t>
            </a:r>
            <a:r>
              <a:rPr kumimoji="1" lang="en-US" altLang="ja-JP" sz="1400" dirty="0" err="1"/>
              <a:t>nM</a:t>
            </a:r>
            <a:endParaRPr kumimoji="1" lang="ja-JP" altLang="en-US" sz="1400" dirty="0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6412857" y="467986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250 </a:t>
            </a:r>
            <a:r>
              <a:rPr kumimoji="1" lang="en-US" altLang="ja-JP" sz="1400" dirty="0" err="1"/>
              <a:t>nM</a:t>
            </a:r>
            <a:endParaRPr kumimoji="1" lang="ja-JP" altLang="en-US" sz="1400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7432741" y="481257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1000 </a:t>
            </a:r>
            <a:r>
              <a:rPr kumimoji="1" lang="en-US" altLang="ja-JP" sz="1400" dirty="0" err="1"/>
              <a:t>nM</a:t>
            </a:r>
            <a:endParaRPr kumimoji="1" lang="ja-JP" altLang="en-US" sz="1400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4821628" y="147451"/>
            <a:ext cx="175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Venetoclax</a:t>
            </a:r>
            <a:r>
              <a:rPr kumimoji="1" lang="en-US" altLang="ja-JP" dirty="0"/>
              <a:t> conc.</a:t>
            </a:r>
            <a:endParaRPr kumimoji="1" lang="ja-JP" altLang="en-US" dirty="0"/>
          </a:p>
        </p:txBody>
      </p:sp>
      <p:cxnSp>
        <p:nvCxnSpPr>
          <p:cNvPr id="71" name="直線コネクタ 70"/>
          <p:cNvCxnSpPr/>
          <p:nvPr/>
        </p:nvCxnSpPr>
        <p:spPr>
          <a:xfrm>
            <a:off x="6494191" y="339766"/>
            <a:ext cx="1845677" cy="177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/>
          <p:cNvCxnSpPr/>
          <p:nvPr/>
        </p:nvCxnSpPr>
        <p:spPr>
          <a:xfrm>
            <a:off x="2983935" y="357761"/>
            <a:ext cx="1845677" cy="177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/>
          <p:cNvSpPr txBox="1"/>
          <p:nvPr/>
        </p:nvSpPr>
        <p:spPr>
          <a:xfrm>
            <a:off x="306486" y="101536"/>
            <a:ext cx="2001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FITC-VAD-FMK</a:t>
            </a:r>
            <a:r>
              <a:rPr kumimoji="1" lang="ja-JP" altLang="en-US" dirty="0"/>
              <a:t>染色</a:t>
            </a:r>
            <a:endParaRPr kumimoji="1" lang="en-US" altLang="ja-JP" dirty="0"/>
          </a:p>
          <a:p>
            <a:r>
              <a:rPr kumimoji="1" lang="ja-JP" altLang="en-US" dirty="0"/>
              <a:t>による解析例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508939" y="3073427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20.1</a:t>
            </a:r>
            <a:endParaRPr kumimoji="1" lang="ja-JP" altLang="en-US" sz="1200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4576711" y="2897519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45.8</a:t>
            </a:r>
            <a:endParaRPr kumimoji="1" lang="ja-JP" altLang="en-US" sz="1200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5660814" y="2881892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66.7</a:t>
            </a:r>
            <a:endParaRPr kumimoji="1" lang="ja-JP" altLang="en-US" sz="1200" dirty="0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6840049" y="2902022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80.7</a:t>
            </a:r>
            <a:endParaRPr kumimoji="1" lang="ja-JP" altLang="en-US" sz="1200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7900925" y="2851490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90.4</a:t>
            </a:r>
            <a:endParaRPr kumimoji="1" lang="ja-JP" altLang="en-US" sz="1200" dirty="0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4590563" y="6183573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15.9</a:t>
            </a:r>
            <a:endParaRPr kumimoji="1" lang="ja-JP" altLang="en-US" sz="1200" dirty="0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3549106" y="6136219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12.3</a:t>
            </a:r>
            <a:endParaRPr kumimoji="1" lang="ja-JP" altLang="en-US" sz="1200" dirty="0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5632020" y="6136219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19.2</a:t>
            </a:r>
            <a:endParaRPr kumimoji="1" lang="ja-JP" altLang="en-US" sz="1200" dirty="0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6673477" y="6136219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23.4</a:t>
            </a:r>
            <a:endParaRPr kumimoji="1" lang="ja-JP" altLang="en-US" sz="1200" dirty="0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7739957" y="6136218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34.4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644416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CF10D1F3-FBD4-4C7B-9E2C-B2319DE4A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351" y="1544773"/>
            <a:ext cx="2472907" cy="238215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1DC294F-5FCF-4B63-954E-ACD39F0E5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953" y="1532806"/>
            <a:ext cx="2472906" cy="238215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BB96E2B-0DEE-4710-AFC9-D49590931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0060" y="1532806"/>
            <a:ext cx="2472906" cy="2382157"/>
          </a:xfrm>
          <a:prstGeom prst="rect">
            <a:avLst/>
          </a:prstGeom>
        </p:spPr>
      </p:pic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E54647B-5A49-4306-A2C2-889592229DB7}"/>
              </a:ext>
            </a:extLst>
          </p:cNvPr>
          <p:cNvGrpSpPr/>
          <p:nvPr/>
        </p:nvGrpSpPr>
        <p:grpSpPr>
          <a:xfrm>
            <a:off x="6288175" y="4008330"/>
            <a:ext cx="2419969" cy="2382157"/>
            <a:chOff x="7565411" y="4114657"/>
            <a:chExt cx="2419969" cy="2382157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069F59DA-399B-4547-AB4A-F4AD6AC5D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65411" y="4114657"/>
              <a:ext cx="2419969" cy="2382157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FF18555B-8A94-4C51-AE33-856B914BE727}"/>
                </a:ext>
              </a:extLst>
            </p:cNvPr>
            <p:cNvSpPr txBox="1"/>
            <p:nvPr/>
          </p:nvSpPr>
          <p:spPr>
            <a:xfrm>
              <a:off x="9326500" y="5136458"/>
              <a:ext cx="57900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54.4</a:t>
              </a:r>
              <a:endParaRPr kumimoji="1" lang="ja-JP" altLang="en-US" sz="1600" dirty="0"/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E4D2A38-AAA8-4724-A86B-2C52DE8EBAAF}"/>
              </a:ext>
            </a:extLst>
          </p:cNvPr>
          <p:cNvGrpSpPr/>
          <p:nvPr/>
        </p:nvGrpSpPr>
        <p:grpSpPr>
          <a:xfrm>
            <a:off x="4272155" y="3996362"/>
            <a:ext cx="2419969" cy="2382157"/>
            <a:chOff x="5039567" y="4134325"/>
            <a:chExt cx="2419969" cy="2382157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548016C1-2519-4C7C-9DBE-030F47218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39567" y="4134325"/>
              <a:ext cx="2419969" cy="2382157"/>
            </a:xfrm>
            <a:prstGeom prst="rect">
              <a:avLst/>
            </a:prstGeom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AF49B310-9333-4D00-B0B7-AC3DDE991BF3}"/>
                </a:ext>
              </a:extLst>
            </p:cNvPr>
            <p:cNvSpPr txBox="1"/>
            <p:nvPr/>
          </p:nvSpPr>
          <p:spPr>
            <a:xfrm>
              <a:off x="6815780" y="4628627"/>
              <a:ext cx="57900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55.6</a:t>
              </a:r>
              <a:endParaRPr kumimoji="1" lang="ja-JP" altLang="en-US" sz="1600" dirty="0"/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E3B612B3-99DE-445E-B947-07539FE07A49}"/>
              </a:ext>
            </a:extLst>
          </p:cNvPr>
          <p:cNvGrpSpPr/>
          <p:nvPr/>
        </p:nvGrpSpPr>
        <p:grpSpPr>
          <a:xfrm>
            <a:off x="2239877" y="3996363"/>
            <a:ext cx="2419969" cy="2382157"/>
            <a:chOff x="2566660" y="4134326"/>
            <a:chExt cx="2419969" cy="2382157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9583E3B3-02BB-49E1-B6DE-C7A23F61E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66660" y="4134326"/>
              <a:ext cx="2419969" cy="2382157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B63AECC5-0033-4DC3-8E6F-6AFD1DE61AD4}"/>
                </a:ext>
              </a:extLst>
            </p:cNvPr>
            <p:cNvSpPr txBox="1"/>
            <p:nvPr/>
          </p:nvSpPr>
          <p:spPr>
            <a:xfrm>
              <a:off x="4289936" y="4661486"/>
              <a:ext cx="57900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53.4</a:t>
              </a:r>
              <a:endParaRPr kumimoji="1" lang="ja-JP" altLang="en-US" sz="1600" dirty="0"/>
            </a:p>
          </p:txBody>
        </p:sp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4F00045-A88E-4061-B333-BB39319EB196}"/>
              </a:ext>
            </a:extLst>
          </p:cNvPr>
          <p:cNvSpPr/>
          <p:nvPr/>
        </p:nvSpPr>
        <p:spPr>
          <a:xfrm>
            <a:off x="497587" y="298461"/>
            <a:ext cx="8324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測定例</a:t>
            </a:r>
            <a:r>
              <a:rPr lang="en-US" altLang="ja-JP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1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；</a:t>
            </a:r>
            <a:r>
              <a:rPr lang="en-US" altLang="ja-JP" kern="100" dirty="0" err="1">
                <a:latin typeface="+mn-ea"/>
                <a:cs typeface="Times New Roman" panose="02020603050405020304" pitchFamily="18" charset="0"/>
              </a:rPr>
              <a:t>Jurkat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 (T-ALL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由来細胞株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)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にカンプトテシンを加え、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24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時間培養後、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FITC-VAD-FMK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で測定。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92DB03E-5494-42D2-8B10-8766128629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600" y="1532805"/>
            <a:ext cx="2472907" cy="2382158"/>
          </a:xfrm>
          <a:prstGeom prst="rect">
            <a:avLst/>
          </a:prstGeom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EB34738-5098-4165-9274-1C392D346CD0}"/>
              </a:ext>
            </a:extLst>
          </p:cNvPr>
          <p:cNvGrpSpPr/>
          <p:nvPr/>
        </p:nvGrpSpPr>
        <p:grpSpPr>
          <a:xfrm>
            <a:off x="207599" y="3996362"/>
            <a:ext cx="2419970" cy="2382158"/>
            <a:chOff x="93753" y="4119499"/>
            <a:chExt cx="2419970" cy="2382158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6DDCECF4-B85F-4007-BFCC-1E929E397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753" y="4119499"/>
              <a:ext cx="2419970" cy="2382158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AEBC12C5-DC7A-4252-912A-F79CC28D861C}"/>
                </a:ext>
              </a:extLst>
            </p:cNvPr>
            <p:cNvSpPr txBox="1"/>
            <p:nvPr/>
          </p:nvSpPr>
          <p:spPr>
            <a:xfrm>
              <a:off x="1738107" y="4967181"/>
              <a:ext cx="57900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5.75</a:t>
              </a:r>
              <a:endParaRPr kumimoji="1" lang="ja-JP" altLang="en-US" sz="1600" dirty="0"/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7E61644-DDD4-4C2A-A48D-851D8888DFA1}"/>
              </a:ext>
            </a:extLst>
          </p:cNvPr>
          <p:cNvSpPr txBox="1"/>
          <p:nvPr/>
        </p:nvSpPr>
        <p:spPr>
          <a:xfrm rot="16200000">
            <a:off x="40416" y="2498682"/>
            <a:ext cx="486223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b="1" dirty="0"/>
              <a:t>FSC-A</a:t>
            </a:r>
            <a:endParaRPr kumimoji="1" lang="ja-JP" altLang="en-US" sz="1600" b="1" dirty="0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FB26DA53-E7B4-4CFC-885E-B2498D0B5D80}"/>
              </a:ext>
            </a:extLst>
          </p:cNvPr>
          <p:cNvSpPr/>
          <p:nvPr/>
        </p:nvSpPr>
        <p:spPr>
          <a:xfrm rot="5400000" flipH="1">
            <a:off x="4699581" y="136450"/>
            <a:ext cx="92707" cy="7464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57CE69B-339D-49DD-85F7-816077DA8AD5}"/>
              </a:ext>
            </a:extLst>
          </p:cNvPr>
          <p:cNvSpPr txBox="1"/>
          <p:nvPr/>
        </p:nvSpPr>
        <p:spPr>
          <a:xfrm>
            <a:off x="4166949" y="3741866"/>
            <a:ext cx="126209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600" b="1" dirty="0"/>
              <a:t>FITC-VAD-FMK</a:t>
            </a:r>
            <a:endParaRPr kumimoji="1" lang="ja-JP" altLang="en-US" sz="1600" b="1" dirty="0"/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D3D14D44-02F5-43BB-AC46-817EC7A73E52}"/>
              </a:ext>
            </a:extLst>
          </p:cNvPr>
          <p:cNvCxnSpPr>
            <a:cxnSpLocks/>
          </p:cNvCxnSpPr>
          <p:nvPr/>
        </p:nvCxnSpPr>
        <p:spPr>
          <a:xfrm flipV="1">
            <a:off x="5482139" y="3841137"/>
            <a:ext cx="3226005" cy="238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3874D076-9A17-4776-8F15-4AF756C012D9}"/>
              </a:ext>
            </a:extLst>
          </p:cNvPr>
          <p:cNvCxnSpPr>
            <a:cxnSpLocks/>
          </p:cNvCxnSpPr>
          <p:nvPr/>
        </p:nvCxnSpPr>
        <p:spPr>
          <a:xfrm>
            <a:off x="740105" y="3864977"/>
            <a:ext cx="32230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0AB6C317-1EB6-4B51-9252-205C5AEE287E}"/>
              </a:ext>
            </a:extLst>
          </p:cNvPr>
          <p:cNvSpPr/>
          <p:nvPr/>
        </p:nvSpPr>
        <p:spPr>
          <a:xfrm rot="5400000" flipH="1">
            <a:off x="4672704" y="2623957"/>
            <a:ext cx="92707" cy="7464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6847892-C109-4CD7-9496-E9820099638D}"/>
              </a:ext>
            </a:extLst>
          </p:cNvPr>
          <p:cNvSpPr txBox="1"/>
          <p:nvPr/>
        </p:nvSpPr>
        <p:spPr>
          <a:xfrm>
            <a:off x="4140072" y="6229373"/>
            <a:ext cx="126209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600" b="1" dirty="0"/>
              <a:t>FITC-VAD-FMK</a:t>
            </a:r>
            <a:endParaRPr kumimoji="1" lang="ja-JP" altLang="en-US" sz="1600" b="1" dirty="0"/>
          </a:p>
        </p:txBody>
      </p: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D0254136-3086-4CE7-AE15-EB4BEB01E57E}"/>
              </a:ext>
            </a:extLst>
          </p:cNvPr>
          <p:cNvCxnSpPr>
            <a:cxnSpLocks/>
          </p:cNvCxnSpPr>
          <p:nvPr/>
        </p:nvCxnSpPr>
        <p:spPr>
          <a:xfrm flipV="1">
            <a:off x="5455262" y="6328644"/>
            <a:ext cx="3226005" cy="238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C70BFD66-42D1-4A3A-A8A0-D6EF84171DCF}"/>
              </a:ext>
            </a:extLst>
          </p:cNvPr>
          <p:cNvCxnSpPr>
            <a:cxnSpLocks/>
          </p:cNvCxnSpPr>
          <p:nvPr/>
        </p:nvCxnSpPr>
        <p:spPr>
          <a:xfrm>
            <a:off x="713228" y="6352484"/>
            <a:ext cx="32230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D0BFCA2-6016-4B09-8622-13E4A8AB4E93}"/>
              </a:ext>
            </a:extLst>
          </p:cNvPr>
          <p:cNvSpPr txBox="1"/>
          <p:nvPr/>
        </p:nvSpPr>
        <p:spPr>
          <a:xfrm rot="16200000">
            <a:off x="-163430" y="4933033"/>
            <a:ext cx="843436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b="1" dirty="0"/>
              <a:t>Cell count</a:t>
            </a:r>
            <a:endParaRPr kumimoji="1" lang="ja-JP" altLang="en-US" sz="16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B9B8C2F-D6D4-49F9-BB23-3B3851A2AA2E}"/>
              </a:ext>
            </a:extLst>
          </p:cNvPr>
          <p:cNvSpPr txBox="1"/>
          <p:nvPr/>
        </p:nvSpPr>
        <p:spPr>
          <a:xfrm>
            <a:off x="3797203" y="92933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カンプトテシン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B9393A5-810A-43FB-BB51-22C64940648C}"/>
              </a:ext>
            </a:extLst>
          </p:cNvPr>
          <p:cNvSpPr txBox="1"/>
          <p:nvPr/>
        </p:nvSpPr>
        <p:spPr>
          <a:xfrm>
            <a:off x="7226701" y="1291616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10uM</a:t>
            </a:r>
            <a:endParaRPr kumimoji="1" lang="ja-JP" altLang="en-US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DFB74E9-5D1B-4737-A95A-90C9D5F99416}"/>
              </a:ext>
            </a:extLst>
          </p:cNvPr>
          <p:cNvSpPr txBox="1"/>
          <p:nvPr/>
        </p:nvSpPr>
        <p:spPr>
          <a:xfrm>
            <a:off x="5263814" y="1274285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1uM</a:t>
            </a:r>
            <a:endParaRPr kumimoji="1" lang="ja-JP" altLang="en-US" b="1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A17BCA5E-E332-4EBE-BA76-BC012DFFEE4F}"/>
              </a:ext>
            </a:extLst>
          </p:cNvPr>
          <p:cNvSpPr txBox="1"/>
          <p:nvPr/>
        </p:nvSpPr>
        <p:spPr>
          <a:xfrm>
            <a:off x="3273464" y="1283206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0.1uM</a:t>
            </a:r>
            <a:endParaRPr kumimoji="1" lang="ja-JP" altLang="en-US" b="1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424F469-E1BA-4DC0-AC21-7F1947733AC9}"/>
              </a:ext>
            </a:extLst>
          </p:cNvPr>
          <p:cNvSpPr txBox="1"/>
          <p:nvPr/>
        </p:nvSpPr>
        <p:spPr>
          <a:xfrm>
            <a:off x="1495493" y="1274285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0uM</a:t>
            </a:r>
            <a:endParaRPr kumimoji="1" lang="ja-JP" altLang="en-US" b="1" dirty="0"/>
          </a:p>
        </p:txBody>
      </p:sp>
      <p:pic>
        <p:nvPicPr>
          <p:cNvPr id="58" name="オーディオ 57">
            <a:hlinkClick r:id="" action="ppaction://media"/>
            <a:extLst>
              <a:ext uri="{FF2B5EF4-FFF2-40B4-BE49-F238E27FC236}">
                <a16:creationId xmlns:a16="http://schemas.microsoft.com/office/drawing/2014/main" id="{50C62AF7-8CAD-498E-BF47-D7B957DB5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5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14"/>
    </mc:Choice>
    <mc:Fallback xmlns="">
      <p:transition spd="slow" advTm="150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9" x="1674813" y="628650"/>
          <p14:tracePt t="316" x="1606550" y="628650"/>
          <p14:tracePt t="332" x="1555750" y="611188"/>
          <p14:tracePt t="348" x="1538288" y="603250"/>
          <p14:tracePt t="488" x="1538288" y="595313"/>
          <p14:tracePt t="502" x="1538288" y="585788"/>
          <p14:tracePt t="517" x="1563688" y="585788"/>
          <p14:tracePt t="532" x="1631950" y="585788"/>
          <p14:tracePt t="551" x="1801813" y="585788"/>
          <p14:tracePt t="566" x="1870075" y="585788"/>
          <p14:tracePt t="581" x="2116138" y="585788"/>
          <p14:tracePt t="599" x="2336800" y="585788"/>
          <p14:tracePt t="617" x="2608263" y="585788"/>
          <p14:tracePt t="632" x="2676525" y="585788"/>
          <p14:tracePt t="649" x="2686050" y="585788"/>
          <p14:tracePt t="1018" x="2778125" y="577850"/>
          <p14:tracePt t="1035" x="2940050" y="577850"/>
          <p14:tracePt t="1049" x="3025775" y="577850"/>
          <p14:tracePt t="1067" x="3195638" y="577850"/>
          <p14:tracePt t="1082" x="3228975" y="577850"/>
          <p14:tracePt t="1426" x="3203575" y="577850"/>
          <p14:tracePt t="1443" x="3144838" y="595313"/>
          <p14:tracePt t="1456" x="3067050" y="595313"/>
          <p14:tracePt t="1472" x="2889250" y="620713"/>
          <p14:tracePt t="1489" x="2762250" y="636588"/>
          <p14:tracePt t="1506" x="2498725" y="663575"/>
          <p14:tracePt t="1523" x="2073275" y="714375"/>
          <p14:tracePt t="1533" x="1911350" y="722313"/>
          <p14:tracePt t="1551" x="1452563" y="755650"/>
          <p14:tracePt t="1567" x="900113" y="765175"/>
          <p14:tracePt t="1581" x="458788" y="781050"/>
          <p14:tracePt t="1599" x="177800" y="790575"/>
          <p14:tracePt t="1616" x="76200" y="808038"/>
          <p14:tracePt t="1630" x="58738" y="808038"/>
          <p14:tracePt t="1751" x="50800" y="815975"/>
          <p14:tracePt t="1800" x="42863" y="823913"/>
          <p14:tracePt t="1830" x="58738" y="833438"/>
          <p14:tracePt t="1847" x="127000" y="841375"/>
          <p14:tracePt t="1866" x="220663" y="841375"/>
          <p14:tracePt t="1882" x="357188" y="841375"/>
          <p14:tracePt t="1897" x="407988" y="841375"/>
          <p14:tracePt t="1913" x="577850" y="841375"/>
          <p14:tracePt t="1924" x="722313" y="841375"/>
          <p14:tracePt t="1941" x="849313" y="841375"/>
          <p14:tracePt t="1955" x="900113" y="841375"/>
          <p14:tracePt t="1973" x="1054100" y="841375"/>
          <p14:tracePt t="1989" x="1130300" y="841375"/>
          <p14:tracePt t="2007" x="1189038" y="841375"/>
          <p14:tracePt t="2017" x="1206500" y="841375"/>
          <p14:tracePt t="2035" x="1231900" y="841375"/>
          <p14:tracePt t="2144" x="1257300" y="841375"/>
          <p14:tracePt t="2163" x="1317625" y="841375"/>
          <p14:tracePt t="2173" x="1350963" y="849313"/>
          <p14:tracePt t="2189" x="1477963" y="866775"/>
          <p14:tracePt t="2207" x="1690688" y="884238"/>
          <p14:tracePt t="2223" x="2311400" y="917575"/>
          <p14:tracePt t="2239" x="2582863" y="925513"/>
          <p14:tracePt t="2259" x="3076575" y="925513"/>
          <p14:tracePt t="2267" x="3195638" y="925513"/>
          <p14:tracePt t="2286" x="3279775" y="925513"/>
          <p14:tracePt t="2410" x="3289300" y="942975"/>
          <p14:tracePt t="2427" x="3289300" y="952500"/>
          <p14:tracePt t="2439" x="3297238" y="977900"/>
          <p14:tracePt t="2470" x="3305175" y="977900"/>
          <p14:tracePt t="2488" x="3322638" y="1003300"/>
          <p14:tracePt t="2504" x="3348038" y="1003300"/>
          <p14:tracePt t="2517" x="3424238" y="1003300"/>
          <p14:tracePt t="2533" x="3484563" y="1003300"/>
          <p14:tracePt t="2548" x="3517900" y="1003300"/>
          <p14:tracePt t="2567" x="3636963" y="1003300"/>
          <p14:tracePt t="2583" x="3654425" y="1003300"/>
          <p14:tracePt t="3205" x="3662363" y="1003300"/>
          <p14:tracePt t="3252" x="3619500" y="1019175"/>
          <p14:tracePt t="3269" x="3611563" y="1019175"/>
          <p14:tracePt t="3285" x="3603625" y="1019175"/>
          <p14:tracePt t="3315" x="3578225" y="1019175"/>
          <p14:tracePt t="3330" x="3560763" y="1019175"/>
          <p14:tracePt t="3349" x="3543300" y="1019175"/>
          <p14:tracePt t="3365" x="3509963" y="1028700"/>
          <p14:tracePt t="3383" x="3484563" y="1028700"/>
          <p14:tracePt t="3400" x="3441700" y="1036638"/>
          <p14:tracePt t="3401" x="3416300" y="1036638"/>
          <p14:tracePt t="3416" x="3382963" y="1036638"/>
          <p14:tracePt t="3432" x="3297238" y="1062038"/>
          <p14:tracePt t="3446" x="3211513" y="1069975"/>
          <p14:tracePt t="3457" x="3152775" y="1069975"/>
          <p14:tracePt t="3473" x="3025775" y="1069975"/>
          <p14:tracePt t="3489" x="2881313" y="1069975"/>
          <p14:tracePt t="3506" x="2787650" y="1069975"/>
          <p14:tracePt t="3522" x="2617788" y="1069975"/>
          <p14:tracePt t="3532" x="2447925" y="1069975"/>
          <p14:tracePt t="3550" x="2303463" y="1069975"/>
          <p14:tracePt t="3567" x="2200275" y="1069975"/>
          <p14:tracePt t="3583" x="2159000" y="1069975"/>
          <p14:tracePt t="3598" x="2141538" y="1079500"/>
          <p14:tracePt t="3616" x="2133600" y="1079500"/>
          <p14:tracePt t="3616" x="2133600" y="1087438"/>
          <p14:tracePt t="3632" x="2116138" y="1087438"/>
          <p14:tracePt t="3649" x="2108200" y="1087438"/>
          <p14:tracePt t="3694" x="2098675" y="1087438"/>
          <p14:tracePt t="3721" x="2090738" y="1087438"/>
          <p14:tracePt t="3753" x="2082800" y="1087438"/>
          <p14:tracePt t="3768" x="2082800" y="1096963"/>
          <p14:tracePt t="3783" x="2082800" y="1122363"/>
          <p14:tracePt t="3799" x="2082800" y="1147763"/>
          <p14:tracePt t="3813" x="2082800" y="1163638"/>
          <p14:tracePt t="3835" x="2082800" y="1266825"/>
          <p14:tracePt t="3848" x="2124075" y="1343025"/>
          <p14:tracePt t="3866" x="2200275" y="1419225"/>
          <p14:tracePt t="3882" x="2243138" y="1452563"/>
          <p14:tracePt t="3899" x="2260600" y="1477963"/>
          <p14:tracePt t="3899" x="2268538" y="1487488"/>
          <p14:tracePt t="4502" x="2268538" y="1452563"/>
          <p14:tracePt t="4519" x="2278063" y="1419225"/>
          <p14:tracePt t="4534" x="2278063" y="1343025"/>
          <p14:tracePt t="4550" x="2278063" y="1266825"/>
          <p14:tracePt t="4567" x="2278063" y="1163638"/>
          <p14:tracePt t="4582" x="2278063" y="1087438"/>
          <p14:tracePt t="4599" x="2278063" y="1003300"/>
          <p14:tracePt t="4616" x="2278063" y="942975"/>
          <p14:tracePt t="4630" x="2278063" y="892175"/>
          <p14:tracePt t="4644" x="2278063" y="858838"/>
          <p14:tracePt t="4665" x="2278063" y="798513"/>
          <p14:tracePt t="4691" x="2278063" y="790575"/>
          <p14:tracePt t="4705" x="2278063" y="773113"/>
          <p14:tracePt t="5017" x="2252663" y="739775"/>
          <p14:tracePt t="5034" x="2217738" y="722313"/>
          <p14:tracePt t="5050" x="2192338" y="714375"/>
          <p14:tracePt t="5066" x="2174875" y="696913"/>
          <p14:tracePt t="5084" x="2116138" y="688975"/>
          <p14:tracePt t="5099" x="2098675" y="679450"/>
          <p14:tracePt t="5112" x="2073275" y="671513"/>
          <p14:tracePt t="5130" x="2047875" y="654050"/>
          <p14:tracePt t="5149" x="2039938" y="654050"/>
          <p14:tracePt t="5164" x="2022475" y="646113"/>
          <p14:tracePt t="5175" x="2014538" y="646113"/>
          <p14:tracePt t="5189" x="1997075" y="628650"/>
          <p14:tracePt t="5190" x="1989138" y="628650"/>
          <p14:tracePt t="5206" x="1979613" y="620713"/>
          <p14:tracePt t="5224" x="1971675" y="611188"/>
          <p14:tracePt t="5239" x="1920875" y="603250"/>
          <p14:tracePt t="5239" x="1903413" y="595313"/>
          <p14:tracePt t="5256" x="1870075" y="585788"/>
          <p14:tracePt t="5267" x="1852613" y="585788"/>
          <p14:tracePt t="5283" x="1809750" y="585788"/>
          <p14:tracePt t="5299" x="1784350" y="585788"/>
          <p14:tracePt t="5349" x="1766888" y="577850"/>
          <p14:tracePt t="5395" x="1751013" y="569913"/>
          <p14:tracePt t="5440" x="1741488" y="569913"/>
          <p14:tracePt t="5470" x="1733550" y="569913"/>
          <p14:tracePt t="5646" x="1733550" y="560388"/>
          <p14:tracePt t="5663" x="1758950" y="560388"/>
          <p14:tracePt t="5675" x="1809750" y="560388"/>
          <p14:tracePt t="5691" x="1903413" y="560388"/>
          <p14:tracePt t="5707" x="2030413" y="560388"/>
          <p14:tracePt t="5722" x="2124075" y="560388"/>
          <p14:tracePt t="5740" x="2174875" y="560388"/>
          <p14:tracePt t="5758" x="2200275" y="560388"/>
          <p14:tracePt t="6443" x="2209800" y="560388"/>
          <p14:tracePt t="6454" x="2227263" y="560388"/>
          <p14:tracePt t="6473" x="2422525" y="560388"/>
          <p14:tracePt t="6489" x="2752725" y="560388"/>
          <p14:tracePt t="6506" x="2982913" y="560388"/>
          <p14:tracePt t="6507" x="3246438" y="560388"/>
          <p14:tracePt t="6522" x="3790950" y="560388"/>
          <p14:tracePt t="6532" x="4002088" y="569913"/>
          <p14:tracePt t="6549" x="4368800" y="577850"/>
          <p14:tracePt t="6566" x="4554538" y="577850"/>
          <p14:tracePt t="6583" x="4614863" y="577850"/>
          <p14:tracePt t="6783" x="4622800" y="577850"/>
          <p14:tracePt t="6797" x="4630738" y="577850"/>
          <p14:tracePt t="6985" x="4640263" y="577850"/>
          <p14:tracePt t="7002" x="4648200" y="577850"/>
          <p14:tracePt t="7017" x="4665663" y="577850"/>
          <p14:tracePt t="7018" x="4683125" y="577850"/>
          <p14:tracePt t="7032" x="4724400" y="577850"/>
          <p14:tracePt t="7049" x="4835525" y="569913"/>
          <p14:tracePt t="7065" x="4929188" y="560388"/>
          <p14:tracePt t="7081" x="5116513" y="552450"/>
          <p14:tracePt t="7099" x="5286375" y="544513"/>
          <p14:tracePt t="7115" x="5430838" y="544513"/>
          <p14:tracePt t="7251" x="5438775" y="544513"/>
          <p14:tracePt t="7268" x="5472113" y="534988"/>
          <p14:tracePt t="7284" x="5514975" y="534988"/>
          <p14:tracePt t="7298" x="5591175" y="527050"/>
          <p14:tracePt t="7315" x="5641975" y="527050"/>
          <p14:tracePt t="7330" x="5710238" y="527050"/>
          <p14:tracePt t="7348" x="5753100" y="527050"/>
          <p14:tracePt t="7364" x="5821363" y="527050"/>
          <p14:tracePt t="7380" x="5872163" y="527050"/>
          <p14:tracePt t="7393" x="5932488" y="527050"/>
          <p14:tracePt t="7414" x="5973763" y="527050"/>
          <p14:tracePt t="7425" x="5991225" y="527050"/>
          <p14:tracePt t="7439" x="6024563" y="527050"/>
          <p14:tracePt t="7534" x="6034088" y="527050"/>
          <p14:tracePt t="7548" x="6042025" y="527050"/>
          <p14:tracePt t="7565" x="6067425" y="534988"/>
          <p14:tracePt t="7583" x="6067425" y="544513"/>
          <p14:tracePt t="7599" x="6076950" y="544513"/>
          <p14:tracePt t="7614" x="6135688" y="544513"/>
          <p14:tracePt t="7628" x="6161088" y="544513"/>
          <p14:tracePt t="7648" x="6229350" y="560388"/>
          <p14:tracePt t="7663" x="6288088" y="569913"/>
          <p14:tracePt t="7674" x="6348413" y="577850"/>
          <p14:tracePt t="7691" x="6424613" y="585788"/>
          <p14:tracePt t="7706" x="6475413" y="585788"/>
          <p14:tracePt t="7722" x="6510338" y="585788"/>
          <p14:tracePt t="7723" x="6535738" y="595313"/>
          <p14:tracePt t="7739" x="6569075" y="595313"/>
          <p14:tracePt t="7757" x="6602413" y="603250"/>
          <p14:tracePt t="7772" x="6627813" y="620713"/>
          <p14:tracePt t="7773" x="6637338" y="620713"/>
          <p14:tracePt t="7783" x="6645275" y="620713"/>
          <p14:tracePt t="7800" x="6662738" y="620713"/>
          <p14:tracePt t="7830" x="6680200" y="620713"/>
          <p14:tracePt t="7849" x="6705600" y="620713"/>
          <p14:tracePt t="7864" x="6746875" y="620713"/>
          <p14:tracePt t="7882" x="6815138" y="620713"/>
          <p14:tracePt t="7899" x="6850063" y="620713"/>
          <p14:tracePt t="7915" x="6875463" y="620713"/>
          <p14:tracePt t="7927" x="6926263" y="620713"/>
          <p14:tracePt t="7940" x="6951663" y="620713"/>
          <p14:tracePt t="7957" x="7002463" y="620713"/>
          <p14:tracePt t="7975" x="7045325" y="620713"/>
          <p14:tracePt t="8223" x="7078663" y="620713"/>
          <p14:tracePt t="8237" x="7088188" y="620713"/>
          <p14:tracePt t="8251" x="7164388" y="620713"/>
          <p14:tracePt t="8269" x="7223125" y="611188"/>
          <p14:tracePt t="8283" x="7240588" y="611188"/>
          <p14:tracePt t="8301" x="7265988" y="603250"/>
          <p14:tracePt t="8316" x="7283450" y="595313"/>
          <p14:tracePt t="8347" x="7308850" y="595313"/>
          <p14:tracePt t="8395" x="7316788" y="595313"/>
          <p14:tracePt t="8429" x="7334250" y="595313"/>
          <p14:tracePt t="8459" x="7359650" y="595313"/>
          <p14:tracePt t="8472" x="7377113" y="595313"/>
          <p14:tracePt t="8489" x="7402513" y="577850"/>
          <p14:tracePt t="8507" x="7427913" y="569913"/>
          <p14:tracePt t="8523" x="7469188" y="569913"/>
          <p14:tracePt t="8539" x="7504113" y="569913"/>
          <p14:tracePt t="8539" x="7546975" y="569913"/>
          <p14:tracePt t="8567" x="7623175" y="569913"/>
          <p14:tracePt t="8583" x="7681913" y="569913"/>
          <p14:tracePt t="8598" x="7716838" y="569913"/>
          <p14:tracePt t="8613" x="7732713" y="569913"/>
          <p14:tracePt t="8631" x="7758113" y="569913"/>
          <p14:tracePt t="8641" x="7767638" y="569913"/>
          <p14:tracePt t="8677" x="7775575" y="569913"/>
          <p14:tracePt t="8689" x="7783513" y="569913"/>
          <p14:tracePt t="8707" x="7793038" y="569913"/>
          <p14:tracePt t="8723" x="7800975" y="569913"/>
          <p14:tracePt t="8723" x="7810500" y="569913"/>
          <p14:tracePt t="8740" x="7818438" y="569913"/>
          <p14:tracePt t="8757" x="7861300" y="569913"/>
          <p14:tracePt t="8784" x="7877175" y="569913"/>
          <p14:tracePt t="8799" x="7886700" y="569913"/>
          <p14:tracePt t="8817" x="7902575" y="569913"/>
          <p14:tracePt t="8832" x="7937500" y="569913"/>
          <p14:tracePt t="8847" x="7996238" y="569913"/>
          <p14:tracePt t="8866" x="8047038" y="569913"/>
          <p14:tracePt t="8881" x="8099425" y="569913"/>
          <p14:tracePt t="8909" x="8124825" y="569913"/>
          <p14:tracePt t="8926" x="8132763" y="569913"/>
          <p14:tracePt t="8939" x="8158163" y="569913"/>
          <p14:tracePt t="8940" x="8191500" y="569913"/>
          <p14:tracePt t="8972" x="8234363" y="569913"/>
          <p14:tracePt t="8987" x="8259763" y="569913"/>
          <p14:tracePt t="9007" x="8277225" y="569913"/>
          <p14:tracePt t="9017" x="8302625" y="569913"/>
          <p14:tracePt t="9036" x="8320088" y="569913"/>
          <p14:tracePt t="9050" x="8328025" y="569913"/>
          <p14:tracePt t="9066" x="8353425" y="569913"/>
          <p14:tracePt t="9083" x="8396288" y="569913"/>
          <p14:tracePt t="9100" x="8439150" y="569913"/>
          <p14:tracePt t="9132" x="8464550" y="569913"/>
          <p14:tracePt t="9145" x="8472488" y="569913"/>
          <p14:tracePt t="9158" x="8489950" y="569913"/>
          <p14:tracePt t="9174" x="8515350" y="569913"/>
          <p14:tracePt t="9189" x="8532813" y="569913"/>
          <p14:tracePt t="9206" x="8548688" y="569913"/>
          <p14:tracePt t="9222" x="8566150" y="560388"/>
          <p14:tracePt t="9240" x="8574088" y="560388"/>
          <p14:tracePt t="9256" x="8609013" y="560388"/>
          <p14:tracePt t="9266" x="8634413" y="560388"/>
          <p14:tracePt t="9283" x="8642350" y="560388"/>
          <p14:tracePt t="9299" x="8667750" y="552450"/>
          <p14:tracePt t="9317" x="8685213" y="552450"/>
          <p14:tracePt t="9332" x="8693150" y="552450"/>
          <p14:tracePt t="9364" x="8718550" y="552450"/>
          <p14:tracePt t="9382" x="8736013" y="552450"/>
          <p14:tracePt t="9397" x="8743950" y="552450"/>
          <p14:tracePt t="9413" x="8761413" y="552450"/>
          <p14:tracePt t="9679" x="8753475" y="585788"/>
          <p14:tracePt t="9691" x="8685213" y="636588"/>
          <p14:tracePt t="9706" x="8574088" y="722313"/>
          <p14:tracePt t="9725" x="8515350" y="739775"/>
          <p14:tracePt t="9739" x="8362950" y="808038"/>
          <p14:tracePt t="9757" x="8183563" y="866775"/>
          <p14:tracePt t="9767" x="8074025" y="892175"/>
          <p14:tracePt t="9786" x="7707313" y="960438"/>
          <p14:tracePt t="9800" x="7580313" y="985838"/>
          <p14:tracePt t="9817" x="7283450" y="1019175"/>
          <p14:tracePt t="9832" x="6696075" y="1036638"/>
          <p14:tracePt t="9849" x="5905500" y="1069975"/>
          <p14:tracePt t="9867" x="5413375" y="1069975"/>
          <p14:tracePt t="9883" x="5235575" y="1069975"/>
          <p14:tracePt t="9900" x="4775200" y="1069975"/>
          <p14:tracePt t="9918" x="4564063" y="1069975"/>
          <p14:tracePt t="9926" x="4470400" y="1069975"/>
          <p14:tracePt t="9943" x="4265613" y="1069975"/>
          <p14:tracePt t="9957" x="4027488" y="1069975"/>
          <p14:tracePt t="9973" x="3763963" y="1069975"/>
          <p14:tracePt t="9990" x="3467100" y="1069975"/>
          <p14:tracePt t="10006" x="3144838" y="1069975"/>
          <p14:tracePt t="10017" x="2957513" y="1062038"/>
          <p14:tracePt t="10033" x="2660650" y="1036638"/>
          <p14:tracePt t="10049" x="2422525" y="1003300"/>
          <p14:tracePt t="10067" x="2159000" y="952500"/>
          <p14:tracePt t="10083" x="2082800" y="942975"/>
          <p14:tracePt t="10099" x="1963738" y="925513"/>
          <p14:tracePt t="10114" x="1860550" y="917575"/>
          <p14:tracePt t="10132" x="1690688" y="909638"/>
          <p14:tracePt t="10149" x="1571625" y="900113"/>
          <p14:tracePt t="10165" x="1512888" y="900113"/>
          <p14:tracePt t="10173" x="1436688" y="892175"/>
          <p14:tracePt t="10193" x="1350963" y="892175"/>
          <p14:tracePt t="10206" x="1308100" y="892175"/>
          <p14:tracePt t="10224" x="1249363" y="892175"/>
          <p14:tracePt t="10239" x="1241425" y="892175"/>
          <p14:tracePt t="10414" x="1223963" y="892175"/>
          <p14:tracePt t="10431" x="1198563" y="892175"/>
          <p14:tracePt t="10449" x="1122363" y="892175"/>
          <p14:tracePt t="10455" x="1104900" y="892175"/>
          <p14:tracePt t="10471" x="1044575" y="892175"/>
          <p14:tracePt t="10491" x="985838" y="900113"/>
          <p14:tracePt t="10506" x="968375" y="900113"/>
          <p14:tracePt t="10532" x="960438" y="900113"/>
          <p14:tracePt t="10566" x="952500" y="900113"/>
          <p14:tracePt t="10723" x="1028700" y="900113"/>
          <p14:tracePt t="10737" x="1062038" y="892175"/>
          <p14:tracePt t="10754" x="1112838" y="892175"/>
          <p14:tracePt t="10773" x="1173163" y="884238"/>
          <p14:tracePt t="10774" x="1216025" y="874713"/>
          <p14:tracePt t="10783" x="1249363" y="874713"/>
          <p14:tracePt t="10798" x="1292225" y="874713"/>
          <p14:tracePt t="10815" x="1350963" y="874713"/>
          <p14:tracePt t="10833" x="1368425" y="874713"/>
          <p14:tracePt t="11033" x="1376363" y="874713"/>
          <p14:tracePt t="11050" x="1393825" y="874713"/>
          <p14:tracePt t="11066" x="1411288" y="866775"/>
          <p14:tracePt t="11082" x="1436688" y="866775"/>
          <p14:tracePt t="11098" x="1477963" y="866775"/>
          <p14:tracePt t="11114" x="1495425" y="866775"/>
          <p14:tracePt t="11132" x="1546225" y="866775"/>
          <p14:tracePt t="11147" x="1555750" y="866775"/>
          <p14:tracePt t="11178" x="1563688" y="866775"/>
          <p14:tracePt t="11332" x="1571625" y="866775"/>
          <p14:tracePt t="11347" x="1597025" y="866775"/>
          <p14:tracePt t="11365" x="1614488" y="866775"/>
          <p14:tracePt t="11381" x="1657350" y="866775"/>
          <p14:tracePt t="11396" x="1725613" y="866775"/>
          <p14:tracePt t="11407" x="1784350" y="874713"/>
          <p14:tracePt t="11431" x="1979613" y="892175"/>
          <p14:tracePt t="11448" x="2073275" y="900113"/>
          <p14:tracePt t="11461" x="2090738" y="900113"/>
          <p14:tracePt t="11705" x="2098675" y="900113"/>
          <p14:tracePt t="11752" x="2098675" y="909638"/>
          <p14:tracePt t="11943" x="2108200" y="909638"/>
          <p14:tracePt t="11959" x="2133600" y="909638"/>
          <p14:tracePt t="11974" x="2159000" y="909638"/>
          <p14:tracePt t="11989" x="2184400" y="909638"/>
          <p14:tracePt t="12006" x="2252663" y="909638"/>
          <p14:tracePt t="12007" x="2293938" y="909638"/>
          <p14:tracePt t="12017" x="2354263" y="909638"/>
          <p14:tracePt t="12036" x="2447925" y="909638"/>
          <p14:tracePt t="12063" x="2455863" y="909638"/>
          <p14:tracePt t="12221" x="2463800" y="909638"/>
          <p14:tracePt t="12253" x="2489200" y="909638"/>
          <p14:tracePt t="12267" x="2541588" y="909638"/>
          <p14:tracePt t="12285" x="2592388" y="909638"/>
          <p14:tracePt t="12301" x="2643188" y="909638"/>
          <p14:tracePt t="12316" x="2719388" y="909638"/>
          <p14:tracePt t="12333" x="2778125" y="909638"/>
          <p14:tracePt t="12348" x="2813050" y="909638"/>
          <p14:tracePt t="12363" x="2820988" y="909638"/>
          <p14:tracePt t="12380" x="2830513" y="900113"/>
          <p14:tracePt t="12611" x="2855913" y="900113"/>
          <p14:tracePt t="12628" x="2922588" y="900113"/>
          <p14:tracePt t="12646" x="2949575" y="900113"/>
          <p14:tracePt t="12657" x="2982913" y="900113"/>
          <p14:tracePt t="12673" x="3000375" y="900113"/>
          <p14:tracePt t="12751" x="2990850" y="909638"/>
          <p14:tracePt t="12768" x="2897188" y="960438"/>
          <p14:tracePt t="12783" x="2830513" y="977900"/>
          <p14:tracePt t="12799" x="2651125" y="1003300"/>
          <p14:tracePt t="12817" x="2379663" y="1019175"/>
          <p14:tracePt t="12832" x="2065338" y="1019175"/>
          <p14:tracePt t="12847" x="1741488" y="1019175"/>
          <p14:tracePt t="12867" x="1308100" y="1019175"/>
          <p14:tracePt t="12883" x="1223963" y="1019175"/>
          <p14:tracePt t="12898" x="1069975" y="968375"/>
          <p14:tracePt t="12913" x="985838" y="917575"/>
          <p14:tracePt t="12925" x="942975" y="900113"/>
          <p14:tracePt t="12939" x="866775" y="833438"/>
          <p14:tracePt t="12958" x="781050" y="755650"/>
          <p14:tracePt t="12975" x="739775" y="688975"/>
          <p14:tracePt t="12989" x="722313" y="636588"/>
          <p14:tracePt t="13006" x="714375" y="585788"/>
          <p14:tracePt t="13016" x="714375" y="544513"/>
          <p14:tracePt t="13036" x="714375" y="519113"/>
          <p14:tracePt t="13051" x="765175" y="441325"/>
          <p14:tracePt t="13067" x="823913" y="407988"/>
          <p14:tracePt t="13082" x="892175" y="382588"/>
          <p14:tracePt t="13100" x="1003300" y="331788"/>
          <p14:tracePt t="13115" x="1155700" y="314325"/>
          <p14:tracePt t="13132" x="1504950" y="306388"/>
          <p14:tracePt t="13148" x="2073275" y="306388"/>
          <p14:tracePt t="13166" x="2481263" y="306388"/>
          <p14:tracePt t="13174" x="3228975" y="306388"/>
          <p14:tracePt t="13190" x="3951288" y="306388"/>
          <p14:tracePt t="13206" x="4240213" y="306388"/>
          <p14:tracePt t="13208" x="4486275" y="322263"/>
          <p14:tracePt t="13223" x="4699000" y="339725"/>
          <p14:tracePt t="13240" x="5183188" y="390525"/>
          <p14:tracePt t="13256" x="5294313" y="400050"/>
          <p14:tracePt t="13258" x="5395913" y="400050"/>
          <p14:tracePt t="13267" x="5497513" y="400050"/>
          <p14:tracePt t="13286" x="5608638" y="400050"/>
          <p14:tracePt t="13301" x="5668963" y="400050"/>
          <p14:tracePt t="13317" x="5676900" y="400050"/>
          <p14:tracePt t="13333" x="5702300" y="400050"/>
          <p14:tracePt t="13350" x="5735638" y="400050"/>
          <p14:tracePt t="13367" x="5795963" y="425450"/>
          <p14:tracePt t="13383" x="5872163" y="425450"/>
          <p14:tracePt t="13396" x="5948363" y="433388"/>
          <p14:tracePt t="13414" x="5999163" y="433388"/>
          <p14:tracePt t="13428" x="6067425" y="433388"/>
          <p14:tracePt t="13442" x="6143625" y="433388"/>
          <p14:tracePt t="13458" x="6272213" y="433388"/>
          <p14:tracePt t="13473" x="6338888" y="433388"/>
          <p14:tracePt t="13491" x="6586538" y="458788"/>
          <p14:tracePt t="13507" x="6721475" y="484188"/>
          <p14:tracePt t="13523" x="6883400" y="519113"/>
          <p14:tracePt t="13533" x="6969125" y="552450"/>
          <p14:tracePt t="13550" x="7172325" y="595313"/>
          <p14:tracePt t="13567" x="7334250" y="636588"/>
          <p14:tracePt t="13584" x="7427913" y="671513"/>
          <p14:tracePt t="13600" x="7435850" y="671513"/>
          <p14:tracePt t="13694" x="7427913" y="671513"/>
          <p14:tracePt t="13704" x="7402513" y="671513"/>
          <p14:tracePt t="13724" x="7324725" y="696913"/>
          <p14:tracePt t="13739" x="7299325" y="714375"/>
          <p14:tracePt t="13757" x="7299325" y="730250"/>
          <p14:tracePt t="13766" x="7291388" y="808038"/>
          <p14:tracePt t="13786" x="7334250" y="884238"/>
          <p14:tracePt t="13801" x="7453313" y="1019175"/>
          <p14:tracePt t="13816" x="7597775" y="1223963"/>
          <p14:tracePt t="13832" x="7699375" y="1444625"/>
          <p14:tracePt t="13847" x="7732713" y="1530350"/>
          <p14:tracePt t="13880" x="7691438" y="1546225"/>
          <p14:tracePt t="13892" x="7613650" y="1530350"/>
          <p14:tracePt t="13914" x="7367588" y="1477963"/>
          <p14:tracePt t="13928" x="7291388" y="1462088"/>
          <p14:tracePt t="13946" x="7121525" y="1427163"/>
          <p14:tracePt t="13947" x="7027863" y="1401763"/>
          <p14:tracePt t="13958" x="6926263" y="1376363"/>
          <p14:tracePt t="13974" x="6713538" y="1368425"/>
          <p14:tracePt t="13985" x="6670675" y="1368425"/>
          <p14:tracePt t="14005" x="6577013" y="1368425"/>
          <p14:tracePt t="14016" x="6561138" y="1368425"/>
          <p14:tracePt t="14032" x="6518275" y="1368425"/>
          <p14:tracePt t="14051" x="6457950" y="1368425"/>
          <p14:tracePt t="14066" x="6399213" y="1368425"/>
          <p14:tracePt t="14082" x="6348413" y="1368425"/>
          <p14:tracePt t="14098" x="6313488" y="1376363"/>
          <p14:tracePt t="14115" x="6288088" y="1385888"/>
          <p14:tracePt t="14130" x="6229350" y="1401763"/>
          <p14:tracePt t="14148" x="6161088" y="1401763"/>
          <p14:tracePt t="14164" x="6067425" y="1427163"/>
          <p14:tracePt t="14175" x="6034088" y="1436688"/>
          <p14:tracePt t="14190" x="5932488" y="1452563"/>
          <p14:tracePt t="14206" x="5788025" y="1477963"/>
          <p14:tracePt t="14223" x="5608638" y="1495425"/>
          <p14:tracePt t="14239" x="5438775" y="1495425"/>
          <p14:tracePt t="14256" x="5337175" y="1495425"/>
          <p14:tracePt t="14257" x="5251450" y="1495425"/>
          <p14:tracePt t="14258" x="5157788" y="1495425"/>
          <p14:tracePt t="14272" x="4972050" y="1495425"/>
          <p14:tracePt t="14289" x="4860925" y="1495425"/>
          <p14:tracePt t="14298" x="4648200" y="1495425"/>
          <p14:tracePt t="14316" x="4452938" y="1462088"/>
          <p14:tracePt t="14334" x="4333875" y="1427163"/>
          <p14:tracePt t="14349" x="4240213" y="1393825"/>
          <p14:tracePt t="14366" x="4232275" y="1376363"/>
          <p14:tracePt t="14384" x="4224338" y="1376363"/>
          <p14:tracePt t="14400" x="4206875" y="1368425"/>
          <p14:tracePt t="14416" x="4189413" y="1368425"/>
          <p14:tracePt t="14440" x="4171950" y="1368425"/>
          <p14:tracePt t="14457" x="4138613" y="1368425"/>
          <p14:tracePt t="14474" x="4062413" y="1368425"/>
          <p14:tracePt t="14490" x="3968750" y="1325563"/>
          <p14:tracePt t="14506" x="3892550" y="1317625"/>
          <p14:tracePt t="14517" x="3857625" y="1317625"/>
          <p14:tracePt t="14537" x="3806825" y="1300163"/>
          <p14:tracePt t="14611" x="3798888" y="1300163"/>
          <p14:tracePt t="14630" x="3781425" y="1282700"/>
          <p14:tracePt t="14642" x="3773488" y="1266825"/>
          <p14:tracePt t="14665" x="3748088" y="1241425"/>
          <p14:tracePt t="14679" x="3738563" y="1223963"/>
          <p14:tracePt t="14690" x="3722688" y="1189038"/>
          <p14:tracePt t="14707" x="3722688" y="1163638"/>
          <p14:tracePt t="14722" x="3722688" y="1147763"/>
          <p14:tracePt t="14740" x="3722688" y="1130300"/>
          <p14:tracePt t="14757" x="3722688" y="1069975"/>
          <p14:tracePt t="14767" x="3748088" y="1044575"/>
          <p14:tracePt t="14784" x="3763963" y="1036638"/>
          <p14:tracePt t="14800" x="3824288" y="1011238"/>
          <p14:tracePt t="14817" x="3925888" y="985838"/>
          <p14:tracePt t="14833" x="4265613" y="935038"/>
          <p14:tracePt t="14850" x="4410075" y="935038"/>
          <p14:tracePt t="14867" x="4759325" y="935038"/>
          <p14:tracePt t="14883" x="5243513" y="935038"/>
          <p14:tracePt t="14901" x="5481638" y="977900"/>
          <p14:tracePt t="14908" x="5557838" y="993775"/>
          <p14:tracePt t="14924" x="5616575" y="1019175"/>
          <p14:tracePt t="14940" x="5641975" y="1054100"/>
          <p14:tracePt t="14956" x="5641975" y="1069975"/>
          <p14:tracePt t="14973" x="5641975" y="1079500"/>
          <p14:tracePt t="14975" x="5641975" y="1112838"/>
          <p14:tracePt t="14992" x="5634038" y="1147763"/>
          <p14:tracePt t="15002" x="5626100" y="1147763"/>
          <p14:tracePt t="15018" x="5565775" y="1198563"/>
          <p14:tracePt t="15033" x="5507038" y="1231900"/>
          <p14:tracePt t="15049" x="5464175" y="1257300"/>
          <p14:tracePt t="15067" x="5362575" y="1266825"/>
          <p14:tracePt t="15084" x="5226050" y="1292225"/>
          <p14:tracePt t="15085" x="5124450" y="1308100"/>
          <p14:tracePt t="15101" x="4937125" y="1333500"/>
          <p14:tracePt t="15117" x="4724400" y="1333500"/>
          <p14:tracePt t="15133" x="4630738" y="1333500"/>
          <p14:tracePt t="15145" x="4445000" y="1343025"/>
          <p14:tracePt t="15164" x="4232275" y="1343025"/>
          <p14:tracePt t="15181" x="3917950" y="1317625"/>
          <p14:tracePt t="15199" x="3687763" y="1292225"/>
          <p14:tracePt t="15221" x="3365500" y="1282700"/>
          <p14:tracePt t="15237" x="3186113" y="1282700"/>
          <p14:tracePt t="15258" x="3051175" y="1282700"/>
          <p14:tracePt t="15267" x="3000375" y="1282700"/>
          <p14:tracePt t="15283" x="2914650" y="1282700"/>
          <p14:tracePt t="15299" x="2830513" y="1282700"/>
          <p14:tracePt t="15317" x="2711450" y="1282700"/>
          <p14:tracePt t="15332" x="2668588" y="1282700"/>
          <p14:tracePt t="15346" x="2592388" y="1282700"/>
          <p14:tracePt t="15365" x="2506663" y="1282700"/>
          <p14:tracePt t="15381" x="2387600" y="1282700"/>
          <p14:tracePt t="15394" x="2243138" y="1282700"/>
          <p14:tracePt t="15408" x="2174875" y="1282700"/>
          <p14:tracePt t="15409" x="2116138" y="1282700"/>
          <p14:tracePt t="15424" x="2030413" y="1282700"/>
          <p14:tracePt t="15439" x="1954213" y="1282700"/>
          <p14:tracePt t="15457" x="1920875" y="1282700"/>
          <p14:tracePt t="15472" x="1870075" y="1282700"/>
          <p14:tracePt t="15549" x="1938338" y="1317625"/>
          <p14:tracePt t="15565" x="2174875" y="1385888"/>
          <p14:tracePt t="15582" x="2455863" y="1436688"/>
          <p14:tracePt t="15597" x="2752725" y="1477963"/>
          <p14:tracePt t="15616" x="2940050" y="1530350"/>
          <p14:tracePt t="15632" x="2949575" y="1530350"/>
          <p14:tracePt t="15752" x="2922588" y="1530350"/>
          <p14:tracePt t="15767" x="2855913" y="1546225"/>
          <p14:tracePt t="15784" x="2770188" y="1546225"/>
          <p14:tracePt t="15799" x="2701925" y="1546225"/>
          <p14:tracePt t="15817" x="2532063" y="1546225"/>
          <p14:tracePt t="15832" x="2344738" y="1546225"/>
          <p14:tracePt t="15848" x="2149475" y="1546225"/>
          <p14:tracePt t="15867" x="1878013" y="1546225"/>
          <p14:tracePt t="15883" x="1741488" y="1546225"/>
          <p14:tracePt t="15898" x="1682750" y="1546225"/>
          <p14:tracePt t="15914" x="1639888" y="1546225"/>
          <p14:tracePt t="15929" x="1614488" y="1546225"/>
          <p14:tracePt t="15941" x="1606550" y="1538288"/>
          <p14:tracePt t="16065" x="1657350" y="1530350"/>
          <p14:tracePt t="16079" x="1784350" y="1530350"/>
          <p14:tracePt t="16099" x="2039938" y="1530350"/>
          <p14:tracePt t="16115" x="2489200" y="1530350"/>
          <p14:tracePt t="16130" x="3152775" y="1530350"/>
          <p14:tracePt t="16141" x="3560763" y="1530350"/>
          <p14:tracePt t="16164" x="4368800" y="1530350"/>
          <p14:tracePt t="16179" x="4657725" y="1546225"/>
          <p14:tracePt t="16191" x="4741863" y="1555750"/>
          <p14:tracePt t="16207" x="4860925" y="1563688"/>
          <p14:tracePt t="16222" x="4903788" y="1563688"/>
          <p14:tracePt t="16240" x="4972050" y="1563688"/>
          <p14:tracePt t="16256" x="5048250" y="1563688"/>
          <p14:tracePt t="16273" x="5099050" y="1563688"/>
          <p14:tracePt t="16289" x="5149850" y="1563688"/>
          <p14:tracePt t="16299" x="5276850" y="1563688"/>
          <p14:tracePt t="16317" x="5430838" y="1563688"/>
          <p14:tracePt t="16332" x="5591175" y="1563688"/>
          <p14:tracePt t="16346" x="5761038" y="1563688"/>
          <p14:tracePt t="16365" x="5973763" y="1563688"/>
          <p14:tracePt t="16379" x="6143625" y="1563688"/>
          <p14:tracePt t="16398" x="6323013" y="1563688"/>
          <p14:tracePt t="16413" x="6500813" y="1563688"/>
          <p14:tracePt t="16424" x="6551613" y="1563688"/>
          <p14:tracePt t="16440" x="6670675" y="1563688"/>
          <p14:tracePt t="16456" x="6721475" y="1546225"/>
          <p14:tracePt t="16473" x="6731000" y="1546225"/>
          <p14:tracePt t="16535" x="6738938" y="1538288"/>
          <p14:tracePt t="16550" x="6746875" y="1538288"/>
          <p14:tracePt t="16565" x="6772275" y="1530350"/>
          <p14:tracePt t="16581" x="6807200" y="1530350"/>
          <p14:tracePt t="16599" x="6900863" y="1530350"/>
          <p14:tracePt t="16615" x="7027863" y="1530350"/>
          <p14:tracePt t="16631" x="7197725" y="1530350"/>
          <p14:tracePt t="16646" x="7392988" y="1530350"/>
          <p14:tracePt t="16663" x="7494588" y="1530350"/>
          <p14:tracePt t="16679" x="7666038" y="1530350"/>
          <p14:tracePt t="16692" x="7783513" y="1530350"/>
          <p14:tracePt t="16707" x="7861300" y="1530350"/>
          <p14:tracePt t="16723" x="7886700" y="1530350"/>
          <p14:tracePt t="16739" x="7902575" y="1530350"/>
          <p14:tracePt t="16756" x="7920038" y="1530350"/>
          <p14:tracePt t="16767" x="7927975" y="1530350"/>
          <p14:tracePt t="16783" x="7954963" y="1520825"/>
          <p14:tracePt t="16815" x="7980363" y="1512888"/>
          <p14:tracePt t="16833" x="8031163" y="1512888"/>
          <p14:tracePt t="16849" x="8074025" y="1512888"/>
          <p14:tracePt t="16864" x="8124825" y="1512888"/>
          <p14:tracePt t="16882" x="8191500" y="1512888"/>
          <p14:tracePt t="16897" x="8226425" y="1512888"/>
          <p14:tracePt t="16909" x="8251825" y="1512888"/>
          <p14:tracePt t="16923" x="8269288" y="1512888"/>
          <p14:tracePt t="17724" x="8277225" y="1512888"/>
          <p14:tracePt t="17736" x="8285163" y="1512888"/>
          <p14:tracePt t="17754" x="8294688" y="1495425"/>
          <p14:tracePt t="17928" x="8277225" y="1495425"/>
          <p14:tracePt t="17940" x="8251825" y="1495425"/>
          <p14:tracePt t="17956" x="8183563" y="1495425"/>
          <p14:tracePt t="17975" x="8021638" y="1495425"/>
          <p14:tracePt t="17989" x="7767638" y="1495425"/>
          <p14:tracePt t="18006" x="7283450" y="1495425"/>
          <p14:tracePt t="18017" x="7129463" y="1495425"/>
          <p14:tracePt t="18035" x="6799263" y="1495425"/>
          <p14:tracePt t="18050" x="6450013" y="1495425"/>
          <p14:tracePt t="18065" x="6102350" y="1495425"/>
          <p14:tracePt t="18083" x="5668963" y="1495425"/>
          <p14:tracePt t="18099" x="5200650" y="1495425"/>
          <p14:tracePt t="18118" x="4648200" y="1495425"/>
          <p14:tracePt t="18133" x="4156075" y="1495425"/>
          <p14:tracePt t="18149" x="3748088" y="1495425"/>
          <p14:tracePt t="18166" x="3484563" y="1495425"/>
          <p14:tracePt t="18175" x="3373438" y="1495425"/>
          <p14:tracePt t="18190" x="3160713" y="1495425"/>
          <p14:tracePt t="18207" x="2957513" y="1495425"/>
          <p14:tracePt t="18209" x="2863850" y="1495425"/>
          <p14:tracePt t="18224" x="2744788" y="1495425"/>
          <p14:tracePt t="18240" x="2532063" y="1487488"/>
          <p14:tracePt t="18256" x="2354263" y="1487488"/>
          <p14:tracePt t="18267" x="2184400" y="1487488"/>
          <p14:tracePt t="18283" x="2108200" y="1487488"/>
          <p14:tracePt t="18299" x="1997075" y="1487488"/>
          <p14:tracePt t="18318" x="1860550" y="1487488"/>
          <p14:tracePt t="18333" x="1827213" y="1487488"/>
          <p14:tracePt t="18350" x="1801813" y="1487488"/>
          <p14:tracePt t="18367" x="1793875" y="1487488"/>
          <p14:tracePt t="18383" x="1784350" y="1487488"/>
          <p14:tracePt t="18400" x="1776413" y="1487488"/>
          <p14:tracePt t="18417" x="1758950" y="1487488"/>
          <p14:tracePt t="18442" x="1758950" y="1495425"/>
          <p14:tracePt t="18489" x="1751013" y="1504950"/>
          <p14:tracePt t="18548" x="1776413" y="1530350"/>
          <p14:tracePt t="18565" x="1870075" y="1546225"/>
          <p14:tracePt t="18581" x="1938338" y="1555750"/>
          <p14:tracePt t="18600" x="2055813" y="1571625"/>
          <p14:tracePt t="18616" x="2166938" y="1606550"/>
          <p14:tracePt t="18631" x="2174875" y="1606550"/>
          <p14:tracePt t="18878" x="2174875" y="1589088"/>
          <p14:tracePt t="18893" x="2166938" y="1589088"/>
          <p14:tracePt t="18908" x="2124075" y="1589088"/>
          <p14:tracePt t="18930" x="2055813" y="1589088"/>
          <p14:tracePt t="18941" x="2039938" y="1589088"/>
          <p14:tracePt t="18956" x="1997075" y="1589088"/>
          <p14:tracePt t="18973" x="1979613" y="1589088"/>
          <p14:tracePt t="18989" x="1938338" y="1589088"/>
          <p14:tracePt t="19006" x="1885950" y="1589088"/>
          <p14:tracePt t="19022" x="1827213" y="1589088"/>
          <p14:tracePt t="19022" x="1776413" y="1597025"/>
          <p14:tracePt t="19042" x="1649413" y="1622425"/>
          <p14:tracePt t="19051" x="1571625" y="1649413"/>
          <p14:tracePt t="19066" x="1393825" y="1708150"/>
          <p14:tracePt t="19082" x="1257300" y="1741488"/>
          <p14:tracePt t="19099" x="1155700" y="1819275"/>
          <p14:tracePt t="19115" x="1079500" y="1878013"/>
          <p14:tracePt t="19129" x="1028700" y="1954213"/>
          <p14:tracePt t="19144" x="993775" y="2005013"/>
          <p14:tracePt t="19160" x="960438" y="2174875"/>
          <p14:tracePt t="19174" x="952500" y="2243138"/>
          <p14:tracePt t="19189" x="925513" y="2405063"/>
          <p14:tracePt t="19206" x="917575" y="2574925"/>
          <p14:tracePt t="19223" x="909638" y="2736850"/>
          <p14:tracePt t="19240" x="884238" y="2914650"/>
          <p14:tracePt t="19256" x="874713" y="2957513"/>
          <p14:tracePt t="19266" x="849313" y="3094038"/>
          <p14:tracePt t="19286" x="808038" y="3186113"/>
          <p14:tracePt t="19301" x="781050" y="3263900"/>
          <p14:tracePt t="19317" x="755650" y="3314700"/>
          <p14:tracePt t="19332" x="739775" y="3355975"/>
          <p14:tracePt t="19350" x="696913" y="3382963"/>
          <p14:tracePt t="19366" x="654050" y="3416300"/>
          <p14:tracePt t="19383" x="603250" y="3459163"/>
          <p14:tracePt t="19397" x="509588" y="3517900"/>
          <p14:tracePt t="19412" x="458788" y="3543300"/>
          <p14:tracePt t="19413" x="407988" y="3586163"/>
          <p14:tracePt t="19429" x="322263" y="3636963"/>
          <p14:tracePt t="19440" x="280988" y="3662363"/>
          <p14:tracePt t="19456" x="230188" y="3687763"/>
          <p14:tracePt t="19473" x="212725" y="3697288"/>
          <p14:tracePt t="19535" x="203200" y="3697288"/>
          <p14:tracePt t="19581" x="203200" y="3679825"/>
          <p14:tracePt t="19596" x="203200" y="3646488"/>
          <p14:tracePt t="19615" x="203200" y="3560763"/>
          <p14:tracePt t="19632" x="203200" y="3543300"/>
          <p14:tracePt t="19644" x="203200" y="3475038"/>
          <p14:tracePt t="19666" x="203200" y="3433763"/>
          <p14:tracePt t="19880" x="212725" y="3398838"/>
          <p14:tracePt t="19897" x="230188" y="3314700"/>
          <p14:tracePt t="19908" x="246063" y="3254375"/>
          <p14:tracePt t="19929" x="271463" y="3144838"/>
          <p14:tracePt t="19941" x="296863" y="3067050"/>
          <p14:tracePt t="19956" x="314325" y="2949575"/>
          <p14:tracePt t="19973" x="331788" y="2820988"/>
          <p14:tracePt t="19990" x="347663" y="2701925"/>
          <p14:tracePt t="20007" x="365125" y="2582863"/>
          <p14:tracePt t="20023" x="374650" y="2506663"/>
          <p14:tracePt t="20032" x="374650" y="2463800"/>
          <p14:tracePt t="20051" x="382588" y="2422525"/>
          <p14:tracePt t="20067" x="382588" y="2413000"/>
          <p14:tracePt t="20083" x="382588" y="2387600"/>
          <p14:tracePt t="20097" x="390525" y="2379663"/>
          <p14:tracePt t="20129" x="390525" y="2371725"/>
          <p14:tracePt t="20145" x="390525" y="2362200"/>
          <p14:tracePt t="20284" x="484188" y="2422525"/>
          <p14:tracePt t="20298" x="534988" y="2455863"/>
          <p14:tracePt t="20317" x="688975" y="2532063"/>
          <p14:tracePt t="20332" x="781050" y="2600325"/>
          <p14:tracePt t="20347" x="1087438" y="2795588"/>
          <p14:tracePt t="20365" x="1928813" y="3228975"/>
          <p14:tracePt t="20381" x="2633663" y="3629025"/>
          <p14:tracePt t="20399" x="3441700" y="4019550"/>
          <p14:tracePt t="20414" x="3824288" y="4156075"/>
          <p14:tracePt t="20428" x="4614863" y="4427538"/>
          <p14:tracePt t="20440" x="5235575" y="4564063"/>
          <p14:tracePt t="20457" x="5608638" y="4605338"/>
          <p14:tracePt t="20472" x="5753100" y="4614863"/>
          <p14:tracePt t="20473" x="5846763" y="4614863"/>
          <p14:tracePt t="20489" x="5940425" y="4614863"/>
          <p14:tracePt t="20506" x="5948363" y="4614863"/>
          <p14:tracePt t="20523" x="5957888" y="4614863"/>
          <p14:tracePt t="20629" x="5948363" y="4614863"/>
          <p14:tracePt t="20647" x="5880100" y="4614863"/>
          <p14:tracePt t="20658" x="5829300" y="4605338"/>
          <p14:tracePt t="20680" x="5565775" y="4564063"/>
          <p14:tracePt t="20692" x="5362575" y="4486275"/>
          <p14:tracePt t="20706" x="5149850" y="4402138"/>
          <p14:tracePt t="20723" x="5064125" y="4359275"/>
          <p14:tracePt t="20724" x="4987925" y="4325938"/>
          <p14:tracePt t="20739" x="4852988" y="4265613"/>
          <p14:tracePt t="20757" x="4749800" y="4189413"/>
          <p14:tracePt t="20767" x="4733925" y="4181475"/>
          <p14:tracePt t="20784" x="4699000" y="4146550"/>
          <p14:tracePt t="20800" x="4683125" y="4130675"/>
          <p14:tracePt t="20816" x="4665663" y="4121150"/>
          <p14:tracePt t="20834" x="4622800" y="4105275"/>
          <p14:tracePt t="20849" x="4589463" y="4105275"/>
          <p14:tracePt t="20866" x="4529138" y="4070350"/>
          <p14:tracePt t="20883" x="4452938" y="4052888"/>
          <p14:tracePt t="20900" x="4394200" y="4044950"/>
          <p14:tracePt t="20916" x="4368800" y="4037013"/>
          <p14:tracePt t="20962" x="4359275" y="4037013"/>
          <p14:tracePt t="20989" x="4351338" y="4037013"/>
          <p14:tracePt t="21005" x="4341813" y="4037013"/>
          <p14:tracePt t="21111" x="4333875" y="4037013"/>
          <p14:tracePt t="21128" x="4308475" y="4037013"/>
          <p14:tracePt t="21147" x="4275138" y="4037013"/>
          <p14:tracePt t="21158" x="4240213" y="4037013"/>
          <p14:tracePt t="21173" x="4181475" y="4037013"/>
          <p14:tracePt t="21189" x="4156075" y="4037013"/>
          <p14:tracePt t="21189" x="4121150" y="4037013"/>
          <p14:tracePt t="21207" x="4105275" y="4037013"/>
          <p14:tracePt t="21315" x="4146550" y="4037013"/>
          <p14:tracePt t="21330" x="4206875" y="4037013"/>
          <p14:tracePt t="21349" x="4460875" y="4037013"/>
          <p14:tracePt t="21363" x="4546600" y="4037013"/>
          <p14:tracePt t="21382" x="4733925" y="4037013"/>
          <p14:tracePt t="21398" x="4843463" y="4037013"/>
          <p14:tracePt t="21581" x="4818063" y="4037013"/>
          <p14:tracePt t="21598" x="4784725" y="4044950"/>
          <p14:tracePt t="21617" x="4741863" y="4052888"/>
          <p14:tracePt t="21633" x="4673600" y="4052888"/>
          <p14:tracePt t="21648" x="4630738" y="4052888"/>
          <p14:tracePt t="21663" x="4572000" y="4052888"/>
          <p14:tracePt t="21674" x="4564063" y="4052888"/>
          <p14:tracePt t="21690" x="4554538" y="4052888"/>
          <p14:tracePt t="21720" x="4546600" y="4052888"/>
          <p14:tracePt t="21753" x="4546600" y="4044950"/>
          <p14:tracePt t="21767" x="4579938" y="4019550"/>
          <p14:tracePt t="21782" x="4630738" y="4011613"/>
          <p14:tracePt t="21798" x="4691063" y="4011613"/>
          <p14:tracePt t="21817" x="4741863" y="4002088"/>
          <p14:tracePt t="21833" x="4843463" y="3994150"/>
          <p14:tracePt t="21850" x="4903788" y="3994150"/>
          <p14:tracePt t="21866" x="4937125" y="3994150"/>
          <p14:tracePt t="21882" x="4954588" y="3994150"/>
          <p14:tracePt t="21896" x="4962525" y="3994150"/>
          <p14:tracePt t="22002" x="4972050" y="3994150"/>
          <p14:tracePt t="22034" x="4979988" y="3994150"/>
          <p14:tracePt t="22048" x="4987925" y="3994150"/>
          <p14:tracePt t="22067" x="5013325" y="3994150"/>
          <p14:tracePt t="22085" x="5022850" y="3994150"/>
          <p14:tracePt t="22099" x="5081588" y="3994150"/>
          <p14:tracePt t="22116" x="5167313" y="3994150"/>
          <p14:tracePt t="22131" x="5218113" y="3994150"/>
          <p14:tracePt t="22148" x="5251450" y="3994150"/>
          <p14:tracePt t="22166" x="5260975" y="3994150"/>
          <p14:tracePt t="22183" x="5294313" y="3994150"/>
          <p14:tracePt t="22212" x="5337175" y="4002088"/>
          <p14:tracePt t="22238" x="5345113" y="4002088"/>
          <p14:tracePt t="22488" x="5405438" y="4002088"/>
          <p14:tracePt t="22501" x="5438775" y="4002088"/>
          <p14:tracePt t="22519" x="5540375" y="4002088"/>
          <p14:tracePt t="22534" x="5626100" y="4002088"/>
          <p14:tracePt t="22550" x="5651500" y="4002088"/>
          <p14:tracePt t="22551" x="5684838" y="4002088"/>
          <p14:tracePt t="22565" x="5694363" y="4002088"/>
          <p14:tracePt t="23111" x="5702300" y="4002088"/>
          <p14:tracePt t="23128" x="5694363" y="4002088"/>
          <p14:tracePt t="23146" x="5464175" y="4002088"/>
          <p14:tracePt t="23158" x="5337175" y="4002088"/>
          <p14:tracePt t="23181" x="4741863" y="4002088"/>
          <p14:tracePt t="23196" x="4189413" y="3994150"/>
          <p14:tracePt t="23208" x="3976688" y="3976688"/>
          <p14:tracePt t="23223" x="3517900" y="3917950"/>
          <p14:tracePt t="23239" x="3160713" y="3867150"/>
          <p14:tracePt t="23257" x="2830513" y="3824288"/>
          <p14:tracePt t="23272" x="2762250" y="3806825"/>
          <p14:tracePt t="23282" x="2625725" y="3773488"/>
          <p14:tracePt t="23299" x="2516188" y="3738563"/>
          <p14:tracePt t="23316" x="2397125" y="3722688"/>
          <p14:tracePt t="23334" x="2303463" y="3705225"/>
          <p14:tracePt t="23350" x="2209800" y="3679825"/>
          <p14:tracePt t="23366" x="2116138" y="3662363"/>
          <p14:tracePt t="23382" x="2039938" y="3646488"/>
          <p14:tracePt t="23400" x="1963738" y="3636963"/>
          <p14:tracePt t="23408" x="1928813" y="3629025"/>
          <p14:tracePt t="23424" x="1870075" y="3619500"/>
          <p14:tracePt t="23440" x="1844675" y="3619500"/>
          <p14:tracePt t="23457" x="1827213" y="3611563"/>
          <p14:tracePt t="23473" x="1809750" y="3611563"/>
          <p14:tracePt t="23491" x="1801813" y="3611563"/>
          <p14:tracePt t="23506" x="1793875" y="3611563"/>
          <p14:tracePt t="23533" x="1784350" y="3611563"/>
          <p14:tracePt t="23550" x="1766888" y="3611563"/>
          <p14:tracePt t="23567" x="1751013" y="3611563"/>
          <p14:tracePt t="23596" x="1733550" y="3611563"/>
          <p14:tracePt t="23616" x="1700213" y="3611563"/>
          <p14:tracePt t="23631" x="1649413" y="3619500"/>
          <p14:tracePt t="23648" x="1597025" y="3629025"/>
          <p14:tracePt t="23664" x="1555750" y="3654425"/>
          <p14:tracePt t="23681" x="1512888" y="3671888"/>
          <p14:tracePt t="23698" x="1487488" y="3679825"/>
          <p14:tracePt t="23712" x="1477963" y="3687763"/>
          <p14:tracePt t="23713" x="1477963" y="3705225"/>
          <p14:tracePt t="23726" x="1462088" y="3713163"/>
          <p14:tracePt t="23743" x="1444625" y="3738563"/>
          <p14:tracePt t="23757" x="1444625" y="3763963"/>
          <p14:tracePt t="23783" x="1444625" y="3773488"/>
          <p14:tracePt t="23799" x="1462088" y="3781425"/>
          <p14:tracePt t="23815" x="1477963" y="3781425"/>
          <p14:tracePt t="23831" x="1512888" y="3781425"/>
          <p14:tracePt t="23852" x="1571625" y="3763963"/>
          <p14:tracePt t="23862" x="1614488" y="3756025"/>
          <p14:tracePt t="23880" x="1657350" y="3705225"/>
          <p14:tracePt t="23897" x="1690688" y="3646488"/>
          <p14:tracePt t="23912" x="1700213" y="3619500"/>
          <p14:tracePt t="23933" x="1708150" y="3527425"/>
          <p14:tracePt t="23939" x="1708150" y="3484563"/>
          <p14:tracePt t="23959" x="1708150" y="3416300"/>
          <p14:tracePt t="23973" x="1708150" y="3365500"/>
          <p14:tracePt t="23990" x="1708150" y="3279775"/>
          <p14:tracePt t="24007" x="1708150" y="3178175"/>
          <p14:tracePt t="24017" x="1708150" y="3144838"/>
          <p14:tracePt t="24033" x="1716088" y="3076575"/>
          <p14:tracePt t="24050" x="1725613" y="3033713"/>
          <p14:tracePt t="24067" x="1733550" y="3025775"/>
          <p14:tracePt t="24083" x="1733550" y="3000375"/>
          <p14:tracePt t="24162" x="1758950" y="3000375"/>
          <p14:tracePt t="24174" x="1776413" y="3008313"/>
          <p14:tracePt t="24189" x="1809750" y="3025775"/>
          <p14:tracePt t="24206" x="1844675" y="3051175"/>
          <p14:tracePt t="24222" x="1885950" y="3109913"/>
          <p14:tracePt t="24240" x="1920875" y="3152775"/>
          <p14:tracePt t="24256" x="1920875" y="3170238"/>
          <p14:tracePt t="24273" x="1920875" y="3178175"/>
          <p14:tracePt t="24331" x="1920875" y="3152775"/>
          <p14:tracePt t="24348" x="1885950" y="3152775"/>
          <p14:tracePt t="24363" x="1870075" y="3127375"/>
          <p14:tracePt t="24382" x="1844675" y="3084513"/>
          <p14:tracePt t="24397" x="1835150" y="3076575"/>
          <p14:tracePt t="24411" x="1827213" y="3059113"/>
          <p14:tracePt t="24430" x="1801813" y="3008313"/>
          <p14:tracePt t="24441" x="1784350" y="3000375"/>
          <p14:tracePt t="24456" x="1741488" y="2906713"/>
          <p14:tracePt t="24473" x="1741488" y="2846388"/>
          <p14:tracePt t="24489" x="1733550" y="2820988"/>
          <p14:tracePt t="24506" x="1725613" y="2770188"/>
          <p14:tracePt t="24522" x="1725613" y="2676525"/>
          <p14:tracePt t="24550" x="1725613" y="2566988"/>
          <p14:tracePt t="24567" x="1725613" y="2506663"/>
          <p14:tracePt t="24584" x="1716088" y="2430463"/>
          <p14:tracePt t="24600" x="1708150" y="2344738"/>
          <p14:tracePt t="24616" x="1700213" y="2268538"/>
          <p14:tracePt t="24632" x="1700213" y="2209800"/>
          <p14:tracePt t="24647" x="1700213" y="2141538"/>
          <p14:tracePt t="24658" x="1700213" y="2047875"/>
          <p14:tracePt t="24673" x="1700213" y="2005013"/>
          <p14:tracePt t="24689" x="1700213" y="1928813"/>
          <p14:tracePt t="24706" x="1700213" y="1895475"/>
          <p14:tracePt t="24722" x="1700213" y="1870075"/>
          <p14:tracePt t="24740" x="1700213" y="1827213"/>
          <p14:tracePt t="24756" x="1700213" y="1819275"/>
          <p14:tracePt t="24783" x="1708150" y="1809750"/>
          <p14:tracePt t="24798" x="1716088" y="1793875"/>
          <p14:tracePt t="24814" x="1725613" y="1793875"/>
          <p14:tracePt t="24832" x="1725613" y="1784350"/>
          <p14:tracePt t="24850" x="1733550" y="1776413"/>
          <p14:tracePt t="24881" x="1733550" y="1766888"/>
          <p14:tracePt t="25518" x="1733550" y="1758950"/>
          <p14:tracePt t="25861" x="1733550" y="1766888"/>
          <p14:tracePt t="25896" x="1733550" y="1784350"/>
          <p14:tracePt t="26333" x="1733550" y="1801813"/>
          <p14:tracePt t="26348" x="1733550" y="1809750"/>
          <p14:tracePt t="26365" x="1733550" y="1835150"/>
          <p14:tracePt t="26380" x="1733550" y="1852613"/>
          <p14:tracePt t="26399" x="1733550" y="1911350"/>
          <p14:tracePt t="26413" x="1733550" y="1920875"/>
          <p14:tracePt t="26423" x="1733550" y="1938338"/>
          <p14:tracePt t="26439" x="1725613" y="1997075"/>
          <p14:tracePt t="26440" x="1716088" y="2039938"/>
          <p14:tracePt t="26456" x="1682750" y="2133600"/>
          <p14:tracePt t="26474" x="1657350" y="2227263"/>
          <p14:tracePt t="26489" x="1639888" y="2319338"/>
          <p14:tracePt t="26506" x="1631950" y="2354263"/>
          <p14:tracePt t="26507" x="1622425" y="2387600"/>
          <p14:tracePt t="26522" x="1614488" y="2438400"/>
          <p14:tracePt t="26532" x="1614488" y="2473325"/>
          <p14:tracePt t="26550" x="1606550" y="2532063"/>
          <p14:tracePt t="26551" x="1597025" y="2557463"/>
          <p14:tracePt t="26566" x="1589088" y="2592388"/>
          <p14:tracePt t="26583" x="1571625" y="2676525"/>
          <p14:tracePt t="26598" x="1563688" y="2693988"/>
          <p14:tracePt t="26616" x="1538288" y="2787650"/>
          <p14:tracePt t="26632" x="1520825" y="2805113"/>
          <p14:tracePt t="26648" x="1512888" y="2830513"/>
          <p14:tracePt t="26666" x="1512888" y="2855913"/>
          <p14:tracePt t="26667" x="1495425" y="2881313"/>
          <p14:tracePt t="26689" x="1495425" y="2889250"/>
          <p14:tracePt t="26707" x="1487488" y="2922588"/>
          <p14:tracePt t="26722" x="1487488" y="2932113"/>
          <p14:tracePt t="26740" x="1477963" y="2965450"/>
          <p14:tracePt t="26756" x="1462088" y="2990850"/>
          <p14:tracePt t="26783" x="1462088" y="3008313"/>
          <p14:tracePt t="26799" x="1462088" y="3016250"/>
          <p14:tracePt t="26817" x="1452563" y="3033713"/>
          <p14:tracePt t="26831" x="1444625" y="3041650"/>
          <p14:tracePt t="26863" x="1436688" y="3067050"/>
          <p14:tracePt t="26881" x="1427163" y="3076575"/>
          <p14:tracePt t="26914" x="1401763" y="3101975"/>
          <p14:tracePt t="26971" x="1385888" y="3101975"/>
          <p14:tracePt t="26986" x="1376363" y="3119438"/>
          <p14:tracePt t="27018" x="1350963" y="3119438"/>
          <p14:tracePt t="27049" x="1333500" y="3119438"/>
          <p14:tracePt t="27066" x="1300163" y="3119438"/>
          <p14:tracePt t="27096" x="1292225" y="3109913"/>
          <p14:tracePt t="27114" x="1282700" y="3101975"/>
          <p14:tracePt t="27147" x="1274763" y="3101975"/>
          <p14:tracePt t="27163" x="1266825" y="3076575"/>
          <p14:tracePt t="27192" x="1249363" y="3067050"/>
          <p14:tracePt t="27220" x="1249363" y="3051175"/>
          <p14:tracePt t="27237" x="1241425" y="3041650"/>
          <p14:tracePt t="27251" x="1231900" y="3033713"/>
          <p14:tracePt t="27269" x="1231900" y="3025775"/>
          <p14:tracePt t="27285" x="1231900" y="3016250"/>
          <p14:tracePt t="27300" x="1231900" y="3008313"/>
          <p14:tracePt t="27316" x="1223963" y="2965450"/>
          <p14:tracePt t="27332" x="1223963" y="2940050"/>
          <p14:tracePt t="27347" x="1223963" y="2897188"/>
          <p14:tracePt t="27365" x="1223963" y="2838450"/>
          <p14:tracePt t="27380" x="1223963" y="2778125"/>
          <p14:tracePt t="27391" x="1206500" y="2752725"/>
          <p14:tracePt t="27414" x="1206500" y="2693988"/>
          <p14:tracePt t="27427" x="1206500" y="2686050"/>
          <p14:tracePt t="27439" x="1206500" y="2625725"/>
          <p14:tracePt t="27457" x="1206500" y="2574925"/>
          <p14:tracePt t="27472" x="1206500" y="2549525"/>
          <p14:tracePt t="27490" x="1206500" y="2481263"/>
          <p14:tracePt t="27506" x="1206500" y="2455863"/>
          <p14:tracePt t="27523" x="1206500" y="2422525"/>
          <p14:tracePt t="27532" x="1206500" y="2371725"/>
          <p14:tracePt t="27550" x="1206500" y="2344738"/>
          <p14:tracePt t="27565" x="1206500" y="2319338"/>
          <p14:tracePt t="27580" x="1206500" y="2278063"/>
          <p14:tracePt t="27599" x="1206500" y="2235200"/>
          <p14:tracePt t="27615" x="1216025" y="2209800"/>
          <p14:tracePt t="27632" x="1231900" y="2159000"/>
          <p14:tracePt t="27648" x="1249363" y="2124075"/>
          <p14:tracePt t="27664" x="1274763" y="2082800"/>
          <p14:tracePt t="27679" x="1300163" y="2039938"/>
          <p14:tracePt t="27692" x="1333500" y="1997075"/>
          <p14:tracePt t="27706" x="1350963" y="1971675"/>
          <p14:tracePt t="27723" x="1376363" y="1938338"/>
          <p14:tracePt t="27739" x="1393825" y="1911350"/>
          <p14:tracePt t="27756" x="1436688" y="1860550"/>
          <p14:tracePt t="27772" x="1462088" y="1844675"/>
          <p14:tracePt t="27782" x="1477963" y="1819275"/>
          <p14:tracePt t="27799" x="1495425" y="1793875"/>
          <p14:tracePt t="27815" x="1520825" y="1766888"/>
          <p14:tracePt t="27833" x="1546225" y="1751013"/>
          <p14:tracePt t="27850" x="1555750" y="1741488"/>
          <p14:tracePt t="27866" x="1571625" y="1725613"/>
          <p14:tracePt t="27883" x="1589088" y="1708150"/>
          <p14:tracePt t="27898" x="1597025" y="1700213"/>
          <p14:tracePt t="27918" x="1622425" y="1690688"/>
          <p14:tracePt t="27925" x="1622425" y="1682750"/>
          <p14:tracePt t="27940" x="1657350" y="1682750"/>
          <p14:tracePt t="27957" x="1665288" y="1682750"/>
          <p14:tracePt t="27974" x="1682750" y="1682750"/>
          <p14:tracePt t="28034" x="1690688" y="1682750"/>
          <p14:tracePt t="28049" x="1690688" y="1708150"/>
          <p14:tracePt t="28067" x="1690688" y="1725613"/>
          <p14:tracePt t="28083" x="1674813" y="1793875"/>
          <p14:tracePt t="28099" x="1657350" y="1895475"/>
          <p14:tracePt t="28113" x="1649413" y="1920875"/>
          <p14:tracePt t="28130" x="1649413" y="2108200"/>
          <p14:tracePt t="28143" x="1649413" y="2192338"/>
          <p14:tracePt t="28165" x="1725613" y="2405063"/>
          <p14:tracePt t="28182" x="1827213" y="2557463"/>
          <p14:tracePt t="28196" x="1963738" y="2693988"/>
          <p14:tracePt t="28207" x="2014538" y="2744788"/>
          <p14:tracePt t="28223" x="2055813" y="2805113"/>
          <p14:tracePt t="28223" x="2098675" y="2871788"/>
          <p14:tracePt t="28239" x="2124075" y="2940050"/>
          <p14:tracePt t="28256" x="2141538" y="3008313"/>
          <p14:tracePt t="28267" x="2141538" y="3051175"/>
          <p14:tracePt t="28283" x="2141538" y="3067050"/>
          <p14:tracePt t="28299" x="2141538" y="3076575"/>
          <p14:tracePt t="28316" x="2141538" y="3084513"/>
          <p14:tracePt t="28361" x="2141538" y="3101975"/>
          <p14:tracePt t="28377" x="2141538" y="3109913"/>
          <p14:tracePt t="28411" x="2141538" y="3119438"/>
          <p14:tracePt t="28428" x="2141538" y="3135313"/>
          <p14:tracePt t="28439" x="2141538" y="3144838"/>
          <p14:tracePt t="28457" x="2141538" y="3186113"/>
          <p14:tracePt t="28486" x="2166938" y="3203575"/>
          <p14:tracePt t="28504" x="2192338" y="3203575"/>
          <p14:tracePt t="28532" x="2200275" y="3203575"/>
          <p14:tracePt t="28550" x="2209800" y="3203575"/>
          <p14:tracePt t="28566" x="2217738" y="3203575"/>
          <p14:tracePt t="28595" x="2243138" y="3203575"/>
          <p14:tracePt t="28613" x="2252663" y="3170238"/>
          <p14:tracePt t="28632" x="2260600" y="3144838"/>
          <p14:tracePt t="28649" x="2260600" y="3127375"/>
          <p14:tracePt t="28663" x="2260600" y="3119438"/>
          <p14:tracePt t="28674" x="2260600" y="3109913"/>
          <p14:tracePt t="28751" x="2252663" y="3094038"/>
          <p14:tracePt t="28768" x="2217738" y="3094038"/>
          <p14:tracePt t="28783" x="2200275" y="3084513"/>
          <p14:tracePt t="28799" x="2184400" y="3076575"/>
          <p14:tracePt t="28816" x="2159000" y="3076575"/>
          <p14:tracePt t="28831" x="2124075" y="3067050"/>
          <p14:tracePt t="28850" x="2108200" y="3067050"/>
          <p14:tracePt t="28866" x="2073275" y="3067050"/>
          <p14:tracePt t="28881" x="2055813" y="3067050"/>
          <p14:tracePt t="28896" x="2022475" y="3067050"/>
          <p14:tracePt t="28909" x="2005013" y="3067050"/>
          <p14:tracePt t="28923" x="1979613" y="3067050"/>
          <p14:tracePt t="28940" x="1946275" y="3067050"/>
          <p14:tracePt t="28956" x="1928813" y="3067050"/>
          <p14:tracePt t="28973" x="1885950" y="3067050"/>
          <p14:tracePt t="29002" x="1870075" y="3067050"/>
          <p14:tracePt t="29017" x="1844675" y="3067050"/>
          <p14:tracePt t="29033" x="1835150" y="3067050"/>
          <p14:tracePt t="29050" x="1819275" y="3067050"/>
          <p14:tracePt t="29065" x="1784350" y="3067050"/>
          <p14:tracePt t="29083" x="1751013" y="3067050"/>
          <p14:tracePt t="29098" x="1733550" y="3067050"/>
          <p14:tracePt t="29099" x="1725613" y="3084513"/>
          <p14:tracePt t="29113" x="1700213" y="3084513"/>
          <p14:tracePt t="29132" x="1674813" y="3101975"/>
          <p14:tracePt t="29146" x="1649413" y="3109913"/>
          <p14:tracePt t="29165" x="1631950" y="3119438"/>
          <p14:tracePt t="29180" x="1614488" y="3127375"/>
          <p14:tracePt t="29197" x="1589088" y="3135313"/>
          <p14:tracePt t="29209" x="1563688" y="3144838"/>
          <p14:tracePt t="29223" x="1546225" y="3152775"/>
          <p14:tracePt t="29224" x="1538288" y="3152775"/>
          <p14:tracePt t="29239" x="1504950" y="3178175"/>
          <p14:tracePt t="29256" x="1495425" y="3186113"/>
          <p14:tracePt t="29273" x="1477963" y="3195638"/>
          <p14:tracePt t="29283" x="1470025" y="3211513"/>
          <p14:tracePt t="29299" x="1462088" y="3211513"/>
          <p14:tracePt t="29316" x="1452563" y="3238500"/>
          <p14:tracePt t="29332" x="1452563" y="3246438"/>
          <p14:tracePt t="29348" x="1444625" y="3246438"/>
          <p14:tracePt t="29364" x="1436688" y="3271838"/>
          <p14:tracePt t="29382" x="1419225" y="3305175"/>
          <p14:tracePt t="29415" x="1419225" y="3340100"/>
          <p14:tracePt t="29426" x="1419225" y="3355975"/>
          <p14:tracePt t="29440" x="1419225" y="3373438"/>
          <p14:tracePt t="29456" x="1419225" y="3416300"/>
          <p14:tracePt t="29473" x="1419225" y="3424238"/>
          <p14:tracePt t="29473" x="1419225" y="3433763"/>
          <p14:tracePt t="29489" x="1419225" y="3467100"/>
          <p14:tracePt t="29490" x="1419225" y="3484563"/>
          <p14:tracePt t="29506" x="1419225" y="3492500"/>
          <p14:tracePt t="29523" x="1419225" y="3509963"/>
          <p14:tracePt t="29539" x="1436688" y="3552825"/>
          <p14:tracePt t="29548" x="1444625" y="3560763"/>
          <p14:tracePt t="29566" x="1477963" y="3594100"/>
          <p14:tracePt t="29583" x="1487488" y="3611563"/>
          <p14:tracePt t="29599" x="1495425" y="3619500"/>
          <p14:tracePt t="29617" x="1530350" y="3646488"/>
          <p14:tracePt t="29634" x="1555750" y="3654425"/>
          <p14:tracePt t="29650" x="1589088" y="3671888"/>
          <p14:tracePt t="29661" x="1597025" y="3671888"/>
          <p14:tracePt t="29680" x="1639888" y="3671888"/>
          <p14:tracePt t="29697" x="1674813" y="3671888"/>
          <p14:tracePt t="29711" x="1708150" y="3671888"/>
          <p14:tracePt t="29727" x="1716088" y="3671888"/>
          <p14:tracePt t="29740" x="1751013" y="3671888"/>
          <p14:tracePt t="29757" x="1793875" y="3671888"/>
          <p14:tracePt t="29767" x="1819275" y="3671888"/>
          <p14:tracePt t="29785" x="1903413" y="3636963"/>
          <p14:tracePt t="29800" x="1928813" y="3629025"/>
          <p14:tracePt t="29817" x="1971675" y="3611563"/>
          <p14:tracePt t="29832" x="2022475" y="3568700"/>
          <p14:tracePt t="29847" x="2082800" y="3535363"/>
          <p14:tracePt t="29865" x="2141538" y="3502025"/>
          <p14:tracePt t="29881" x="2166938" y="3484563"/>
          <p14:tracePt t="29892" x="2174875" y="3484563"/>
          <p14:tracePt t="29913" x="2235200" y="3433763"/>
          <p14:tracePt t="29924" x="2252663" y="3408363"/>
          <p14:tracePt t="29939" x="2268538" y="3398838"/>
          <p14:tracePt t="29956" x="2311400" y="3365500"/>
          <p14:tracePt t="29973" x="2319338" y="3355975"/>
          <p14:tracePt t="29990" x="2336800" y="3340100"/>
          <p14:tracePt t="30007" x="2354263" y="3322638"/>
          <p14:tracePt t="30022" x="2354263" y="3314700"/>
          <p14:tracePt t="30050" x="2362200" y="3297238"/>
          <p14:tracePt t="30081" x="2371725" y="3289300"/>
          <p14:tracePt t="30720" x="2371725" y="3263900"/>
          <p14:tracePt t="30738" x="2362200" y="3246438"/>
          <p14:tracePt t="30753" x="2362200" y="3238500"/>
          <p14:tracePt t="30768" x="2344738" y="3238500"/>
          <p14:tracePt t="30782" x="2328863" y="3211513"/>
          <p14:tracePt t="30799" x="2293938" y="3211513"/>
          <p14:tracePt t="30816" x="2278063" y="3211513"/>
          <p14:tracePt t="30831" x="2243138" y="3203575"/>
          <p14:tracePt t="30849" x="2227263" y="3203575"/>
          <p14:tracePt t="30867" x="2159000" y="3203575"/>
          <p14:tracePt t="30882" x="2108200" y="3203575"/>
          <p14:tracePt t="30912" x="2047875" y="3203575"/>
          <p14:tracePt t="30923" x="2014538" y="3195638"/>
          <p14:tracePt t="30940" x="2005013" y="3195638"/>
          <p14:tracePt t="30957" x="1946275" y="3195638"/>
          <p14:tracePt t="30973" x="1870075" y="3195638"/>
          <p14:tracePt t="30990" x="1819275" y="3195638"/>
          <p14:tracePt t="31007" x="1758950" y="3195638"/>
          <p14:tracePt t="31033" x="1708150" y="3195638"/>
          <p14:tracePt t="31050" x="1682750" y="3195638"/>
          <p14:tracePt t="31069" x="1665288" y="3195638"/>
          <p14:tracePt t="31084" x="1631950" y="3195638"/>
          <p14:tracePt t="31099" x="1606550" y="3195638"/>
          <p14:tracePt t="31114" x="1589088" y="3195638"/>
          <p14:tracePt t="31133" x="1538288" y="3195638"/>
          <p14:tracePt t="31149" x="1495425" y="3195638"/>
          <p14:tracePt t="31166" x="1470025" y="3195638"/>
          <p14:tracePt t="31184" x="1436688" y="3211513"/>
          <p14:tracePt t="31189" x="1419225" y="3221038"/>
          <p14:tracePt t="31208" x="1385888" y="3246438"/>
          <p14:tracePt t="31225" x="1360488" y="3263900"/>
          <p14:tracePt t="31243" x="1333500" y="3289300"/>
          <p14:tracePt t="31268" x="1325563" y="3314700"/>
          <p14:tracePt t="31283" x="1317625" y="3365500"/>
          <p14:tracePt t="31299" x="1317625" y="3398838"/>
          <p14:tracePt t="31330" x="1317625" y="3424238"/>
          <p14:tracePt t="31346" x="1317625" y="3441700"/>
          <p14:tracePt t="31366" x="1325563" y="3459163"/>
          <p14:tracePt t="31383" x="1368425" y="3475038"/>
          <p14:tracePt t="31400" x="1411288" y="3492500"/>
          <p14:tracePt t="31416" x="1444625" y="3502025"/>
          <p14:tracePt t="31431" x="1495425" y="3517900"/>
          <p14:tracePt t="31460" x="1555750" y="3535363"/>
          <p14:tracePt t="31462" x="1571625" y="3543300"/>
          <p14:tracePt t="31473" x="1597025" y="3552825"/>
          <p14:tracePt t="31489" x="1649413" y="3568700"/>
          <p14:tracePt t="31506" x="1674813" y="3568700"/>
          <p14:tracePt t="31522" x="1716088" y="3568700"/>
          <p14:tracePt t="31540" x="1819275" y="3552825"/>
          <p14:tracePt t="31566" x="1920875" y="3502025"/>
          <p14:tracePt t="31582" x="1971675" y="3467100"/>
          <p14:tracePt t="31596" x="2065338" y="3416300"/>
          <p14:tracePt t="31614" x="2098675" y="3382963"/>
          <p14:tracePt t="31633" x="2159000" y="3340100"/>
          <p14:tracePt t="31648" x="2184400" y="3297238"/>
          <p14:tracePt t="31664" x="2209800" y="3263900"/>
          <p14:tracePt t="31675" x="2217738" y="3254375"/>
          <p14:tracePt t="31689" x="2227263" y="3221038"/>
          <p14:tracePt t="31707" x="2243138" y="3195638"/>
          <p14:tracePt t="31722" x="2243138" y="3170238"/>
          <p14:tracePt t="31740" x="2243138" y="3152775"/>
          <p14:tracePt t="31751" x="2252663" y="3135313"/>
          <p14:tracePt t="31768" x="2252663" y="3101975"/>
          <p14:tracePt t="31787" x="2252663" y="3084513"/>
          <p14:tracePt t="31802" x="2252663" y="3059113"/>
          <p14:tracePt t="31818" x="2252663" y="3051175"/>
          <p14:tracePt t="31833" x="2227263" y="3025775"/>
          <p14:tracePt t="31849" x="2192338" y="3008313"/>
          <p14:tracePt t="31866" x="2141538" y="3000375"/>
          <p14:tracePt t="31884" x="2055813" y="3000375"/>
          <p14:tracePt t="31900" x="1989138" y="3000375"/>
          <p14:tracePt t="31908" x="1963738" y="3000375"/>
          <p14:tracePt t="31932" x="1852613" y="3000375"/>
          <p14:tracePt t="31948" x="1784350" y="3016250"/>
          <p14:tracePt t="31954" x="1751013" y="3025775"/>
          <p14:tracePt t="31972" x="1708150" y="3041650"/>
          <p14:tracePt t="31988" x="1700213" y="3059113"/>
          <p14:tracePt t="32004" x="1657350" y="3084513"/>
          <p14:tracePt t="32020" x="1631950" y="3109913"/>
          <p14:tracePt t="32035" x="1622425" y="3119438"/>
          <p14:tracePt t="32050" x="1614488" y="3135313"/>
          <p14:tracePt t="32068" x="1581150" y="3170238"/>
          <p14:tracePt t="32084" x="1555750" y="3203575"/>
          <p14:tracePt t="32099" x="1538288" y="3228975"/>
          <p14:tracePt t="32117" x="1530350" y="3238500"/>
          <p14:tracePt t="32133" x="1520825" y="3263900"/>
          <p14:tracePt t="32150" x="1512888" y="3279775"/>
          <p14:tracePt t="32167" x="1504950" y="3314700"/>
          <p14:tracePt t="32174" x="1504950" y="3322638"/>
          <p14:tracePt t="32189" x="1477963" y="3365500"/>
          <p14:tracePt t="32222" x="1462088" y="3390900"/>
          <p14:tracePt t="32240" x="1462088" y="3416300"/>
          <p14:tracePt t="32257" x="1452563" y="3424238"/>
          <p14:tracePt t="32266" x="1452563" y="3433763"/>
          <p14:tracePt t="32299" x="1452563" y="3441700"/>
          <p14:tracePt t="32315" x="1452563" y="3459163"/>
          <p14:tracePt t="32346" x="1452563" y="3467100"/>
          <p14:tracePt t="32365" x="1495425" y="3475038"/>
          <p14:tracePt t="32383" x="1571625" y="3492500"/>
          <p14:tracePt t="32400" x="1639888" y="3517900"/>
          <p14:tracePt t="32416" x="1725613" y="3527425"/>
          <p14:tracePt t="32430" x="1766888" y="3535363"/>
          <p14:tracePt t="32442" x="1784350" y="3535363"/>
          <p14:tracePt t="32457" x="1827213" y="3535363"/>
          <p14:tracePt t="32487" x="1852613" y="3535363"/>
          <p14:tracePt t="32502" x="1870075" y="3535363"/>
          <p14:tracePt t="32518" x="1885950" y="3527425"/>
          <p14:tracePt t="32534" x="1903413" y="3509963"/>
          <p14:tracePt t="32549" x="1903413" y="3502025"/>
          <p14:tracePt t="32564" x="1928813" y="3484563"/>
          <p14:tracePt t="32583" x="1954213" y="3441700"/>
          <p14:tracePt t="32599" x="1997075" y="3365500"/>
          <p14:tracePt t="32614" x="2090738" y="3279775"/>
          <p14:tracePt t="32632" x="2159000" y="3195638"/>
          <p14:tracePt t="32646" x="2311400" y="3059113"/>
          <p14:tracePt t="32664" x="2506663" y="2881313"/>
          <p14:tracePt t="32675" x="2651125" y="2778125"/>
          <p14:tracePt t="32690" x="2982913" y="2498725"/>
          <p14:tracePt t="32706" x="3424238" y="2209800"/>
          <p14:tracePt t="32722" x="3867150" y="1878013"/>
          <p14:tracePt t="32739" x="4138613" y="1665288"/>
          <p14:tracePt t="32756" x="4232275" y="1597025"/>
          <p14:tracePt t="32773" x="4368800" y="1477963"/>
          <p14:tracePt t="32800" x="4376738" y="1470025"/>
          <p14:tracePt t="32972" x="4394200" y="1436688"/>
          <p14:tracePt t="32986" x="4410075" y="1385888"/>
          <p14:tracePt t="33002" x="4402138" y="1333500"/>
          <p14:tracePt t="33017" x="4368800" y="1325563"/>
          <p14:tracePt t="33035" x="4232275" y="1274763"/>
          <p14:tracePt t="33049" x="4181475" y="1257300"/>
          <p14:tracePt t="33064" x="4113213" y="1241425"/>
          <p14:tracePt t="33085" x="4052888" y="1223963"/>
          <p14:tracePt t="33101" x="4027488" y="1223963"/>
          <p14:tracePt t="33116" x="4019550" y="1223963"/>
          <p14:tracePt t="33132" x="4011613" y="1223963"/>
          <p14:tracePt t="33147" x="3994150" y="1223963"/>
          <p14:tracePt t="33224" x="4002088" y="1223963"/>
          <p14:tracePt t="33236" x="4019550" y="1216025"/>
          <p14:tracePt t="33254" x="4070350" y="1216025"/>
          <p14:tracePt t="33273" x="4197350" y="1198563"/>
          <p14:tracePt t="33282" x="4275138" y="1189038"/>
          <p14:tracePt t="33299" x="4402138" y="1155700"/>
          <p14:tracePt t="33316" x="4554538" y="1138238"/>
          <p14:tracePt t="33332" x="4683125" y="1112838"/>
          <p14:tracePt t="33350" x="4894263" y="1069975"/>
          <p14:tracePt t="33366" x="4997450" y="1062038"/>
          <p14:tracePt t="33383" x="5005388" y="1062038"/>
          <p14:tracePt t="33400" x="5013325" y="1062038"/>
          <p14:tracePt t="33502" x="5022850" y="1062038"/>
          <p14:tracePt t="33536" x="5022850" y="1069975"/>
          <p14:tracePt t="33551" x="5005388" y="1087438"/>
          <p14:tracePt t="33695" x="5005388" y="1122363"/>
          <p14:tracePt t="33706" x="5005388" y="1138238"/>
          <p14:tracePt t="33723" x="5022850" y="1138238"/>
          <p14:tracePt t="33739" x="5048250" y="1138238"/>
          <p14:tracePt t="33756" x="5073650" y="1138238"/>
          <p14:tracePt t="33772" x="5218113" y="1138238"/>
          <p14:tracePt t="33790" x="5446713" y="1138238"/>
          <p14:tracePt t="33798" x="5659438" y="1138238"/>
          <p14:tracePt t="33817" x="5719763" y="1138238"/>
          <p14:tracePt t="34018" x="5727700" y="1138238"/>
          <p14:tracePt t="34036" x="5745163" y="1138238"/>
          <p14:tracePt t="34051" x="5761038" y="1138238"/>
          <p14:tracePt t="34067" x="5770563" y="1138238"/>
          <p14:tracePt t="34082" x="5778500" y="1138238"/>
          <p14:tracePt t="34113" x="5813425" y="1138238"/>
          <p14:tracePt t="34129" x="5854700" y="1138238"/>
          <p14:tracePt t="34148" x="5872163" y="1138238"/>
          <p14:tracePt t="34378" x="5872163" y="1147763"/>
          <p14:tracePt t="34394" x="5864225" y="1155700"/>
          <p14:tracePt t="34413" x="5854700" y="1163638"/>
          <p14:tracePt t="34424" x="5846763" y="1173163"/>
          <p14:tracePt t="34471" x="5846763" y="1181100"/>
          <p14:tracePt t="34738" x="5829300" y="1189038"/>
          <p14:tracePt t="34751" x="5821363" y="1189038"/>
          <p14:tracePt t="34769" x="5770563" y="1241425"/>
          <p14:tracePt t="34783" x="5753100" y="1266825"/>
          <p14:tracePt t="34799" x="5727700" y="1317625"/>
          <p14:tracePt t="34815" x="5694363" y="1350963"/>
          <p14:tracePt t="34830" x="5676900" y="1411288"/>
          <p14:tracePt t="34845" x="5616575" y="1571625"/>
          <p14:tracePt t="34865" x="5472113" y="1928813"/>
          <p14:tracePt t="34881" x="5370513" y="2217738"/>
          <p14:tracePt t="34896" x="5294313" y="2379663"/>
          <p14:tracePt t="34908" x="5141913" y="2660650"/>
          <p14:tracePt t="34930" x="4878388" y="3041650"/>
          <p14:tracePt t="34943" x="4784725" y="3170238"/>
          <p14:tracePt t="34957" x="4622800" y="3340100"/>
          <p14:tracePt t="34973" x="4503738" y="3459163"/>
          <p14:tracePt t="34989" x="4445000" y="3502025"/>
          <p14:tracePt t="35006" x="4427538" y="3502025"/>
          <p14:tracePt t="35022" x="4419600" y="3502025"/>
          <p14:tracePt t="35022" x="4394200" y="3502025"/>
          <p14:tracePt t="35041" x="4283075" y="3527425"/>
          <p14:tracePt t="35066" x="4181475" y="3535363"/>
          <p14:tracePt t="35081" x="4164013" y="3535363"/>
          <p14:tracePt t="35129" x="4156075" y="3535363"/>
          <p14:tracePt t="35148" x="4130675" y="3517900"/>
          <p14:tracePt t="35166" x="4105275" y="3502025"/>
          <p14:tracePt t="35181" x="4095750" y="3398838"/>
          <p14:tracePt t="35197" x="4087813" y="3330575"/>
          <p14:tracePt t="35211" x="4087813" y="3271838"/>
          <p14:tracePt t="35225" x="4070350" y="3127375"/>
          <p14:tracePt t="35242" x="4062413" y="2982913"/>
          <p14:tracePt t="35246" x="4062413" y="2922588"/>
          <p14:tracePt t="35269" x="4062413" y="2787650"/>
          <p14:tracePt t="35287" x="4087813" y="2719388"/>
          <p14:tracePt t="35303" x="4113213" y="2686050"/>
          <p14:tracePt t="35321" x="4121150" y="2643188"/>
          <p14:tracePt t="35333" x="4121150" y="2617788"/>
          <p14:tracePt t="35347" x="4121150" y="2592388"/>
          <p14:tracePt t="35367" x="4130675" y="2582863"/>
          <p14:tracePt t="35377" x="4138613" y="2574925"/>
          <p14:tracePt t="35411" x="4146550" y="2557463"/>
          <p14:tracePt t="35518" x="4087813" y="2557463"/>
          <p14:tracePt t="35535" x="4037013" y="2557463"/>
          <p14:tracePt t="35549" x="3976688" y="2574925"/>
          <p14:tracePt t="35565" x="3908425" y="2600325"/>
          <p14:tracePt t="35581" x="3832225" y="2701925"/>
          <p14:tracePt t="35599" x="3756025" y="2752725"/>
          <p14:tracePt t="35615" x="3662363" y="2863850"/>
          <p14:tracePt t="35629" x="3568700" y="2940050"/>
          <p14:tracePt t="35647" x="3424238" y="3135313"/>
          <p14:tracePt t="35661" x="3390900" y="3195638"/>
          <p14:tracePt t="35674" x="3314700" y="3348038"/>
          <p14:tracePt t="35691" x="3289300" y="3416300"/>
          <p14:tracePt t="35725" x="3289300" y="3441700"/>
          <p14:tracePt t="35786" x="3398838" y="3441700"/>
          <p14:tracePt t="35799" x="3459163" y="3441700"/>
          <p14:tracePt t="35818" x="3671888" y="3441700"/>
          <p14:tracePt t="35834" x="3908425" y="3441700"/>
          <p14:tracePt t="35848" x="4164013" y="3441700"/>
          <p14:tracePt t="35866" x="4351338" y="3441700"/>
          <p14:tracePt t="35881" x="4435475" y="3441700"/>
          <p14:tracePt t="35893" x="4445000" y="3441700"/>
          <p14:tracePt t="35925" x="4452938" y="3408363"/>
          <p14:tracePt t="35940" x="4452938" y="3373438"/>
          <p14:tracePt t="35954" x="4452938" y="3305175"/>
          <p14:tracePt t="35973" x="4435475" y="3228975"/>
          <p14:tracePt t="35989" x="4402138" y="3160713"/>
          <p14:tracePt t="35990" x="4368800" y="3076575"/>
          <p14:tracePt t="36007" x="4341813" y="3033713"/>
          <p14:tracePt t="36022" x="4341813" y="3025775"/>
          <p14:tracePt t="36082" x="4427538" y="3084513"/>
          <p14:tracePt t="36094" x="4529138" y="3160713"/>
          <p14:tracePt t="36113" x="4878388" y="3305175"/>
          <p14:tracePt t="36133" x="5626100" y="3517900"/>
          <p14:tracePt t="36150" x="5973763" y="3552825"/>
          <p14:tracePt t="36167" x="6143625" y="3568700"/>
          <p14:tracePt t="36182" x="6203950" y="3568700"/>
          <p14:tracePt t="36207" x="6203950" y="3543300"/>
          <p14:tracePt t="36221" x="6203950" y="3509963"/>
          <p14:tracePt t="36239" x="6203950" y="3449638"/>
          <p14:tracePt t="36256" x="6203950" y="3390900"/>
          <p14:tracePt t="36272" x="6203950" y="3340100"/>
          <p14:tracePt t="36283" x="6203950" y="3271838"/>
          <p14:tracePt t="36299" x="6229350" y="3186113"/>
          <p14:tracePt t="36314" x="6237288" y="3127375"/>
          <p14:tracePt t="36332" x="6262688" y="3016250"/>
          <p14:tracePt t="36351" x="6313488" y="2881313"/>
          <p14:tracePt t="36366" x="6338888" y="2795588"/>
          <p14:tracePt t="36380" x="6338888" y="2770188"/>
          <p14:tracePt t="36395" x="6338888" y="2752725"/>
          <p14:tracePt t="36413" x="6338888" y="2719388"/>
          <p14:tracePt t="36425" x="6338888" y="2693988"/>
          <p14:tracePt t="36487" x="6246813" y="2693988"/>
          <p14:tracePt t="36504" x="6178550" y="2727325"/>
          <p14:tracePt t="36520" x="6067425" y="2813050"/>
          <p14:tracePt t="36533" x="5932488" y="2949575"/>
          <p14:tracePt t="36548" x="5854700" y="3016250"/>
          <p14:tracePt t="36567" x="5710238" y="3203575"/>
          <p14:tracePt t="36583" x="5676900" y="3289300"/>
          <p14:tracePt t="36599" x="5676900" y="3373438"/>
          <p14:tracePt t="36613" x="5676900" y="3433763"/>
          <p14:tracePt t="36631" x="5676900" y="3467100"/>
          <p14:tracePt t="36645" x="5676900" y="3509963"/>
          <p14:tracePt t="36663" x="5846763" y="3629025"/>
          <p14:tracePt t="36675" x="5940425" y="3662363"/>
          <p14:tracePt t="36678" x="6042025" y="3713163"/>
          <p14:tracePt t="36690" x="6186488" y="3763963"/>
          <p14:tracePt t="36706" x="6330950" y="3798888"/>
          <p14:tracePt t="36722" x="6772275" y="3841750"/>
          <p14:tracePt t="36739" x="7096125" y="3841750"/>
          <p14:tracePt t="36756" x="7324725" y="3841750"/>
          <p14:tracePt t="36773" x="7537450" y="3841750"/>
          <p14:tracePt t="36789" x="7580313" y="3824288"/>
          <p14:tracePt t="36799" x="7631113" y="3781425"/>
          <p14:tracePt t="36815" x="7639050" y="3756025"/>
          <p14:tracePt t="36830" x="7673975" y="3722688"/>
          <p14:tracePt t="36849" x="7699375" y="3679825"/>
          <p14:tracePt t="36864" x="7732713" y="3611563"/>
          <p14:tracePt t="36881" x="7742238" y="3578225"/>
          <p14:tracePt t="36881" x="7742238" y="3560763"/>
          <p14:tracePt t="36897" x="7783513" y="3502025"/>
          <p14:tracePt t="36910" x="7793038" y="3475038"/>
          <p14:tracePt t="36924" x="7826375" y="3424238"/>
          <p14:tracePt t="36940" x="7869238" y="3355975"/>
          <p14:tracePt t="36956" x="7937500" y="3297238"/>
          <p14:tracePt t="36973" x="7937500" y="3279775"/>
          <p14:tracePt t="36974" x="7945438" y="3263900"/>
          <p14:tracePt t="36974" x="7954963" y="3238500"/>
          <p14:tracePt t="36988" x="7962900" y="3228975"/>
          <p14:tracePt t="37007" x="7980363" y="3178175"/>
          <p14:tracePt t="37017" x="7988300" y="3135313"/>
          <p14:tracePt t="37036" x="7988300" y="3084513"/>
          <p14:tracePt t="37051" x="7988300" y="3025775"/>
          <p14:tracePt t="37068" x="7988300" y="2974975"/>
          <p14:tracePt t="37083" x="7988300" y="2914650"/>
          <p14:tracePt t="37100" x="7980363" y="2881313"/>
          <p14:tracePt t="37116" x="7962900" y="2846388"/>
          <p14:tracePt t="37132" x="7962900" y="2830513"/>
          <p14:tracePt t="37150" x="7954963" y="2820988"/>
          <p14:tracePt t="37166" x="7954963" y="2813050"/>
          <p14:tracePt t="37269" x="7937500" y="2813050"/>
          <p14:tracePt t="37283" x="7912100" y="2813050"/>
          <p14:tracePt t="37301" x="7886700" y="2813050"/>
          <p14:tracePt t="37318" x="7793038" y="2889250"/>
          <p14:tracePt t="37333" x="7732713" y="2965450"/>
          <p14:tracePt t="37350" x="7656513" y="3041650"/>
          <p14:tracePt t="37365" x="7613650" y="3101975"/>
          <p14:tracePt t="37380" x="7521575" y="3271838"/>
          <p14:tracePt t="37399" x="7418388" y="3543300"/>
          <p14:tracePt t="37416" x="7410450" y="3671888"/>
          <p14:tracePt t="37430" x="7410450" y="3748088"/>
          <p14:tracePt t="37441" x="7410450" y="3763963"/>
          <p14:tracePt t="37456" x="7418388" y="3773488"/>
          <p14:tracePt t="37473" x="7504113" y="3773488"/>
          <p14:tracePt t="37489" x="7580313" y="3773488"/>
          <p14:tracePt t="37506" x="7673975" y="3763963"/>
          <p14:tracePt t="37516" x="7724775" y="3730625"/>
          <p14:tracePt t="37536" x="7877175" y="3636963"/>
          <p14:tracePt t="37551" x="7902575" y="3603625"/>
          <p14:tracePt t="37566" x="7912100" y="3552825"/>
          <p14:tracePt t="37584" x="7945438" y="3433763"/>
          <p14:tracePt t="37599" x="7945438" y="3398838"/>
          <p14:tracePt t="37616" x="7945438" y="3348038"/>
          <p14:tracePt t="37633" x="7945438" y="3322638"/>
          <p14:tracePt t="37650" x="7945438" y="3314700"/>
          <p14:tracePt t="37768" x="8005763" y="3297238"/>
          <p14:tracePt t="37782" x="8056563" y="3279775"/>
          <p14:tracePt t="37799" x="8150225" y="3263900"/>
          <p14:tracePt t="37816" x="8294688" y="3228975"/>
          <p14:tracePt t="37832" x="8396288" y="3203575"/>
          <p14:tracePt t="37848" x="8616950" y="3160713"/>
          <p14:tracePt t="37866" x="8829675" y="3101975"/>
          <p14:tracePt t="37881" x="9024938" y="3041650"/>
          <p14:tracePt t="38945" x="8761413" y="3398838"/>
          <p14:tracePt t="38957" x="8558213" y="3502025"/>
          <p14:tracePt t="38973" x="8439150" y="3560763"/>
          <p14:tracePt t="38989" x="8158163" y="3654425"/>
          <p14:tracePt t="38990" x="8013700" y="3697288"/>
          <p14:tracePt t="39006" x="7707313" y="3763963"/>
          <p14:tracePt t="39022" x="7299325" y="3824288"/>
          <p14:tracePt t="39032" x="7138988" y="3849688"/>
          <p14:tracePt t="39050" x="6799263" y="3875088"/>
          <p14:tracePt t="39065" x="6483350" y="3875088"/>
          <p14:tracePt t="39083" x="6229350" y="3875088"/>
          <p14:tracePt t="39099" x="5999163" y="3841750"/>
          <p14:tracePt t="39115" x="5795963" y="3773488"/>
          <p14:tracePt t="39133" x="5489575" y="3646488"/>
          <p14:tracePt t="39150" x="5302250" y="3552825"/>
          <p14:tracePt t="39166" x="5226050" y="3517900"/>
          <p14:tracePt t="39175" x="5106988" y="3492500"/>
          <p14:tracePt t="39189" x="5056188" y="3459163"/>
          <p14:tracePt t="39207" x="5038725" y="3449638"/>
          <p14:tracePt t="39209" x="5030788" y="3449638"/>
          <p14:tracePt t="39224" x="5013325" y="3433763"/>
          <p14:tracePt t="39236" x="5005388" y="3433763"/>
          <p14:tracePt t="39255" x="4997450" y="3433763"/>
          <p14:tracePt t="39270" x="4979988" y="3433763"/>
          <p14:tracePt t="39285" x="4946650" y="3433763"/>
          <p14:tracePt t="39300" x="4929188" y="3467100"/>
          <p14:tracePt t="39300" x="4911725" y="3502025"/>
          <p14:tracePt t="39316" x="4903788" y="3578225"/>
          <p14:tracePt t="39339" x="4894263" y="3662363"/>
          <p14:tracePt t="39350" x="4886325" y="3722688"/>
          <p14:tracePt t="39364" x="4868863" y="3790950"/>
          <p14:tracePt t="39381" x="4860925" y="3816350"/>
          <p14:tracePt t="39397" x="4860925" y="3824288"/>
          <p14:tracePt t="39597" x="4860925" y="3832225"/>
          <p14:tracePt t="39735" x="4860925" y="3806825"/>
          <p14:tracePt t="39753" x="4860925" y="3798888"/>
          <p14:tracePt t="39767" x="4860925" y="3790950"/>
          <p14:tracePt t="39782" x="4860925" y="3773488"/>
          <p14:tracePt t="40128" x="4852988" y="3773488"/>
          <p14:tracePt t="40145" x="4818063" y="3773488"/>
          <p14:tracePt t="40163" x="4802188" y="3773488"/>
          <p14:tracePt t="40207" x="4784725" y="3773488"/>
          <p14:tracePt t="40224" x="4767263" y="3790950"/>
          <p14:tracePt t="40237" x="4759325" y="3798888"/>
          <p14:tracePt t="40256" x="4724400" y="3806825"/>
          <p14:tracePt t="40273" x="4716463" y="3806825"/>
          <p14:tracePt t="40283" x="4708525" y="3806825"/>
          <p14:tracePt t="40301" x="4630738" y="3806825"/>
          <p14:tracePt t="40316" x="4597400" y="3806825"/>
          <p14:tracePt t="40332" x="4445000" y="3798888"/>
          <p14:tracePt t="40351" x="4181475" y="3756025"/>
          <p14:tracePt t="40366" x="4087813" y="3713163"/>
          <p14:tracePt t="40383" x="4070350" y="3705225"/>
          <p14:tracePt t="40458" x="4070350" y="3687763"/>
          <p14:tracePt t="40474" x="4070350" y="3679825"/>
          <p14:tracePt t="40501" x="4062413" y="3671888"/>
          <p14:tracePt t="40520" x="4044950" y="3671888"/>
          <p14:tracePt t="40535" x="4019550" y="3679825"/>
          <p14:tracePt t="40549" x="4002088" y="3713163"/>
          <p14:tracePt t="40564" x="3935413" y="3798888"/>
          <p14:tracePt t="40582" x="3790950" y="3925888"/>
          <p14:tracePt t="40597" x="3713163" y="3960813"/>
          <p14:tracePt t="40616" x="3594100" y="4019550"/>
          <p14:tracePt t="40631" x="3527425" y="4037013"/>
          <p14:tracePt t="40679" x="3517900" y="4037013"/>
          <p14:tracePt t="40690" x="3517900" y="4027488"/>
          <p14:tracePt t="40707" x="3517900" y="3968750"/>
          <p14:tracePt t="40723" x="3517900" y="3943350"/>
          <p14:tracePt t="40723" x="3535363" y="3917950"/>
          <p14:tracePt t="40739" x="3560763" y="3883025"/>
          <p14:tracePt t="40757" x="3687763" y="3781425"/>
          <p14:tracePt t="40767" x="3763963" y="3756025"/>
          <p14:tracePt t="40783" x="3960813" y="3662363"/>
          <p14:tracePt t="40799" x="4164013" y="3535363"/>
          <p14:tracePt t="40816" x="4359275" y="3416300"/>
          <p14:tracePt t="40833" x="4495800" y="3305175"/>
          <p14:tracePt t="40849" x="4572000" y="3203575"/>
          <p14:tracePt t="40865" x="4614863" y="3135313"/>
          <p14:tracePt t="40883" x="4614863" y="3076575"/>
          <p14:tracePt t="40892" x="4622800" y="3059113"/>
          <p14:tracePt t="40915" x="4622800" y="3008313"/>
          <p14:tracePt t="40931" x="4622800" y="2965450"/>
          <p14:tracePt t="40946" x="4622800" y="2949575"/>
          <p14:tracePt t="40959" x="4622800" y="2922588"/>
          <p14:tracePt t="40973" x="4605338" y="2914650"/>
          <p14:tracePt t="40990" x="4589463" y="2881313"/>
          <p14:tracePt t="41006" x="4572000" y="2855913"/>
          <p14:tracePt t="41008" x="4572000" y="2846388"/>
          <p14:tracePt t="41017" x="4564063" y="2838450"/>
          <p14:tracePt t="41033" x="4546600" y="2795588"/>
          <p14:tracePt t="41050" x="4538663" y="2770188"/>
          <p14:tracePt t="41067" x="4538663" y="2736850"/>
          <p14:tracePt t="41085" x="4521200" y="2711450"/>
          <p14:tracePt t="41101" x="4513263" y="2701925"/>
          <p14:tracePt t="41111" x="4495800" y="2676525"/>
          <p14:tracePt t="41129" x="4486275" y="2660650"/>
          <p14:tracePt t="41148" x="4460875" y="2633663"/>
          <p14:tracePt t="41164" x="4384675" y="2582863"/>
          <p14:tracePt t="41179" x="4308475" y="2506663"/>
          <p14:tracePt t="41191" x="4257675" y="2489200"/>
          <p14:tracePt t="41207" x="4146550" y="2413000"/>
          <p14:tracePt t="41223" x="4130675" y="2397125"/>
          <p14:tracePt t="41240" x="4070350" y="2371725"/>
          <p14:tracePt t="41257" x="4044950" y="2371725"/>
          <p14:tracePt t="41266" x="4019550" y="2371725"/>
          <p14:tracePt t="41283" x="3960813" y="2371725"/>
          <p14:tracePt t="41300" x="3900488" y="2371725"/>
          <p14:tracePt t="41318" x="3798888" y="2387600"/>
          <p14:tracePt t="41333" x="3763963" y="2413000"/>
          <p14:tracePt t="41349" x="3671888" y="2455863"/>
          <p14:tracePt t="41369" x="3543300" y="2566988"/>
          <p14:tracePt t="41397" x="3408363" y="2711450"/>
          <p14:tracePt t="41409" x="3340100" y="2795588"/>
          <p14:tracePt t="41430" x="3314700" y="2881313"/>
          <p14:tracePt t="41443" x="3305175" y="2965450"/>
          <p14:tracePt t="41457" x="3297238" y="3025775"/>
          <p14:tracePt t="41472" x="3297238" y="3084513"/>
          <p14:tracePt t="41491" x="3297238" y="3135313"/>
          <p14:tracePt t="41493" x="3297238" y="3170238"/>
          <p14:tracePt t="41507" x="3297238" y="3195638"/>
          <p14:tracePt t="41516" x="3297238" y="3203575"/>
          <p14:tracePt t="41532" x="3297238" y="3238500"/>
          <p14:tracePt t="41549" x="3297238" y="3271838"/>
          <p14:tracePt t="41567" x="3297238" y="3297238"/>
          <p14:tracePt t="41583" x="3297238" y="3365500"/>
          <p14:tracePt t="41601" x="3271838" y="3433763"/>
          <p14:tracePt t="41617" x="3263900" y="3449638"/>
          <p14:tracePt t="41633" x="3238500" y="3492500"/>
          <p14:tracePt t="41650" x="3221038" y="3517900"/>
          <p14:tracePt t="41681" x="3221038" y="3535363"/>
          <p14:tracePt t="41709" x="3221038" y="3543300"/>
          <p14:tracePt t="41723" x="3221038" y="3560763"/>
          <p14:tracePt t="41744" x="3271838" y="3586163"/>
          <p14:tracePt t="41757" x="3365500" y="3603625"/>
          <p14:tracePt t="41767" x="3408363" y="3603625"/>
          <p14:tracePt t="41783" x="3560763" y="3603625"/>
          <p14:tracePt t="41799" x="3763963" y="3603625"/>
          <p14:tracePt t="41816" x="3917950" y="3603625"/>
          <p14:tracePt t="41833" x="3986213" y="3603625"/>
          <p14:tracePt t="41850" x="4002088" y="3603625"/>
          <p14:tracePt t="42113" x="4011613" y="3594100"/>
          <p14:tracePt t="42131" x="4037013" y="3560763"/>
          <p14:tracePt t="42149" x="4070350" y="3517900"/>
          <p14:tracePt t="42164" x="4113213" y="3484563"/>
          <p14:tracePt t="42175" x="4164013" y="3398838"/>
          <p14:tracePt t="42190" x="4206875" y="3305175"/>
          <p14:tracePt t="42206" x="4224338" y="3238500"/>
          <p14:tracePt t="42222" x="4240213" y="3160713"/>
          <p14:tracePt t="42238" x="4249738" y="3094038"/>
          <p14:tracePt t="42257" x="4249738" y="3059113"/>
          <p14:tracePt t="42273" x="4249738" y="3025775"/>
          <p14:tracePt t="42645" x="4291013" y="3008313"/>
          <p14:tracePt t="42664" x="4325938" y="3000375"/>
          <p14:tracePt t="42679" x="4351338" y="3000375"/>
          <p14:tracePt t="42690" x="4368800" y="3000375"/>
          <p14:tracePt t="42708" x="4376738" y="3000375"/>
          <p14:tracePt t="42737" x="4384675" y="3000375"/>
          <p14:tracePt t="42752" x="4394200" y="3000375"/>
          <p14:tracePt t="42783" x="4402138" y="3000375"/>
          <p14:tracePt t="42815" x="4402138" y="3016250"/>
          <p14:tracePt t="42830" x="4402138" y="3041650"/>
          <p14:tracePt t="42849" x="4368800" y="3094038"/>
          <p14:tracePt t="42864" x="4316413" y="3152775"/>
          <p14:tracePt t="42882" x="4257675" y="3203575"/>
          <p14:tracePt t="42898" x="4164013" y="3271838"/>
          <p14:tracePt t="42912" x="4121150" y="3322638"/>
          <p14:tracePt t="42923" x="4105275" y="3340100"/>
          <p14:tracePt t="42940" x="4070350" y="3365500"/>
          <p14:tracePt t="42956" x="4062413" y="3373438"/>
          <p14:tracePt t="42973" x="4052888" y="3373438"/>
          <p14:tracePt t="43003" x="4037013" y="3373438"/>
          <p14:tracePt t="43024" x="4027488" y="3373438"/>
          <p14:tracePt t="43052" x="4019550" y="3373438"/>
          <p14:tracePt t="43063" x="4011613" y="3373438"/>
          <p14:tracePt t="43085" x="3986213" y="3373438"/>
          <p14:tracePt t="43223" x="3968750" y="3382963"/>
          <p14:tracePt t="43237" x="3951288" y="3390900"/>
          <p14:tracePt t="43252" x="3935413" y="3408363"/>
          <p14:tracePt t="43269" x="3908425" y="3433763"/>
          <p14:tracePt t="43283" x="3816350" y="3475038"/>
          <p14:tracePt t="43299" x="3730625" y="3509963"/>
          <p14:tracePt t="43317" x="3671888" y="3543300"/>
          <p14:tracePt t="43334" x="3654425" y="3552825"/>
          <p14:tracePt t="43350" x="3646488" y="3568700"/>
          <p14:tracePt t="43412" x="3619500" y="3578225"/>
          <p14:tracePt t="43471" x="3636963" y="3578225"/>
          <p14:tracePt t="43488" x="3705225" y="3560763"/>
          <p14:tracePt t="43503" x="3756025" y="3527425"/>
          <p14:tracePt t="43518" x="3935413" y="3433763"/>
          <p14:tracePt t="43533" x="4146550" y="3305175"/>
          <p14:tracePt t="43551" x="4341813" y="3203575"/>
          <p14:tracePt t="43567" x="4470400" y="3084513"/>
          <p14:tracePt t="43583" x="4478338" y="3051175"/>
          <p14:tracePt t="43597" x="4478338" y="3033713"/>
          <p14:tracePt t="43615" x="4478338" y="3000375"/>
          <p14:tracePt t="43631" x="4478338" y="2965450"/>
          <p14:tracePt t="43644" x="4478338" y="2922588"/>
          <p14:tracePt t="43657" x="4478338" y="2881313"/>
          <p14:tracePt t="43680" x="4478338" y="2838450"/>
          <p14:tracePt t="43691" x="4460875" y="2813050"/>
          <p14:tracePt t="43707" x="4452938" y="2805113"/>
          <p14:tracePt t="43722" x="4445000" y="2805113"/>
          <p14:tracePt t="43739" x="4427538" y="2805113"/>
          <p14:tracePt t="43755" x="4402138" y="2805113"/>
          <p14:tracePt t="43773" x="4351338" y="2830513"/>
          <p14:tracePt t="43782" x="4341813" y="2863850"/>
          <p14:tracePt t="43800" x="4341813" y="2932113"/>
          <p14:tracePt t="43816" x="4394200" y="3008313"/>
          <p14:tracePt t="43832" x="4435475" y="3016250"/>
          <p14:tracePt t="43850" x="4673600" y="3059113"/>
          <p14:tracePt t="43866" x="4878388" y="3076575"/>
          <p14:tracePt t="43883" x="5099050" y="3076575"/>
          <p14:tracePt t="43900" x="5311775" y="3076575"/>
          <p14:tracePt t="43907" x="5387975" y="3076575"/>
          <p14:tracePt t="43930" x="5497513" y="3076575"/>
          <p14:tracePt t="43942" x="5514975" y="3076575"/>
          <p14:tracePt t="43956" x="5549900" y="3076575"/>
          <p14:tracePt t="43973" x="5575300" y="3076575"/>
          <p14:tracePt t="43989" x="5583238" y="3076575"/>
          <p14:tracePt t="44007" x="5591175" y="3076575"/>
          <p14:tracePt t="44065" x="5616575" y="3076575"/>
          <p14:tracePt t="44079" x="5634038" y="3109913"/>
          <p14:tracePt t="44097" x="5702300" y="3144838"/>
          <p14:tracePt t="44117" x="5788025" y="3178175"/>
          <p14:tracePt t="44128" x="5854700" y="3203575"/>
          <p14:tracePt t="44145" x="5940425" y="3246438"/>
          <p14:tracePt t="44164" x="6118225" y="3314700"/>
          <p14:tracePt t="44179" x="6323013" y="3373438"/>
          <p14:tracePt t="44196" x="6535738" y="3416300"/>
          <p14:tracePt t="44206" x="6637338" y="3433763"/>
          <p14:tracePt t="44228" x="6807200" y="3441700"/>
          <p14:tracePt t="44238" x="6832600" y="3441700"/>
          <p14:tracePt t="44254" x="6865938" y="3433763"/>
          <p14:tracePt t="44270" x="6891338" y="3416300"/>
          <p14:tracePt t="44285" x="6959600" y="3373438"/>
          <p14:tracePt t="44300" x="7053263" y="3330575"/>
          <p14:tracePt t="44316" x="7180263" y="3254375"/>
          <p14:tracePt t="44332" x="7232650" y="3203575"/>
          <p14:tracePt t="44350" x="7265988" y="3178175"/>
          <p14:tracePt t="44439" x="7258050" y="3178175"/>
          <p14:tracePt t="44455" x="7164388" y="3186113"/>
          <p14:tracePt t="44473" x="7019925" y="3195638"/>
          <p14:tracePt t="44486" x="6908800" y="3195638"/>
          <p14:tracePt t="44504" x="6518275" y="3195638"/>
          <p14:tracePt t="44519" x="6356350" y="3195638"/>
          <p14:tracePt t="44533" x="6067425" y="3195638"/>
          <p14:tracePt t="44548" x="5770563" y="3195638"/>
          <p14:tracePt t="44566" x="5413375" y="3178175"/>
          <p14:tracePt t="44583" x="5327650" y="3170238"/>
          <p14:tracePt t="44599" x="5302250" y="3144838"/>
          <p14:tracePt t="44613" x="5268913" y="3135313"/>
          <p14:tracePt t="44631" x="5260975" y="3119438"/>
          <p14:tracePt t="44645" x="5251450" y="3109913"/>
          <p14:tracePt t="44665" x="5226050" y="3109913"/>
          <p14:tracePt t="44676" x="5218113" y="3101975"/>
          <p14:tracePt t="44691" x="5192713" y="3084513"/>
          <p14:tracePt t="44706" x="5157788" y="3076575"/>
          <p14:tracePt t="44706" x="5132388" y="3067050"/>
          <p14:tracePt t="44723" x="5064125" y="3059113"/>
          <p14:tracePt t="44739" x="4987925" y="3051175"/>
          <p14:tracePt t="44756" x="4937125" y="3051175"/>
          <p14:tracePt t="44767" x="4903788" y="3051175"/>
          <p14:tracePt t="44786" x="4767263" y="3067050"/>
          <p14:tracePt t="44801" x="4657725" y="3119438"/>
          <p14:tracePt t="44816" x="4589463" y="3160713"/>
          <p14:tracePt t="44832" x="4579938" y="3178175"/>
          <p14:tracePt t="44881" x="4564063" y="3170238"/>
          <p14:tracePt t="44895" x="4554538" y="3127375"/>
          <p14:tracePt t="44907" x="4546600" y="3101975"/>
          <p14:tracePt t="44924" x="4546600" y="3059113"/>
          <p14:tracePt t="44940" x="4546600" y="2957513"/>
          <p14:tracePt t="44940" x="4546600" y="2897188"/>
          <p14:tracePt t="44956" x="4546600" y="2855913"/>
          <p14:tracePt t="44974" x="4546600" y="2736850"/>
          <p14:tracePt t="44989" x="4546600" y="2701925"/>
          <p14:tracePt t="45007" x="4546600" y="2506663"/>
          <p14:tracePt t="45016" x="4546600" y="2447925"/>
          <p14:tracePt t="45036" x="4546600" y="2362200"/>
          <p14:tracePt t="45051" x="4554538" y="2293938"/>
          <p14:tracePt t="45067" x="4579938" y="2217738"/>
          <p14:tracePt t="45162" x="4579938" y="2209800"/>
          <p14:tracePt t="45194" x="4579938" y="2217738"/>
          <p14:tracePt t="45205" x="4572000" y="2227263"/>
          <p14:tracePt t="45223" x="4554538" y="2235200"/>
          <p14:tracePt t="45379" x="4554538" y="2166938"/>
          <p14:tracePt t="45397" x="4589463" y="2124075"/>
          <p14:tracePt t="45409" x="4622800" y="2039938"/>
          <p14:tracePt t="45426" x="4640263" y="1963738"/>
          <p14:tracePt t="45441" x="4640263" y="1870075"/>
          <p14:tracePt t="45457" x="4640263" y="1809750"/>
          <p14:tracePt t="45473" x="4640263" y="1784350"/>
          <p14:tracePt t="45490" x="4640263" y="1766888"/>
          <p14:tracePt t="45613" x="4640263" y="1776413"/>
          <p14:tracePt t="45631" x="4640263" y="1793875"/>
          <p14:tracePt t="45721" x="4640263" y="1801813"/>
          <p14:tracePt t="45740" x="4630738" y="1852613"/>
          <p14:tracePt t="45753" x="4630738" y="1885950"/>
          <p14:tracePt t="45768" x="4622800" y="1989138"/>
          <p14:tracePt t="45784" x="4622800" y="2124075"/>
          <p14:tracePt t="45799" x="4622800" y="2286000"/>
          <p14:tracePt t="45814" x="4614863" y="2354263"/>
          <p14:tracePt t="45832" x="4589463" y="2498725"/>
          <p14:tracePt t="45848" x="4538663" y="2668588"/>
          <p14:tracePt t="45866" x="4513263" y="2778125"/>
          <p14:tracePt t="45882" x="4460875" y="2871788"/>
          <p14:tracePt t="45898" x="4435475" y="2914650"/>
          <p14:tracePt t="45899" x="4402138" y="2965450"/>
          <p14:tracePt t="45913" x="4394200" y="3008313"/>
          <p14:tracePt t="45924" x="4368800" y="3051175"/>
          <p14:tracePt t="45939" x="4359275" y="3067050"/>
          <p14:tracePt t="45939" x="4351338" y="3101975"/>
          <p14:tracePt t="45957" x="4333875" y="3152775"/>
          <p14:tracePt t="45972" x="4316413" y="3195638"/>
          <p14:tracePt t="45990" x="4316413" y="3263900"/>
          <p14:tracePt t="46006" x="4316413" y="3305175"/>
          <p14:tracePt t="46023" x="4316413" y="3365500"/>
          <p14:tracePt t="46024" x="4316413" y="3390900"/>
          <p14:tracePt t="46051" x="4359275" y="3560763"/>
          <p14:tracePt t="46066" x="4384675" y="3619500"/>
          <p14:tracePt t="46082" x="4410075" y="3687763"/>
          <p14:tracePt t="46223" x="4394200" y="3636963"/>
          <p14:tracePt t="46238" x="4333875" y="3578225"/>
          <p14:tracePt t="46252" x="4308475" y="3543300"/>
          <p14:tracePt t="46269" x="4265613" y="3459163"/>
          <p14:tracePt t="46284" x="4214813" y="3348038"/>
          <p14:tracePt t="46299" x="4206875" y="3279775"/>
          <p14:tracePt t="46314" x="4189413" y="3178175"/>
          <p14:tracePt t="46332" x="4189413" y="3059113"/>
          <p14:tracePt t="46348" x="4189413" y="2949575"/>
          <p14:tracePt t="46363" x="4189413" y="2855913"/>
          <p14:tracePt t="46381" x="4206875" y="2778125"/>
          <p14:tracePt t="46399" x="4232275" y="2744788"/>
          <p14:tracePt t="46415" x="4265613" y="2727325"/>
          <p14:tracePt t="46431" x="4300538" y="2711450"/>
          <p14:tracePt t="46439" x="4316413" y="2701925"/>
          <p14:tracePt t="46565" x="4308475" y="2701925"/>
          <p14:tracePt t="46581" x="4249738" y="2719388"/>
          <p14:tracePt t="46597" x="4189413" y="2736850"/>
          <p14:tracePt t="46616" x="4130675" y="2787650"/>
          <p14:tracePt t="46631" x="4079875" y="2838450"/>
          <p14:tracePt t="46648" x="4062413" y="2855913"/>
          <p14:tracePt t="46663" x="4052888" y="2863850"/>
          <p14:tracePt t="46722" x="4052888" y="2871788"/>
          <p14:tracePt t="46740" x="4079875" y="2871788"/>
          <p14:tracePt t="46752" x="4087813" y="2871788"/>
          <p14:tracePt t="46769" x="4121150" y="2863850"/>
          <p14:tracePt t="46785" x="4146550" y="2855913"/>
          <p14:tracePt t="46800" x="4164013" y="2855913"/>
          <p14:tracePt t="46801" x="4164013" y="2846388"/>
          <p14:tracePt t="46816" x="4206875" y="2820988"/>
          <p14:tracePt t="46832" x="4240213" y="2787650"/>
          <p14:tracePt t="46847" x="4257675" y="2762250"/>
          <p14:tracePt t="46865" x="4300538" y="2727325"/>
          <p14:tracePt t="46882" x="4308475" y="2701925"/>
          <p14:tracePt t="46899" x="4325938" y="2660650"/>
          <p14:tracePt t="46916" x="4341813" y="2633663"/>
          <p14:tracePt t="46931" x="4351338" y="2592388"/>
          <p14:tracePt t="46945" x="4351338" y="2557463"/>
          <p14:tracePt t="46957" x="4351338" y="2549525"/>
          <p14:tracePt t="46973" x="4351338" y="2532063"/>
          <p14:tracePt t="46989" x="4351338" y="2516188"/>
          <p14:tracePt t="47007" x="4351338" y="2498725"/>
          <p14:tracePt t="47008" x="4341813" y="2498725"/>
          <p14:tracePt t="47033" x="4316413" y="2481263"/>
          <p14:tracePt t="47049" x="4283075" y="2481263"/>
          <p14:tracePt t="47067" x="4265613" y="2481263"/>
          <p14:tracePt t="47083" x="4189413" y="2489200"/>
          <p14:tracePt t="47097" x="4146550" y="2524125"/>
          <p14:tracePt t="47115" x="4019550" y="2608263"/>
          <p14:tracePt t="47131" x="3908425" y="2693988"/>
          <p14:tracePt t="47144" x="3857625" y="2727325"/>
          <p14:tracePt t="47157" x="3773488" y="2813050"/>
          <p14:tracePt t="47179" x="3679825" y="2922588"/>
          <p14:tracePt t="47190" x="3671888" y="2940050"/>
          <p14:tracePt t="47206" x="3654425" y="2949575"/>
          <p14:tracePt t="47223" x="3636963" y="2965450"/>
          <p14:tracePt t="47393" x="3679825" y="2957513"/>
          <p14:tracePt t="47412" x="3738563" y="2932113"/>
          <p14:tracePt t="47425" x="3832225" y="2897188"/>
          <p14:tracePt t="47439" x="3900488" y="2889250"/>
          <p14:tracePt t="47459" x="4052888" y="2863850"/>
          <p14:tracePt t="47473" x="4130675" y="2855913"/>
          <p14:tracePt t="47490" x="4164013" y="2846388"/>
          <p14:tracePt t="47505" x="4171950" y="2846388"/>
          <p14:tracePt t="47523" x="4181475" y="2846388"/>
          <p14:tracePt t="47659" x="4189413" y="2838450"/>
          <p14:tracePt t="47675" x="4206875" y="2830513"/>
          <p14:tracePt t="47689" x="4214813" y="2820988"/>
          <p14:tracePt t="47706" x="4232275" y="2787650"/>
          <p14:tracePt t="47723" x="4275138" y="2762250"/>
          <p14:tracePt t="47740" x="4300538" y="2727325"/>
          <p14:tracePt t="47756" x="4300538" y="2719388"/>
          <p14:tracePt t="47773" x="4308475" y="2693988"/>
          <p14:tracePt t="47789" x="4308475" y="2651125"/>
          <p14:tracePt t="47816" x="4308475" y="2625725"/>
          <p14:tracePt t="47832" x="4308475" y="2617788"/>
          <p14:tracePt t="47927" x="4308475" y="2608263"/>
          <p14:tracePt t="47954" x="4275138" y="2617788"/>
          <p14:tracePt t="47975" x="4181475" y="2660650"/>
          <p14:tracePt t="47989" x="4105275" y="2727325"/>
          <p14:tracePt t="48006" x="4002088" y="2805113"/>
          <p14:tracePt t="48022" x="3960813" y="2838450"/>
          <p14:tracePt t="48022" x="3935413" y="2855913"/>
          <p14:tracePt t="48032" x="3892550" y="2897188"/>
          <p14:tracePt t="48050" x="3763963" y="3008313"/>
          <p14:tracePt t="48068" x="3611563" y="3127375"/>
          <p14:tracePt t="48083" x="3543300" y="3178175"/>
          <p14:tracePt t="48099" x="3459163" y="3254375"/>
          <p14:tracePt t="48116" x="3365500" y="3365500"/>
          <p14:tracePt t="48133" x="3330575" y="3398838"/>
          <p14:tracePt t="48149" x="3314700" y="3449638"/>
          <p14:tracePt t="48166" x="3305175" y="3475038"/>
          <p14:tracePt t="48174" x="3305175" y="3492500"/>
          <p14:tracePt t="48190" x="3305175" y="3517900"/>
          <p14:tracePt t="48206" x="3305175" y="3527425"/>
          <p14:tracePt t="48223" x="3322638" y="3560763"/>
          <p14:tracePt t="48240" x="3390900" y="3594100"/>
          <p14:tracePt t="48256" x="3441700" y="3603625"/>
          <p14:tracePt t="48272" x="3535363" y="3611563"/>
          <p14:tracePt t="48289" x="3646488" y="3611563"/>
          <p14:tracePt t="48298" x="3722688" y="3611563"/>
          <p14:tracePt t="48314" x="3875088" y="3611563"/>
          <p14:tracePt t="48333" x="4019550" y="3611563"/>
          <p14:tracePt t="48348" x="4146550" y="3535363"/>
          <p14:tracePt t="48364" x="4171950" y="3492500"/>
          <p14:tracePt t="48382" x="4206875" y="3449638"/>
          <p14:tracePt t="48397" x="4240213" y="3398838"/>
          <p14:tracePt t="48411" x="4265613" y="3382963"/>
          <p14:tracePt t="48430" x="4333875" y="3382963"/>
          <p14:tracePt t="48446" x="4351338" y="3382963"/>
          <p14:tracePt t="48459" x="4410075" y="3382963"/>
          <p14:tracePt t="48470" x="4445000" y="3382963"/>
          <p14:tracePt t="48489" x="4622800" y="3390900"/>
          <p14:tracePt t="48503" x="4979988" y="3433763"/>
          <p14:tracePt t="48518" x="5395913" y="3441700"/>
          <p14:tracePt t="48533" x="5803900" y="3441700"/>
          <p14:tracePt t="48552" x="6084888" y="3441700"/>
          <p14:tracePt t="48581" x="6092825" y="3441700"/>
          <p14:tracePt t="48677" x="6092825" y="3433763"/>
          <p14:tracePt t="48689" x="6092825" y="3424238"/>
          <p14:tracePt t="48706" x="6084888" y="3416300"/>
          <p14:tracePt t="48723" x="6067425" y="3416300"/>
          <p14:tracePt t="48739" x="6049963" y="3416300"/>
          <p14:tracePt t="48757" x="6042025" y="3416300"/>
          <p14:tracePt t="48773" x="6024563" y="3416300"/>
          <p14:tracePt t="48782" x="6016625" y="3416300"/>
          <p14:tracePt t="48801" x="5983288" y="3424238"/>
          <p14:tracePt t="48820" x="5948363" y="3441700"/>
          <p14:tracePt t="48829" x="5922963" y="3459163"/>
          <p14:tracePt t="48848" x="5905500" y="3467100"/>
          <p14:tracePt t="48862" x="5897563" y="3467100"/>
          <p14:tracePt t="48882" x="5872163" y="3467100"/>
          <p14:tracePt t="48897" x="5854700" y="3484563"/>
          <p14:tracePt t="48945" x="5846763" y="3484563"/>
          <p14:tracePt t="48959" x="5829300" y="3492500"/>
          <p14:tracePt t="48972" x="5821363" y="3492500"/>
          <p14:tracePt t="48991" x="5778500" y="3492500"/>
          <p14:tracePt t="49269" x="5761038" y="3492500"/>
          <p14:tracePt t="49283" x="5735638" y="3492500"/>
          <p14:tracePt t="49315" x="5719763" y="3492500"/>
          <p14:tracePt t="49329" x="5710238" y="3492500"/>
          <p14:tracePt t="49549" x="5702300" y="3492500"/>
          <p14:tracePt t="49567" x="5684838" y="3492500"/>
          <p14:tracePt t="49583" x="5676900" y="3492500"/>
          <p14:tracePt t="49597" x="5668963" y="3492500"/>
          <p14:tracePt t="49646" x="5659438" y="3492500"/>
          <p14:tracePt t="49663" x="5651500" y="3502025"/>
          <p14:tracePt t="49697" x="5641975" y="3517900"/>
          <p14:tracePt t="49770" x="5735638" y="3433763"/>
          <p14:tracePt t="49783" x="5829300" y="3348038"/>
          <p14:tracePt t="49799" x="5880100" y="3297238"/>
          <p14:tracePt t="49815" x="5973763" y="3186113"/>
          <p14:tracePt t="49833" x="6042025" y="3076575"/>
          <p14:tracePt t="49848" x="6102350" y="2949575"/>
          <p14:tracePt t="49864" x="6110288" y="2940050"/>
          <p14:tracePt t="49882" x="6110288" y="2914650"/>
          <p14:tracePt t="49898" x="6110288" y="2897188"/>
          <p14:tracePt t="49914" x="6110288" y="2881313"/>
          <p14:tracePt t="49973" x="6049963" y="2881313"/>
          <p14:tracePt t="49986" x="5965825" y="2906713"/>
          <p14:tracePt t="50004" x="5872163" y="2982913"/>
          <p14:tracePt t="50019" x="5803900" y="3051175"/>
          <p14:tracePt t="50034" x="5710238" y="3152775"/>
          <p14:tracePt t="50049" x="5668963" y="3246438"/>
          <p14:tracePt t="50064" x="5659438" y="3340100"/>
          <p14:tracePt t="50082" x="5659438" y="3398838"/>
          <p14:tracePt t="50097" x="5803900" y="3502025"/>
          <p14:tracePt t="50115" x="6092825" y="3535363"/>
          <p14:tracePt t="50131" x="6535738" y="3552825"/>
          <p14:tracePt t="50142" x="6832600" y="3552825"/>
          <p14:tracePt t="50165" x="7377113" y="3535363"/>
          <p14:tracePt t="50179" x="7554913" y="3475038"/>
          <p14:tracePt t="50190" x="7572375" y="3467100"/>
          <p14:tracePt t="50205" x="7597775" y="3408363"/>
          <p14:tracePt t="50223" x="7623175" y="3314700"/>
          <p14:tracePt t="50240" x="7639050" y="3254375"/>
          <p14:tracePt t="50257" x="7656513" y="3221038"/>
          <p14:tracePt t="50272" x="7666038" y="3203575"/>
          <p14:tracePt t="50290" x="7666038" y="3195638"/>
          <p14:tracePt t="50379" x="7673975" y="3186113"/>
          <p14:tracePt t="50396" x="7691438" y="3186113"/>
          <p14:tracePt t="50408" x="7707313" y="3186113"/>
          <p14:tracePt t="50431" x="7810500" y="3186113"/>
          <p14:tracePt t="50447" x="7851775" y="3186113"/>
          <p14:tracePt t="50459" x="7937500" y="3186113"/>
          <p14:tracePt t="50474" x="8005763" y="3186113"/>
          <p14:tracePt t="50491" x="8039100" y="3178175"/>
          <p14:tracePt t="50533" x="8047038" y="3178175"/>
          <p14:tracePt t="50549" x="8047038" y="3160713"/>
          <p14:tracePt t="50567" x="8047038" y="3119438"/>
          <p14:tracePt t="50583" x="8047038" y="3094038"/>
          <p14:tracePt t="50597" x="8047038" y="3051175"/>
          <p14:tracePt t="50617" x="8047038" y="3016250"/>
          <p14:tracePt t="50632" x="8047038" y="2974975"/>
          <p14:tracePt t="50649" x="8047038" y="2957513"/>
          <p14:tracePt t="50665" x="8039100" y="2940050"/>
          <p14:tracePt t="50695" x="8031163" y="2932113"/>
          <p14:tracePt t="50722" x="8031163" y="2922588"/>
          <p14:tracePt t="50737" x="8021638" y="2906713"/>
          <p14:tracePt t="50767" x="8013700" y="2906713"/>
          <p14:tracePt t="50783" x="7970838" y="2906713"/>
          <p14:tracePt t="50799" x="7945438" y="2906713"/>
          <p14:tracePt t="50817" x="7818438" y="2965450"/>
          <p14:tracePt t="50832" x="7758113" y="3008313"/>
          <p14:tracePt t="50850" x="7648575" y="3101975"/>
          <p14:tracePt t="50864" x="7562850" y="3228975"/>
          <p14:tracePt t="50883" x="7504113" y="3322638"/>
          <p14:tracePt t="50899" x="7478713" y="3416300"/>
          <p14:tracePt t="50914" x="7478713" y="3475038"/>
          <p14:tracePt t="50929" x="7486650" y="3527425"/>
          <p14:tracePt t="50940" x="7494588" y="3535363"/>
          <p14:tracePt t="50955" x="7504113" y="3535363"/>
          <p14:tracePt t="50973" x="7554913" y="3543300"/>
          <p14:tracePt t="50990" x="7639050" y="3543300"/>
          <p14:tracePt t="51006" x="7699375" y="3535363"/>
          <p14:tracePt t="51016" x="7810500" y="3502025"/>
          <p14:tracePt t="51036" x="7851775" y="3475038"/>
          <p14:tracePt t="51051" x="7927975" y="3416300"/>
          <p14:tracePt t="51066" x="8013700" y="3305175"/>
          <p14:tracePt t="51084" x="8047038" y="3246438"/>
          <p14:tracePt t="51099" x="8064500" y="3178175"/>
          <p14:tracePt t="51117" x="8074025" y="3127375"/>
          <p14:tracePt t="51133" x="8081963" y="3094038"/>
          <p14:tracePt t="51148" x="8081963" y="3076575"/>
          <p14:tracePt t="51299" x="8089900" y="3051175"/>
          <p14:tracePt t="51315" x="8107363" y="3041650"/>
          <p14:tracePt t="51347" x="8124825" y="3041650"/>
          <p14:tracePt t="51396" x="8124825" y="3033713"/>
          <p14:tracePt t="54597" x="8124825" y="3025775"/>
          <p14:tracePt t="54614" x="8089900" y="3084513"/>
          <p14:tracePt t="54632" x="8074025" y="3160713"/>
          <p14:tracePt t="54649" x="7988300" y="3330575"/>
          <p14:tracePt t="54664" x="7843838" y="3527425"/>
          <p14:tracePt t="54677" x="7775575" y="3619500"/>
          <p14:tracePt t="54690" x="7597775" y="3763963"/>
          <p14:tracePt t="54706" x="7410450" y="3867150"/>
          <p14:tracePt t="54722" x="7232650" y="3925888"/>
          <p14:tracePt t="54740" x="6985000" y="3968750"/>
          <p14:tracePt t="54756" x="6926263" y="3968750"/>
          <p14:tracePt t="54774" x="6799263" y="3968750"/>
          <p14:tracePt t="54782" x="6756400" y="3968750"/>
          <p14:tracePt t="54801" x="6654800" y="3925888"/>
          <p14:tracePt t="54816" x="6569075" y="3857625"/>
          <p14:tracePt t="54830" x="6467475" y="3798888"/>
          <p14:tracePt t="54849" x="6416675" y="3730625"/>
          <p14:tracePt t="54864" x="6348413" y="3679825"/>
          <p14:tracePt t="54882" x="6338888" y="3654425"/>
          <p14:tracePt t="54897" x="6338888" y="3636963"/>
          <p14:tracePt t="54911" x="6338888" y="3629025"/>
          <p14:tracePt t="54924" x="6338888" y="3619500"/>
          <p14:tracePt t="54954" x="6338888" y="3611563"/>
          <p14:tracePt t="54972" x="6330950" y="3603625"/>
          <p14:tracePt t="55003" x="6313488" y="3603625"/>
          <p14:tracePt t="55017" x="6280150" y="3611563"/>
          <p14:tracePt t="55032" x="6229350" y="3629025"/>
          <p14:tracePt t="55049" x="6178550" y="3629025"/>
          <p14:tracePt t="55067" x="6153150" y="3636963"/>
          <p14:tracePt t="55082" x="6034088" y="3636963"/>
          <p14:tracePt t="55097" x="5973763" y="3636963"/>
          <p14:tracePt t="55116" x="5821363" y="3636963"/>
          <p14:tracePt t="55133" x="5549900" y="3636963"/>
          <p14:tracePt t="55148" x="5395913" y="3636963"/>
          <p14:tracePt t="55163" x="5302250" y="3636963"/>
          <p14:tracePt t="55176" x="5260975" y="3636963"/>
          <p14:tracePt t="55190" x="5175250" y="3586163"/>
          <p14:tracePt t="55206" x="5124450" y="3560763"/>
          <p14:tracePt t="55206" x="5064125" y="3517900"/>
          <p14:tracePt t="55222" x="5005388" y="3449638"/>
          <p14:tracePt t="55239" x="4852988" y="3228975"/>
          <p14:tracePt t="55257" x="4749800" y="3025775"/>
          <p14:tracePt t="55266" x="4691063" y="2906713"/>
          <p14:tracePt t="55286" x="4538663" y="2566988"/>
          <p14:tracePt t="55300" x="4495800" y="2463800"/>
          <p14:tracePt t="55316" x="4435475" y="2303463"/>
          <p14:tracePt t="55333" x="4402138" y="2200275"/>
          <p14:tracePt t="55350" x="4402138" y="2184400"/>
          <p14:tracePt t="55456" x="4394200" y="2184400"/>
          <p14:tracePt t="55471" x="4384675" y="2184400"/>
          <p14:tracePt t="55487" x="4376738" y="2184400"/>
          <p14:tracePt t="55507" x="4359275" y="2192338"/>
          <p14:tracePt t="55613" x="4341813" y="2192338"/>
          <p14:tracePt t="55630" x="4325938" y="2149475"/>
          <p14:tracePt t="55649" x="4316413" y="2116138"/>
          <p14:tracePt t="55664" x="4308475" y="2065338"/>
          <p14:tracePt t="55678" x="4300538" y="2022475"/>
          <p14:tracePt t="55690" x="4300538" y="2014538"/>
          <p14:tracePt t="55706" x="4300538" y="1997075"/>
          <p14:tracePt t="61535" x="4300538" y="2005013"/>
          <p14:tracePt t="61548" x="4300538" y="2055813"/>
          <p14:tracePt t="61563" x="4300538" y="2141538"/>
          <p14:tracePt t="61582" x="4300538" y="2252663"/>
          <p14:tracePt t="61596" x="4300538" y="2286000"/>
          <p14:tracePt t="61615" x="4300538" y="2405063"/>
          <p14:tracePt t="61628" x="4300538" y="2422525"/>
          <p14:tracePt t="61648" x="4291013" y="2463800"/>
          <p14:tracePt t="61667" x="4291013" y="2473325"/>
          <p14:tracePt t="61682" x="4283075" y="2489200"/>
          <p14:tracePt t="61698" x="4265613" y="2489200"/>
          <p14:tracePt t="61715" x="4249738" y="2516188"/>
          <p14:tracePt t="61751" x="4240213" y="2532063"/>
          <p14:tracePt t="61767" x="4232275" y="2541588"/>
          <p14:tracePt t="61784" x="4224338" y="2557463"/>
          <p14:tracePt t="61800" x="4214813" y="2574925"/>
          <p14:tracePt t="61818" x="4197350" y="2592388"/>
          <p14:tracePt t="61834" x="4197350" y="2608263"/>
          <p14:tracePt t="61849" x="4189413" y="2668588"/>
          <p14:tracePt t="61864" x="4189413" y="2693988"/>
          <p14:tracePt t="61882" x="4189413" y="2719388"/>
          <p14:tracePt t="61898" x="4181475" y="2744788"/>
          <p14:tracePt t="61913" x="4181475" y="2762250"/>
          <p14:tracePt t="62019" x="4181475" y="2727325"/>
          <p14:tracePt t="62034" x="4197350" y="2693988"/>
          <p14:tracePt t="62049" x="4206875" y="2617788"/>
          <p14:tracePt t="62067" x="4224338" y="2506663"/>
          <p14:tracePt t="62082" x="4240213" y="2422525"/>
          <p14:tracePt t="62097" x="4240213" y="2397125"/>
          <p14:tracePt t="62112" x="4249738" y="2387600"/>
          <p14:tracePt t="62222" x="4249738" y="2413000"/>
          <p14:tracePt t="62236" x="4249738" y="2447925"/>
          <p14:tracePt t="62250" x="4249738" y="2489200"/>
          <p14:tracePt t="62266" x="4240213" y="2541588"/>
          <p14:tracePt t="62286" x="4232275" y="2574925"/>
          <p14:tracePt t="62300" x="4224338" y="2625725"/>
          <p14:tracePt t="62317" x="4224338" y="2651125"/>
          <p14:tracePt t="62332" x="4224338" y="2676525"/>
          <p14:tracePt t="62347" x="4214813" y="2693988"/>
          <p14:tracePt t="62366" x="4214813" y="2701925"/>
          <p14:tracePt t="62486" x="4197350" y="2711450"/>
          <p14:tracePt t="62504" x="4171950" y="2668588"/>
          <p14:tracePt t="62519" x="4156075" y="2643188"/>
          <p14:tracePt t="62614" x="4197350" y="2643188"/>
          <p14:tracePt t="62628" x="4214813" y="2643188"/>
          <p14:tracePt t="62736" x="4214813" y="2660650"/>
          <p14:tracePt t="62752" x="4214813" y="2668588"/>
          <p14:tracePt t="62768" x="4214813" y="2686050"/>
          <p14:tracePt t="62785" x="4214813" y="2711450"/>
          <p14:tracePt t="63114" x="4214813" y="2719388"/>
          <p14:tracePt t="63131" x="4214813" y="2736850"/>
          <p14:tracePt t="63164" x="4214813" y="2752725"/>
          <p14:tracePt t="63175" x="4206875" y="2762250"/>
          <p14:tracePt t="63189" x="4197350" y="2770188"/>
          <p14:tracePt t="63205" x="4181475" y="2778125"/>
          <p14:tracePt t="63223" x="4164013" y="2778125"/>
          <p14:tracePt t="63239" x="4105275" y="2778125"/>
          <p14:tracePt t="63257" x="4044950" y="2752725"/>
          <p14:tracePt t="63266" x="3986213" y="2719388"/>
          <p14:tracePt t="63286" x="3832225" y="2668588"/>
          <p14:tracePt t="63301" x="3629025" y="2574925"/>
          <p14:tracePt t="63315" x="3355975" y="2489200"/>
          <p14:tracePt t="63331" x="3059113" y="2405063"/>
          <p14:tracePt t="63349" x="2795588" y="2371725"/>
          <p14:tracePt t="63366" x="2566988" y="2371725"/>
          <p14:tracePt t="63383" x="2371725" y="2371725"/>
          <p14:tracePt t="63400" x="2166938" y="2371725"/>
          <p14:tracePt t="63407" x="2082800" y="2371725"/>
          <p14:tracePt t="63424" x="1895475" y="2379663"/>
          <p14:tracePt t="63440" x="1700213" y="2397125"/>
          <p14:tracePt t="63456" x="1512888" y="2405063"/>
          <p14:tracePt t="63459" x="1444625" y="2413000"/>
          <p14:tracePt t="63472" x="1393825" y="2422525"/>
          <p14:tracePt t="63490" x="1308100" y="2430463"/>
          <p14:tracePt t="63505" x="1300163" y="2447925"/>
          <p14:tracePt t="63523" x="1282700" y="2455863"/>
          <p14:tracePt t="63539" x="1266825" y="2463800"/>
          <p14:tracePt t="63549" x="1241425" y="2473325"/>
          <p14:tracePt t="63565" x="1155700" y="2524125"/>
          <p14:tracePt t="63580" x="1104900" y="2549525"/>
          <p14:tracePt t="63599" x="1036638" y="2592388"/>
          <p14:tracePt t="63615" x="925513" y="2651125"/>
          <p14:tracePt t="63631" x="696913" y="2778125"/>
          <p14:tracePt t="63643" x="620713" y="2795588"/>
          <p14:tracePt t="63657" x="492125" y="2855913"/>
          <p14:tracePt t="63673" x="374650" y="2897188"/>
          <p14:tracePt t="63692" x="288925" y="2932113"/>
          <p14:tracePt t="63708" x="220663" y="2957513"/>
          <p14:tracePt t="63723" x="161925" y="3000375"/>
          <p14:tracePt t="63739" x="127000" y="3025775"/>
          <p14:tracePt t="63757" x="68263" y="3076575"/>
          <p14:tracePt t="63783" x="42863" y="3094038"/>
          <p14:tracePt t="63815" x="33338" y="3101975"/>
          <p14:tracePt t="63861" x="25400" y="3101975"/>
          <p14:tracePt t="63878" x="25400" y="3109913"/>
          <p14:tracePt t="64003" x="25400" y="3101975"/>
          <p14:tracePt t="64049" x="25400" y="3094038"/>
          <p14:tracePt t="64064" x="50800" y="3094038"/>
          <p14:tracePt t="64083" x="93663" y="3094038"/>
          <p14:tracePt t="64099" x="169863" y="3094038"/>
          <p14:tracePt t="64113" x="212725" y="3094038"/>
          <p14:tracePt t="64131" x="288925" y="3094038"/>
          <p14:tracePt t="64143" x="296863" y="3094038"/>
          <p14:tracePt t="64347" x="288925" y="3094038"/>
          <p14:tracePt t="64488" x="306388" y="3076575"/>
          <p14:tracePt t="64502" x="322263" y="3059113"/>
          <p14:tracePt t="64517" x="339725" y="3008313"/>
          <p14:tracePt t="64533" x="365125" y="2932113"/>
          <p14:tracePt t="64551" x="407988" y="2787650"/>
          <p14:tracePt t="64567" x="425450" y="2643188"/>
          <p14:tracePt t="64583" x="433388" y="2557463"/>
          <p14:tracePt t="64599" x="458788" y="2371725"/>
          <p14:tracePt t="64615" x="458788" y="2311400"/>
          <p14:tracePt t="64633" x="458788" y="2293938"/>
          <p14:tracePt t="64648" x="458788" y="2286000"/>
          <p14:tracePt t="64737" x="458788" y="2278063"/>
          <p14:tracePt t="64798" x="441325" y="2278063"/>
          <p14:tracePt t="64816" x="425450" y="2278063"/>
          <p14:tracePt t="64816" x="415925" y="2278063"/>
          <p14:tracePt t="64832" x="400050" y="2278063"/>
          <p14:tracePt t="64848" x="390525" y="2278063"/>
          <p14:tracePt t="64863" x="374650" y="2278063"/>
          <p14:tracePt t="64883" x="322263" y="2278063"/>
          <p14:tracePt t="64897" x="280988" y="2278063"/>
          <p14:tracePt t="64911" x="263525" y="2278063"/>
          <p14:tracePt t="64923" x="212725" y="2278063"/>
          <p14:tracePt t="64939" x="169863" y="2278063"/>
          <p14:tracePt t="64958" x="144463" y="2278063"/>
          <p14:tracePt t="64961" x="127000" y="2286000"/>
          <p14:tracePt t="64973" x="42863" y="2328863"/>
          <p14:tracePt t="65114" x="17463" y="2906713"/>
          <p14:tracePt t="65235" x="33338" y="2906713"/>
          <p14:tracePt t="65252" x="42863" y="2914650"/>
          <p14:tracePt t="65283" x="42863" y="2922588"/>
          <p14:tracePt t="65331" x="58738" y="2922588"/>
          <p14:tracePt t="65348" x="76200" y="2922588"/>
          <p14:tracePt t="65366" x="93663" y="2932113"/>
          <p14:tracePt t="65382" x="119063" y="2932113"/>
          <p14:tracePt t="65398" x="161925" y="2949575"/>
          <p14:tracePt t="65409" x="169863" y="2949575"/>
          <p14:tracePt t="65429" x="177800" y="2949575"/>
          <p14:tracePt t="65458" x="195263" y="2949575"/>
          <p14:tracePt t="65517" x="203200" y="2949575"/>
          <p14:tracePt t="65644" x="220663" y="2957513"/>
          <p14:tracePt t="65679" x="230188" y="2965450"/>
          <p14:tracePt t="65710" x="246063" y="2974975"/>
          <p14:tracePt t="65724" x="246063" y="2982913"/>
          <p14:tracePt t="65739" x="255588" y="2982913"/>
          <p14:tracePt t="65756" x="271463" y="3008313"/>
          <p14:tracePt t="65772" x="288925" y="3016250"/>
          <p14:tracePt t="65789" x="296863" y="3025775"/>
          <p14:tracePt t="65799" x="306388" y="3033713"/>
          <p14:tracePt t="65879" x="314325" y="3041650"/>
          <p14:tracePt t="65912" x="322263" y="3059113"/>
          <p14:tracePt t="66002" x="365125" y="3059113"/>
          <p14:tracePt t="66019" x="400050" y="3059113"/>
          <p14:tracePt t="66034" x="433388" y="3041650"/>
          <p14:tracePt t="66161" x="433388" y="3033713"/>
          <p14:tracePt t="66178" x="425450" y="3025775"/>
          <p14:tracePt t="66191" x="407988" y="3025775"/>
          <p14:tracePt t="66206" x="400050" y="3025775"/>
          <p14:tracePt t="66224" x="357188" y="3025775"/>
          <p14:tracePt t="66239" x="339725" y="3025775"/>
          <p14:tracePt t="66266" x="331788" y="3025775"/>
          <p14:tracePt t="66345" x="347663" y="3025775"/>
          <p14:tracePt t="66361" x="374650" y="3008313"/>
          <p14:tracePt t="66380" x="400050" y="2990850"/>
          <p14:tracePt t="66393" x="407988" y="2974975"/>
          <p14:tracePt t="66410" x="466725" y="2932113"/>
          <p14:tracePt t="66423" x="492125" y="2871788"/>
          <p14:tracePt t="66439" x="501650" y="2838450"/>
          <p14:tracePt t="66456" x="501650" y="2736850"/>
          <p14:tracePt t="66473" x="501650" y="2668588"/>
          <p14:tracePt t="66490" x="509588" y="2557463"/>
          <p14:tracePt t="66506" x="509588" y="2489200"/>
          <p14:tracePt t="66522" x="509588" y="2447925"/>
          <p14:tracePt t="66539" x="509588" y="2430463"/>
          <p14:tracePt t="66548" x="501650" y="2405063"/>
          <p14:tracePt t="66567" x="476250" y="2387600"/>
          <p14:tracePt t="66583" x="466725" y="2379663"/>
          <p14:tracePt t="66600" x="458788" y="2379663"/>
          <p14:tracePt t="66614" x="441325" y="2371725"/>
          <p14:tracePt t="66632" x="400050" y="2371725"/>
          <p14:tracePt t="66648" x="347663" y="2371725"/>
          <p14:tracePt t="66675" x="255588" y="2422525"/>
          <p14:tracePt t="66690" x="195263" y="2481263"/>
          <p14:tracePt t="66706" x="169863" y="2506663"/>
          <p14:tracePt t="66724" x="152400" y="2566988"/>
          <p14:tracePt t="66740" x="152400" y="2617788"/>
          <p14:tracePt t="66756" x="152400" y="2651125"/>
          <p14:tracePt t="66766" x="152400" y="2676525"/>
          <p14:tracePt t="66784" x="161925" y="2701925"/>
          <p14:tracePt t="66800" x="187325" y="2736850"/>
          <p14:tracePt t="66816" x="203200" y="2744788"/>
          <p14:tracePt t="66834" x="220663" y="2744788"/>
          <p14:tracePt t="66835" x="230188" y="2744788"/>
          <p14:tracePt t="66849" x="246063" y="2744788"/>
          <p14:tracePt t="66866" x="288925" y="2752725"/>
          <p14:tracePt t="66882" x="306388" y="2752725"/>
          <p14:tracePt t="66899" x="331788" y="2752725"/>
          <p14:tracePt t="66915" x="347663" y="2752725"/>
          <p14:tracePt t="66928" x="365125" y="2727325"/>
          <p14:tracePt t="66963" x="382588" y="2643188"/>
          <p14:tracePt t="66974" x="382588" y="2633663"/>
          <p14:tracePt t="66990" x="382588" y="2625725"/>
          <p14:tracePt t="67313" x="390525" y="2608263"/>
          <p14:tracePt t="67330" x="400050" y="2600325"/>
          <p14:tracePt t="67348" x="400050" y="2582863"/>
          <p14:tracePt t="67410" x="415925" y="2582863"/>
          <p14:tracePt t="67426" x="466725" y="2633663"/>
          <p14:tracePt t="67439" x="492125" y="2668588"/>
          <p14:tracePt t="67456" x="620713" y="2727325"/>
          <p14:tracePt t="67457" x="815975" y="2813050"/>
          <p14:tracePt t="67472" x="1155700" y="2906713"/>
          <p14:tracePt t="67490" x="2524125" y="3221038"/>
          <p14:tracePt t="67506" x="3322638" y="3408363"/>
          <p14:tracePt t="67522" x="3568700" y="3441700"/>
          <p14:tracePt t="67539" x="3892550" y="3475038"/>
          <p14:tracePt t="67548" x="3900488" y="3475038"/>
          <p14:tracePt t="67581" x="3908425" y="3475038"/>
          <p14:tracePt t="67627" x="3917950" y="3449638"/>
          <p14:tracePt t="67642" x="3968750" y="3416300"/>
          <p14:tracePt t="67664" x="4037013" y="3365500"/>
          <p14:tracePt t="67676" x="4052888" y="3365500"/>
          <p14:tracePt t="67690" x="4171950" y="3340100"/>
          <p14:tracePt t="67706" x="4308475" y="3322638"/>
          <p14:tracePt t="67723" x="4427538" y="3289300"/>
          <p14:tracePt t="67741" x="4470400" y="3279775"/>
          <p14:tracePt t="67879" x="4470400" y="3271838"/>
          <p14:tracePt t="67896" x="4452938" y="3254375"/>
          <p14:tracePt t="67907" x="4445000" y="3246438"/>
          <p14:tracePt t="67929" x="4427538" y="3221038"/>
          <p14:tracePt t="67941" x="4427538" y="3211513"/>
          <p14:tracePt t="67956" x="4410075" y="3195638"/>
          <p14:tracePt t="67972" x="4402138" y="3178175"/>
          <p14:tracePt t="67989" x="4402138" y="3127375"/>
          <p14:tracePt t="68007" x="4402138" y="3084513"/>
          <p14:tracePt t="68022" x="4402138" y="3051175"/>
          <p14:tracePt t="68032" x="4402138" y="3033713"/>
          <p14:tracePt t="68049" x="4402138" y="3000375"/>
          <p14:tracePt t="68066" x="4402138" y="2990850"/>
          <p14:tracePt t="68083" x="4402138" y="2982913"/>
          <p14:tracePt t="68097" x="4402138" y="2965450"/>
          <p14:tracePt t="68115" x="4419600" y="2922588"/>
          <p14:tracePt t="68133" x="4427538" y="2906713"/>
          <p14:tracePt t="68150" x="4435475" y="2863850"/>
          <p14:tracePt t="68176" x="4452938" y="2830513"/>
          <p14:tracePt t="68178" x="4460875" y="2813050"/>
          <p14:tracePt t="68189" x="4460875" y="2795588"/>
          <p14:tracePt t="68206" x="4460875" y="2770188"/>
          <p14:tracePt t="68222" x="4460875" y="2744788"/>
          <p14:tracePt t="68222" x="4460875" y="2727325"/>
          <p14:tracePt t="68240" x="4460875" y="2676525"/>
          <p14:tracePt t="68257" x="4460875" y="2643188"/>
          <p14:tracePt t="68273" x="4445000" y="2574925"/>
          <p14:tracePt t="68282" x="4427538" y="2557463"/>
          <p14:tracePt t="68300" x="4384675" y="2498725"/>
          <p14:tracePt t="68316" x="4376738" y="2473325"/>
          <p14:tracePt t="68333" x="4368800" y="2455863"/>
          <p14:tracePt t="68350" x="4368800" y="2447925"/>
          <p14:tracePt t="68596" x="4368800" y="2438400"/>
          <p14:tracePt t="68613" x="4368800" y="2397125"/>
          <p14:tracePt t="68632" x="4368800" y="2354263"/>
          <p14:tracePt t="68646" x="4368800" y="2328863"/>
          <p14:tracePt t="68665" x="4359275" y="2260600"/>
          <p14:tracePt t="68683" x="4359275" y="2243138"/>
          <p14:tracePt t="68698" x="4359275" y="2209800"/>
          <p14:tracePt t="68704" x="4359275" y="2159000"/>
          <p14:tracePt t="68722" x="4359275" y="2141538"/>
          <p14:tracePt t="68738" x="4359275" y="2116138"/>
          <p14:tracePt t="68756" x="4351338" y="2090738"/>
          <p14:tracePt t="68767" x="4341813" y="2073275"/>
          <p14:tracePt t="68782" x="4341813" y="2047875"/>
          <p14:tracePt t="68800" x="4333875" y="2039938"/>
          <p14:tracePt t="68815" x="4333875" y="2030413"/>
          <p14:tracePt t="68831" x="4333875" y="2022475"/>
          <p14:tracePt t="68849" x="4333875" y="2005013"/>
          <p14:tracePt t="68876" x="4325938" y="1997075"/>
          <p14:tracePt t="68987" x="4316413" y="1997075"/>
          <p14:tracePt t="69005" x="4291013" y="1997075"/>
          <p14:tracePt t="69021" x="4257675" y="2014538"/>
          <p14:tracePt t="69036" x="4214813" y="2022475"/>
          <p14:tracePt t="69056" x="4171950" y="2065338"/>
          <p14:tracePt t="69065" x="4113213" y="2108200"/>
          <p14:tracePt t="69081" x="4095750" y="2149475"/>
          <p14:tracePt t="69099" x="4070350" y="2217738"/>
          <p14:tracePt t="69115" x="4044950" y="2268538"/>
          <p14:tracePt t="69130" x="4037013" y="2344738"/>
          <p14:tracePt t="69149" x="4027488" y="2397125"/>
          <p14:tracePt t="69163" x="4019550" y="2447925"/>
          <p14:tracePt t="69174" x="4019550" y="2489200"/>
          <p14:tracePt t="69189" x="4019550" y="2557463"/>
          <p14:tracePt t="69206" x="4019550" y="2625725"/>
          <p14:tracePt t="69222" x="4019550" y="2686050"/>
          <p14:tracePt t="69240" x="4011613" y="2770188"/>
          <p14:tracePt t="69256" x="4011613" y="2787650"/>
          <p14:tracePt t="69266" x="4011613" y="2820988"/>
          <p14:tracePt t="69286" x="4002088" y="2846388"/>
          <p14:tracePt t="69300" x="4002088" y="2855913"/>
          <p14:tracePt t="69316" x="3994150" y="2871788"/>
          <p14:tracePt t="69333" x="3994150" y="2881313"/>
          <p14:tracePt t="69349" x="3994150" y="2889250"/>
          <p14:tracePt t="69366" x="3994150" y="2906713"/>
          <p14:tracePt t="69382" x="3994150" y="2914650"/>
          <p14:tracePt t="69399" x="3994150" y="2922588"/>
          <p14:tracePt t="69431" x="3994150" y="2940050"/>
          <p14:tracePt t="69445" x="3994150" y="2949575"/>
          <p14:tracePt t="69456" x="3994150" y="2965450"/>
          <p14:tracePt t="69474" x="3994150" y="2974975"/>
          <p14:tracePt t="69489" x="3994150" y="2982913"/>
          <p14:tracePt t="69510" x="3994150" y="3000375"/>
          <p14:tracePt t="69522" x="3994150" y="3016250"/>
          <p14:tracePt t="69532" x="3994150" y="3025775"/>
          <p14:tracePt t="69533" x="3994150" y="3041650"/>
          <p14:tracePt t="69563" x="3994150" y="3051175"/>
          <p14:tracePt t="69581" x="3994150" y="3076575"/>
          <p14:tracePt t="69597" x="3994150" y="3094038"/>
          <p14:tracePt t="69615" x="3994150" y="3119438"/>
          <p14:tracePt t="69632" x="3994150" y="3144838"/>
          <p14:tracePt t="69662" x="3994150" y="3170238"/>
          <p14:tracePt t="69674" x="3994150" y="3186113"/>
          <p14:tracePt t="69695" x="3994150" y="3203575"/>
          <p14:tracePt t="69721" x="3994150" y="3228975"/>
          <p14:tracePt t="69737" x="3994150" y="3246438"/>
          <p14:tracePt t="69756" x="4002088" y="3279775"/>
          <p14:tracePt t="69768" x="4002088" y="3289300"/>
          <p14:tracePt t="69786" x="4011613" y="3314700"/>
          <p14:tracePt t="69815" x="4011613" y="3322638"/>
          <p14:tracePt t="69896" x="4019550" y="3330575"/>
          <p14:tracePt t="69928" x="4027488" y="3330575"/>
          <p14:tracePt t="69955" x="4037013" y="3330575"/>
          <p14:tracePt t="69973" x="4062413" y="3330575"/>
          <p14:tracePt t="69987" x="4079875" y="3330575"/>
          <p14:tracePt t="70007" x="4105275" y="3330575"/>
          <p14:tracePt t="70034" x="4121150" y="3330575"/>
          <p14:tracePt t="70051" x="4130675" y="3330575"/>
          <p14:tracePt t="70080" x="4146550" y="3322638"/>
          <p14:tracePt t="70097" x="4156075" y="3305175"/>
          <p14:tracePt t="70128" x="4156075" y="3297238"/>
          <p14:tracePt t="70298" x="4171950" y="3279775"/>
          <p14:tracePt t="70315" x="4181475" y="3246438"/>
          <p14:tracePt t="70348" x="4197350" y="3246438"/>
          <p14:tracePt t="70366" x="4214813" y="3228975"/>
          <p14:tracePt t="70381" x="4224338" y="3211513"/>
          <p14:tracePt t="70397" x="4224338" y="3195638"/>
          <p14:tracePt t="70409" x="4232275" y="3195638"/>
          <p14:tracePt t="70581" x="4232275" y="3186113"/>
          <p14:tracePt t="70723" x="4232275" y="3178175"/>
          <p14:tracePt t="70738" x="4232275" y="3170238"/>
          <p14:tracePt t="70767" x="4232275" y="3144838"/>
          <p14:tracePt t="70786" x="4257675" y="3051175"/>
          <p14:tracePt t="70802" x="4265613" y="3000375"/>
          <p14:tracePt t="70817" x="4275138" y="2949575"/>
          <p14:tracePt t="70832" x="4283075" y="2922588"/>
          <p14:tracePt t="70847" x="4300538" y="2863850"/>
          <p14:tracePt t="70865" x="4300538" y="2778125"/>
          <p14:tracePt t="70880" x="4300538" y="2701925"/>
          <p14:tracePt t="70893" x="4300538" y="2676525"/>
          <p14:tracePt t="70913" x="4300538" y="2633663"/>
          <p14:tracePt t="70931" x="4300538" y="2592388"/>
          <p14:tracePt t="70949" x="4300538" y="2566988"/>
          <p14:tracePt t="70964" x="4300538" y="2516188"/>
          <p14:tracePt t="70986" x="4300538" y="2463800"/>
          <p14:tracePt t="71004" x="4300538" y="2430463"/>
          <p14:tracePt t="71020" x="4300538" y="2379663"/>
          <p14:tracePt t="71040" x="4300538" y="2336800"/>
          <p14:tracePt t="71067" x="4300538" y="2293938"/>
          <p14:tracePt t="71083" x="4300538" y="2252663"/>
          <p14:tracePt t="71099" x="4300538" y="2235200"/>
          <p14:tracePt t="71113" x="4300538" y="2200275"/>
          <p14:tracePt t="71127" x="4300538" y="2174875"/>
          <p14:tracePt t="71150" x="4300538" y="2124075"/>
          <p14:tracePt t="71167" x="4291013" y="2098675"/>
          <p14:tracePt t="71172" x="4291013" y="2090738"/>
          <p14:tracePt t="71193" x="4283075" y="2065338"/>
          <p14:tracePt t="71206" x="4283075" y="2047875"/>
          <p14:tracePt t="71222" x="4275138" y="2039938"/>
          <p14:tracePt t="71239" x="4265613" y="2030413"/>
          <p14:tracePt t="71314" x="4257675" y="2022475"/>
          <p14:tracePt t="71331" x="4240213" y="2022475"/>
          <p14:tracePt t="71351" x="4189413" y="2022475"/>
          <p14:tracePt t="71367" x="4156075" y="2039938"/>
          <p14:tracePt t="71384" x="4079875" y="2082800"/>
          <p14:tracePt t="71398" x="4027488" y="2133600"/>
          <p14:tracePt t="71412" x="4011613" y="2141538"/>
          <p14:tracePt t="71429" x="3986213" y="2184400"/>
          <p14:tracePt t="71440" x="3976688" y="2243138"/>
          <p14:tracePt t="71456" x="3976688" y="2278063"/>
          <p14:tracePt t="71473" x="3976688" y="2344738"/>
          <p14:tracePt t="71489" x="3976688" y="2379663"/>
          <p14:tracePt t="71507" x="3976688" y="2405063"/>
          <p14:tracePt t="71516" x="3986213" y="2413000"/>
          <p14:tracePt t="71536" x="4002088" y="2447925"/>
          <p14:tracePt t="71551" x="4011613" y="2463800"/>
          <p14:tracePt t="71583" x="4011613" y="2481263"/>
          <p14:tracePt t="71599" x="4011613" y="2498725"/>
          <p14:tracePt t="71614" x="4011613" y="2524125"/>
          <p14:tracePt t="71632" x="4011613" y="2566988"/>
          <p14:tracePt t="71649" x="4011613" y="2582863"/>
          <p14:tracePt t="71665" x="4019550" y="2617788"/>
          <p14:tracePt t="71682" x="4019550" y="2660650"/>
          <p14:tracePt t="71688" x="4019550" y="2686050"/>
          <p14:tracePt t="71711" x="4019550" y="2762250"/>
          <p14:tracePt t="71726" x="4011613" y="2820988"/>
          <p14:tracePt t="71738" x="4011613" y="2838450"/>
          <p14:tracePt t="71753" x="4002088" y="2881313"/>
          <p14:tracePt t="71769" x="4002088" y="2906713"/>
          <p14:tracePt t="71784" x="4002088" y="2940050"/>
          <p14:tracePt t="71802" x="4002088" y="2949575"/>
          <p14:tracePt t="71817" x="3986213" y="2974975"/>
          <p14:tracePt t="71832" x="3986213" y="2990850"/>
          <p14:tracePt t="71850" x="3986213" y="3016250"/>
          <p14:tracePt t="71866" x="3976688" y="3041650"/>
          <p14:tracePt t="71883" x="3976688" y="3067050"/>
          <p14:tracePt t="71900" x="3976688" y="3094038"/>
          <p14:tracePt t="71909" x="3968750" y="3119438"/>
          <p14:tracePt t="71931" x="3968750" y="3135313"/>
          <p14:tracePt t="71939" x="3968750" y="3144838"/>
          <p14:tracePt t="71963" x="3968750" y="3170238"/>
          <p14:tracePt t="71977" x="3968750" y="3178175"/>
          <p14:tracePt t="71988" x="3968750" y="3195638"/>
          <p14:tracePt t="72005" x="3968750" y="3211513"/>
          <p14:tracePt t="72021" x="3968750" y="3228975"/>
          <p14:tracePt t="72035" x="3968750" y="3238500"/>
          <p14:tracePt t="72051" x="3968750" y="3254375"/>
          <p14:tracePt t="72066" x="3976688" y="3254375"/>
          <p14:tracePt t="72083" x="3986213" y="3271838"/>
          <p14:tracePt t="72100" x="4011613" y="3279775"/>
          <p14:tracePt t="72118" x="4019550" y="3279775"/>
          <p14:tracePt t="72133" x="4037013" y="3279775"/>
          <p14:tracePt t="72148" x="4052888" y="3289300"/>
          <p14:tracePt t="72165" x="4087813" y="3289300"/>
          <p14:tracePt t="72174" x="4095750" y="3289300"/>
          <p14:tracePt t="72189" x="4113213" y="3289300"/>
          <p14:tracePt t="72206" x="4138613" y="3279775"/>
          <p14:tracePt t="72222" x="4164013" y="3254375"/>
          <p14:tracePt t="72239" x="4189413" y="3228975"/>
          <p14:tracePt t="72256" x="4214813" y="3221038"/>
          <p14:tracePt t="72256" x="4224338" y="3195638"/>
          <p14:tracePt t="72273" x="4232275" y="3186113"/>
          <p14:tracePt t="72299" x="4240213" y="3178175"/>
          <p14:tracePt t="72502" x="4240213" y="3170238"/>
          <p14:tracePt t="72519" x="4249738" y="3127375"/>
          <p14:tracePt t="72534" x="4265613" y="3101975"/>
          <p14:tracePt t="72549" x="4283075" y="3067050"/>
          <p14:tracePt t="72565" x="4283075" y="3041650"/>
          <p14:tracePt t="72735" x="4275138" y="3041650"/>
          <p14:tracePt t="72752" x="4257675" y="3041650"/>
          <p14:tracePt t="72782" x="4240213" y="3051175"/>
          <p14:tracePt t="73096" x="4240213" y="3059113"/>
          <p14:tracePt t="73114" x="4224338" y="3067050"/>
          <p14:tracePt t="73115" x="4224338" y="3076575"/>
          <p14:tracePt t="73127" x="4214813" y="3084513"/>
          <p14:tracePt t="73147" x="4197350" y="3109913"/>
          <p14:tracePt t="73180" x="4189413" y="3135313"/>
          <p14:tracePt t="73192" x="4189413" y="3152775"/>
          <p14:tracePt t="73207" x="4181475" y="3152775"/>
          <p14:tracePt t="73222" x="4181475" y="3160713"/>
          <p14:tracePt t="73239" x="4181475" y="3178175"/>
          <p14:tracePt t="73393" x="4181475" y="3160713"/>
          <p14:tracePt t="73410" x="4197350" y="3119438"/>
          <p14:tracePt t="73426" x="4214813" y="3084513"/>
          <p14:tracePt t="73440" x="4232275" y="3008313"/>
          <p14:tracePt t="73456" x="4240213" y="2965450"/>
          <p14:tracePt t="73473" x="4249738" y="2897188"/>
          <p14:tracePt t="73489" x="4257675" y="2830513"/>
          <p14:tracePt t="73507" x="4265613" y="2778125"/>
          <p14:tracePt t="73522" x="4283075" y="2727325"/>
          <p14:tracePt t="73540" x="4283075" y="2651125"/>
          <p14:tracePt t="73549" x="4283075" y="2617788"/>
          <p14:tracePt t="73566" x="4291013" y="2582863"/>
          <p14:tracePt t="73581" x="4308475" y="2524125"/>
          <p14:tracePt t="73600" x="4333875" y="2463800"/>
          <p14:tracePt t="73614" x="4333875" y="2455863"/>
          <p14:tracePt t="73633" x="4341813" y="2387600"/>
          <p14:tracePt t="73649" x="4341813" y="2344738"/>
          <p14:tracePt t="73664" x="4368800" y="2311400"/>
          <p14:tracePt t="73679" x="4368800" y="2278063"/>
          <p14:tracePt t="73690" x="4376738" y="2268538"/>
          <p14:tracePt t="73706" x="4376738" y="2227263"/>
          <p14:tracePt t="73722" x="4376738" y="2166938"/>
          <p14:tracePt t="73740" x="4376738" y="2116138"/>
          <p14:tracePt t="73756" x="4376738" y="2073275"/>
          <p14:tracePt t="73773" x="4376738" y="2039938"/>
          <p14:tracePt t="73790" x="4376738" y="2005013"/>
          <p14:tracePt t="73798" x="4376738" y="1997075"/>
          <p14:tracePt t="73814" x="4376738" y="1971675"/>
          <p14:tracePt t="73837" x="4376738" y="1954213"/>
          <p14:tracePt t="73861" x="4376738" y="1928813"/>
          <p14:tracePt t="73894" x="4359275" y="1903413"/>
          <p14:tracePt t="73930" x="4351338" y="1895475"/>
          <p14:tracePt t="73972" x="4333875" y="1878013"/>
          <p14:tracePt t="74019" x="4325938" y="1870075"/>
          <p14:tracePt t="74050" x="4316413" y="1870075"/>
          <p14:tracePt t="74065" x="4300538" y="1870075"/>
          <p14:tracePt t="74066" x="4275138" y="1885950"/>
          <p14:tracePt t="74098" x="4232275" y="1938338"/>
          <p14:tracePt t="74112" x="4189413" y="1971675"/>
          <p14:tracePt t="74131" x="4156075" y="2022475"/>
          <p14:tracePt t="74144" x="4146550" y="2039938"/>
          <p14:tracePt t="74165" x="4130675" y="2116138"/>
          <p14:tracePt t="74181" x="4130675" y="2133600"/>
          <p14:tracePt t="74196" x="4130675" y="2166938"/>
          <p14:tracePt t="74208" x="4130675" y="2217738"/>
          <p14:tracePt t="74222" x="4130675" y="2227263"/>
          <p14:tracePt t="74240" x="4130675" y="2278063"/>
          <p14:tracePt t="74256" x="4130675" y="2303463"/>
          <p14:tracePt t="74274" x="4146550" y="2328863"/>
          <p14:tracePt t="74283" x="4156075" y="2328863"/>
          <p14:tracePt t="74299" x="4156075" y="2344738"/>
          <p14:tracePt t="74317" x="4164013" y="2354263"/>
          <p14:tracePt t="74332" x="4164013" y="2371725"/>
          <p14:tracePt t="74350" x="4164013" y="2387600"/>
          <p14:tracePt t="74366" x="4171950" y="2387600"/>
          <p14:tracePt t="74383" x="4171950" y="2422525"/>
          <p14:tracePt t="74400" x="4181475" y="2455863"/>
          <p14:tracePt t="74411" x="4181475" y="2473325"/>
          <p14:tracePt t="74432" x="4181475" y="2532063"/>
          <p14:tracePt t="74447" x="4181475" y="2549525"/>
          <p14:tracePt t="74461" x="4181475" y="2592388"/>
          <p14:tracePt t="74475" x="4181475" y="2608263"/>
          <p14:tracePt t="74490" x="4181475" y="2625725"/>
          <p14:tracePt t="74490" x="4181475" y="2660650"/>
          <p14:tracePt t="74509" x="4181475" y="2686050"/>
          <p14:tracePt t="74516" x="4181475" y="2701925"/>
          <p14:tracePt t="74533" x="4164013" y="2711450"/>
          <p14:tracePt t="74551" x="4164013" y="2727325"/>
          <p14:tracePt t="74612" x="4156075" y="2727325"/>
          <p14:tracePt t="74631" x="4146550" y="2736850"/>
          <p14:tracePt t="74643" x="4138613" y="2736850"/>
          <p14:tracePt t="74681" x="4130675" y="2736850"/>
          <p14:tracePt t="74706" x="4121150" y="2736850"/>
          <p14:tracePt t="74767" x="4105275" y="2736850"/>
          <p14:tracePt t="74782" x="4095750" y="2736850"/>
          <p14:tracePt t="74816" x="4087813" y="2736850"/>
          <p14:tracePt t="74833" x="4079875" y="2744788"/>
          <p14:tracePt t="74851" x="4070350" y="2770188"/>
          <p14:tracePt t="74869" x="4052888" y="2795588"/>
          <p14:tracePt t="74879" x="4052888" y="2805113"/>
          <p14:tracePt t="74897" x="4044950" y="2830513"/>
          <p14:tracePt t="74912" x="4044950" y="2881313"/>
          <p14:tracePt t="74927" x="4037013" y="2906713"/>
          <p14:tracePt t="74946" x="4037013" y="2932113"/>
          <p14:tracePt t="74960" x="4027488" y="2957513"/>
          <p14:tracePt t="74961" x="4019550" y="2965450"/>
          <p14:tracePt t="74972" x="4011613" y="2965450"/>
          <p14:tracePt t="74988" x="4011613" y="3008313"/>
          <p14:tracePt t="75005" x="4011613" y="3033713"/>
          <p14:tracePt t="75021" x="4011613" y="3067050"/>
          <p14:tracePt t="75032" x="4011613" y="3084513"/>
          <p14:tracePt t="75049" x="4011613" y="3109913"/>
          <p14:tracePt t="75064" x="4011613" y="3152775"/>
          <p14:tracePt t="75082" x="4011613" y="3186113"/>
          <p14:tracePt t="75097" x="4011613" y="3221038"/>
          <p14:tracePt t="75116" x="4011613" y="3238500"/>
          <p14:tracePt t="75130" x="4019550" y="3254375"/>
          <p14:tracePt t="75144" x="4027488" y="3289300"/>
          <p14:tracePt t="75161" x="4027488" y="3305175"/>
          <p14:tracePt t="75174" x="4037013" y="3322638"/>
          <p14:tracePt t="75189" x="4037013" y="3348038"/>
          <p14:tracePt t="75219" x="4044950" y="3355975"/>
          <p14:tracePt t="75238" x="4052888" y="3365500"/>
          <p14:tracePt t="75253" x="4062413" y="3365500"/>
          <p14:tracePt t="75266" x="4079875" y="3365500"/>
          <p14:tracePt t="75286" x="4113213" y="3365500"/>
          <p14:tracePt t="75301" x="4146550" y="3355975"/>
          <p14:tracePt t="75316" x="4156075" y="3340100"/>
          <p14:tracePt t="75332" x="4181475" y="3330575"/>
          <p14:tracePt t="75347" x="4197350" y="3314700"/>
          <p14:tracePt t="75365" x="4214813" y="3297238"/>
          <p14:tracePt t="75379" x="4232275" y="3271838"/>
          <p14:tracePt t="75398" x="4232275" y="3254375"/>
          <p14:tracePt t="75414" x="4240213" y="3228975"/>
          <p14:tracePt t="75425" x="4249738" y="3228975"/>
          <p14:tracePt t="75440" x="4249738" y="3203575"/>
          <p14:tracePt t="75456" x="4249738" y="3178175"/>
          <p14:tracePt t="75472" x="4249738" y="3144838"/>
          <p14:tracePt t="75490" x="4249738" y="3094038"/>
          <p14:tracePt t="75506" x="4249738" y="3051175"/>
          <p14:tracePt t="75523" x="4249738" y="3000375"/>
          <p14:tracePt t="75533" x="4249738" y="2914650"/>
          <p14:tracePt t="75551" x="4249738" y="2855913"/>
          <p14:tracePt t="75566" x="4249738" y="2805113"/>
          <p14:tracePt t="75582" x="4249738" y="2762250"/>
          <p14:tracePt t="75600" x="4249738" y="2711450"/>
          <p14:tracePt t="75616" x="4249738" y="2660650"/>
          <p14:tracePt t="75632" x="4249738" y="2582863"/>
          <p14:tracePt t="75645" x="4249738" y="2566988"/>
          <p14:tracePt t="75646" x="4257675" y="2532063"/>
          <p14:tracePt t="75663" x="4265613" y="2498725"/>
          <p14:tracePt t="75675" x="4283075" y="2438400"/>
          <p14:tracePt t="75691" x="4283075" y="2413000"/>
          <p14:tracePt t="75706" x="4283075" y="2387600"/>
          <p14:tracePt t="75723" x="4291013" y="2354263"/>
          <p14:tracePt t="75740" x="4316413" y="2293938"/>
          <p14:tracePt t="75751" x="4316413" y="2268538"/>
          <p14:tracePt t="75769" x="4325938" y="2235200"/>
          <p14:tracePt t="75783" x="4325938" y="2200275"/>
          <p14:tracePt t="75799" x="4325938" y="2184400"/>
          <p14:tracePt t="75815" x="4325938" y="2174875"/>
          <p14:tracePt t="75833" x="4325938" y="2141538"/>
          <p14:tracePt t="75849" x="4325938" y="2116138"/>
          <p14:tracePt t="75868" x="4325938" y="2090738"/>
          <p14:tracePt t="75884" x="4325938" y="2082800"/>
          <p14:tracePt t="75896" x="4325938" y="2065338"/>
          <p14:tracePt t="75908" x="4316413" y="2055813"/>
          <p14:tracePt t="75927" x="4316413" y="2039938"/>
          <p14:tracePt t="75947" x="4316413" y="2030413"/>
          <p14:tracePt t="75962" x="4308475" y="2022475"/>
          <p14:tracePt t="75973" x="4308475" y="2014538"/>
          <p14:tracePt t="76018" x="4291013" y="2005013"/>
          <p14:tracePt t="76033" x="4275138" y="2005013"/>
          <p14:tracePt t="76049" x="4257675" y="2005013"/>
          <p14:tracePt t="76066" x="4224338" y="2005013"/>
          <p14:tracePt t="76082" x="4197350" y="2022475"/>
          <p14:tracePt t="76096" x="4156075" y="2055813"/>
          <p14:tracePt t="76113" x="4130675" y="2108200"/>
          <p14:tracePt t="76132" x="4105275" y="2149475"/>
          <p14:tracePt t="76148" x="4079875" y="2200275"/>
          <p14:tracePt t="76163" x="4070350" y="2227263"/>
          <p14:tracePt t="76175" x="4052888" y="2268538"/>
          <p14:tracePt t="76189" x="4044950" y="2344738"/>
          <p14:tracePt t="76206" x="4037013" y="2387600"/>
          <p14:tracePt t="76222" x="4037013" y="2455863"/>
          <p14:tracePt t="76239" x="4037013" y="2498725"/>
          <p14:tracePt t="76256" x="4037013" y="2524125"/>
          <p14:tracePt t="76266" x="4037013" y="2574925"/>
          <p14:tracePt t="76300" x="4052888" y="2608263"/>
          <p14:tracePt t="76315" x="4062413" y="2625725"/>
          <p14:tracePt t="76329" x="4062413" y="2633663"/>
          <p14:tracePt t="76347" x="4062413" y="2643188"/>
          <p14:tracePt t="76366" x="4079875" y="2660650"/>
          <p14:tracePt t="76394" x="4079875" y="2668588"/>
          <p14:tracePt t="76412" x="4079875" y="2686050"/>
          <p14:tracePt t="76424" x="4079875" y="2701925"/>
          <p14:tracePt t="76439" x="4079875" y="2711450"/>
          <p14:tracePt t="76457" x="4079875" y="2752725"/>
          <p14:tracePt t="76473" x="4070350" y="2787650"/>
          <p14:tracePt t="76491" x="4062413" y="2813050"/>
          <p14:tracePt t="76501" x="4052888" y="2830513"/>
          <p14:tracePt t="76520" x="4037013" y="2881313"/>
          <p14:tracePt t="76535" x="4027488" y="2881313"/>
          <p14:tracePt t="76550" x="4027488" y="2906713"/>
          <p14:tracePt t="76566" x="4027488" y="2914650"/>
          <p14:tracePt t="76583" x="4027488" y="2932113"/>
          <p14:tracePt t="76600" x="4019550" y="2949575"/>
          <p14:tracePt t="76615" x="4019550" y="2965450"/>
          <p14:tracePt t="76677" x="4019550" y="2974975"/>
          <p14:tracePt t="76691" x="4011613" y="2974975"/>
          <p14:tracePt t="76706" x="4002088" y="2982913"/>
          <p14:tracePt t="76724" x="4002088" y="3000375"/>
          <p14:tracePt t="76739" x="3994150" y="3033713"/>
          <p14:tracePt t="76751" x="3994150" y="3041650"/>
          <p14:tracePt t="76770" x="3986213" y="3059113"/>
          <p14:tracePt t="76785" x="3986213" y="3076575"/>
          <p14:tracePt t="76801" x="3976688" y="3094038"/>
          <p14:tracePt t="76817" x="3976688" y="3119438"/>
          <p14:tracePt t="76832" x="3976688" y="3144838"/>
          <p14:tracePt t="76850" x="3976688" y="3160713"/>
          <p14:tracePt t="76866" x="3976688" y="3178175"/>
          <p14:tracePt t="76886" x="3976688" y="3195638"/>
          <p14:tracePt t="76893" x="3986213" y="3203575"/>
          <p14:tracePt t="76914" x="4002088" y="3221038"/>
          <p14:tracePt t="76926" x="4019550" y="3221038"/>
          <p14:tracePt t="76941" x="4037013" y="3221038"/>
          <p14:tracePt t="76956" x="4062413" y="3221038"/>
          <p14:tracePt t="76973" x="4095750" y="3221038"/>
          <p14:tracePt t="77004" x="4105275" y="3221038"/>
          <p14:tracePt t="77005" x="4113213" y="3221038"/>
          <p14:tracePt t="77019" x="4121150" y="3211513"/>
          <p14:tracePt t="77035" x="4130675" y="3178175"/>
          <p14:tracePt t="77051" x="4156075" y="3144838"/>
          <p14:tracePt t="77065" x="4164013" y="3109913"/>
          <p14:tracePt t="77081" x="4164013" y="3094038"/>
          <p14:tracePt t="77099" x="4171950" y="3076575"/>
          <p14:tracePt t="77114" x="4171950" y="3059113"/>
          <p14:tracePt t="77132" x="4171950" y="3051175"/>
          <p14:tracePt t="77149" x="4181475" y="3000375"/>
          <p14:tracePt t="77165" x="4181475" y="2990850"/>
          <p14:tracePt t="77179" x="4197350" y="2949575"/>
          <p14:tracePt t="77190" x="4197350" y="2914650"/>
          <p14:tracePt t="77206" x="4224338" y="2813050"/>
          <p14:tracePt t="77223" x="4240213" y="2736850"/>
          <p14:tracePt t="77224" x="4249738" y="2711450"/>
          <p14:tracePt t="77239" x="4265613" y="2693988"/>
          <p14:tracePt t="77256" x="4265613" y="2660650"/>
          <p14:tracePt t="77267" x="4275138" y="2625725"/>
          <p14:tracePt t="77286" x="4275138" y="2574925"/>
          <p14:tracePt t="77300" x="4275138" y="2541588"/>
          <p14:tracePt t="77316" x="4275138" y="2506663"/>
          <p14:tracePt t="77333" x="4275138" y="2489200"/>
          <p14:tracePt t="77350" x="4275138" y="2455863"/>
          <p14:tracePt t="77367" x="4275138" y="2422525"/>
          <p14:tracePt t="77397" x="4275138" y="2413000"/>
          <p14:tracePt t="77409" x="4275138" y="2405063"/>
          <p14:tracePt t="77424" x="4265613" y="2397125"/>
          <p14:tracePt t="77663" x="4265613" y="2371725"/>
          <p14:tracePt t="77694" x="4265613" y="2362200"/>
          <p14:tracePt t="77705" x="4265613" y="2354263"/>
          <p14:tracePt t="78049" x="4265613" y="2344738"/>
          <p14:tracePt t="78064" x="4265613" y="2319338"/>
          <p14:tracePt t="78084" x="4275138" y="2303463"/>
          <p14:tracePt t="78100" x="4275138" y="2293938"/>
          <p14:tracePt t="78115" x="4275138" y="2286000"/>
          <p14:tracePt t="78347" x="4275138" y="2278063"/>
          <p14:tracePt t="78365" x="4275138" y="2260600"/>
          <p14:tracePt t="78365" x="4275138" y="2252663"/>
          <p14:tracePt t="78396" x="4275138" y="2243138"/>
          <p14:tracePt t="78596" x="4275138" y="2235200"/>
          <p14:tracePt t="78613" x="4257675" y="2235200"/>
          <p14:tracePt t="78632" x="4232275" y="2268538"/>
          <p14:tracePt t="78647" x="4224338" y="2286000"/>
          <p14:tracePt t="78659" x="4224338" y="2303463"/>
          <p14:tracePt t="78673" x="4214813" y="2303463"/>
          <p14:tracePt t="78690" x="4214813" y="2319338"/>
          <p14:tracePt t="78753" x="4214813" y="2328863"/>
          <p14:tracePt t="78783" x="4206875" y="2344738"/>
          <p14:tracePt t="79096" x="4197350" y="2344738"/>
          <p14:tracePt t="79112" x="4171950" y="2344738"/>
          <p14:tracePt t="79131" x="4138613" y="2344738"/>
          <p14:tracePt t="79146" x="4130675" y="2344738"/>
          <p14:tracePt t="79164" x="4087813" y="2362200"/>
          <p14:tracePt t="79177" x="4052888" y="2387600"/>
          <p14:tracePt t="79190" x="4044950" y="2397125"/>
          <p14:tracePt t="79206" x="4027488" y="2405063"/>
          <p14:tracePt t="79222" x="4019550" y="2422525"/>
          <p14:tracePt t="79240" x="3994150" y="2447925"/>
          <p14:tracePt t="79256" x="3976688" y="2455863"/>
          <p14:tracePt t="79273" x="3968750" y="2473325"/>
          <p14:tracePt t="79273" x="3951288" y="2506663"/>
          <p14:tracePt t="79282" x="3935413" y="2524125"/>
          <p14:tracePt t="79300" x="3892550" y="2582863"/>
          <p14:tracePt t="79315" x="3857625" y="2633663"/>
          <p14:tracePt t="79330" x="3832225" y="2676525"/>
          <p14:tracePt t="79348" x="3806825" y="2719388"/>
          <p14:tracePt t="79363" x="3781425" y="2744788"/>
          <p14:tracePt t="79383" x="3781425" y="2778125"/>
          <p14:tracePt t="79399" x="3773488" y="2795588"/>
          <p14:tracePt t="79879" x="3781425" y="2795588"/>
          <p14:tracePt t="79896" x="3806825" y="2795588"/>
          <p14:tracePt t="79910" x="3832225" y="2770188"/>
          <p14:tracePt t="79931" x="3849688" y="2770188"/>
          <p14:tracePt t="79948" x="3857625" y="2770188"/>
          <p14:tracePt t="79961" x="3875088" y="2752725"/>
          <p14:tracePt t="79973" x="3883025" y="2752725"/>
          <p14:tracePt t="79989" x="3908425" y="2736850"/>
          <p14:tracePt t="80006" x="3917950" y="2719388"/>
          <p14:tracePt t="80022" x="3917950" y="2711450"/>
          <p14:tracePt t="80032" x="3925888" y="2711450"/>
          <p14:tracePt t="80052" x="3925888" y="2693988"/>
          <p14:tracePt t="80099" x="3925888" y="2676525"/>
          <p14:tracePt t="80316" x="3960813" y="2660650"/>
          <p14:tracePt t="80331" x="3976688" y="2676525"/>
          <p14:tracePt t="80348" x="4002088" y="2711450"/>
          <p14:tracePt t="80366" x="4002088" y="2719388"/>
          <p14:tracePt t="80395" x="4011613" y="2736850"/>
          <p14:tracePt t="80410" x="4019550" y="2744788"/>
          <p14:tracePt t="80430" x="4027488" y="2770188"/>
          <p14:tracePt t="80461" x="4027488" y="2787650"/>
          <p14:tracePt t="80487" x="4027488" y="2795588"/>
          <p14:tracePt t="80501" x="4027488" y="2813050"/>
          <p14:tracePt t="80518" x="4027488" y="2830513"/>
          <p14:tracePt t="80550" x="4027488" y="2838450"/>
          <p14:tracePt t="80659" x="4019550" y="2855913"/>
          <p14:tracePt t="80695" x="4011613" y="2863850"/>
          <p14:tracePt t="80706" x="4011613" y="2871788"/>
          <p14:tracePt t="80723" x="3986213" y="2889250"/>
          <p14:tracePt t="80739" x="3968750" y="2897188"/>
          <p14:tracePt t="80757" x="3960813" y="2922588"/>
          <p14:tracePt t="80772" x="3951288" y="2932113"/>
          <p14:tracePt t="80782" x="3943350" y="2932113"/>
          <p14:tracePt t="80800" x="3943350" y="2949575"/>
          <p14:tracePt t="80815" x="3943350" y="2957513"/>
          <p14:tracePt t="80832" x="3935413" y="2982913"/>
          <p14:tracePt t="80847" x="3935413" y="2990850"/>
          <p14:tracePt t="80866" x="3935413" y="3000375"/>
          <p14:tracePt t="80866" x="3935413" y="3008313"/>
          <p14:tracePt t="80911" x="3925888" y="3033713"/>
          <p14:tracePt t="80929" x="3917950" y="3033713"/>
          <p14:tracePt t="80946" x="3908425" y="3033713"/>
          <p14:tracePt t="80958" x="3908425" y="3041650"/>
          <p14:tracePt t="81001" x="3908425" y="3051175"/>
          <p14:tracePt t="81018" x="3892550" y="3067050"/>
          <p14:tracePt t="81032" x="3892550" y="3076575"/>
          <p14:tracePt t="81050" x="3892550" y="3084513"/>
          <p14:tracePt t="81066" x="3892550" y="3094038"/>
          <p14:tracePt t="81080" x="3875088" y="3101975"/>
          <p14:tracePt t="81098" x="3867150" y="3109913"/>
          <p14:tracePt t="81129" x="3867150" y="3119438"/>
          <p14:tracePt t="81146" x="3857625" y="3127375"/>
          <p14:tracePt t="81178" x="3849688" y="3135313"/>
          <p14:tracePt t="81253" x="3841750" y="3144838"/>
          <p14:tracePt t="81316" x="3832225" y="3152775"/>
          <p14:tracePt t="81346" x="3824288" y="3160713"/>
          <p14:tracePt t="81429" x="3824288" y="3170238"/>
          <p14:tracePt t="81440" x="3824288" y="3186113"/>
          <p14:tracePt t="81488" x="3816350" y="3203575"/>
          <p14:tracePt t="81501" x="3806825" y="3211513"/>
          <p14:tracePt t="81518" x="3798888" y="3211513"/>
          <p14:tracePt t="81550" x="3798888" y="3221038"/>
          <p14:tracePt t="81611" x="3773488" y="3238500"/>
          <p14:tracePt t="81646" x="3773488" y="3246438"/>
          <p14:tracePt t="81680" x="3763963" y="3254375"/>
          <p14:tracePt t="81736" x="3756025" y="3263900"/>
          <p14:tracePt t="81753" x="3748088" y="3263900"/>
          <p14:tracePt t="81800" x="3730625" y="3271838"/>
          <p14:tracePt t="81832" x="3722688" y="3289300"/>
          <p14:tracePt t="81988" x="3738563" y="3271838"/>
          <p14:tracePt t="82003" x="3781425" y="3238500"/>
          <p14:tracePt t="82018" x="3816350" y="3211513"/>
          <p14:tracePt t="82033" x="3824288" y="3211513"/>
          <p14:tracePt t="82048" x="3857625" y="3160713"/>
          <p14:tracePt t="82065" x="3892550" y="3135313"/>
          <p14:tracePt t="82083" x="3892550" y="3127375"/>
          <p14:tracePt t="82099" x="3925888" y="3076575"/>
          <p14:tracePt t="82128" x="3943350" y="3041650"/>
          <p14:tracePt t="82142" x="3968750" y="3016250"/>
          <p14:tracePt t="82164" x="3994150" y="2974975"/>
          <p14:tracePt t="82176" x="4011613" y="2965450"/>
          <p14:tracePt t="82190" x="4019550" y="2932113"/>
          <p14:tracePt t="82206" x="4037013" y="2914650"/>
          <p14:tracePt t="82222" x="4044950" y="2906713"/>
          <p14:tracePt t="82240" x="4062413" y="2871788"/>
          <p14:tracePt t="82256" x="4079875" y="2863850"/>
          <p14:tracePt t="82272" x="4079875" y="2855913"/>
          <p14:tracePt t="82289" x="4105275" y="2820988"/>
          <p14:tracePt t="82299" x="4113213" y="2813050"/>
          <p14:tracePt t="82446" x="4105275" y="2805113"/>
          <p14:tracePt t="82470" x="4079875" y="2820988"/>
          <p14:tracePt t="82488" x="4027488" y="2871788"/>
          <p14:tracePt t="82503" x="3994150" y="2897188"/>
          <p14:tracePt t="82518" x="3943350" y="2932113"/>
          <p14:tracePt t="82533" x="3943350" y="2949575"/>
          <p14:tracePt t="82548" x="3917950" y="2974975"/>
          <p14:tracePt t="82565" x="3908425" y="2990850"/>
          <p14:tracePt t="82584" x="3875088" y="3008313"/>
          <p14:tracePt t="82599" x="3875088" y="3016250"/>
          <p14:tracePt t="82616" x="3849688" y="3025775"/>
          <p14:tracePt t="82630" x="3841750" y="3041650"/>
          <p14:tracePt t="82644" x="3832225" y="3051175"/>
          <p14:tracePt t="82664" x="3824288" y="3067050"/>
          <p14:tracePt t="82675" x="3806825" y="3076575"/>
          <p14:tracePt t="82690" x="3773488" y="3084513"/>
          <p14:tracePt t="82706" x="3763963" y="3101975"/>
          <p14:tracePt t="82723" x="3756025" y="3109913"/>
          <p14:tracePt t="82740" x="3748088" y="3119438"/>
          <p14:tracePt t="82756" x="3738563" y="3127375"/>
          <p14:tracePt t="82757" x="3730625" y="3127375"/>
          <p14:tracePt t="82766" x="3730625" y="3135313"/>
          <p14:tracePt t="82786" x="3730625" y="3170238"/>
          <p14:tracePt t="82800" x="3713163" y="3186113"/>
          <p14:tracePt t="82815" x="3713163" y="3195638"/>
          <p14:tracePt t="82832" x="3705225" y="3195638"/>
          <p14:tracePt t="82849" x="3687763" y="3203575"/>
          <p14:tracePt t="82867" x="3671888" y="3228975"/>
          <p14:tracePt t="82899" x="3654425" y="3238500"/>
          <p14:tracePt t="82929" x="3646488" y="3246438"/>
          <p14:tracePt t="82929" x="3636963" y="3254375"/>
          <p14:tracePt t="82958" x="3619500" y="3263900"/>
          <p14:tracePt t="82973" x="3611563" y="3279775"/>
          <p14:tracePt t="83003" x="3603625" y="3279775"/>
          <p14:tracePt t="83019" x="3578225" y="3297238"/>
          <p14:tracePt t="83032" x="3578225" y="3305175"/>
          <p14:tracePt t="83051" x="3568700" y="3305175"/>
          <p14:tracePt t="83065" x="3560763" y="3305175"/>
          <p14:tracePt t="83080" x="3543300" y="3314700"/>
          <p14:tracePt t="83113" x="3543300" y="3322638"/>
          <p14:tracePt t="83331" x="3527425" y="3322638"/>
          <p14:tracePt t="83346" x="3492500" y="3322638"/>
          <p14:tracePt t="83365" x="3152775" y="3305175"/>
          <p14:tracePt t="83378" x="2940050" y="3297238"/>
          <p14:tracePt t="83399" x="1885950" y="3152775"/>
          <p14:tracePt t="83414" x="1249363" y="3041650"/>
          <p14:tracePt t="83425" x="1019175" y="3000375"/>
          <p14:tracePt t="83439" x="773113" y="2922588"/>
          <p14:tracePt t="83457" x="696913" y="2881313"/>
          <p14:tracePt t="83473" x="663575" y="2838450"/>
          <p14:tracePt t="83489" x="663575" y="2820988"/>
          <p14:tracePt t="83506" x="636588" y="2795588"/>
          <p14:tracePt t="83523" x="603250" y="2736850"/>
          <p14:tracePt t="83533" x="585788" y="2701925"/>
          <p14:tracePt t="83550" x="544513" y="2633663"/>
          <p14:tracePt t="83566" x="519113" y="2600325"/>
          <p14:tracePt t="83581" x="509588" y="2582863"/>
          <p14:tracePt t="83598" x="466725" y="2524125"/>
          <p14:tracePt t="83616" x="365125" y="2430463"/>
          <p14:tracePt t="83633" x="347663" y="2422525"/>
          <p14:tracePt t="83649" x="322263" y="2405063"/>
          <p14:tracePt t="83674" x="314325" y="2405063"/>
          <p14:tracePt t="83752" x="314325" y="2397125"/>
          <p14:tracePt t="83767" x="314325" y="2379663"/>
          <p14:tracePt t="83783" x="314325" y="2371725"/>
          <p14:tracePt t="83800" x="314325" y="2344738"/>
          <p14:tracePt t="83816" x="314325" y="2319338"/>
          <p14:tracePt t="83831" x="314325" y="2311400"/>
          <p14:tracePt t="83849" x="314325" y="2303463"/>
          <p14:tracePt t="83863" x="314325" y="2293938"/>
          <p14:tracePt t="83897" x="306388" y="2293938"/>
          <p14:tracePt t="83923" x="296863" y="2293938"/>
          <p14:tracePt t="83945" x="255588" y="2293938"/>
          <p14:tracePt t="83974" x="177800" y="2303463"/>
          <p14:tracePt t="83991" x="161925" y="2303463"/>
          <p14:tracePt t="84006" x="136525" y="2344738"/>
          <p14:tracePt t="84023" x="111125" y="2362200"/>
          <p14:tracePt t="84024" x="93663" y="2379663"/>
          <p14:tracePt t="84033" x="85725" y="2387600"/>
          <p14:tracePt t="84052" x="68263" y="2405063"/>
          <p14:tracePt t="84067" x="42863" y="2430463"/>
          <p14:tracePt t="84082" x="25400" y="2463800"/>
          <p14:tracePt t="84100" x="17463" y="2481263"/>
          <p14:tracePt t="84116" x="17463" y="2506663"/>
          <p14:tracePt t="84147" x="17463" y="2549525"/>
          <p14:tracePt t="84180" x="17463" y="2633663"/>
          <p14:tracePt t="84193" x="17463" y="2676525"/>
          <p14:tracePt t="84207" x="42863" y="2727325"/>
          <p14:tracePt t="84222" x="42863" y="2744788"/>
          <p14:tracePt t="84240" x="76200" y="2846388"/>
          <p14:tracePt t="84267" x="101600" y="2906713"/>
          <p14:tracePt t="84285" x="119063" y="2940050"/>
          <p14:tracePt t="84300" x="127000" y="2940050"/>
          <p14:tracePt t="84316" x="136525" y="2957513"/>
          <p14:tracePt t="84329" x="144463" y="2965450"/>
          <p14:tracePt t="84348" x="152400" y="2982913"/>
          <p14:tracePt t="84365" x="169863" y="2982913"/>
          <p14:tracePt t="84381" x="169863" y="2990850"/>
          <p14:tracePt t="84395" x="177800" y="3000375"/>
          <p14:tracePt t="84407" x="195263" y="3016250"/>
          <p14:tracePt t="84431" x="212725" y="3025775"/>
          <p14:tracePt t="84442" x="220663" y="3025775"/>
          <p14:tracePt t="84456" x="230188" y="3033713"/>
          <p14:tracePt t="84474" x="246063" y="3041650"/>
          <p14:tracePt t="84488" x="255588" y="3041650"/>
          <p14:tracePt t="84506" x="263525" y="3041650"/>
          <p14:tracePt t="84523" x="288925" y="3041650"/>
          <p14:tracePt t="84579" x="306388" y="3041650"/>
          <p14:tracePt t="84597" x="314325" y="3041650"/>
          <p14:tracePt t="84661" x="331788" y="3041650"/>
          <p14:tracePt t="84695" x="339725" y="3041650"/>
          <p14:tracePt t="84707" x="347663" y="3041650"/>
          <p14:tracePt t="84737" x="357188" y="3041650"/>
          <p14:tracePt t="84753" x="365125" y="3025775"/>
          <p14:tracePt t="84766" x="374650" y="3016250"/>
          <p14:tracePt t="84785" x="382588" y="2982913"/>
          <p14:tracePt t="84800" x="407988" y="2940050"/>
          <p14:tracePt t="84816" x="433388" y="2881313"/>
          <p14:tracePt t="84831" x="458788" y="2813050"/>
          <p14:tracePt t="84849" x="476250" y="2762250"/>
          <p14:tracePt t="84863" x="501650" y="2676525"/>
          <p14:tracePt t="84881" x="509588" y="2633663"/>
          <p14:tracePt t="84895" x="509588" y="2600325"/>
          <p14:tracePt t="84914" x="509588" y="2524125"/>
          <p14:tracePt t="84930" x="509588" y="2481263"/>
          <p14:tracePt t="84943" x="509588" y="2422525"/>
          <p14:tracePt t="84956" x="509588" y="2387600"/>
          <p14:tracePt t="84974" x="492125" y="2371725"/>
          <p14:tracePt t="84989" x="492125" y="2354263"/>
          <p14:tracePt t="85002" x="476250" y="2354263"/>
          <p14:tracePt t="85018" x="466725" y="2336800"/>
          <p14:tracePt t="85033" x="466725" y="2328863"/>
          <p14:tracePt t="85049" x="450850" y="2328863"/>
          <p14:tracePt t="85066" x="415925" y="2319338"/>
          <p14:tracePt t="85083" x="382588" y="2319338"/>
          <p14:tracePt t="85099" x="339725" y="2319338"/>
          <p14:tracePt t="85117" x="322263" y="2319338"/>
          <p14:tracePt t="85133" x="296863" y="2319338"/>
          <p14:tracePt t="85148" x="263525" y="2319338"/>
          <p14:tracePt t="85166" x="238125" y="2319338"/>
          <p14:tracePt t="85190" x="212725" y="2328863"/>
          <p14:tracePt t="85206" x="195263" y="2336800"/>
          <p14:tracePt t="85223" x="177800" y="2354263"/>
          <p14:tracePt t="85240" x="177800" y="2362200"/>
          <p14:tracePt t="85251" x="169863" y="2387600"/>
          <p14:tracePt t="85271" x="169863" y="2463800"/>
          <p14:tracePt t="85284" x="161925" y="2489200"/>
          <p14:tracePt t="85299" x="161925" y="2592388"/>
          <p14:tracePt t="85316" x="161925" y="2660650"/>
          <p14:tracePt t="85332" x="161925" y="2719388"/>
          <p14:tracePt t="85350" x="169863" y="2762250"/>
          <p14:tracePt t="85366" x="177800" y="2778125"/>
          <p14:tracePt t="85383" x="177800" y="2805113"/>
          <p14:tracePt t="85399" x="177800" y="2820988"/>
          <p14:tracePt t="85408" x="187325" y="2838450"/>
          <p14:tracePt t="85431" x="195263" y="2881313"/>
          <p14:tracePt t="85442" x="195263" y="2906713"/>
          <p14:tracePt t="85456" x="212725" y="2922588"/>
          <p14:tracePt t="85473" x="212725" y="2940050"/>
          <p14:tracePt t="85489" x="212725" y="2957513"/>
          <p14:tracePt t="85506" x="212725" y="2965450"/>
          <p14:tracePt t="85517" x="220663" y="2974975"/>
          <p14:tracePt t="85534" x="230188" y="2982913"/>
          <p14:tracePt t="85565" x="230188" y="2990850"/>
          <p14:tracePt t="85584" x="238125" y="3008313"/>
          <p14:tracePt t="85613" x="246063" y="3008313"/>
          <p14:tracePt t="85631" x="255588" y="3008313"/>
          <p14:tracePt t="85679" x="271463" y="3016250"/>
          <p14:tracePt t="85712" x="280988" y="3025775"/>
          <p14:tracePt t="86064" x="288925" y="3025775"/>
          <p14:tracePt t="86080" x="306388" y="3033713"/>
          <p14:tracePt t="86209" x="314325" y="3033713"/>
          <p14:tracePt t="86783" x="322263" y="3033713"/>
          <p14:tracePt t="86800" x="347663" y="3033713"/>
          <p14:tracePt t="86816" x="374650" y="3008313"/>
          <p14:tracePt t="86832" x="374650" y="3000375"/>
          <p14:tracePt t="86846" x="382588" y="2974975"/>
          <p14:tracePt t="86867" x="382588" y="2922588"/>
          <p14:tracePt t="86881" x="382588" y="2914650"/>
          <p14:tracePt t="86899" x="382588" y="2820988"/>
          <p14:tracePt t="86915" x="390525" y="2795588"/>
          <p14:tracePt t="86931" x="390525" y="2744788"/>
          <p14:tracePt t="86942" x="390525" y="2719388"/>
          <p14:tracePt t="86956" x="390525" y="2693988"/>
          <p14:tracePt t="86973" x="390525" y="2686050"/>
          <p14:tracePt t="86974" x="390525" y="2676525"/>
          <p14:tracePt t="86989" x="390525" y="2668588"/>
          <p14:tracePt t="87017" x="390525" y="2643188"/>
          <p14:tracePt t="87034" x="382588" y="2633663"/>
          <p14:tracePt t="87050" x="331788" y="2600325"/>
          <p14:tracePt t="87065" x="322263" y="2582863"/>
          <p14:tracePt t="87080" x="296863" y="2532063"/>
          <p14:tracePt t="87099" x="271463" y="2489200"/>
          <p14:tracePt t="87114" x="263525" y="2481263"/>
          <p14:tracePt t="87238" x="331788" y="2574925"/>
          <p14:tracePt t="87252" x="433388" y="2643188"/>
          <p14:tracePt t="87271" x="739775" y="2830513"/>
          <p14:tracePt t="87288" x="1198563" y="3109913"/>
          <p14:tracePt t="87305" x="1606550" y="3322638"/>
          <p14:tracePt t="87314" x="1741488" y="3398838"/>
          <p14:tracePt t="87334" x="1989138" y="3552825"/>
          <p14:tracePt t="87349" x="2039938" y="3578225"/>
          <p14:tracePt t="87365" x="2065338" y="3594100"/>
          <p14:tracePt t="87381" x="2082800" y="3594100"/>
          <p14:tracePt t="87394" x="2090738" y="3594100"/>
          <p14:tracePt t="87407" x="2141538" y="3594100"/>
          <p14:tracePt t="87426" x="2200275" y="3594100"/>
          <p14:tracePt t="87439" x="2278063" y="3594100"/>
          <p14:tracePt t="87457" x="2438400" y="3594100"/>
          <p14:tracePt t="87472" x="2489200" y="3594100"/>
          <p14:tracePt t="87491" x="2651125" y="3594100"/>
          <p14:tracePt t="87501" x="2762250" y="3594100"/>
          <p14:tracePt t="87520" x="2820988" y="3594100"/>
          <p14:tracePt t="87535" x="2855913" y="3594100"/>
          <p14:tracePt t="87550" x="2871788" y="3594100"/>
          <p14:tracePt t="87566" x="2881313" y="3594100"/>
          <p14:tracePt t="87583" x="2914650" y="3586163"/>
          <p14:tracePt t="87600" x="2949575" y="3586163"/>
          <p14:tracePt t="87617" x="3000375" y="3578225"/>
          <p14:tracePt t="87633" x="3059113" y="3578225"/>
          <p14:tracePt t="87650" x="3135313" y="3552825"/>
          <p14:tracePt t="87662" x="3221038" y="3543300"/>
          <p14:tracePt t="87680" x="3373438" y="3502025"/>
          <p14:tracePt t="87694" x="3449638" y="3475038"/>
          <p14:tracePt t="87710" x="3578225" y="3433763"/>
          <p14:tracePt t="87725" x="3586163" y="3416300"/>
          <p14:tracePt t="87739" x="3611563" y="3390900"/>
          <p14:tracePt t="87757" x="3619500" y="3373438"/>
          <p14:tracePt t="87767" x="3629025" y="3365500"/>
          <p14:tracePt t="87783" x="3646488" y="3348038"/>
          <p14:tracePt t="87798" x="3654425" y="3330575"/>
          <p14:tracePt t="87817" x="3687763" y="3279775"/>
          <p14:tracePt t="87832" x="3722688" y="3254375"/>
          <p14:tracePt t="87847" x="3748088" y="3211513"/>
          <p14:tracePt t="87866" x="3781425" y="3178175"/>
          <p14:tracePt t="87882" x="3832225" y="3135313"/>
          <p14:tracePt t="87900" x="3900488" y="3076575"/>
          <p14:tracePt t="87916" x="3917950" y="3059113"/>
          <p14:tracePt t="87932" x="3943350" y="3051175"/>
          <p14:tracePt t="87942" x="3951288" y="3033713"/>
          <p14:tracePt t="87942" x="3968750" y="3016250"/>
          <p14:tracePt t="87961" x="3986213" y="3008313"/>
          <p14:tracePt t="87973" x="4011613" y="2990850"/>
          <p14:tracePt t="87987" x="4037013" y="2957513"/>
          <p14:tracePt t="88003" x="4044950" y="2957513"/>
          <p14:tracePt t="88033" x="4052888" y="2940050"/>
          <p14:tracePt t="88064" x="4079875" y="2932113"/>
          <p14:tracePt t="88080" x="4095750" y="2922588"/>
          <p14:tracePt t="88097" x="4105275" y="2914650"/>
          <p14:tracePt t="88115" x="4113213" y="2906713"/>
          <p14:tracePt t="88131" x="4121150" y="2906713"/>
          <p14:tracePt t="88143" x="4130675" y="2889250"/>
          <p14:tracePt t="88163" x="4138613" y="2889250"/>
          <p14:tracePt t="88267" x="4113213" y="2889250"/>
          <p14:tracePt t="88284" x="4070350" y="2914650"/>
          <p14:tracePt t="88300" x="4044950" y="2932113"/>
          <p14:tracePt t="88317" x="4027488" y="2940050"/>
          <p14:tracePt t="88332" x="3994150" y="2982913"/>
          <p14:tracePt t="88347" x="3968750" y="3025775"/>
          <p14:tracePt t="88366" x="3951288" y="3033713"/>
          <p14:tracePt t="88381" x="3943350" y="3059113"/>
          <p14:tracePt t="88394" x="3935413" y="3059113"/>
          <p14:tracePt t="88408" x="3917950" y="3094038"/>
          <p14:tracePt t="88423" x="3908425" y="3101975"/>
          <p14:tracePt t="88459" x="3900488" y="3127375"/>
          <p14:tracePt t="88471" x="3892550" y="3135313"/>
          <p14:tracePt t="88490" x="3867150" y="3152775"/>
          <p14:tracePt t="88517" x="3867150" y="3160713"/>
          <p14:tracePt t="88532" x="3849688" y="3186113"/>
          <p14:tracePt t="88565" x="3849688" y="3195638"/>
          <p14:tracePt t="88579" x="3841750" y="3203575"/>
          <p14:tracePt t="88598" x="3832225" y="3211513"/>
          <p14:tracePt t="88617" x="3824288" y="3246438"/>
          <p14:tracePt t="88632" x="3824288" y="3254375"/>
          <p14:tracePt t="88646" x="3824288" y="3263900"/>
          <p14:tracePt t="88658" x="3806825" y="3271838"/>
          <p14:tracePt t="88680" x="3798888" y="3289300"/>
          <p14:tracePt t="88691" x="3781425" y="3297238"/>
          <p14:tracePt t="88705" x="3763963" y="3305175"/>
          <p14:tracePt t="88706" x="3756025" y="3314700"/>
          <p14:tracePt t="88723" x="3748088" y="3314700"/>
          <p14:tracePt t="88739" x="3738563" y="3322638"/>
          <p14:tracePt t="88757" x="3738563" y="3330575"/>
          <p14:tracePt t="88766" x="3722688" y="3340100"/>
          <p14:tracePt t="88784" x="3713163" y="3348038"/>
          <p14:tracePt t="88799" x="3713163" y="3355975"/>
          <p14:tracePt t="88816" x="3697288" y="3365500"/>
          <p14:tracePt t="88833" x="3687763" y="3365500"/>
          <p14:tracePt t="88849" x="3679825" y="3373438"/>
          <p14:tracePt t="88865" x="3662363" y="3382963"/>
          <p14:tracePt t="88881" x="3662363" y="3390900"/>
          <p14:tracePt t="88900" x="3654425" y="3390900"/>
          <p14:tracePt t="88901" x="3646488" y="3398838"/>
          <p14:tracePt t="88907" x="3636963" y="3398838"/>
          <p14:tracePt t="88939" x="3619500" y="3408363"/>
          <p14:tracePt t="88958" x="3611563" y="3408363"/>
          <p14:tracePt t="88973" x="3594100" y="3416300"/>
          <p14:tracePt t="89004" x="3578225" y="3424238"/>
          <p14:tracePt t="89020" x="3552825" y="3424238"/>
          <p14:tracePt t="89034" x="3552825" y="3433763"/>
          <p14:tracePt t="89051" x="3535363" y="3433763"/>
          <p14:tracePt t="89068" x="3527425" y="3433763"/>
          <p14:tracePt t="89110" x="3509963" y="3433763"/>
          <p14:tracePt t="89143" x="3484563" y="3449638"/>
          <p14:tracePt t="89193" x="3467100" y="3449638"/>
          <p14:tracePt t="89517" x="3484563" y="3449638"/>
          <p14:tracePt t="89534" x="3492500" y="3449638"/>
          <p14:tracePt t="90251" x="3502025" y="3449638"/>
          <p14:tracePt t="90268" x="3502025" y="3459163"/>
          <p14:tracePt t="90300" x="3502025" y="3467100"/>
          <p14:tracePt t="90753" x="3492500" y="3467100"/>
          <p14:tracePt t="90910" x="3502025" y="3467100"/>
          <p14:tracePt t="90927" x="3535363" y="3449638"/>
          <p14:tracePt t="90939" x="3578225" y="3408363"/>
          <p14:tracePt t="90957" x="3646488" y="3365500"/>
          <p14:tracePt t="90973" x="3722688" y="3297238"/>
          <p14:tracePt t="90989" x="3773488" y="3254375"/>
          <p14:tracePt t="91007" x="3857625" y="3152775"/>
          <p14:tracePt t="91023" x="3875088" y="3119438"/>
          <p14:tracePt t="91032" x="3892550" y="3094038"/>
          <p14:tracePt t="91050" x="3900488" y="3094038"/>
          <p14:tracePt t="91068" x="3908425" y="3041650"/>
          <p14:tracePt t="91086" x="3925888" y="3033713"/>
          <p14:tracePt t="91097" x="3935413" y="3025775"/>
          <p14:tracePt t="91113" x="3943350" y="3016250"/>
          <p14:tracePt t="91132" x="3951288" y="3000375"/>
          <p14:tracePt t="91147" x="3960813" y="2990850"/>
          <p14:tracePt t="91165" x="3960813" y="2974975"/>
          <p14:tracePt t="91180" x="3968750" y="2957513"/>
          <p14:tracePt t="91191" x="3976688" y="2949575"/>
          <p14:tracePt t="91206" x="3986213" y="2932113"/>
          <p14:tracePt t="91223" x="4002088" y="2932113"/>
          <p14:tracePt t="91239" x="4027488" y="2906713"/>
          <p14:tracePt t="91256" x="4079875" y="2881313"/>
          <p14:tracePt t="91266" x="4095750" y="2871788"/>
          <p14:tracePt t="91284" x="4121150" y="2855913"/>
          <p14:tracePt t="91299" x="4171950" y="2820988"/>
          <p14:tracePt t="91315" x="4249738" y="2813050"/>
          <p14:tracePt t="91334" x="4291013" y="2805113"/>
          <p14:tracePt t="91349" x="4308475" y="2787650"/>
          <p14:tracePt t="91367" x="4316413" y="2778125"/>
          <p14:tracePt t="91503" x="4316413" y="2787650"/>
          <p14:tracePt t="91519" x="4283075" y="2855913"/>
          <p14:tracePt t="91534" x="4265613" y="2897188"/>
          <p14:tracePt t="91549" x="4232275" y="2940050"/>
          <p14:tracePt t="91565" x="4214813" y="2965450"/>
          <p14:tracePt t="91581" x="4197350" y="2982913"/>
          <p14:tracePt t="91599" x="4171950" y="3008313"/>
          <p14:tracePt t="91630" x="4146550" y="3033713"/>
          <p14:tracePt t="91661" x="4113213" y="3033713"/>
          <p14:tracePt t="91677" x="4095750" y="3033713"/>
          <p14:tracePt t="91690" x="4087813" y="3033713"/>
          <p14:tracePt t="91706" x="4079875" y="3033713"/>
          <p14:tracePt t="91737" x="4052888" y="3033713"/>
          <p14:tracePt t="91769" x="4052888" y="3016250"/>
          <p14:tracePt t="91783" x="4044950" y="3000375"/>
          <p14:tracePt t="91816" x="4044950" y="2974975"/>
          <p14:tracePt t="91830" x="4044950" y="2965450"/>
          <p14:tracePt t="91848" x="4044950" y="2957513"/>
          <p14:tracePt t="91927" x="4044950" y="2949575"/>
          <p14:tracePt t="91955" x="4052888" y="2932113"/>
          <p14:tracePt t="92003" x="4062413" y="2922588"/>
          <p14:tracePt t="92019" x="4070350" y="2914650"/>
          <p14:tracePt t="92486" x="4079875" y="2914650"/>
          <p14:tracePt t="92518" x="4087813" y="2914650"/>
          <p14:tracePt t="92550" x="4095750" y="2914650"/>
          <p14:tracePt t="92564" x="4121150" y="2914650"/>
          <p14:tracePt t="92583" x="4156075" y="2897188"/>
          <p14:tracePt t="92599" x="4164013" y="2897188"/>
          <p14:tracePt t="92956" x="4146550" y="2932113"/>
          <p14:tracePt t="92972" x="4138613" y="2949575"/>
          <p14:tracePt t="92986" x="4121150" y="2965450"/>
          <p14:tracePt t="93001" x="4079875" y="3025775"/>
          <p14:tracePt t="93020" x="4052888" y="3051175"/>
          <p14:tracePt t="93048" x="4027488" y="3059113"/>
          <p14:tracePt t="93066" x="4027488" y="3067050"/>
          <p14:tracePt t="93097" x="4011613" y="3076575"/>
          <p14:tracePt t="93130" x="4011613" y="3084513"/>
          <p14:tracePt t="93147" x="4002088" y="3094038"/>
          <p14:tracePt t="93158" x="3986213" y="3094038"/>
          <p14:tracePt t="93180" x="3976688" y="3101975"/>
          <p14:tracePt t="93191" x="3968750" y="3101975"/>
          <p14:tracePt t="93207" x="3968750" y="3109913"/>
          <p14:tracePt t="93222" x="3960813" y="3109913"/>
          <p14:tracePt t="93239" x="3951288" y="3109913"/>
          <p14:tracePt t="93285" x="3943350" y="3119438"/>
          <p14:tracePt t="93331" x="3943350" y="3127375"/>
          <p14:tracePt t="93345" x="3935413" y="3135313"/>
          <p14:tracePt t="93395" x="3925888" y="3152775"/>
          <p14:tracePt t="93407" x="3917950" y="3160713"/>
          <p14:tracePt t="93430" x="3908425" y="3170238"/>
          <p14:tracePt t="93441" x="3900488" y="3186113"/>
          <p14:tracePt t="93457" x="3892550" y="3203575"/>
          <p14:tracePt t="93473" x="3883025" y="3211513"/>
          <p14:tracePt t="93489" x="3867150" y="3221038"/>
          <p14:tracePt t="93506" x="3867150" y="3228975"/>
          <p14:tracePt t="93534" x="3857625" y="3228975"/>
          <p14:tracePt t="93552" x="3841750" y="3228975"/>
          <p14:tracePt t="93568" x="3832225" y="3238500"/>
          <p14:tracePt t="93614" x="3824288" y="3238500"/>
          <p14:tracePt t="93644" x="3824288" y="3254375"/>
          <p14:tracePt t="93679" x="3806825" y="3254375"/>
          <p14:tracePt t="93711" x="3798888" y="3263900"/>
          <p14:tracePt t="93723" x="3798888" y="3271838"/>
          <p14:tracePt t="93739" x="3790950" y="3271838"/>
          <p14:tracePt t="93767" x="3781425" y="3279775"/>
          <p14:tracePt t="93813" x="3773488" y="3289300"/>
          <p14:tracePt t="93831" x="3756025" y="3289300"/>
          <p14:tracePt t="93863" x="3748088" y="3297238"/>
          <p14:tracePt t="93881" x="3730625" y="3314700"/>
          <p14:tracePt t="93913" x="3722688" y="3314700"/>
          <p14:tracePt t="93971" x="3713163" y="3314700"/>
          <p14:tracePt t="94003" x="3705225" y="3322638"/>
          <p14:tracePt t="94034" x="3687763" y="3330575"/>
          <p14:tracePt t="94049" x="3679825" y="3330575"/>
          <p14:tracePt t="94082" x="3671888" y="3330575"/>
          <p14:tracePt t="94096" x="3662363" y="3330575"/>
          <p14:tracePt t="94131" x="3646488" y="3330575"/>
          <p14:tracePt t="94145" x="3636963" y="3340100"/>
          <p14:tracePt t="94178" x="3629025" y="3348038"/>
          <p14:tracePt t="94211" x="3619500" y="3348038"/>
          <p14:tracePt t="94237" x="3603625" y="3348038"/>
          <p14:tracePt t="94253" x="3594100" y="3348038"/>
          <p14:tracePt t="94268" x="3586163" y="3355975"/>
          <p14:tracePt t="94300" x="3568700" y="3365500"/>
          <p14:tracePt t="94314" x="3568700" y="3373438"/>
          <p14:tracePt t="94347" x="3535363" y="3373438"/>
          <p14:tracePt t="94365" x="3509963" y="3373438"/>
          <p14:tracePt t="94379" x="3502025" y="3382963"/>
          <p14:tracePt t="94399" x="3492500" y="3382963"/>
          <p14:tracePt t="94413" x="3475038" y="3382963"/>
          <p14:tracePt t="94425" x="3467100" y="3382963"/>
          <p14:tracePt t="94440" x="3441700" y="3382963"/>
          <p14:tracePt t="94456" x="3424238" y="3390900"/>
          <p14:tracePt t="94487" x="3416300" y="3390900"/>
          <p14:tracePt t="94518" x="3408363" y="3390900"/>
          <p14:tracePt t="94565" x="3398838" y="3390900"/>
          <p14:tracePt t="95064" x="3459163" y="3382963"/>
          <p14:tracePt t="95082" x="3475038" y="3365500"/>
          <p14:tracePt t="95100" x="3502025" y="3355975"/>
          <p14:tracePt t="96549" x="3509963" y="3355975"/>
          <p14:tracePt t="96566" x="3416300" y="3424238"/>
          <p14:tracePt t="96582" x="3382963" y="3492500"/>
          <p14:tracePt t="96597" x="3355975" y="3578225"/>
          <p14:tracePt t="96613" x="3340100" y="3646488"/>
          <p14:tracePt t="96632" x="3322638" y="3756025"/>
          <p14:tracePt t="96647" x="3297238" y="3935413"/>
          <p14:tracePt t="96658" x="3271838" y="4095750"/>
          <p14:tracePt t="96680" x="3263900" y="4164013"/>
          <p14:tracePt t="96692" x="3263900" y="4171950"/>
          <p14:tracePt t="96927" x="3254375" y="4181475"/>
          <p14:tracePt t="96943" x="3178175" y="4308475"/>
          <p14:tracePt t="96957" x="3067050" y="4521200"/>
          <p14:tracePt t="96972" x="2990850" y="4724400"/>
          <p14:tracePt t="96989" x="2795588" y="5208588"/>
          <p14:tracePt t="96990" x="2693988" y="5481638"/>
          <p14:tracePt t="97005" x="2574925" y="5753100"/>
          <p14:tracePt t="97006" x="2463800" y="5999163"/>
          <p14:tracePt t="97023" x="2065338" y="6577013"/>
          <p14:tracePt t="97536" x="688975" y="6721475"/>
          <p14:tracePt t="97548" x="688975" y="6577013"/>
          <p14:tracePt t="97566" x="704850" y="6211888"/>
          <p14:tracePt t="97582" x="704850" y="5973763"/>
          <p14:tracePt t="97597" x="704850" y="5778500"/>
          <p14:tracePt t="97615" x="704850" y="5694363"/>
          <p14:tracePt t="97631" x="696913" y="5387975"/>
          <p14:tracePt t="97644" x="696913" y="5302250"/>
          <p14:tracePt t="97661" x="688975" y="5132388"/>
          <p14:tracePt t="97674" x="688975" y="4954588"/>
          <p14:tracePt t="97689" x="688975" y="4818063"/>
          <p14:tracePt t="97706" x="688975" y="4759325"/>
          <p14:tracePt t="97723" x="688975" y="4716463"/>
          <p14:tracePt t="97798" x="704850" y="4708525"/>
          <p14:tracePt t="97815" x="790575" y="4708525"/>
          <p14:tracePt t="97831" x="1036638" y="4708525"/>
          <p14:tracePt t="97846" x="1411288" y="4716463"/>
          <p14:tracePt t="97864" x="1989138" y="4784725"/>
          <p14:tracePt t="97882" x="2574925" y="4818063"/>
          <p14:tracePt t="97897" x="3203575" y="4860925"/>
          <p14:tracePt t="97911" x="3857625" y="4919663"/>
          <p14:tracePt t="97924" x="4325938" y="4919663"/>
          <p14:tracePt t="97940" x="4614863" y="4919663"/>
          <p14:tracePt t="97955" x="4759325" y="4919663"/>
          <p14:tracePt t="97956" x="4868863" y="4919663"/>
          <p14:tracePt t="97973" x="4954588" y="4919663"/>
          <p14:tracePt t="97988" x="5099050" y="4903788"/>
          <p14:tracePt t="98006" x="5192713" y="4886325"/>
          <p14:tracePt t="98023" x="5251450" y="4843463"/>
          <p14:tracePt t="98033" x="5286375" y="4827588"/>
          <p14:tracePt t="98049" x="5362575" y="4767263"/>
          <p14:tracePt t="98065" x="5456238" y="4741863"/>
          <p14:tracePt t="98083" x="5540375" y="4699000"/>
          <p14:tracePt t="98099" x="5616575" y="4683125"/>
          <p14:tracePt t="98116" x="5719763" y="4665663"/>
          <p14:tracePt t="98133" x="5778500" y="4657725"/>
          <p14:tracePt t="98150" x="5872163" y="4657725"/>
          <p14:tracePt t="98166" x="6186488" y="4657725"/>
          <p14:tracePt t="98191" x="6467475" y="4657725"/>
          <p14:tracePt t="98195" x="6645275" y="4683125"/>
          <p14:tracePt t="98208" x="7045325" y="4724400"/>
          <p14:tracePt t="98224" x="7299325" y="4733925"/>
          <p14:tracePt t="98240" x="7469188" y="4733925"/>
          <p14:tracePt t="98257" x="7546975" y="4733925"/>
          <p14:tracePt t="98276" x="7656513" y="4733925"/>
          <p14:tracePt t="98284" x="7681913" y="4733925"/>
          <p14:tracePt t="98299" x="7750175" y="4733925"/>
          <p14:tracePt t="98316" x="7800975" y="4724400"/>
          <p14:tracePt t="98333" x="7851775" y="4724400"/>
          <p14:tracePt t="98350" x="7877175" y="4724400"/>
          <p14:tracePt t="98367" x="7945438" y="4724400"/>
          <p14:tracePt t="98384" x="8005763" y="4724400"/>
          <p14:tracePt t="98400" x="8039100" y="4741863"/>
          <p14:tracePt t="98417" x="8150225" y="4818063"/>
          <p14:tracePt t="98424" x="8269288" y="4946650"/>
          <p14:tracePt t="98446" x="8388350" y="5175250"/>
          <p14:tracePt t="98461" x="8497888" y="5430838"/>
          <p14:tracePt t="98473" x="8540750" y="5549900"/>
          <p14:tracePt t="98489" x="8574088" y="5813425"/>
          <p14:tracePt t="98502" x="8574088" y="5872163"/>
          <p14:tracePt t="98519" x="8574088" y="5915025"/>
          <p14:tracePt t="98535" x="8548688" y="5922963"/>
          <p14:tracePt t="98550" x="8515350" y="5922963"/>
          <p14:tracePt t="98568" x="8429625" y="5880100"/>
          <p14:tracePt t="98585" x="8370888" y="5795963"/>
          <p14:tracePt t="98595" x="8302625" y="5719763"/>
          <p14:tracePt t="98614" x="8208963" y="5565775"/>
          <p14:tracePt t="98629" x="8115300" y="5353050"/>
          <p14:tracePt t="98650" x="7988300" y="5030788"/>
          <p14:tracePt t="98681" x="7877175" y="4767263"/>
          <p14:tracePt t="98688" x="7851775" y="4699000"/>
          <p14:tracePt t="98706" x="7843838" y="4683125"/>
          <p14:tracePt t="98721" x="7835900" y="4665663"/>
          <p14:tracePt t="98739" x="7826375" y="4657725"/>
          <p14:tracePt t="98755" x="7818438" y="4640263"/>
          <p14:tracePt t="98784" x="7793038" y="4614863"/>
          <p14:tracePt t="98801" x="7750175" y="4589463"/>
          <p14:tracePt t="98817" x="7691438" y="4546600"/>
          <p14:tracePt t="98832" x="7666038" y="4538663"/>
          <p14:tracePt t="98847" x="7666038" y="4513263"/>
          <p14:tracePt t="98867" x="7673975" y="4394200"/>
          <p14:tracePt t="98882" x="7775575" y="4275138"/>
          <p14:tracePt t="98900" x="8005763" y="4121150"/>
          <p14:tracePt t="98917" x="8378825" y="3943350"/>
          <p14:tracePt t="98927" x="8540750" y="3883025"/>
          <p14:tracePt t="98947" x="8761413" y="3748088"/>
          <p14:tracePt t="98961" x="8872538" y="3679825"/>
          <p14:tracePt t="98980" x="8888413" y="3662363"/>
          <p14:tracePt t="99065" x="8863013" y="3662363"/>
          <p14:tracePt t="99082" x="8796338" y="3687763"/>
          <p14:tracePt t="99097" x="8642350" y="3722688"/>
          <p14:tracePt t="99115" x="8429625" y="3763963"/>
          <p14:tracePt t="99131" x="8183563" y="3832225"/>
          <p14:tracePt t="99149" x="7912100" y="3883025"/>
          <p14:tracePt t="99166" x="7546975" y="3935413"/>
          <p14:tracePt t="99180" x="7248525" y="3960813"/>
          <p14:tracePt t="99192" x="6916738" y="3960813"/>
          <p14:tracePt t="99213" x="6611938" y="3960813"/>
          <p14:tracePt t="99228" x="6288088" y="3960813"/>
          <p14:tracePt t="99239" x="6110288" y="3960813"/>
          <p14:tracePt t="99257" x="5583238" y="3960813"/>
          <p14:tracePt t="99267" x="5446713" y="3960813"/>
          <p14:tracePt t="99286" x="5175250" y="3935413"/>
          <p14:tracePt t="99301" x="4903788" y="3883025"/>
          <p14:tracePt t="99316" x="4538663" y="3849688"/>
          <p14:tracePt t="99333" x="4181475" y="3798888"/>
          <p14:tracePt t="99349" x="3857625" y="3748088"/>
          <p14:tracePt t="99366" x="3586163" y="3697288"/>
          <p14:tracePt t="99383" x="3355975" y="3654425"/>
          <p14:tracePt t="99399" x="3178175" y="3619500"/>
          <p14:tracePt t="99414" x="3008313" y="3594100"/>
          <p14:tracePt t="99428" x="2932113" y="3578225"/>
          <p14:tracePt t="99429" x="2855913" y="3552825"/>
          <p14:tracePt t="99439" x="2813050" y="3535363"/>
          <p14:tracePt t="99456" x="2660650" y="3509963"/>
          <p14:tracePt t="99472" x="2582863" y="3459163"/>
          <p14:tracePt t="99489" x="2541588" y="3441700"/>
          <p14:tracePt t="99506" x="2438400" y="3382963"/>
          <p14:tracePt t="99523" x="2336800" y="3314700"/>
          <p14:tracePt t="99533" x="2235200" y="3238500"/>
          <p14:tracePt t="99550" x="2133600" y="3170238"/>
          <p14:tracePt t="99567" x="2005013" y="3084513"/>
          <p14:tracePt t="99582" x="1920875" y="3016250"/>
          <p14:tracePt t="99599" x="1852613" y="2940050"/>
          <p14:tracePt t="99616" x="1725613" y="2813050"/>
          <p14:tracePt t="99632" x="1563688" y="2660650"/>
          <p14:tracePt t="99649" x="1393825" y="2524125"/>
          <p14:tracePt t="99658" x="1325563" y="2455863"/>
          <p14:tracePt t="99659" x="1266825" y="2413000"/>
          <p14:tracePt t="99681" x="1181100" y="2328863"/>
          <p14:tracePt t="99693" x="1155700" y="2278063"/>
          <p14:tracePt t="99707" x="1122363" y="2166938"/>
          <p14:tracePt t="99722" x="1104900" y="2047875"/>
          <p14:tracePt t="99739" x="1087438" y="1946275"/>
          <p14:tracePt t="99756" x="1087438" y="1809750"/>
          <p14:tracePt t="99766" x="1087438" y="1758950"/>
          <p14:tracePt t="99784" x="1112838" y="1674813"/>
          <p14:tracePt t="99800" x="1223963" y="1546225"/>
          <p14:tracePt t="99816" x="1419225" y="1419225"/>
          <p14:tracePt t="99831" x="1776413" y="1292225"/>
          <p14:tracePt t="99848" x="2235200" y="1173163"/>
          <p14:tracePt t="99866" x="2727325" y="1104900"/>
          <p14:tracePt t="99882" x="3271838" y="1062038"/>
          <p14:tracePt t="99900" x="3994150" y="1062038"/>
          <p14:tracePt t="99915" x="4257675" y="1062038"/>
          <p14:tracePt t="99926" x="4503738" y="1096963"/>
          <p14:tracePt t="99928" x="4767263" y="1163638"/>
          <p14:tracePt t="99956" x="5616575" y="1495425"/>
          <p14:tracePt t="99970" x="5745163" y="1555750"/>
          <p14:tracePt t="99989" x="5940425" y="1631950"/>
          <p14:tracePt t="100007" x="6288088" y="1741488"/>
          <p14:tracePt t="100023" x="6510338" y="1819275"/>
          <p14:tracePt t="100050" x="6799263" y="1938338"/>
          <p14:tracePt t="100066" x="6865938" y="1963738"/>
          <p14:tracePt t="100081" x="6865938" y="1997075"/>
          <p14:tracePt t="100099" x="6865938" y="2047875"/>
          <p14:tracePt t="100115" x="6865938" y="2133600"/>
          <p14:tracePt t="100131" x="6815138" y="2174875"/>
          <p14:tracePt t="100147" x="6731000" y="2260600"/>
          <p14:tracePt t="100159" x="6535738" y="2371725"/>
          <p14:tracePt t="100180" x="6178550" y="2582863"/>
          <p14:tracePt t="100190" x="5999163" y="2701925"/>
          <p14:tracePt t="100206" x="5591175" y="2914650"/>
          <p14:tracePt t="100225" x="4987925" y="3221038"/>
          <p14:tracePt t="100240" x="4605338" y="3408363"/>
          <p14:tracePt t="100256" x="4265613" y="3543300"/>
          <p14:tracePt t="100273" x="4105275" y="3611563"/>
          <p14:tracePt t="100282" x="3816350" y="3697288"/>
          <p14:tracePt t="100302" x="3527425" y="3756025"/>
          <p14:tracePt t="100317" x="3246438" y="3790950"/>
          <p14:tracePt t="100333" x="2974975" y="3816350"/>
          <p14:tracePt t="100350" x="2762250" y="3849688"/>
          <p14:tracePt t="100365" x="2582863" y="3900488"/>
          <p14:tracePt t="100382" x="2430463" y="3968750"/>
          <p14:tracePt t="100399" x="2278063" y="4079875"/>
          <p14:tracePt t="100408" x="2200275" y="4138613"/>
          <p14:tracePt t="100431" x="1963738" y="4316413"/>
          <p14:tracePt t="100447" x="1809750" y="4486275"/>
          <p14:tracePt t="100458" x="1716088" y="4657725"/>
          <p14:tracePt t="100473" x="1682750" y="4733925"/>
          <p14:tracePt t="100489" x="1657350" y="4860925"/>
          <p14:tracePt t="100507" x="1649413" y="4997450"/>
          <p14:tracePt t="100522" x="1649413" y="5030788"/>
          <p14:tracePt t="100551" x="1649413" y="5064125"/>
          <p14:tracePt t="100567" x="1649413" y="5091113"/>
          <p14:tracePt t="100587" x="1649413" y="5132388"/>
          <p14:tracePt t="100595" x="1649413" y="5149850"/>
          <p14:tracePt t="100614" x="1649413" y="5208588"/>
          <p14:tracePt t="100630" x="1649413" y="5260975"/>
          <p14:tracePt t="100650" x="1649413" y="5294313"/>
          <p14:tracePt t="100658" x="1649413" y="5319713"/>
          <p14:tracePt t="100681" x="1639888" y="5362575"/>
          <p14:tracePt t="100695" x="1622425" y="5395913"/>
          <p14:tracePt t="100737" x="1622425" y="5421313"/>
          <p14:tracePt t="100752" x="1614488" y="5438775"/>
          <p14:tracePt t="100769" x="1606550" y="5472113"/>
          <p14:tracePt t="100785" x="1606550" y="5489575"/>
          <p14:tracePt t="100801" x="1581150" y="5549900"/>
          <p14:tracePt t="100819" x="1546225" y="5616575"/>
          <p14:tracePt t="100833" x="1504950" y="5694363"/>
          <p14:tracePt t="100848" x="1487488" y="5745163"/>
          <p14:tracePt t="100866" x="1470025" y="5821363"/>
          <p14:tracePt t="100882" x="1452563" y="5897563"/>
          <p14:tracePt t="100897" x="1419225" y="5991225"/>
          <p14:tracePt t="100910" x="1419225" y="6042025"/>
          <p14:tracePt t="100923" x="1419225" y="6076950"/>
          <p14:tracePt t="100940" x="1419225" y="6084888"/>
          <p14:tracePt t="101081" x="1411288" y="6076950"/>
          <p14:tracePt t="101095" x="1411288" y="6049963"/>
          <p14:tracePt t="101115" x="1401763" y="5957888"/>
          <p14:tracePt t="101130" x="1401763" y="5889625"/>
          <p14:tracePt t="101148" x="1393825" y="5676900"/>
          <p14:tracePt t="101165" x="1385888" y="5489575"/>
          <p14:tracePt t="101180" x="1385888" y="5405438"/>
          <p14:tracePt t="101191" x="1385888" y="5243513"/>
          <p14:tracePt t="101206" x="1385888" y="5099050"/>
          <p14:tracePt t="101226" x="1385888" y="4946650"/>
          <p14:tracePt t="101240" x="1436688" y="4784725"/>
          <p14:tracePt t="101258" x="1495425" y="4630738"/>
          <p14:tracePt t="101267" x="1520825" y="4572000"/>
          <p14:tracePt t="101285" x="1597025" y="4394200"/>
          <p14:tracePt t="101300" x="1614488" y="4333875"/>
          <p14:tracePt t="101314" x="1649413" y="4308475"/>
          <p14:tracePt t="101332" x="1657350" y="4283075"/>
          <p14:tracePt t="101347" x="1674813" y="4275138"/>
          <p14:tracePt t="101366" x="1690688" y="4265613"/>
          <p14:tracePt t="101382" x="1751013" y="4265613"/>
          <p14:tracePt t="101397" x="1766888" y="4265613"/>
          <p14:tracePt t="101413" x="1801813" y="4283075"/>
          <p14:tracePt t="101424" x="1852613" y="4368800"/>
          <p14:tracePt t="101439" x="1870075" y="4410075"/>
          <p14:tracePt t="101456" x="1878013" y="4478338"/>
          <p14:tracePt t="101472" x="1920875" y="4683125"/>
          <p14:tracePt t="101490" x="1971675" y="5064125"/>
          <p14:tracePt t="101505" x="1979613" y="5192713"/>
          <p14:tracePt t="101506" x="1989138" y="5319713"/>
          <p14:tracePt t="101524" x="1989138" y="5464175"/>
          <p14:tracePt t="101532" x="2005013" y="5651500"/>
          <p14:tracePt t="101550" x="2005013" y="5821363"/>
          <p14:tracePt t="101565" x="2014538" y="5880100"/>
          <p14:tracePt t="101580" x="2014538" y="5957888"/>
          <p14:tracePt t="101600" x="2014538" y="6008688"/>
          <p14:tracePt t="101616" x="2022475" y="6034088"/>
          <p14:tracePt t="101633" x="2022475" y="6042025"/>
          <p14:tracePt t="101649" x="2022475" y="6049963"/>
          <p14:tracePt t="101659" x="2039938" y="6076950"/>
          <p14:tracePt t="101679" x="2047875" y="6092825"/>
          <p14:tracePt t="101679" x="2047875" y="6118225"/>
          <p14:tracePt t="101694" x="2090738" y="6178550"/>
          <p14:tracePt t="101707" x="2159000" y="6262688"/>
          <p14:tracePt t="101722" x="2184400" y="6305550"/>
          <p14:tracePt t="101739" x="2235200" y="6356350"/>
          <p14:tracePt t="101756" x="2278063" y="6432550"/>
          <p14:tracePt t="101770" x="2303463" y="6467475"/>
          <p14:tracePt t="101785" x="2311400" y="6467475"/>
          <p14:tracePt t="102129" x="2311400" y="6475413"/>
          <p14:tracePt t="102146" x="2311400" y="6483350"/>
          <p14:tracePt t="102157" x="2319338" y="6483350"/>
          <p14:tracePt t="102173" x="2397125" y="6483350"/>
          <p14:tracePt t="102189" x="2608263" y="6483350"/>
          <p14:tracePt t="102190" x="2778125" y="6483350"/>
          <p14:tracePt t="102206" x="3178175" y="6450013"/>
          <p14:tracePt t="102223" x="3373438" y="6424613"/>
          <p14:tracePt t="102240" x="3679825" y="6330950"/>
          <p14:tracePt t="102251" x="3687763" y="6323013"/>
          <p14:tracePt t="102270" x="3697288" y="6313488"/>
          <p14:tracePt t="102314" x="3697288" y="6288088"/>
          <p14:tracePt t="102331" x="3697288" y="6272213"/>
          <p14:tracePt t="102348" x="3654425" y="6221413"/>
          <p14:tracePt t="102366" x="3603625" y="6127750"/>
          <p14:tracePt t="102381" x="3568700" y="6076950"/>
          <p14:tracePt t="102396" x="3535363" y="5983288"/>
          <p14:tracePt t="102407" x="3517900" y="5905500"/>
          <p14:tracePt t="102430" x="3517900" y="5735638"/>
          <p14:tracePt t="102441" x="3517900" y="5549900"/>
          <p14:tracePt t="102456" x="3517900" y="5353050"/>
          <p14:tracePt t="102473" x="3543300" y="5192713"/>
          <p14:tracePt t="102490" x="3629025" y="5048250"/>
          <p14:tracePt t="102506" x="3654425" y="5013325"/>
          <p14:tracePt t="102548" x="3671888" y="5013325"/>
          <p14:tracePt t="102565" x="3705225" y="5073650"/>
          <p14:tracePt t="102584" x="3773488" y="5208588"/>
          <p14:tracePt t="102600" x="3816350" y="5294313"/>
          <p14:tracePt t="102615" x="3943350" y="5489575"/>
          <p14:tracePt t="102631" x="4070350" y="5651500"/>
          <p14:tracePt t="102649" x="4181475" y="5803900"/>
          <p14:tracePt t="102665" x="4214813" y="5846763"/>
          <p14:tracePt t="102680" x="4224338" y="5846763"/>
          <p14:tracePt t="102722" x="4249738" y="5846763"/>
          <p14:tracePt t="102737" x="4283075" y="5838825"/>
          <p14:tracePt t="102757" x="4384675" y="5788025"/>
          <p14:tracePt t="102767" x="4435475" y="5761038"/>
          <p14:tracePt t="102785" x="4589463" y="5719763"/>
          <p14:tracePt t="102800" x="4741863" y="5702300"/>
          <p14:tracePt t="102816" x="4919663" y="5676900"/>
          <p14:tracePt t="102832" x="5073650" y="5676900"/>
          <p14:tracePt t="102849" x="5208588" y="5676900"/>
          <p14:tracePt t="102866" x="5327650" y="5694363"/>
          <p14:tracePt t="102882" x="5456238" y="5710238"/>
          <p14:tracePt t="102899" x="5626100" y="5719763"/>
          <p14:tracePt t="102917" x="5915025" y="5719763"/>
          <p14:tracePt t="102939" x="6084888" y="5719763"/>
          <p14:tracePt t="102956" x="6153150" y="5719763"/>
          <p14:tracePt t="102957" x="6194425" y="5719763"/>
          <p14:tracePt t="102972" x="6262688" y="5719763"/>
          <p14:tracePt t="102990" x="6272213" y="5719763"/>
          <p14:tracePt t="103006" x="6288088" y="5719763"/>
          <p14:tracePt t="103023" x="6305550" y="5719763"/>
          <p14:tracePt t="103032" x="6330950" y="5719763"/>
          <p14:tracePt t="103052" x="6373813" y="5719763"/>
          <p14:tracePt t="103067" x="6399213" y="5719763"/>
          <p14:tracePt t="103083" x="6432550" y="5719763"/>
          <p14:tracePt t="103100" x="6577013" y="5719763"/>
          <p14:tracePt t="103116" x="6746875" y="5719763"/>
          <p14:tracePt t="103134" x="7010400" y="5719763"/>
          <p14:tracePt t="103148" x="7180263" y="5719763"/>
          <p14:tracePt t="103150" x="7342188" y="5719763"/>
          <p14:tracePt t="103157" x="7494588" y="5719763"/>
          <p14:tracePt t="103180" x="7861300" y="5719763"/>
          <p14:tracePt t="103191" x="7920038" y="5719763"/>
          <p14:tracePt t="103207" x="7996238" y="5719763"/>
          <p14:tracePt t="103224" x="8021638" y="5719763"/>
          <p14:tracePt t="103240" x="8047038" y="5719763"/>
          <p14:tracePt t="103252" x="8056563" y="5719763"/>
          <p14:tracePt t="103272" x="8074025" y="5719763"/>
          <p14:tracePt t="103283" x="8099425" y="5719763"/>
          <p14:tracePt t="103300" x="8140700" y="5719763"/>
          <p14:tracePt t="103316" x="8191500" y="5727700"/>
          <p14:tracePt t="103333" x="8259763" y="5761038"/>
          <p14:tracePt t="103349" x="8335963" y="5778500"/>
          <p14:tracePt t="103365" x="8421688" y="5803900"/>
          <p14:tracePt t="103381" x="8480425" y="5829300"/>
          <p14:tracePt t="103392" x="8515350" y="5838825"/>
          <p14:tracePt t="103413" x="8532813" y="5838825"/>
          <p14:tracePt t="105939" x="8540750" y="5838825"/>
          <p14:tracePt t="106753" x="8413750" y="5838825"/>
          <p14:tracePt t="106767" x="8081963" y="5795963"/>
          <p14:tracePt t="106786" x="7138988" y="5659438"/>
          <p14:tracePt t="106801" x="6416675" y="5575300"/>
          <p14:tracePt t="106816" x="6110288" y="5524500"/>
          <p14:tracePt t="106833" x="5719763" y="5438775"/>
          <p14:tracePt t="106847" x="5540375" y="5395913"/>
          <p14:tracePt t="106862" x="5532438" y="5395913"/>
          <p14:tracePt t="107162" x="5524500" y="5395913"/>
          <p14:tracePt t="107174" x="5507038" y="5395913"/>
          <p14:tracePt t="107190" x="5489575" y="5405438"/>
          <p14:tracePt t="107206" x="5481638" y="5446713"/>
          <p14:tracePt t="107222" x="5464175" y="5472113"/>
          <p14:tracePt t="107240" x="5464175" y="5481638"/>
          <p14:tracePt t="107299" x="5464175" y="5489575"/>
          <p14:tracePt t="107314" x="5464175" y="5497513"/>
          <p14:tracePt t="107335" x="5464175" y="5524500"/>
          <p14:tracePt t="107351" x="5464175" y="5549900"/>
          <p14:tracePt t="107365" x="5481638" y="5557838"/>
          <p14:tracePt t="107380" x="5489575" y="5565775"/>
          <p14:tracePt t="107398" x="5507038" y="5575300"/>
          <p14:tracePt t="107582" x="5464175" y="5575300"/>
          <p14:tracePt t="107596" x="5421313" y="5575300"/>
          <p14:tracePt t="107614" x="5413375" y="5575300"/>
          <p14:tracePt t="107630" x="5395913" y="5565775"/>
          <p14:tracePt t="107649" x="5380038" y="5565775"/>
          <p14:tracePt t="107664" x="5362575" y="5565775"/>
          <p14:tracePt t="107768" x="5353050" y="5565775"/>
          <p14:tracePt t="107800" x="5380038" y="5575300"/>
          <p14:tracePt t="107814" x="5395913" y="5583238"/>
          <p14:tracePt t="107833" x="5413375" y="5583238"/>
          <p14:tracePt t="107848" x="5413375" y="5591175"/>
          <p14:tracePt t="108079" x="5405438" y="5583238"/>
          <p14:tracePt t="108096" x="5395913" y="5583238"/>
          <p14:tracePt t="108114" x="5395913" y="5575300"/>
          <p14:tracePt t="108178" x="5395913" y="5565775"/>
          <p14:tracePt t="108225" x="5395913" y="5549900"/>
          <p14:tracePt t="108236" x="5395913" y="5540375"/>
          <p14:tracePt t="108252" x="5405438" y="5540375"/>
          <p14:tracePt t="108268" x="5413375" y="5532438"/>
          <p14:tracePt t="108459" x="5405438" y="5532438"/>
          <p14:tracePt t="108471" x="5380038" y="5532438"/>
          <p14:tracePt t="108487" x="5353050" y="5532438"/>
          <p14:tracePt t="108504" x="5319713" y="5532438"/>
          <p14:tracePt t="108518" x="5311775" y="5532438"/>
          <p14:tracePt t="108532" x="5302250" y="5532438"/>
          <p14:tracePt t="108550" x="5294313" y="5532438"/>
          <p14:tracePt t="109017" x="5286375" y="5532438"/>
          <p14:tracePt t="109033" x="5243513" y="5514975"/>
          <p14:tracePt t="109049" x="5175250" y="5446713"/>
          <p14:tracePt t="109066" x="5091113" y="5370513"/>
          <p14:tracePt t="109082" x="5030788" y="5327650"/>
          <p14:tracePt t="109099" x="4937125" y="5235575"/>
          <p14:tracePt t="109113" x="4860925" y="5192713"/>
          <p14:tracePt t="109132" x="4843463" y="5157788"/>
          <p14:tracePt t="109160" x="4843463" y="5149850"/>
          <p14:tracePt t="109315" x="4868863" y="5200650"/>
          <p14:tracePt t="109330" x="4894263" y="5276850"/>
          <p14:tracePt t="109348" x="4911725" y="5327650"/>
          <p14:tracePt t="109365" x="4911725" y="5370513"/>
          <p14:tracePt t="109381" x="4911725" y="5395913"/>
          <p14:tracePt t="109392" x="4911725" y="5405438"/>
          <p14:tracePt t="109415" x="4878388" y="5421313"/>
          <p14:tracePt t="109430" x="4835525" y="5421313"/>
          <p14:tracePt t="109441" x="4792663" y="5421313"/>
          <p14:tracePt t="109456" x="4716463" y="5421313"/>
          <p14:tracePt t="109473" x="4546600" y="5421313"/>
          <p14:tracePt t="109489" x="4376738" y="5421313"/>
          <p14:tracePt t="109505" x="4291013" y="5421313"/>
          <p14:tracePt t="109506" x="4249738" y="5421313"/>
          <p14:tracePt t="109523" x="4197350" y="5413375"/>
          <p14:tracePt t="109538" x="4189413" y="5413375"/>
          <p14:tracePt t="109628" x="4189413" y="5405438"/>
          <p14:tracePt t="109647" x="4189413" y="5395913"/>
          <p14:tracePt t="109658" x="4189413" y="5387975"/>
          <p14:tracePt t="109673" x="4206875" y="5380038"/>
          <p14:tracePt t="109689" x="4232275" y="5362575"/>
          <p14:tracePt t="109706" x="4283075" y="5327650"/>
          <p14:tracePt t="109724" x="4291013" y="5327650"/>
          <p14:tracePt t="109739" x="4325938" y="5302250"/>
          <p14:tracePt t="109756" x="4333875" y="5276850"/>
          <p14:tracePt t="109773" x="4351338" y="5251450"/>
          <p14:tracePt t="109782" x="4351338" y="5243513"/>
          <p14:tracePt t="109800" x="4351338" y="5218113"/>
          <p14:tracePt t="109815" x="4351338" y="5208588"/>
          <p14:tracePt t="109833" x="4351338" y="5175250"/>
          <p14:tracePt t="109850" x="4351338" y="5149850"/>
          <p14:tracePt t="109866" x="4351338" y="5141913"/>
          <p14:tracePt t="109883" x="4341813" y="5091113"/>
          <p14:tracePt t="109899" x="4316413" y="5056188"/>
          <p14:tracePt t="109916" x="4232275" y="5005388"/>
          <p14:tracePt t="109924" x="4232275" y="4997450"/>
          <p14:tracePt t="109943" x="4214813" y="4946650"/>
          <p14:tracePt t="109945" x="4206875" y="4903788"/>
          <p14:tracePt t="109957" x="4206875" y="4886325"/>
          <p14:tracePt t="109973" x="4206875" y="4852988"/>
          <p14:tracePt t="109990" x="4206875" y="4784725"/>
          <p14:tracePt t="110007" x="4206875" y="4767263"/>
          <p14:tracePt t="110022" x="4206875" y="4759325"/>
          <p14:tracePt t="110039" x="4214813" y="4699000"/>
          <p14:tracePt t="110067" x="4224338" y="4691063"/>
          <p14:tracePt t="110083" x="4249738" y="4683125"/>
          <p14:tracePt t="110100" x="4283075" y="4683125"/>
          <p14:tracePt t="110116" x="4325938" y="4683125"/>
          <p14:tracePt t="110129" x="4376738" y="4691063"/>
          <p14:tracePt t="110147" x="4435475" y="4733925"/>
          <p14:tracePt t="110159" x="4478338" y="4759325"/>
          <p14:tracePt t="110180" x="4495800" y="4767263"/>
          <p14:tracePt t="110191" x="4503738" y="4767263"/>
          <p14:tracePt t="110206" x="4521200" y="4775200"/>
          <p14:tracePt t="110298" x="4521200" y="4767263"/>
          <p14:tracePt t="110316" x="4521200" y="4716463"/>
          <p14:tracePt t="110332" x="4478338" y="4657725"/>
          <p14:tracePt t="110347" x="4435475" y="4597400"/>
          <p14:tracePt t="110364" x="4394200" y="4546600"/>
          <p14:tracePt t="110381" x="4359275" y="4521200"/>
          <p14:tracePt t="110397" x="4333875" y="4513263"/>
          <p14:tracePt t="110431" x="4275138" y="4513263"/>
          <p14:tracePt t="110461" x="4232275" y="4513263"/>
          <p14:tracePt t="110473" x="4214813" y="4529138"/>
          <p14:tracePt t="110490" x="4189413" y="4538663"/>
          <p14:tracePt t="110507" x="4164013" y="4546600"/>
          <p14:tracePt t="110534" x="4146550" y="4554538"/>
          <p14:tracePt t="110550" x="4138613" y="4554538"/>
          <p14:tracePt t="110565" x="4121150" y="4579938"/>
          <p14:tracePt t="110583" x="4113213" y="4589463"/>
          <p14:tracePt t="110598" x="4113213" y="4605338"/>
          <p14:tracePt t="110614" x="4113213" y="4614863"/>
          <p14:tracePt t="110632" x="4113213" y="4622800"/>
          <p14:tracePt t="110647" x="4113213" y="4648200"/>
          <p14:tracePt t="110663" x="4113213" y="4657725"/>
          <p14:tracePt t="110674" x="4113213" y="4665663"/>
          <p14:tracePt t="110689" x="4121150" y="4665663"/>
          <p14:tracePt t="110690" x="4130675" y="4683125"/>
          <p14:tracePt t="110706" x="4146550" y="4683125"/>
          <p14:tracePt t="110722" x="4164013" y="4683125"/>
          <p14:tracePt t="110723" x="4171950" y="4683125"/>
          <p14:tracePt t="110753" x="4197350" y="4699000"/>
          <p14:tracePt t="110770" x="4206875" y="4708525"/>
          <p14:tracePt t="110785" x="4206875" y="4733925"/>
          <p14:tracePt t="110800" x="4206875" y="4802188"/>
          <p14:tracePt t="110815" x="4214813" y="4852988"/>
          <p14:tracePt t="110832" x="4214813" y="4972050"/>
          <p14:tracePt t="110847" x="4214813" y="5099050"/>
          <p14:tracePt t="110866" x="4214813" y="5302250"/>
          <p14:tracePt t="110880" x="4214813" y="5497513"/>
          <p14:tracePt t="110897" x="4206875" y="5634038"/>
          <p14:tracePt t="110910" x="4197350" y="5694363"/>
          <p14:tracePt t="110925" x="4189413" y="5719763"/>
          <p14:tracePt t="110939" x="4171950" y="5735638"/>
          <p14:tracePt t="110971" x="4138613" y="5745163"/>
          <p14:tracePt t="111003" x="4113213" y="5745163"/>
          <p14:tracePt t="111017" x="4095750" y="5745163"/>
          <p14:tracePt t="111032" x="4062413" y="5745163"/>
          <p14:tracePt t="111050" x="4019550" y="5745163"/>
          <p14:tracePt t="111065" x="3968750" y="5745163"/>
          <p14:tracePt t="111082" x="3951288" y="5745163"/>
          <p14:tracePt t="111097" x="3925888" y="5745163"/>
          <p14:tracePt t="111146" x="3917950" y="5745163"/>
          <p14:tracePt t="111285" x="3943350" y="5745163"/>
          <p14:tracePt t="111299" x="3968750" y="5745163"/>
          <p14:tracePt t="111317" x="4232275" y="5745163"/>
          <p14:tracePt t="111333" x="4529138" y="5745163"/>
          <p14:tracePt t="111347" x="5081588" y="5745163"/>
          <p14:tracePt t="111365" x="5456238" y="5745163"/>
          <p14:tracePt t="111381" x="6127750" y="5745163"/>
          <p14:tracePt t="111399" x="6373813" y="5745163"/>
          <p14:tracePt t="111415" x="6450013" y="5727700"/>
          <p14:tracePt t="111627" x="6442075" y="5727700"/>
          <p14:tracePt t="111643" x="6399213" y="5727700"/>
          <p14:tracePt t="111664" x="6338888" y="5727700"/>
          <p14:tracePt t="111676" x="6323013" y="5727700"/>
          <p14:tracePt t="111691" x="6237288" y="5719763"/>
          <p14:tracePt t="111706" x="6221413" y="5702300"/>
          <p14:tracePt t="111784" x="6280150" y="5702300"/>
          <p14:tracePt t="111799" x="6407150" y="5702300"/>
          <p14:tracePt t="111814" x="6662738" y="5702300"/>
          <p14:tracePt t="111833" x="7070725" y="5702300"/>
          <p14:tracePt t="111848" x="7164388" y="5702300"/>
          <p14:tracePt t="111863" x="7258050" y="5702300"/>
          <p14:tracePt t="111882" x="7273925" y="5702300"/>
          <p14:tracePt t="111897" x="7299325" y="5702300"/>
          <p14:tracePt t="111908" x="7334250" y="5702300"/>
          <p14:tracePt t="111931" x="7385050" y="5702300"/>
          <p14:tracePt t="111942" x="7427913" y="5702300"/>
          <p14:tracePt t="111956" x="7478713" y="5702300"/>
          <p14:tracePt t="111973" x="7572375" y="5702300"/>
          <p14:tracePt t="111989" x="7750175" y="5719763"/>
          <p14:tracePt t="111989" x="7810500" y="5735638"/>
          <p14:tracePt t="112006" x="7869238" y="5745163"/>
          <p14:tracePt t="112007" x="7902575" y="5745163"/>
          <p14:tracePt t="112016" x="7912100" y="5753100"/>
          <p14:tracePt t="112035" x="7927975" y="5761038"/>
          <p14:tracePt t="112081" x="7945438" y="5761038"/>
          <p14:tracePt t="112221" x="7945438" y="5770563"/>
          <p14:tracePt t="112239" x="7902575" y="5795963"/>
          <p14:tracePt t="112267" x="7877175" y="5821363"/>
          <p14:tracePt t="112283" x="7851775" y="5829300"/>
          <p14:tracePt t="112298" x="7826375" y="5829300"/>
          <p14:tracePt t="112317" x="7818438" y="5829300"/>
          <p14:tracePt t="112504" x="7912100" y="5821363"/>
          <p14:tracePt t="112505" x="7927975" y="5821363"/>
          <p14:tracePt t="112517" x="7970838" y="5821363"/>
          <p14:tracePt t="112534" x="8158163" y="5821363"/>
          <p14:tracePt t="112549" x="8421688" y="5821363"/>
          <p14:tracePt t="112565" x="8702675" y="5821363"/>
          <p14:tracePt t="112582" x="8913813" y="5821363"/>
          <p14:tracePt t="112597" x="8966200" y="5821363"/>
          <p14:tracePt t="112912" x="8974138" y="5813425"/>
          <p14:tracePt t="112925" x="9007475" y="5795963"/>
          <p14:tracePt t="112939" x="9042400" y="5788025"/>
          <p14:tracePt t="112956" x="9067800" y="5761038"/>
          <p14:tracePt t="112973" x="9075738" y="5761038"/>
          <p14:tracePt t="113611" x="9075738" y="5770563"/>
          <p14:tracePt t="113695" x="9075738" y="5778500"/>
          <p14:tracePt t="113832" x="9075738" y="5788025"/>
          <p14:tracePt t="113847" x="9067800" y="5795963"/>
          <p14:tracePt t="113867" x="9067800" y="5803900"/>
          <p14:tracePt t="113882" x="9058275" y="5813425"/>
          <p14:tracePt t="114693" x="9058275" y="5821363"/>
          <p14:tracePt t="114710" x="9050338" y="5821363"/>
          <p14:tracePt t="114723" x="9042400" y="5829300"/>
          <p14:tracePt t="115082" x="9032875" y="5829300"/>
          <p14:tracePt t="115082" x="9024938" y="5838825"/>
          <p14:tracePt t="115112" x="9017000" y="5838825"/>
          <p14:tracePt t="115130" x="8991600" y="5854700"/>
          <p14:tracePt t="115147" x="8982075" y="5854700"/>
          <p14:tracePt t="115159" x="8931275" y="5872163"/>
          <p14:tracePt t="115181" x="8897938" y="5880100"/>
          <p14:tracePt t="115192" x="8863013" y="5880100"/>
          <p14:tracePt t="115206" x="8796338" y="5880100"/>
          <p14:tracePt t="115222" x="8728075" y="5880100"/>
          <p14:tracePt t="115240" x="8624888" y="5880100"/>
          <p14:tracePt t="115256" x="8609013" y="5880100"/>
          <p14:tracePt t="115273" x="8591550" y="5864225"/>
          <p14:tracePt t="115274" x="8591550" y="5846763"/>
          <p14:tracePt t="115283" x="8583613" y="5829300"/>
          <p14:tracePt t="115299" x="8558213" y="5778500"/>
          <p14:tracePt t="115315" x="8548688" y="5745163"/>
          <p14:tracePt t="115334" x="8532813" y="5710238"/>
          <p14:tracePt t="115350" x="8532813" y="5668963"/>
          <p14:tracePt t="115366" x="8523288" y="5641975"/>
          <p14:tracePt t="115381" x="8523288" y="5616575"/>
          <p14:tracePt t="115399" x="8507413" y="5583238"/>
          <p14:tracePt t="115428" x="8497888" y="5557838"/>
          <p14:tracePt t="115472" x="8489950" y="5549900"/>
          <p14:tracePt t="115486" x="8480425" y="5540375"/>
          <p14:tracePt t="115501" x="8472488" y="5532438"/>
          <p14:tracePt t="116285" x="8489950" y="5532438"/>
          <p14:tracePt t="116298" x="8489950" y="5464175"/>
          <p14:tracePt t="116316" x="8439150" y="5302250"/>
          <p14:tracePt t="116332" x="8294688" y="4997450"/>
          <p14:tracePt t="116347" x="8039100" y="4470400"/>
          <p14:tracePt t="116363" x="7800975" y="3925888"/>
          <p14:tracePt t="116382" x="7486650" y="3228975"/>
          <p14:tracePt t="116399" x="6891338" y="2319338"/>
          <p14:tracePt t="116414" x="6654800" y="2022475"/>
          <p14:tracePt t="116425" x="6203950" y="1571625"/>
          <p14:tracePt t="116440" x="5872163" y="1241425"/>
          <p14:tracePt t="116456" x="5770563" y="1138238"/>
          <p14:tracePt t="116475" x="5549900" y="977900"/>
          <p14:tracePt t="116493" x="5481638" y="952500"/>
          <p14:tracePt t="116507" x="5456238" y="935038"/>
          <p14:tracePt t="116516" x="5446713" y="925513"/>
          <p14:tracePt t="116567" x="5413375" y="892175"/>
          <p14:tracePt t="116581" x="5387975" y="866775"/>
          <p14:tracePt t="116600" x="5345113" y="823913"/>
          <p14:tracePt t="116615" x="5311775" y="798513"/>
          <p14:tracePt t="116629" x="5294313" y="781050"/>
          <p14:tracePt t="116646" x="5268913" y="765175"/>
          <p14:tracePt t="116658" x="5268913" y="755650"/>
          <p14:tracePt t="116681" x="5251450" y="755650"/>
          <p14:tracePt t="117145" x="5260975" y="755650"/>
          <p14:tracePt t="117146" x="5276850" y="755650"/>
          <p14:tracePt t="117164" x="5395913" y="781050"/>
          <p14:tracePt t="117175" x="5497513" y="815975"/>
          <p14:tracePt t="117189" x="5719763" y="917575"/>
          <p14:tracePt t="117206" x="5905500" y="993775"/>
          <p14:tracePt t="117222" x="6024563" y="1036638"/>
          <p14:tracePt t="117240" x="6034088" y="1036638"/>
          <p14:tracePt t="117445" x="6049963" y="1036638"/>
          <p14:tracePt t="117456" x="6059488" y="1036638"/>
          <p14:tracePt t="117456" x="6059488" y="1028700"/>
          <p14:tracePt t="117472" x="6084888" y="985838"/>
          <p14:tracePt t="117490" x="6110288" y="968375"/>
          <p14:tracePt t="117597" x="6135688" y="993775"/>
          <p14:tracePt t="117615" x="6221413" y="1104900"/>
          <p14:tracePt t="117631" x="6272213" y="1155700"/>
          <p14:tracePt t="117642" x="6373813" y="1231900"/>
          <p14:tracePt t="117665" x="6450013" y="1266825"/>
          <p14:tracePt t="117679" x="6457950" y="1266825"/>
          <p14:tracePt t="117690" x="6467475" y="1266825"/>
          <p14:tracePt t="117863" x="6442075" y="1241425"/>
          <p14:tracePt t="117880" x="6424613" y="1216025"/>
          <p14:tracePt t="117891" x="6373813" y="1163638"/>
          <p14:tracePt t="117914" x="6323013" y="1130300"/>
          <p14:tracePt t="117930" x="6323013" y="1122363"/>
          <p14:tracePt t="117941" x="6313488" y="1122363"/>
          <p14:tracePt t="119815" x="6297613" y="1122363"/>
          <p14:tracePt t="119830" x="6229350" y="1147763"/>
          <p14:tracePt t="119847" x="6067425" y="1223963"/>
          <p14:tracePt t="119865" x="5803900" y="1300163"/>
          <p14:tracePt t="119879" x="5413375" y="1401763"/>
          <p14:tracePt t="119898" x="4554538" y="1444625"/>
          <p14:tracePt t="119914" x="3857625" y="1444625"/>
          <p14:tracePt t="119927" x="3594100" y="1444625"/>
          <p14:tracePt t="119941" x="3228975" y="1427163"/>
          <p14:tracePt t="119956" x="3119438" y="1401763"/>
          <p14:tracePt t="119974" x="2982913" y="1385888"/>
          <p14:tracePt t="120177" x="2990850" y="1393825"/>
          <p14:tracePt t="120194" x="3033713" y="1427163"/>
          <p14:tracePt t="120220" x="3152775" y="1477963"/>
          <p14:tracePt t="120236" x="3228975" y="1495425"/>
          <p14:tracePt t="120254" x="3263900" y="1512888"/>
          <p14:tracePt t="120269" x="3322638" y="1520825"/>
          <p14:tracePt t="120300" x="3348038" y="1520825"/>
          <p14:tracePt t="120332" x="3355975" y="1520825"/>
          <p14:tracePt t="120347" x="3355975" y="1504950"/>
          <p14:tracePt t="120366" x="3355975" y="1477963"/>
          <p14:tracePt t="120381" x="3355975" y="1470025"/>
          <p14:tracePt t="120548" x="3449638" y="1452563"/>
          <p14:tracePt t="120565" x="3535363" y="1401763"/>
          <p14:tracePt t="120583" x="3594100" y="1385888"/>
          <p14:tracePt t="120598" x="3654425" y="1360488"/>
          <p14:tracePt t="120614" x="3756025" y="1317625"/>
          <p14:tracePt t="120632" x="3908425" y="1274763"/>
          <p14:tracePt t="120647" x="3968750" y="1249363"/>
          <p14:tracePt t="120660" x="3976688" y="1249363"/>
          <p14:tracePt t="120677" x="3986213" y="1241425"/>
          <p14:tracePt t="120957" x="4002088" y="1241425"/>
          <p14:tracePt t="120977" x="4070350" y="1266825"/>
          <p14:tracePt t="120990" x="4146550" y="1317625"/>
          <p14:tracePt t="121007" x="4206875" y="1360488"/>
          <p14:tracePt t="121017" x="4240213" y="1393825"/>
          <p14:tracePt t="121036" x="4325938" y="1444625"/>
          <p14:tracePt t="121051" x="4427538" y="1487488"/>
          <p14:tracePt t="121066" x="4486275" y="1520825"/>
          <p14:tracePt t="121082" x="4503738" y="1530350"/>
          <p14:tracePt t="121144" x="4503738" y="1538288"/>
          <p14:tracePt t="121161" x="4503738" y="1555750"/>
          <p14:tracePt t="121195" x="4452938" y="1581150"/>
          <p14:tracePt t="121206" x="4368800" y="1589088"/>
          <p14:tracePt t="121223" x="4316413" y="1589088"/>
          <p14:tracePt t="121239" x="4249738" y="1589088"/>
          <p14:tracePt t="121256" x="4224338" y="1589088"/>
          <p14:tracePt t="121272" x="4171950" y="1589088"/>
          <p14:tracePt t="121282" x="4121150" y="1589088"/>
          <p14:tracePt t="121300" x="4105275" y="1589088"/>
          <p14:tracePt t="121363" x="4095750" y="1589088"/>
          <p14:tracePt t="121381" x="4113213" y="1546225"/>
          <p14:tracePt t="121396" x="4164013" y="1477963"/>
          <p14:tracePt t="121415" x="4232275" y="1401763"/>
          <p14:tracePt t="121431" x="4300538" y="1333500"/>
          <p14:tracePt t="121441" x="4308475" y="1325563"/>
          <p14:tracePt t="121457" x="4359275" y="1282700"/>
          <p14:tracePt t="121473" x="4368800" y="1274763"/>
          <p14:tracePt t="121518" x="4368800" y="1257300"/>
          <p14:tracePt t="121533" x="4333875" y="1223963"/>
          <p14:tracePt t="121550" x="4308475" y="1216025"/>
          <p14:tracePt t="121566" x="4257675" y="1189038"/>
          <p14:tracePt t="121567" x="4249738" y="1189038"/>
          <p14:tracePt t="121581" x="4240213" y="1189038"/>
          <p14:tracePt t="121597" x="4232275" y="1181100"/>
          <p14:tracePt t="121695" x="4240213" y="1163638"/>
          <p14:tracePt t="121706" x="4275138" y="1155700"/>
          <p14:tracePt t="121723" x="4394200" y="1147763"/>
          <p14:tracePt t="121739" x="4470400" y="1138238"/>
          <p14:tracePt t="121756" x="4640263" y="1130300"/>
          <p14:tracePt t="121772" x="4749800" y="1112838"/>
          <p14:tracePt t="121789" x="4784725" y="1112838"/>
          <p14:tracePt t="121972" x="4827588" y="1112838"/>
          <p14:tracePt t="121986" x="4911725" y="1112838"/>
          <p14:tracePt t="122003" x="4987925" y="1112838"/>
          <p14:tracePt t="122019" x="5175250" y="1130300"/>
          <p14:tracePt t="122035" x="5421313" y="1189038"/>
          <p14:tracePt t="122050" x="5430838" y="1189038"/>
          <p14:tracePt t="122095" x="5430838" y="1198563"/>
          <p14:tracePt t="122113" x="5413375" y="1198563"/>
          <p14:tracePt t="122131" x="5319713" y="1223963"/>
          <p14:tracePt t="122146" x="5251450" y="1231900"/>
          <p14:tracePt t="122157" x="5192713" y="1257300"/>
          <p14:tracePt t="122179" x="4894263" y="1308100"/>
          <p14:tracePt t="122191" x="4648200" y="1333500"/>
          <p14:tracePt t="122207" x="4546600" y="1343025"/>
          <p14:tracePt t="122223" x="4249738" y="1360488"/>
          <p14:tracePt t="122240" x="4105275" y="1360488"/>
          <p14:tracePt t="122257" x="4052888" y="1360488"/>
          <p14:tracePt t="122412" x="4037013" y="1360488"/>
          <p14:tracePt t="122428" x="4002088" y="1393825"/>
          <p14:tracePt t="122441" x="3943350" y="1427163"/>
          <p14:tracePt t="122458" x="3900488" y="1452563"/>
          <p14:tracePt t="122475" x="3806825" y="1504950"/>
          <p14:tracePt t="122486" x="3773488" y="1512888"/>
          <p14:tracePt t="122508" x="3679825" y="1546225"/>
          <p14:tracePt t="122519" x="3662363" y="1555750"/>
          <p14:tracePt t="122535" x="3646488" y="1571625"/>
          <p14:tracePt t="122628" x="3713163" y="1571625"/>
          <p14:tracePt t="122648" x="3798888" y="1555750"/>
          <p14:tracePt t="122665" x="3857625" y="1546225"/>
          <p14:tracePt t="122683" x="4095750" y="1512888"/>
          <p14:tracePt t="122707" x="4435475" y="1487488"/>
          <p14:tracePt t="122721" x="4554538" y="1487488"/>
          <p14:tracePt t="122740" x="4946650" y="1487488"/>
          <p14:tracePt t="122756" x="5208588" y="1487488"/>
          <p14:tracePt t="122767" x="5353050" y="1487488"/>
          <p14:tracePt t="122783" x="5565775" y="1487488"/>
          <p14:tracePt t="122800" x="5753100" y="1487488"/>
          <p14:tracePt t="122816" x="5880100" y="1487488"/>
          <p14:tracePt t="122832" x="5965825" y="1487488"/>
          <p14:tracePt t="122849" x="6067425" y="1487488"/>
          <p14:tracePt t="122868" x="6169025" y="1487488"/>
          <p14:tracePt t="122884" x="6313488" y="1487488"/>
          <p14:tracePt t="122900" x="6391275" y="1487488"/>
          <p14:tracePt t="122911" x="6442075" y="1487488"/>
          <p14:tracePt t="122930" x="6561138" y="1487488"/>
          <p14:tracePt t="122942" x="6696075" y="1487488"/>
          <p14:tracePt t="122956" x="6865938" y="1487488"/>
          <p14:tracePt t="122973" x="6951663" y="1487488"/>
          <p14:tracePt t="122989" x="7113588" y="1487488"/>
          <p14:tracePt t="122990" x="7180263" y="1487488"/>
          <p14:tracePt t="123007" x="7283450" y="1487488"/>
          <p14:tracePt t="123017" x="7316788" y="1487488"/>
          <p14:tracePt t="123035" x="7324725" y="1487488"/>
          <p14:tracePt t="123052" x="7334250" y="1487488"/>
          <p14:tracePt t="123067" x="7367588" y="1487488"/>
          <p14:tracePt t="123083" x="7402513" y="1487488"/>
          <p14:tracePt t="123100" x="7461250" y="1487488"/>
          <p14:tracePt t="123116" x="7478713" y="1495425"/>
          <p14:tracePt t="123132" x="7486650" y="1495425"/>
          <p14:tracePt t="123177" x="7486650" y="1504950"/>
          <p14:tracePt t="123189" x="7486650" y="1512888"/>
          <p14:tracePt t="123206" x="7453313" y="1571625"/>
          <p14:tracePt t="123224" x="7367588" y="1614488"/>
          <p14:tracePt t="123239" x="7283450" y="1700213"/>
          <p14:tracePt t="123258" x="7180263" y="1766888"/>
          <p14:tracePt t="123267" x="7121525" y="1835150"/>
          <p14:tracePt t="123284" x="7113588" y="1852613"/>
          <p14:tracePt t="123378" x="7172325" y="1852613"/>
          <p14:tracePt t="123400" x="7240588" y="1852613"/>
          <p14:tracePt t="123410" x="7324725" y="1852613"/>
          <p14:tracePt t="123430" x="7418388" y="1844675"/>
          <p14:tracePt t="123446" x="7461250" y="1844675"/>
          <p14:tracePt t="123463" x="7478713" y="1844675"/>
          <p14:tracePt t="123519" x="7494588" y="1885950"/>
          <p14:tracePt t="123533" x="7504113" y="2014538"/>
          <p14:tracePt t="123550" x="7529513" y="2268538"/>
          <p14:tracePt t="123570" x="7537450" y="2625725"/>
          <p14:tracePt t="123579" x="7537450" y="2830513"/>
          <p14:tracePt t="123598" x="7350125" y="3467100"/>
          <p14:tracePt t="123615" x="7154863" y="3806825"/>
          <p14:tracePt t="123629" x="6883400" y="4121150"/>
          <p14:tracePt t="123649" x="6637338" y="4291013"/>
          <p14:tracePt t="123657" x="6535738" y="4325938"/>
          <p14:tracePt t="123673" x="6330950" y="4384675"/>
          <p14:tracePt t="123690" x="6049963" y="4394200"/>
          <p14:tracePt t="123706" x="5864225" y="4368800"/>
          <p14:tracePt t="123722" x="5745163" y="4333875"/>
          <p14:tracePt t="123739" x="5430838" y="4189413"/>
          <p14:tracePt t="123757" x="5141913" y="4002088"/>
          <p14:tracePt t="123767" x="5124450" y="3994150"/>
          <p14:tracePt t="123786" x="5116513" y="3943350"/>
          <p14:tracePt t="123801" x="5116513" y="3935413"/>
          <p14:tracePt t="123817" x="5116513" y="3925888"/>
          <p14:tracePt t="123833" x="5116513" y="3917950"/>
          <p14:tracePt t="123893" x="5141913" y="3943350"/>
          <p14:tracePt t="123911" x="5141913" y="4019550"/>
          <p14:tracePt t="123926" x="5141913" y="4095750"/>
          <p14:tracePt t="123940" x="5141913" y="4265613"/>
          <p14:tracePt t="123957" x="5141913" y="4478338"/>
          <p14:tracePt t="123972" x="5064125" y="4657725"/>
          <p14:tracePt t="123990" x="4937125" y="4792663"/>
          <p14:tracePt t="124005" x="4868863" y="4827588"/>
          <p14:tracePt t="124006" x="4775200" y="4843463"/>
          <p14:tracePt t="124024" x="4478338" y="4860925"/>
          <p14:tracePt t="124050" x="4275138" y="4827588"/>
          <p14:tracePt t="124067" x="4224338" y="4767263"/>
          <p14:tracePt t="124083" x="4181475" y="4724400"/>
          <p14:tracePt t="124099" x="4105275" y="4622800"/>
          <p14:tracePt t="124114" x="4087813" y="4564063"/>
          <p14:tracePt t="124129" x="4070350" y="4546600"/>
          <p14:tracePt t="124143" x="4070350" y="4513263"/>
          <p14:tracePt t="124164" x="4037013" y="4478338"/>
          <p14:tracePt t="124175" x="4027488" y="4478338"/>
          <p14:tracePt t="124208" x="4002088" y="4478338"/>
          <p14:tracePt t="124221" x="3968750" y="4513263"/>
          <p14:tracePt t="124240" x="3951288" y="4572000"/>
          <p14:tracePt t="124256" x="3951288" y="4614863"/>
          <p14:tracePt t="124266" x="3951288" y="4640263"/>
          <p14:tracePt t="124285" x="4027488" y="4691063"/>
          <p14:tracePt t="124300" x="4171950" y="4733925"/>
          <p14:tracePt t="124301" x="4300538" y="4759325"/>
          <p14:tracePt t="124316" x="4478338" y="4784725"/>
          <p14:tracePt t="124331" x="4962525" y="4810125"/>
          <p14:tracePt t="124348" x="5600700" y="4810125"/>
          <p14:tracePt t="124365" x="6143625" y="4810125"/>
          <p14:tracePt t="124383" x="6670675" y="4810125"/>
          <p14:tracePt t="124398" x="6764338" y="4810125"/>
          <p14:tracePt t="124410" x="6772275" y="4810125"/>
          <p14:tracePt t="124488" x="6789738" y="4810125"/>
          <p14:tracePt t="124501" x="6807200" y="4810125"/>
          <p14:tracePt t="124517" x="6832600" y="4810125"/>
          <p14:tracePt t="124532" x="6840538" y="4810125"/>
          <p14:tracePt t="124551" x="6858000" y="4810125"/>
          <p14:tracePt t="124566" x="6883400" y="4810125"/>
          <p14:tracePt t="124585" x="6908800" y="4810125"/>
          <p14:tracePt t="124630" x="6916738" y="4810125"/>
          <p14:tracePt t="124647" x="6916738" y="4792663"/>
          <p14:tracePt t="124681" x="6900863" y="4749800"/>
          <p14:tracePt t="124692" x="6824663" y="4691063"/>
          <p14:tracePt t="124706" x="6756400" y="4673600"/>
          <p14:tracePt t="124722" x="6721475" y="4657725"/>
          <p14:tracePt t="124740" x="6627813" y="4630738"/>
          <p14:tracePt t="124757" x="6526213" y="4622800"/>
          <p14:tracePt t="124773" x="6467475" y="4630738"/>
          <p14:tracePt t="124782" x="6457950" y="4665663"/>
          <p14:tracePt t="124801" x="6450013" y="4810125"/>
          <p14:tracePt t="124816" x="6535738" y="4997450"/>
          <p14:tracePt t="124832" x="6772275" y="5192713"/>
          <p14:tracePt t="124846" x="7283450" y="5405438"/>
          <p14:tracePt t="124864" x="7861300" y="5557838"/>
          <p14:tracePt t="124882" x="8302625" y="5634038"/>
          <p14:tracePt t="124899" x="8558213" y="5641975"/>
          <p14:tracePt t="124912" x="8566150" y="5641975"/>
          <p14:tracePt t="125001" x="8566150" y="5634038"/>
          <p14:tracePt t="125018" x="8566150" y="5626100"/>
          <p14:tracePt t="125080" x="8566150" y="5616575"/>
          <p14:tracePt t="125098" x="8566150" y="5600700"/>
          <p14:tracePt t="125115" x="8574088" y="5591175"/>
          <p14:tracePt t="125179" x="8574088" y="5575300"/>
          <p14:tracePt t="125190" x="8574088" y="5565775"/>
          <p14:tracePt t="125207" x="8540750" y="5514975"/>
          <p14:tracePt t="125223" x="8507413" y="5472113"/>
          <p14:tracePt t="125240" x="8472488" y="5464175"/>
          <p14:tracePt t="125316" x="8489950" y="5446713"/>
          <p14:tracePt t="125331" x="8548688" y="5413375"/>
          <p14:tracePt t="125348" x="8616950" y="5395913"/>
          <p14:tracePt t="125363" x="8651875" y="5387975"/>
          <p14:tracePt t="125382" x="8677275" y="5380038"/>
          <p14:tracePt t="125445" x="8667750" y="5345113"/>
          <p14:tracePt t="125456" x="8558213" y="5294313"/>
          <p14:tracePt t="125472" x="8404225" y="5235575"/>
          <p14:tracePt t="125490" x="7291388" y="4979988"/>
          <p14:tracePt t="125506" x="6450013" y="4843463"/>
          <p14:tracePt t="125516" x="6118225" y="4792663"/>
          <p14:tracePt t="125536" x="5507038" y="4691063"/>
          <p14:tracePt t="125551" x="5430838" y="4683125"/>
          <p14:tracePt t="125566" x="5413375" y="4673600"/>
          <p14:tracePt t="125581" x="5380038" y="4665663"/>
          <p14:tracePt t="125601" x="5302250" y="4665663"/>
          <p14:tracePt t="125617" x="5149850" y="4648200"/>
          <p14:tracePt t="125633" x="5030788" y="4648200"/>
          <p14:tracePt t="125648" x="4767263" y="4648200"/>
          <p14:tracePt t="125666" x="4333875" y="4648200"/>
          <p14:tracePt t="125675" x="4189413" y="4648200"/>
          <p14:tracePt t="125691" x="3892550" y="4648200"/>
          <p14:tracePt t="125707" x="3713163" y="4648200"/>
          <p14:tracePt t="125723" x="3646488" y="4648200"/>
          <p14:tracePt t="125816" x="3662363" y="4648200"/>
          <p14:tracePt t="125830" x="3875088" y="4648200"/>
          <p14:tracePt t="125848" x="4164013" y="4648200"/>
          <p14:tracePt t="125863" x="4333875" y="4648200"/>
          <p14:tracePt t="125882" x="4886325" y="4605338"/>
          <p14:tracePt t="125897" x="5167313" y="4579938"/>
          <p14:tracePt t="125908" x="5286375" y="4572000"/>
          <p14:tracePt t="125930" x="5583238" y="4538663"/>
          <p14:tracePt t="125940" x="5684838" y="4538663"/>
          <p14:tracePt t="125955" x="5872163" y="4538663"/>
          <p14:tracePt t="125973" x="6067425" y="4538663"/>
          <p14:tracePt t="125989" x="6221413" y="4538663"/>
          <p14:tracePt t="126007" x="6323013" y="4538663"/>
          <p14:tracePt t="126017" x="6356350" y="4538663"/>
          <p14:tracePt t="126033" x="6391275" y="4538663"/>
          <p14:tracePt t="126049" x="6407150" y="4538663"/>
          <p14:tracePt t="126066" x="6510338" y="4564063"/>
          <p14:tracePt t="126083" x="6569075" y="4589463"/>
          <p14:tracePt t="126100" x="6654800" y="4630738"/>
          <p14:tracePt t="126116" x="6850063" y="4716463"/>
          <p14:tracePt t="126134" x="7035800" y="4802188"/>
          <p14:tracePt t="126150" x="7215188" y="4878388"/>
          <p14:tracePt t="126161" x="7265988" y="4911725"/>
          <p14:tracePt t="126180" x="7273925" y="4911725"/>
          <p14:tracePt t="126191" x="7283450" y="4937125"/>
          <p14:tracePt t="126206" x="7291388" y="4954588"/>
          <p14:tracePt t="126223" x="7299325" y="5005388"/>
          <p14:tracePt t="126239" x="7324725" y="5038725"/>
          <p14:tracePt t="126241" x="7359650" y="5064125"/>
          <p14:tracePt t="126256" x="7435850" y="5124450"/>
          <p14:tracePt t="126274" x="7521575" y="5149850"/>
          <p14:tracePt t="126283" x="7580313" y="5175250"/>
          <p14:tracePt t="126301" x="7783513" y="5218113"/>
          <p14:tracePt t="126316" x="8074025" y="5276850"/>
          <p14:tracePt t="126332" x="8370888" y="5311775"/>
          <p14:tracePt t="126350" x="8667750" y="5337175"/>
          <p14:tracePt t="126365" x="8897938" y="5362575"/>
          <p14:tracePt t="126383" x="9024938" y="5362575"/>
          <p14:tracePt t="126440" x="9032875" y="5362575"/>
          <p14:tracePt t="126462" x="9032875" y="5302250"/>
          <p14:tracePt t="126474" x="9017000" y="5251450"/>
          <p14:tracePt t="126489" x="8991600" y="5218113"/>
          <p14:tracePt t="126506" x="8974138" y="5149850"/>
          <p14:tracePt t="126516" x="8966200" y="5141913"/>
          <p14:tracePt t="126534" x="8948738" y="5124450"/>
          <p14:tracePt t="126549" x="8855075" y="5099050"/>
          <p14:tracePt t="126567" x="8786813" y="5099050"/>
          <p14:tracePt t="126582" x="8634413" y="5116513"/>
          <p14:tracePt t="126600" x="8404225" y="5200650"/>
          <p14:tracePt t="126618" x="7758113" y="5591175"/>
          <p14:tracePt t="126630" x="7435850" y="5795963"/>
          <p14:tracePt t="126648" x="6891338" y="6153150"/>
          <p14:tracePt t="126664" x="6424613" y="6500813"/>
          <p14:tracePt t="126678" x="6127750" y="6705600"/>
          <p14:tracePt t="126691" x="6008688" y="6772275"/>
          <p14:tracePt t="126819" x="4521200" y="6696075"/>
          <p14:tracePt t="126832" x="4410075" y="6602413"/>
          <p14:tracePt t="126847" x="4376738" y="6551613"/>
          <p14:tracePt t="126863" x="4333875" y="6492875"/>
          <p14:tracePt t="126880" x="4333875" y="6450013"/>
          <p14:tracePt t="126899" x="4333875" y="6365875"/>
          <p14:tracePt t="126916" x="4333875" y="6288088"/>
          <p14:tracePt t="126933" x="4341813" y="6246813"/>
          <p14:tracePt t="126949" x="4359275" y="6194425"/>
          <p14:tracePt t="126964" x="4376738" y="6169025"/>
          <p14:tracePt t="126974" x="4384675" y="6161088"/>
          <p14:tracePt t="127065" x="4419600" y="6161088"/>
          <p14:tracePt t="127080" x="4478338" y="6161088"/>
          <p14:tracePt t="127098" x="4579938" y="6161088"/>
          <p14:tracePt t="127112" x="4775200" y="6161088"/>
          <p14:tracePt t="127130" x="4987925" y="6161088"/>
          <p14:tracePt t="127149" x="5175250" y="6178550"/>
          <p14:tracePt t="127165" x="5226050" y="6178550"/>
          <p14:tracePt t="127237" x="5235575" y="6178550"/>
          <p14:tracePt t="127238" x="5243513" y="6178550"/>
          <p14:tracePt t="127267" x="5243513" y="6161088"/>
          <p14:tracePt t="127284" x="5243513" y="6153150"/>
          <p14:tracePt t="127299" x="5243513" y="6118225"/>
          <p14:tracePt t="127315" x="5226050" y="6059488"/>
          <p14:tracePt t="127333" x="5149850" y="5940425"/>
          <p14:tracePt t="127348" x="5030788" y="5838825"/>
          <p14:tracePt t="127364" x="4835525" y="5719763"/>
          <p14:tracePt t="127378" x="4716463" y="5702300"/>
          <p14:tracePt t="127395" x="4495800" y="5641975"/>
          <p14:tracePt t="127408" x="4283075" y="5608638"/>
          <p14:tracePt t="127423" x="4130675" y="5608638"/>
          <p14:tracePt t="127439" x="3994150" y="5608638"/>
          <p14:tracePt t="127456" x="3867150" y="5668963"/>
          <p14:tracePt t="127473" x="3781425" y="5753100"/>
          <p14:tracePt t="127489" x="3687763" y="5846763"/>
          <p14:tracePt t="127506" x="3611563" y="5905500"/>
          <p14:tracePt t="127516" x="3586163" y="5948363"/>
          <p14:tracePt t="127536" x="3560763" y="6034088"/>
          <p14:tracePt t="127552" x="3560763" y="6092825"/>
          <p14:tracePt t="127567" x="3560763" y="6135688"/>
          <p14:tracePt t="127582" x="3568700" y="6161088"/>
          <p14:tracePt t="127600" x="3636963" y="6194425"/>
          <p14:tracePt t="127618" x="3773488" y="6211888"/>
          <p14:tracePt t="127626" x="3875088" y="6211888"/>
          <p14:tracePt t="127647" x="4291013" y="6211888"/>
          <p14:tracePt t="127659" x="4435475" y="6211888"/>
          <p14:tracePt t="127673" x="4741863" y="6211888"/>
          <p14:tracePt t="127690" x="5005388" y="6211888"/>
          <p14:tracePt t="127705" x="5124450" y="6211888"/>
          <p14:tracePt t="127725" x="5276850" y="6203950"/>
          <p14:tracePt t="127831" x="5276850" y="6229350"/>
          <p14:tracePt t="127846" x="5276850" y="6313488"/>
          <p14:tracePt t="127864" x="5276850" y="6381750"/>
          <p14:tracePt t="127880" x="5337175" y="6518275"/>
          <p14:tracePt t="127898" x="5557838" y="6688138"/>
          <p14:tracePt t="127911" x="5651500" y="6731000"/>
          <p14:tracePt t="127925" x="5788025" y="6772275"/>
          <p14:tracePt t="127940" x="5829300" y="6781800"/>
          <p14:tracePt t="128002" x="5788025" y="6746875"/>
          <p14:tracePt t="128019" x="5676900" y="6670675"/>
          <p14:tracePt t="128033" x="5616575" y="6637338"/>
          <p14:tracePt t="128050" x="5524500" y="6586538"/>
          <p14:tracePt t="128068" x="5327650" y="6535738"/>
          <p14:tracePt t="128069" x="5208588" y="6483350"/>
          <p14:tracePt t="128079" x="5099050" y="6450013"/>
          <p14:tracePt t="128098" x="4852988" y="6407150"/>
          <p14:tracePt t="128098" x="4767263" y="6391275"/>
          <p14:tracePt t="128115" x="4699000" y="6391275"/>
          <p14:tracePt t="128210" x="4733925" y="6391275"/>
          <p14:tracePt t="128221" x="4749800" y="6391275"/>
          <p14:tracePt t="128239" x="4818063" y="6391275"/>
          <p14:tracePt t="128257" x="4937125" y="6391275"/>
          <p14:tracePt t="128266" x="5022850" y="6399213"/>
          <p14:tracePt t="128285" x="5218113" y="6442075"/>
          <p14:tracePt t="128300" x="5481638" y="6510338"/>
          <p14:tracePt t="128317" x="5524500" y="6518275"/>
          <p14:tracePt t="128379" x="5507038" y="6518275"/>
          <p14:tracePt t="128397" x="5464175" y="6526213"/>
          <p14:tracePt t="128410" x="5421313" y="6535738"/>
          <p14:tracePt t="128424" x="5362575" y="6535738"/>
          <p14:tracePt t="128440" x="5200650" y="6535738"/>
          <p14:tracePt t="128457" x="4979988" y="6535738"/>
          <p14:tracePt t="128472" x="4929188" y="6535738"/>
          <p14:tracePt t="128549" x="4979988" y="6535738"/>
          <p14:tracePt t="128565" x="5030788" y="6535738"/>
          <p14:tracePt t="128580" x="5106988" y="6535738"/>
          <p14:tracePt t="128599" x="5251450" y="6535738"/>
          <p14:tracePt t="128614" x="5276850" y="6543675"/>
          <p14:tracePt t="128737" x="5268913" y="6551613"/>
          <p14:tracePt t="128751" x="5251450" y="6561138"/>
          <p14:tracePt t="128769" x="5243513" y="6561138"/>
          <p14:tracePt t="128862" x="5294313" y="6561138"/>
          <p14:tracePt t="128880" x="5370513" y="6561138"/>
          <p14:tracePt t="128896" x="5413375" y="6561138"/>
          <p14:tracePt t="128896" x="5438775" y="6561138"/>
          <p14:tracePt t="128915" x="5507038" y="6551613"/>
          <p14:tracePt t="128927" x="5565775" y="6543675"/>
          <p14:tracePt t="128940" x="5591175" y="6526213"/>
          <p14:tracePt t="128970" x="5600700" y="6526213"/>
          <p14:tracePt t="128986" x="5600700" y="6510338"/>
          <p14:tracePt t="129003" x="5600700" y="6500813"/>
          <p14:tracePt t="129019" x="5600700" y="6483350"/>
          <p14:tracePt t="129034" x="5600700" y="6475413"/>
          <p14:tracePt t="129050" x="5600700" y="6467475"/>
          <p14:tracePt t="129064" x="5600700" y="6457950"/>
          <p14:tracePt t="129221" x="5600700" y="6450013"/>
          <p14:tracePt t="129253" x="5600700" y="6457950"/>
          <p14:tracePt t="129254" x="5600700" y="6475413"/>
          <p14:tracePt t="129268" x="5565775" y="6543675"/>
          <p14:tracePt t="129283" x="5549900" y="6561138"/>
          <p14:tracePt t="129300" x="5549900" y="6654800"/>
          <p14:tracePt t="129301" x="5549900" y="6680200"/>
          <p14:tracePt t="129316" x="5549900" y="6713538"/>
          <p14:tracePt t="129330" x="5549900" y="6721475"/>
          <p14:tracePt t="129412" x="5549900" y="6705600"/>
          <p14:tracePt t="129429" x="5549900" y="6688138"/>
          <p14:tracePt t="129440" x="5549900" y="6662738"/>
          <p14:tracePt t="129456" x="5549900" y="6611938"/>
          <p14:tracePt t="129473" x="5549900" y="6586538"/>
          <p14:tracePt t="129489" x="5549900" y="6535738"/>
          <p14:tracePt t="129506" x="5549900" y="6492875"/>
          <p14:tracePt t="129522" x="5549900" y="6467475"/>
          <p14:tracePt t="129532" x="5549900" y="6450013"/>
          <p14:tracePt t="129550" x="5565775" y="6391275"/>
          <p14:tracePt t="129566" x="5583238" y="6365875"/>
          <p14:tracePt t="129580" x="5591175" y="6356350"/>
          <p14:tracePt t="129613" x="5600700" y="6348413"/>
          <p14:tracePt t="129737" x="5608638" y="6348413"/>
          <p14:tracePt t="129798" x="5600700" y="6348413"/>
          <p14:tracePt t="129816" x="5600700" y="6356350"/>
          <p14:tracePt t="129832" x="5583238" y="6373813"/>
          <p14:tracePt t="129848" x="5575300" y="6373813"/>
          <p14:tracePt t="129866" x="5549900" y="6391275"/>
          <p14:tracePt t="129881" x="5540375" y="6399213"/>
          <p14:tracePt t="129896" x="5532438" y="6407150"/>
          <p14:tracePt t="129925" x="5532438" y="6416675"/>
          <p14:tracePt t="130162" x="5524500" y="6399213"/>
          <p14:tracePt t="130174" x="5524500" y="6391275"/>
          <p14:tracePt t="130189" x="5524500" y="6365875"/>
          <p14:tracePt t="130207" x="5524500" y="6348413"/>
          <p14:tracePt t="130223" x="5524500" y="6330950"/>
          <p14:tracePt t="130239" x="5524500" y="6305550"/>
          <p14:tracePt t="130256" x="5524500" y="6297613"/>
          <p14:tracePt t="130273" x="5524500" y="6288088"/>
          <p14:tracePt t="130283" x="5524500" y="6272213"/>
          <p14:tracePt t="130331" x="5524500" y="6262688"/>
          <p14:tracePt t="130674" x="5524500" y="6229350"/>
          <p14:tracePt t="130688" x="5524500" y="6186488"/>
          <p14:tracePt t="130710" x="5524500" y="6143625"/>
          <p14:tracePt t="130722" x="5514975" y="6102350"/>
          <p14:tracePt t="130739" x="5507038" y="6024563"/>
          <p14:tracePt t="130756" x="5481638" y="5889625"/>
          <p14:tracePt t="130767" x="5438775" y="5778500"/>
          <p14:tracePt t="130785" x="5413375" y="5659438"/>
          <p14:tracePt t="130801" x="5387975" y="5583238"/>
          <p14:tracePt t="130816" x="5311775" y="5446713"/>
          <p14:tracePt t="130833" x="5208588" y="5218113"/>
          <p14:tracePt t="130849" x="5149850" y="5081588"/>
          <p14:tracePt t="130865" x="5099050" y="4954588"/>
          <p14:tracePt t="130883" x="5056188" y="4868863"/>
          <p14:tracePt t="130901" x="5038725" y="4818063"/>
          <p14:tracePt t="130911" x="5022850" y="4802188"/>
          <p14:tracePt t="130929" x="4987925" y="4759325"/>
          <p14:tracePt t="130945" x="4972050" y="4759325"/>
          <p14:tracePt t="131004" x="4972050" y="4741863"/>
          <p14:tracePt t="131005" x="4954588" y="4733925"/>
          <p14:tracePt t="131019" x="4929188" y="4716463"/>
          <p14:tracePt t="131035" x="4911725" y="4699000"/>
          <p14:tracePt t="131052" x="4878388" y="4673600"/>
          <p14:tracePt t="131068" x="4852988" y="4657725"/>
          <p14:tracePt t="131083" x="4835525" y="4640263"/>
          <p14:tracePt t="131096" x="4818063" y="4622800"/>
          <p14:tracePt t="131117" x="4802188" y="4579938"/>
          <p14:tracePt t="131132" x="4775200" y="4513263"/>
          <p14:tracePt t="131149" x="4733925" y="4427538"/>
          <p14:tracePt t="131165" x="4708525" y="4341813"/>
          <p14:tracePt t="131181" x="4597400" y="4105275"/>
          <p14:tracePt t="131192" x="4554538" y="4002088"/>
          <p14:tracePt t="131208" x="4445000" y="3790950"/>
          <p14:tracePt t="131224" x="4368800" y="3629025"/>
          <p14:tracePt t="131241" x="4325938" y="3552825"/>
          <p14:tracePt t="131251" x="4249738" y="3424238"/>
          <p14:tracePt t="131267" x="4197350" y="3348038"/>
          <p14:tracePt t="131284" x="4171950" y="3279775"/>
          <p14:tracePt t="131300" x="4156075" y="3238500"/>
          <p14:tracePt t="131317" x="4156075" y="3221038"/>
          <p14:tracePt t="131332" x="4146550" y="3203575"/>
          <p14:tracePt t="131349" x="4146550" y="3178175"/>
          <p14:tracePt t="131365" x="4138613" y="3160713"/>
          <p14:tracePt t="131383" x="4138613" y="3144838"/>
          <p14:tracePt t="131486" x="4130675" y="3135313"/>
          <p14:tracePt t="131625" x="4130675" y="3119438"/>
          <p14:tracePt t="131647" x="4138613" y="3059113"/>
          <p14:tracePt t="131659" x="4138613" y="3025775"/>
          <p14:tracePt t="131682" x="4156075" y="2881313"/>
          <p14:tracePt t="131706" x="4164013" y="2787650"/>
          <p14:tracePt t="131721" x="4164013" y="2778125"/>
          <p14:tracePt t="131721" x="4164013" y="2770188"/>
          <p14:tracePt t="131940" x="4130675" y="2805113"/>
          <p14:tracePt t="131958" x="4105275" y="2838450"/>
          <p14:tracePt t="131972" x="4079875" y="2855913"/>
          <p14:tracePt t="131990" x="4027488" y="2881313"/>
          <p14:tracePt t="132006" x="3986213" y="2922588"/>
          <p14:tracePt t="132023" x="3968750" y="2932113"/>
          <p14:tracePt t="132039" x="3943350" y="2965450"/>
          <p14:tracePt t="132049" x="3935413" y="2974975"/>
          <p14:tracePt t="132064" x="3917950" y="3000375"/>
          <p14:tracePt t="132082" x="3883025" y="3025775"/>
          <p14:tracePt t="132099" x="3857625" y="3051175"/>
          <p14:tracePt t="132116" x="3841750" y="3067050"/>
          <p14:tracePt t="132131" x="3824288" y="3084513"/>
          <p14:tracePt t="132145" x="3790950" y="3109913"/>
          <p14:tracePt t="132164" x="3773488" y="3127375"/>
          <p14:tracePt t="132165" x="3773488" y="3135313"/>
          <p14:tracePt t="132181" x="3763963" y="3152775"/>
          <p14:tracePt t="132192" x="3738563" y="3170238"/>
          <p14:tracePt t="132206" x="3738563" y="3186113"/>
          <p14:tracePt t="132223" x="3713163" y="3221038"/>
          <p14:tracePt t="132240" x="3705225" y="3238500"/>
          <p14:tracePt t="132257" x="3679825" y="3263900"/>
          <p14:tracePt t="132267" x="3671888" y="3271838"/>
          <p14:tracePt t="132286" x="3671888" y="3279775"/>
          <p14:tracePt t="132300" x="3662363" y="3289300"/>
          <p14:tracePt t="132316" x="3654425" y="3289300"/>
          <p14:tracePt t="132348" x="3646488" y="3314700"/>
          <p14:tracePt t="132366" x="3629025" y="3322638"/>
          <p14:tracePt t="132381" x="3619500" y="3340100"/>
          <p14:tracePt t="132397" x="3611563" y="3340100"/>
          <p14:tracePt t="132413" x="3603625" y="3355975"/>
          <p14:tracePt t="132424" x="3586163" y="3365500"/>
          <p14:tracePt t="132439" x="3568700" y="3382963"/>
          <p14:tracePt t="132456" x="3552825" y="3382963"/>
          <p14:tracePt t="132472" x="3535363" y="3382963"/>
          <p14:tracePt t="132490" x="3527425" y="3382963"/>
          <p14:tracePt t="132517" x="3502025" y="3382963"/>
          <p14:tracePt t="132533" x="3475038" y="3390900"/>
          <p14:tracePt t="132549" x="3459163" y="3390900"/>
          <p14:tracePt t="132581" x="3449638" y="3390900"/>
          <p14:tracePt t="132596" x="3441700" y="3390900"/>
          <p14:tracePt t="132613" x="3416300" y="3408363"/>
          <p14:tracePt t="132632" x="3398838" y="3424238"/>
          <p14:tracePt t="132738" x="3441700" y="3416300"/>
          <p14:tracePt t="132751" x="3475038" y="3390900"/>
          <p14:tracePt t="132769" x="3502025" y="3382963"/>
          <p14:tracePt t="132785" x="3611563" y="3314700"/>
          <p14:tracePt t="132799" x="3654425" y="3279775"/>
          <p14:tracePt t="132814" x="3738563" y="3238500"/>
          <p14:tracePt t="132832" x="3773488" y="3203575"/>
          <p14:tracePt t="132847" x="3781425" y="3195638"/>
          <p14:tracePt t="132867" x="3824288" y="3144838"/>
          <p14:tracePt t="132882" x="3841750" y="3119438"/>
          <p14:tracePt t="132898" x="3857625" y="3101975"/>
          <p14:tracePt t="132912" x="3867150" y="3094038"/>
          <p14:tracePt t="132923" x="3875088" y="3084513"/>
          <p14:tracePt t="132939" x="3892550" y="3067050"/>
          <p14:tracePt t="132940" x="3900488" y="3059113"/>
          <p14:tracePt t="132956" x="3917950" y="3041650"/>
          <p14:tracePt t="132987" x="3960813" y="3025775"/>
          <p14:tracePt t="133002" x="3968750" y="3000375"/>
          <p14:tracePt t="133019" x="3986213" y="3000375"/>
          <p14:tracePt t="133034" x="4002088" y="2982913"/>
          <p14:tracePt t="133050" x="4011613" y="2982913"/>
          <p14:tracePt t="133066" x="4027488" y="2974975"/>
          <p14:tracePt t="133080" x="4052888" y="2965450"/>
          <p14:tracePt t="133099" x="4079875" y="2949575"/>
          <p14:tracePt t="133115" x="4105275" y="2940050"/>
          <p14:tracePt t="133129" x="4121150" y="2932113"/>
          <p14:tracePt t="133129" x="4130675" y="2932113"/>
          <p14:tracePt t="133148" x="4146550" y="2932113"/>
          <p14:tracePt t="133162" x="4156075" y="2932113"/>
          <p14:tracePt t="133180" x="4164013" y="2932113"/>
          <p14:tracePt t="133193" x="4171950" y="2922588"/>
          <p14:tracePt t="133798" x="4171950" y="2914650"/>
          <p14:tracePt t="133815" x="4171950" y="2906713"/>
          <p14:tracePt t="133830" x="4171950" y="2897188"/>
          <p14:tracePt t="133849" x="4171950" y="2889250"/>
          <p14:tracePt t="133863" x="4171950" y="2881313"/>
          <p14:tracePt t="133882" x="4181475" y="2863850"/>
          <p14:tracePt t="134486" x="4156075" y="2914650"/>
          <p14:tracePt t="134501" x="4138613" y="2932113"/>
          <p14:tracePt t="134519" x="4113213" y="2957513"/>
          <p14:tracePt t="134533" x="4095750" y="2965450"/>
          <p14:tracePt t="134535" x="4087813" y="2974975"/>
          <p14:tracePt t="134549" x="4087813" y="2982913"/>
          <p14:tracePt t="134565" x="4044950" y="3025775"/>
          <p14:tracePt t="134597" x="4019550" y="3041650"/>
          <p14:tracePt t="134615" x="4011613" y="3041650"/>
          <p14:tracePt t="134630" x="3986213" y="3059113"/>
          <p14:tracePt t="134645" x="3968750" y="3076575"/>
          <p14:tracePt t="134663" x="3925888" y="3094038"/>
          <p14:tracePt t="134674" x="3917950" y="3101975"/>
          <p14:tracePt t="134689" x="3917950" y="3119438"/>
          <p14:tracePt t="134706" x="3917950" y="3127375"/>
          <p14:tracePt t="134724" x="3900488" y="3135313"/>
          <p14:tracePt t="134753" x="3892550" y="3160713"/>
          <p14:tracePt t="134784" x="3875088" y="3178175"/>
          <p14:tracePt t="134799" x="3867150" y="3186113"/>
          <p14:tracePt t="134814" x="3857625" y="3195638"/>
          <p14:tracePt t="134831" x="3849688" y="3195638"/>
          <p14:tracePt t="134849" x="3841750" y="3203575"/>
          <p14:tracePt t="134864" x="3824288" y="3211513"/>
          <p14:tracePt t="134883" x="3816350" y="3228975"/>
          <p14:tracePt t="134898" x="3798888" y="3238500"/>
          <p14:tracePt t="134911" x="3790950" y="3238500"/>
          <p14:tracePt t="134944" x="3790950" y="3246438"/>
          <p14:tracePt t="134972" x="3773488" y="3254375"/>
          <p14:tracePt t="134987" x="3773488" y="3263900"/>
          <p14:tracePt t="135004" x="3763963" y="3271838"/>
          <p14:tracePt t="135019" x="3738563" y="3279775"/>
          <p14:tracePt t="135033" x="3738563" y="3289300"/>
          <p14:tracePt t="135049" x="3722688" y="3289300"/>
          <p14:tracePt t="135067" x="3713163" y="3297238"/>
          <p14:tracePt t="135083" x="3697288" y="3305175"/>
          <p14:tracePt t="135128" x="3671888" y="3322638"/>
          <p14:tracePt t="135146" x="3671888" y="3330575"/>
          <p14:tracePt t="135157" x="3662363" y="3330575"/>
          <p14:tracePt t="135180" x="3654425" y="3330575"/>
          <p14:tracePt t="135191" x="3629025" y="3340100"/>
          <p14:tracePt t="135220" x="3619500" y="3348038"/>
          <p14:tracePt t="135236" x="3611563" y="3348038"/>
          <p14:tracePt t="135250" x="3594100" y="3355975"/>
          <p14:tracePt t="135269" x="3586163" y="3355975"/>
          <p14:tracePt t="135284" x="3578225" y="3355975"/>
          <p14:tracePt t="135299" x="3552825" y="3365500"/>
          <p14:tracePt t="135316" x="3543300" y="3365500"/>
          <p14:tracePt t="135334" x="3535363" y="3365500"/>
          <p14:tracePt t="135349" x="3535363" y="3373438"/>
          <p14:tracePt t="135364" x="3517900" y="3373438"/>
          <p14:tracePt t="135383" x="3502025" y="3390900"/>
          <p14:tracePt t="135398" x="3484563" y="3390900"/>
          <p14:tracePt t="135413" x="3484563" y="3398838"/>
          <p14:tracePt t="135456" x="3475038" y="3398838"/>
          <p14:tracePt t="135474" x="3459163" y="3398838"/>
          <p14:tracePt t="135710" x="3467100" y="3398838"/>
          <p14:tracePt t="135739" x="3484563" y="3398838"/>
          <p14:tracePt t="135754" x="3502025" y="3398838"/>
          <p14:tracePt t="135770" x="3509963" y="3398838"/>
          <p14:tracePt t="136363" x="3517900" y="3398838"/>
          <p14:tracePt t="136381" x="3543300" y="3382963"/>
          <p14:tracePt t="136392" x="3586163" y="3373438"/>
          <p14:tracePt t="136415" x="3756025" y="3314700"/>
          <p14:tracePt t="136428" x="3849688" y="3305175"/>
          <p14:tracePt t="136441" x="4070350" y="3203575"/>
          <p14:tracePt t="136456" x="4316413" y="3094038"/>
          <p14:tracePt t="136473" x="4546600" y="2990850"/>
          <p14:tracePt t="136489" x="4733925" y="2897188"/>
          <p14:tracePt t="136506" x="4818063" y="2838450"/>
          <p14:tracePt t="136507" x="4903788" y="2795588"/>
          <p14:tracePt t="136516" x="5013325" y="2701925"/>
          <p14:tracePt t="136536" x="5106988" y="2625725"/>
          <p14:tracePt t="136550" x="5116513" y="2608263"/>
          <p14:tracePt t="136566" x="5124450" y="2557463"/>
          <p14:tracePt t="136581" x="5141913" y="2532063"/>
          <p14:tracePt t="136600" x="5141913" y="2524125"/>
          <p14:tracePt t="136616" x="5141913" y="2506663"/>
          <p14:tracePt t="136705" x="5141913" y="2498725"/>
          <p14:tracePt t="136895" x="5132388" y="2506663"/>
          <p14:tracePt t="136971" x="5149850" y="2506663"/>
          <p14:tracePt t="136988" x="5208588" y="2506663"/>
          <p14:tracePt t="137003" x="5251450" y="2506663"/>
          <p14:tracePt t="137023" x="5380038" y="2506663"/>
          <p14:tracePt t="137050" x="5489575" y="2489200"/>
          <p14:tracePt t="137064" x="5616575" y="2447925"/>
          <p14:tracePt t="137083" x="5753100" y="2397125"/>
          <p14:tracePt t="137099" x="5889625" y="2354263"/>
          <p14:tracePt t="137114" x="6008688" y="2311400"/>
          <p14:tracePt t="137132" x="6118225" y="2252663"/>
          <p14:tracePt t="137147" x="6194425" y="2192338"/>
          <p14:tracePt t="137159" x="6221413" y="2166938"/>
          <p14:tracePt t="137174" x="6229350" y="2149475"/>
          <p14:tracePt t="137189" x="6237288" y="2098675"/>
          <p14:tracePt t="137207" x="6246813" y="2055813"/>
          <p14:tracePt t="137222" x="6262688" y="2022475"/>
          <p14:tracePt t="137239" x="6262688" y="1971675"/>
          <p14:tracePt t="137256" x="6262688" y="1928813"/>
          <p14:tracePt t="137274" x="6262688" y="1860550"/>
          <p14:tracePt t="137301" x="6262688" y="1801813"/>
          <p14:tracePt t="137317" x="6262688" y="1784350"/>
          <p14:tracePt t="137333" x="6262688" y="1758950"/>
          <p14:tracePt t="137349" x="6262688" y="1725613"/>
          <p14:tracePt t="137366" x="6262688" y="1716088"/>
          <p14:tracePt t="137384" x="6254750" y="1682750"/>
          <p14:tracePt t="137402" x="6221413" y="1639888"/>
          <p14:tracePt t="137429" x="6178550" y="1597025"/>
          <p14:tracePt t="137440" x="6169025" y="1589088"/>
          <p14:tracePt t="137456" x="6161088" y="1571625"/>
          <p14:tracePt t="137487" x="6161088" y="1563688"/>
          <p14:tracePt t="137517" x="6153150" y="1563688"/>
          <p14:tracePt t="137595" x="6169025" y="1563688"/>
          <p14:tracePt t="137612" x="6194425" y="1563688"/>
          <p14:tracePt t="137632" x="6246813" y="1530350"/>
          <p14:tracePt t="137647" x="6313488" y="1470025"/>
          <p14:tracePt t="137658" x="6338888" y="1427163"/>
          <p14:tracePt t="137673" x="6450013" y="1350963"/>
          <p14:tracePt t="137689" x="6510338" y="1274763"/>
          <p14:tracePt t="137706" x="6569075" y="1189038"/>
          <p14:tracePt t="137722" x="6627813" y="1112838"/>
          <p14:tracePt t="137740" x="6627813" y="1104900"/>
          <p14:tracePt t="137756" x="6637338" y="1079500"/>
          <p14:tracePt t="137768" x="6645275" y="1054100"/>
          <p14:tracePt t="137877" x="6645275" y="1044575"/>
          <p14:tracePt t="137893" x="6611938" y="1054100"/>
          <p14:tracePt t="137913" x="6577013" y="1069975"/>
          <p14:tracePt t="137925" x="6569075" y="1096963"/>
          <p14:tracePt t="137939" x="6569075" y="1130300"/>
          <p14:tracePt t="137956" x="6569075" y="1163638"/>
          <p14:tracePt t="138411" x="6569075" y="1181100"/>
          <p14:tracePt t="138503" x="6569075" y="1189038"/>
          <p14:tracePt t="138549" x="6569075" y="1173163"/>
          <p14:tracePt t="138564" x="6577013" y="1163638"/>
          <p14:tracePt t="138736" x="6577013" y="1155700"/>
          <p14:tracePt t="138753" x="6594475" y="1138238"/>
          <p14:tracePt t="138768" x="6611938" y="1112838"/>
          <p14:tracePt t="138786" x="6645275" y="1079500"/>
          <p14:tracePt t="138801" x="6670675" y="1028700"/>
          <p14:tracePt t="138817" x="6705600" y="1019175"/>
          <p14:tracePt t="138832" x="6721475" y="1003300"/>
          <p14:tracePt t="138849" x="6756400" y="993775"/>
          <p14:tracePt t="138863" x="6799263" y="977900"/>
          <p14:tracePt t="138882" x="6832600" y="977900"/>
          <p14:tracePt t="138897" x="6850063" y="977900"/>
          <p14:tracePt t="138908" x="6883400" y="977900"/>
          <p14:tracePt t="138929" x="6943725" y="977900"/>
          <p14:tracePt t="138941" x="6969125" y="977900"/>
          <p14:tracePt t="138956" x="6985000" y="977900"/>
          <p14:tracePt t="138987" x="6994525" y="977900"/>
          <p14:tracePt t="139002" x="7010400" y="993775"/>
          <p14:tracePt t="139017" x="7027863" y="1003300"/>
          <p14:tracePt t="139032" x="7053263" y="1028700"/>
          <p14:tracePt t="139051" x="7061200" y="1036638"/>
          <p14:tracePt t="139065" x="7061200" y="1044575"/>
          <p14:tracePt t="139160" x="7061200" y="1054100"/>
          <p14:tracePt t="139378" x="7078663" y="1054100"/>
          <p14:tracePt t="139411" x="7088188" y="1054100"/>
          <p14:tracePt t="139445" x="7088188" y="1062038"/>
          <p14:tracePt t="139457" x="7088188" y="1069975"/>
          <p14:tracePt t="139473" x="7078663" y="1079500"/>
          <p14:tracePt t="139490" x="6985000" y="1112838"/>
          <p14:tracePt t="139505" x="6943725" y="1112838"/>
          <p14:tracePt t="139506" x="6900863" y="1138238"/>
          <p14:tracePt t="139522" x="6815138" y="1155700"/>
          <p14:tracePt t="139539" x="6781800" y="1163638"/>
          <p14:tracePt t="139629" x="6772275" y="1163638"/>
          <p14:tracePt t="139663" x="6824663" y="1155700"/>
          <p14:tracePt t="139675" x="6883400" y="1138238"/>
          <p14:tracePt t="139707" x="6959600" y="1138238"/>
          <p14:tracePt t="139722" x="7002463" y="1138238"/>
          <p14:tracePt t="139739" x="7045325" y="1138238"/>
          <p14:tracePt t="139756" x="7113588" y="1138238"/>
          <p14:tracePt t="139766" x="7121525" y="1138238"/>
          <p14:tracePt t="139783" x="7138988" y="1138238"/>
          <p14:tracePt t="139878" x="7138988" y="1155700"/>
          <p14:tracePt t="139926" x="7129463" y="1155700"/>
          <p14:tracePt t="140189" x="7121525" y="1155700"/>
          <p14:tracePt t="140208" x="7104063" y="1155700"/>
          <p14:tracePt t="140220" x="7096125" y="1155700"/>
          <p14:tracePt t="140240" x="7045325" y="1155700"/>
          <p14:tracePt t="140256" x="6985000" y="1155700"/>
          <p14:tracePt t="140272" x="6926263" y="1155700"/>
          <p14:tracePt t="140282" x="6908800" y="1155700"/>
          <p14:tracePt t="140301" x="6883400" y="1155700"/>
          <p14:tracePt t="140410" x="6891338" y="1155700"/>
          <p14:tracePt t="140427" x="6900863" y="1155700"/>
          <p14:tracePt t="140533" x="6900863" y="1163638"/>
          <p14:tracePt t="140550" x="6850063" y="1173163"/>
          <p14:tracePt t="140566" x="6789738" y="1181100"/>
          <p14:tracePt t="140582" x="6680200" y="1189038"/>
          <p14:tracePt t="140600" x="6551613" y="1198563"/>
          <p14:tracePt t="140615" x="6467475" y="1198563"/>
          <p14:tracePt t="140632" x="6399213" y="1198563"/>
          <p14:tracePt t="140646" x="6365875" y="1216025"/>
          <p14:tracePt t="140658" x="6356350" y="1216025"/>
          <p14:tracePt t="140680" x="6313488" y="1223963"/>
          <p14:tracePt t="140705" x="6297613" y="1231900"/>
          <p14:tracePt t="140736" x="6288088" y="1257300"/>
          <p14:tracePt t="140754" x="6280150" y="1274763"/>
          <p14:tracePt t="140769" x="6280150" y="1300163"/>
          <p14:tracePt t="140783" x="6280150" y="1360488"/>
          <p14:tracePt t="140798" x="6323013" y="1419225"/>
          <p14:tracePt t="140816" x="6356350" y="1470025"/>
          <p14:tracePt t="140833" x="6373813" y="1495425"/>
          <p14:tracePt t="140849" x="6391275" y="1546225"/>
          <p14:tracePt t="140867" x="6391275" y="1571625"/>
          <p14:tracePt t="140882" x="6391275" y="1589088"/>
          <p14:tracePt t="140897" x="6391275" y="1614488"/>
          <p14:tracePt t="140908" x="6391275" y="1622425"/>
          <p14:tracePt t="140928" x="6305550" y="1649413"/>
          <p14:tracePt t="140959" x="6102350" y="1674813"/>
          <p14:tracePt t="140971" x="5940425" y="1674813"/>
          <p14:tracePt t="140990" x="5753100" y="1674813"/>
          <p14:tracePt t="141006" x="5575300" y="1674813"/>
          <p14:tracePt t="141007" x="5497513" y="1674813"/>
          <p14:tracePt t="141016" x="5430838" y="1665288"/>
          <p14:tracePt t="141036" x="5327650" y="1631950"/>
          <p14:tracePt t="141051" x="5235575" y="1571625"/>
          <p14:tracePt t="141066" x="5149850" y="1512888"/>
          <p14:tracePt t="141082" x="5073650" y="1462088"/>
          <p14:tracePt t="141099" x="5013325" y="1419225"/>
          <p14:tracePt t="141116" x="4972050" y="1401763"/>
          <p14:tracePt t="141133" x="4946650" y="1393825"/>
          <p14:tracePt t="141151" x="4886325" y="1368425"/>
          <p14:tracePt t="141161" x="4843463" y="1360488"/>
          <p14:tracePt t="141181" x="4749800" y="1360488"/>
          <p14:tracePt t="141198" x="4657725" y="1343025"/>
          <p14:tracePt t="141211" x="4622800" y="1343025"/>
          <p14:tracePt t="141226" x="4589463" y="1343025"/>
          <p14:tracePt t="141240" x="4579938" y="1343025"/>
          <p14:tracePt t="141257" x="4564063" y="1343025"/>
          <p14:tracePt t="141272" x="4546600" y="1343025"/>
          <p14:tracePt t="141284" x="4529138" y="1343025"/>
          <p14:tracePt t="141284" x="4521200" y="1368425"/>
          <p14:tracePt t="141301" x="4486275" y="1385888"/>
          <p14:tracePt t="141317" x="4445000" y="1401763"/>
          <p14:tracePt t="141333" x="4445000" y="1419225"/>
          <p14:tracePt t="141349" x="4402138" y="1444625"/>
          <p14:tracePt t="141365" x="4341813" y="1462088"/>
          <p14:tracePt t="141381" x="4308475" y="1487488"/>
          <p14:tracePt t="141399" x="4283075" y="1487488"/>
          <p14:tracePt t="141417" x="4249738" y="1487488"/>
          <p14:tracePt t="141424" x="4214813" y="1487488"/>
          <p14:tracePt t="141440" x="4156075" y="1487488"/>
          <p14:tracePt t="141457" x="4079875" y="1487488"/>
          <p14:tracePt t="141474" x="4044950" y="1487488"/>
          <p14:tracePt t="141492" x="3994150" y="1487488"/>
          <p14:tracePt t="141506" x="3976688" y="1487488"/>
          <p14:tracePt t="141523" x="3960813" y="1487488"/>
          <p14:tracePt t="141532" x="3935413" y="1487488"/>
          <p14:tracePt t="141549" x="3900488" y="1495425"/>
          <p14:tracePt t="141564" x="3875088" y="1504950"/>
          <p14:tracePt t="141580" x="3857625" y="1504950"/>
          <p14:tracePt t="141782" x="3849688" y="1504950"/>
          <p14:tracePt t="141800" x="3832225" y="1504950"/>
          <p14:tracePt t="141815" x="3806825" y="1504950"/>
          <p14:tracePt t="141830" x="3748088" y="1512888"/>
          <p14:tracePt t="141849" x="3705225" y="1512888"/>
          <p14:tracePt t="141865" x="3636963" y="1520825"/>
          <p14:tracePt t="141881" x="3578225" y="1520825"/>
          <p14:tracePt t="141894" x="3568700" y="1520825"/>
          <p14:tracePt t="141914" x="3535363" y="1530350"/>
          <p14:tracePt t="141926" x="3527425" y="1530350"/>
          <p14:tracePt t="141988" x="3517900" y="1546225"/>
          <p14:tracePt t="142001" x="3509963" y="1555750"/>
          <p14:tracePt t="142096" x="3517900" y="1555750"/>
          <p14:tracePt t="142112" x="3586163" y="1555750"/>
          <p14:tracePt t="142130" x="3646488" y="1571625"/>
          <p14:tracePt t="142149" x="3697288" y="1571625"/>
          <p14:tracePt t="142283" x="3705225" y="1571625"/>
          <p14:tracePt t="142300" x="3705225" y="1555750"/>
          <p14:tracePt t="142316" x="3705225" y="1530350"/>
          <p14:tracePt t="142330" x="3705225" y="1504950"/>
          <p14:tracePt t="142349" x="3705225" y="1477963"/>
          <p14:tracePt t="142364" x="3705225" y="1452563"/>
          <p14:tracePt t="142504" x="3705225" y="1444625"/>
          <p14:tracePt t="142548" x="3697288" y="1452563"/>
          <p14:tracePt t="142565" x="3697288" y="1462088"/>
          <p14:tracePt t="142798" x="3697288" y="1436688"/>
          <p14:tracePt t="142816" x="3713163" y="1401763"/>
          <p14:tracePt t="142831" x="3748088" y="1368425"/>
          <p14:tracePt t="142851" x="3883025" y="1292225"/>
          <p14:tracePt t="142867" x="4037013" y="1257300"/>
          <p14:tracePt t="142882" x="4265613" y="1206500"/>
          <p14:tracePt t="142898" x="4538663" y="1173163"/>
          <p14:tracePt t="142912" x="4665663" y="1163638"/>
          <p14:tracePt t="142927" x="4878388" y="1163638"/>
          <p14:tracePt t="142941" x="4937125" y="1163638"/>
          <p14:tracePt t="142958" x="4946650" y="1163638"/>
          <p14:tracePt t="143034" x="4937125" y="1163638"/>
          <p14:tracePt t="143049" x="4894263" y="1198563"/>
          <p14:tracePt t="143065" x="4843463" y="1241425"/>
          <p14:tracePt t="143082" x="4784725" y="1308100"/>
          <p14:tracePt t="143098" x="4724400" y="1350963"/>
          <p14:tracePt t="143112" x="4657725" y="1376363"/>
          <p14:tracePt t="143127" x="4589463" y="1419225"/>
          <p14:tracePt t="143147" x="4503738" y="1444625"/>
          <p14:tracePt t="143159" x="4427538" y="1477963"/>
          <p14:tracePt t="143173" x="4308475" y="1520825"/>
          <p14:tracePt t="143189" x="4189413" y="1538288"/>
          <p14:tracePt t="143206" x="4062413" y="1581150"/>
          <p14:tracePt t="143223" x="4019550" y="1589088"/>
          <p14:tracePt t="143240" x="3986213" y="1589088"/>
          <p14:tracePt t="143256" x="3968750" y="1589088"/>
          <p14:tracePt t="143299" x="3951288" y="1589088"/>
          <p14:tracePt t="143314" x="3943350" y="1589088"/>
          <p14:tracePt t="143332" x="3925888" y="1589088"/>
          <p14:tracePt t="143347" x="3908425" y="1589088"/>
          <p14:tracePt t="143366" x="3900488" y="1589088"/>
          <p14:tracePt t="143382" x="3892550" y="1589088"/>
          <p14:tracePt t="143399" x="3875088" y="1589088"/>
          <p14:tracePt t="143413" x="3867150" y="1589088"/>
          <p14:tracePt t="143445" x="3857625" y="1589088"/>
          <p14:tracePt t="143502" x="3935413" y="1589088"/>
          <p14:tracePt t="143520" x="3968750" y="1589088"/>
          <p14:tracePt t="143536" x="4325938" y="1589088"/>
          <p14:tracePt t="143550" x="4538663" y="1589088"/>
          <p14:tracePt t="143567" x="5380038" y="1589088"/>
          <p14:tracePt t="143582" x="5753100" y="1589088"/>
          <p14:tracePt t="143598" x="5991225" y="1589088"/>
          <p14:tracePt t="143613" x="6049963" y="1589088"/>
          <p14:tracePt t="143632" x="6059488" y="1589088"/>
          <p14:tracePt t="143647" x="6067425" y="1589088"/>
          <p14:tracePt t="143658" x="6076950" y="1589088"/>
          <p14:tracePt t="143680" x="6127750" y="1563688"/>
          <p14:tracePt t="143691" x="6153150" y="1555750"/>
          <p14:tracePt t="143706" x="6211888" y="1546225"/>
          <p14:tracePt t="143723" x="6288088" y="1546225"/>
          <p14:tracePt t="143739" x="6442075" y="1546225"/>
          <p14:tracePt t="143757" x="6721475" y="1546225"/>
          <p14:tracePt t="143766" x="7002463" y="1546225"/>
          <p14:tracePt t="143785" x="7129463" y="1538288"/>
          <p14:tracePt t="143801" x="7334250" y="1538288"/>
          <p14:tracePt t="143816" x="7418388" y="1512888"/>
          <p14:tracePt t="143832" x="7443788" y="1504950"/>
          <p14:tracePt t="143850" x="7469188" y="1495425"/>
          <p14:tracePt t="143867" x="7504113" y="1487488"/>
          <p14:tracePt t="143884" x="7572375" y="1487488"/>
          <p14:tracePt t="143900" x="7656513" y="1487488"/>
          <p14:tracePt t="143916" x="7724775" y="1487488"/>
          <p14:tracePt t="143929" x="7800975" y="1487488"/>
          <p14:tracePt t="143930" x="7886700" y="1495425"/>
          <p14:tracePt t="143939" x="7954963" y="1504950"/>
          <p14:tracePt t="143957" x="8064500" y="1520825"/>
          <p14:tracePt t="143972" x="8115300" y="1530350"/>
          <p14:tracePt t="144063" x="8115300" y="1538288"/>
          <p14:tracePt t="144316" x="8132763" y="1538288"/>
          <p14:tracePt t="144331" x="8150225" y="1538288"/>
          <p14:tracePt t="144346" x="8158163" y="1538288"/>
          <p14:tracePt t="144365" x="8175625" y="1538288"/>
          <p14:tracePt t="144380" x="8191500" y="1530350"/>
          <p14:tracePt t="144693" x="8191500" y="1614488"/>
          <p14:tracePt t="144709" x="8166100" y="1860550"/>
          <p14:tracePt t="144724" x="8089900" y="2192338"/>
          <p14:tracePt t="144739" x="8005763" y="2422525"/>
          <p14:tracePt t="144757" x="7562850" y="3314700"/>
          <p14:tracePt t="144767" x="7385050" y="3629025"/>
          <p14:tracePt t="144786" x="6865938" y="4308475"/>
          <p14:tracePt t="144800" x="6654800" y="4521200"/>
          <p14:tracePt t="144816" x="6569075" y="4605338"/>
          <p14:tracePt t="144835" x="6399213" y="4691063"/>
          <p14:tracePt t="144850" x="6194425" y="4767263"/>
          <p14:tracePt t="144867" x="6084888" y="4792663"/>
          <p14:tracePt t="144884" x="6008688" y="4802188"/>
          <p14:tracePt t="144897" x="5983288" y="4810125"/>
          <p14:tracePt t="144914" x="5864225" y="4810125"/>
          <p14:tracePt t="144929" x="5803900" y="4810125"/>
          <p14:tracePt t="144939" x="5641975" y="4810125"/>
          <p14:tracePt t="144957" x="5430838" y="4810125"/>
          <p14:tracePt t="144972" x="5192713" y="4827588"/>
          <p14:tracePt t="144989" x="4937125" y="4835525"/>
          <p14:tracePt t="145006" x="4683125" y="4886325"/>
          <p14:tracePt t="145023" x="4435475" y="4919663"/>
          <p14:tracePt t="145039" x="4232275" y="4954588"/>
          <p14:tracePt t="145049" x="4164013" y="4972050"/>
          <p14:tracePt t="145065" x="4011613" y="5038725"/>
          <p14:tracePt t="145081" x="3925888" y="5091113"/>
          <p14:tracePt t="145099" x="3849688" y="5141913"/>
          <p14:tracePt t="145114" x="3798888" y="5175250"/>
          <p14:tracePt t="145130" x="3730625" y="5226050"/>
          <p14:tracePt t="145149" x="3679825" y="5243513"/>
          <p14:tracePt t="145164" x="3654425" y="5243513"/>
          <p14:tracePt t="145176" x="3636963" y="5243513"/>
          <p14:tracePt t="145190" x="3619500" y="5243513"/>
          <p14:tracePt t="145206" x="3611563" y="5243513"/>
          <p14:tracePt t="145223" x="3586163" y="5208588"/>
          <p14:tracePt t="145224" x="3578225" y="5183188"/>
          <p14:tracePt t="145239" x="3560763" y="5099050"/>
          <p14:tracePt t="145257" x="3560763" y="5013325"/>
          <p14:tracePt t="145273" x="3560763" y="4919663"/>
          <p14:tracePt t="145283" x="3578225" y="4852988"/>
          <p14:tracePt t="145300" x="3697288" y="4699000"/>
          <p14:tracePt t="145316" x="3943350" y="4538663"/>
          <p14:tracePt t="145333" x="4435475" y="4427538"/>
          <p14:tracePt t="145350" x="4716463" y="4410075"/>
          <p14:tracePt t="145369" x="4843463" y="4410075"/>
          <p14:tracePt t="145383" x="5091113" y="4452938"/>
          <p14:tracePt t="145400" x="5311775" y="4640263"/>
          <p14:tracePt t="145416" x="5413375" y="4792663"/>
          <p14:tracePt t="145425" x="5464175" y="4843463"/>
          <p14:tracePt t="145441" x="5591175" y="4979988"/>
          <p14:tracePt t="145458" x="5735638" y="5056188"/>
          <p14:tracePt t="145473" x="5872163" y="5106988"/>
          <p14:tracePt t="145491" x="5983288" y="5149850"/>
          <p14:tracePt t="145506" x="6034088" y="5157788"/>
          <p14:tracePt t="145523" x="6084888" y="5157788"/>
          <p14:tracePt t="145533" x="6118225" y="5157788"/>
          <p14:tracePt t="145549" x="6153150" y="5106988"/>
          <p14:tracePt t="145567" x="6194425" y="5038725"/>
          <p14:tracePt t="145583" x="6221413" y="5022850"/>
          <p14:tracePt t="145600" x="6254750" y="4937125"/>
          <p14:tracePt t="145614" x="6262688" y="4903788"/>
          <p14:tracePt t="145633" x="6262688" y="4886325"/>
          <p14:tracePt t="145689" x="6272213" y="4878388"/>
          <p14:tracePt t="145727" x="6297613" y="4878388"/>
          <p14:tracePt t="145738" x="6313488" y="4868863"/>
          <p14:tracePt t="145756" x="6338888" y="4868863"/>
          <p14:tracePt t="145773" x="6442075" y="4868863"/>
          <p14:tracePt t="145789" x="6483350" y="4868863"/>
          <p14:tracePt t="145789" x="6551613" y="4868863"/>
          <p14:tracePt t="145798" x="6637338" y="4868863"/>
          <p14:tracePt t="145815" x="6815138" y="4878388"/>
          <p14:tracePt t="145831" x="6969125" y="4878388"/>
          <p14:tracePt t="145849" x="7070725" y="4878388"/>
          <p14:tracePt t="145865" x="7113588" y="4878388"/>
          <p14:tracePt t="145895" x="7121525" y="4878388"/>
          <p14:tracePt t="145910" x="7121525" y="4868863"/>
          <p14:tracePt t="145931" x="7104063" y="4767263"/>
          <p14:tracePt t="145946" x="7045325" y="4683125"/>
          <p14:tracePt t="145963" x="7045325" y="4673600"/>
          <p14:tracePt t="145974" x="6985000" y="4640263"/>
          <p14:tracePt t="145990" x="6916738" y="4630738"/>
          <p14:tracePt t="146006" x="6746875" y="4630738"/>
          <p14:tracePt t="146016" x="6611938" y="4630738"/>
          <p14:tracePt t="146034" x="6313488" y="4630738"/>
          <p14:tracePt t="146035" x="6143625" y="4630738"/>
          <p14:tracePt t="146049" x="5983288" y="4640263"/>
          <p14:tracePt t="146067" x="5514975" y="4716463"/>
          <p14:tracePt t="146082" x="5370513" y="4741863"/>
          <p14:tracePt t="146100" x="5141913" y="4767263"/>
          <p14:tracePt t="146116" x="4962525" y="4802188"/>
          <p14:tracePt t="146132" x="4860925" y="4802188"/>
          <p14:tracePt t="146148" x="4792663" y="4802188"/>
          <p14:tracePt t="146157" x="4759325" y="4810125"/>
          <p14:tracePt t="146267" x="4802188" y="4810125"/>
          <p14:tracePt t="146285" x="4903788" y="4843463"/>
          <p14:tracePt t="146299" x="4987925" y="4852988"/>
          <p14:tracePt t="146317" x="5116513" y="4860925"/>
          <p14:tracePt t="146332" x="5149850" y="4868863"/>
          <p14:tracePt t="146503" x="5141913" y="4868863"/>
          <p14:tracePt t="146517" x="5132388" y="4868863"/>
          <p14:tracePt t="146550" x="5149850" y="4868863"/>
          <p14:tracePt t="146564" x="5235575" y="4868863"/>
          <p14:tracePt t="146582" x="5337175" y="4878388"/>
          <p14:tracePt t="146596" x="5446713" y="4886325"/>
          <p14:tracePt t="146614" x="5702300" y="4886325"/>
          <p14:tracePt t="146632" x="6153150" y="4911725"/>
          <p14:tracePt t="146648" x="6510338" y="4929188"/>
          <p14:tracePt t="146659" x="6662738" y="4937125"/>
          <p14:tracePt t="146674" x="6908800" y="4937125"/>
          <p14:tracePt t="146689" x="7045325" y="4937125"/>
          <p14:tracePt t="146707" x="7053263" y="4937125"/>
          <p14:tracePt t="146722" x="7070725" y="4937125"/>
          <p14:tracePt t="146745" x="7070725" y="4929188"/>
          <p14:tracePt t="146756" x="7070725" y="4911725"/>
          <p14:tracePt t="146767" x="7070725" y="4894263"/>
          <p14:tracePt t="146801" x="7078663" y="4894263"/>
          <p14:tracePt t="146846" x="7104063" y="4894263"/>
          <p14:tracePt t="146865" x="7197725" y="4937125"/>
          <p14:tracePt t="146881" x="7367588" y="5013325"/>
          <p14:tracePt t="146897" x="7597775" y="5106988"/>
          <p14:tracePt t="146909" x="7877175" y="5218113"/>
          <p14:tracePt t="146931" x="8124825" y="5276850"/>
          <p14:tracePt t="146947" x="8345488" y="5337175"/>
          <p14:tracePt t="146958" x="8421688" y="5353050"/>
          <p14:tracePt t="147050" x="8421688" y="5345113"/>
          <p14:tracePt t="147065" x="8396288" y="5276850"/>
          <p14:tracePt t="147080" x="8353425" y="5243513"/>
          <p14:tracePt t="147099" x="8328025" y="5192713"/>
          <p14:tracePt t="147116" x="8320088" y="5183188"/>
          <p14:tracePt t="147220" x="8404225" y="5260975"/>
          <p14:tracePt t="147237" x="8439150" y="5276850"/>
          <p14:tracePt t="147237" x="8472488" y="5294313"/>
          <p14:tracePt t="147252" x="8566150" y="5337175"/>
          <p14:tracePt t="147267" x="8591550" y="5362575"/>
          <p14:tracePt t="147283" x="8634413" y="5370513"/>
          <p14:tracePt t="147299" x="8642350" y="5370513"/>
          <p14:tracePt t="147347" x="8651875" y="5370513"/>
          <p14:tracePt t="147364" x="8642350" y="5327650"/>
          <p14:tracePt t="147380" x="8583613" y="5276850"/>
          <p14:tracePt t="147399" x="8489950" y="5235575"/>
          <p14:tracePt t="147415" x="8302625" y="5192713"/>
          <p14:tracePt t="147430" x="8099425" y="5175250"/>
          <p14:tracePt t="147443" x="7886700" y="5175250"/>
          <p14:tracePt t="147470" x="7666038" y="5218113"/>
          <p14:tracePt t="147488" x="7623175" y="5268913"/>
          <p14:tracePt t="147503" x="7605713" y="5319713"/>
          <p14:tracePt t="147517" x="7605713" y="5353050"/>
          <p14:tracePt t="147532" x="7623175" y="5380038"/>
          <p14:tracePt t="147551" x="7648575" y="5413375"/>
          <p14:tracePt t="147566" x="7742238" y="5421313"/>
          <p14:tracePt t="147582" x="7800975" y="5438775"/>
          <p14:tracePt t="147598" x="7912100" y="5456238"/>
          <p14:tracePt t="147615" x="8056563" y="5472113"/>
          <p14:tracePt t="147630" x="8158163" y="5481638"/>
          <p14:tracePt t="147689" x="8166100" y="5489575"/>
          <p14:tracePt t="147708" x="8166100" y="5514975"/>
          <p14:tracePt t="147720" x="8166100" y="5532438"/>
          <p14:tracePt t="147740" x="8140700" y="5616575"/>
          <p14:tracePt t="147756" x="8124825" y="5719763"/>
          <p14:tracePt t="147773" x="8124825" y="5761038"/>
          <p14:tracePt t="147773" x="8124825" y="5803900"/>
          <p14:tracePt t="147782" x="8124825" y="5846763"/>
          <p14:tracePt t="147798" x="8124825" y="5915025"/>
          <p14:tracePt t="147817" x="8124825" y="5965825"/>
          <p14:tracePt t="147833" x="8140700" y="5973763"/>
          <p14:tracePt t="147849" x="8166100" y="5973763"/>
          <p14:tracePt t="147863" x="8218488" y="5973763"/>
          <p14:tracePt t="147882" x="8285163" y="5905500"/>
          <p14:tracePt t="147900" x="8302625" y="5829300"/>
          <p14:tracePt t="147916" x="8345488" y="5727700"/>
          <p14:tracePt t="147932" x="8345488" y="5710238"/>
          <p14:tracePt t="147940" x="8345488" y="5608638"/>
          <p14:tracePt t="147961" x="8345488" y="5507038"/>
          <p14:tracePt t="147972" x="8345488" y="5446713"/>
          <p14:tracePt t="147988" x="8320088" y="5421313"/>
          <p14:tracePt t="147988" x="8294688" y="5421313"/>
          <p14:tracePt t="148002" x="8285163" y="5421313"/>
          <p14:tracePt t="148017" x="8277225" y="5421313"/>
          <p14:tracePt t="148033" x="8269288" y="5456238"/>
          <p14:tracePt t="148050" x="8269288" y="5540375"/>
          <p14:tracePt t="148066" x="8277225" y="5608638"/>
          <p14:tracePt t="148081" x="8335963" y="5659438"/>
          <p14:tracePt t="148099" x="8497888" y="5676900"/>
          <p14:tracePt t="148117" x="8736013" y="5676900"/>
          <p14:tracePt t="148131" x="9042400" y="5676900"/>
          <p14:tracePt t="149564" x="8115300" y="4946650"/>
          <p14:tracePt t="149583" x="5821363" y="4002088"/>
          <p14:tracePt t="149598" x="4224338" y="3314700"/>
          <p14:tracePt t="149616" x="2727325" y="2600325"/>
          <p14:tracePt t="149630" x="1401763" y="1971675"/>
          <p14:tracePt t="149642" x="900113" y="1700213"/>
          <p14:tracePt t="149666" x="42863" y="118110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4FB52D95-72F9-4FF8-9804-3362DE3CB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071" y="2941983"/>
            <a:ext cx="2503396" cy="246428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192EAF8-8DF2-4BCB-AF9F-8BDC91674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891" y="2941983"/>
            <a:ext cx="2534688" cy="246428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11FC42E-78B9-47F5-8740-C8A755293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4003" y="2941983"/>
            <a:ext cx="2534688" cy="246428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AC17CBE-764A-4430-8C0B-3FD728ED4C2E}"/>
              </a:ext>
            </a:extLst>
          </p:cNvPr>
          <p:cNvSpPr/>
          <p:nvPr/>
        </p:nvSpPr>
        <p:spPr>
          <a:xfrm>
            <a:off x="539881" y="639031"/>
            <a:ext cx="7889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測定例</a:t>
            </a:r>
            <a:r>
              <a:rPr lang="en-US" altLang="ja-JP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2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；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HSC-3 (</a:t>
            </a:r>
            <a:r>
              <a:rPr lang="ja-JP" altLang="en-US" kern="100" dirty="0">
                <a:latin typeface="+mn-ea"/>
                <a:cs typeface="Times New Roman" panose="02020603050405020304" pitchFamily="18" charset="0"/>
              </a:rPr>
              <a:t>舌癌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由来細胞株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) 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に</a:t>
            </a:r>
            <a:r>
              <a:rPr lang="ja-JP" altLang="en-US" kern="100" dirty="0">
                <a:latin typeface="+mn-ea"/>
                <a:cs typeface="Times New Roman" panose="02020603050405020304" pitchFamily="18" charset="0"/>
              </a:rPr>
              <a:t>シスプラチン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を加え、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72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時間培養後、</a:t>
            </a:r>
            <a:r>
              <a:rPr lang="en-US" altLang="ja-JP" kern="100" dirty="0">
                <a:latin typeface="+mn-ea"/>
                <a:cs typeface="Times New Roman" panose="02020603050405020304" pitchFamily="18" charset="0"/>
              </a:rPr>
              <a:t>FITC-VAD-FMK</a:t>
            </a:r>
            <a:r>
              <a:rPr lang="ja-JP" altLang="ja-JP" kern="100" dirty="0">
                <a:latin typeface="+mn-ea"/>
                <a:cs typeface="Times New Roman" panose="02020603050405020304" pitchFamily="18" charset="0"/>
              </a:rPr>
              <a:t>で測定。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50B916A-70F2-4853-B12A-FDDF43FE1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602" y="2941985"/>
            <a:ext cx="2534688" cy="246428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6BA5EE2-C431-451D-B8C6-A0B8A77BC655}"/>
              </a:ext>
            </a:extLst>
          </p:cNvPr>
          <p:cNvSpPr txBox="1"/>
          <p:nvPr/>
        </p:nvSpPr>
        <p:spPr>
          <a:xfrm>
            <a:off x="1762501" y="3835569"/>
            <a:ext cx="5485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5.77</a:t>
            </a:r>
            <a:endParaRPr kumimoji="1" lang="ja-JP" altLang="en-US" sz="16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397F215-F735-40B5-A666-D70BDFC01CBF}"/>
              </a:ext>
            </a:extLst>
          </p:cNvPr>
          <p:cNvSpPr txBox="1"/>
          <p:nvPr/>
        </p:nvSpPr>
        <p:spPr>
          <a:xfrm>
            <a:off x="3844343" y="3835569"/>
            <a:ext cx="5485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6.91</a:t>
            </a:r>
            <a:endParaRPr kumimoji="1" lang="ja-JP" altLang="en-US" sz="16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7052727-6E9D-4982-B184-E7946E773B27}"/>
              </a:ext>
            </a:extLst>
          </p:cNvPr>
          <p:cNvSpPr txBox="1"/>
          <p:nvPr/>
        </p:nvSpPr>
        <p:spPr>
          <a:xfrm>
            <a:off x="5953130" y="3835569"/>
            <a:ext cx="5485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12.4</a:t>
            </a:r>
            <a:endParaRPr kumimoji="1" lang="ja-JP" altLang="en-US" sz="16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4A84469-FDBC-4D98-AA15-B5E71F49C9DD}"/>
              </a:ext>
            </a:extLst>
          </p:cNvPr>
          <p:cNvSpPr txBox="1"/>
          <p:nvPr/>
        </p:nvSpPr>
        <p:spPr>
          <a:xfrm>
            <a:off x="7880881" y="3835569"/>
            <a:ext cx="5485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45.4</a:t>
            </a:r>
            <a:endParaRPr kumimoji="1" lang="ja-JP" altLang="en-US" sz="16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73B2F96-DE5D-4181-AAE5-9BB1EC161497}"/>
              </a:ext>
            </a:extLst>
          </p:cNvPr>
          <p:cNvSpPr txBox="1"/>
          <p:nvPr/>
        </p:nvSpPr>
        <p:spPr>
          <a:xfrm>
            <a:off x="3953861" y="219433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シスプラチン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4FB8B31-D03A-46F0-8131-6559C8FD5C24}"/>
              </a:ext>
            </a:extLst>
          </p:cNvPr>
          <p:cNvSpPr txBox="1"/>
          <p:nvPr/>
        </p:nvSpPr>
        <p:spPr>
          <a:xfrm>
            <a:off x="7459672" y="2696005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10uM</a:t>
            </a:r>
            <a:endParaRPr kumimoji="1" lang="ja-JP" altLang="en-US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35F310B-7D77-4F30-8C16-39E9219C20FF}"/>
              </a:ext>
            </a:extLst>
          </p:cNvPr>
          <p:cNvSpPr txBox="1"/>
          <p:nvPr/>
        </p:nvSpPr>
        <p:spPr>
          <a:xfrm>
            <a:off x="5341230" y="2687084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1uM</a:t>
            </a:r>
            <a:endParaRPr kumimoji="1" lang="ja-JP" altLang="en-US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38531D4-0174-4614-8A99-272607A1B067}"/>
              </a:ext>
            </a:extLst>
          </p:cNvPr>
          <p:cNvSpPr txBox="1"/>
          <p:nvPr/>
        </p:nvSpPr>
        <p:spPr>
          <a:xfrm>
            <a:off x="3287917" y="2696005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0.1uM</a:t>
            </a:r>
            <a:endParaRPr kumimoji="1" lang="ja-JP" altLang="en-US" b="1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DF63115-18E4-4876-BB77-0EFD16E9B320}"/>
              </a:ext>
            </a:extLst>
          </p:cNvPr>
          <p:cNvSpPr txBox="1"/>
          <p:nvPr/>
        </p:nvSpPr>
        <p:spPr>
          <a:xfrm>
            <a:off x="1509946" y="2687084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0uM</a:t>
            </a:r>
            <a:endParaRPr kumimoji="1" lang="ja-JP" altLang="en-US" b="1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B1631D52-6331-4F1C-A8A7-0F46E840FE90}"/>
              </a:ext>
            </a:extLst>
          </p:cNvPr>
          <p:cNvSpPr/>
          <p:nvPr/>
        </p:nvSpPr>
        <p:spPr>
          <a:xfrm rot="5400000" flipH="1">
            <a:off x="4692337" y="1627764"/>
            <a:ext cx="92707" cy="7464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5543D45-B861-457B-834D-B044AFBDA245}"/>
              </a:ext>
            </a:extLst>
          </p:cNvPr>
          <p:cNvSpPr txBox="1"/>
          <p:nvPr/>
        </p:nvSpPr>
        <p:spPr>
          <a:xfrm>
            <a:off x="4159705" y="5233180"/>
            <a:ext cx="126209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600" b="1" dirty="0"/>
              <a:t>FITC-VAD-FMK</a:t>
            </a:r>
            <a:endParaRPr kumimoji="1" lang="ja-JP" altLang="en-US" sz="1600" b="1" dirty="0"/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D1B57C73-09A2-4DBD-ABE6-B0F64EAB931F}"/>
              </a:ext>
            </a:extLst>
          </p:cNvPr>
          <p:cNvCxnSpPr>
            <a:cxnSpLocks/>
          </p:cNvCxnSpPr>
          <p:nvPr/>
        </p:nvCxnSpPr>
        <p:spPr>
          <a:xfrm flipV="1">
            <a:off x="5474895" y="5332451"/>
            <a:ext cx="3226005" cy="238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1E5F8FF2-247B-4793-B8CD-AB23125F8E3D}"/>
              </a:ext>
            </a:extLst>
          </p:cNvPr>
          <p:cNvCxnSpPr>
            <a:cxnSpLocks/>
          </p:cNvCxnSpPr>
          <p:nvPr/>
        </p:nvCxnSpPr>
        <p:spPr>
          <a:xfrm>
            <a:off x="732861" y="5356291"/>
            <a:ext cx="32230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3E8B722-69D6-4A37-A842-47081E8854AA}"/>
              </a:ext>
            </a:extLst>
          </p:cNvPr>
          <p:cNvSpPr txBox="1"/>
          <p:nvPr/>
        </p:nvSpPr>
        <p:spPr>
          <a:xfrm rot="16200000">
            <a:off x="-143797" y="3936840"/>
            <a:ext cx="843436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b="1" dirty="0"/>
              <a:t>Cell count</a:t>
            </a:r>
            <a:endParaRPr kumimoji="1" lang="ja-JP" altLang="en-US" sz="1600" b="1" dirty="0"/>
          </a:p>
        </p:txBody>
      </p:sp>
      <p:pic>
        <p:nvPicPr>
          <p:cNvPr id="35" name="オーディオ 34">
            <a:hlinkClick r:id="" action="ppaction://media"/>
            <a:extLst>
              <a:ext uri="{FF2B5EF4-FFF2-40B4-BE49-F238E27FC236}">
                <a16:creationId xmlns:a16="http://schemas.microsoft.com/office/drawing/2014/main" id="{F48E295D-DA05-4F3A-8471-70060EEC4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56"/>
    </mc:Choice>
    <mc:Fallback xmlns="">
      <p:transition spd="slow" advTm="27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5" x="3441700" y="5583238"/>
          <p14:tracePt t="480" x="3441700" y="5489575"/>
          <p14:tracePt t="496" x="3382963" y="5175250"/>
          <p14:tracePt t="513" x="3186113" y="4325938"/>
          <p14:tracePt t="527" x="3008313" y="3883025"/>
          <p14:tracePt t="546" x="2489200" y="3025775"/>
          <p14:tracePt t="562" x="2260600" y="2676525"/>
          <p14:tracePt t="576" x="2133600" y="2463800"/>
          <p14:tracePt t="597" x="2082800" y="2413000"/>
          <p14:tracePt t="612" x="2073275" y="2387600"/>
          <p14:tracePt t="626" x="2073275" y="2379663"/>
          <p14:tracePt t="684" x="2073275" y="2371725"/>
          <p14:tracePt t="699" x="2065338" y="2362200"/>
          <p14:tracePt t="714" x="2065338" y="2354263"/>
          <p14:tracePt t="729" x="2047875" y="2319338"/>
          <p14:tracePt t="747" x="1997075" y="2200275"/>
          <p14:tracePt t="762" x="1920875" y="2055813"/>
          <p14:tracePt t="776" x="1835150" y="1885950"/>
          <p14:tracePt t="795" x="1801813" y="1801813"/>
          <p14:tracePt t="812" x="1700213" y="1555750"/>
          <p14:tracePt t="828" x="1674813" y="1462088"/>
          <p14:tracePt t="842" x="1674813" y="1427163"/>
          <p14:tracePt t="854" x="1665288" y="1419225"/>
          <p14:tracePt t="1479" x="1665288" y="1411288"/>
          <p14:tracePt t="1497" x="1716088" y="1401763"/>
          <p14:tracePt t="1513" x="1776413" y="1376363"/>
          <p14:tracePt t="1528" x="1835150" y="1368425"/>
          <p14:tracePt t="1545" x="1911350" y="1350963"/>
          <p14:tracePt t="1561" x="1971675" y="1343025"/>
          <p14:tracePt t="1579" x="2014538" y="1317625"/>
          <p14:tracePt t="1639" x="2014538" y="1308100"/>
          <p14:tracePt t="1655" x="2022475" y="1292225"/>
          <p14:tracePt t="1669" x="2030413" y="1266825"/>
          <p14:tracePt t="1669" x="2039938" y="1231900"/>
          <p14:tracePt t="1685" x="2047875" y="1206500"/>
          <p14:tracePt t="1703" x="2047875" y="1181100"/>
          <p14:tracePt t="1720" x="2047875" y="1163638"/>
          <p14:tracePt t="1730" x="2047875" y="1155700"/>
          <p14:tracePt t="1746" x="2047875" y="1130300"/>
          <p14:tracePt t="1762" x="2047875" y="1112838"/>
          <p14:tracePt t="1781" x="2030413" y="1096963"/>
          <p14:tracePt t="1797" x="2030413" y="1087438"/>
          <p14:tracePt t="1816" x="2022475" y="1079500"/>
          <p14:tracePt t="1844" x="2005013" y="1062038"/>
          <p14:tracePt t="1858" x="1997075" y="1054100"/>
          <p14:tracePt t="1872" x="1979613" y="1036638"/>
          <p14:tracePt t="1904" x="1963738" y="1003300"/>
          <p14:tracePt t="1935" x="1954213" y="993775"/>
          <p14:tracePt t="1966" x="1946275" y="977900"/>
          <p14:tracePt t="1996" x="1946275" y="960438"/>
          <p14:tracePt t="2011" x="1938338" y="960438"/>
          <p14:tracePt t="2029" x="1928813" y="960438"/>
          <p14:tracePt t="2043" x="1920875" y="952500"/>
          <p14:tracePt t="2063" x="1903413" y="952500"/>
          <p14:tracePt t="2079" x="1885950" y="942975"/>
          <p14:tracePt t="2096" x="1870075" y="935038"/>
          <p14:tracePt t="2112" x="1852613" y="925513"/>
          <p14:tracePt t="2127" x="1844675" y="925513"/>
          <p14:tracePt t="2152" x="1827213" y="917575"/>
          <p14:tracePt t="2171" x="1819275" y="900113"/>
          <p14:tracePt t="2262" x="1852613" y="900113"/>
          <p14:tracePt t="2275" x="1938338" y="884238"/>
          <p14:tracePt t="2294" x="2005013" y="884238"/>
          <p14:tracePt t="2312" x="2184400" y="884238"/>
          <p14:tracePt t="2329" x="2481263" y="884238"/>
          <p14:tracePt t="2346" x="2651125" y="884238"/>
          <p14:tracePt t="2362" x="2711450" y="884238"/>
          <p14:tracePt t="2609" x="2719388" y="884238"/>
          <p14:tracePt t="2620" x="2736850" y="884238"/>
          <p14:tracePt t="2636" x="2805113" y="884238"/>
          <p14:tracePt t="2637" x="2820988" y="884238"/>
          <p14:tracePt t="2652" x="2881313" y="884238"/>
          <p14:tracePt t="2670" x="3033713" y="884238"/>
          <p14:tracePt t="2686" x="3160713" y="884238"/>
          <p14:tracePt t="2703" x="3279775" y="874713"/>
          <p14:tracePt t="2719" x="3305175" y="874713"/>
          <p14:tracePt t="2873" x="3271838" y="874713"/>
          <p14:tracePt t="2889" x="3221038" y="900113"/>
          <p14:tracePt t="2890" x="3195638" y="909638"/>
          <p14:tracePt t="2903" x="3160713" y="925513"/>
          <p14:tracePt t="2919" x="3025775" y="993775"/>
          <p14:tracePt t="2936" x="2795588" y="1122363"/>
          <p14:tracePt t="2952" x="2643188" y="1181100"/>
          <p14:tracePt t="2970" x="2532063" y="1231900"/>
          <p14:tracePt t="2978" x="2473325" y="1257300"/>
          <p14:tracePt t="2996" x="2362200" y="1282700"/>
          <p14:tracePt t="3012" x="2268538" y="1300163"/>
          <p14:tracePt t="3027" x="2192338" y="1308100"/>
          <p14:tracePt t="3044" x="2133600" y="1308100"/>
          <p14:tracePt t="3062" x="2108200" y="1317625"/>
          <p14:tracePt t="3079" x="2098675" y="1317625"/>
          <p14:tracePt t="3138" x="2098675" y="1325563"/>
          <p14:tracePt t="3155" x="2082800" y="1333500"/>
          <p14:tracePt t="3167" x="2073275" y="1343025"/>
          <p14:tracePt t="3187" x="1997075" y="1385888"/>
          <p14:tracePt t="3202" x="1979613" y="1393825"/>
          <p14:tracePt t="3203" x="1938338" y="1401763"/>
          <p14:tracePt t="3219" x="1852613" y="1411288"/>
          <p14:tracePt t="3236" x="1751013" y="1419225"/>
          <p14:tracePt t="3245" x="1682750" y="1427163"/>
          <p14:tracePt t="3263" x="1495425" y="1427163"/>
          <p14:tracePt t="3279" x="1216025" y="1427163"/>
          <p14:tracePt t="3293" x="1096963" y="1427163"/>
          <p14:tracePt t="3311" x="815975" y="1427163"/>
          <p14:tracePt t="3328" x="755650" y="1427163"/>
          <p14:tracePt t="3339" x="714375" y="1419225"/>
          <p14:tracePt t="3360" x="704850" y="1411288"/>
          <p14:tracePt t="3479" x="714375" y="1401763"/>
          <p14:tracePt t="3496" x="755650" y="1401763"/>
          <p14:tracePt t="3511" x="993775" y="1401763"/>
          <p14:tracePt t="3529" x="1122363" y="1401763"/>
          <p14:tracePt t="3544" x="1436688" y="1401763"/>
          <p14:tracePt t="3559" x="1741488" y="1401763"/>
          <p14:tracePt t="3577" x="2090738" y="1401763"/>
          <p14:tracePt t="3591" x="2108200" y="1401763"/>
          <p14:tracePt t="3611" x="2116138" y="1401763"/>
          <p14:tracePt t="3731" x="2073275" y="1401763"/>
          <p14:tracePt t="3745" x="2055813" y="1401763"/>
          <p14:tracePt t="3761" x="2039938" y="1401763"/>
          <p14:tracePt t="3842" x="2073275" y="1401763"/>
          <p14:tracePt t="3859" x="2184400" y="1401763"/>
          <p14:tracePt t="3876" x="2447925" y="1401763"/>
          <p14:tracePt t="3889" x="2762250" y="1401763"/>
          <p14:tracePt t="3903" x="2914650" y="1401763"/>
          <p14:tracePt t="3920" x="3203575" y="1401763"/>
          <p14:tracePt t="3936" x="3475038" y="1401763"/>
          <p14:tracePt t="3953" x="3517900" y="1401763"/>
          <p14:tracePt t="4123" x="3517900" y="1419225"/>
          <p14:tracePt t="4141" x="3424238" y="1477963"/>
          <p14:tracePt t="4152" x="3373438" y="1504950"/>
          <p14:tracePt t="4169" x="3289300" y="1546225"/>
          <p14:tracePt t="4186" x="3119438" y="1589088"/>
          <p14:tracePt t="4203" x="2668588" y="1631950"/>
          <p14:tracePt t="4230" x="1870075" y="1665288"/>
          <p14:tracePt t="4246" x="1462088" y="1665288"/>
          <p14:tracePt t="4262" x="1181100" y="1665288"/>
          <p14:tracePt t="4277" x="1011238" y="1665288"/>
          <p14:tracePt t="4295" x="942975" y="1657350"/>
          <p14:tracePt t="4311" x="917575" y="1649413"/>
          <p14:tracePt t="4329" x="909638" y="1639888"/>
          <p14:tracePt t="4345" x="900113" y="1606550"/>
          <p14:tracePt t="4361" x="874713" y="1581150"/>
          <p14:tracePt t="4375" x="841375" y="1555750"/>
          <p14:tracePt t="4401" x="773113" y="1470025"/>
          <p14:tracePt t="4417" x="739775" y="1444625"/>
          <p14:tracePt t="4436" x="663575" y="1343025"/>
          <p14:tracePt t="4453" x="628650" y="1274763"/>
          <p14:tracePt t="4469" x="628650" y="1173163"/>
          <p14:tracePt t="4478" x="628650" y="1155700"/>
          <p14:tracePt t="4495" x="628650" y="1087438"/>
          <p14:tracePt t="4513" x="628650" y="1011238"/>
          <p14:tracePt t="4529" x="654050" y="935038"/>
          <p14:tracePt t="4543" x="671513" y="900113"/>
          <p14:tracePt t="4562" x="730250" y="823913"/>
          <p14:tracePt t="4577" x="798513" y="730250"/>
          <p14:tracePt t="4589" x="823913" y="688975"/>
          <p14:tracePt t="4604" x="952500" y="595313"/>
          <p14:tracePt t="4620" x="1163638" y="492125"/>
          <p14:tracePt t="4635" x="1470025" y="433388"/>
          <p14:tracePt t="4653" x="2149475" y="374650"/>
          <p14:tracePt t="4669" x="2881313" y="357188"/>
          <p14:tracePt t="4686" x="4062413" y="357188"/>
          <p14:tracePt t="4702" x="4376738" y="357188"/>
          <p14:tracePt t="4714" x="4903788" y="357188"/>
          <p14:tracePt t="4730" x="5276850" y="357188"/>
          <p14:tracePt t="4748" x="5430838" y="357188"/>
          <p14:tracePt t="4763" x="5854700" y="365125"/>
          <p14:tracePt t="4778" x="5999163" y="374650"/>
          <p14:tracePt t="4779" x="6153150" y="390525"/>
          <p14:tracePt t="4796" x="6424613" y="400050"/>
          <p14:tracePt t="4812" x="6688138" y="407988"/>
          <p14:tracePt t="4830" x="6934200" y="425450"/>
          <p14:tracePt t="4847" x="7154863" y="425450"/>
          <p14:tracePt t="4856" x="7265988" y="425450"/>
          <p14:tracePt t="4870" x="7435850" y="425450"/>
          <p14:tracePt t="4886" x="7529513" y="425450"/>
          <p14:tracePt t="4903" x="7572375" y="425450"/>
          <p14:tracePt t="4920" x="7613650" y="425450"/>
          <p14:tracePt t="4935" x="7673975" y="425450"/>
          <p14:tracePt t="4953" x="7750175" y="425450"/>
          <p14:tracePt t="4963" x="7800975" y="425450"/>
          <p14:tracePt t="4982" x="7980363" y="433388"/>
          <p14:tracePt t="4997" x="8005763" y="441325"/>
          <p14:tracePt t="5014" x="8013700" y="450850"/>
          <p14:tracePt t="5029" x="8021638" y="466725"/>
          <p14:tracePt t="5061" x="8039100" y="501650"/>
          <p14:tracePt t="5076" x="8047038" y="519113"/>
          <p14:tracePt t="5169" x="8056563" y="534988"/>
          <p14:tracePt t="5185" x="8056563" y="544513"/>
          <p14:tracePt t="5201" x="8081963" y="552450"/>
          <p14:tracePt t="5219" x="8150225" y="620713"/>
          <p14:tracePt t="5230" x="8183563" y="636588"/>
          <p14:tracePt t="5249" x="8251825" y="714375"/>
          <p14:tracePt t="5263" x="8362950" y="781050"/>
          <p14:tracePt t="5279" x="8378825" y="808038"/>
          <p14:tracePt t="5296" x="8378825" y="833438"/>
          <p14:tracePt t="5313" x="8378825" y="858838"/>
          <p14:tracePt t="5329" x="8370888" y="884238"/>
          <p14:tracePt t="5346" x="8158163" y="909638"/>
          <p14:tracePt t="5363" x="7605713" y="942975"/>
          <p14:tracePt t="5371" x="7197725" y="942975"/>
          <p14:tracePt t="5386" x="6789738" y="960438"/>
          <p14:tracePt t="5403" x="5778500" y="1062038"/>
          <p14:tracePt t="5419" x="5583238" y="1096963"/>
          <p14:tracePt t="5437" x="5362575" y="1112838"/>
          <p14:tracePt t="5480" x="5413375" y="1112838"/>
          <p14:tracePt t="5495" x="5549900" y="1155700"/>
          <p14:tracePt t="5511" x="5719763" y="1189038"/>
          <p14:tracePt t="5513" x="5770563" y="1206500"/>
          <p14:tracePt t="5527" x="5813425" y="1223963"/>
          <p14:tracePt t="5591" x="5813425" y="1231900"/>
          <p14:tracePt t="5606" x="5753100" y="1241425"/>
          <p14:tracePt t="5626" x="5583238" y="1249363"/>
          <p14:tracePt t="5637" x="5405438" y="1257300"/>
          <p14:tracePt t="5653" x="5218113" y="1292225"/>
          <p14:tracePt t="5670" x="4962525" y="1317625"/>
          <p14:tracePt t="5686" x="4614863" y="1343025"/>
          <p14:tracePt t="5704" x="4062413" y="1343025"/>
          <p14:tracePt t="5713" x="3798888" y="1343025"/>
          <p14:tracePt t="5732" x="3127375" y="1343025"/>
          <p14:tracePt t="5746" x="2974975" y="1333500"/>
          <p14:tracePt t="5762" x="2727325" y="1317625"/>
          <p14:tracePt t="5778" x="2592388" y="1292225"/>
          <p14:tracePt t="5795" x="2582863" y="1292225"/>
          <p14:tracePt t="5871" x="2557463" y="1282700"/>
          <p14:tracePt t="5885" x="2516188" y="1257300"/>
          <p14:tracePt t="5902" x="2422525" y="1223963"/>
          <p14:tracePt t="5916" x="2387600" y="1216025"/>
          <p14:tracePt t="5936" x="2217738" y="1138238"/>
          <p14:tracePt t="5952" x="2159000" y="1104900"/>
          <p14:tracePt t="5969" x="2073275" y="1069975"/>
          <p14:tracePt t="5979" x="2030413" y="1036638"/>
          <p14:tracePt t="5998" x="1920875" y="993775"/>
          <p14:tracePt t="6013" x="1885950" y="977900"/>
          <p14:tracePt t="6029" x="1860550" y="952500"/>
          <p14:tracePt t="6045" x="1835150" y="952500"/>
          <p14:tracePt t="6183" x="1844675" y="952500"/>
          <p14:tracePt t="6200" x="1911350" y="942975"/>
          <p14:tracePt t="6214" x="1963738" y="942975"/>
          <p14:tracePt t="6229" x="2098675" y="942975"/>
          <p14:tracePt t="6245" x="2243138" y="942975"/>
          <p14:tracePt t="6263" x="2387600" y="942975"/>
          <p14:tracePt t="6279" x="2455863" y="942975"/>
          <p14:tracePt t="6652" x="2489200" y="942975"/>
          <p14:tracePt t="6669" x="2770188" y="942975"/>
          <p14:tracePt t="6683" x="2906713" y="952500"/>
          <p14:tracePt t="6702" x="3186113" y="952500"/>
          <p14:tracePt t="6720" x="3398838" y="952500"/>
          <p14:tracePt t="6728" x="3467100" y="952500"/>
          <p14:tracePt t="6746" x="3629025" y="952500"/>
          <p14:tracePt t="6763" x="3849688" y="952500"/>
          <p14:tracePt t="6779" x="3986213" y="952500"/>
          <p14:tracePt t="6795" x="4027488" y="952500"/>
          <p14:tracePt t="6809" x="4130675" y="952500"/>
          <p14:tracePt t="6825" x="4181475" y="952500"/>
          <p14:tracePt t="6846" x="4283075" y="968375"/>
          <p14:tracePt t="6860" x="4410075" y="993775"/>
          <p14:tracePt t="6871" x="4470400" y="993775"/>
          <p14:tracePt t="6890" x="4614863" y="1003300"/>
          <p14:tracePt t="6903" x="4733925" y="1003300"/>
          <p14:tracePt t="6920" x="4784725" y="1003300"/>
          <p14:tracePt t="7028" x="4792663" y="1003300"/>
          <p14:tracePt t="7043" x="4818063" y="1003300"/>
          <p14:tracePt t="7060" x="4835525" y="1003300"/>
          <p14:tracePt t="7079" x="4919663" y="1019175"/>
          <p14:tracePt t="7095" x="4987925" y="1019175"/>
          <p14:tracePt t="7110" x="5073650" y="1019175"/>
          <p14:tracePt t="7121" x="5106988" y="1019175"/>
          <p14:tracePt t="7136" x="5167313" y="1019175"/>
          <p14:tracePt t="7152" x="5243513" y="1019175"/>
          <p14:tracePt t="7170" x="5370513" y="1019175"/>
          <p14:tracePt t="7185" x="5514975" y="1019175"/>
          <p14:tracePt t="7203" x="5761038" y="1019175"/>
          <p14:tracePt t="7231" x="5813425" y="1019175"/>
          <p14:tracePt t="7247" x="5829300" y="1019175"/>
          <p14:tracePt t="7262" x="5838825" y="1019175"/>
          <p14:tracePt t="7295" x="5854700" y="1019175"/>
          <p14:tracePt t="7295" x="5872163" y="1019175"/>
          <p14:tracePt t="7310" x="5897563" y="1019175"/>
          <p14:tracePt t="7328" x="5915025" y="1019175"/>
          <p14:tracePt t="7340" x="5940425" y="1028700"/>
          <p14:tracePt t="7361" x="5983288" y="1044575"/>
          <p14:tracePt t="7372" x="5999163" y="1044575"/>
          <p14:tracePt t="7386" x="6008688" y="1044575"/>
          <p14:tracePt t="7407" x="6016625" y="1044575"/>
          <p14:tracePt t="7408" x="6024563" y="1044575"/>
          <p14:tracePt t="7433" x="6049963" y="1044575"/>
          <p14:tracePt t="7448" x="6084888" y="1044575"/>
          <p14:tracePt t="7467" x="6127750" y="1044575"/>
          <p14:tracePt t="7482" x="6161088" y="1044575"/>
          <p14:tracePt t="7496" x="6203950" y="1044575"/>
          <p14:tracePt t="7511" x="6254750" y="1044575"/>
          <p14:tracePt t="7530" x="6305550" y="1044575"/>
          <p14:tracePt t="7546" x="6330950" y="1044575"/>
          <p14:tracePt t="7563" x="6356350" y="1044575"/>
          <p14:tracePt t="7715" x="6381750" y="1044575"/>
          <p14:tracePt t="7729" x="6407150" y="1044575"/>
          <p14:tracePt t="7761" x="6432550" y="1044575"/>
          <p14:tracePt t="7779" x="6492875" y="1044575"/>
          <p14:tracePt t="7794" x="6526213" y="1044575"/>
          <p14:tracePt t="7812" x="6543675" y="1044575"/>
          <p14:tracePt t="7886" x="6551613" y="1044575"/>
          <p14:tracePt t="7903" x="6561138" y="1044575"/>
          <p14:tracePt t="7919" x="6586538" y="1044575"/>
          <p14:tracePt t="7936" x="6627813" y="1044575"/>
          <p14:tracePt t="7952" x="6654800" y="1044575"/>
          <p14:tracePt t="7970" x="6688138" y="1044575"/>
          <p14:tracePt t="7970" x="6713538" y="1044575"/>
          <p14:tracePt t="7979" x="6738938" y="1044575"/>
          <p14:tracePt t="7997" x="6764338" y="1044575"/>
          <p14:tracePt t="8013" x="6824663" y="1044575"/>
          <p14:tracePt t="8028" x="6865938" y="1044575"/>
          <p14:tracePt t="8046" x="6875463" y="1044575"/>
          <p14:tracePt t="8198" x="6891338" y="1028700"/>
          <p14:tracePt t="8215" x="6900863" y="1028700"/>
          <p14:tracePt t="8230" x="6916738" y="1028700"/>
          <p14:tracePt t="8263" x="6943725" y="1019175"/>
          <p14:tracePt t="8278" x="6969125" y="1003300"/>
          <p14:tracePt t="8295" x="7002463" y="1003300"/>
          <p14:tracePt t="8313" x="7053263" y="1003300"/>
          <p14:tracePt t="8329" x="7129463" y="1003300"/>
          <p14:tracePt t="8344" x="7223125" y="1003300"/>
          <p14:tracePt t="8359" x="7283450" y="1003300"/>
          <p14:tracePt t="8370" x="7291388" y="1003300"/>
          <p14:tracePt t="8386" x="7316788" y="1003300"/>
          <p14:tracePt t="8403" x="7334250" y="1003300"/>
          <p14:tracePt t="8419" x="7334250" y="993775"/>
          <p14:tracePt t="8436" x="7350125" y="993775"/>
          <p14:tracePt t="8529" x="7367588" y="993775"/>
          <p14:tracePt t="8561" x="7392988" y="993775"/>
          <p14:tracePt t="8578" x="7402513" y="993775"/>
          <p14:tracePt t="8595" x="7443788" y="993775"/>
          <p14:tracePt t="8609" x="7461250" y="993775"/>
          <p14:tracePt t="8621" x="7478713" y="993775"/>
          <p14:tracePt t="8643" x="7521575" y="985838"/>
          <p14:tracePt t="8655" x="7529513" y="985838"/>
          <p14:tracePt t="8684" x="7554913" y="985838"/>
          <p14:tracePt t="8713" x="7588250" y="977900"/>
          <p14:tracePt t="8731" x="7639050" y="977900"/>
          <p14:tracePt t="8747" x="7691438" y="977900"/>
          <p14:tracePt t="8762" x="7699375" y="977900"/>
          <p14:tracePt t="8777" x="7716838" y="968375"/>
          <p14:tracePt t="8794" x="7724775" y="968375"/>
          <p14:tracePt t="8808" x="7742238" y="968375"/>
          <p14:tracePt t="8826" x="7758113" y="968375"/>
          <p14:tracePt t="8846" x="7767638" y="968375"/>
          <p14:tracePt t="8861" x="7793038" y="968375"/>
          <p14:tracePt t="8872" x="7818438" y="968375"/>
          <p14:tracePt t="8886" x="7851775" y="968375"/>
          <p14:tracePt t="8904" x="7902575" y="968375"/>
          <p14:tracePt t="8921" x="7927975" y="968375"/>
          <p14:tracePt t="8938" x="7945438" y="968375"/>
          <p14:tracePt t="8952" x="7980363" y="968375"/>
          <p14:tracePt t="8970" x="8005763" y="968375"/>
          <p14:tracePt t="8979" x="8021638" y="968375"/>
          <p14:tracePt t="8998" x="8047038" y="968375"/>
          <p14:tracePt t="9013" x="8074025" y="968375"/>
          <p14:tracePt t="9028" x="8089900" y="960438"/>
          <p14:tracePt t="9044" x="8099425" y="960438"/>
          <p14:tracePt t="9061" x="8107363" y="942975"/>
          <p14:tracePt t="9079" x="8115300" y="942975"/>
          <p14:tracePt t="9111" x="8132763" y="942975"/>
          <p14:tracePt t="9125" x="8166100" y="942975"/>
          <p14:tracePt t="9152" x="8175625" y="942975"/>
          <p14:tracePt t="9182" x="8183563" y="942975"/>
          <p14:tracePt t="9261" x="8191500" y="942975"/>
          <p14:tracePt t="9278" x="8201025" y="942975"/>
          <p14:tracePt t="9296" x="8208963" y="942975"/>
          <p14:tracePt t="9325" x="8218488" y="942975"/>
          <p14:tracePt t="9344" x="8234363" y="942975"/>
          <p14:tracePt t="9355" x="8251825" y="942975"/>
          <p14:tracePt t="9370" x="8269288" y="942975"/>
          <p14:tracePt t="9386" x="8285163" y="952500"/>
          <p14:tracePt t="9403" x="8302625" y="960438"/>
          <p14:tracePt t="9419" x="8310563" y="960438"/>
          <p14:tracePt t="9607" x="8302625" y="993775"/>
          <p14:tracePt t="9625" x="8234363" y="1036638"/>
          <p14:tracePt t="9625" x="8208963" y="1044575"/>
          <p14:tracePt t="9657" x="7970838" y="1138238"/>
          <p14:tracePt t="9668" x="7673975" y="1216025"/>
          <p14:tracePt t="9687" x="7027863" y="1333500"/>
          <p14:tracePt t="9703" x="6272213" y="1462088"/>
          <p14:tracePt t="9722" x="5405438" y="1614488"/>
          <p14:tracePt t="9748" x="4937125" y="1649413"/>
          <p14:tracePt t="9763" x="4691063" y="1649413"/>
          <p14:tracePt t="9779" x="4589463" y="1649413"/>
          <p14:tracePt t="9793" x="4333875" y="1649413"/>
          <p14:tracePt t="9810" x="4070350" y="1665288"/>
          <p14:tracePt t="9828" x="3722688" y="1690688"/>
          <p14:tracePt t="9843" x="3654425" y="1690688"/>
          <p14:tracePt t="9845" x="3594100" y="1690688"/>
          <p14:tracePt t="9860" x="3552825" y="1690688"/>
          <p14:tracePt t="9870" x="3502025" y="1690688"/>
          <p14:tracePt t="9887" x="3433763" y="1690688"/>
          <p14:tracePt t="9902" x="3297238" y="1690688"/>
          <p14:tracePt t="9921" x="3094038" y="1690688"/>
          <p14:tracePt t="9949" x="2949575" y="1690688"/>
          <p14:tracePt t="9966" x="2855913" y="1674813"/>
          <p14:tracePt t="9980" x="2813050" y="1665288"/>
          <p14:tracePt t="9995" x="2701925" y="1631950"/>
          <p14:tracePt t="10012" x="2524125" y="1597025"/>
          <p14:tracePt t="10027" x="2252663" y="1538288"/>
          <p14:tracePt t="10045" x="2073275" y="1520825"/>
          <p14:tracePt t="10061" x="2005013" y="1512888"/>
          <p14:tracePt t="10079" x="1852613" y="1477963"/>
          <p14:tracePt t="10095" x="1733550" y="1462088"/>
          <p14:tracePt t="10109" x="1614488" y="1444625"/>
          <p14:tracePt t="10126" x="1495425" y="1427163"/>
          <p14:tracePt t="10137" x="1452563" y="1419225"/>
          <p14:tracePt t="10153" x="1376363" y="1411288"/>
          <p14:tracePt t="10169" x="1325563" y="1401763"/>
          <p14:tracePt t="10186" x="1292225" y="1401763"/>
          <p14:tracePt t="10202" x="1257300" y="1401763"/>
          <p14:tracePt t="10202" x="1231900" y="1401763"/>
          <p14:tracePt t="10220" x="1173163" y="1401763"/>
          <p14:tracePt t="10236" x="1122363" y="1393825"/>
          <p14:tracePt t="10244" x="1096963" y="1393825"/>
          <p14:tracePt t="10263" x="1079500" y="1385888"/>
          <p14:tracePt t="10279" x="1062038" y="1376363"/>
          <p14:tracePt t="10294" x="1062038" y="1368425"/>
          <p14:tracePt t="10312" x="1044575" y="1368425"/>
          <p14:tracePt t="10327" x="1036638" y="1368425"/>
          <p14:tracePt t="10360" x="1011238" y="1360488"/>
          <p14:tracePt t="10371" x="1003300" y="1350963"/>
          <p14:tracePt t="10386" x="993775" y="1350963"/>
          <p14:tracePt t="10387" x="968375" y="1343025"/>
          <p14:tracePt t="10403" x="960438" y="1343025"/>
          <p14:tracePt t="10418" x="925513" y="1325563"/>
          <p14:tracePt t="10437" x="892175" y="1317625"/>
          <p14:tracePt t="10453" x="884238" y="1317625"/>
          <p14:tracePt t="10471" x="874713" y="1317625"/>
          <p14:tracePt t="10497" x="866775" y="1308100"/>
          <p14:tracePt t="10592" x="874713" y="1308100"/>
          <p14:tracePt t="10609" x="909638" y="1300163"/>
          <p14:tracePt t="10622" x="952500" y="1300163"/>
          <p14:tracePt t="10637" x="1028700" y="1300163"/>
          <p14:tracePt t="10653" x="1122363" y="1300163"/>
          <p14:tracePt t="10669" x="1206500" y="1300163"/>
          <p14:tracePt t="10686" x="1241425" y="1300163"/>
          <p14:tracePt t="10702" x="1292225" y="1300163"/>
          <p14:tracePt t="10703" x="1300163" y="1300163"/>
          <p14:tracePt t="10720" x="1308100" y="1300163"/>
          <p14:tracePt t="10729" x="1325563" y="1300163"/>
          <p14:tracePt t="10760" x="1333500" y="1300163"/>
          <p14:tracePt t="10779" x="1360488" y="1300163"/>
          <p14:tracePt t="10793" x="1368425" y="1300163"/>
          <p14:tracePt t="10812" x="1419225" y="1300163"/>
          <p14:tracePt t="10827" x="1444625" y="1300163"/>
          <p14:tracePt t="10839" x="1452563" y="1300163"/>
          <p14:tracePt t="10861" x="1462088" y="1300163"/>
          <p14:tracePt t="10875" x="1470025" y="1300163"/>
          <p14:tracePt t="10887" x="1504950" y="1300163"/>
          <p14:tracePt t="10903" x="1530350" y="1300163"/>
          <p14:tracePt t="10933" x="1546225" y="1300163"/>
          <p14:tracePt t="10951" x="1571625" y="1300163"/>
          <p14:tracePt t="10967" x="1614488" y="1300163"/>
          <p14:tracePt t="10986" x="1657350" y="1300163"/>
          <p14:tracePt t="10995" x="1690688" y="1300163"/>
          <p14:tracePt t="11013" x="1725613" y="1300163"/>
          <p14:tracePt t="11027" x="1758950" y="1300163"/>
          <p14:tracePt t="11045" x="1766888" y="1300163"/>
          <p14:tracePt t="11062" x="1784350" y="1300163"/>
          <p14:tracePt t="11095" x="1793875" y="1300163"/>
          <p14:tracePt t="11110" x="1801813" y="1300163"/>
          <p14:tracePt t="11142" x="1809750" y="1300163"/>
          <p14:tracePt t="11153" x="1827213" y="1300163"/>
          <p14:tracePt t="11669" x="1870075" y="1300163"/>
          <p14:tracePt t="11686" x="1903413" y="1300163"/>
          <p14:tracePt t="11700" x="1954213" y="1300163"/>
          <p14:tracePt t="11722" x="2055813" y="1300163"/>
          <p14:tracePt t="11730" x="2090738" y="1300163"/>
          <p14:tracePt t="11747" x="2166938" y="1300163"/>
          <p14:tracePt t="11762" x="2174875" y="1300163"/>
          <p14:tracePt t="11780" x="2192338" y="1300163"/>
          <p14:tracePt t="11808" x="2200275" y="1300163"/>
          <p14:tracePt t="11829" x="2209800" y="1300163"/>
          <p14:tracePt t="11844" x="2217738" y="1300163"/>
          <p14:tracePt t="11870" x="2227263" y="1300163"/>
          <p14:tracePt t="11885" x="2260600" y="1300163"/>
          <p14:tracePt t="11902" x="2278063" y="1300163"/>
          <p14:tracePt t="11919" x="2303463" y="1300163"/>
          <p14:tracePt t="11936" x="2319338" y="1300163"/>
          <p14:tracePt t="11936" x="2344738" y="1300163"/>
          <p14:tracePt t="11954" x="2371725" y="1300163"/>
          <p14:tracePt t="11955" x="2387600" y="1300163"/>
          <p14:tracePt t="11963" x="2397125" y="1300163"/>
          <p14:tracePt t="11982" x="2430463" y="1300163"/>
          <p14:tracePt t="11996" x="2455863" y="1300163"/>
          <p14:tracePt t="12012" x="2498725" y="1300163"/>
          <p14:tracePt t="12026" x="2541588" y="1300163"/>
          <p14:tracePt t="12044" x="2557463" y="1300163"/>
          <p14:tracePt t="12324" x="2592388" y="1300163"/>
          <p14:tracePt t="12340" x="2651125" y="1300163"/>
          <p14:tracePt t="12360" x="2719388" y="1300163"/>
          <p14:tracePt t="12371" x="2744788" y="1300163"/>
          <p14:tracePt t="12393" x="2881313" y="1300163"/>
          <p14:tracePt t="12406" x="2974975" y="1300163"/>
          <p14:tracePt t="12420" x="3016250" y="1300163"/>
          <p14:tracePt t="12436" x="3025775" y="1300163"/>
          <p14:tracePt t="12452" x="3033713" y="1300163"/>
          <p14:tracePt t="12642" x="3067050" y="1300163"/>
          <p14:tracePt t="12653" x="3084513" y="1300163"/>
          <p14:tracePt t="12670" x="3170238" y="1300163"/>
          <p14:tracePt t="12687" x="3263900" y="1300163"/>
          <p14:tracePt t="12703" x="3330575" y="1300163"/>
          <p14:tracePt t="12719" x="3408363" y="1300163"/>
          <p14:tracePt t="12729" x="3433763" y="1300163"/>
          <p14:tracePt t="12746" x="3484563" y="1300163"/>
          <p14:tracePt t="12763" x="3586163" y="1300163"/>
          <p14:tracePt t="12780" x="3594100" y="1300163"/>
          <p14:tracePt t="12827" x="3603625" y="1308100"/>
          <p14:tracePt t="12885" x="3603625" y="1317625"/>
          <p14:tracePt t="13057" x="3603625" y="1325563"/>
          <p14:tracePt t="13077" x="3654425" y="1325563"/>
          <p14:tracePt t="13094" x="3713163" y="1325563"/>
          <p14:tracePt t="13107" x="3756025" y="1325563"/>
          <p14:tracePt t="13121" x="3900488" y="1333500"/>
          <p14:tracePt t="13136" x="4062413" y="1343025"/>
          <p14:tracePt t="13153" x="4206875" y="1343025"/>
          <p14:tracePt t="13169" x="4308475" y="1360488"/>
          <p14:tracePt t="13342" x="4300538" y="1360488"/>
          <p14:tracePt t="13359" x="4291013" y="1360488"/>
          <p14:tracePt t="13371" x="4283075" y="1360488"/>
          <p14:tracePt t="13387" x="4265613" y="1368425"/>
          <p14:tracePt t="13434" x="4257675" y="1368425"/>
          <p14:tracePt t="13464" x="4249738" y="1385888"/>
          <p14:tracePt t="13478" x="4257675" y="1393825"/>
          <p14:tracePt t="13496" x="4359275" y="1487488"/>
          <p14:tracePt t="13512" x="4427538" y="1520825"/>
          <p14:tracePt t="13527" x="4597400" y="1589088"/>
          <p14:tracePt t="13545" x="4962525" y="1690688"/>
          <p14:tracePt t="13560" x="5073650" y="1716088"/>
          <p14:tracePt t="13579" x="5327650" y="1819275"/>
          <p14:tracePt t="13607" x="5327650" y="1827213"/>
          <p14:tracePt t="13625" x="5311775" y="1852613"/>
          <p14:tracePt t="13636" x="5260975" y="1870075"/>
          <p14:tracePt t="13653" x="5226050" y="1903413"/>
          <p14:tracePt t="13669" x="5192713" y="1928813"/>
          <p14:tracePt t="13686" x="5132388" y="1971675"/>
          <p14:tracePt t="13703" x="5056188" y="2005013"/>
          <p14:tracePt t="13713" x="5022850" y="2030413"/>
          <p14:tracePt t="13732" x="4962525" y="2082800"/>
          <p14:tracePt t="13747" x="4946650" y="2116138"/>
          <p14:tracePt t="13763" x="4937125" y="2166938"/>
          <p14:tracePt t="13779" x="4937125" y="2227263"/>
          <p14:tracePt t="13796" x="4937125" y="2243138"/>
          <p14:tracePt t="13811" x="4937125" y="2268538"/>
          <p14:tracePt t="13843" x="4954588" y="2268538"/>
          <p14:tracePt t="13855" x="4972050" y="2268538"/>
          <p14:tracePt t="13874" x="5022850" y="2268538"/>
          <p14:tracePt t="13887" x="5048250" y="2278063"/>
          <p14:tracePt t="13902" x="5073650" y="2278063"/>
          <p14:tracePt t="13920" x="5141913" y="2311400"/>
          <p14:tracePt t="13937" x="5268913" y="2362200"/>
          <p14:tracePt t="13953" x="5319713" y="2387600"/>
          <p14:tracePt t="13969" x="5337175" y="2405063"/>
          <p14:tracePt t="13980" x="5345113" y="2422525"/>
          <p14:tracePt t="13997" x="5353050" y="2438400"/>
          <p14:tracePt t="13997" x="5353050" y="2447925"/>
          <p14:tracePt t="14012" x="5362575" y="2463800"/>
          <p14:tracePt t="14027" x="5362575" y="2524125"/>
          <p14:tracePt t="14045" x="5337175" y="2557463"/>
          <p14:tracePt t="14060" x="5327650" y="2592388"/>
          <p14:tracePt t="14079" x="5268913" y="2608263"/>
          <p14:tracePt t="14089" x="5243513" y="2633663"/>
          <p14:tracePt t="14109" x="5091113" y="2660650"/>
          <p14:tracePt t="14126" x="4852988" y="2660650"/>
          <p14:tracePt t="14138" x="4708525" y="2660650"/>
          <p14:tracePt t="14157" x="4435475" y="2625725"/>
          <p14:tracePt t="14169" x="4146550" y="2549525"/>
          <p14:tracePt t="14184" x="3925888" y="2481263"/>
          <p14:tracePt t="14201" x="3790950" y="2413000"/>
          <p14:tracePt t="14216" x="3756025" y="2379663"/>
          <p14:tracePt t="14232" x="3730625" y="2328863"/>
          <p14:tracePt t="14246" x="3722688" y="2278063"/>
          <p14:tracePt t="14262" x="3722688" y="2227263"/>
          <p14:tracePt t="14279" x="3705225" y="2149475"/>
          <p14:tracePt t="14295" x="3697288" y="2108200"/>
          <p14:tracePt t="14312" x="3697288" y="2047875"/>
          <p14:tracePt t="14329" x="3697288" y="1971675"/>
          <p14:tracePt t="14346" x="3748088" y="1920875"/>
          <p14:tracePt t="14355" x="3781425" y="1895475"/>
          <p14:tracePt t="14374" x="3849688" y="1878013"/>
          <p14:tracePt t="14387" x="3943350" y="1852613"/>
          <p14:tracePt t="14404" x="4105275" y="1827213"/>
          <p14:tracePt t="14419" x="4206875" y="1819275"/>
          <p14:tracePt t="14421" x="4435475" y="1801813"/>
          <p14:tracePt t="14436" x="4546600" y="1801813"/>
          <p14:tracePt t="14452" x="4784725" y="1801813"/>
          <p14:tracePt t="14469" x="4997450" y="1801813"/>
          <p14:tracePt t="14479" x="5081588" y="1801813"/>
          <p14:tracePt t="14497" x="5294313" y="1860550"/>
          <p14:tracePt t="14512" x="5413375" y="1903413"/>
          <p14:tracePt t="14529" x="5456238" y="1920875"/>
          <p14:tracePt t="14546" x="5481638" y="1938338"/>
          <p14:tracePt t="14577" x="5481638" y="1963738"/>
          <p14:tracePt t="14610" x="5481638" y="1971675"/>
          <p14:tracePt t="14623" x="5481638" y="1979613"/>
          <p14:tracePt t="14655" x="5481638" y="1989138"/>
          <p14:tracePt t="14684" x="5456238" y="1989138"/>
          <p14:tracePt t="14700" x="5446713" y="1989138"/>
          <p14:tracePt t="14718" x="5430838" y="1989138"/>
          <p14:tracePt t="14734" x="5421313" y="1989138"/>
          <p14:tracePt t="14752" x="5380038" y="1989138"/>
          <p14:tracePt t="14872" x="5430838" y="1989138"/>
          <p14:tracePt t="14891" x="5497513" y="1997075"/>
          <p14:tracePt t="14902" x="5549900" y="2022475"/>
          <p14:tracePt t="14919" x="5710238" y="2047875"/>
          <p14:tracePt t="14936" x="5854700" y="2090738"/>
          <p14:tracePt t="14937" x="5922963" y="2116138"/>
          <p14:tracePt t="14952" x="5983288" y="2124075"/>
          <p14:tracePt t="14970" x="5991225" y="2149475"/>
          <p14:tracePt t="14970" x="5999163" y="2159000"/>
          <p14:tracePt t="14979" x="5999163" y="2166938"/>
          <p14:tracePt t="14999" x="5999163" y="2209800"/>
          <p14:tracePt t="15014" x="5999163" y="2217738"/>
          <p14:tracePt t="15109" x="5999163" y="2227263"/>
          <p14:tracePt t="15140" x="5983288" y="2227263"/>
          <p14:tracePt t="15245" x="5965825" y="2227263"/>
          <p14:tracePt t="15262" x="5957888" y="2227263"/>
          <p14:tracePt t="15278" x="5957888" y="2235200"/>
          <p14:tracePt t="15294" x="5957888" y="2286000"/>
          <p14:tracePt t="15313" x="5991225" y="2354263"/>
          <p14:tracePt t="15329" x="6034088" y="2447925"/>
          <p14:tracePt t="15344" x="6084888" y="2532063"/>
          <p14:tracePt t="15357" x="6102350" y="2582863"/>
          <p14:tracePt t="15370" x="6127750" y="2651125"/>
          <p14:tracePt t="15386" x="6135688" y="2711450"/>
          <p14:tracePt t="15402" x="6135688" y="2736850"/>
          <p14:tracePt t="15420" x="6135688" y="2820988"/>
          <p14:tracePt t="15436" x="6135688" y="2863850"/>
          <p14:tracePt t="15453" x="6118225" y="2932113"/>
          <p14:tracePt t="15470" x="6084888" y="2990850"/>
          <p14:tracePt t="15479" x="6059488" y="3025775"/>
          <p14:tracePt t="15498" x="6024563" y="3094038"/>
          <p14:tracePt t="15513" x="5973763" y="3144838"/>
          <p14:tracePt t="15529" x="5905500" y="3221038"/>
          <p14:tracePt t="15547" x="5813425" y="3330575"/>
          <p14:tracePt t="15562" x="5770563" y="3382963"/>
          <p14:tracePt t="15578" x="5735638" y="3424238"/>
          <p14:tracePt t="15595" x="5727700" y="3467100"/>
          <p14:tracePt t="15612" x="5702300" y="3543300"/>
          <p14:tracePt t="15622" x="5702300" y="3552825"/>
          <p14:tracePt t="15638" x="5702300" y="3603625"/>
          <p14:tracePt t="15653" x="5702300" y="3654425"/>
          <p14:tracePt t="15670" x="5702300" y="3730625"/>
          <p14:tracePt t="15687" x="5702300" y="3756025"/>
          <p14:tracePt t="15702" x="5702300" y="3824288"/>
          <p14:tracePt t="15720" x="5694363" y="3867150"/>
          <p14:tracePt t="15729" x="5684838" y="3883025"/>
          <p14:tracePt t="15746" x="5676900" y="3925888"/>
          <p14:tracePt t="15763" x="5651500" y="3943350"/>
          <p14:tracePt t="15779" x="5641975" y="3968750"/>
          <p14:tracePt t="15796" x="5540375" y="3986213"/>
          <p14:tracePt t="15812" x="5438775" y="3994150"/>
          <p14:tracePt t="15828" x="5268913" y="4019550"/>
          <p14:tracePt t="15845" x="5081588" y="4052888"/>
          <p14:tracePt t="15854" x="5005388" y="4062413"/>
          <p14:tracePt t="15877" x="4827588" y="4087813"/>
          <p14:tracePt t="15890" x="4792663" y="4095750"/>
          <p14:tracePt t="15904" x="4767263" y="4105275"/>
          <p14:tracePt t="15921" x="4724400" y="4113213"/>
          <p14:tracePt t="15936" x="4691063" y="4113213"/>
          <p14:tracePt t="15953" x="4673600" y="4113213"/>
          <p14:tracePt t="15963" x="4657725" y="4113213"/>
          <p14:tracePt t="15981" x="4640263" y="4113213"/>
          <p14:tracePt t="15996" x="4630738" y="4113213"/>
          <p14:tracePt t="16090" x="4605338" y="4130675"/>
          <p14:tracePt t="16105" x="4589463" y="4156075"/>
          <p14:tracePt t="16142" x="4589463" y="4164013"/>
          <p14:tracePt t="16153" x="4589463" y="4171950"/>
          <p14:tracePt t="16170" x="4589463" y="4189413"/>
          <p14:tracePt t="16186" x="4579938" y="4197350"/>
          <p14:tracePt t="16277" x="4564063" y="4206875"/>
          <p14:tracePt t="16294" x="4554538" y="4206875"/>
          <p14:tracePt t="16309" x="4529138" y="4206875"/>
          <p14:tracePt t="16326" x="4503738" y="4206875"/>
          <p14:tracePt t="16346" x="4495800" y="4214813"/>
          <p14:tracePt t="16361" x="4478338" y="4224338"/>
          <p14:tracePt t="16389" x="4470400" y="4232275"/>
          <p14:tracePt t="16401" x="4470400" y="4240213"/>
          <p14:tracePt t="16403" x="4460875" y="4249738"/>
          <p14:tracePt t="16527" x="4478338" y="4249738"/>
          <p14:tracePt t="16544" x="4503738" y="4249738"/>
          <p14:tracePt t="16562" x="4564063" y="4249738"/>
          <p14:tracePt t="16577" x="4572000" y="4249738"/>
          <p14:tracePt t="16595" x="4589463" y="4249738"/>
          <p14:tracePt t="16625" x="4614863" y="4240213"/>
          <p14:tracePt t="16636" x="4614863" y="4232275"/>
          <p14:tracePt t="16668" x="4622800" y="4232275"/>
          <p14:tracePt t="16808" x="4630738" y="4224338"/>
          <p14:tracePt t="16826" x="4630738" y="4214813"/>
          <p14:tracePt t="16844" x="4630738" y="4171950"/>
          <p14:tracePt t="16858" x="4630738" y="4130675"/>
          <p14:tracePt t="16871" x="4640263" y="4105275"/>
          <p14:tracePt t="16886" x="4665663" y="4037013"/>
          <p14:tracePt t="16903" x="4691063" y="3986213"/>
          <p14:tracePt t="16919" x="4691063" y="3968750"/>
          <p14:tracePt t="16937" x="4708525" y="3951288"/>
          <p14:tracePt t="16952" x="4708525" y="3935413"/>
          <p14:tracePt t="16969" x="4708525" y="3917950"/>
          <p14:tracePt t="16987" x="4708525" y="3892550"/>
          <p14:tracePt t="17011" x="4708525" y="3867150"/>
          <p14:tracePt t="17031" x="4691063" y="3849688"/>
          <p14:tracePt t="17048" x="4665663" y="3824288"/>
          <p14:tracePt t="17064" x="4648200" y="3806825"/>
          <p14:tracePt t="17080" x="4640263" y="3798888"/>
          <p14:tracePt t="17096" x="4630738" y="3798888"/>
          <p14:tracePt t="17198" x="4640263" y="3798888"/>
          <p14:tracePt t="17215" x="4648200" y="3798888"/>
          <p14:tracePt t="17230" x="4673600" y="3798888"/>
          <p14:tracePt t="17245" x="4691063" y="3798888"/>
          <p14:tracePt t="17260" x="4708525" y="3798888"/>
          <p14:tracePt t="17371" x="4708525" y="3790950"/>
          <p14:tracePt t="17541" x="4699000" y="3790950"/>
          <p14:tracePt t="17623" x="4691063" y="3790950"/>
          <p14:tracePt t="17641" x="4673600" y="3790950"/>
          <p14:tracePt t="17684" x="4614863" y="3790950"/>
          <p14:tracePt t="17698" x="4579938" y="3790950"/>
          <p14:tracePt t="17716" x="4503738" y="3756025"/>
          <p14:tracePt t="17730" x="4486275" y="3756025"/>
          <p14:tracePt t="17745" x="4384675" y="3748088"/>
          <p14:tracePt t="17762" x="4341813" y="3748088"/>
          <p14:tracePt t="17778" x="4265613" y="3748088"/>
          <p14:tracePt t="17797" x="4121150" y="3748088"/>
          <p14:tracePt t="17813" x="4037013" y="3748088"/>
          <p14:tracePt t="17827" x="3986213" y="3748088"/>
          <p14:tracePt t="17844" x="3943350" y="3756025"/>
          <p14:tracePt t="17856" x="3883025" y="3773488"/>
          <p14:tracePt t="17877" x="3857625" y="3798888"/>
          <p14:tracePt t="17889" x="3857625" y="3816350"/>
          <p14:tracePt t="17905" x="3857625" y="3867150"/>
          <p14:tracePt t="17921" x="3857625" y="3908425"/>
          <p14:tracePt t="17937" x="3857625" y="3968750"/>
          <p14:tracePt t="17953" x="3857625" y="4011613"/>
          <p14:tracePt t="17969" x="3900488" y="4070350"/>
          <p14:tracePt t="17979" x="3917950" y="4095750"/>
          <p14:tracePt t="17998" x="3976688" y="4138613"/>
          <p14:tracePt t="18013" x="4095750" y="4189413"/>
          <p14:tracePt t="18029" x="4146550" y="4189413"/>
          <p14:tracePt t="18045" x="4232275" y="4189413"/>
          <p14:tracePt t="18063" x="4410075" y="4189413"/>
          <p14:tracePt t="18079" x="4614863" y="4189413"/>
          <p14:tracePt t="18096" x="4741863" y="4189413"/>
          <p14:tracePt t="18113" x="5157788" y="4130675"/>
          <p14:tracePt t="18120" x="5286375" y="4105275"/>
          <p14:tracePt t="18137" x="5507038" y="4019550"/>
          <p14:tracePt t="18153" x="5557838" y="4002088"/>
          <p14:tracePt t="18169" x="5608638" y="3968750"/>
          <p14:tracePt t="18186" x="5616575" y="3960813"/>
          <p14:tracePt t="18229" x="5626100" y="3960813"/>
          <p14:tracePt t="18244" x="5651500" y="3960813"/>
          <p14:tracePt t="18263" x="5694363" y="3960813"/>
          <p14:tracePt t="18279" x="5778500" y="3960813"/>
          <p14:tracePt t="18295" x="5803900" y="3968750"/>
          <p14:tracePt t="18309" x="5813425" y="3968750"/>
          <p14:tracePt t="18328" x="5829300" y="3986213"/>
          <p14:tracePt t="18342" x="5864225" y="3994150"/>
          <p14:tracePt t="18360" x="5864225" y="4002088"/>
          <p14:tracePt t="18371" x="5880100" y="4019550"/>
          <p14:tracePt t="18386" x="5889625" y="4037013"/>
          <p14:tracePt t="18403" x="5889625" y="4044950"/>
          <p14:tracePt t="18403" x="5897563" y="4044950"/>
          <p14:tracePt t="18418" x="5915025" y="4070350"/>
          <p14:tracePt t="18436" x="5948363" y="4079875"/>
          <p14:tracePt t="18452" x="5965825" y="4087813"/>
          <p14:tracePt t="18498" x="5973763" y="4087813"/>
          <p14:tracePt t="18511" x="5983288" y="4087813"/>
          <p14:tracePt t="18529" x="5999163" y="4087813"/>
          <p14:tracePt t="18544" x="6024563" y="4087813"/>
          <p14:tracePt t="18577" x="6059488" y="4087813"/>
          <p14:tracePt t="18591" x="6067425" y="4087813"/>
          <p14:tracePt t="18610" x="6092825" y="4087813"/>
          <p14:tracePt t="18621" x="6118225" y="4087813"/>
          <p14:tracePt t="18637" x="6153150" y="4087813"/>
          <p14:tracePt t="18653" x="6211888" y="4087813"/>
          <p14:tracePt t="18670" x="6280150" y="4087813"/>
          <p14:tracePt t="18685" x="6348413" y="4087813"/>
          <p14:tracePt t="18707" x="6391275" y="4079875"/>
          <p14:tracePt t="18713" x="6432550" y="4062413"/>
          <p14:tracePt t="18732" x="6442075" y="4062413"/>
          <p14:tracePt t="18762" x="6467475" y="4052888"/>
          <p14:tracePt t="18778" x="6467475" y="4044950"/>
          <p14:tracePt t="18794" x="6467475" y="4011613"/>
          <p14:tracePt t="18811" x="6432550" y="3976688"/>
          <p14:tracePt t="18824" x="6330950" y="3917950"/>
          <p14:tracePt t="18844" x="6262688" y="3883025"/>
          <p14:tracePt t="18856" x="6143625" y="3849688"/>
          <p14:tracePt t="18870" x="6076950" y="3849688"/>
          <p14:tracePt t="18886" x="6059488" y="3849688"/>
          <p14:tracePt t="18903" x="6059488" y="3857625"/>
          <p14:tracePt t="18919" x="6059488" y="3867150"/>
          <p14:tracePt t="18936" x="6067425" y="3917950"/>
          <p14:tracePt t="18952" x="6127750" y="3943350"/>
          <p14:tracePt t="18969" x="6305550" y="4002088"/>
          <p14:tracePt t="18979" x="6467475" y="4027488"/>
          <p14:tracePt t="18998" x="6969125" y="4062413"/>
          <p14:tracePt t="19013" x="7521575" y="4062413"/>
          <p14:tracePt t="19029" x="7937500" y="4052888"/>
          <p14:tracePt t="19046" x="8166100" y="4027488"/>
          <p14:tracePt t="19094" x="8183563" y="4019550"/>
          <p14:tracePt t="19124" x="8183563" y="4011613"/>
          <p14:tracePt t="19171" x="8183563" y="3986213"/>
          <p14:tracePt t="19183" x="8183563" y="3976688"/>
          <p14:tracePt t="19200" x="8140700" y="3857625"/>
          <p14:tracePt t="19216" x="8124825" y="3763963"/>
          <p14:tracePt t="19231" x="8081963" y="3705225"/>
          <p14:tracePt t="19247" x="8031163" y="3629025"/>
          <p14:tracePt t="19262" x="8005763" y="3552825"/>
          <p14:tracePt t="19280" x="7732713" y="3322638"/>
          <p14:tracePt t="19296" x="7469188" y="3186113"/>
          <p14:tracePt t="19312" x="7232650" y="3101975"/>
          <p14:tracePt t="19329" x="7088188" y="3041650"/>
          <p14:tracePt t="19346" x="7070725" y="3025775"/>
          <p14:tracePt t="19401" x="7096125" y="3025775"/>
          <p14:tracePt t="19418" x="7129463" y="3025775"/>
          <p14:tracePt t="19433" x="7172325" y="3025775"/>
          <p14:tracePt t="19451" x="7316788" y="3025775"/>
          <p14:tracePt t="19466" x="7377113" y="3025775"/>
          <p14:tracePt t="19480" x="7392988" y="3025775"/>
          <p14:tracePt t="19542" x="7410450" y="3025775"/>
          <p14:tracePt t="19561" x="7418388" y="3033713"/>
          <p14:tracePt t="19579" x="7427913" y="3051175"/>
          <p14:tracePt t="19593" x="7427913" y="3067050"/>
          <p14:tracePt t="19605" x="7427913" y="3084513"/>
          <p14:tracePt t="19620" x="7410450" y="3084513"/>
          <p14:tracePt t="19636" x="7350125" y="3084513"/>
          <p14:tracePt t="19652" x="7273925" y="3084513"/>
          <p14:tracePt t="19671" x="7205663" y="3051175"/>
          <p14:tracePt t="19671" x="7180263" y="3033713"/>
          <p14:tracePt t="19685" x="7164388" y="3016250"/>
          <p14:tracePt t="19703" x="7121525" y="2949575"/>
          <p14:tracePt t="19719" x="7096125" y="2871788"/>
          <p14:tracePt t="19730" x="7096125" y="2813050"/>
          <p14:tracePt t="19746" x="7113588" y="2736850"/>
          <p14:tracePt t="19763" x="7197725" y="2625725"/>
          <p14:tracePt t="19780" x="7350125" y="2549525"/>
          <p14:tracePt t="19796" x="7529513" y="2489200"/>
          <p14:tracePt t="19812" x="7588250" y="2473325"/>
          <p14:tracePt t="19829" x="7767638" y="2447925"/>
          <p14:tracePt t="19846" x="7869238" y="2447925"/>
          <p14:tracePt t="19855" x="7894638" y="2447925"/>
          <p14:tracePt t="19870" x="7962900" y="2498725"/>
          <p14:tracePt t="19886" x="7996238" y="2541588"/>
          <p14:tracePt t="19903" x="8039100" y="2582863"/>
          <p14:tracePt t="19920" x="8056563" y="2608263"/>
          <p14:tracePt t="19936" x="8064500" y="2633663"/>
          <p14:tracePt t="19952" x="8064500" y="2643188"/>
          <p14:tracePt t="19963" x="8081963" y="2651125"/>
          <p14:tracePt t="19981" x="8132763" y="2676525"/>
          <p14:tracePt t="19996" x="8183563" y="2676525"/>
          <p14:tracePt t="20012" x="8201025" y="2676525"/>
          <p14:tracePt t="20043" x="8208963" y="2676525"/>
          <p14:tracePt t="20079" x="8208963" y="2668588"/>
          <p14:tracePt t="20092" x="8208963" y="2633663"/>
          <p14:tracePt t="20112" x="8183563" y="2574925"/>
          <p14:tracePt t="20126" x="8124825" y="2549525"/>
          <p14:tracePt t="20139" x="8047038" y="2524125"/>
          <p14:tracePt t="20153" x="7886700" y="2506663"/>
          <p14:tracePt t="20169" x="7681913" y="2481263"/>
          <p14:tracePt t="20186" x="7377113" y="2473325"/>
          <p14:tracePt t="20202" x="7172325" y="2473325"/>
          <p14:tracePt t="20221" x="7045325" y="2473325"/>
          <p14:tracePt t="20229" x="7010400" y="2498725"/>
          <p14:tracePt t="20247" x="6926263" y="2592388"/>
          <p14:tracePt t="20263" x="6891338" y="2686050"/>
          <p14:tracePt t="20277" x="6883400" y="2762250"/>
          <p14:tracePt t="20295" x="6883400" y="2846388"/>
          <p14:tracePt t="20311" x="6883400" y="2914650"/>
          <p14:tracePt t="20329" x="6985000" y="2974975"/>
          <p14:tracePt t="20345" x="7180263" y="3059113"/>
          <p14:tracePt t="20360" x="7461250" y="3076575"/>
          <p14:tracePt t="20372" x="7613650" y="3076575"/>
          <p14:tracePt t="20386" x="7894638" y="3076575"/>
          <p14:tracePt t="20402" x="8005763" y="3076575"/>
          <p14:tracePt t="20402" x="8107363" y="3076575"/>
          <p14:tracePt t="20420" x="8115300" y="3076575"/>
          <p14:tracePt t="20437" x="8124825" y="3094038"/>
          <p14:tracePt t="20453" x="8124825" y="3127375"/>
          <p14:tracePt t="20463" x="8124825" y="3160713"/>
          <p14:tracePt t="20482" x="8124825" y="3314700"/>
          <p14:tracePt t="20497" x="8124825" y="3390900"/>
          <p14:tracePt t="20513" x="8115300" y="3535363"/>
          <p14:tracePt t="20530" x="8115300" y="3636963"/>
          <p14:tracePt t="20545" x="8107363" y="3816350"/>
          <p14:tracePt t="20563" x="8074025" y="4146550"/>
          <p14:tracePt t="20578" x="8056563" y="4232275"/>
          <p14:tracePt t="20595" x="8047038" y="4394200"/>
          <p14:tracePt t="20604" x="8047038" y="4427538"/>
          <p14:tracePt t="20620" x="8047038" y="4452938"/>
          <p14:tracePt t="20636" x="8056563" y="4478338"/>
          <p14:tracePt t="20655" x="8074025" y="4503738"/>
          <p14:tracePt t="20669" x="8099425" y="4521200"/>
          <p14:tracePt t="20687" x="8124825" y="4529138"/>
          <p14:tracePt t="20697" x="8140700" y="4529138"/>
          <p14:tracePt t="20762" x="8140700" y="4546600"/>
          <p14:tracePt t="20779" x="8081963" y="4564063"/>
          <p14:tracePt t="20794" x="8013700" y="4572000"/>
          <p14:tracePt t="20813" x="7954963" y="4589463"/>
          <p14:tracePt t="20828" x="7810500" y="4589463"/>
          <p14:tracePt t="20843" x="7732713" y="4589463"/>
          <p14:tracePt t="20844" x="7681913" y="4589463"/>
          <p14:tracePt t="20856" x="7631113" y="4589463"/>
          <p14:tracePt t="20876" x="7605713" y="4589463"/>
          <p14:tracePt t="20949" x="7605713" y="4579938"/>
          <p14:tracePt t="20964" x="7673975" y="4554538"/>
          <p14:tracePt t="20982" x="7767638" y="4529138"/>
          <p14:tracePt t="20997" x="7793038" y="4529138"/>
          <p14:tracePt t="21012" x="7810500" y="4529138"/>
          <p14:tracePt t="21028" x="7826375" y="4529138"/>
          <p14:tracePt t="21043" x="7877175" y="4529138"/>
          <p14:tracePt t="21063" x="7996238" y="4529138"/>
          <p14:tracePt t="21080" x="8021638" y="4495800"/>
          <p14:tracePt t="21095" x="8021638" y="4486275"/>
          <p14:tracePt t="21113" x="8031163" y="4452938"/>
          <p14:tracePt t="21121" x="8031163" y="4427538"/>
          <p14:tracePt t="21141" x="8021638" y="4376738"/>
          <p14:tracePt t="21153" x="7988300" y="4351338"/>
          <p14:tracePt t="21167" x="7980363" y="4341813"/>
          <p14:tracePt t="21185" x="7912100" y="4316413"/>
          <p14:tracePt t="21200" x="7902575" y="4308475"/>
          <p14:tracePt t="21215" x="7877175" y="4308475"/>
          <p14:tracePt t="21233" x="7851775" y="4308475"/>
          <p14:tracePt t="21248" x="7843838" y="4308475"/>
          <p14:tracePt t="21296" x="7920038" y="4308475"/>
          <p14:tracePt t="21311" x="7988300" y="4300538"/>
          <p14:tracePt t="21324" x="8047038" y="4291013"/>
          <p14:tracePt t="21345" x="8234363" y="4224338"/>
          <p14:tracePt t="21362" x="8285163" y="4206875"/>
          <p14:tracePt t="21378" x="8353425" y="4171950"/>
          <p14:tracePt t="21393" x="8378825" y="4164013"/>
          <p14:tracePt t="21464" x="8353425" y="4171950"/>
          <p14:tracePt t="21481" x="8320088" y="4181475"/>
          <p14:tracePt t="21495" x="8269288" y="4214813"/>
          <p14:tracePt t="21513" x="8218488" y="4214813"/>
          <p14:tracePt t="21529" x="8191500" y="4214813"/>
          <p14:tracePt t="21544" x="8158163" y="4214813"/>
          <p14:tracePt t="21563" x="8150225" y="4214813"/>
          <p14:tracePt t="21672" x="8158163" y="4214813"/>
          <p14:tracePt t="21826" x="8166100" y="4224338"/>
          <p14:tracePt t="21845" x="8166100" y="4232275"/>
          <p14:tracePt t="22157" x="8201025" y="4232275"/>
          <p14:tracePt t="22184" x="8277225" y="4224338"/>
          <p14:tracePt t="22199" x="8328025" y="4214813"/>
          <p14:tracePt t="22213" x="8328025" y="4206875"/>
          <p14:tracePt t="22278" x="8294688" y="4206875"/>
          <p14:tracePt t="22295" x="8259763" y="4206875"/>
          <p14:tracePt t="22310" x="8226425" y="4214813"/>
          <p14:tracePt t="22330" x="8183563" y="4232275"/>
          <p14:tracePt t="22346" x="8124825" y="4232275"/>
          <p14:tracePt t="22363" x="8056563" y="4232275"/>
          <p14:tracePt t="22378" x="8039100" y="4232275"/>
          <p14:tracePt t="22392" x="7980363" y="4232275"/>
          <p14:tracePt t="22404" x="7927975" y="4232275"/>
          <p14:tracePt t="22420" x="7912100" y="4232275"/>
          <p14:tracePt t="22623" x="7945438" y="4232275"/>
          <p14:tracePt t="22638" x="8031163" y="4232275"/>
          <p14:tracePt t="22653" x="8115300" y="4232275"/>
          <p14:tracePt t="22671" x="8243888" y="4232275"/>
          <p14:tracePt t="22685" x="8404225" y="4232275"/>
          <p14:tracePt t="22703" x="8548688" y="4232275"/>
          <p14:tracePt t="22719" x="8591550" y="4224338"/>
          <p14:tracePt t="22736" x="8651875" y="4189413"/>
          <p14:tracePt t="22764" x="8667750" y="4171950"/>
          <p14:tracePt t="22779" x="8667750" y="4156075"/>
          <p14:tracePt t="22795" x="8667750" y="4138613"/>
          <p14:tracePt t="22811" x="8667750" y="4087813"/>
          <p14:tracePt t="22827" x="8642350" y="4037013"/>
          <p14:tracePt t="22840" x="8624888" y="4027488"/>
          <p14:tracePt t="22860" x="8624888" y="4011613"/>
          <p14:tracePt t="22873" x="8609013" y="3986213"/>
          <p14:tracePt t="22908" x="8599488" y="3986213"/>
          <p14:tracePt t="22920" x="8583613" y="3986213"/>
          <p14:tracePt t="22936" x="8574088" y="3976688"/>
          <p14:tracePt t="22936" x="8558213" y="3976688"/>
          <p14:tracePt t="22953" x="8532813" y="3968750"/>
          <p14:tracePt t="22963" x="8497888" y="3968750"/>
          <p14:tracePt t="22982" x="8413750" y="3960813"/>
          <p14:tracePt t="22997" x="8328025" y="3951288"/>
          <p14:tracePt t="23013" x="8285163" y="3951288"/>
          <p14:tracePt t="23031" x="8243888" y="3951288"/>
          <p14:tracePt t="23046" x="8191500" y="3951288"/>
          <p14:tracePt t="23063" x="8158163" y="3951288"/>
          <p14:tracePt t="23079" x="8107363" y="3951288"/>
          <p14:tracePt t="23096" x="8047038" y="3943350"/>
          <p14:tracePt t="23121" x="7970838" y="3917950"/>
          <p14:tracePt t="23141" x="7962900" y="3908425"/>
          <p14:tracePt t="23155" x="7937500" y="3908425"/>
          <p14:tracePt t="23186" x="7927975" y="3908425"/>
          <p14:tracePt t="23202" x="7912100" y="3908425"/>
          <p14:tracePt t="23422" x="7894638" y="3908425"/>
          <p14:tracePt t="23450" x="7886700" y="3917950"/>
          <p14:tracePt t="23465" x="7869238" y="3935413"/>
          <p14:tracePt t="23480" x="7861300" y="3968750"/>
          <p14:tracePt t="23496" x="7861300" y="3986213"/>
          <p14:tracePt t="23511" x="7861300" y="4019550"/>
          <p14:tracePt t="23529" x="7861300" y="4062413"/>
          <p14:tracePt t="23544" x="7861300" y="4113213"/>
          <p14:tracePt t="23563" x="7861300" y="4164013"/>
          <p14:tracePt t="23578" x="7886700" y="4189413"/>
          <p14:tracePt t="23610" x="7927975" y="4206875"/>
          <p14:tracePt t="23642" x="7962900" y="4214813"/>
          <p14:tracePt t="23652" x="7970838" y="4214813"/>
          <p14:tracePt t="23670" x="8021638" y="4214813"/>
          <p14:tracePt t="23671" x="8056563" y="4214813"/>
          <p14:tracePt t="23687" x="8099425" y="4214813"/>
          <p14:tracePt t="23703" x="8191500" y="4214813"/>
          <p14:tracePt t="23713" x="8201025" y="4206875"/>
          <p14:tracePt t="23732" x="8269288" y="4197350"/>
          <p14:tracePt t="23747" x="8285163" y="4189413"/>
          <p14:tracePt t="23762" x="8310563" y="4181475"/>
          <p14:tracePt t="23780" x="8335963" y="4164013"/>
          <p14:tracePt t="23797" x="8362950" y="4146550"/>
          <p14:tracePt t="23811" x="8396288" y="4138613"/>
          <p14:tracePt t="23873" x="8404225" y="4121150"/>
          <p14:tracePt t="23901" x="8413750" y="4113213"/>
          <p14:tracePt t="23933" x="8421688" y="4105275"/>
          <p14:tracePt t="23951" x="8429625" y="4095750"/>
          <p14:tracePt t="23981" x="8447088" y="4070350"/>
          <p14:tracePt t="23996" x="8447088" y="4062413"/>
          <p14:tracePt t="24011" x="8464550" y="4037013"/>
          <p14:tracePt t="24031" x="8472488" y="4027488"/>
          <p14:tracePt t="24046" x="8489950" y="4011613"/>
          <p14:tracePt t="24245" x="8489950" y="3994150"/>
          <p14:tracePt t="24308" x="8489950" y="3986213"/>
          <p14:tracePt t="24343" x="8489950" y="3960813"/>
          <p14:tracePt t="24375" x="8489950" y="3935413"/>
          <p14:tracePt t="24387" x="8480425" y="3917950"/>
          <p14:tracePt t="24404" x="8464550" y="3908425"/>
          <p14:tracePt t="24419" x="8429625" y="3900488"/>
          <p14:tracePt t="24436" x="8388350" y="3900488"/>
          <p14:tracePt t="24452" x="8328025" y="3892550"/>
          <p14:tracePt t="24470" x="8285163" y="3892550"/>
          <p14:tracePt t="24479" x="8218488" y="3892550"/>
          <p14:tracePt t="24496" x="8158163" y="3892550"/>
          <p14:tracePt t="24513" x="8089900" y="3892550"/>
          <p14:tracePt t="24529" x="8047038" y="3892550"/>
          <p14:tracePt t="24546" x="7954963" y="3892550"/>
          <p14:tracePt t="24562" x="7912100" y="3892550"/>
          <p14:tracePt t="24579" x="7877175" y="3892550"/>
          <p14:tracePt t="24595" x="7869238" y="3892550"/>
          <p14:tracePt t="24656" x="7869238" y="3900488"/>
          <p14:tracePt t="24667" x="7869238" y="3908425"/>
          <p14:tracePt t="24687" x="7869238" y="3951288"/>
          <p14:tracePt t="24702" x="7869238" y="3968750"/>
          <p14:tracePt t="24703" x="7869238" y="3994150"/>
          <p14:tracePt t="24720" x="7877175" y="4062413"/>
          <p14:tracePt t="24730" x="7886700" y="4079875"/>
          <p14:tracePt t="24746" x="7937500" y="4156075"/>
          <p14:tracePt t="24764" x="7970838" y="4214813"/>
          <p14:tracePt t="24780" x="8047038" y="4249738"/>
          <p14:tracePt t="24795" x="8115300" y="4291013"/>
          <p14:tracePt t="24811" x="8183563" y="4291013"/>
          <p14:tracePt t="24829" x="8251825" y="4291013"/>
          <p14:tracePt t="24845" x="8269288" y="4291013"/>
          <p14:tracePt t="24858" x="8320088" y="4275138"/>
          <p14:tracePt t="24873" x="8328025" y="4265613"/>
          <p14:tracePt t="24890" x="8378825" y="4224338"/>
          <p14:tracePt t="24904" x="8396288" y="4214813"/>
          <p14:tracePt t="24920" x="8429625" y="4164013"/>
          <p14:tracePt t="24936" x="8439150" y="4146550"/>
          <p14:tracePt t="24937" x="8447088" y="4146550"/>
          <p14:tracePt t="24952" x="8447088" y="4138613"/>
          <p14:tracePt t="24970" x="8472488" y="4095750"/>
          <p14:tracePt t="24979" x="8472488" y="4087813"/>
          <p14:tracePt t="25027" x="8480425" y="4087813"/>
          <p14:tracePt t="25044" x="8480425" y="4079875"/>
          <p14:tracePt t="25061" x="8480425" y="4070350"/>
          <p14:tracePt t="25076" x="8464550" y="4070350"/>
          <p14:tracePt t="25108" x="8455025" y="4070350"/>
          <p14:tracePt t="26059" x="8447088" y="4070350"/>
          <p14:tracePt t="26077" x="8353425" y="3986213"/>
          <p14:tracePt t="26090" x="8201025" y="3900488"/>
          <p14:tracePt t="26112" x="6959600" y="3408363"/>
          <p14:tracePt t="26128" x="5770563" y="2949575"/>
          <p14:tracePt t="26144" x="4554538" y="2582863"/>
          <p14:tracePt t="26158" x="3568700" y="2235200"/>
          <p14:tracePt t="26172" x="2846388" y="1895475"/>
          <p14:tracePt t="26188" x="2447925" y="1631950"/>
          <p14:tracePt t="26202" x="2319338" y="1546225"/>
          <p14:tracePt t="26220" x="2065338" y="1360488"/>
          <p14:tracePt t="26229" x="1827213" y="1189038"/>
          <p14:tracePt t="26247" x="1708150" y="1130300"/>
          <p14:tracePt t="26248" x="1571625" y="1062038"/>
          <p14:tracePt t="26263" x="1181100" y="917575"/>
          <p14:tracePt t="26278" x="654050" y="747713"/>
          <p14:tracePt t="26294" x="50800" y="595313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C792684-6666-477A-904D-B0F4D63060AE}"/>
              </a:ext>
            </a:extLst>
          </p:cNvPr>
          <p:cNvSpPr txBox="1"/>
          <p:nvPr/>
        </p:nvSpPr>
        <p:spPr>
          <a:xfrm>
            <a:off x="365635" y="785192"/>
            <a:ext cx="8778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個別、実習を希望される場合は、研究創出支援センター 鈴木までお問合せ下さい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63A3CF0-4E00-485E-A18A-FC79F9846D15}"/>
              </a:ext>
            </a:extLst>
          </p:cNvPr>
          <p:cNvSpPr txBox="1"/>
          <p:nvPr/>
        </p:nvSpPr>
        <p:spPr>
          <a:xfrm>
            <a:off x="1292087" y="1669774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内線 </a:t>
            </a:r>
            <a:r>
              <a:rPr kumimoji="1" lang="en-US" altLang="ja-JP" dirty="0"/>
              <a:t>;</a:t>
            </a:r>
            <a:r>
              <a:rPr kumimoji="1" lang="ja-JP" altLang="en-US" dirty="0"/>
              <a:t> </a:t>
            </a:r>
            <a:r>
              <a:rPr kumimoji="1" lang="en-US" altLang="ja-JP" dirty="0"/>
              <a:t>11426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5887DD3-CE7D-4A1C-BB68-1EEC9B407C92}"/>
              </a:ext>
            </a:extLst>
          </p:cNvPr>
          <p:cNvSpPr txBox="1"/>
          <p:nvPr/>
        </p:nvSpPr>
        <p:spPr>
          <a:xfrm>
            <a:off x="4167808" y="1669774"/>
            <a:ext cx="343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E-mail ;</a:t>
            </a:r>
            <a:r>
              <a:rPr kumimoji="1" lang="ja-JP" altLang="en-US" dirty="0"/>
              <a:t> </a:t>
            </a:r>
            <a:r>
              <a:rPr kumimoji="1" lang="en-US" altLang="ja-JP" dirty="0"/>
              <a:t>suzukis@aichi-med-u.ac.jp</a:t>
            </a: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EE3B81CE-B352-4CD2-8463-383FF415F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8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2"/>
    </mc:Choice>
    <mc:Fallback xmlns="">
      <p:transition spd="slow" advTm="1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98" x="3314700" y="6713538"/>
          <p14:tracePt t="2112" x="3314700" y="6688138"/>
          <p14:tracePt t="2130" x="3348038" y="6510338"/>
          <p14:tracePt t="2141" x="3373438" y="6424613"/>
          <p14:tracePt t="2157" x="3398838" y="6169025"/>
          <p14:tracePt t="2173" x="3398838" y="5719763"/>
          <p14:tracePt t="2190" x="3398838" y="5226050"/>
          <p14:tracePt t="2206" x="3355975" y="4708525"/>
          <p14:tracePt t="2226" x="3305175" y="4197350"/>
          <p14:tracePt t="2240" x="3297238" y="4079875"/>
          <p14:tracePt t="2257" x="3263900" y="3935413"/>
          <p14:tracePt t="2266" x="3211513" y="3763963"/>
          <p14:tracePt t="2284" x="3144838" y="3603625"/>
          <p14:tracePt t="2298" x="3119438" y="3543300"/>
          <p14:tracePt t="2315" x="3051175" y="3382963"/>
          <p14:tracePt t="2330" x="3000375" y="3289300"/>
          <p14:tracePt t="2348" x="2974975" y="3221038"/>
          <p14:tracePt t="2365" x="2940050" y="3119438"/>
          <p14:tracePt t="2383" x="2881313" y="3000375"/>
          <p14:tracePt t="2391" x="2855913" y="2957513"/>
          <p14:tracePt t="2407" x="2820988" y="2881313"/>
          <p14:tracePt t="2424" x="2805113" y="2846388"/>
          <p14:tracePt t="2441" x="2795588" y="2838450"/>
          <p14:tracePt t="2532" x="2770188" y="2838450"/>
          <p14:tracePt t="2579" x="2762250" y="2838450"/>
          <p14:tracePt t="6628" x="2752725" y="2795588"/>
          <p14:tracePt t="6645" x="2719388" y="2633663"/>
          <p14:tracePt t="6662" x="2668588" y="2473325"/>
          <p14:tracePt t="6664" x="2633663" y="2379663"/>
          <p14:tracePt t="6674" x="2582863" y="2303463"/>
          <p14:tracePt t="6690" x="2473325" y="2184400"/>
          <p14:tracePt t="6706" x="2379663" y="2098675"/>
          <p14:tracePt t="6723" x="2319338" y="2055813"/>
          <p14:tracePt t="6740" x="2286000" y="2030413"/>
          <p14:tracePt t="6758" x="2227263" y="1989138"/>
          <p14:tracePt t="6774" x="2200275" y="1971675"/>
          <p14:tracePt t="6781" x="2149475" y="1946275"/>
          <p14:tracePt t="6797" x="2055813" y="1895475"/>
          <p14:tracePt t="6816" x="1989138" y="1860550"/>
          <p14:tracePt t="6832" x="1938338" y="1844675"/>
          <p14:tracePt t="6848" x="1895475" y="1827213"/>
          <p14:tracePt t="6862" x="1885950" y="1827213"/>
          <p14:tracePt t="6880" x="1870075" y="1809750"/>
          <p14:tracePt t="6911" x="1844675" y="1801813"/>
          <p14:tracePt t="6930" x="1801813" y="1733550"/>
          <p14:tracePt t="6939" x="1766888" y="1708150"/>
          <p14:tracePt t="6957" x="1674813" y="1614488"/>
          <p14:tracePt t="6973" x="1589088" y="1538288"/>
          <p14:tracePt t="6990" x="1512888" y="1470025"/>
          <p14:tracePt t="7007" x="1368425" y="1360488"/>
          <p14:tracePt t="7026" x="1241425" y="1241425"/>
          <p14:tracePt t="7032" x="1189038" y="1198563"/>
          <p14:tracePt t="7047" x="1079500" y="1122363"/>
          <p14:tracePt t="7064" x="993775" y="1062038"/>
          <p14:tracePt t="7082" x="977900" y="1054100"/>
          <p14:tracePt t="7251" x="1044575" y="1054100"/>
          <p14:tracePt t="7267" x="1138238" y="1062038"/>
          <p14:tracePt t="7281" x="1198563" y="1069975"/>
          <p14:tracePt t="7298" x="1343025" y="1079500"/>
          <p14:tracePt t="7316" x="1512888" y="1079500"/>
          <p14:tracePt t="7329" x="1700213" y="1079500"/>
          <p14:tracePt t="7346" x="1885950" y="1079500"/>
          <p14:tracePt t="7363" x="2022475" y="1079500"/>
          <p14:tracePt t="7381" x="2141538" y="1079500"/>
          <p14:tracePt t="7395" x="2200275" y="1079500"/>
          <p14:tracePt t="7407" x="2217738" y="1079500"/>
          <p14:tracePt t="7423" x="2235200" y="1079500"/>
          <p14:tracePt t="7440" x="2252663" y="1079500"/>
          <p14:tracePt t="7457" x="2303463" y="1079500"/>
          <p14:tracePt t="7474" x="2336800" y="1079500"/>
          <p14:tracePt t="7490" x="2397125" y="1079500"/>
          <p14:tracePt t="7507" x="2463800" y="1079500"/>
          <p14:tracePt t="7517" x="2498725" y="1079500"/>
          <p14:tracePt t="7532" x="2582863" y="1079500"/>
          <p14:tracePt t="7550" x="2660650" y="1079500"/>
          <p14:tracePt t="7564" x="2701925" y="1079500"/>
          <p14:tracePt t="7582" x="2744788" y="1079500"/>
          <p14:tracePt t="7797" x="2778125" y="1079500"/>
          <p14:tracePt t="7815" x="2871788" y="1079500"/>
          <p14:tracePt t="7832" x="2982913" y="1079500"/>
          <p14:tracePt t="7848" x="3067050" y="1079500"/>
          <p14:tracePt t="7865" x="3305175" y="1096963"/>
          <p14:tracePt t="7882" x="3441700" y="1096963"/>
          <p14:tracePt t="7895" x="3467100" y="1096963"/>
          <p14:tracePt t="7906" x="3484563" y="1096963"/>
          <p14:tracePt t="8252" x="3484563" y="1104900"/>
          <p14:tracePt t="8412" x="3509963" y="1130300"/>
          <p14:tracePt t="8422" x="3560763" y="1138238"/>
          <p14:tracePt t="8443" x="3568700" y="1138238"/>
          <p14:tracePt t="8456" x="3594100" y="1138238"/>
          <p14:tracePt t="8474" x="3629025" y="1138238"/>
          <p14:tracePt t="8491" x="3687763" y="1138238"/>
          <p14:tracePt t="8500" x="3730625" y="1138238"/>
          <p14:tracePt t="8521" x="3756025" y="1138238"/>
          <p14:tracePt t="8541" x="3781425" y="1138238"/>
          <p14:tracePt t="8548" x="3790950" y="1138238"/>
          <p14:tracePt t="8565" x="3798888" y="1138238"/>
          <p14:tracePt t="8646" x="3816350" y="1138238"/>
          <p14:tracePt t="8690" x="3824288" y="1130300"/>
          <p14:tracePt t="8750" x="3832225" y="1130300"/>
          <p14:tracePt t="8766" x="3849688" y="1130300"/>
          <p14:tracePt t="8784" x="3849688" y="1122363"/>
          <p14:tracePt t="8813" x="3857625" y="1122363"/>
          <p14:tracePt t="9268" x="3867150" y="1122363"/>
          <p14:tracePt t="9284" x="3900488" y="1122363"/>
          <p14:tracePt t="9298" x="3968750" y="1122363"/>
          <p14:tracePt t="9314" x="4027488" y="1130300"/>
          <p14:tracePt t="9332" x="4105275" y="1130300"/>
          <p14:tracePt t="9346" x="4164013" y="1130300"/>
          <p14:tracePt t="9364" x="4232275" y="1130300"/>
          <p14:tracePt t="9381" x="4333875" y="1130300"/>
          <p14:tracePt t="9390" x="4394200" y="1130300"/>
          <p14:tracePt t="9407" x="4445000" y="1130300"/>
          <p14:tracePt t="9424" x="4589463" y="1130300"/>
          <p14:tracePt t="9440" x="4630738" y="1130300"/>
          <p14:tracePt t="9457" x="4733925" y="1138238"/>
          <p14:tracePt t="9476" x="4919663" y="1147763"/>
          <p14:tracePt t="9490" x="4979988" y="1147763"/>
          <p14:tracePt t="9508" x="5048250" y="1147763"/>
          <p14:tracePt t="9912" x="5099050" y="1155700"/>
          <p14:tracePt t="9928" x="5132388" y="1163638"/>
          <p14:tracePt t="9943" x="5149850" y="1163638"/>
          <p14:tracePt t="9956" x="5208588" y="1163638"/>
          <p14:tracePt t="9973" x="5226050" y="1163638"/>
          <p14:tracePt t="10048" x="5235575" y="1163638"/>
          <p14:tracePt t="10064" x="5251450" y="1163638"/>
          <p14:tracePt t="10095" x="5260975" y="1163638"/>
          <p14:tracePt t="10111" x="5286375" y="1163638"/>
          <p14:tracePt t="10131" x="5311775" y="1163638"/>
          <p14:tracePt t="10142" x="5319713" y="1163638"/>
          <p14:tracePt t="10156" x="5353050" y="1155700"/>
          <p14:tracePt t="10176" x="5380038" y="1147763"/>
          <p14:tracePt t="10191" x="5446713" y="1130300"/>
          <p14:tracePt t="10207" x="5497513" y="1122363"/>
          <p14:tracePt t="10224" x="5557838" y="1112838"/>
          <p14:tracePt t="10241" x="5583238" y="1112838"/>
          <p14:tracePt t="10258" x="5608638" y="1104900"/>
          <p14:tracePt t="10267" x="5616575" y="1104900"/>
          <p14:tracePt t="10282" x="5626100" y="1104900"/>
          <p14:tracePt t="10297" x="5641975" y="1096963"/>
          <p14:tracePt t="10315" x="5659438" y="1096963"/>
          <p14:tracePt t="10331" x="5676900" y="1079500"/>
          <p14:tracePt t="10350" x="5702300" y="1079500"/>
          <p14:tracePt t="10366" x="5770563" y="1079500"/>
          <p14:tracePt t="10379" x="5803900" y="1079500"/>
          <p14:tracePt t="10397" x="5880100" y="1069975"/>
          <p14:tracePt t="10408" x="5932488" y="1069975"/>
          <p14:tracePt t="10423" x="5957888" y="1069975"/>
          <p14:tracePt t="10440" x="6059488" y="1069975"/>
          <p14:tracePt t="10457" x="6211888" y="1069975"/>
          <p14:tracePt t="10476" x="6399213" y="1069975"/>
          <p14:tracePt t="10490" x="6450013" y="1069975"/>
          <p14:tracePt t="10507" x="6467475" y="1069975"/>
          <p14:tracePt t="10534" x="6483350" y="1069975"/>
          <p14:tracePt t="10549" x="6526213" y="1069975"/>
          <p14:tracePt t="10566" x="6535738" y="1069975"/>
          <p14:tracePt t="10597" x="6543675" y="1069975"/>
          <p14:tracePt t="10646" x="6561138" y="1069975"/>
          <p14:tracePt t="10879" x="6577013" y="1069975"/>
          <p14:tracePt t="10894" x="6654800" y="1079500"/>
          <p14:tracePt t="10910" x="6731000" y="1087438"/>
          <p14:tracePt t="10923" x="6789738" y="1096963"/>
          <p14:tracePt t="10940" x="6926263" y="1104900"/>
          <p14:tracePt t="10957" x="7053263" y="1112838"/>
          <p14:tracePt t="10977" x="7078663" y="1112838"/>
          <p14:tracePt t="10990" x="7078663" y="1122363"/>
          <p14:tracePt t="11282" x="7088188" y="1122363"/>
          <p14:tracePt t="11298" x="7138988" y="1122363"/>
          <p14:tracePt t="11316" x="7205663" y="1122363"/>
          <p14:tracePt t="11330" x="7334250" y="1122363"/>
          <p14:tracePt t="11347" x="7478713" y="1112838"/>
          <p14:tracePt t="11364" x="7691438" y="1112838"/>
          <p14:tracePt t="11382" x="7988300" y="1104900"/>
          <p14:tracePt t="11393" x="8074025" y="1096963"/>
          <p14:tracePt t="11407" x="8208963" y="1087438"/>
          <p14:tracePt t="11423" x="8294688" y="1087438"/>
          <p14:tracePt t="11440" x="8328025" y="1087438"/>
          <p14:tracePt t="11457" x="8345488" y="1079500"/>
          <p14:tracePt t="11473" x="8362950" y="1079500"/>
          <p14:tracePt t="11490" x="8388350" y="1079500"/>
          <p14:tracePt t="11507" x="8413750" y="1079500"/>
          <p14:tracePt t="11516" x="8421688" y="1079500"/>
          <p14:tracePt t="11532" x="8464550" y="1138238"/>
          <p14:tracePt t="11548" x="8489950" y="1223963"/>
          <p14:tracePt t="11564" x="8489950" y="1325563"/>
          <p14:tracePt t="11582" x="8489950" y="1401763"/>
          <p14:tracePt t="11600" x="8421688" y="1487488"/>
          <p14:tracePt t="11618" x="8158163" y="1657350"/>
          <p14:tracePt t="11640" x="7970838" y="1733550"/>
          <p14:tracePt t="11656" x="7775575" y="1784350"/>
          <p14:tracePt t="11674" x="7597775" y="1801813"/>
          <p14:tracePt t="11692" x="7562850" y="1801813"/>
          <p14:tracePt t="11768" x="7623175" y="1801813"/>
          <p14:tracePt t="11781" x="7666038" y="1809750"/>
          <p14:tracePt t="11797" x="7699375" y="1827213"/>
          <p14:tracePt t="11815" x="7707313" y="1860550"/>
          <p14:tracePt t="11832" x="7707313" y="1885950"/>
          <p14:tracePt t="11849" x="7699375" y="1989138"/>
          <p14:tracePt t="11863" x="7691438" y="2022475"/>
          <p14:tracePt t="11880" x="7605713" y="2082800"/>
          <p14:tracePt t="11890" x="7521575" y="2124075"/>
          <p14:tracePt t="11907" x="7443788" y="2159000"/>
          <p14:tracePt t="11923" x="6858000" y="2286000"/>
          <p14:tracePt t="11940" x="6084888" y="2371725"/>
          <p14:tracePt t="11959" x="5013325" y="2438400"/>
          <p14:tracePt t="11973" x="3773488" y="2438400"/>
          <p14:tracePt t="11990" x="2566988" y="2438400"/>
          <p14:tracePt t="12007" x="1614488" y="2438400"/>
          <p14:tracePt t="12023" x="1069975" y="2438400"/>
          <p14:tracePt t="12032" x="925513" y="2438400"/>
          <p14:tracePt t="12047" x="714375" y="2438400"/>
          <p14:tracePt t="12063" x="636588" y="2438400"/>
          <p14:tracePt t="12080" x="595313" y="2438400"/>
          <p14:tracePt t="12097" x="552450" y="2438400"/>
          <p14:tracePt t="12114" x="501650" y="2438400"/>
          <p14:tracePt t="12131" x="458788" y="2438400"/>
          <p14:tracePt t="12250" x="450850" y="2405063"/>
          <p14:tracePt t="12266" x="466725" y="2379663"/>
          <p14:tracePt t="12284" x="527050" y="2286000"/>
          <p14:tracePt t="12298" x="585788" y="2192338"/>
          <p14:tracePt t="12316" x="654050" y="2098675"/>
          <p14:tracePt t="12330" x="773113" y="1979613"/>
          <p14:tracePt t="12348" x="909638" y="1878013"/>
          <p14:tracePt t="12361" x="968375" y="1835150"/>
          <p14:tracePt t="12381" x="1173163" y="1690688"/>
          <p14:tracePt t="12397" x="1308100" y="1597025"/>
          <p14:tracePt t="12407" x="1350963" y="1555750"/>
          <p14:tracePt t="12423" x="1376363" y="1530350"/>
          <p14:tracePt t="12441" x="1401763" y="1504950"/>
          <p14:tracePt t="12457" x="1436688" y="1452563"/>
          <p14:tracePt t="12477" x="1477963" y="1427163"/>
          <p14:tracePt t="12490" x="1530350" y="1411288"/>
          <p14:tracePt t="12507" x="1649413" y="1393825"/>
          <p14:tracePt t="12516" x="1928813" y="1376363"/>
          <p14:tracePt t="12532" x="2354263" y="1376363"/>
          <p14:tracePt t="12547" x="2617788" y="1376363"/>
          <p14:tracePt t="12565" x="3170238" y="1376363"/>
          <p14:tracePt t="12580" x="4181475" y="1376363"/>
          <p14:tracePt t="12598" x="4903788" y="1376363"/>
          <p14:tracePt t="12614" x="5591175" y="1376363"/>
          <p14:tracePt t="12633" x="6169025" y="1376363"/>
          <p14:tracePt t="12649" x="6518275" y="1376363"/>
          <p14:tracePt t="12663" x="6789738" y="1376363"/>
          <p14:tracePt t="12673" x="6891338" y="1376363"/>
          <p14:tracePt t="12694" x="7035800" y="1401763"/>
          <p14:tracePt t="12708" x="7045325" y="1411288"/>
          <p14:tracePt t="12719" x="7088188" y="1427163"/>
          <p14:tracePt t="12740" x="7104063" y="1462088"/>
          <p14:tracePt t="12742" x="7154863" y="1504950"/>
          <p14:tracePt t="12757" x="7189788" y="1530350"/>
          <p14:tracePt t="12783" x="7265988" y="1589088"/>
          <p14:tracePt t="12798" x="7359650" y="1690688"/>
          <p14:tracePt t="12814" x="7418388" y="1733550"/>
          <p14:tracePt t="12831" x="7494588" y="1776413"/>
          <p14:tracePt t="12848" x="7656513" y="1870075"/>
          <p14:tracePt t="12865" x="7681913" y="1885950"/>
          <p14:tracePt t="12882" x="7681913" y="1895475"/>
          <p14:tracePt t="12898" x="7681913" y="1928813"/>
          <p14:tracePt t="12912" x="7681913" y="1946275"/>
          <p14:tracePt t="12923" x="7681913" y="1979613"/>
          <p14:tracePt t="12940" x="7648575" y="2073275"/>
          <p14:tracePt t="12957" x="7597775" y="2149475"/>
          <p14:tracePt t="12973" x="7537450" y="2209800"/>
          <p14:tracePt t="12990" x="7512050" y="2227263"/>
          <p14:tracePt t="13007" x="7461250" y="2260600"/>
          <p14:tracePt t="13027" x="7283450" y="2303463"/>
          <p14:tracePt t="13047" x="7113588" y="2311400"/>
          <p14:tracePt t="13065" x="6586538" y="2311400"/>
          <p14:tracePt t="13082" x="5922963" y="2311400"/>
          <p14:tracePt t="13097" x="5294313" y="2268538"/>
          <p14:tracePt t="13114" x="5022850" y="2235200"/>
          <p14:tracePt t="13132" x="4376738" y="2166938"/>
          <p14:tracePt t="13145" x="4249738" y="2149475"/>
          <p14:tracePt t="13156" x="4044950" y="2133600"/>
          <p14:tracePt t="13175" x="3925888" y="2108200"/>
          <p14:tracePt t="13190" x="3841750" y="2108200"/>
          <p14:tracePt t="13206" x="3738563" y="2108200"/>
          <p14:tracePt t="13223" x="3594100" y="2108200"/>
          <p14:tracePt t="13240" x="3408363" y="2108200"/>
          <p14:tracePt t="13258" x="3152775" y="2124075"/>
          <p14:tracePt t="13273" x="3025775" y="2133600"/>
          <p14:tracePt t="13282" x="2686050" y="2174875"/>
          <p14:tracePt t="13298" x="2209800" y="2192338"/>
          <p14:tracePt t="13316" x="1716088" y="2192338"/>
          <p14:tracePt t="13336" x="1385888" y="2192338"/>
          <p14:tracePt t="13346" x="1249363" y="2192338"/>
          <p14:tracePt t="13365" x="935038" y="2192338"/>
          <p14:tracePt t="13381" x="808038" y="2174875"/>
          <p14:tracePt t="13395" x="747713" y="2166938"/>
          <p14:tracePt t="13407" x="636588" y="2159000"/>
          <p14:tracePt t="13425" x="628650" y="2159000"/>
          <p14:tracePt t="13518" x="636588" y="2159000"/>
          <p14:tracePt t="13532" x="663575" y="2159000"/>
          <p14:tracePt t="13549" x="714375" y="2159000"/>
          <p14:tracePt t="13566" x="747713" y="2166938"/>
          <p14:tracePt t="13597" x="755650" y="2166938"/>
          <p14:tracePt t="13645" x="765175" y="2166938"/>
          <p14:tracePt t="13662" x="714375" y="2098675"/>
          <p14:tracePt t="13673" x="688975" y="2055813"/>
          <p14:tracePt t="13691" x="263525" y="16827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A5D3E32-4284-49F3-9D90-116CBC2A2B5F}"/>
              </a:ext>
            </a:extLst>
          </p:cNvPr>
          <p:cNvSpPr txBox="1"/>
          <p:nvPr/>
        </p:nvSpPr>
        <p:spPr>
          <a:xfrm>
            <a:off x="1885824" y="340757"/>
            <a:ext cx="537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C00000"/>
                </a:solidFill>
              </a:rPr>
              <a:t>Morphological classification of cell death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E8C0DE9-BFD3-4FD0-ADF2-B6529BB14B3C}"/>
              </a:ext>
            </a:extLst>
          </p:cNvPr>
          <p:cNvSpPr txBox="1"/>
          <p:nvPr/>
        </p:nvSpPr>
        <p:spPr>
          <a:xfrm>
            <a:off x="580745" y="1191260"/>
            <a:ext cx="3319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2060"/>
                </a:solidFill>
              </a:rPr>
              <a:t>Type I cell death or Apoptosis</a:t>
            </a:r>
            <a:endParaRPr kumimoji="1" lang="ja-JP" alt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E670230-19D5-499F-8957-BED837BA1EEA}"/>
              </a:ext>
            </a:extLst>
          </p:cNvPr>
          <p:cNvSpPr txBox="1"/>
          <p:nvPr/>
        </p:nvSpPr>
        <p:spPr>
          <a:xfrm>
            <a:off x="580745" y="4706550"/>
            <a:ext cx="3491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2060"/>
                </a:solidFill>
              </a:rPr>
              <a:t>Type II cell death or Autophagy</a:t>
            </a:r>
            <a:endParaRPr kumimoji="1" lang="ja-JP" altLang="en-US" sz="2000" b="1" dirty="0">
              <a:solidFill>
                <a:srgbClr val="00206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5CAA82-24EB-47DC-885E-508E9267B2A0}"/>
              </a:ext>
            </a:extLst>
          </p:cNvPr>
          <p:cNvSpPr txBox="1"/>
          <p:nvPr/>
        </p:nvSpPr>
        <p:spPr>
          <a:xfrm>
            <a:off x="580745" y="5699173"/>
            <a:ext cx="3296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2060"/>
                </a:solidFill>
              </a:rPr>
              <a:t>Type III cell death or Necrosis</a:t>
            </a:r>
            <a:endParaRPr kumimoji="1" lang="ja-JP" altLang="en-US" sz="2000" b="1" dirty="0">
              <a:solidFill>
                <a:srgbClr val="00206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20BB91D-FF18-4DF3-B16D-0DF24939017B}"/>
              </a:ext>
            </a:extLst>
          </p:cNvPr>
          <p:cNvSpPr txBox="1"/>
          <p:nvPr/>
        </p:nvSpPr>
        <p:spPr>
          <a:xfrm>
            <a:off x="580745" y="1544129"/>
            <a:ext cx="7776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cytoplasmic shrinkage, chromatin condensation (pyknosis), nuclear fragmentation (karyorrhexis), and plasma membrane blebbing, apoptotic bodies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316DBBD-8B6E-44D0-B435-75BC27BB3A61}"/>
              </a:ext>
            </a:extLst>
          </p:cNvPr>
          <p:cNvSpPr txBox="1"/>
          <p:nvPr/>
        </p:nvSpPr>
        <p:spPr>
          <a:xfrm>
            <a:off x="580745" y="5055498"/>
            <a:ext cx="363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extensive cytoplasmic vacuolization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61B7610-2E34-409F-BB1E-4F6BC4231F1F}"/>
              </a:ext>
            </a:extLst>
          </p:cNvPr>
          <p:cNvSpPr txBox="1"/>
          <p:nvPr/>
        </p:nvSpPr>
        <p:spPr>
          <a:xfrm>
            <a:off x="580745" y="605019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no distinctive features of type I or II cell death</a:t>
            </a:r>
            <a:endParaRPr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E17AB70-7FAA-470D-A37D-46EB369167AD}"/>
              </a:ext>
            </a:extLst>
          </p:cNvPr>
          <p:cNvSpPr txBox="1"/>
          <p:nvPr/>
        </p:nvSpPr>
        <p:spPr>
          <a:xfrm>
            <a:off x="828200" y="2170076"/>
            <a:ext cx="192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2">
                    <a:lumMod val="75000"/>
                  </a:schemeClr>
                </a:solidFill>
              </a:rPr>
              <a:t>Intrinsic apoptosis</a:t>
            </a:r>
            <a:endParaRPr kumimoji="1" lang="ja-JP" alt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9F182BE-E4F1-43C1-9587-E86962D1B656}"/>
              </a:ext>
            </a:extLst>
          </p:cNvPr>
          <p:cNvSpPr txBox="1"/>
          <p:nvPr/>
        </p:nvSpPr>
        <p:spPr>
          <a:xfrm>
            <a:off x="830646" y="3626437"/>
            <a:ext cx="1964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2">
                    <a:lumMod val="75000"/>
                  </a:schemeClr>
                </a:solidFill>
              </a:rPr>
              <a:t>Extrinsic apoptosis</a:t>
            </a:r>
            <a:endParaRPr kumimoji="1" lang="ja-JP" alt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DBB7ADE-ABA4-44CA-8A2F-4C77544945E7}"/>
              </a:ext>
            </a:extLst>
          </p:cNvPr>
          <p:cNvSpPr txBox="1"/>
          <p:nvPr/>
        </p:nvSpPr>
        <p:spPr>
          <a:xfrm>
            <a:off x="970177" y="2417689"/>
            <a:ext cx="79376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accent5"/>
                </a:solidFill>
              </a:rPr>
              <a:t>microenvironmental perturbations</a:t>
            </a:r>
          </a:p>
          <a:p>
            <a:r>
              <a:rPr lang="en-US" altLang="ja-JP" dirty="0"/>
              <a:t> growth factor withdrawal, DNA damage, endoplasmic reticulum (ER) stress,</a:t>
            </a:r>
          </a:p>
          <a:p>
            <a:r>
              <a:rPr lang="en-US" altLang="ja-JP" dirty="0"/>
              <a:t> reactive oxygen species (ROS) overload, replication stress, microtubular alterations </a:t>
            </a:r>
          </a:p>
          <a:p>
            <a:r>
              <a:rPr lang="en-US" altLang="ja-JP" dirty="0"/>
              <a:t> or mitotic defects</a:t>
            </a:r>
            <a:endParaRPr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9C0E496-3769-4212-81C3-6564DED7593D}"/>
              </a:ext>
            </a:extLst>
          </p:cNvPr>
          <p:cNvSpPr txBox="1"/>
          <p:nvPr/>
        </p:nvSpPr>
        <p:spPr>
          <a:xfrm>
            <a:off x="970177" y="3885648"/>
            <a:ext cx="5116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accent5"/>
                </a:solidFill>
              </a:rPr>
              <a:t>perturbations of the extracellular microenvironment </a:t>
            </a:r>
            <a:endParaRPr lang="ja-JP" altLang="en-US" dirty="0">
              <a:solidFill>
                <a:schemeClr val="accent5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060C9E5-11CE-48A0-B0C6-36BE9202F21E}"/>
              </a:ext>
            </a:extLst>
          </p:cNvPr>
          <p:cNvSpPr txBox="1"/>
          <p:nvPr/>
        </p:nvSpPr>
        <p:spPr>
          <a:xfrm>
            <a:off x="1102772" y="4160051"/>
            <a:ext cx="3892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death receptors, </a:t>
            </a:r>
            <a:r>
              <a:rPr lang="en-US" altLang="ja-JP" dirty="0"/>
              <a:t>dependence receptors</a:t>
            </a:r>
            <a:endParaRPr kumimoji="1" lang="ja-JP" altLang="en-US" dirty="0"/>
          </a:p>
        </p:txBody>
      </p:sp>
      <p:pic>
        <p:nvPicPr>
          <p:cNvPr id="17" name="オーディオ 16">
            <a:hlinkClick r:id="" action="ppaction://media"/>
            <a:extLst>
              <a:ext uri="{FF2B5EF4-FFF2-40B4-BE49-F238E27FC236}">
                <a16:creationId xmlns:a16="http://schemas.microsoft.com/office/drawing/2014/main" id="{53587426-3E8E-4961-8556-B52525A5D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D781644-C42D-1EE4-DF2B-726D3095BF45}"/>
              </a:ext>
            </a:extLst>
          </p:cNvPr>
          <p:cNvSpPr txBox="1"/>
          <p:nvPr/>
        </p:nvSpPr>
        <p:spPr>
          <a:xfrm>
            <a:off x="4994991" y="6444529"/>
            <a:ext cx="36009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i="1" dirty="0"/>
              <a:t>Cell Death &amp; Differentiation (2018) 25:486–541</a:t>
            </a:r>
            <a:endParaRPr lang="ja-JP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16217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52"/>
    </mc:Choice>
    <mc:Fallback xmlns="">
      <p:transition spd="slow" advTm="94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" x="6305550" y="1325563"/>
          <p14:tracePt t="64" x="6305550" y="1317625"/>
          <p14:tracePt t="67" x="6305550" y="1308100"/>
          <p14:tracePt t="77" x="6305550" y="1300163"/>
          <p14:tracePt t="81" x="6297613" y="1292225"/>
          <p14:tracePt t="193" x="6288088" y="1292225"/>
          <p14:tracePt t="217" x="6280150" y="1282700"/>
          <p14:tracePt t="224" x="6272213" y="1274763"/>
          <p14:tracePt t="233" x="6272213" y="1257300"/>
          <p14:tracePt t="239" x="6262688" y="1231900"/>
          <p14:tracePt t="249" x="6262688" y="1206500"/>
          <p14:tracePt t="260" x="6237288" y="1155700"/>
          <p14:tracePt t="263" x="6237288" y="1130300"/>
          <p14:tracePt t="273" x="6229350" y="1087438"/>
          <p14:tracePt t="279" x="6221413" y="1044575"/>
          <p14:tracePt t="289" x="6221413" y="968375"/>
          <p14:tracePt t="299" x="6203950" y="925513"/>
          <p14:tracePt t="306" x="6186488" y="858838"/>
          <p14:tracePt t="313" x="6178550" y="815975"/>
          <p14:tracePt t="322" x="6161088" y="790575"/>
          <p14:tracePt t="329" x="6153150" y="781050"/>
          <p14:tracePt t="339" x="6153150" y="765175"/>
          <p14:tracePt t="346" x="6143625" y="755650"/>
          <p14:tracePt t="566" x="6127750" y="755650"/>
          <p14:tracePt t="575" x="6102350" y="755650"/>
          <p14:tracePt t="581" x="6092825" y="755650"/>
          <p14:tracePt t="591" x="6059488" y="755650"/>
          <p14:tracePt t="597" x="6042025" y="755650"/>
          <p14:tracePt t="621" x="6034088" y="755650"/>
          <p14:tracePt t="631" x="6024563" y="755650"/>
          <p14:tracePt t="651" x="6024563" y="730250"/>
          <p14:tracePt t="657" x="6024563" y="704850"/>
          <p14:tracePt t="667" x="6024563" y="688975"/>
          <p14:tracePt t="673" x="6024563" y="654050"/>
          <p14:tracePt t="683" x="6024563" y="611188"/>
          <p14:tracePt t="695" x="6034088" y="552450"/>
          <p14:tracePt t="697" x="6102350" y="509588"/>
          <p14:tracePt t="707" x="6153150" y="441325"/>
          <p14:tracePt t="713" x="6203950" y="390525"/>
          <p14:tracePt t="723" x="6254750" y="374650"/>
          <p14:tracePt t="733" x="6323013" y="331788"/>
          <p14:tracePt t="739" x="6407150" y="288925"/>
          <p14:tracePt t="747" x="6500813" y="255588"/>
          <p14:tracePt t="756" x="6586538" y="230188"/>
          <p14:tracePt t="763" x="6670675" y="212725"/>
          <p14:tracePt t="773" x="6738938" y="187325"/>
          <p14:tracePt t="779" x="6764338" y="177800"/>
          <p14:tracePt t="789" x="6799263" y="177800"/>
          <p14:tracePt t="795" x="6832600" y="177800"/>
          <p14:tracePt t="807" x="6865938" y="177800"/>
          <p14:tracePt t="823" x="6900863" y="203200"/>
          <p14:tracePt t="829" x="6916738" y="212725"/>
          <p14:tracePt t="835" x="6943725" y="246063"/>
          <p14:tracePt t="845" x="6969125" y="263525"/>
          <p14:tracePt t="849" x="6994525" y="288925"/>
          <p14:tracePt t="861" x="7019925" y="331788"/>
          <p14:tracePt t="873" x="7045325" y="331788"/>
          <p14:tracePt t="875" x="7053263" y="347663"/>
          <p14:tracePt t="885" x="7096125" y="407988"/>
          <p14:tracePt t="891" x="7113588" y="433388"/>
          <p14:tracePt t="901" x="7121525" y="450850"/>
          <p14:tracePt t="911" x="7121525" y="458788"/>
          <p14:tracePt t="915" x="7129463" y="476250"/>
          <p14:tracePt t="928" x="7129463" y="492125"/>
          <p14:tracePt t="935" x="7129463" y="501650"/>
          <p14:tracePt t="942" x="7129463" y="527050"/>
          <p14:tracePt t="951" x="7129463" y="534988"/>
          <p14:tracePt t="957" x="7129463" y="544513"/>
          <p14:tracePt t="967" x="7129463" y="569913"/>
          <p14:tracePt t="972" x="7078663" y="577850"/>
          <p14:tracePt t="981" x="7045325" y="585788"/>
          <p14:tracePt t="992" x="7019925" y="585788"/>
          <p14:tracePt t="997" x="6969125" y="595313"/>
          <p14:tracePt t="1007" x="6926263" y="603250"/>
          <p14:tracePt t="1012" x="6865938" y="611188"/>
          <p14:tracePt t="1023" x="6815138" y="611188"/>
          <p14:tracePt t="1031" x="6746875" y="611188"/>
          <p14:tracePt t="1039" x="6645275" y="611188"/>
          <p14:tracePt t="1047" x="6535738" y="611188"/>
          <p14:tracePt t="1056" x="6407150" y="569913"/>
          <p14:tracePt t="1063" x="6262688" y="534988"/>
          <p14:tracePt t="1073" x="6143625" y="501650"/>
          <p14:tracePt t="1078" x="6024563" y="458788"/>
          <p14:tracePt t="1089" x="5940425" y="407988"/>
          <p14:tracePt t="1094" x="5880100" y="390525"/>
          <p14:tracePt t="1106" x="5813425" y="357188"/>
          <p14:tracePt t="1113" x="5803900" y="339725"/>
          <p14:tracePt t="1163" x="5813425" y="365125"/>
          <p14:tracePt t="1172" x="5854700" y="407988"/>
          <p14:tracePt t="1179" x="5880100" y="458788"/>
          <p14:tracePt t="1183" x="5905500" y="519113"/>
          <p14:tracePt t="1194" x="5905500" y="534988"/>
          <p14:tracePt t="1206" x="5905500" y="560388"/>
          <p14:tracePt t="1211" x="5905500" y="595313"/>
          <p14:tracePt t="1223" x="5905500" y="663575"/>
          <p14:tracePt t="1233" x="5905500" y="688975"/>
          <p14:tracePt t="1245" x="5880100" y="714375"/>
          <p14:tracePt t="1249" x="5829300" y="747713"/>
          <p14:tracePt t="1261" x="5753100" y="765175"/>
          <p14:tracePt t="1265" x="5641975" y="781050"/>
          <p14:tracePt t="1278" x="5446713" y="781050"/>
          <p14:tracePt t="1285" x="5099050" y="781050"/>
          <p14:tracePt t="1289" x="4657725" y="747713"/>
          <p14:tracePt t="1299" x="4214813" y="688975"/>
          <p14:tracePt t="1306" x="3824288" y="636588"/>
          <p14:tracePt t="1315" x="3543300" y="585788"/>
          <p14:tracePt t="1327" x="3263900" y="534988"/>
          <p14:tracePt t="1329" x="3076575" y="509588"/>
          <p14:tracePt t="1340" x="2949575" y="484188"/>
          <p14:tracePt t="1346" x="2830513" y="450850"/>
          <p14:tracePt t="1357" x="2744788" y="433388"/>
          <p14:tracePt t="1365" x="2676525" y="407988"/>
          <p14:tracePt t="1373" x="2617788" y="390525"/>
          <p14:tracePt t="1381" x="2574925" y="382588"/>
          <p14:tracePt t="1385" x="2549525" y="374650"/>
          <p14:tracePt t="1401" x="2541588" y="374650"/>
          <p14:tracePt t="1415" x="2532063" y="374650"/>
          <p14:tracePt t="1427" x="2524125" y="374650"/>
          <p14:tracePt t="1431" x="2516188" y="374650"/>
          <p14:tracePt t="1445" x="2506663" y="374650"/>
          <p14:tracePt t="1456" x="2498725" y="374650"/>
          <p14:tracePt t="1473" x="2489200" y="374650"/>
          <p14:tracePt t="1481" x="2463800" y="374650"/>
          <p14:tracePt t="1485" x="2413000" y="374650"/>
          <p14:tracePt t="1495" x="2379663" y="374650"/>
          <p14:tracePt t="1506" x="2328863" y="374650"/>
          <p14:tracePt t="1511" x="2293938" y="374650"/>
          <p14:tracePt t="1523" x="2260600" y="390525"/>
          <p14:tracePt t="1528" x="2200275" y="407988"/>
          <p14:tracePt t="1539" x="2166938" y="425450"/>
          <p14:tracePt t="1547" x="2159000" y="433388"/>
          <p14:tracePt t="1551" x="2149475" y="450850"/>
          <p14:tracePt t="1620" x="2141538" y="450850"/>
          <p14:tracePt t="1629" x="2141538" y="458788"/>
          <p14:tracePt t="1633" x="2141538" y="466725"/>
          <p14:tracePt t="1660" x="2141538" y="476250"/>
          <p14:tracePt t="1672" x="2141538" y="501650"/>
          <p14:tracePt t="1679" x="2141538" y="509588"/>
          <p14:tracePt t="1685" x="2133600" y="519113"/>
          <p14:tracePt t="1695" x="2116138" y="527050"/>
          <p14:tracePt t="1706" x="2098675" y="527050"/>
          <p14:tracePt t="1711" x="2082800" y="527050"/>
          <p14:tracePt t="1723" x="2073275" y="527050"/>
          <p14:tracePt t="1727" x="2047875" y="527050"/>
          <p14:tracePt t="1735" x="2014538" y="527050"/>
          <p14:tracePt t="1745" x="2005013" y="527050"/>
          <p14:tracePt t="1751" x="1971675" y="527050"/>
          <p14:tracePt t="1761" x="1954213" y="501650"/>
          <p14:tracePt t="1765" x="1938338" y="492125"/>
          <p14:tracePt t="1777" x="1928813" y="476250"/>
          <p14:tracePt t="1785" x="1920875" y="466725"/>
          <p14:tracePt t="1792" x="1920875" y="433388"/>
          <p14:tracePt t="1801" x="1920875" y="407988"/>
          <p14:tracePt t="1806" x="1920875" y="382588"/>
          <p14:tracePt t="1816" x="1920875" y="365125"/>
          <p14:tracePt t="1828" x="1920875" y="347663"/>
          <p14:tracePt t="1831" x="1954213" y="331788"/>
          <p14:tracePt t="1841" x="1989138" y="322263"/>
          <p14:tracePt t="1847" x="2014538" y="314325"/>
          <p14:tracePt t="1857" x="2055813" y="306388"/>
          <p14:tracePt t="1863" x="2116138" y="306388"/>
          <p14:tracePt t="1874" x="2159000" y="296863"/>
          <p14:tracePt t="1883" x="2227263" y="296863"/>
          <p14:tracePt t="1889" x="2278063" y="296863"/>
          <p14:tracePt t="1897" x="2344738" y="296863"/>
          <p14:tracePt t="1906" x="2413000" y="296863"/>
          <p14:tracePt t="1913" x="2481263" y="314325"/>
          <p14:tracePt t="1923" x="2541588" y="357188"/>
          <p14:tracePt t="1928" x="2608263" y="400050"/>
          <p14:tracePt t="1939" x="2686050" y="450850"/>
          <p14:tracePt t="1945" x="2752725" y="519113"/>
          <p14:tracePt t="1956" x="2813050" y="560388"/>
          <p14:tracePt t="1963" x="2863850" y="603250"/>
          <p14:tracePt t="1967" x="2932113" y="646113"/>
          <p14:tracePt t="1979" x="2974975" y="671513"/>
          <p14:tracePt t="1983" x="3067050" y="688975"/>
          <p14:tracePt t="1994" x="3127375" y="704850"/>
          <p14:tracePt t="2006" x="3211513" y="730250"/>
          <p14:tracePt t="2011" x="3289300" y="739775"/>
          <p14:tracePt t="2023" x="3449638" y="755650"/>
          <p14:tracePt t="2033" x="3492500" y="755650"/>
          <p14:tracePt t="2044" x="3535363" y="755650"/>
          <p14:tracePt t="2049" x="3552825" y="755650"/>
          <p14:tracePt t="2071" x="3560763" y="755650"/>
          <p14:tracePt t="2089" x="3560763" y="747713"/>
          <p14:tracePt t="2095" x="3560763" y="739775"/>
          <p14:tracePt t="2106" x="3560763" y="730250"/>
          <p14:tracePt t="2115" x="3560763" y="722313"/>
          <p14:tracePt t="2123" x="3560763" y="714375"/>
          <p14:tracePt t="2129" x="3560763" y="696913"/>
          <p14:tracePt t="2139" x="3560763" y="688975"/>
          <p14:tracePt t="2145" x="3560763" y="679450"/>
          <p14:tracePt t="2156" x="3552825" y="636588"/>
          <p14:tracePt t="2161" x="3509963" y="603250"/>
          <p14:tracePt t="2173" x="3459163" y="552450"/>
          <p14:tracePt t="2181" x="3441700" y="527050"/>
          <p14:tracePt t="2185" x="3408363" y="484188"/>
          <p14:tracePt t="2195" x="3382963" y="476250"/>
          <p14:tracePt t="2199" x="3355975" y="466725"/>
          <p14:tracePt t="2211" x="3263900" y="458788"/>
          <p14:tracePt t="2223" x="3186113" y="425450"/>
          <p14:tracePt t="2227" x="3084513" y="400050"/>
          <p14:tracePt t="2235" x="2957513" y="390525"/>
          <p14:tracePt t="2242" x="2846388" y="382588"/>
          <p14:tracePt t="2251" x="2719388" y="382588"/>
          <p14:tracePt t="2261" x="2608263" y="382588"/>
          <p14:tracePt t="2265" x="2489200" y="382588"/>
          <p14:tracePt t="2278" x="2397125" y="382588"/>
          <p14:tracePt t="2281" x="2293938" y="382588"/>
          <p14:tracePt t="2292" x="2235200" y="400050"/>
          <p14:tracePt t="2301" x="2184400" y="415925"/>
          <p14:tracePt t="2307" x="2133600" y="450850"/>
          <p14:tracePt t="2315" x="2098675" y="466725"/>
          <p14:tracePt t="2322" x="2073275" y="484188"/>
          <p14:tracePt t="2331" x="2073275" y="492125"/>
          <p14:tracePt t="2342" x="2065338" y="509588"/>
          <p14:tracePt t="2347" x="2065338" y="519113"/>
          <p14:tracePt t="2357" x="2055813" y="534988"/>
          <p14:tracePt t="2372" x="2055813" y="544513"/>
          <p14:tracePt t="2389" x="2055813" y="552450"/>
          <p14:tracePt t="2413" x="2055813" y="569913"/>
          <p14:tracePt t="2417" x="2065338" y="585788"/>
          <p14:tracePt t="2428" x="2090738" y="595313"/>
          <p14:tracePt t="2439" x="2133600" y="611188"/>
          <p14:tracePt t="2445" x="2166938" y="628650"/>
          <p14:tracePt t="2456" x="2209800" y="636588"/>
          <p14:tracePt t="2457" x="2286000" y="636588"/>
          <p14:tracePt t="2467" x="2371725" y="636588"/>
          <p14:tracePt t="2477" x="2498725" y="636588"/>
          <p14:tracePt t="2483" x="2625725" y="636588"/>
          <p14:tracePt t="2494" x="2778125" y="636588"/>
          <p14:tracePt t="2497" x="2914650" y="636588"/>
          <p14:tracePt t="2507" x="3076575" y="636588"/>
          <p14:tracePt t="2517" x="3211513" y="636588"/>
          <p14:tracePt t="2523" x="3355975" y="628650"/>
          <p14:tracePt t="2533" x="3467100" y="611188"/>
          <p14:tracePt t="2539" x="3543300" y="577850"/>
          <p14:tracePt t="2549" x="3603625" y="552450"/>
          <p14:tracePt t="2561" x="3629025" y="544513"/>
          <p14:tracePt t="2563" x="3646488" y="527050"/>
          <p14:tracePt t="2573" x="3654425" y="509588"/>
          <p14:tracePt t="2579" x="3654425" y="501650"/>
          <p14:tracePt t="2589" x="3654425" y="492125"/>
          <p14:tracePt t="2599" x="3654425" y="484188"/>
          <p14:tracePt t="2606" x="3654425" y="476250"/>
          <p14:tracePt t="2613" x="3654425" y="466725"/>
          <p14:tracePt t="2623" x="3654425" y="450850"/>
          <p14:tracePt t="2629" x="3646488" y="450850"/>
          <p14:tracePt t="2639" x="3636963" y="450850"/>
          <p14:tracePt t="2645" x="3594100" y="450850"/>
          <p14:tracePt t="2656" x="3552825" y="450850"/>
          <p14:tracePt t="2661" x="3502025" y="450850"/>
          <p14:tracePt t="2673" x="3484563" y="450850"/>
          <p14:tracePt t="2679" x="3449638" y="450850"/>
          <p14:tracePt t="2685" x="3408363" y="450850"/>
          <p14:tracePt t="2695" x="3348038" y="450850"/>
          <p14:tracePt t="2699" x="3305175" y="450850"/>
          <p14:tracePt t="2711" x="3263900" y="450850"/>
          <p14:tracePt t="2723" x="3246438" y="450850"/>
          <p14:tracePt t="2825" x="3305175" y="433388"/>
          <p14:tracePt t="2835" x="3322638" y="433388"/>
          <p14:tracePt t="2842" x="3382963" y="433388"/>
          <p14:tracePt t="2851" x="3424238" y="433388"/>
          <p14:tracePt t="2857" x="3467100" y="433388"/>
          <p14:tracePt t="2867" x="3527425" y="425450"/>
          <p14:tracePt t="2889" x="3611563" y="425450"/>
          <p14:tracePt t="2893" x="3654425" y="425450"/>
          <p14:tracePt t="2895" x="3687763" y="425450"/>
          <p14:tracePt t="2907" x="3730625" y="425450"/>
          <p14:tracePt t="2913" x="3756025" y="425450"/>
          <p14:tracePt t="2923" x="3798888" y="425450"/>
          <p14:tracePt t="2933" x="3806825" y="425450"/>
          <p14:tracePt t="2940" x="3816350" y="425450"/>
          <p14:tracePt t="2956" x="3824288" y="425450"/>
          <p14:tracePt t="3084" x="3806825" y="425450"/>
          <p14:tracePt t="3089" x="3790950" y="450850"/>
          <p14:tracePt t="3099" x="3781425" y="476250"/>
          <p14:tracePt t="3111" x="3756025" y="527050"/>
          <p14:tracePt t="3113" x="3756025" y="544513"/>
          <p14:tracePt t="3123" x="3722688" y="585788"/>
          <p14:tracePt t="3129" x="3697288" y="611188"/>
          <p14:tracePt t="3139" x="3679825" y="671513"/>
          <p14:tracePt t="3149" x="3662363" y="714375"/>
          <p14:tracePt t="3156" x="3654425" y="773113"/>
          <p14:tracePt t="3165" x="3646488" y="815975"/>
          <p14:tracePt t="3172" x="3646488" y="841375"/>
          <p14:tracePt t="3179" x="3636963" y="884238"/>
          <p14:tracePt t="3189" x="3619500" y="952500"/>
          <p14:tracePt t="3195" x="3603625" y="1028700"/>
          <p14:tracePt t="3206" x="3578225" y="1122363"/>
          <p14:tracePt t="3211" x="3568700" y="1181100"/>
          <p14:tracePt t="3223" x="3560763" y="1241425"/>
          <p14:tracePt t="3231" x="3543300" y="1282700"/>
          <p14:tracePt t="3235" x="3535363" y="1308100"/>
          <p14:tracePt t="3245" x="3527425" y="1333500"/>
          <p14:tracePt t="3251" x="3509963" y="1343025"/>
          <p14:tracePt t="3261" x="3475038" y="1385888"/>
          <p14:tracePt t="3272" x="3441700" y="1393825"/>
          <p14:tracePt t="3277" x="3424238" y="1393825"/>
          <p14:tracePt t="3285" x="3373438" y="1393825"/>
          <p14:tracePt t="3292" x="3305175" y="1393825"/>
          <p14:tracePt t="3301" x="3186113" y="1393825"/>
          <p14:tracePt t="3311" x="3059113" y="1393825"/>
          <p14:tracePt t="3315" x="2906713" y="1393825"/>
          <p14:tracePt t="3328" x="2711450" y="1393825"/>
          <p14:tracePt t="3331" x="2405063" y="1343025"/>
          <p14:tracePt t="3343" x="2124075" y="1292225"/>
          <p14:tracePt t="3351" x="1784350" y="1223963"/>
          <p14:tracePt t="3357" x="1504950" y="1173163"/>
          <p14:tracePt t="3367" x="1231900" y="1122363"/>
          <p14:tracePt t="3373" x="1062038" y="1096963"/>
          <p14:tracePt t="3383" x="935038" y="1069975"/>
          <p14:tracePt t="3389" x="833438" y="1062038"/>
          <p14:tracePt t="3397" x="773113" y="1054100"/>
          <p14:tracePt t="3407" x="722313" y="1054100"/>
          <p14:tracePt t="3413" x="714375" y="1054100"/>
          <p14:tracePt t="3423" x="704850" y="1054100"/>
          <p14:tracePt t="3459" x="688975" y="1054100"/>
          <p14:tracePt t="3473" x="671513" y="1062038"/>
          <p14:tracePt t="3485" x="654050" y="1079500"/>
          <p14:tracePt t="3493" x="620713" y="1087438"/>
          <p14:tracePt t="3495" x="595313" y="1096963"/>
          <p14:tracePt t="3506" x="585788" y="1104900"/>
          <p14:tracePt t="3515" x="569913" y="1112838"/>
          <p14:tracePt t="3522" x="552450" y="1112838"/>
          <p14:tracePt t="3531" x="534988" y="1122363"/>
          <p14:tracePt t="3535" x="527050" y="1130300"/>
          <p14:tracePt t="3545" x="509588" y="1147763"/>
          <p14:tracePt t="3556" x="492125" y="1163638"/>
          <p14:tracePt t="3573" x="484188" y="1173163"/>
          <p14:tracePt t="3589" x="476250" y="1189038"/>
          <p14:tracePt t="3607" x="466725" y="1206500"/>
          <p14:tracePt t="3613" x="466725" y="1216025"/>
          <p14:tracePt t="3633" x="466725" y="1223963"/>
          <p14:tracePt t="3639" x="466725" y="1249363"/>
          <p14:tracePt t="3647" x="466725" y="1266825"/>
          <p14:tracePt t="3656" x="466725" y="1274763"/>
          <p14:tracePt t="3663" x="466725" y="1282700"/>
          <p14:tracePt t="3673" x="466725" y="1308100"/>
          <p14:tracePt t="3678" x="466725" y="1317625"/>
          <p14:tracePt t="3689" x="476250" y="1317625"/>
          <p14:tracePt t="3694" x="484188" y="1333500"/>
          <p14:tracePt t="3706" x="501650" y="1343025"/>
          <p14:tracePt t="3713" x="527050" y="1385888"/>
          <p14:tracePt t="3723" x="560388" y="1401763"/>
          <p14:tracePt t="3729" x="611188" y="1444625"/>
          <p14:tracePt t="3733" x="654050" y="1444625"/>
          <p14:tracePt t="3745" x="730250" y="1470025"/>
          <p14:tracePt t="3756" x="833438" y="1487488"/>
          <p14:tracePt t="3761" x="977900" y="1504950"/>
          <p14:tracePt t="3773" x="1189038" y="1504950"/>
          <p14:tracePt t="3773" x="1477963" y="1504950"/>
          <p14:tracePt t="3783" x="1801813" y="1504950"/>
          <p14:tracePt t="3795" x="2200275" y="1504950"/>
          <p14:tracePt t="3799" x="2633663" y="1504950"/>
          <p14:tracePt t="3811" x="3101975" y="1470025"/>
          <p14:tracePt t="3813" x="3509963" y="1452563"/>
          <p14:tracePt t="3824" x="3841750" y="1419225"/>
          <p14:tracePt t="3833" x="4070350" y="1419225"/>
          <p14:tracePt t="3839" x="4214813" y="1401763"/>
          <p14:tracePt t="3849" x="4316413" y="1393825"/>
          <p14:tracePt t="3865" x="4325938" y="1393825"/>
          <p14:tracePt t="3925" x="4333875" y="1393825"/>
          <p14:tracePt t="3935" x="4333875" y="1401763"/>
          <p14:tracePt t="3943" x="4333875" y="1462088"/>
          <p14:tracePt t="3951" x="4325938" y="1495425"/>
          <p14:tracePt t="3961" x="4291013" y="1546225"/>
          <p14:tracePt t="3965" x="4240213" y="1631950"/>
          <p14:tracePt t="3977" x="4164013" y="1741488"/>
          <p14:tracePt t="3981" x="4087813" y="1895475"/>
          <p14:tracePt t="3992" x="4011613" y="2055813"/>
          <p14:tracePt t="4001" x="3908425" y="2227263"/>
          <p14:tracePt t="4006" x="3790950" y="2422525"/>
          <p14:tracePt t="4015" x="3662363" y="2651125"/>
          <p14:tracePt t="4022" x="3502025" y="2906713"/>
          <p14:tracePt t="4031" x="3330575" y="3170238"/>
          <p14:tracePt t="4042" x="3135313" y="3459163"/>
          <p14:tracePt t="4047" x="2965450" y="3687763"/>
          <p14:tracePt t="4057" x="2795588" y="3925888"/>
          <p14:tracePt t="4061" x="2643188" y="4105275"/>
          <p14:tracePt t="4073" x="2506663" y="4291013"/>
          <p14:tracePt t="4081" x="2397125" y="4419600"/>
          <p14:tracePt t="4089" x="2286000" y="4513263"/>
          <p14:tracePt t="4097" x="2209800" y="4579938"/>
          <p14:tracePt t="4101" x="2124075" y="4648200"/>
          <p14:tracePt t="4111" x="2065338" y="4699000"/>
          <p14:tracePt t="4123" x="1997075" y="4759325"/>
          <p14:tracePt t="4128" x="1946275" y="4810125"/>
          <p14:tracePt t="4139" x="1885950" y="4843463"/>
          <p14:tracePt t="4145" x="1835150" y="4878388"/>
          <p14:tracePt t="4156" x="1784350" y="4919663"/>
          <p14:tracePt t="4163" x="1758950" y="4937125"/>
          <p14:tracePt t="4167" x="1708150" y="4954588"/>
          <p14:tracePt t="4178" x="1665288" y="4962525"/>
          <p14:tracePt t="4183" x="1639888" y="4972050"/>
          <p14:tracePt t="4194" x="1606550" y="4979988"/>
          <p14:tracePt t="4206" x="1581150" y="4987925"/>
          <p14:tracePt t="4207" x="1555750" y="4987925"/>
          <p14:tracePt t="4217" x="1530350" y="4997450"/>
          <p14:tracePt t="4223" x="1512888" y="4997450"/>
          <p14:tracePt t="4233" x="1487488" y="4997450"/>
          <p14:tracePt t="4244" x="1462088" y="4997450"/>
          <p14:tracePt t="4247" x="1452563" y="4997450"/>
          <p14:tracePt t="4257" x="1436688" y="5013325"/>
          <p14:tracePt t="4263" x="1419225" y="5022850"/>
          <p14:tracePt t="4283" x="1393825" y="5022850"/>
          <p14:tracePt t="4289" x="1376363" y="5038725"/>
          <p14:tracePt t="4299" x="1360488" y="5038725"/>
          <p14:tracePt t="4306" x="1317625" y="5048250"/>
          <p14:tracePt t="4313" x="1292225" y="5048250"/>
          <p14:tracePt t="4323" x="1266825" y="5048250"/>
          <p14:tracePt t="4329" x="1223963" y="5048250"/>
          <p14:tracePt t="4339" x="1181100" y="5056188"/>
          <p14:tracePt t="4344" x="1104900" y="5056188"/>
          <p14:tracePt t="4356" x="1062038" y="5056188"/>
          <p14:tracePt t="4363" x="1019175" y="5056188"/>
          <p14:tracePt t="4373" x="960438" y="5056188"/>
          <p14:tracePt t="4379" x="935038" y="5056188"/>
          <p14:tracePt t="4385" x="917575" y="5056188"/>
          <p14:tracePt t="4395" x="900113" y="5056188"/>
          <p14:tracePt t="4415" x="892175" y="5056188"/>
          <p14:tracePt t="4522" x="892175" y="5073650"/>
          <p14:tracePt t="4531" x="909638" y="5073650"/>
          <p14:tracePt t="4535" x="960438" y="5081588"/>
          <p14:tracePt t="4545" x="1062038" y="5081588"/>
          <p14:tracePt t="4556" x="1163638" y="5091113"/>
          <p14:tracePt t="4562" x="1274763" y="5106988"/>
          <p14:tracePt t="4573" x="1401763" y="5124450"/>
          <p14:tracePt t="4578" x="1546225" y="5149850"/>
          <p14:tracePt t="4585" x="1725613" y="5175250"/>
          <p14:tracePt t="4597" x="1971675" y="5208588"/>
          <p14:tracePt t="4601" x="2192338" y="5251450"/>
          <p14:tracePt t="4612" x="2524125" y="5286375"/>
          <p14:tracePt t="4617" x="2820988" y="5302250"/>
          <p14:tracePt t="4628" x="3119438" y="5319713"/>
          <p14:tracePt t="4639" x="3365500" y="5353050"/>
          <p14:tracePt t="4642" x="3517900" y="5362575"/>
          <p14:tracePt t="4651" x="3619500" y="5387975"/>
          <p14:tracePt t="4657" x="3629025" y="5387975"/>
          <p14:tracePt t="4764" x="3636963" y="5387975"/>
          <p14:tracePt t="4814" x="3636963" y="5405438"/>
          <p14:tracePt t="4824" x="3636963" y="5413375"/>
          <p14:tracePt t="4834" x="3636963" y="5421313"/>
          <p14:tracePt t="4844" x="3629025" y="5438775"/>
          <p14:tracePt t="4849" x="3619500" y="5456238"/>
          <p14:tracePt t="4872" x="3535363" y="5514975"/>
          <p14:tracePt t="4873" x="3509963" y="5532438"/>
          <p14:tracePt t="4883" x="3449638" y="5575300"/>
          <p14:tracePt t="4890" x="3390900" y="5616575"/>
          <p14:tracePt t="4899" x="3271838" y="5676900"/>
          <p14:tracePt t="4906" x="3119438" y="5735638"/>
          <p14:tracePt t="4913" x="2990850" y="5788025"/>
          <p14:tracePt t="4923" x="2855913" y="5846763"/>
          <p14:tracePt t="4929" x="2752725" y="5889625"/>
          <p14:tracePt t="4939" x="2651125" y="5922963"/>
          <p14:tracePt t="4945" x="2549525" y="5973763"/>
          <p14:tracePt t="4956" x="2430463" y="6008688"/>
          <p14:tracePt t="4965" x="2303463" y="6049963"/>
          <p14:tracePt t="4973" x="2159000" y="6092825"/>
          <p14:tracePt t="4979" x="2047875" y="6102350"/>
          <p14:tracePt t="4983" x="1928813" y="6127750"/>
          <p14:tracePt t="4995" x="1844675" y="6143625"/>
          <p14:tracePt t="5006" x="1751013" y="6169025"/>
          <p14:tracePt t="5011" x="1665288" y="6178550"/>
          <p14:tracePt t="5022" x="1606550" y="6186488"/>
          <p14:tracePt t="5027" x="1546225" y="6194425"/>
          <p14:tracePt t="5035" x="1504950" y="6211888"/>
          <p14:tracePt t="5045" x="1487488" y="6211888"/>
          <p14:tracePt t="5051" x="1462088" y="6211888"/>
          <p14:tracePt t="5061" x="1452563" y="6211888"/>
          <p14:tracePt t="5065" x="1444625" y="6211888"/>
          <p14:tracePt t="5077" x="1436688" y="6211888"/>
          <p14:tracePt t="5085" x="1427163" y="6211888"/>
          <p14:tracePt t="5092" x="1411288" y="6211888"/>
          <p14:tracePt t="5101" x="1385888" y="6211888"/>
          <p14:tracePt t="5106" x="1350963" y="6211888"/>
          <p14:tracePt t="5115" x="1343025" y="6211888"/>
          <p14:tracePt t="5128" x="1325563" y="6211888"/>
          <p14:tracePt t="5131" x="1300163" y="6211888"/>
          <p14:tracePt t="5142" x="1266825" y="6211888"/>
          <p14:tracePt t="5145" x="1257300" y="6211888"/>
          <p14:tracePt t="5156" x="1231900" y="6211888"/>
          <p14:tracePt t="5165" x="1181100" y="6211888"/>
          <p14:tracePt t="5173" x="1138238" y="6211888"/>
          <p14:tracePt t="5181" x="1112838" y="6211888"/>
          <p14:tracePt t="5185" x="1062038" y="6211888"/>
          <p14:tracePt t="5197" x="985838" y="6211888"/>
          <p14:tracePt t="5207" x="900113" y="6211888"/>
          <p14:tracePt t="5211" x="833438" y="6211888"/>
          <p14:tracePt t="5223" x="755650" y="6211888"/>
          <p14:tracePt t="5228" x="714375" y="6211888"/>
          <p14:tracePt t="5239" x="696913" y="6211888"/>
          <p14:tracePt t="5247" x="688975" y="6211888"/>
          <p14:tracePt t="5420" x="696913" y="6211888"/>
          <p14:tracePt t="5423" x="722313" y="6211888"/>
          <p14:tracePt t="5433" x="765175" y="6211888"/>
          <p14:tracePt t="5444" x="808038" y="6211888"/>
          <p14:tracePt t="5449" x="833438" y="6211888"/>
          <p14:tracePt t="5461" x="884238" y="6211888"/>
          <p14:tracePt t="5463" x="968375" y="6211888"/>
          <p14:tracePt t="5473" x="1096963" y="6211888"/>
          <p14:tracePt t="5483" x="1274763" y="6211888"/>
          <p14:tracePt t="5489" x="1444625" y="6211888"/>
          <p14:tracePt t="5499" x="1682750" y="6211888"/>
          <p14:tracePt t="5506" x="1878013" y="6211888"/>
          <p14:tracePt t="5515" x="2055813" y="6211888"/>
          <p14:tracePt t="5527" x="2209800" y="6211888"/>
          <p14:tracePt t="5529" x="2354263" y="6211888"/>
          <p14:tracePt t="5539" x="2506663" y="6211888"/>
          <p14:tracePt t="5544" x="2643188" y="6211888"/>
          <p14:tracePt t="5556" x="2805113" y="6211888"/>
          <p14:tracePt t="5565" x="2932113" y="6211888"/>
          <p14:tracePt t="5572" x="3051175" y="6211888"/>
          <p14:tracePt t="5579" x="3170238" y="6211888"/>
          <p14:tracePt t="5585" x="3254375" y="6211888"/>
          <p14:tracePt t="5595" x="3297238" y="6211888"/>
          <p14:tracePt t="5606" x="3330575" y="6211888"/>
          <p14:tracePt t="5611" x="3330575" y="6203950"/>
          <p14:tracePt t="5718" x="3340100" y="6203950"/>
          <p14:tracePt t="5728" x="3355975" y="6203950"/>
          <p14:tracePt t="5731" x="3373438" y="6203950"/>
          <p14:tracePt t="5741" x="3390900" y="6186488"/>
          <p14:tracePt t="5751" x="3398838" y="6186488"/>
          <p14:tracePt t="5757" x="3408363" y="6186488"/>
          <p14:tracePt t="5767" x="3433763" y="6178550"/>
          <p14:tracePt t="5773" x="3459163" y="6178550"/>
          <p14:tracePt t="5783" x="3502025" y="6178550"/>
          <p14:tracePt t="5794" x="3535363" y="6169025"/>
          <p14:tracePt t="5797" x="3552825" y="6169025"/>
          <p14:tracePt t="5808" x="3568700" y="6169025"/>
          <p14:tracePt t="5813" x="3586163" y="6169025"/>
          <p14:tracePt t="5913" x="3603625" y="6169025"/>
          <p14:tracePt t="5922" x="3603625" y="6143625"/>
          <p14:tracePt t="5929" x="3568700" y="6092825"/>
          <p14:tracePt t="5933" x="3552825" y="6076950"/>
          <p14:tracePt t="5945" x="3509963" y="6042025"/>
          <p14:tracePt t="5956" x="3459163" y="5999163"/>
          <p14:tracePt t="5961" x="3365500" y="5948363"/>
          <p14:tracePt t="5972" x="3289300" y="5889625"/>
          <p14:tracePt t="5976" x="3178175" y="5821363"/>
          <p14:tracePt t="5985" x="3109913" y="5727700"/>
          <p14:tracePt t="5995" x="3059113" y="5659438"/>
          <p14:tracePt t="5999" x="3025775" y="5600700"/>
          <p14:tracePt t="6012" x="2990850" y="5524500"/>
          <p14:tracePt t="6013" x="2957513" y="5446713"/>
          <p14:tracePt t="6025" x="2932113" y="5362575"/>
          <p14:tracePt t="6035" x="2914650" y="5276850"/>
          <p14:tracePt t="6039" x="2906713" y="5175250"/>
          <p14:tracePt t="6049" x="2897188" y="5091113"/>
          <p14:tracePt t="6056" x="2897188" y="4987925"/>
          <p14:tracePt t="6065" x="2897188" y="4886325"/>
          <p14:tracePt t="6077" x="2897188" y="4802188"/>
          <p14:tracePt t="6079" x="2932113" y="4708525"/>
          <p14:tracePt t="6089" x="3000375" y="4630738"/>
          <p14:tracePt t="6095" x="3094038" y="4538663"/>
          <p14:tracePt t="6106" x="3211513" y="4478338"/>
          <p14:tracePt t="6115" x="3390900" y="4384675"/>
          <p14:tracePt t="6123" x="3594100" y="4308475"/>
          <p14:tracePt t="6131" x="3857625" y="4232275"/>
          <p14:tracePt t="6135" x="4156075" y="4121150"/>
          <p14:tracePt t="6145" x="4478338" y="4019550"/>
          <p14:tracePt t="6156" x="4708525" y="3935413"/>
          <p14:tracePt t="6161" x="4946650" y="3857625"/>
          <p14:tracePt t="6172" x="5099050" y="3806825"/>
          <p14:tracePt t="6178" x="5243513" y="3773488"/>
          <p14:tracePt t="6185" x="5370513" y="3748088"/>
          <p14:tracePt t="6195" x="5497513" y="3713163"/>
          <p14:tracePt t="6201" x="5608638" y="3705225"/>
          <p14:tracePt t="6211" x="5710238" y="3697288"/>
          <p14:tracePt t="6215" x="5770563" y="3679825"/>
          <p14:tracePt t="6228" x="5821363" y="3671888"/>
          <p14:tracePt t="6368" x="5795963" y="3671888"/>
          <p14:tracePt t="6377" x="5788025" y="3671888"/>
          <p14:tracePt t="6389" x="5778500" y="3671888"/>
          <p14:tracePt t="6444" x="5761038" y="3671888"/>
          <p14:tracePt t="6459" x="5753100" y="3671888"/>
          <p14:tracePt t="6467" x="5727700" y="3671888"/>
          <p14:tracePt t="6477" x="5719763" y="3671888"/>
          <p14:tracePt t="6503" x="5735638" y="3671888"/>
          <p14:tracePt t="6513" x="5778500" y="3662363"/>
          <p14:tracePt t="6523" x="5864225" y="3646488"/>
          <p14:tracePt t="6530" x="5940425" y="3629025"/>
          <p14:tracePt t="6539" x="6024563" y="3611563"/>
          <p14:tracePt t="6545" x="6143625" y="3586163"/>
          <p14:tracePt t="6556" x="6288088" y="3552825"/>
          <p14:tracePt t="6563" x="6424613" y="3527425"/>
          <p14:tracePt t="6572" x="6611938" y="3484563"/>
          <p14:tracePt t="6579" x="6807200" y="3449638"/>
          <p14:tracePt t="6583" x="7010400" y="3390900"/>
          <p14:tracePt t="6595" x="7164388" y="3340100"/>
          <p14:tracePt t="6606" x="7265988" y="3305175"/>
          <p14:tracePt t="6611" x="7283450" y="3297238"/>
          <p14:tracePt t="6639" x="7283450" y="3289300"/>
          <p14:tracePt t="6649" x="7283450" y="3279775"/>
          <p14:tracePt t="6661" x="7273925" y="3263900"/>
          <p14:tracePt t="6665" x="7240588" y="3238500"/>
          <p14:tracePt t="6677" x="7189788" y="3228975"/>
          <p14:tracePt t="6679" x="7146925" y="3211513"/>
          <p14:tracePt t="6689" x="7121525" y="3203575"/>
          <p14:tracePt t="6699" x="7061200" y="3195638"/>
          <p14:tracePt t="6706" x="6951663" y="3170238"/>
          <p14:tracePt t="6715" x="6764338" y="3127375"/>
          <p14:tracePt t="6723" x="6424613" y="3059113"/>
          <p14:tracePt t="6731" x="6024563" y="2940050"/>
          <p14:tracePt t="6742" x="5626100" y="2846388"/>
          <p14:tracePt t="6745" x="5192713" y="2711450"/>
          <p14:tracePt t="6756" x="4724400" y="2549525"/>
          <p14:tracePt t="6761" x="4257675" y="2387600"/>
          <p14:tracePt t="6773" x="3798888" y="2243138"/>
          <p14:tracePt t="6781" x="3305175" y="2098675"/>
          <p14:tracePt t="6785" x="2871788" y="1963738"/>
          <p14:tracePt t="6795" x="2413000" y="1827213"/>
          <p14:tracePt t="6801" x="2055813" y="1674813"/>
          <p14:tracePt t="6811" x="1700213" y="1546225"/>
          <p14:tracePt t="6823" x="1411288" y="1436688"/>
          <p14:tracePt t="6829" x="1122363" y="1376363"/>
          <p14:tracePt t="6840" x="892175" y="1308100"/>
          <p14:tracePt t="6846" x="747713" y="1274763"/>
          <p14:tracePt t="6856" x="620713" y="1249363"/>
          <p14:tracePt t="6857" x="534988" y="1231900"/>
          <p14:tracePt t="6872" x="458788" y="1223963"/>
          <p14:tracePt t="6927" x="450850" y="1223963"/>
          <p14:tracePt t="6933" x="441325" y="1216025"/>
          <p14:tracePt t="6944" x="433388" y="1216025"/>
          <p14:tracePt t="6956" x="425450" y="1216025"/>
          <p14:tracePt t="6962" x="407988" y="1206500"/>
          <p14:tracePt t="6979" x="400050" y="1206500"/>
          <p14:tracePt t="6989" x="374650" y="1198563"/>
          <p14:tracePt t="6994" x="357188" y="1189038"/>
          <p14:tracePt t="7006" x="339725" y="1181100"/>
          <p14:tracePt t="7012" x="296863" y="1173163"/>
          <p14:tracePt t="7023" x="271463" y="1163638"/>
          <p14:tracePt t="7029" x="238125" y="1163638"/>
          <p14:tracePt t="7033" x="220663" y="1163638"/>
          <p14:tracePt t="7045" x="212725" y="1163638"/>
          <p14:tracePt t="7049" x="203200" y="1163638"/>
          <p14:tracePt t="7109" x="203200" y="1173163"/>
          <p14:tracePt t="7117" x="220663" y="1198563"/>
          <p14:tracePt t="7127" x="255588" y="1206500"/>
          <p14:tracePt t="7131" x="288925" y="1231900"/>
          <p14:tracePt t="7139" x="382588" y="1266825"/>
          <p14:tracePt t="7149" x="466725" y="1300163"/>
          <p14:tracePt t="7156" x="585788" y="1333500"/>
          <p14:tracePt t="7165" x="714375" y="1368425"/>
          <p14:tracePt t="7172" x="858838" y="1376363"/>
          <p14:tracePt t="7181" x="985838" y="1419225"/>
          <p14:tracePt t="7189" x="1104900" y="1452563"/>
          <p14:tracePt t="7197" x="1216025" y="1470025"/>
          <p14:tracePt t="7207" x="1282700" y="1495425"/>
          <p14:tracePt t="7211" x="1325563" y="1504950"/>
          <p14:tracePt t="7222" x="1343025" y="1512888"/>
          <p14:tracePt t="7275" x="1343025" y="1520825"/>
          <p14:tracePt t="7289" x="1325563" y="1520825"/>
          <p14:tracePt t="7294" x="1274763" y="1555750"/>
          <p14:tracePt t="7305" x="1266825" y="1555750"/>
          <p14:tracePt t="7315" x="1223963" y="1555750"/>
          <p14:tracePt t="7322" x="1189038" y="1581150"/>
          <p14:tracePt t="7329" x="1173163" y="1581150"/>
          <p14:tracePt t="7335" x="1147763" y="1589088"/>
          <p14:tracePt t="7345" x="1122363" y="1597025"/>
          <p14:tracePt t="7356" x="1104900" y="1614488"/>
          <p14:tracePt t="7538" x="1096963" y="1614488"/>
          <p14:tracePt t="7547" x="1079500" y="1614488"/>
          <p14:tracePt t="7551" x="1069975" y="1614488"/>
          <p14:tracePt t="7563" x="1036638" y="1614488"/>
          <p14:tracePt t="7573" x="1003300" y="1614488"/>
          <p14:tracePt t="7578" x="977900" y="1614488"/>
          <p14:tracePt t="7589" x="942975" y="1614488"/>
          <p14:tracePt t="7594" x="935038" y="1614488"/>
          <p14:tracePt t="7606" x="925513" y="1614488"/>
          <p14:tracePt t="7678" x="917575" y="1614488"/>
          <p14:tracePt t="7880" x="942975" y="1614488"/>
          <p14:tracePt t="7891" x="968375" y="1614488"/>
          <p14:tracePt t="7895" x="1011238" y="1614488"/>
          <p14:tracePt t="7906" x="1062038" y="1614488"/>
          <p14:tracePt t="7911" x="1147763" y="1614488"/>
          <p14:tracePt t="7923" x="1231900" y="1614488"/>
          <p14:tracePt t="7931" x="1350963" y="1614488"/>
          <p14:tracePt t="7939" x="1487488" y="1614488"/>
          <p14:tracePt t="7947" x="1606550" y="1614488"/>
          <p14:tracePt t="7951" x="1690688" y="1614488"/>
          <p14:tracePt t="7961" x="1733550" y="1614488"/>
          <p14:tracePt t="8372" x="1758950" y="1614488"/>
          <p14:tracePt t="8375" x="1793875" y="1606550"/>
          <p14:tracePt t="8385" x="1819275" y="1606550"/>
          <p14:tracePt t="8395" x="1870075" y="1597025"/>
          <p14:tracePt t="8401" x="1895475" y="1597025"/>
          <p14:tracePt t="8412" x="1954213" y="1589088"/>
          <p14:tracePt t="8417" x="2047875" y="1589088"/>
          <p14:tracePt t="8428" x="2124075" y="1589088"/>
          <p14:tracePt t="8439" x="2192338" y="1581150"/>
          <p14:tracePt t="8442" x="2268538" y="1571625"/>
          <p14:tracePt t="8451" x="2311400" y="1563688"/>
          <p14:tracePt t="8457" x="2319338" y="1555750"/>
          <p14:tracePt t="8634" x="2336800" y="1555750"/>
          <p14:tracePt t="8643" x="2354263" y="1555750"/>
          <p14:tracePt t="8647" x="2379663" y="1555750"/>
          <p14:tracePt t="8661" x="2405063" y="1555750"/>
          <p14:tracePt t="8663" x="2438400" y="1546225"/>
          <p14:tracePt t="8673" x="2463800" y="1546225"/>
          <p14:tracePt t="8683" x="2473325" y="1546225"/>
          <p14:tracePt t="8971" x="2481263" y="1546225"/>
          <p14:tracePt t="8975" x="2506663" y="1546225"/>
          <p14:tracePt t="8985" x="2557463" y="1538288"/>
          <p14:tracePt t="8997" x="2617788" y="1530350"/>
          <p14:tracePt t="9001" x="2676525" y="1530350"/>
          <p14:tracePt t="9011" x="2727325" y="1520825"/>
          <p14:tracePt t="9017" x="2762250" y="1512888"/>
          <p14:tracePt t="9028" x="2770188" y="1504950"/>
          <p14:tracePt t="9270" x="2778125" y="1504950"/>
          <p14:tracePt t="9279" x="2795588" y="1495425"/>
          <p14:tracePt t="9283" x="2820988" y="1495425"/>
          <p14:tracePt t="9294" x="2846388" y="1495425"/>
          <p14:tracePt t="9299" x="2871788" y="1487488"/>
          <p14:tracePt t="9311" x="2889250" y="1477963"/>
          <p14:tracePt t="9322" x="2949575" y="1477963"/>
          <p14:tracePt t="9328" x="2974975" y="1470025"/>
          <p14:tracePt t="9331" x="3008313" y="1470025"/>
          <p14:tracePt t="9342" x="3067050" y="1470025"/>
          <p14:tracePt t="9347" x="3109913" y="1470025"/>
          <p14:tracePt t="9357" x="3160713" y="1470025"/>
          <p14:tracePt t="9367" x="3186113" y="1470025"/>
          <p14:tracePt t="9373" x="3221038" y="1470025"/>
          <p14:tracePt t="9383" x="3238500" y="1470025"/>
          <p14:tracePt t="9463" x="3246438" y="1470025"/>
          <p14:tracePt t="9472" x="3263900" y="1470025"/>
          <p14:tracePt t="9490" x="3289300" y="1470025"/>
          <p14:tracePt t="9495" x="3330575" y="1470025"/>
          <p14:tracePt t="9506" x="3348038" y="1462088"/>
          <p14:tracePt t="9511" x="3373438" y="1452563"/>
          <p14:tracePt t="9523" x="3408363" y="1452563"/>
          <p14:tracePt t="9529" x="3433763" y="1452563"/>
          <p14:tracePt t="9533" x="3449638" y="1452563"/>
          <p14:tracePt t="9544" x="3492500" y="1452563"/>
          <p14:tracePt t="9549" x="3527425" y="1452563"/>
          <p14:tracePt t="9561" x="3552825" y="1452563"/>
          <p14:tracePt t="9573" x="3603625" y="1452563"/>
          <p14:tracePt t="9583" x="3619500" y="1452563"/>
          <p14:tracePt t="9650" x="3629025" y="1452563"/>
          <p14:tracePt t="9659" x="3636963" y="1452563"/>
          <p14:tracePt t="9665" x="3646488" y="1452563"/>
          <p14:tracePt t="9677" x="3654425" y="1452563"/>
          <p14:tracePt t="9692" x="3662363" y="1452563"/>
          <p14:tracePt t="9918" x="3671888" y="1452563"/>
          <p14:tracePt t="9931" x="3679825" y="1452563"/>
          <p14:tracePt t="9947" x="3687763" y="1452563"/>
          <p14:tracePt t="10240" x="3697288" y="1444625"/>
          <p14:tracePt t="10249" x="3730625" y="1436688"/>
          <p14:tracePt t="10256" x="3756025" y="1427163"/>
          <p14:tracePt t="10265" x="3773488" y="1427163"/>
          <p14:tracePt t="10273" x="3790950" y="1427163"/>
          <p14:tracePt t="10281" x="3806825" y="1427163"/>
          <p14:tracePt t="10534" x="3816350" y="1427163"/>
          <p14:tracePt t="10537" x="3849688" y="1427163"/>
          <p14:tracePt t="10547" x="3875088" y="1427163"/>
          <p14:tracePt t="10557" x="3900488" y="1419225"/>
          <p14:tracePt t="10563" x="3935413" y="1411288"/>
          <p14:tracePt t="10573" x="3960813" y="1411288"/>
          <p14:tracePt t="10578" x="3976688" y="1411288"/>
          <p14:tracePt t="10589" x="3986213" y="1411288"/>
          <p14:tracePt t="10597" x="3986213" y="1401763"/>
          <p14:tracePt t="10830" x="3994150" y="1401763"/>
          <p14:tracePt t="10841" x="4019550" y="1401763"/>
          <p14:tracePt t="10851" x="4044950" y="1401763"/>
          <p14:tracePt t="10856" x="4087813" y="1393825"/>
          <p14:tracePt t="10873" x="4146550" y="1393825"/>
          <p14:tracePt t="10878" x="4206875" y="1385888"/>
          <p14:tracePt t="10881" x="4283075" y="1376363"/>
          <p14:tracePt t="10891" x="4351338" y="1368425"/>
          <p14:tracePt t="10896" x="4427538" y="1350963"/>
          <p14:tracePt t="10906" x="4513263" y="1350963"/>
          <p14:tracePt t="10915" x="4572000" y="1333500"/>
          <p14:tracePt t="10923" x="4579938" y="1333500"/>
          <p14:tracePt t="10931" x="4589463" y="1333500"/>
          <p14:tracePt t="10935" x="4597400" y="1325563"/>
          <p14:tracePt t="10947" x="4605338" y="1325563"/>
          <p14:tracePt t="11174" x="4630738" y="1325563"/>
          <p14:tracePt t="11177" x="4657725" y="1325563"/>
          <p14:tracePt t="11189" x="4673600" y="1325563"/>
          <p14:tracePt t="11199" x="4699000" y="1325563"/>
          <p14:tracePt t="11206" x="4724400" y="1325563"/>
          <p14:tracePt t="11213" x="4775200" y="1325563"/>
          <p14:tracePt t="11222" x="4810125" y="1325563"/>
          <p14:tracePt t="11229" x="4827588" y="1325563"/>
          <p14:tracePt t="11239" x="4860925" y="1325563"/>
          <p14:tracePt t="11244" x="4903788" y="1325563"/>
          <p14:tracePt t="11256" x="4946650" y="1325563"/>
          <p14:tracePt t="11261" x="4979988" y="1325563"/>
          <p14:tracePt t="11273" x="4987925" y="1325563"/>
          <p14:tracePt t="11810" x="4997450" y="1325563"/>
          <p14:tracePt t="11946" x="4997450" y="1333500"/>
          <p14:tracePt t="11956" x="4972050" y="1350963"/>
          <p14:tracePt t="11959" x="4929188" y="1368425"/>
          <p14:tracePt t="11973" x="4911725" y="1385888"/>
          <p14:tracePt t="11979" x="4852988" y="1393825"/>
          <p14:tracePt t="11985" x="4784725" y="1401763"/>
          <p14:tracePt t="11995" x="4665663" y="1427163"/>
          <p14:tracePt t="12001" x="4538663" y="1462088"/>
          <p14:tracePt t="12011" x="4376738" y="1487488"/>
          <p14:tracePt t="12023" x="4189413" y="1512888"/>
          <p14:tracePt t="12025" x="3943350" y="1546225"/>
          <p14:tracePt t="12035" x="3671888" y="1581150"/>
          <p14:tracePt t="12043" x="3509963" y="1589088"/>
          <p14:tracePt t="12051" x="3330575" y="1614488"/>
          <p14:tracePt t="12061" x="3144838" y="1639888"/>
          <p14:tracePt t="12065" x="3000375" y="1665288"/>
          <p14:tracePt t="12077" x="2871788" y="1690688"/>
          <p14:tracePt t="12081" x="2744788" y="1708150"/>
          <p14:tracePt t="12091" x="2625725" y="1725613"/>
          <p14:tracePt t="12101" x="2516188" y="1725613"/>
          <p14:tracePt t="12108" x="2405063" y="1725613"/>
          <p14:tracePt t="12117" x="2319338" y="1725613"/>
          <p14:tracePt t="12123" x="2243138" y="1725613"/>
          <p14:tracePt t="12131" x="2192338" y="1725613"/>
          <p14:tracePt t="12142" x="2159000" y="1725613"/>
          <p14:tracePt t="12147" x="2149475" y="1725613"/>
          <p14:tracePt t="12167" x="2141538" y="1725613"/>
          <p14:tracePt t="12181" x="2133600" y="1725613"/>
          <p14:tracePt t="12191" x="2116138" y="1725613"/>
          <p14:tracePt t="12201" x="2108200" y="1725613"/>
          <p14:tracePt t="12207" x="2082800" y="1725613"/>
          <p14:tracePt t="12217" x="2039938" y="1725613"/>
          <p14:tracePt t="12223" x="1979613" y="1725613"/>
          <p14:tracePt t="12231" x="1938338" y="1725613"/>
          <p14:tracePt t="12241" x="1903413" y="1725613"/>
          <p14:tracePt t="12247" x="1860550" y="1725613"/>
          <p14:tracePt t="12257" x="1819275" y="1725613"/>
          <p14:tracePt t="12263" x="1776413" y="1725613"/>
          <p14:tracePt t="12273" x="1733550" y="1725613"/>
          <p14:tracePt t="12283" x="1690688" y="1725613"/>
          <p14:tracePt t="12289" x="1657350" y="1725613"/>
          <p14:tracePt t="12297" x="1622425" y="1716088"/>
          <p14:tracePt t="12306" x="1597025" y="1716088"/>
          <p14:tracePt t="12313" x="1563688" y="1708150"/>
          <p14:tracePt t="12323" x="1530350" y="1700213"/>
          <p14:tracePt t="12328" x="1512888" y="1700213"/>
          <p14:tracePt t="12339" x="1470025" y="1690688"/>
          <p14:tracePt t="12344" x="1444625" y="1690688"/>
          <p14:tracePt t="12356" x="1393825" y="1690688"/>
          <p14:tracePt t="12363" x="1360488" y="1690688"/>
          <p14:tracePt t="12373" x="1308100" y="1690688"/>
          <p14:tracePt t="12379" x="1266825" y="1690688"/>
          <p14:tracePt t="12383" x="1223963" y="1690688"/>
          <p14:tracePt t="12394" x="1181100" y="1690688"/>
          <p14:tracePt t="12406" x="1147763" y="1690688"/>
          <p14:tracePt t="12411" x="1104900" y="1690688"/>
          <p14:tracePt t="12422" x="1069975" y="1700213"/>
          <p14:tracePt t="12423" x="1054100" y="1716088"/>
          <p14:tracePt t="12433" x="993775" y="1733550"/>
          <p14:tracePt t="12444" x="977900" y="1751013"/>
          <p14:tracePt t="12449" x="960438" y="1758950"/>
          <p14:tracePt t="12461" x="952500" y="1758950"/>
          <p14:tracePt t="12473" x="925513" y="1766888"/>
          <p14:tracePt t="12476" x="900113" y="1776413"/>
          <p14:tracePt t="12485" x="884238" y="1784350"/>
          <p14:tracePt t="12495" x="884238" y="1793875"/>
          <p14:tracePt t="12501" x="866775" y="1801813"/>
          <p14:tracePt t="12526" x="858838" y="1801813"/>
          <p14:tracePt t="12652" x="858838" y="1809750"/>
          <p14:tracePt t="12661" x="849313" y="1819275"/>
          <p14:tracePt t="12678" x="849313" y="1827213"/>
          <p14:tracePt t="12754" x="849313" y="1835150"/>
          <p14:tracePt t="12767" x="866775" y="1835150"/>
          <p14:tracePt t="12783" x="909638" y="1835150"/>
          <p14:tracePt t="12794" x="935038" y="1835150"/>
          <p14:tracePt t="12797" x="968375" y="1835150"/>
          <p14:tracePt t="12807" x="993775" y="1835150"/>
          <p14:tracePt t="12813" x="1036638" y="1835150"/>
          <p14:tracePt t="12823" x="1112838" y="1827213"/>
          <p14:tracePt t="12833" x="1198563" y="1819275"/>
          <p14:tracePt t="12839" x="1325563" y="1801813"/>
          <p14:tracePt t="12849" x="1462088" y="1801813"/>
          <p14:tracePt t="12856" x="1606550" y="1801813"/>
          <p14:tracePt t="12863" x="1741488" y="1801813"/>
          <p14:tracePt t="12873" x="1885950" y="1801813"/>
          <p14:tracePt t="12879" x="2022475" y="1801813"/>
          <p14:tracePt t="12890" x="2149475" y="1801813"/>
          <p14:tracePt t="12895" x="2278063" y="1801813"/>
          <p14:tracePt t="12906" x="2397125" y="1801813"/>
          <p14:tracePt t="12913" x="2516188" y="1801813"/>
          <p14:tracePt t="12922" x="2633663" y="1801813"/>
          <p14:tracePt t="12929" x="2744788" y="1801813"/>
          <p14:tracePt t="12935" x="2855913" y="1801813"/>
          <p14:tracePt t="12945" x="2957513" y="1793875"/>
          <p14:tracePt t="12956" x="3041650" y="1784350"/>
          <p14:tracePt t="12961" x="3101975" y="1758950"/>
          <p14:tracePt t="12973" x="3170238" y="1741488"/>
          <p14:tracePt t="12977" x="3203575" y="1733550"/>
          <p14:tracePt t="12985" x="3246438" y="1725613"/>
          <p14:tracePt t="12995" x="3263900" y="1725613"/>
          <p14:tracePt t="12999" x="3279775" y="1725613"/>
          <p14:tracePt t="13011" x="3305175" y="1700213"/>
          <p14:tracePt t="13015" x="3348038" y="1700213"/>
          <p14:tracePt t="13027" x="3390900" y="1700213"/>
          <p14:tracePt t="13035" x="3416300" y="1700213"/>
          <p14:tracePt t="13041" x="3467100" y="1700213"/>
          <p14:tracePt t="13051" x="3502025" y="1700213"/>
          <p14:tracePt t="13056" x="3568700" y="1682750"/>
          <p14:tracePt t="13065" x="3603625" y="1674813"/>
          <p14:tracePt t="13075" x="3619500" y="1665288"/>
          <p14:tracePt t="13081" x="3619500" y="1657350"/>
          <p14:tracePt t="13327" x="3629025" y="1657350"/>
          <p14:tracePt t="13337" x="3646488" y="1657350"/>
          <p14:tracePt t="13344" x="3687763" y="1657350"/>
          <p14:tracePt t="13356" x="3713163" y="1657350"/>
          <p14:tracePt t="13363" x="3773488" y="1665288"/>
          <p14:tracePt t="13367" x="3841750" y="1665288"/>
          <p14:tracePt t="13378" x="3908425" y="1665288"/>
          <p14:tracePt t="13383" x="4011613" y="1665288"/>
          <p14:tracePt t="13394" x="4113213" y="1665288"/>
          <p14:tracePt t="13406" x="4197350" y="1665288"/>
          <p14:tracePt t="13411" x="4291013" y="1665288"/>
          <p14:tracePt t="13423" x="4435475" y="1665288"/>
          <p14:tracePt t="13433" x="4513263" y="1665288"/>
          <p14:tracePt t="13445" x="4564063" y="1665288"/>
          <p14:tracePt t="13449" x="4622800" y="1665288"/>
          <p14:tracePt t="13461" x="4657725" y="1665288"/>
          <p14:tracePt t="13465" x="4691063" y="1665288"/>
          <p14:tracePt t="13478" x="4733925" y="1665288"/>
          <p14:tracePt t="13479" x="4775200" y="1665288"/>
          <p14:tracePt t="13493" x="4818063" y="1665288"/>
          <p14:tracePt t="13501" x="4852988" y="1665288"/>
          <p14:tracePt t="13506" x="4894263" y="1665288"/>
          <p14:tracePt t="13515" x="4937125" y="1665288"/>
          <p14:tracePt t="13523" x="4962525" y="1665288"/>
          <p14:tracePt t="13533" x="4987925" y="1665288"/>
          <p14:tracePt t="13539" x="5022850" y="1665288"/>
          <p14:tracePt t="13547" x="5038725" y="1665288"/>
          <p14:tracePt t="13556" x="5048250" y="1665288"/>
          <p14:tracePt t="13563" x="5073650" y="1665288"/>
          <p14:tracePt t="13573" x="5081588" y="1665288"/>
          <p14:tracePt t="13578" x="5106988" y="1665288"/>
          <p14:tracePt t="13589" x="5116513" y="1665288"/>
          <p14:tracePt t="13594" x="5124450" y="1665288"/>
          <p14:tracePt t="13606" x="5149850" y="1665288"/>
          <p14:tracePt t="13613" x="5157788" y="1665288"/>
          <p14:tracePt t="13623" x="5200650" y="1665288"/>
          <p14:tracePt t="13628" x="5218113" y="1665288"/>
          <p14:tracePt t="13633" x="5251450" y="1665288"/>
          <p14:tracePt t="13644" x="5276850" y="1665288"/>
          <p14:tracePt t="13656" x="5311775" y="1674813"/>
          <p14:tracePt t="13661" x="5380038" y="1700213"/>
          <p14:tracePt t="13673" x="5507038" y="1716088"/>
          <p14:tracePt t="13683" x="5583238" y="1725613"/>
          <p14:tracePt t="13694" x="5668963" y="1733550"/>
          <p14:tracePt t="13699" x="5753100" y="1751013"/>
          <p14:tracePt t="13711" x="5838825" y="1758950"/>
          <p14:tracePt t="13713" x="5932488" y="1766888"/>
          <p14:tracePt t="13727" x="6024563" y="1766888"/>
          <p14:tracePt t="13729" x="6110288" y="1784350"/>
          <p14:tracePt t="13739" x="6203950" y="1793875"/>
          <p14:tracePt t="13751" x="6272213" y="1793875"/>
          <p14:tracePt t="13756" x="6338888" y="1793875"/>
          <p14:tracePt t="13765" x="6416675" y="1793875"/>
          <p14:tracePt t="13772" x="6483350" y="1793875"/>
          <p14:tracePt t="13781" x="6543675" y="1793875"/>
          <p14:tracePt t="13792" x="6586538" y="1793875"/>
          <p14:tracePt t="13795" x="6645275" y="1793875"/>
          <p14:tracePt t="13806" x="6680200" y="1793875"/>
          <p14:tracePt t="13811" x="6688138" y="1793875"/>
          <p14:tracePt t="13822" x="6713538" y="1793875"/>
          <p14:tracePt t="13831" x="6721475" y="1793875"/>
          <p14:tracePt t="13835" x="6731000" y="1793875"/>
          <p14:tracePt t="13851" x="6731000" y="1784350"/>
          <p14:tracePt t="13857" x="6738938" y="1784350"/>
          <p14:tracePt t="13873" x="6756400" y="1776413"/>
          <p14:tracePt t="13878" x="6772275" y="1776413"/>
          <p14:tracePt t="13881" x="6799263" y="1776413"/>
          <p14:tracePt t="13891" x="6815138" y="1776413"/>
          <p14:tracePt t="13897" x="6832600" y="1766888"/>
          <p14:tracePt t="13907" x="6858000" y="1766888"/>
          <p14:tracePt t="13917" x="6891338" y="1766888"/>
          <p14:tracePt t="13922" x="6908800" y="1766888"/>
          <p14:tracePt t="13931" x="6951663" y="1758950"/>
          <p14:tracePt t="13939" x="7002463" y="1758950"/>
          <p14:tracePt t="13947" x="7027863" y="1751013"/>
          <p14:tracePt t="13957" x="7104063" y="1741488"/>
          <p14:tracePt t="13963" x="7146925" y="1741488"/>
          <p14:tracePt t="13973" x="7223125" y="1741488"/>
          <p14:tracePt t="13978" x="7273925" y="1741488"/>
          <p14:tracePt t="13989" x="7334250" y="1741488"/>
          <p14:tracePt t="13997" x="7367588" y="1741488"/>
          <p14:tracePt t="14006" x="7410450" y="1741488"/>
          <p14:tracePt t="14013" x="7427913" y="1733550"/>
          <p14:tracePt t="14017" x="7435850" y="1733550"/>
          <p14:tracePt t="14028" x="7443788" y="1725613"/>
          <p14:tracePt t="14119" x="7402513" y="1725613"/>
          <p14:tracePt t="14123" x="7367588" y="1725613"/>
          <p14:tracePt t="14133" x="7342188" y="1733550"/>
          <p14:tracePt t="14139" x="7273925" y="1751013"/>
          <p14:tracePt t="14149" x="7189788" y="1776413"/>
          <p14:tracePt t="14161" x="7070725" y="1809750"/>
          <p14:tracePt t="14165" x="6908800" y="1844675"/>
          <p14:tracePt t="14173" x="6688138" y="1885950"/>
          <p14:tracePt t="14179" x="6457950" y="1938338"/>
          <p14:tracePt t="14189" x="6221413" y="1954213"/>
          <p14:tracePt t="14199" x="5932488" y="1954213"/>
          <p14:tracePt t="14206" x="5634038" y="1963738"/>
          <p14:tracePt t="14215" x="5286375" y="1989138"/>
          <p14:tracePt t="14223" x="4878388" y="1989138"/>
          <p14:tracePt t="14229" x="4529138" y="2005013"/>
          <p14:tracePt t="14239" x="4257675" y="2030413"/>
          <p14:tracePt t="14245" x="3976688" y="2065338"/>
          <p14:tracePt t="14256" x="3773488" y="2082800"/>
          <p14:tracePt t="14261" x="3629025" y="2108200"/>
          <p14:tracePt t="14272" x="3484563" y="2116138"/>
          <p14:tracePt t="14279" x="3348038" y="2124075"/>
          <p14:tracePt t="14285" x="3221038" y="2124075"/>
          <p14:tracePt t="14295" x="3101975" y="2124075"/>
          <p14:tracePt t="14301" x="3008313" y="2124075"/>
          <p14:tracePt t="14311" x="2922588" y="2124075"/>
          <p14:tracePt t="14322" x="2838450" y="2124075"/>
          <p14:tracePt t="14327" x="2778125" y="2124075"/>
          <p14:tracePt t="14335" x="2701925" y="2124075"/>
          <p14:tracePt t="14342" x="2660650" y="2124075"/>
          <p14:tracePt t="14351" x="2592388" y="2124075"/>
          <p14:tracePt t="14361" x="2549525" y="2124075"/>
          <p14:tracePt t="14365" x="2473325" y="2124075"/>
          <p14:tracePt t="14377" x="2405063" y="2124075"/>
          <p14:tracePt t="14381" x="2336800" y="2124075"/>
          <p14:tracePt t="14392" x="2217738" y="2124075"/>
          <p14:tracePt t="14401" x="2133600" y="2124075"/>
          <p14:tracePt t="14407" x="2039938" y="2124075"/>
          <p14:tracePt t="14417" x="1954213" y="2124075"/>
          <p14:tracePt t="14423" x="1852613" y="2124075"/>
          <p14:tracePt t="14431" x="1776413" y="2124075"/>
          <p14:tracePt t="14441" x="1725613" y="2124075"/>
          <p14:tracePt t="14447" x="1665288" y="2124075"/>
          <p14:tracePt t="14457" x="1597025" y="2124075"/>
          <p14:tracePt t="14461" x="1538288" y="2124075"/>
          <p14:tracePt t="14473" x="1477963" y="2124075"/>
          <p14:tracePt t="14481" x="1436688" y="2124075"/>
          <p14:tracePt t="14489" x="1376363" y="2124075"/>
          <p14:tracePt t="14497" x="1333500" y="2124075"/>
          <p14:tracePt t="14501" x="1300163" y="2124075"/>
          <p14:tracePt t="14511" x="1274763" y="2124075"/>
          <p14:tracePt t="14523" x="1249363" y="2124075"/>
          <p14:tracePt t="14528" x="1223963" y="2124075"/>
          <p14:tracePt t="14539" x="1198563" y="2124075"/>
          <p14:tracePt t="14542" x="1181100" y="2124075"/>
          <p14:tracePt t="14551" x="1147763" y="2124075"/>
          <p14:tracePt t="14563" x="1112838" y="2124075"/>
          <p14:tracePt t="14567" x="1096963" y="2124075"/>
          <p14:tracePt t="14578" x="1062038" y="2124075"/>
          <p14:tracePt t="14583" x="1044575" y="2124075"/>
          <p14:tracePt t="14594" x="1036638" y="2124075"/>
          <p14:tracePt t="14776" x="1054100" y="2124075"/>
          <p14:tracePt t="14786" x="1079500" y="2124075"/>
          <p14:tracePt t="14797" x="1104900" y="2124075"/>
          <p14:tracePt t="14799" x="1147763" y="2124075"/>
          <p14:tracePt t="14811" x="1181100" y="2124075"/>
          <p14:tracePt t="14815" x="1216025" y="2124075"/>
          <p14:tracePt t="14827" x="1266825" y="2124075"/>
          <p14:tracePt t="14835" x="1343025" y="2124075"/>
          <p14:tracePt t="14839" x="1427163" y="2124075"/>
          <p14:tracePt t="14849" x="1520825" y="2124075"/>
          <p14:tracePt t="14856" x="1606550" y="2124075"/>
          <p14:tracePt t="14873" x="1708150" y="2116138"/>
          <p14:tracePt t="14878" x="1784350" y="2116138"/>
          <p14:tracePt t="14881" x="1878013" y="2098675"/>
          <p14:tracePt t="14892" x="1938338" y="2098675"/>
          <p14:tracePt t="14897" x="2014538" y="2090738"/>
          <p14:tracePt t="14906" x="2055813" y="2090738"/>
          <p14:tracePt t="14911" x="2116138" y="2090738"/>
          <p14:tracePt t="14923" x="2159000" y="2090738"/>
          <p14:tracePt t="14931" x="2200275" y="2090738"/>
          <p14:tracePt t="14939" x="2235200" y="2090738"/>
          <p14:tracePt t="14947" x="2286000" y="2082800"/>
          <p14:tracePt t="14956" x="2344738" y="2082800"/>
          <p14:tracePt t="14963" x="2379663" y="2082800"/>
          <p14:tracePt t="14972" x="2430463" y="2082800"/>
          <p14:tracePt t="14979" x="2489200" y="2082800"/>
          <p14:tracePt t="14989" x="2549525" y="2073275"/>
          <p14:tracePt t="14995" x="2608263" y="2073275"/>
          <p14:tracePt t="15006" x="2668588" y="2065338"/>
          <p14:tracePt t="15007" x="2736850" y="2065338"/>
          <p14:tracePt t="15023" x="2813050" y="2065338"/>
          <p14:tracePt t="15030" x="2897188" y="2065338"/>
          <p14:tracePt t="15033" x="2982913" y="2065338"/>
          <p14:tracePt t="15044" x="3067050" y="2065338"/>
          <p14:tracePt t="15049" x="3152775" y="2065338"/>
          <p14:tracePt t="15061" x="3203575" y="2065338"/>
          <p14:tracePt t="15073" x="3355975" y="2039938"/>
          <p14:tracePt t="15083" x="3408363" y="2039938"/>
          <p14:tracePt t="15089" x="3441700" y="2039938"/>
          <p14:tracePt t="15099" x="3475038" y="2039938"/>
          <p14:tracePt t="15111" x="3484563" y="2039938"/>
          <p14:tracePt t="15115" x="3502025" y="2039938"/>
          <p14:tracePt t="15127" x="3527425" y="2039938"/>
          <p14:tracePt t="15129" x="3543300" y="2039938"/>
          <p14:tracePt t="15139" x="3578225" y="2039938"/>
          <p14:tracePt t="15149" x="3611563" y="2039938"/>
          <p14:tracePt t="15156" x="3636963" y="2039938"/>
          <p14:tracePt t="15165" x="3662363" y="2039938"/>
          <p14:tracePt t="15172" x="3705225" y="2039938"/>
          <p14:tracePt t="15179" x="3763963" y="2039938"/>
          <p14:tracePt t="15189" x="3798888" y="2039938"/>
          <p14:tracePt t="15195" x="3841750" y="2039938"/>
          <p14:tracePt t="15206" x="3883025" y="2039938"/>
          <p14:tracePt t="15211" x="3908425" y="2039938"/>
          <p14:tracePt t="15222" x="3935413" y="2039938"/>
          <p14:tracePt t="15231" x="3968750" y="2039938"/>
          <p14:tracePt t="15235" x="3994150" y="2039938"/>
          <p14:tracePt t="15245" x="4027488" y="2039938"/>
          <p14:tracePt t="15249" x="4052888" y="2039938"/>
          <p14:tracePt t="15261" x="4079875" y="2039938"/>
          <p14:tracePt t="15273" x="4113213" y="2039938"/>
          <p14:tracePt t="15277" x="4156075" y="2039938"/>
          <p14:tracePt t="15285" x="4171950" y="2039938"/>
          <p14:tracePt t="15292" x="4206875" y="2039938"/>
          <p14:tracePt t="15301" x="4240213" y="2039938"/>
          <p14:tracePt t="15311" x="4275138" y="2039938"/>
          <p14:tracePt t="15315" x="4291013" y="2039938"/>
          <p14:tracePt t="15327" x="4316413" y="2039938"/>
          <p14:tracePt t="15331" x="4325938" y="2039938"/>
          <p14:tracePt t="15342" x="4341813" y="2039938"/>
          <p14:tracePt t="15351" x="4351338" y="2039938"/>
          <p14:tracePt t="15356" x="4359275" y="2039938"/>
          <p14:tracePt t="15367" x="4368800" y="2039938"/>
          <p14:tracePt t="15372" x="4394200" y="2039938"/>
          <p14:tracePt t="15381" x="4402138" y="2039938"/>
          <p14:tracePt t="15392" x="4419600" y="2039938"/>
          <p14:tracePt t="15397" x="4452938" y="2039938"/>
          <p14:tracePt t="15407" x="4470400" y="2039938"/>
          <p14:tracePt t="15411" x="4513263" y="2039938"/>
          <p14:tracePt t="15423" x="4538663" y="2039938"/>
          <p14:tracePt t="15431" x="4554538" y="2039938"/>
          <p14:tracePt t="15439" x="4597400" y="2039938"/>
          <p14:tracePt t="15447" x="4622800" y="2039938"/>
          <p14:tracePt t="15451" x="4630738" y="2039938"/>
          <p14:tracePt t="15463" x="4640263" y="2039938"/>
          <p14:tracePt t="15478" x="4657725" y="2039938"/>
          <p14:tracePt t="15489" x="4673600" y="2039938"/>
          <p14:tracePt t="15494" x="4691063" y="2039938"/>
          <p14:tracePt t="15506" x="4724400" y="2039938"/>
          <p14:tracePt t="15513" x="4759325" y="2039938"/>
          <p14:tracePt t="15517" x="4802188" y="2039938"/>
          <p14:tracePt t="15528" x="4818063" y="2039938"/>
          <p14:tracePt t="15533" x="4852988" y="2039938"/>
          <p14:tracePt t="15545" x="4894263" y="2039938"/>
          <p14:tracePt t="15556" x="4954588" y="2039938"/>
          <p14:tracePt t="15561" x="5013325" y="2039938"/>
          <p14:tracePt t="15573" x="5099050" y="2039938"/>
          <p14:tracePt t="15583" x="5132388" y="2039938"/>
          <p14:tracePt t="15594" x="5141913" y="2039938"/>
          <p14:tracePt t="15599" x="5157788" y="2039938"/>
          <p14:tracePt t="15611" x="5167313" y="2039938"/>
          <p14:tracePt t="15613" x="5175250" y="2039938"/>
          <p14:tracePt t="15623" x="5192713" y="2039938"/>
          <p14:tracePt t="15633" x="5200650" y="2039938"/>
          <p14:tracePt t="15639" x="5218113" y="2039938"/>
          <p14:tracePt t="15649" x="5251450" y="2039938"/>
          <p14:tracePt t="15656" x="5276850" y="2039938"/>
          <p14:tracePt t="15663" x="5302250" y="2039938"/>
          <p14:tracePt t="15677" x="5327650" y="2039938"/>
          <p14:tracePt t="15679" x="5370513" y="2039938"/>
          <p14:tracePt t="15689" x="5387975" y="2039938"/>
          <p14:tracePt t="15694" x="5421313" y="2039938"/>
          <p14:tracePt t="15706" x="5456238" y="2039938"/>
          <p14:tracePt t="15715" x="5464175" y="2039938"/>
          <p14:tracePt t="15723" x="5472113" y="2039938"/>
          <p14:tracePt t="15729" x="5489575" y="2039938"/>
          <p14:tracePt t="15735" x="5497513" y="2039938"/>
          <p14:tracePt t="15745" x="5514975" y="2039938"/>
          <p14:tracePt t="15756" x="5549900" y="2039938"/>
          <p14:tracePt t="15772" x="5575300" y="2039938"/>
          <p14:tracePt t="15778" x="5600700" y="2039938"/>
          <p14:tracePt t="15785" x="5626100" y="2039938"/>
          <p14:tracePt t="15795" x="5651500" y="2039938"/>
          <p14:tracePt t="15799" x="5684838" y="2039938"/>
          <p14:tracePt t="15811" x="5702300" y="2039938"/>
          <p14:tracePt t="15815" x="5727700" y="2039938"/>
          <p14:tracePt t="15827" x="5753100" y="2039938"/>
          <p14:tracePt t="15835" x="5770563" y="2039938"/>
          <p14:tracePt t="15842" x="5788025" y="2039938"/>
          <p14:tracePt t="15851" x="5795963" y="2039938"/>
          <p14:tracePt t="15856" x="5803900" y="2039938"/>
          <p14:tracePt t="15865" x="5821363" y="2039938"/>
          <p14:tracePt t="15876" x="5846763" y="2039938"/>
          <p14:tracePt t="15881" x="5872163" y="2039938"/>
          <p14:tracePt t="15891" x="5905500" y="2039938"/>
          <p14:tracePt t="15897" x="5948363" y="2039938"/>
          <p14:tracePt t="15906" x="6008688" y="2039938"/>
          <p14:tracePt t="15917" x="6049963" y="2039938"/>
          <p14:tracePt t="15922" x="6076950" y="2039938"/>
          <p14:tracePt t="15931" x="6110288" y="2039938"/>
          <p14:tracePt t="15939" x="6118225" y="2039938"/>
          <p14:tracePt t="15947" x="6127750" y="2039938"/>
          <p14:tracePt t="15957" x="6143625" y="2039938"/>
          <p14:tracePt t="15961" x="6169025" y="2039938"/>
          <p14:tracePt t="15972" x="6186488" y="2039938"/>
          <p14:tracePt t="15978" x="6229350" y="2039938"/>
          <p14:tracePt t="15989" x="6262688" y="2039938"/>
          <p14:tracePt t="15997" x="6305550" y="2039938"/>
          <p14:tracePt t="16001" x="6330950" y="2039938"/>
          <p14:tracePt t="16013" x="6348413" y="2039938"/>
          <p14:tracePt t="16017" x="6381750" y="2039938"/>
          <p14:tracePt t="16028" x="6416675" y="2039938"/>
          <p14:tracePt t="16039" x="6457950" y="2039938"/>
          <p14:tracePt t="16042" x="6475413" y="2039938"/>
          <p14:tracePt t="16051" x="6518275" y="2039938"/>
          <p14:tracePt t="16057" x="6551613" y="2039938"/>
          <p14:tracePt t="16067" x="6586538" y="2039938"/>
          <p14:tracePt t="16078" x="6619875" y="2039938"/>
          <p14:tracePt t="16085" x="6627813" y="2039938"/>
          <p14:tracePt t="16091" x="6637338" y="2039938"/>
          <p14:tracePt t="16101" x="6654800" y="2039938"/>
          <p14:tracePt t="16115" x="6662738" y="2055813"/>
          <p14:tracePt t="16127" x="6670675" y="2055813"/>
          <p14:tracePt t="16135" x="6696075" y="2055813"/>
          <p14:tracePt t="16142" x="6738938" y="2082800"/>
          <p14:tracePt t="16151" x="6764338" y="2090738"/>
          <p14:tracePt t="16157" x="6789738" y="2090738"/>
          <p14:tracePt t="16167" x="6824663" y="2098675"/>
          <p14:tracePt t="16178" x="6832600" y="2108200"/>
          <p14:tracePt t="16181" x="6840538" y="2108200"/>
          <p14:tracePt t="16252" x="6832600" y="2108200"/>
          <p14:tracePt t="16258" x="6807200" y="2108200"/>
          <p14:tracePt t="16267" x="6781800" y="2108200"/>
          <p14:tracePt t="16278" x="6772275" y="2108200"/>
          <p14:tracePt t="16283" x="6738938" y="2116138"/>
          <p14:tracePt t="16294" x="6713538" y="2116138"/>
          <p14:tracePt t="16297" x="6688138" y="2124075"/>
          <p14:tracePt t="16307" x="6645275" y="2124075"/>
          <p14:tracePt t="16317" x="6637338" y="2124075"/>
          <p14:tracePt t="16323" x="6594475" y="2141538"/>
          <p14:tracePt t="16333" x="6543675" y="2141538"/>
          <p14:tracePt t="16339" x="6492875" y="2141538"/>
          <p14:tracePt t="16347" x="6457950" y="2141538"/>
          <p14:tracePt t="16357" x="6381750" y="2141538"/>
          <p14:tracePt t="16363" x="6297613" y="2141538"/>
          <p14:tracePt t="16373" x="6194425" y="2159000"/>
          <p14:tracePt t="16379" x="6110288" y="2166938"/>
          <p14:tracePt t="16389" x="6024563" y="2174875"/>
          <p14:tracePt t="16397" x="5932488" y="2184400"/>
          <p14:tracePt t="16406" x="5846763" y="2209800"/>
          <p14:tracePt t="16413" x="5761038" y="2217738"/>
          <p14:tracePt t="16423" x="5676900" y="2235200"/>
          <p14:tracePt t="16429" x="5575300" y="2243138"/>
          <p14:tracePt t="16439" x="5472113" y="2243138"/>
          <p14:tracePt t="16444" x="5380038" y="2243138"/>
          <p14:tracePt t="16456" x="5286375" y="2252663"/>
          <p14:tracePt t="16461" x="5200650" y="2260600"/>
          <p14:tracePt t="16473" x="5099050" y="2260600"/>
          <p14:tracePt t="16479" x="5013325" y="2278063"/>
          <p14:tracePt t="16485" x="4946650" y="2286000"/>
          <p14:tracePt t="16495" x="4843463" y="2286000"/>
          <p14:tracePt t="16499" x="4775200" y="2286000"/>
          <p14:tracePt t="16511" x="4691063" y="2286000"/>
          <p14:tracePt t="16523" x="4572000" y="2286000"/>
          <p14:tracePt t="16527" x="4460875" y="2286000"/>
          <p14:tracePt t="16535" x="4333875" y="2286000"/>
          <p14:tracePt t="16539" x="4206875" y="2286000"/>
          <p14:tracePt t="16549" x="4079875" y="2286000"/>
          <p14:tracePt t="16561" x="3968750" y="2286000"/>
          <p14:tracePt t="16565" x="3867150" y="2293938"/>
          <p14:tracePt t="16578" x="3756025" y="2293938"/>
          <p14:tracePt t="16579" x="3671888" y="2293938"/>
          <p14:tracePt t="16589" x="3603625" y="2293938"/>
          <p14:tracePt t="16599" x="3527425" y="2293938"/>
          <p14:tracePt t="16606" x="3459163" y="2293938"/>
          <p14:tracePt t="16615" x="3373438" y="2293938"/>
          <p14:tracePt t="16622" x="3271838" y="2293938"/>
          <p14:tracePt t="16631" x="3144838" y="2293938"/>
          <p14:tracePt t="16641" x="3033713" y="2293938"/>
          <p14:tracePt t="16645" x="2906713" y="2293938"/>
          <p14:tracePt t="16656" x="2711450" y="2278063"/>
          <p14:tracePt t="16661" x="2498725" y="2268538"/>
          <p14:tracePt t="16673" x="2227263" y="2252663"/>
          <p14:tracePt t="16681" x="1852613" y="2235200"/>
          <p14:tracePt t="16685" x="1520825" y="2217738"/>
          <p14:tracePt t="16695" x="1282700" y="2200275"/>
          <p14:tracePt t="16701" x="1044575" y="2184400"/>
          <p14:tracePt t="16711" x="866775" y="2174875"/>
          <p14:tracePt t="16722" x="730250" y="2149475"/>
          <p14:tracePt t="16727" x="603250" y="2141538"/>
          <p14:tracePt t="16739" x="519113" y="2116138"/>
          <p14:tracePt t="16742" x="458788" y="2108200"/>
          <p14:tracePt t="16751" x="425450" y="2098675"/>
          <p14:tracePt t="16761" x="425450" y="2090738"/>
          <p14:tracePt t="16773" x="415925" y="2090738"/>
          <p14:tracePt t="16778" x="400050" y="2073275"/>
          <p14:tracePt t="16918" x="433388" y="2073275"/>
          <p14:tracePt t="16924" x="466725" y="2073275"/>
          <p14:tracePt t="16933" x="492125" y="2082800"/>
          <p14:tracePt t="16939" x="544513" y="2090738"/>
          <p14:tracePt t="16949" x="620713" y="2090738"/>
          <p14:tracePt t="16962" x="704850" y="2090738"/>
          <p14:tracePt t="16963" x="798513" y="2090738"/>
          <p14:tracePt t="16973" x="917575" y="2090738"/>
          <p14:tracePt t="16979" x="1011238" y="2090738"/>
          <p14:tracePt t="16989" x="1087438" y="2090738"/>
          <p14:tracePt t="16999" x="1138238" y="2090738"/>
          <p14:tracePt t="17063" x="1122363" y="2090738"/>
          <p14:tracePt t="17073" x="1096963" y="2098675"/>
          <p14:tracePt t="17085" x="1087438" y="2098675"/>
          <p14:tracePt t="17089" x="1062038" y="2098675"/>
          <p14:tracePt t="17099" x="1044575" y="2116138"/>
          <p14:tracePt t="17106" x="1019175" y="2124075"/>
          <p14:tracePt t="17115" x="1003300" y="2124075"/>
          <p14:tracePt t="17128" x="993775" y="2124075"/>
          <p14:tracePt t="17129" x="968375" y="2124075"/>
          <p14:tracePt t="17139" x="942975" y="2124075"/>
          <p14:tracePt t="17165" x="935038" y="2124075"/>
          <p14:tracePt t="17173" x="917575" y="2124075"/>
          <p14:tracePt t="17191" x="909638" y="2124075"/>
          <p14:tracePt t="17195" x="892175" y="2108200"/>
          <p14:tracePt t="17215" x="884238" y="2098675"/>
          <p14:tracePt t="17222" x="866775" y="2082800"/>
          <p14:tracePt t="17231" x="866775" y="2073275"/>
          <p14:tracePt t="17241" x="849313" y="2065338"/>
          <p14:tracePt t="17245" x="849313" y="2047875"/>
          <p14:tracePt t="17261" x="841375" y="2039938"/>
          <p14:tracePt t="17272" x="841375" y="2030413"/>
          <p14:tracePt t="17281" x="841375" y="2014538"/>
          <p14:tracePt t="17285" x="841375" y="2005013"/>
          <p14:tracePt t="17297" x="841375" y="1997075"/>
          <p14:tracePt t="17301" x="841375" y="1989138"/>
          <p14:tracePt t="17311" x="841375" y="1979613"/>
          <p14:tracePt t="17323" x="841375" y="1963738"/>
          <p14:tracePt t="17335" x="866775" y="1954213"/>
          <p14:tracePt t="17342" x="884238" y="1946275"/>
          <p14:tracePt t="17351" x="925513" y="1938338"/>
          <p14:tracePt t="17363" x="960438" y="1938338"/>
          <p14:tracePt t="17367" x="1003300" y="1920875"/>
          <p14:tracePt t="17378" x="1028700" y="1911350"/>
          <p14:tracePt t="17383" x="1062038" y="1911350"/>
          <p14:tracePt t="17394" x="1087438" y="1903413"/>
          <p14:tracePt t="17399" x="1112838" y="1895475"/>
          <p14:tracePt t="17411" x="1147763" y="1895475"/>
          <p14:tracePt t="17423" x="1223963" y="1885950"/>
          <p14:tracePt t="17433" x="1274763" y="1885950"/>
          <p14:tracePt t="17439" x="1333500" y="1885950"/>
          <p14:tracePt t="17449" x="1401763" y="1885950"/>
          <p14:tracePt t="17461" x="1477963" y="1885950"/>
          <p14:tracePt t="17463" x="1538288" y="1885950"/>
          <p14:tracePt t="17473" x="1563688" y="1885950"/>
          <p14:tracePt t="17479" x="1571625" y="1885950"/>
          <p14:tracePt t="17489" x="1581150" y="1885950"/>
          <p14:tracePt t="17616" x="1563688" y="1885950"/>
          <p14:tracePt t="17629" x="1538288" y="1885950"/>
          <p14:tracePt t="17645" x="1504950" y="1885950"/>
          <p14:tracePt t="17656" x="1495425" y="1885950"/>
          <p14:tracePt t="17662" x="1477963" y="1885950"/>
          <p14:tracePt t="17672" x="1436688" y="1885950"/>
          <p14:tracePt t="17681" x="1393825" y="1885950"/>
          <p14:tracePt t="17685" x="1376363" y="1885950"/>
          <p14:tracePt t="17695" x="1325563" y="1885950"/>
          <p14:tracePt t="17701" x="1282700" y="1885950"/>
          <p14:tracePt t="17711" x="1206500" y="1885950"/>
          <p14:tracePt t="17722" x="1138238" y="1885950"/>
          <p14:tracePt t="17727" x="1036638" y="1885950"/>
          <p14:tracePt t="17735" x="968375" y="1885950"/>
          <p14:tracePt t="17743" x="909638" y="1878013"/>
          <p14:tracePt t="17751" x="849313" y="1870075"/>
          <p14:tracePt t="17757" x="798513" y="1860550"/>
          <p14:tracePt t="17767" x="790575" y="1844675"/>
          <p14:tracePt t="17778" x="765175" y="1835150"/>
          <p14:tracePt t="17789" x="755650" y="1827213"/>
          <p14:tracePt t="17853" x="765175" y="1809750"/>
          <p14:tracePt t="17864" x="781050" y="1801813"/>
          <p14:tracePt t="17873" x="790575" y="1801813"/>
          <p14:tracePt t="17880" x="823913" y="1801813"/>
          <p14:tracePt t="17889" x="866775" y="1793875"/>
          <p14:tracePt t="17895" x="925513" y="1784350"/>
          <p14:tracePt t="17906" x="1011238" y="1776413"/>
          <p14:tracePt t="17913" x="1096963" y="1776413"/>
          <p14:tracePt t="17923" x="1198563" y="1776413"/>
          <p14:tracePt t="17929" x="1300163" y="1776413"/>
          <p14:tracePt t="17933" x="1411288" y="1776413"/>
          <p14:tracePt t="17945" x="1538288" y="1776413"/>
          <p14:tracePt t="17956" x="1631950" y="1776413"/>
          <p14:tracePt t="17961" x="1751013" y="1776413"/>
          <p14:tracePt t="17973" x="1928813" y="1776413"/>
          <p14:tracePt t="17983" x="1989138" y="1776413"/>
          <p14:tracePt t="17995" x="2047875" y="1776413"/>
          <p14:tracePt t="17999" x="2090738" y="1776413"/>
          <p14:tracePt t="18011" x="2133600" y="1776413"/>
          <p14:tracePt t="18015" x="2166938" y="1776413"/>
          <p14:tracePt t="18027" x="2209800" y="1776413"/>
          <p14:tracePt t="18031" x="2243138" y="1776413"/>
          <p14:tracePt t="18047" x="2268538" y="1776413"/>
          <p14:tracePt t="18057" x="2278063" y="1776413"/>
          <p14:tracePt t="18067" x="2286000" y="1776413"/>
          <p14:tracePt t="18073" x="2303463" y="1776413"/>
          <p14:tracePt t="18097" x="2319338" y="1776413"/>
          <p14:tracePt t="18107" x="2328863" y="1776413"/>
          <p14:tracePt t="18123" x="2344738" y="1776413"/>
          <p14:tracePt t="18129" x="2371725" y="1776413"/>
          <p14:tracePt t="18139" x="2387600" y="1776413"/>
          <p14:tracePt t="18144" x="2413000" y="1776413"/>
          <p14:tracePt t="18156" x="2463800" y="1776413"/>
          <p14:tracePt t="18163" x="2516188" y="1784350"/>
          <p14:tracePt t="18173" x="2532063" y="1784350"/>
          <p14:tracePt t="18179" x="2592388" y="1784350"/>
          <p14:tracePt t="18183" x="2608263" y="1784350"/>
          <p14:tracePt t="18194" x="2625725" y="1784350"/>
          <p14:tracePt t="18206" x="2633663" y="1784350"/>
          <p14:tracePt t="18356" x="2633663" y="1793875"/>
          <p14:tracePt t="18372" x="2633663" y="1801813"/>
          <p14:tracePt t="18377" x="2633663" y="1809750"/>
          <p14:tracePt t="18385" x="2633663" y="1819275"/>
          <p14:tracePt t="18411" x="2633663" y="1827213"/>
          <p14:tracePt t="18415" x="2633663" y="1835150"/>
          <p14:tracePt t="18508" x="2651125" y="1835150"/>
          <p14:tracePt t="18511" x="2676525" y="1835150"/>
          <p14:tracePt t="18522" x="2686050" y="1835150"/>
          <p14:tracePt t="18531" x="2701925" y="1835150"/>
          <p14:tracePt t="18539" x="2736850" y="1835150"/>
          <p14:tracePt t="18547" x="2762250" y="1835150"/>
          <p14:tracePt t="18556" x="2778125" y="1835150"/>
          <p14:tracePt t="18563" x="2813050" y="1835150"/>
          <p14:tracePt t="18573" x="2838450" y="1835150"/>
          <p14:tracePt t="18578" x="2855913" y="1835150"/>
          <p14:tracePt t="18589" x="2863850" y="1835150"/>
          <p14:tracePt t="18800" x="2855913" y="1835150"/>
          <p14:tracePt t="18806" x="2846388" y="1835150"/>
          <p14:tracePt t="18813" x="2820988" y="1835150"/>
          <p14:tracePt t="18823" x="2805113" y="1835150"/>
          <p14:tracePt t="18829" x="2795588" y="1835150"/>
          <p14:tracePt t="18839" x="2787650" y="1835150"/>
          <p14:tracePt t="18845" x="2770188" y="1835150"/>
          <p14:tracePt t="18856" x="2762250" y="1844675"/>
          <p14:tracePt t="18878" x="2752725" y="1844675"/>
          <p14:tracePt t="19037" x="2762250" y="1844675"/>
          <p14:tracePt t="19047" x="2770188" y="1844675"/>
          <p14:tracePt t="19051" x="2778125" y="1844675"/>
          <p14:tracePt t="19061" x="2787650" y="1844675"/>
          <p14:tracePt t="19108" x="2787650" y="1827213"/>
          <p14:tracePt t="19126" x="2778125" y="1827213"/>
          <p14:tracePt t="19133" x="2744788" y="1819275"/>
          <p14:tracePt t="19139" x="2711450" y="1801813"/>
          <p14:tracePt t="19147" x="2686050" y="1801813"/>
          <p14:tracePt t="19157" x="2617788" y="1793875"/>
          <p14:tracePt t="19161" x="2532063" y="1784350"/>
          <p14:tracePt t="19173" x="2413000" y="1758950"/>
          <p14:tracePt t="19178" x="2243138" y="1741488"/>
          <p14:tracePt t="19189" x="2022475" y="1716088"/>
          <p14:tracePt t="19197" x="1835150" y="1700213"/>
          <p14:tracePt t="19206" x="1682750" y="1700213"/>
          <p14:tracePt t="19213" x="1555750" y="1700213"/>
          <p14:tracePt t="19217" x="1444625" y="1700213"/>
          <p14:tracePt t="19228" x="1376363" y="1700213"/>
          <p14:tracePt t="19239" x="1317625" y="1700213"/>
          <p14:tracePt t="19244" x="1292225" y="1700213"/>
          <p14:tracePt t="19334" x="1300163" y="1700213"/>
          <p14:tracePt t="19343" x="1350963" y="1700213"/>
          <p14:tracePt t="19349" x="1376363" y="1708150"/>
          <p14:tracePt t="19361" x="1411288" y="1716088"/>
          <p14:tracePt t="19373" x="1477963" y="1716088"/>
          <p14:tracePt t="19373" x="1571625" y="1741488"/>
          <p14:tracePt t="19385" x="1682750" y="1751013"/>
          <p14:tracePt t="19389" x="1809750" y="1758950"/>
          <p14:tracePt t="19399" x="1938338" y="1758950"/>
          <p14:tracePt t="19411" x="2065338" y="1758950"/>
          <p14:tracePt t="19415" x="2192338" y="1758950"/>
          <p14:tracePt t="19428" x="2260600" y="1758950"/>
          <p14:tracePt t="19429" x="2319338" y="1758950"/>
          <p14:tracePt t="19439" x="2328863" y="1758950"/>
          <p14:tracePt t="19449" x="2336800" y="1758950"/>
          <p14:tracePt t="19456" x="2362200" y="1758950"/>
          <p14:tracePt t="19472" x="2371725" y="1758950"/>
          <p14:tracePt t="19566" x="2379663" y="1758950"/>
          <p14:tracePt t="19575" x="2397125" y="1758950"/>
          <p14:tracePt t="19585" x="2413000" y="1758950"/>
          <p14:tracePt t="19593" x="2455863" y="1758950"/>
          <p14:tracePt t="19601" x="2489200" y="1758950"/>
          <p14:tracePt t="19607" x="2516188" y="1758950"/>
          <p14:tracePt t="19617" x="2582863" y="1758950"/>
          <p14:tracePt t="19627" x="2668588" y="1758950"/>
          <p14:tracePt t="19631" x="2752725" y="1758950"/>
          <p14:tracePt t="19642" x="2855913" y="1758950"/>
          <p14:tracePt t="19647" x="2957513" y="1758950"/>
          <p14:tracePt t="19657" x="3008313" y="1758950"/>
          <p14:tracePt t="19667" x="3067050" y="1758950"/>
          <p14:tracePt t="19672" x="3076575" y="1758950"/>
          <p14:tracePt t="19701" x="3084513" y="1758950"/>
          <p14:tracePt t="19717" x="3101975" y="1784350"/>
          <p14:tracePt t="19728" x="3135313" y="1793875"/>
          <p14:tracePt t="19733" x="3152775" y="1801813"/>
          <p14:tracePt t="19745" x="3186113" y="1809750"/>
          <p14:tracePt t="19756" x="3221038" y="1809750"/>
          <p14:tracePt t="19757" x="3254375" y="1819275"/>
          <p14:tracePt t="19767" x="3271838" y="1827213"/>
          <p14:tracePt t="19773" x="3279775" y="1827213"/>
          <p14:tracePt t="19783" x="3305175" y="1827213"/>
          <p14:tracePt t="19860" x="3297238" y="1827213"/>
          <p14:tracePt t="19871" x="3289300" y="1827213"/>
          <p14:tracePt t="19880" x="3263900" y="1827213"/>
          <p14:tracePt t="19883" x="3228975" y="1827213"/>
          <p14:tracePt t="19895" x="3186113" y="1835150"/>
          <p14:tracePt t="19899" x="3127375" y="1852613"/>
          <p14:tracePt t="19911" x="3067050" y="1860550"/>
          <p14:tracePt t="19923" x="3000375" y="1860550"/>
          <p14:tracePt t="19933" x="2940050" y="1860550"/>
          <p14:tracePt t="19939" x="2889250" y="1860550"/>
          <p14:tracePt t="19949" x="2855913" y="1860550"/>
          <p14:tracePt t="19961" x="2820988" y="1860550"/>
          <p14:tracePt t="19965" x="2787650" y="1860550"/>
          <p14:tracePt t="20056" x="2787650" y="1852613"/>
          <p14:tracePt t="20065" x="2795588" y="1852613"/>
          <p14:tracePt t="20072" x="2805113" y="1844675"/>
          <p14:tracePt t="20081" x="2813050" y="1827213"/>
          <p14:tracePt t="20092" x="2830513" y="1819275"/>
          <p14:tracePt t="20095" x="2838450" y="1819275"/>
          <p14:tracePt t="20106" x="2863850" y="1801813"/>
          <p14:tracePt t="20111" x="2881313" y="1793875"/>
          <p14:tracePt t="20123" x="2922588" y="1784350"/>
          <p14:tracePt t="20131" x="2940050" y="1784350"/>
          <p14:tracePt t="20135" x="2982913" y="1776413"/>
          <p14:tracePt t="20145" x="3000375" y="1776413"/>
          <p14:tracePt t="20151" x="3025775" y="1766888"/>
          <p14:tracePt t="20161" x="3041650" y="1766888"/>
          <p14:tracePt t="20178" x="3051175" y="1766888"/>
          <p14:tracePt t="20217" x="3059113" y="1766888"/>
          <p14:tracePt t="20228" x="3067050" y="1766888"/>
          <p14:tracePt t="20261" x="3067050" y="1776413"/>
          <p14:tracePt t="20277" x="3067050" y="1793875"/>
          <p14:tracePt t="20292" x="3059113" y="1793875"/>
          <p14:tracePt t="20304" x="3025775" y="1793875"/>
          <p14:tracePt t="20313" x="3016250" y="1793875"/>
          <p14:tracePt t="20317" x="3000375" y="1793875"/>
          <p14:tracePt t="20328" x="2990850" y="1793875"/>
          <p14:tracePt t="20333" x="2982913" y="1793875"/>
          <p14:tracePt t="20347" x="2974975" y="1793875"/>
          <p14:tracePt t="20434" x="2965450" y="1801813"/>
          <p14:tracePt t="20500" x="2965450" y="1809750"/>
          <p14:tracePt t="20520" x="2965450" y="1819275"/>
          <p14:tracePt t="20526" x="2965450" y="1827213"/>
          <p14:tracePt t="20535" x="2974975" y="1835150"/>
          <p14:tracePt t="20545" x="2982913" y="1835150"/>
          <p14:tracePt t="20792" x="2982913" y="1844675"/>
          <p14:tracePt t="21116" x="2990850" y="1852613"/>
          <p14:tracePt t="21122" x="3008313" y="1852613"/>
          <p14:tracePt t="21129" x="3041650" y="1852613"/>
          <p14:tracePt t="21139" x="3119438" y="1852613"/>
          <p14:tracePt t="21145" x="3221038" y="1844675"/>
          <p14:tracePt t="21156" x="3305175" y="1835150"/>
          <p14:tracePt t="21161" x="3382963" y="1827213"/>
          <p14:tracePt t="21172" x="3467100" y="1819275"/>
          <p14:tracePt t="21179" x="3502025" y="1809750"/>
          <p14:tracePt t="21185" x="3517900" y="1809750"/>
          <p14:tracePt t="21195" x="3517900" y="1801813"/>
          <p14:tracePt t="21458" x="3527425" y="1801813"/>
          <p14:tracePt t="21467" x="3535363" y="1801813"/>
          <p14:tracePt t="21481" x="3552825" y="1801813"/>
          <p14:tracePt t="21494" x="3578225" y="1801813"/>
          <p14:tracePt t="21497" x="3603625" y="1801813"/>
          <p14:tracePt t="21507" x="3646488" y="1801813"/>
          <p14:tracePt t="21513" x="3671888" y="1801813"/>
          <p14:tracePt t="21523" x="3697288" y="1801813"/>
          <p14:tracePt t="21533" x="3738563" y="1801813"/>
          <p14:tracePt t="21539" x="3781425" y="1801813"/>
          <p14:tracePt t="21547" x="3841750" y="1801813"/>
          <p14:tracePt t="21556" x="3908425" y="1801813"/>
          <p14:tracePt t="21563" x="3976688" y="1801813"/>
          <p14:tracePt t="21573" x="4019550" y="1801813"/>
          <p14:tracePt t="21578" x="4052888" y="1801813"/>
          <p14:tracePt t="21590" x="4062413" y="1801813"/>
          <p14:tracePt t="22083" x="4079875" y="1809750"/>
          <p14:tracePt t="22093" x="4087813" y="1809750"/>
          <p14:tracePt t="22098" x="4105275" y="1809750"/>
          <p14:tracePt t="22107" x="4130675" y="1809750"/>
          <p14:tracePt t="22113" x="4156075" y="1809750"/>
          <p14:tracePt t="22123" x="4197350" y="1809750"/>
          <p14:tracePt t="22133" x="4257675" y="1809750"/>
          <p14:tracePt t="22139" x="4300538" y="1809750"/>
          <p14:tracePt t="22147" x="4316413" y="1809750"/>
          <p14:tracePt t="22156" x="4376738" y="1809750"/>
          <p14:tracePt t="22163" x="4435475" y="1809750"/>
          <p14:tracePt t="22173" x="4486275" y="1809750"/>
          <p14:tracePt t="22179" x="4521200" y="1809750"/>
          <p14:tracePt t="22189" x="4554538" y="1809750"/>
          <p14:tracePt t="22194" x="4597400" y="1809750"/>
          <p14:tracePt t="22221" x="4605338" y="1809750"/>
          <p14:tracePt t="22285" x="4614863" y="1809750"/>
          <p14:tracePt t="22320" x="4605338" y="1809750"/>
          <p14:tracePt t="22400" x="4630738" y="1809750"/>
          <p14:tracePt t="22409" x="4673600" y="1809750"/>
          <p14:tracePt t="22415" x="4691063" y="1809750"/>
          <p14:tracePt t="22427" x="4724400" y="1809750"/>
          <p14:tracePt t="22435" x="4775200" y="1809750"/>
          <p14:tracePt t="22442" x="4810125" y="1809750"/>
          <p14:tracePt t="22451" x="4852988" y="1809750"/>
          <p14:tracePt t="22456" x="4886325" y="1809750"/>
          <p14:tracePt t="22465" x="4919663" y="1809750"/>
          <p14:tracePt t="22582" x="4929188" y="1809750"/>
          <p14:tracePt t="22634" x="4937125" y="1809750"/>
          <p14:tracePt t="22657" x="4946650" y="1809750"/>
          <p14:tracePt t="22664" x="4954588" y="1809750"/>
          <p14:tracePt t="22673" x="4962525" y="1809750"/>
          <p14:tracePt t="22689" x="4979988" y="1809750"/>
          <p14:tracePt t="22699" x="4997450" y="1809750"/>
          <p14:tracePt t="22706" x="5022850" y="1809750"/>
          <p14:tracePt t="22713" x="5038725" y="1809750"/>
          <p14:tracePt t="22723" x="5056188" y="1809750"/>
          <p14:tracePt t="22729" x="5081588" y="1809750"/>
          <p14:tracePt t="22740" x="5116513" y="1801813"/>
          <p14:tracePt t="22745" x="5157788" y="1801813"/>
          <p14:tracePt t="22756" x="5218113" y="1793875"/>
          <p14:tracePt t="22761" x="5251450" y="1793875"/>
          <p14:tracePt t="22779" x="5311775" y="1758950"/>
          <p14:tracePt t="22783" x="5370513" y="1741488"/>
          <p14:tracePt t="22794" x="5387975" y="1725613"/>
          <p14:tracePt t="22799" x="5421313" y="1708150"/>
          <p14:tracePt t="22811" x="5456238" y="1700213"/>
          <p14:tracePt t="22823" x="5497513" y="1682750"/>
          <p14:tracePt t="22833" x="5532438" y="1682750"/>
          <p14:tracePt t="22839" x="5540375" y="1682750"/>
          <p14:tracePt t="22861" x="5549900" y="1682750"/>
          <p14:tracePt t="22873" x="5557838" y="1682750"/>
          <p14:tracePt t="22879" x="5565775" y="1682750"/>
          <p14:tracePt t="22896" x="5565775" y="1690688"/>
          <p14:tracePt t="22906" x="5591175" y="1700213"/>
          <p14:tracePt t="22928" x="5600700" y="1708150"/>
          <p14:tracePt t="22929" x="5616575" y="1708150"/>
          <p14:tracePt t="22939" x="5651500" y="1725613"/>
          <p14:tracePt t="22945" x="5668963" y="1725613"/>
          <p14:tracePt t="22956" x="5694363" y="1733550"/>
          <p14:tracePt t="22965" x="5719763" y="1733550"/>
          <p14:tracePt t="22972" x="5719763" y="1741488"/>
          <p14:tracePt t="22981" x="5727700" y="1741488"/>
          <p14:tracePt t="22985" x="5745163" y="1758950"/>
          <p14:tracePt t="22995" x="5745163" y="1766888"/>
          <p14:tracePt t="23006" x="5753100" y="1766888"/>
          <p14:tracePt t="23023" x="5761038" y="1776413"/>
          <p14:tracePt t="23031" x="5770563" y="1784350"/>
          <p14:tracePt t="23055" x="5795963" y="1784350"/>
          <p14:tracePt t="23067" x="5813425" y="1784350"/>
          <p14:tracePt t="23078" x="5864225" y="1793875"/>
          <p14:tracePt t="23081" x="5905500" y="1793875"/>
          <p14:tracePt t="23092" x="5948363" y="1819275"/>
          <p14:tracePt t="23097" x="5999163" y="1827213"/>
          <p14:tracePt t="23107" x="6008688" y="1827213"/>
          <p14:tracePt t="23117" x="6049963" y="1835150"/>
          <p14:tracePt t="23122" x="6102350" y="1852613"/>
          <p14:tracePt t="23131" x="6153150" y="1860550"/>
          <p14:tracePt t="23139" x="6211888" y="1870075"/>
          <p14:tracePt t="23147" x="6254750" y="1878013"/>
          <p14:tracePt t="23157" x="6297613" y="1895475"/>
          <p14:tracePt t="23163" x="6330950" y="1895475"/>
          <p14:tracePt t="23173" x="6373813" y="1895475"/>
          <p14:tracePt t="23178" x="6407150" y="1895475"/>
          <p14:tracePt t="23189" x="6432550" y="1895475"/>
          <p14:tracePt t="23197" x="6475413" y="1895475"/>
          <p14:tracePt t="23212" x="6483350" y="1895475"/>
          <p14:tracePt t="23223" x="6492875" y="1895475"/>
          <p14:tracePt t="23233" x="6510338" y="1885950"/>
          <p14:tracePt t="23239" x="6518275" y="1885950"/>
          <p14:tracePt t="23247" x="6526213" y="1885950"/>
          <p14:tracePt t="23257" x="6551613" y="1878013"/>
          <p14:tracePt t="23263" x="6586538" y="1870075"/>
          <p14:tracePt t="23272" x="6611938" y="1870075"/>
          <p14:tracePt t="23279" x="6627813" y="1870075"/>
          <p14:tracePt t="23289" x="6662738" y="1844675"/>
          <p14:tracePt t="23295" x="6688138" y="1835150"/>
          <p14:tracePt t="23306" x="6731000" y="1835150"/>
          <p14:tracePt t="23311" x="6756400" y="1827213"/>
          <p14:tracePt t="23323" x="6789738" y="1819275"/>
          <p14:tracePt t="23329" x="6799263" y="1819275"/>
          <p14:tracePt t="23335" x="6832600" y="1819275"/>
          <p14:tracePt t="23345" x="6840538" y="1819275"/>
          <p14:tracePt t="23734" x="6858000" y="1819275"/>
          <p14:tracePt t="23737" x="6883400" y="1809750"/>
          <p14:tracePt t="23747" x="6908800" y="1809750"/>
          <p14:tracePt t="23761" x="6969125" y="1809750"/>
          <p14:tracePt t="23763" x="7010400" y="1801813"/>
          <p14:tracePt t="23773" x="7070725" y="1793875"/>
          <p14:tracePt t="23779" x="7121525" y="1776413"/>
          <p14:tracePt t="23789" x="7164388" y="1766888"/>
          <p14:tracePt t="23799" x="7215188" y="1758950"/>
          <p14:tracePt t="23806" x="7223125" y="1758950"/>
          <p14:tracePt t="23813" x="7240588" y="1751013"/>
          <p14:tracePt t="23823" x="7258050" y="1751013"/>
          <p14:tracePt t="23839" x="7273925" y="1751013"/>
          <p14:tracePt t="23849" x="7283450" y="1751013"/>
          <p14:tracePt t="23865" x="7308850" y="1751013"/>
          <p14:tracePt t="23879" x="7324725" y="1751013"/>
          <p14:tracePt t="23890" x="7342188" y="1751013"/>
          <p14:tracePt t="23896" x="7350125" y="1741488"/>
          <p14:tracePt t="23911" x="7367588" y="1725613"/>
          <p14:tracePt t="23929" x="7392988" y="1725613"/>
          <p14:tracePt t="23936" x="7410450" y="1725613"/>
          <p14:tracePt t="23945" x="7443788" y="1725613"/>
          <p14:tracePt t="23956" x="7478713" y="1725613"/>
          <p14:tracePt t="23961" x="7546975" y="1725613"/>
          <p14:tracePt t="23972" x="7613650" y="1725613"/>
          <p14:tracePt t="23978" x="7691438" y="1716088"/>
          <p14:tracePt t="23985" x="7775575" y="1716088"/>
          <p14:tracePt t="23995" x="7843838" y="1708150"/>
          <p14:tracePt t="23999" x="7920038" y="1690688"/>
          <p14:tracePt t="24012" x="7962900" y="1690688"/>
          <p14:tracePt t="24015" x="8005763" y="1682750"/>
          <p14:tracePt t="24026" x="8013700" y="1682750"/>
          <p14:tracePt t="24035" x="8021638" y="1682750"/>
          <p14:tracePt t="24091" x="8031163" y="1682750"/>
          <p14:tracePt t="24101" x="8039100" y="1682750"/>
          <p14:tracePt t="24112" x="8047038" y="1682750"/>
          <p14:tracePt t="24151" x="8056563" y="1682750"/>
          <p14:tracePt t="24161" x="8064500" y="1682750"/>
          <p14:tracePt t="24167" x="8074025" y="1682750"/>
          <p14:tracePt t="24178" x="8107363" y="1682750"/>
          <p14:tracePt t="24189" x="8132763" y="1682750"/>
          <p14:tracePt t="24191" x="8150225" y="1682750"/>
          <p14:tracePt t="24201" x="8175625" y="1682750"/>
          <p14:tracePt t="24207" x="8191500" y="1682750"/>
          <p14:tracePt t="24217" x="8208963" y="1682750"/>
          <p14:tracePt t="24228" x="8234363" y="1682750"/>
          <p14:tracePt t="24233" x="8251825" y="1682750"/>
          <p14:tracePt t="24247" x="8285163" y="1682750"/>
          <p14:tracePt t="24267" x="8320088" y="1682750"/>
          <p14:tracePt t="24273" x="8328025" y="1682750"/>
          <p14:tracePt t="24283" x="8345488" y="1682750"/>
          <p14:tracePt t="24289" x="8353425" y="1682750"/>
          <p14:tracePt t="24297" x="8362950" y="1682750"/>
          <p14:tracePt t="24325" x="8370888" y="1682750"/>
          <p14:tracePt t="24373" x="8378825" y="1682750"/>
          <p14:tracePt t="24383" x="8388350" y="1682750"/>
          <p14:tracePt t="24390" x="8413750" y="1682750"/>
          <p14:tracePt t="24399" x="8447088" y="1682750"/>
          <p14:tracePt t="24411" x="8455025" y="1682750"/>
          <p14:tracePt t="24413" x="8472488" y="1682750"/>
          <p14:tracePt t="24423" x="8480425" y="1682750"/>
          <p14:tracePt t="24433" x="8497888" y="1682750"/>
          <p14:tracePt t="24602" x="8507413" y="1682750"/>
          <p14:tracePt t="24652" x="8489950" y="1682750"/>
          <p14:tracePt t="24661" x="8447088" y="1700213"/>
          <p14:tracePt t="24667" x="8421688" y="1700213"/>
          <p14:tracePt t="24678" x="8345488" y="1725613"/>
          <p14:tracePt t="24681" x="8243888" y="1766888"/>
          <p14:tracePt t="24692" x="8074025" y="1819275"/>
          <p14:tracePt t="24701" x="7886700" y="1844675"/>
          <p14:tracePt t="24706" x="7546975" y="1920875"/>
          <p14:tracePt t="24717" x="7205663" y="1989138"/>
          <p14:tracePt t="24722" x="6799263" y="2108200"/>
          <p14:tracePt t="24731" x="6483350" y="2209800"/>
          <p14:tracePt t="24741" x="6178550" y="2336800"/>
          <p14:tracePt t="24747" x="5973763" y="2413000"/>
          <p14:tracePt t="24757" x="5788025" y="2481263"/>
          <p14:tracePt t="24761" x="5608638" y="2532063"/>
          <p14:tracePt t="24772" x="5481638" y="2574925"/>
          <p14:tracePt t="24781" x="5353050" y="2608263"/>
          <p14:tracePt t="24789" x="5226050" y="2625725"/>
          <p14:tracePt t="24797" x="5106988" y="2643188"/>
          <p14:tracePt t="24801" x="4997450" y="2651125"/>
          <p14:tracePt t="24813" x="4937125" y="2660650"/>
          <p14:tracePt t="24823" x="4886325" y="2668588"/>
          <p14:tracePt t="24828" x="4868863" y="2668588"/>
          <p14:tracePt t="24839" x="4860925" y="2668588"/>
          <p14:tracePt t="24844" x="4843463" y="2676525"/>
          <p14:tracePt t="24863" x="4827588" y="2676525"/>
          <p14:tracePt t="24888" x="4810125" y="2676525"/>
          <p14:tracePt t="24892" x="4792663" y="2676525"/>
          <p14:tracePt t="24895" x="4749800" y="2676525"/>
          <p14:tracePt t="24907" x="4716463" y="2676525"/>
          <p14:tracePt t="24913" x="4691063" y="2676525"/>
          <p14:tracePt t="24923" x="4640263" y="2676525"/>
          <p14:tracePt t="24927" x="4589463" y="2676525"/>
          <p14:tracePt t="24940" x="4486275" y="2676525"/>
          <p14:tracePt t="24947" x="4410075" y="2668588"/>
          <p14:tracePt t="24951" x="4341813" y="2660650"/>
          <p14:tracePt t="24961" x="4283075" y="2651125"/>
          <p14:tracePt t="24967" x="4265613" y="2651125"/>
          <p14:tracePt t="24978" x="4232275" y="2651125"/>
          <p14:tracePt t="24989" x="4214813" y="2633663"/>
          <p14:tracePt t="24994" x="4197350" y="2625725"/>
          <p14:tracePt t="25006" x="4181475" y="2625725"/>
          <p14:tracePt t="25008" x="4181475" y="2617788"/>
          <p14:tracePt t="25017" x="4164013" y="2608263"/>
          <p14:tracePt t="25023" x="4146550" y="2592388"/>
          <p14:tracePt t="25033" x="4146550" y="2582863"/>
          <p14:tracePt t="25044" x="4121150" y="2557463"/>
          <p14:tracePt t="25049" x="4052888" y="2541588"/>
          <p14:tracePt t="25061" x="4044950" y="2516188"/>
          <p14:tracePt t="25063" x="4019550" y="2498725"/>
          <p14:tracePt t="25073" x="3994150" y="2489200"/>
          <p14:tracePt t="25083" x="3951288" y="2481263"/>
          <p14:tracePt t="25089" x="3935413" y="2481263"/>
          <p14:tracePt t="25099" x="3917950" y="2481263"/>
          <p14:tracePt t="25106" x="3883025" y="2473325"/>
          <p14:tracePt t="25113" x="3849688" y="2473325"/>
          <p14:tracePt t="25123" x="3816350" y="2455863"/>
          <p14:tracePt t="25129" x="3798888" y="2455863"/>
          <p14:tracePt t="25139" x="3756025" y="2455863"/>
          <p14:tracePt t="25145" x="3730625" y="2447925"/>
          <p14:tracePt t="25156" x="3671888" y="2447925"/>
          <p14:tracePt t="25165" x="3646488" y="2447925"/>
          <p14:tracePt t="25173" x="3603625" y="2438400"/>
          <p14:tracePt t="25179" x="3560763" y="2438400"/>
          <p14:tracePt t="25185" x="3535363" y="2430463"/>
          <p14:tracePt t="25195" x="3502025" y="2430463"/>
          <p14:tracePt t="25206" x="3459163" y="2430463"/>
          <p14:tracePt t="25211" x="3433763" y="2430463"/>
          <p14:tracePt t="25222" x="3390900" y="2430463"/>
          <p14:tracePt t="25227" x="3355975" y="2422525"/>
          <p14:tracePt t="25235" x="3330575" y="2413000"/>
          <p14:tracePt t="25245" x="3289300" y="2413000"/>
          <p14:tracePt t="25251" x="3279775" y="2413000"/>
          <p14:tracePt t="25261" x="3271838" y="2413000"/>
          <p14:tracePt t="25265" x="3254375" y="2413000"/>
          <p14:tracePt t="25277" x="3228975" y="2405063"/>
          <p14:tracePt t="25293" x="3195638" y="2405063"/>
          <p14:tracePt t="25301" x="3186113" y="2405063"/>
          <p14:tracePt t="25315" x="3170238" y="2405063"/>
          <p14:tracePt t="25327" x="3170238" y="2397125"/>
          <p14:tracePt t="25377" x="3160713" y="2397125"/>
          <p14:tracePt t="25387" x="3144838" y="2397125"/>
          <p14:tracePt t="25397" x="3119438" y="2397125"/>
          <p14:tracePt t="25401" x="3076575" y="2397125"/>
          <p14:tracePt t="25411" x="3025775" y="2397125"/>
          <p14:tracePt t="25417" x="2982913" y="2397125"/>
          <p14:tracePt t="25428" x="2922588" y="2379663"/>
          <p14:tracePt t="25439" x="2881313" y="2371725"/>
          <p14:tracePt t="25441" x="2830513" y="2362200"/>
          <p14:tracePt t="25451" x="2813050" y="2362200"/>
          <p14:tracePt t="25457" x="2787650" y="2362200"/>
          <p14:tracePt t="25467" x="2752725" y="2362200"/>
          <p14:tracePt t="25478" x="2744788" y="2362200"/>
          <p14:tracePt t="25483" x="2719388" y="2354263"/>
          <p14:tracePt t="25494" x="2693988" y="2336800"/>
          <p14:tracePt t="25497" x="2676525" y="2336800"/>
          <p14:tracePt t="25507" x="2660650" y="2319338"/>
          <p14:tracePt t="25517" x="2643188" y="2303463"/>
          <p14:tracePt t="25523" x="2633663" y="2303463"/>
          <p14:tracePt t="25533" x="2608263" y="2278063"/>
          <p14:tracePt t="25539" x="2592388" y="2278063"/>
          <p14:tracePt t="25547" x="2566988" y="2252663"/>
          <p14:tracePt t="25557" x="2541588" y="2243138"/>
          <p14:tracePt t="25563" x="2524125" y="2235200"/>
          <p14:tracePt t="25573" x="2516188" y="2217738"/>
          <p14:tracePt t="25578" x="2506663" y="2209800"/>
          <p14:tracePt t="25589" x="2489200" y="2209800"/>
          <p14:tracePt t="25606" x="2481263" y="2192338"/>
          <p14:tracePt t="25639" x="2473325" y="2184400"/>
          <p14:tracePt t="25790" x="2463800" y="2184400"/>
          <p14:tracePt t="25797" x="2463800" y="2174875"/>
          <p14:tracePt t="25810" x="2455863" y="2174875"/>
          <p14:tracePt t="25815" x="2447925" y="2166938"/>
          <p14:tracePt t="25876" x="2438400" y="2166938"/>
          <p14:tracePt t="25892" x="2422525" y="2166938"/>
          <p14:tracePt t="25905" x="2397125" y="2166938"/>
          <p14:tracePt t="25921" x="2379663" y="2159000"/>
          <p14:tracePt t="25945" x="2371725" y="2159000"/>
          <p14:tracePt t="26158" x="2405063" y="2149475"/>
          <p14:tracePt t="26167" x="2413000" y="2149475"/>
          <p14:tracePt t="26174" x="2455863" y="2149475"/>
          <p14:tracePt t="26183" x="2516188" y="2149475"/>
          <p14:tracePt t="26195" x="2549525" y="2149475"/>
          <p14:tracePt t="26199" x="2574925" y="2149475"/>
          <p14:tracePt t="26211" x="2617788" y="2149475"/>
          <p14:tracePt t="26213" x="2660650" y="2149475"/>
          <p14:tracePt t="26223" x="2727325" y="2149475"/>
          <p14:tracePt t="26233" x="2787650" y="2149475"/>
          <p14:tracePt t="26239" x="2855913" y="2149475"/>
          <p14:tracePt t="26249" x="2897188" y="2149475"/>
          <p14:tracePt t="26256" x="2957513" y="2149475"/>
          <p14:tracePt t="26263" x="2974975" y="2149475"/>
          <p14:tracePt t="26273" x="2990850" y="2149475"/>
          <p14:tracePt t="26279" x="3016250" y="2141538"/>
          <p14:tracePt t="26295" x="3025775" y="2141538"/>
          <p14:tracePt t="26306" x="3033713" y="2141538"/>
          <p14:tracePt t="26311" x="3041650" y="2141538"/>
          <p14:tracePt t="26323" x="3051175" y="2141538"/>
          <p14:tracePt t="26327" x="3059113" y="2141538"/>
          <p14:tracePt t="26339" x="3067050" y="2141538"/>
          <p14:tracePt t="26342" x="3094038" y="2141538"/>
          <p14:tracePt t="26351" x="3101975" y="2141538"/>
          <p14:tracePt t="26361" x="3135313" y="2141538"/>
          <p14:tracePt t="26367" x="3144838" y="2141538"/>
          <p14:tracePt t="26377" x="3152775" y="2141538"/>
          <p14:tracePt t="26381" x="3160713" y="2141538"/>
          <p14:tracePt t="26394" x="3170238" y="2141538"/>
          <p14:tracePt t="26413" x="3186113" y="2141538"/>
          <p14:tracePt t="26423" x="3203575" y="2141538"/>
          <p14:tracePt t="26429" x="3221038" y="2141538"/>
          <p14:tracePt t="26435" x="3228975" y="2141538"/>
          <p14:tracePt t="26445" x="3246438" y="2141538"/>
          <p14:tracePt t="26456" x="3254375" y="2141538"/>
          <p14:tracePt t="26472" x="3263900" y="2141538"/>
          <p14:tracePt t="26712" x="3271838" y="2141538"/>
          <p14:tracePt t="26722" x="3289300" y="2141538"/>
          <p14:tracePt t="26731" x="3297238" y="2141538"/>
          <p14:tracePt t="26739" x="3355975" y="2141538"/>
          <p14:tracePt t="26747" x="3382963" y="2141538"/>
          <p14:tracePt t="26751" x="3416300" y="2141538"/>
          <p14:tracePt t="26763" x="3449638" y="2141538"/>
          <p14:tracePt t="26773" x="3484563" y="2141538"/>
          <p14:tracePt t="26778" x="3535363" y="2141538"/>
          <p14:tracePt t="26789" x="3594100" y="2141538"/>
          <p14:tracePt t="26794" x="3646488" y="2141538"/>
          <p14:tracePt t="26806" x="3705225" y="2133600"/>
          <p14:tracePt t="26813" x="3763963" y="2116138"/>
          <p14:tracePt t="26817" x="3841750" y="2116138"/>
          <p14:tracePt t="26828" x="3925888" y="2116138"/>
          <p14:tracePt t="26833" x="3994150" y="2116138"/>
          <p14:tracePt t="26844" x="4070350" y="2116138"/>
          <p14:tracePt t="26856" x="4138613" y="2116138"/>
          <p14:tracePt t="26861" x="4197350" y="2116138"/>
          <p14:tracePt t="26873" x="4240213" y="2116138"/>
          <p14:tracePt t="26879" x="4249738" y="2116138"/>
          <p14:tracePt t="26883" x="4257675" y="2116138"/>
          <p14:tracePt t="26913" x="4265613" y="2116138"/>
          <p14:tracePt t="26922" x="4275138" y="2116138"/>
          <p14:tracePt t="26953" x="4283075" y="2116138"/>
          <p14:tracePt t="26963" x="4308475" y="2116138"/>
          <p14:tracePt t="26979" x="4316413" y="2116138"/>
          <p14:tracePt t="26989" x="4333875" y="2116138"/>
          <p14:tracePt t="27010" x="4341813" y="2116138"/>
          <p14:tracePt t="27015" x="4351338" y="2116138"/>
          <p14:tracePt t="27029" x="4359275" y="2116138"/>
          <p14:tracePt t="27039" x="4376738" y="2116138"/>
          <p14:tracePt t="27049" x="4402138" y="2116138"/>
          <p14:tracePt t="27056" x="4435475" y="2116138"/>
          <p14:tracePt t="27065" x="4452938" y="2116138"/>
          <p14:tracePt t="27073" x="4503738" y="2116138"/>
          <p14:tracePt t="27079" x="4538663" y="2116138"/>
          <p14:tracePt t="27090" x="4546600" y="2116138"/>
          <p14:tracePt t="27095" x="4572000" y="2116138"/>
          <p14:tracePt t="27106" x="4579938" y="2116138"/>
          <p14:tracePt t="27111" x="4589463" y="2116138"/>
          <p14:tracePt t="27123" x="4605338" y="2116138"/>
          <p14:tracePt t="27139" x="4614863" y="2116138"/>
          <p14:tracePt t="27145" x="4622800" y="2116138"/>
          <p14:tracePt t="27156" x="4648200" y="2116138"/>
          <p14:tracePt t="27161" x="4665663" y="2116138"/>
          <p14:tracePt t="27172" x="4691063" y="2116138"/>
          <p14:tracePt t="27181" x="4699000" y="2116138"/>
          <p14:tracePt t="27185" x="4724400" y="2116138"/>
          <p14:tracePt t="27197" x="4759325" y="2116138"/>
          <p14:tracePt t="27201" x="4775200" y="2116138"/>
          <p14:tracePt t="27211" x="4784725" y="2116138"/>
          <p14:tracePt t="27223" x="4810125" y="2116138"/>
          <p14:tracePt t="27227" x="4835525" y="2116138"/>
          <p14:tracePt t="27235" x="4878388" y="2116138"/>
          <p14:tracePt t="27242" x="4886325" y="2116138"/>
          <p14:tracePt t="27256" x="4903788" y="2116138"/>
          <p14:tracePt t="27257" x="4911725" y="2116138"/>
          <p14:tracePt t="27267" x="4929188" y="2116138"/>
          <p14:tracePt t="27278" x="4937125" y="2116138"/>
          <p14:tracePt t="27283" x="4946650" y="2116138"/>
          <p14:tracePt t="27344" x="4954588" y="2116138"/>
          <p14:tracePt t="27354" x="4962525" y="2116138"/>
          <p14:tracePt t="27361" x="4972050" y="2116138"/>
          <p14:tracePt t="27373" x="4987925" y="2116138"/>
          <p14:tracePt t="27379" x="4997450" y="2116138"/>
          <p14:tracePt t="27383" x="5005388" y="2116138"/>
          <p14:tracePt t="27394" x="5013325" y="2116138"/>
          <p14:tracePt t="27399" x="5022850" y="2116138"/>
          <p14:tracePt t="27636" x="5030788" y="2116138"/>
          <p14:tracePt t="27642" x="5048250" y="2116138"/>
          <p14:tracePt t="27651" x="5099050" y="2116138"/>
          <p14:tracePt t="27661" x="5132388" y="2116138"/>
          <p14:tracePt t="27665" x="5157788" y="2116138"/>
          <p14:tracePt t="27678" x="5200650" y="2116138"/>
          <p14:tracePt t="27681" x="5226050" y="2116138"/>
          <p14:tracePt t="27693" x="5243513" y="2116138"/>
          <p14:tracePt t="27701" x="5251450" y="2116138"/>
          <p14:tracePt t="27722" x="5260975" y="2116138"/>
          <p14:tracePt t="27731" x="5268913" y="2116138"/>
          <p14:tracePt t="27761" x="5276850" y="2116138"/>
          <p14:tracePt t="27787" x="5286375" y="2116138"/>
          <p14:tracePt t="27792" x="5294313" y="2116138"/>
          <p14:tracePt t="27807" x="5302250" y="2116138"/>
          <p14:tracePt t="27817" x="5302250" y="2124075"/>
          <p14:tracePt t="27823" x="5319713" y="2124075"/>
          <p14:tracePt t="27833" x="5319713" y="2133600"/>
          <p14:tracePt t="27855" x="5337175" y="2149475"/>
          <p14:tracePt t="27859" x="5337175" y="2159000"/>
          <p14:tracePt t="27874" x="5337175" y="2174875"/>
          <p14:tracePt t="27883" x="5337175" y="2184400"/>
          <p14:tracePt t="27894" x="5337175" y="2200275"/>
          <p14:tracePt t="27897" x="5337175" y="2209800"/>
          <p14:tracePt t="27907" x="5353050" y="2227263"/>
          <p14:tracePt t="27913" x="5353050" y="2243138"/>
          <p14:tracePt t="27933" x="5353050" y="2260600"/>
          <p14:tracePt t="27939" x="5353050" y="2268538"/>
          <p14:tracePt t="27949" x="5353050" y="2286000"/>
          <p14:tracePt t="27958" x="5353050" y="2293938"/>
          <p14:tracePt t="27963" x="5353050" y="2303463"/>
          <p14:tracePt t="27979" x="5353050" y="2311400"/>
          <p14:tracePt t="27989" x="5353050" y="2319338"/>
          <p14:tracePt t="28021" x="5353050" y="2336800"/>
          <p14:tracePt t="28033" x="5345113" y="2336800"/>
          <p14:tracePt t="28045" x="5327650" y="2336800"/>
          <p14:tracePt t="28049" x="5311775" y="2336800"/>
          <p14:tracePt t="28061" x="5286375" y="2336800"/>
          <p14:tracePt t="28065" x="5260975" y="2336800"/>
          <p14:tracePt t="28085" x="5243513" y="2336800"/>
          <p14:tracePt t="28099" x="5226050" y="2336800"/>
          <p14:tracePt t="28106" x="5218113" y="2336800"/>
          <p14:tracePt t="28202" x="5226050" y="2328863"/>
          <p14:tracePt t="28222" x="5260975" y="2319338"/>
          <p14:tracePt t="28227" x="5268913" y="2311400"/>
          <p14:tracePt t="28235" x="5302250" y="2286000"/>
          <p14:tracePt t="28242" x="5353050" y="2278063"/>
          <p14:tracePt t="28251" x="5395913" y="2268538"/>
          <p14:tracePt t="28261" x="5438775" y="2260600"/>
          <p14:tracePt t="28267" x="5489575" y="2252663"/>
          <p14:tracePt t="28277" x="5532438" y="2243138"/>
          <p14:tracePt t="28281" x="5557838" y="2235200"/>
          <p14:tracePt t="28292" x="5575300" y="2217738"/>
          <p14:tracePt t="28368" x="5549900" y="2227263"/>
          <p14:tracePt t="28371" x="5532438" y="2235200"/>
          <p14:tracePt t="28381" x="5489575" y="2252663"/>
          <p14:tracePt t="28394" x="5464175" y="2278063"/>
          <p14:tracePt t="28397" x="5438775" y="2286000"/>
          <p14:tracePt t="28407" x="5405438" y="2293938"/>
          <p14:tracePt t="28413" x="5387975" y="2303463"/>
          <p14:tracePt t="28423" x="5380038" y="2303463"/>
          <p14:tracePt t="28433" x="5353050" y="2303463"/>
          <p14:tracePt t="28439" x="5345113" y="2303463"/>
          <p14:tracePt t="28447" x="5327650" y="2303463"/>
          <p14:tracePt t="28513" x="5319713" y="2303463"/>
          <p14:tracePt t="28527" x="5319713" y="2293938"/>
          <p14:tracePt t="28539" x="5319713" y="2286000"/>
          <p14:tracePt t="28556" x="5319713" y="2278063"/>
          <p14:tracePt t="28562" x="5319713" y="2268538"/>
          <p14:tracePt t="28572" x="5327650" y="2268538"/>
          <p14:tracePt t="28583" x="5327650" y="2260600"/>
          <p14:tracePt t="28594" x="5327650" y="2252663"/>
          <p14:tracePt t="28680" x="5327650" y="2243138"/>
          <p14:tracePt t="28722" x="5319713" y="2235200"/>
          <p14:tracePt t="28735" x="5311775" y="2235200"/>
          <p14:tracePt t="28751" x="5311775" y="2227263"/>
          <p14:tracePt t="28755" x="5302250" y="2227263"/>
          <p14:tracePt t="28848" x="5286375" y="2217738"/>
          <p14:tracePt t="28861" x="5294313" y="2217738"/>
          <p14:tracePt t="28873" x="5302250" y="2209800"/>
          <p14:tracePt t="28879" x="5311775" y="2209800"/>
          <p14:tracePt t="28890" x="5337175" y="2209800"/>
          <p14:tracePt t="28897" x="5345113" y="2200275"/>
          <p14:tracePt t="28901" x="5370513" y="2184400"/>
          <p14:tracePt t="28911" x="5395913" y="2184400"/>
          <p14:tracePt t="28917" x="5430838" y="2184400"/>
          <p14:tracePt t="28928" x="5456238" y="2184400"/>
          <p14:tracePt t="28939" x="5514975" y="2174875"/>
          <p14:tracePt t="28944" x="5549900" y="2166938"/>
          <p14:tracePt t="28956" x="5591175" y="2159000"/>
          <p14:tracePt t="28957" x="5634038" y="2159000"/>
          <p14:tracePt t="28967" x="5641975" y="2149475"/>
          <p14:tracePt t="28978" x="5651500" y="2149475"/>
          <p14:tracePt t="28981" x="5676900" y="2149475"/>
          <p14:tracePt t="28994" x="5702300" y="2149475"/>
          <p14:tracePt t="28997" x="5719763" y="2149475"/>
          <p14:tracePt t="29007" x="5735638" y="2149475"/>
          <p14:tracePt t="29017" x="5761038" y="2149475"/>
          <p14:tracePt t="29033" x="5788025" y="2149475"/>
          <p14:tracePt t="29055" x="5795963" y="2149475"/>
          <p14:tracePt t="29063" x="5803900" y="2149475"/>
          <p14:tracePt t="29067" x="5813425" y="2149475"/>
          <p14:tracePt t="29078" x="5821363" y="2149475"/>
          <p14:tracePt t="29083" x="5846763" y="2149475"/>
          <p14:tracePt t="29094" x="5864225" y="2149475"/>
          <p14:tracePt t="29106" x="5880100" y="2149475"/>
          <p14:tracePt t="29111" x="5889625" y="2149475"/>
          <p14:tracePt t="29123" x="5922963" y="2141538"/>
          <p14:tracePt t="29133" x="5932488" y="2141538"/>
          <p14:tracePt t="29144" x="5957888" y="2141538"/>
          <p14:tracePt t="29149" x="5965825" y="2141538"/>
          <p14:tracePt t="29161" x="5973763" y="2141538"/>
          <p14:tracePt t="29173" x="5983288" y="2141538"/>
          <p14:tracePt t="29183" x="5999163" y="2124075"/>
          <p14:tracePt t="29199" x="5999163" y="2116138"/>
          <p14:tracePt t="29215" x="6008688" y="2116138"/>
          <p14:tracePt t="29227" x="6016625" y="2116138"/>
          <p14:tracePt t="29239" x="6042025" y="2116138"/>
          <p14:tracePt t="29245" x="6059488" y="2116138"/>
          <p14:tracePt t="29256" x="6084888" y="2116138"/>
          <p14:tracePt t="29265" x="6092825" y="2116138"/>
          <p14:tracePt t="29272" x="6102350" y="2116138"/>
          <p14:tracePt t="29816" x="6110288" y="2116138"/>
          <p14:tracePt t="30187" x="6118225" y="2116138"/>
          <p14:tracePt t="30205" x="6127750" y="2116138"/>
          <p14:tracePt t="30233" x="6135688" y="2116138"/>
          <p14:tracePt t="30243" x="6143625" y="2116138"/>
          <p14:tracePt t="30247" x="6161088" y="2116138"/>
          <p14:tracePt t="30261" x="6186488" y="2116138"/>
          <p14:tracePt t="30263" x="6211888" y="2116138"/>
          <p14:tracePt t="30273" x="6254750" y="2116138"/>
          <p14:tracePt t="30283" x="6280150" y="2116138"/>
          <p14:tracePt t="30289" x="6305550" y="2116138"/>
          <p14:tracePt t="30299" x="6356350" y="2116138"/>
          <p14:tracePt t="30306" x="6399213" y="2116138"/>
          <p14:tracePt t="30313" x="6442075" y="2116138"/>
          <p14:tracePt t="30323" x="6457950" y="2116138"/>
          <p14:tracePt t="30329" x="6467475" y="2116138"/>
          <p14:tracePt t="30598" x="6475413" y="2116138"/>
          <p14:tracePt t="30601" x="6492875" y="2116138"/>
          <p14:tracePt t="30611" x="6518275" y="2116138"/>
          <p14:tracePt t="30622" x="6561138" y="2116138"/>
          <p14:tracePt t="30628" x="6586538" y="2116138"/>
          <p14:tracePt t="30639" x="6637338" y="2116138"/>
          <p14:tracePt t="30641" x="6670675" y="2116138"/>
          <p14:tracePt t="30651" x="6688138" y="2116138"/>
          <p14:tracePt t="30667" x="6705600" y="2116138"/>
          <p14:tracePt t="30955" x="6713538" y="2116138"/>
          <p14:tracePt t="30965" x="6756400" y="2098675"/>
          <p14:tracePt t="30976" x="6807200" y="2098675"/>
          <p14:tracePt t="30981" x="6824663" y="2098675"/>
          <p14:tracePt t="30989" x="6865938" y="2090738"/>
          <p14:tracePt t="30999" x="6959600" y="2073275"/>
          <p14:tracePt t="31006" x="7027863" y="2065338"/>
          <p14:tracePt t="31015" x="7129463" y="2039938"/>
          <p14:tracePt t="31023" x="7215188" y="2030413"/>
          <p14:tracePt t="31029" x="7265988" y="2030413"/>
          <p14:tracePt t="31042" x="7308850" y="2022475"/>
          <p14:tracePt t="31045" x="7316788" y="2022475"/>
          <p14:tracePt t="32050" x="7324725" y="2022475"/>
          <p14:tracePt t="32059" x="7334250" y="2022475"/>
          <p14:tracePt t="32660" x="7342188" y="2022475"/>
          <p14:tracePt t="32672" x="7367588" y="2022475"/>
          <p14:tracePt t="32677" x="7385050" y="2022475"/>
          <p14:tracePt t="32685" x="7418388" y="2022475"/>
          <p14:tracePt t="32689" x="7461250" y="2022475"/>
          <p14:tracePt t="32699" x="7521575" y="2022475"/>
          <p14:tracePt t="32711" x="7580313" y="2022475"/>
          <p14:tracePt t="32715" x="7648575" y="2022475"/>
          <p14:tracePt t="32728" x="7691438" y="2022475"/>
          <p14:tracePt t="32729" x="7732713" y="2022475"/>
          <p14:tracePt t="32742" x="7750175" y="2022475"/>
          <p14:tracePt t="32785" x="7750175" y="2039938"/>
          <p14:tracePt t="32795" x="7750175" y="2047875"/>
          <p14:tracePt t="32801" x="7732713" y="2055813"/>
          <p14:tracePt t="32812" x="7707313" y="2055813"/>
          <p14:tracePt t="32815" x="7666038" y="2055813"/>
          <p14:tracePt t="32827" x="7605713" y="2065338"/>
          <p14:tracePt t="32835" x="7529513" y="2082800"/>
          <p14:tracePt t="32843" x="7427913" y="2098675"/>
          <p14:tracePt t="32851" x="7334250" y="2098675"/>
          <p14:tracePt t="32856" x="7215188" y="2098675"/>
          <p14:tracePt t="32865" x="7096125" y="2098675"/>
          <p14:tracePt t="32878" x="6994525" y="2098675"/>
          <p14:tracePt t="32881" x="6908800" y="2098675"/>
          <p14:tracePt t="32891" x="6832600" y="2098675"/>
          <p14:tracePt t="32896" x="6789738" y="2098675"/>
          <p14:tracePt t="32906" x="6781800" y="2098675"/>
          <p14:tracePt t="32917" x="6764338" y="2065338"/>
          <p14:tracePt t="32923" x="6764338" y="2047875"/>
          <p14:tracePt t="32931" x="6764338" y="2005013"/>
          <p14:tracePt t="32943" x="6789738" y="1971675"/>
          <p14:tracePt t="32947" x="6815138" y="1946275"/>
          <p14:tracePt t="32957" x="6891338" y="1903413"/>
          <p14:tracePt t="32961" x="6977063" y="1852613"/>
          <p14:tracePt t="32973" x="7078663" y="1819275"/>
          <p14:tracePt t="32983" x="7232650" y="1766888"/>
          <p14:tracePt t="32989" x="7359650" y="1733550"/>
          <p14:tracePt t="32997" x="7504113" y="1716088"/>
          <p14:tracePt t="33006" x="7613650" y="1700213"/>
          <p14:tracePt t="33012" x="7742238" y="1700213"/>
          <p14:tracePt t="33023" x="7843838" y="1700213"/>
          <p14:tracePt t="33028" x="7894638" y="1700213"/>
          <p14:tracePt t="33039" x="7945438" y="1700213"/>
          <p14:tracePt t="33056" x="7954963" y="1708150"/>
          <p14:tracePt t="33067" x="7954963" y="1741488"/>
          <p14:tracePt t="33078" x="7954963" y="1766888"/>
          <p14:tracePt t="33089" x="7937500" y="1776413"/>
          <p14:tracePt t="33095" x="7894638" y="1784350"/>
          <p14:tracePt t="33107" x="7681913" y="1844675"/>
          <p14:tracePt t="33117" x="7494588" y="1870075"/>
          <p14:tracePt t="33129" x="7223125" y="1920875"/>
          <p14:tracePt t="33135" x="6891338" y="1954213"/>
          <p14:tracePt t="33145" x="6569075" y="1971675"/>
          <p14:tracePt t="33149" x="6246813" y="1971675"/>
          <p14:tracePt t="33161" x="6076950" y="1971675"/>
          <p14:tracePt t="33165" x="5932488" y="1971675"/>
          <p14:tracePt t="33177" x="5829300" y="1971675"/>
          <p14:tracePt t="33189" x="5829300" y="1963738"/>
          <p14:tracePt t="33199" x="5829300" y="1928813"/>
          <p14:tracePt t="33206" x="5829300" y="1878013"/>
          <p14:tracePt t="33215" x="5864225" y="1809750"/>
          <p14:tracePt t="33227" x="5932488" y="1733550"/>
          <p14:tracePt t="33231" x="6016625" y="1674813"/>
          <p14:tracePt t="33242" x="6127750" y="1614488"/>
          <p14:tracePt t="33247" x="6229350" y="1555750"/>
          <p14:tracePt t="33257" x="6348413" y="1520825"/>
          <p14:tracePt t="33261" x="6457950" y="1512888"/>
          <p14:tracePt t="33272" x="6577013" y="1504950"/>
          <p14:tracePt t="33283" x="6688138" y="1487488"/>
          <p14:tracePt t="33289" x="6799263" y="1477963"/>
          <p14:tracePt t="33294" x="6883400" y="1477963"/>
          <p14:tracePt t="33306" x="6977063" y="1477963"/>
          <p14:tracePt t="33313" x="7019925" y="1477963"/>
          <p14:tracePt t="33376" x="7027863" y="1477963"/>
          <p14:tracePt t="33395" x="7027863" y="1487488"/>
          <p14:tracePt t="33405" x="7010400" y="1495425"/>
          <p14:tracePt t="33415" x="7002463" y="1504950"/>
          <p14:tracePt t="33422" x="6994525" y="1504950"/>
          <p14:tracePt t="33429" x="6977063" y="1530350"/>
          <p14:tracePt t="33435" x="6959600" y="1538288"/>
          <p14:tracePt t="33445" x="6943725" y="1546225"/>
          <p14:tracePt t="33456" x="6926263" y="1563688"/>
          <p14:tracePt t="33478" x="6916738" y="1563688"/>
          <p14:tracePt t="33485" x="6900863" y="1571625"/>
          <p14:tracePt t="33495" x="6900863" y="1589088"/>
          <p14:tracePt t="33572" x="6891338" y="1589088"/>
          <p14:tracePt t="33581" x="6875463" y="1589088"/>
          <p14:tracePt t="33597" x="6865938" y="1589088"/>
          <p14:tracePt t="33607" x="6858000" y="1589088"/>
          <p14:tracePt t="34207" x="6850063" y="1589088"/>
          <p14:tracePt t="34217" x="6840538" y="1589088"/>
          <p14:tracePt t="34228" x="6832600" y="1597025"/>
          <p14:tracePt t="34231" x="6824663" y="1597025"/>
          <p14:tracePt t="34242" x="6807200" y="1597025"/>
          <p14:tracePt t="34460" x="6799263" y="1597025"/>
          <p14:tracePt t="34477" x="6789738" y="1606550"/>
          <p14:tracePt t="34646" x="6781800" y="1606550"/>
          <p14:tracePt t="35166" x="6772275" y="1606550"/>
          <p14:tracePt t="35175" x="6721475" y="1622425"/>
          <p14:tracePt t="35185" x="6680200" y="1622425"/>
          <p14:tracePt t="35193" x="6569075" y="1649413"/>
          <p14:tracePt t="35199" x="6432550" y="1682750"/>
          <p14:tracePt t="35206" x="6272213" y="1716088"/>
          <p14:tracePt t="35215" x="6076950" y="1758950"/>
          <p14:tracePt t="35228" x="5803900" y="1793875"/>
          <p14:tracePt t="35231" x="5481638" y="1878013"/>
          <p14:tracePt t="35242" x="5167313" y="1971675"/>
          <p14:tracePt t="35245" x="4827588" y="2039938"/>
          <p14:tracePt t="35256" x="4427538" y="2133600"/>
          <p14:tracePt t="35265" x="4087813" y="2209800"/>
          <p14:tracePt t="35272" x="3816350" y="2243138"/>
          <p14:tracePt t="35281" x="3603625" y="2268538"/>
          <p14:tracePt t="35285" x="3433763" y="2293938"/>
          <p14:tracePt t="35295" x="3297238" y="2319338"/>
          <p14:tracePt t="35307" x="3195638" y="2328863"/>
          <p14:tracePt t="35311" x="3094038" y="2336800"/>
          <p14:tracePt t="35323" x="3033713" y="2354263"/>
          <p14:tracePt t="35328" x="2965450" y="2354263"/>
          <p14:tracePt t="35339" x="2914650" y="2354263"/>
          <p14:tracePt t="35347" x="2871788" y="2354263"/>
          <p14:tracePt t="35351" x="2813050" y="2354263"/>
          <p14:tracePt t="35361" x="2744788" y="2354263"/>
          <p14:tracePt t="35367" x="2676525" y="2354263"/>
          <p14:tracePt t="35378" x="2617788" y="2354263"/>
          <p14:tracePt t="35389" x="2557463" y="2344738"/>
          <p14:tracePt t="35392" x="2498725" y="2336800"/>
          <p14:tracePt t="35401" x="2438400" y="2336800"/>
          <p14:tracePt t="35407" x="2397125" y="2336800"/>
          <p14:tracePt t="35417" x="2354263" y="2336800"/>
          <p14:tracePt t="35428" x="2303463" y="2328863"/>
          <p14:tracePt t="35433" x="2268538" y="2319338"/>
          <p14:tracePt t="35444" x="2227263" y="2311400"/>
          <p14:tracePt t="35449" x="2184400" y="2311400"/>
          <p14:tracePt t="35461" x="2149475" y="2303463"/>
          <p14:tracePt t="35463" x="2116138" y="2303463"/>
          <p14:tracePt t="35473" x="2082800" y="2293938"/>
          <p14:tracePt t="35483" x="2055813" y="2286000"/>
          <p14:tracePt t="35489" x="2030413" y="2278063"/>
          <p14:tracePt t="35499" x="2005013" y="2268538"/>
          <p14:tracePt t="35506" x="1963738" y="2252663"/>
          <p14:tracePt t="35513" x="1911350" y="2243138"/>
          <p14:tracePt t="35523" x="1870075" y="2227263"/>
          <p14:tracePt t="35529" x="1793875" y="2200275"/>
          <p14:tracePt t="35539" x="1741488" y="2184400"/>
          <p14:tracePt t="35544" x="1682750" y="2166938"/>
          <p14:tracePt t="35556" x="1639888" y="2159000"/>
          <p14:tracePt t="35565" x="1589088" y="2124075"/>
          <p14:tracePt t="35572" x="1538288" y="2108200"/>
          <p14:tracePt t="35579" x="1495425" y="2090738"/>
          <p14:tracePt t="35585" x="1444625" y="2055813"/>
          <p14:tracePt t="35595" x="1427163" y="2039938"/>
          <p14:tracePt t="35606" x="1411288" y="2030413"/>
          <p14:tracePt t="35611" x="1401763" y="2030413"/>
          <p14:tracePt t="35623" x="1393825" y="2022475"/>
          <p14:tracePt t="35629" x="1393825" y="2014538"/>
          <p14:tracePt t="35635" x="1393825" y="2005013"/>
          <p14:tracePt t="35645" x="1393825" y="1989138"/>
          <p14:tracePt t="35656" x="1393825" y="1979613"/>
          <p14:tracePt t="35661" x="1393825" y="1963738"/>
          <p14:tracePt t="35672" x="1411288" y="1963738"/>
          <p14:tracePt t="35677" x="1462088" y="1946275"/>
          <p14:tracePt t="35685" x="1530350" y="1920875"/>
          <p14:tracePt t="35695" x="1606550" y="1911350"/>
          <p14:tracePt t="35701" x="1690688" y="1878013"/>
          <p14:tracePt t="35711" x="1809750" y="1844675"/>
          <p14:tracePt t="35715" x="1928813" y="1809750"/>
          <p14:tracePt t="35728" x="2055813" y="1758950"/>
          <p14:tracePt t="35735" x="2184400" y="1741488"/>
          <p14:tracePt t="35742" x="2319338" y="1690688"/>
          <p14:tracePt t="35751" x="2430463" y="1657350"/>
          <p14:tracePt t="35757" x="2524125" y="1622425"/>
          <p14:tracePt t="35767" x="2600325" y="1597025"/>
          <p14:tracePt t="35778" x="2600325" y="1589088"/>
          <p14:tracePt t="35862" x="2566988" y="1589088"/>
          <p14:tracePt t="35873" x="2506663" y="1597025"/>
          <p14:tracePt t="35878" x="2489200" y="1606550"/>
          <p14:tracePt t="35889" x="2430463" y="1631950"/>
          <p14:tracePt t="35897" x="2354263" y="1665288"/>
          <p14:tracePt t="35906" x="2260600" y="1716088"/>
          <p14:tracePt t="35911" x="2159000" y="1751013"/>
          <p14:tracePt t="35917" x="2065338" y="1801813"/>
          <p14:tracePt t="35927" x="1963738" y="1852613"/>
          <p14:tracePt t="35939" x="1860550" y="1895475"/>
          <p14:tracePt t="35944" x="1784350" y="1954213"/>
          <p14:tracePt t="35956" x="1716088" y="1997075"/>
          <p14:tracePt t="35957" x="1665288" y="2039938"/>
          <p14:tracePt t="35972" x="1631950" y="2055813"/>
          <p14:tracePt t="35983" x="1631950" y="2065338"/>
          <p14:tracePt t="36013" x="1631950" y="2073275"/>
          <p14:tracePt t="36022" x="1631950" y="2082800"/>
          <p14:tracePt t="36029" x="1649413" y="2082800"/>
          <p14:tracePt t="36039" x="1690688" y="2090738"/>
          <p14:tracePt t="36044" x="1708150" y="2090738"/>
          <p14:tracePt t="36056" x="1733550" y="2090738"/>
          <p14:tracePt t="36061" x="1758950" y="2090738"/>
          <p14:tracePt t="36072" x="1793875" y="2090738"/>
          <p14:tracePt t="36079" x="1809750" y="2090738"/>
          <p14:tracePt t="36083" x="1852613" y="2098675"/>
          <p14:tracePt t="36095" x="1885950" y="2108200"/>
          <p14:tracePt t="36099" x="1903413" y="2108200"/>
          <p14:tracePt t="36111" x="1946275" y="2124075"/>
          <p14:tracePt t="36123" x="2065338" y="2159000"/>
          <p14:tracePt t="36133" x="2116138" y="2184400"/>
          <p14:tracePt t="36149" x="2133600" y="2192338"/>
          <p14:tracePt t="36161" x="2141538" y="2200275"/>
          <p14:tracePt t="36174" x="2141538" y="2209800"/>
          <p14:tracePt t="36190" x="2141538" y="2217738"/>
          <p14:tracePt t="36201" x="2141538" y="2227263"/>
          <p14:tracePt t="36206" x="2141538" y="2235200"/>
          <p14:tracePt t="36228" x="2133600" y="2235200"/>
          <p14:tracePt t="36231" x="2116138" y="2235200"/>
          <p14:tracePt t="36239" x="2073275" y="2235200"/>
          <p14:tracePt t="36245" x="2047875" y="2235200"/>
          <p14:tracePt t="36256" x="2039938" y="2235200"/>
          <p14:tracePt t="36265" x="2022475" y="2235200"/>
          <p14:tracePt t="36273" x="2014538" y="2235200"/>
          <p14:tracePt t="36292" x="2005013" y="2235200"/>
          <p14:tracePt t="36307" x="1997075" y="2235200"/>
          <p14:tracePt t="36322" x="1989138" y="2235200"/>
          <p14:tracePt t="36442" x="1971675" y="2235200"/>
          <p14:tracePt t="36452" x="1979613" y="2252663"/>
          <p14:tracePt t="36458" x="2005013" y="2260600"/>
          <p14:tracePt t="36467" x="2047875" y="2286000"/>
          <p14:tracePt t="36473" x="2065338" y="2293938"/>
          <p14:tracePt t="36483" x="2108200" y="2336800"/>
          <p14:tracePt t="36494" x="2124075" y="2336800"/>
          <p14:tracePt t="36497" x="2149475" y="2354263"/>
          <p14:tracePt t="36507" x="2166938" y="2379663"/>
          <p14:tracePt t="36513" x="2192338" y="2413000"/>
          <p14:tracePt t="36533" x="2192338" y="2422525"/>
          <p14:tracePt t="36539" x="2200275" y="2430463"/>
          <p14:tracePt t="36564" x="2200275" y="2438400"/>
          <p14:tracePt t="36573" x="2200275" y="2455863"/>
          <p14:tracePt t="36595" x="2200275" y="2463800"/>
          <p14:tracePt t="36599" x="2184400" y="2463800"/>
          <p14:tracePt t="36611" x="2166938" y="2463800"/>
          <p14:tracePt t="36628" x="2141538" y="2463800"/>
          <p14:tracePt t="36635" x="2098675" y="2463800"/>
          <p14:tracePt t="36639" x="2055813" y="2463800"/>
          <p14:tracePt t="36649" x="1997075" y="2463800"/>
          <p14:tracePt t="36656" x="1971675" y="2463800"/>
          <p14:tracePt t="36665" x="1963738" y="2473325"/>
          <p14:tracePt t="36677" x="1946275" y="2473325"/>
          <p14:tracePt t="36681" x="1946275" y="2481263"/>
          <p14:tracePt t="36692" x="1938338" y="2481263"/>
          <p14:tracePt t="36838" x="1928813" y="2481263"/>
          <p14:tracePt t="36847" x="1920875" y="2489200"/>
          <p14:tracePt t="36857" x="1885950" y="2516188"/>
          <p14:tracePt t="36862" x="1852613" y="2524125"/>
          <p14:tracePt t="36873" x="1809750" y="2541588"/>
          <p14:tracePt t="36881" x="1776413" y="2557463"/>
          <p14:tracePt t="36889" x="1708150" y="2592388"/>
          <p14:tracePt t="36897" x="1674813" y="2600325"/>
          <p14:tracePt t="36906" x="1639888" y="2625725"/>
          <p14:tracePt t="36913" x="1614488" y="2625725"/>
          <p14:tracePt t="36923" x="1571625" y="2625725"/>
          <p14:tracePt t="36928" x="1512888" y="2633663"/>
          <p14:tracePt t="36939" x="1470025" y="2651125"/>
          <p14:tracePt t="36945" x="1462088" y="2651125"/>
          <p14:tracePt t="37050" x="1495425" y="2651125"/>
          <p14:tracePt t="37059" x="1520825" y="2651125"/>
          <p14:tracePt t="37063" x="1530350" y="2651125"/>
          <p14:tracePt t="37073" x="1555750" y="2651125"/>
          <p14:tracePt t="37083" x="1597025" y="2651125"/>
          <p14:tracePt t="37089" x="1622425" y="2651125"/>
          <p14:tracePt t="37099" x="1665288" y="2651125"/>
          <p14:tracePt t="37106" x="1751013" y="2651125"/>
          <p14:tracePt t="37113" x="1819275" y="2651125"/>
          <p14:tracePt t="37123" x="1903413" y="2651125"/>
          <p14:tracePt t="37129" x="2005013" y="2651125"/>
          <p14:tracePt t="37139" x="2108200" y="2651125"/>
          <p14:tracePt t="37145" x="2192338" y="2651125"/>
          <p14:tracePt t="37156" x="2278063" y="2651125"/>
          <p14:tracePt t="37165" x="2362200" y="2651125"/>
          <p14:tracePt t="37173" x="2430463" y="2651125"/>
          <p14:tracePt t="37179" x="2489200" y="2651125"/>
          <p14:tracePt t="37185" x="2532063" y="2651125"/>
          <p14:tracePt t="37195" x="2574925" y="2651125"/>
          <p14:tracePt t="37206" x="2582863" y="2651125"/>
          <p14:tracePt t="37265" x="2592388" y="2651125"/>
          <p14:tracePt t="37281" x="2582863" y="2651125"/>
          <p14:tracePt t="37292" x="2549525" y="2651125"/>
          <p14:tracePt t="37295" x="2524125" y="2651125"/>
          <p14:tracePt t="37306" x="2498725" y="2651125"/>
          <p14:tracePt t="37315" x="2455863" y="2651125"/>
          <p14:tracePt t="37322" x="2422525" y="2651125"/>
          <p14:tracePt t="37331" x="2397125" y="2651125"/>
          <p14:tracePt t="37335" x="2379663" y="2651125"/>
          <p14:tracePt t="37345" x="2354263" y="2651125"/>
          <p14:tracePt t="37356" x="2311400" y="2651125"/>
          <p14:tracePt t="37361" x="2252663" y="2651125"/>
          <p14:tracePt t="37372" x="2166938" y="2651125"/>
          <p14:tracePt t="37377" x="2082800" y="2651125"/>
          <p14:tracePt t="37389" x="1989138" y="2651125"/>
          <p14:tracePt t="37397" x="1885950" y="2660650"/>
          <p14:tracePt t="37401" x="1784350" y="2660650"/>
          <p14:tracePt t="37411" x="1700213" y="2668588"/>
          <p14:tracePt t="37417" x="1639888" y="2676525"/>
          <p14:tracePt t="37428" x="1597025" y="2676525"/>
          <p14:tracePt t="37439" x="1589088" y="2676525"/>
          <p14:tracePt t="37501" x="1581150" y="2676525"/>
          <p14:tracePt t="37517" x="1555750" y="2676525"/>
          <p14:tracePt t="37533" x="1520825" y="2676525"/>
          <p14:tracePt t="37544" x="1504950" y="2643188"/>
          <p14:tracePt t="37556" x="1477963" y="2633663"/>
          <p14:tracePt t="37557" x="1452563" y="2625725"/>
          <p14:tracePt t="37567" x="1419225" y="2617788"/>
          <p14:tracePt t="37573" x="1385888" y="2600325"/>
          <p14:tracePt t="37583" x="1292225" y="2582863"/>
          <p14:tracePt t="37594" x="1231900" y="2566988"/>
          <p14:tracePt t="37597" x="1173163" y="2557463"/>
          <p14:tracePt t="37611" x="1163638" y="2557463"/>
          <p14:tracePt t="37613" x="1138238" y="2557463"/>
          <p14:tracePt t="37726" x="1130300" y="2549525"/>
          <p14:tracePt t="37756" x="1130300" y="2541588"/>
          <p14:tracePt t="37765" x="1122363" y="2541588"/>
          <p14:tracePt t="37772" x="1096963" y="2541588"/>
          <p14:tracePt t="37779" x="1087438" y="2516188"/>
          <p14:tracePt t="37789" x="1079500" y="2516188"/>
          <p14:tracePt t="37795" x="1062038" y="2506663"/>
          <p14:tracePt t="37968" x="1054100" y="2506663"/>
          <p14:tracePt t="37988" x="1044575" y="2506663"/>
          <p14:tracePt t="37997" x="1036638" y="2506663"/>
          <p14:tracePt t="38001" x="1019175" y="2506663"/>
          <p14:tracePt t="38013" x="1011238" y="2506663"/>
          <p14:tracePt t="38028" x="1003300" y="2506663"/>
          <p14:tracePt t="38039" x="985838" y="2506663"/>
          <p14:tracePt t="38144" x="977900" y="2506663"/>
          <p14:tracePt t="38667" x="968375" y="2506663"/>
          <p14:tracePt t="38677" x="960438" y="2506663"/>
          <p14:tracePt t="38734" x="952500" y="2506663"/>
          <p14:tracePt t="38747" x="952500" y="2489200"/>
          <p14:tracePt t="38770" x="952500" y="2473325"/>
          <p14:tracePt t="38776" x="1003300" y="2455863"/>
          <p14:tracePt t="38783" x="1028700" y="2438400"/>
          <p14:tracePt t="38789" x="1054100" y="2438400"/>
          <p14:tracePt t="38799" x="1096963" y="2430463"/>
          <p14:tracePt t="38811" x="1181100" y="2430463"/>
          <p14:tracePt t="38813" x="1282700" y="2430463"/>
          <p14:tracePt t="38823" x="1393825" y="2430463"/>
          <p14:tracePt t="38829" x="1487488" y="2430463"/>
          <p14:tracePt t="38839" x="1589088" y="2430463"/>
          <p14:tracePt t="38849" x="1690688" y="2430463"/>
          <p14:tracePt t="38856" x="1776413" y="2430463"/>
          <p14:tracePt t="38873" x="1903413" y="2430463"/>
          <p14:tracePt t="38879" x="1963738" y="2430463"/>
          <p14:tracePt t="38890" x="2005013" y="2430463"/>
          <p14:tracePt t="38895" x="2039938" y="2430463"/>
          <p14:tracePt t="38906" x="2082800" y="2430463"/>
          <p14:tracePt t="38912" x="2124075" y="2430463"/>
          <p14:tracePt t="38922" x="2192338" y="2430463"/>
          <p14:tracePt t="38929" x="2278063" y="2430463"/>
          <p14:tracePt t="38935" x="2379663" y="2430463"/>
          <p14:tracePt t="38945" x="2481263" y="2430463"/>
          <p14:tracePt t="38949" x="2549525" y="2430463"/>
          <p14:tracePt t="38961" x="2617788" y="2430463"/>
          <p14:tracePt t="38973" x="2701925" y="2430463"/>
          <p14:tracePt t="38977" x="2752725" y="2430463"/>
          <p14:tracePt t="38985" x="2795588" y="2430463"/>
          <p14:tracePt t="39052" x="2805113" y="2430463"/>
          <p14:tracePt t="39061" x="2830513" y="2430463"/>
          <p14:tracePt t="39066" x="2846388" y="2430463"/>
          <p14:tracePt t="39078" x="2871788" y="2430463"/>
          <p14:tracePt t="39085" x="2889250" y="2422525"/>
          <p14:tracePt t="39121" x="2897188" y="2413000"/>
          <p14:tracePt t="39144" x="2897188" y="2405063"/>
          <p14:tracePt t="39151" x="2897188" y="2387600"/>
          <p14:tracePt t="39157" x="2897188" y="2379663"/>
          <p14:tracePt t="39167" x="2889250" y="2379663"/>
          <p14:tracePt t="39172" x="2855913" y="2362200"/>
          <p14:tracePt t="39181" x="2820988" y="2354263"/>
          <p14:tracePt t="39191" x="2770188" y="2311400"/>
          <p14:tracePt t="39197" x="2711450" y="2303463"/>
          <p14:tracePt t="39207" x="2686050" y="2293938"/>
          <p14:tracePt t="39211" x="2625725" y="2268538"/>
          <p14:tracePt t="39223" x="2557463" y="2252663"/>
          <p14:tracePt t="39233" x="2455863" y="2243138"/>
          <p14:tracePt t="39239" x="2336800" y="2227263"/>
          <p14:tracePt t="39247" x="2243138" y="2227263"/>
          <p14:tracePt t="39256" x="2141538" y="2227263"/>
          <p14:tracePt t="39263" x="2030413" y="2227263"/>
          <p14:tracePt t="39273" x="1885950" y="2227263"/>
          <p14:tracePt t="39277" x="1751013" y="2227263"/>
          <p14:tracePt t="39289" x="1631950" y="2227263"/>
          <p14:tracePt t="39294" x="1520825" y="2227263"/>
          <p14:tracePt t="39306" x="1411288" y="2227263"/>
          <p14:tracePt t="39313" x="1308100" y="2235200"/>
          <p14:tracePt t="39317" x="1249363" y="2243138"/>
          <p14:tracePt t="39329" x="1189038" y="2260600"/>
          <p14:tracePt t="39333" x="1147763" y="2286000"/>
          <p14:tracePt t="39344" x="1112838" y="2311400"/>
          <p14:tracePt t="39363" x="1112838" y="2319338"/>
          <p14:tracePt t="39373" x="1112838" y="2328863"/>
          <p14:tracePt t="39379" x="1112838" y="2354263"/>
          <p14:tracePt t="39389" x="1112838" y="2362200"/>
          <p14:tracePt t="39394" x="1112838" y="2371725"/>
          <p14:tracePt t="39413" x="1112838" y="2387600"/>
          <p14:tracePt t="39422" x="1112838" y="2413000"/>
          <p14:tracePt t="39429" x="1155700" y="2430463"/>
          <p14:tracePt t="39433" x="1216025" y="2455863"/>
          <p14:tracePt t="39444" x="1249363" y="2473325"/>
          <p14:tracePt t="39456" x="1343025" y="2498725"/>
          <p14:tracePt t="39461" x="1470025" y="2506663"/>
          <p14:tracePt t="39473" x="1597025" y="2524125"/>
          <p14:tracePt t="39477" x="1733550" y="2524125"/>
          <p14:tracePt t="39485" x="1885950" y="2524125"/>
          <p14:tracePt t="39495" x="2014538" y="2524125"/>
          <p14:tracePt t="39499" x="2141538" y="2524125"/>
          <p14:tracePt t="39511" x="2260600" y="2524125"/>
          <p14:tracePt t="39515" x="2344738" y="2524125"/>
          <p14:tracePt t="39549" x="2344738" y="2498725"/>
          <p14:tracePt t="39555" x="2344738" y="2473325"/>
          <p14:tracePt t="39565" x="2311400" y="2438400"/>
          <p14:tracePt t="39577" x="2252663" y="2397125"/>
          <p14:tracePt t="39581" x="2166938" y="2336800"/>
          <p14:tracePt t="39592" x="2047875" y="2268538"/>
          <p14:tracePt t="39595" x="1938338" y="2209800"/>
          <p14:tracePt t="39606" x="1819275" y="2159000"/>
          <p14:tracePt t="39615" x="1690688" y="2124075"/>
          <p14:tracePt t="39622" x="1614488" y="2108200"/>
          <p14:tracePt t="39631" x="1555750" y="2090738"/>
          <p14:tracePt t="39635" x="1520825" y="2090738"/>
          <p14:tracePt t="39645" x="1477963" y="2108200"/>
          <p14:tracePt t="39656" x="1452563" y="2141538"/>
          <p14:tracePt t="39661" x="1452563" y="2200275"/>
          <p14:tracePt t="39672" x="1436688" y="2286000"/>
          <p14:tracePt t="39678" x="1436688" y="2397125"/>
          <p14:tracePt t="39689" x="1436688" y="2549525"/>
          <p14:tracePt t="39697" x="1436688" y="2711450"/>
          <p14:tracePt t="39701" x="1436688" y="2863850"/>
          <p14:tracePt t="39712" x="1436688" y="2990850"/>
          <p14:tracePt t="39717" x="1436688" y="3101975"/>
          <p14:tracePt t="39727" x="1462088" y="3203575"/>
          <p14:tracePt t="39739" x="1495425" y="3279775"/>
          <p14:tracePt t="39742" x="1555750" y="3355975"/>
          <p14:tracePt t="39751" x="1597025" y="3424238"/>
          <p14:tracePt t="39757" x="1649413" y="3459163"/>
          <p14:tracePt t="39767" x="1682750" y="3502025"/>
          <p14:tracePt t="39778" x="1741488" y="3517900"/>
          <p14:tracePt t="39783" x="1793875" y="3543300"/>
          <p14:tracePt t="39794" x="1801813" y="3543300"/>
          <p14:tracePt t="39813" x="1809750" y="3552825"/>
          <p14:tracePt t="39828" x="1819275" y="3560763"/>
          <p14:tracePt t="39874" x="1819275" y="3568700"/>
          <p14:tracePt t="39883" x="1819275" y="3578225"/>
          <p14:tracePt t="39889" x="1809750" y="3594100"/>
          <p14:tracePt t="39897" x="1784350" y="3611563"/>
          <p14:tracePt t="39906" x="1758950" y="3646488"/>
          <p14:tracePt t="39913" x="1716088" y="3679825"/>
          <p14:tracePt t="39923" x="1700213" y="3697288"/>
          <p14:tracePt t="39929" x="1665288" y="3730625"/>
          <p14:tracePt t="39939" x="1639888" y="3748088"/>
          <p14:tracePt t="39945" x="1597025" y="3790950"/>
          <p14:tracePt t="39956" x="1546225" y="3824288"/>
          <p14:tracePt t="39972" x="1504950" y="3832225"/>
          <p14:tracePt t="39979" x="1477963" y="3857625"/>
          <p14:tracePt t="39983" x="1436688" y="3883025"/>
          <p14:tracePt t="39995" x="1411288" y="3883025"/>
          <p14:tracePt t="40006" x="1393825" y="3883025"/>
          <p14:tracePt t="40011" x="1393825" y="3892550"/>
          <p14:tracePt t="40023" x="1385888" y="3892550"/>
          <p14:tracePt t="40025" x="1376363" y="3900488"/>
          <p14:tracePt t="40049" x="1368425" y="3900488"/>
          <p14:tracePt t="40065" x="1360488" y="3908425"/>
          <p14:tracePt t="40073" x="1343025" y="3908425"/>
          <p14:tracePt t="40129" x="1343025" y="3925888"/>
          <p14:tracePt t="40142" x="1343025" y="3935413"/>
          <p14:tracePt t="40165" x="1368425" y="3943350"/>
          <p14:tracePt t="40172" x="1376363" y="3951288"/>
          <p14:tracePt t="40181" x="1385888" y="3951288"/>
          <p14:tracePt t="40185" x="1401763" y="3951288"/>
          <p14:tracePt t="40195" x="1427163" y="3960813"/>
          <p14:tracePt t="40206" x="1477963" y="3960813"/>
          <p14:tracePt t="40211" x="1530350" y="3960813"/>
          <p14:tracePt t="40222" x="1546225" y="3960813"/>
          <p14:tracePt t="40228" x="1581150" y="3960813"/>
          <p14:tracePt t="40235" x="1631950" y="3960813"/>
          <p14:tracePt t="40245" x="1690688" y="3960813"/>
          <p14:tracePt t="40251" x="1733550" y="3960813"/>
          <p14:tracePt t="40261" x="1776413" y="3960813"/>
          <p14:tracePt t="40267" x="1784350" y="3960813"/>
          <p14:tracePt t="40301" x="1776413" y="3951288"/>
          <p14:tracePt t="40311" x="1751013" y="3935413"/>
          <p14:tracePt t="40323" x="1716088" y="3908425"/>
          <p14:tracePt t="40329" x="1665288" y="3892550"/>
          <p14:tracePt t="40339" x="1639888" y="3883025"/>
          <p14:tracePt t="40341" x="1606550" y="3849688"/>
          <p14:tracePt t="40351" x="1571625" y="3849688"/>
          <p14:tracePt t="40361" x="1520825" y="3824288"/>
          <p14:tracePt t="40367" x="1495425" y="3824288"/>
          <p14:tracePt t="40378" x="1427163" y="3816350"/>
          <p14:tracePt t="40383" x="1368425" y="3798888"/>
          <p14:tracePt t="40394" x="1282700" y="3790950"/>
          <p14:tracePt t="40406" x="1223963" y="3781425"/>
          <p14:tracePt t="40407" x="1206500" y="3781425"/>
          <p14:tracePt t="40423" x="1181100" y="3781425"/>
          <p14:tracePt t="40523" x="1173163" y="3781425"/>
          <p14:tracePt t="40533" x="1163638" y="3781425"/>
          <p14:tracePt t="40549" x="1155700" y="3781425"/>
          <p14:tracePt t="40574" x="1147763" y="3781425"/>
          <p14:tracePt t="40589" x="1138238" y="3790950"/>
          <p14:tracePt t="40609" x="1138238" y="3798888"/>
          <p14:tracePt t="40621" x="1130300" y="3806825"/>
          <p14:tracePt t="40696" x="1122363" y="3806825"/>
          <p14:tracePt t="40732" x="1122363" y="3824288"/>
          <p14:tracePt t="40745" x="1122363" y="3832225"/>
          <p14:tracePt t="40756" x="1138238" y="3849688"/>
          <p14:tracePt t="40762" x="1147763" y="3867150"/>
          <p14:tracePt t="40772" x="1189038" y="3892550"/>
          <p14:tracePt t="40777" x="1223963" y="3908425"/>
          <p14:tracePt t="40785" x="1257300" y="3917950"/>
          <p14:tracePt t="40795" x="1274763" y="3935413"/>
          <p14:tracePt t="40801" x="1300163" y="3951288"/>
          <p14:tracePt t="40811" x="1343025" y="3951288"/>
          <p14:tracePt t="40815" x="1376363" y="3951288"/>
          <p14:tracePt t="40827" x="1401763" y="3951288"/>
          <p14:tracePt t="40835" x="1411288" y="3951288"/>
          <p14:tracePt t="40841" x="1452563" y="3951288"/>
          <p14:tracePt t="40851" x="1462088" y="3951288"/>
          <p14:tracePt t="40857" x="1477963" y="3951288"/>
          <p14:tracePt t="40867" x="1487488" y="3951288"/>
          <p14:tracePt t="40962" x="1504950" y="3951288"/>
          <p14:tracePt t="40974" x="1512888" y="3951288"/>
          <p14:tracePt t="40983" x="1546225" y="3951288"/>
          <p14:tracePt t="40989" x="1563688" y="3951288"/>
          <p14:tracePt t="40999" x="1606550" y="3951288"/>
          <p14:tracePt t="41006" x="1682750" y="3917950"/>
          <p14:tracePt t="41013" x="1784350" y="3892550"/>
          <p14:tracePt t="41022" x="1895475" y="3883025"/>
          <p14:tracePt t="41029" x="2030413" y="3832225"/>
          <p14:tracePt t="41039" x="2159000" y="3798888"/>
          <p14:tracePt t="41044" x="2286000" y="3773488"/>
          <p14:tracePt t="41056" x="2387600" y="3756025"/>
          <p14:tracePt t="41061" x="2473325" y="3730625"/>
          <p14:tracePt t="41073" x="2566988" y="3722688"/>
          <p14:tracePt t="41079" x="2608263" y="3722688"/>
          <p14:tracePt t="41085" x="2651125" y="3722688"/>
          <p14:tracePt t="41095" x="2686050" y="3722688"/>
          <p14:tracePt t="41111" x="2693988" y="3722688"/>
          <p14:tracePt t="41123" x="2701925" y="3722688"/>
          <p14:tracePt t="41191" x="2701925" y="3713163"/>
          <p14:tracePt t="41201" x="2693988" y="3697288"/>
          <p14:tracePt t="41205" x="2686050" y="3697288"/>
          <p14:tracePt t="41215" x="2676525" y="3697288"/>
          <p14:tracePt t="41227" x="2660650" y="3687763"/>
          <p14:tracePt t="41231" x="2651125" y="3687763"/>
          <p14:tracePt t="41242" x="2617788" y="3687763"/>
          <p14:tracePt t="41245" x="2574925" y="3687763"/>
          <p14:tracePt t="41256" x="2524125" y="3679825"/>
          <p14:tracePt t="41265" x="2516188" y="3679825"/>
          <p14:tracePt t="41272" x="2447925" y="3679825"/>
          <p14:tracePt t="41281" x="2362200" y="3679825"/>
          <p14:tracePt t="41285" x="2260600" y="3679825"/>
          <p14:tracePt t="41295" x="2133600" y="3679825"/>
          <p14:tracePt t="41306" x="1997075" y="3679825"/>
          <p14:tracePt t="41311" x="1852613" y="3679825"/>
          <p14:tracePt t="41323" x="1733550" y="3679825"/>
          <p14:tracePt t="41328" x="1589088" y="3679825"/>
          <p14:tracePt t="41339" x="1477963" y="3679825"/>
          <p14:tracePt t="41347" x="1393825" y="3679825"/>
          <p14:tracePt t="41351" x="1333500" y="3679825"/>
          <p14:tracePt t="41361" x="1292225" y="3679825"/>
          <p14:tracePt t="41367" x="1249363" y="3679825"/>
          <p14:tracePt t="41378" x="1216025" y="3679825"/>
          <p14:tracePt t="41389" x="1173163" y="3679825"/>
          <p14:tracePt t="41392" x="1138238" y="3679825"/>
          <p14:tracePt t="41401" x="1130300" y="3679825"/>
          <p14:tracePt t="41407" x="1112838" y="3687763"/>
          <p14:tracePt t="41417" x="1104900" y="3687763"/>
          <p14:tracePt t="41428" x="1087438" y="3697288"/>
          <p14:tracePt t="41439" x="1079500" y="3697288"/>
          <p14:tracePt t="41444" x="1062038" y="3697288"/>
          <p14:tracePt t="41474" x="1036638" y="3705225"/>
          <p14:tracePt t="41477" x="1028700" y="3713163"/>
          <p14:tracePt t="41494" x="1011238" y="3713163"/>
          <p14:tracePt t="41506" x="985838" y="3730625"/>
          <p14:tracePt t="41513" x="968375" y="3756025"/>
          <p14:tracePt t="41517" x="968375" y="3763963"/>
          <p14:tracePt t="41528" x="942975" y="3773488"/>
          <p14:tracePt t="41533" x="917575" y="3790950"/>
          <p14:tracePt t="41545" x="917575" y="3798888"/>
          <p14:tracePt t="41556" x="909638" y="3816350"/>
          <p14:tracePt t="41736" x="909638" y="3832225"/>
          <p14:tracePt t="41739" x="909638" y="3841750"/>
          <p14:tracePt t="41761" x="925513" y="3849688"/>
          <p14:tracePt t="41765" x="942975" y="3867150"/>
          <p14:tracePt t="41777" x="960438" y="3875088"/>
          <p14:tracePt t="41785" x="985838" y="3892550"/>
          <p14:tracePt t="41789" x="1011238" y="3900488"/>
          <p14:tracePt t="41799" x="1062038" y="3900488"/>
          <p14:tracePt t="41806" x="1069975" y="3900488"/>
          <p14:tracePt t="41815" x="1112838" y="3900488"/>
          <p14:tracePt t="41828" x="1173163" y="3900488"/>
          <p14:tracePt t="41829" x="1274763" y="3900488"/>
          <p14:tracePt t="41839" x="1360488" y="3900488"/>
          <p14:tracePt t="41845" x="1444625" y="3900488"/>
          <p14:tracePt t="41856" x="1538288" y="3900488"/>
          <p14:tracePt t="41865" x="1639888" y="3900488"/>
          <p14:tracePt t="41874" x="1708150" y="3900488"/>
          <p14:tracePt t="41881" x="1784350" y="3900488"/>
          <p14:tracePt t="41885" x="1819275" y="3900488"/>
          <p14:tracePt t="41895" x="1827213" y="3900488"/>
          <p14:tracePt t="41907" x="1852613" y="3900488"/>
          <p14:tracePt t="41913" x="1870075" y="3892550"/>
          <p14:tracePt t="41927" x="1885950" y="3883025"/>
          <p14:tracePt t="41935" x="1895475" y="3883025"/>
          <p14:tracePt t="41945" x="1920875" y="3883025"/>
          <p14:tracePt t="41951" x="1946275" y="3875088"/>
          <p14:tracePt t="41961" x="1971675" y="3875088"/>
          <p14:tracePt t="41967" x="2005013" y="3875088"/>
          <p14:tracePt t="41978" x="2030413" y="3875088"/>
          <p14:tracePt t="41989" x="2047875" y="3875088"/>
          <p14:tracePt t="41992" x="2098675" y="3867150"/>
          <p14:tracePt t="42001" x="2149475" y="3867150"/>
          <p14:tracePt t="42006" x="2200275" y="3867150"/>
          <p14:tracePt t="42017" x="2243138" y="3867150"/>
          <p14:tracePt t="42028" x="2286000" y="3867150"/>
          <p14:tracePt t="42031" x="2328863" y="3867150"/>
          <p14:tracePt t="42042" x="2371725" y="3867150"/>
          <p14:tracePt t="42047" x="2430463" y="3867150"/>
          <p14:tracePt t="42057" x="2489200" y="3867150"/>
          <p14:tracePt t="42067" x="2532063" y="3867150"/>
          <p14:tracePt t="42073" x="2592388" y="3867150"/>
          <p14:tracePt t="42081" x="2633663" y="3867150"/>
          <p14:tracePt t="42089" x="2668588" y="3857625"/>
          <p14:tracePt t="42107" x="2693988" y="3849688"/>
          <p14:tracePt t="42270" x="2701925" y="3841750"/>
          <p14:tracePt t="43398" x="2701925" y="3832225"/>
          <p14:tracePt t="43406" x="2701925" y="3816350"/>
          <p14:tracePt t="43413" x="2660650" y="3790950"/>
          <p14:tracePt t="43422" x="2557463" y="3697288"/>
          <p14:tracePt t="43429" x="2422525" y="3594100"/>
          <p14:tracePt t="43439" x="2268538" y="3467100"/>
          <p14:tracePt t="43444" x="2141538" y="3365500"/>
          <p14:tracePt t="43456" x="2014538" y="3263900"/>
          <p14:tracePt t="43461" x="1911350" y="3186113"/>
          <p14:tracePt t="43473" x="1801813" y="3094038"/>
          <p14:tracePt t="43479" x="1708150" y="3008313"/>
          <p14:tracePt t="43483" x="1631950" y="2932113"/>
          <p14:tracePt t="43495" x="1581150" y="2871788"/>
          <p14:tracePt t="43511" x="1563688" y="2871788"/>
          <p14:tracePt t="43523" x="1555750" y="2863850"/>
          <p14:tracePt t="43528" x="1555750" y="2855913"/>
          <p14:tracePt t="43535" x="1538288" y="2855913"/>
          <p14:tracePt t="43539" x="1530350" y="2855913"/>
          <p14:tracePt t="43561" x="1520825" y="2855913"/>
          <p14:tracePt t="43573" x="1512888" y="2855913"/>
          <p14:tracePt t="43577" x="1504950" y="2855913"/>
          <p14:tracePt t="43599" x="1495425" y="2855913"/>
          <p14:tracePt t="43611" x="1477963" y="2830513"/>
          <p14:tracePt t="43623" x="1427163" y="2805113"/>
          <p14:tracePt t="43627" x="1401763" y="2795588"/>
          <p14:tracePt t="43635" x="1368425" y="2778125"/>
          <p14:tracePt t="43642" x="1308100" y="2744788"/>
          <p14:tracePt t="43651" x="1241425" y="2701925"/>
          <p14:tracePt t="43661" x="1189038" y="2668588"/>
          <p14:tracePt t="43665" x="1155700" y="2643188"/>
          <p14:tracePt t="43677" x="1138238" y="2633663"/>
          <p14:tracePt t="43681" x="1104900" y="2617788"/>
          <p14:tracePt t="43692" x="1079500" y="2600325"/>
          <p14:tracePt t="43701" x="1069975" y="2592388"/>
          <p14:tracePt t="43706" x="1054100" y="2582863"/>
          <p14:tracePt t="43715" x="1036638" y="2566988"/>
          <p14:tracePt t="43727" x="1028700" y="2557463"/>
          <p14:tracePt t="43742" x="1019175" y="2557463"/>
          <p14:tracePt t="43838" x="1028700" y="2557463"/>
          <p14:tracePt t="43847" x="1054100" y="2566988"/>
          <p14:tracePt t="43857" x="1112838" y="2582863"/>
          <p14:tracePt t="43863" x="1138238" y="2582863"/>
          <p14:tracePt t="43875" x="1163638" y="2592388"/>
          <p14:tracePt t="43878" x="1241425" y="2617788"/>
          <p14:tracePt t="43889" x="1300163" y="2633663"/>
          <p14:tracePt t="43897" x="1376363" y="2651125"/>
          <p14:tracePt t="43907" x="1419225" y="2651125"/>
          <p14:tracePt t="43913" x="1452563" y="2660650"/>
          <p14:tracePt t="43917" x="1470025" y="2660650"/>
          <p14:tracePt t="44029" x="1462088" y="2660650"/>
          <p14:tracePt t="44212" x="1452563" y="2660650"/>
          <p14:tracePt t="44231" x="1427163" y="2660650"/>
          <p14:tracePt t="44235" x="1401763" y="2651125"/>
          <p14:tracePt t="44245" x="1360488" y="2633663"/>
          <p14:tracePt t="44251" x="1333500" y="2625725"/>
          <p14:tracePt t="44261" x="1325563" y="2608263"/>
          <p14:tracePt t="44272" x="1266825" y="2566988"/>
          <p14:tracePt t="44277" x="1231900" y="2549525"/>
          <p14:tracePt t="44289" x="1216025" y="2541588"/>
          <p14:tracePt t="44291" x="1189038" y="2541588"/>
          <p14:tracePt t="44301" x="1173163" y="2532063"/>
          <p14:tracePt t="44311" x="1163638" y="2532063"/>
          <p14:tracePt t="44315" x="1155700" y="2532063"/>
          <p14:tracePt t="44328" x="1147763" y="2524125"/>
          <p14:tracePt t="44331" x="1138238" y="2524125"/>
          <p14:tracePt t="44699" x="1122363" y="2524125"/>
          <p14:tracePt t="44709" x="1087438" y="2506663"/>
          <p14:tracePt t="44723" x="1028700" y="2498725"/>
          <p14:tracePt t="44729" x="985838" y="2489200"/>
          <p14:tracePt t="44735" x="935038" y="2481263"/>
          <p14:tracePt t="44739" x="892175" y="2463800"/>
          <p14:tracePt t="44749" x="858838" y="2455863"/>
          <p14:tracePt t="44761" x="833438" y="2455863"/>
          <p14:tracePt t="44765" x="823913" y="2447925"/>
          <p14:tracePt t="44778" x="815975" y="2430463"/>
          <p14:tracePt t="44781" x="790575" y="2413000"/>
          <p14:tracePt t="44792" x="781050" y="2405063"/>
          <p14:tracePt t="44822" x="781050" y="2397125"/>
          <p14:tracePt t="44827" x="798513" y="2371725"/>
          <p14:tracePt t="44835" x="823913" y="2371725"/>
          <p14:tracePt t="44845" x="858838" y="2371725"/>
          <p14:tracePt t="44851" x="900113" y="2362200"/>
          <p14:tracePt t="44861" x="977900" y="2362200"/>
          <p14:tracePt t="44865" x="1069975" y="2362200"/>
          <p14:tracePt t="44878" x="1181100" y="2362200"/>
          <p14:tracePt t="44889" x="1308100" y="2362200"/>
          <p14:tracePt t="44892" x="1470025" y="2362200"/>
          <p14:tracePt t="44901" x="1622425" y="2362200"/>
          <p14:tracePt t="44908" x="1776413" y="2362200"/>
          <p14:tracePt t="44917" x="1928813" y="2362200"/>
          <p14:tracePt t="44928" x="2055813" y="2362200"/>
          <p14:tracePt t="44931" x="2192338" y="2362200"/>
          <p14:tracePt t="44941" x="2336800" y="2362200"/>
          <p14:tracePt t="44947" x="2447925" y="2362200"/>
          <p14:tracePt t="44957" x="2574925" y="2362200"/>
          <p14:tracePt t="44967" x="2686050" y="2362200"/>
          <p14:tracePt t="44973" x="2770188" y="2362200"/>
          <p14:tracePt t="44983" x="2846388" y="2362200"/>
          <p14:tracePt t="44989" x="2855913" y="2362200"/>
          <p14:tracePt t="45067" x="2863850" y="2354263"/>
          <p14:tracePt t="45093" x="2863850" y="2336800"/>
          <p14:tracePt t="45099" x="2855913" y="2328863"/>
          <p14:tracePt t="45110" x="2830513" y="2328863"/>
          <p14:tracePt t="45117" x="2805113" y="2311400"/>
          <p14:tracePt t="45123" x="2762250" y="2303463"/>
          <p14:tracePt t="45133" x="2719388" y="2303463"/>
          <p14:tracePt t="45139" x="2660650" y="2303463"/>
          <p14:tracePt t="45149" x="2625725" y="2303463"/>
          <p14:tracePt t="45171" x="2463800" y="2303463"/>
          <p14:tracePt t="45173" x="2336800" y="2303463"/>
          <p14:tracePt t="45179" x="2184400" y="2303463"/>
          <p14:tracePt t="45190" x="1989138" y="2303463"/>
          <p14:tracePt t="45199" x="1758950" y="2303463"/>
          <p14:tracePt t="45206" x="1495425" y="2303463"/>
          <p14:tracePt t="45213" x="1292225" y="2303463"/>
          <p14:tracePt t="45223" x="1112838" y="2303463"/>
          <p14:tracePt t="45229" x="977900" y="2303463"/>
          <p14:tracePt t="45239" x="909638" y="2303463"/>
          <p14:tracePt t="45245" x="849313" y="2303463"/>
          <p14:tracePt t="45256" x="790575" y="2303463"/>
          <p14:tracePt t="45261" x="755650" y="2303463"/>
          <p14:tracePt t="45273" x="747713" y="2303463"/>
          <p14:tracePt t="45279" x="739775" y="2311400"/>
          <p14:tracePt t="45346" x="739775" y="2319338"/>
          <p14:tracePt t="45371" x="765175" y="2328863"/>
          <p14:tracePt t="45381" x="790575" y="2328863"/>
          <p14:tracePt t="45385" x="823913" y="2328863"/>
          <p14:tracePt t="45395" x="874713" y="2336800"/>
          <p14:tracePt t="45406" x="935038" y="2354263"/>
          <p14:tracePt t="45411" x="1036638" y="2362200"/>
          <p14:tracePt t="45423" x="1138238" y="2371725"/>
          <p14:tracePt t="45428" x="1241425" y="2379663"/>
          <p14:tracePt t="45439" x="1368425" y="2379663"/>
          <p14:tracePt t="45447" x="1504950" y="2397125"/>
          <p14:tracePt t="45451" x="1649413" y="2405063"/>
          <p14:tracePt t="45462" x="1776413" y="2422525"/>
          <p14:tracePt t="45467" x="1903413" y="2422525"/>
          <p14:tracePt t="45477" x="2014538" y="2422525"/>
          <p14:tracePt t="45489" x="2116138" y="2422525"/>
          <p14:tracePt t="45492" x="2159000" y="2422525"/>
          <p14:tracePt t="45547" x="2149475" y="2422525"/>
          <p14:tracePt t="45557" x="2116138" y="2422525"/>
          <p14:tracePt t="45561" x="2073275" y="2422525"/>
          <p14:tracePt t="45573" x="2047875" y="2405063"/>
          <p14:tracePt t="45578" x="1997075" y="2387600"/>
          <p14:tracePt t="45589" x="1946275" y="2362200"/>
          <p14:tracePt t="45597" x="1911350" y="2362200"/>
          <p14:tracePt t="45606" x="1895475" y="2362200"/>
          <p14:tracePt t="45653" x="1903413" y="2362200"/>
          <p14:tracePt t="45658" x="1928813" y="2362200"/>
          <p14:tracePt t="45667" x="1971675" y="2362200"/>
          <p14:tracePt t="45678" x="2030413" y="2379663"/>
          <p14:tracePt t="45683" x="2108200" y="2387600"/>
          <p14:tracePt t="45695" x="2192338" y="2397125"/>
          <p14:tracePt t="45699" x="2293938" y="2397125"/>
          <p14:tracePt t="45711" x="2405063" y="2397125"/>
          <p14:tracePt t="45723" x="2617788" y="2405063"/>
          <p14:tracePt t="45733" x="2701925" y="2422525"/>
          <p14:tracePt t="45739" x="2778125" y="2430463"/>
          <p14:tracePt t="45749" x="2813050" y="2438400"/>
          <p14:tracePt t="45761" x="2813050" y="2447925"/>
          <p14:tracePt t="45763" x="2813050" y="2463800"/>
          <p14:tracePt t="45773" x="2813050" y="2473325"/>
          <p14:tracePt t="45779" x="2795588" y="2516188"/>
          <p14:tracePt t="45789" x="2744788" y="2532063"/>
          <p14:tracePt t="45799" x="2660650" y="2557463"/>
          <p14:tracePt t="45806" x="2574925" y="2557463"/>
          <p14:tracePt t="46082" x="2600325" y="2557463"/>
          <p14:tracePt t="46091" x="2668588" y="2557463"/>
          <p14:tracePt t="46097" x="2795588" y="2557463"/>
          <p14:tracePt t="46107" x="2906713" y="2557463"/>
          <p14:tracePt t="46111" x="3000375" y="2557463"/>
          <p14:tracePt t="46123" x="3119438" y="2557463"/>
          <p14:tracePt t="46131" x="3221038" y="2574925"/>
          <p14:tracePt t="46139" x="3314700" y="2582863"/>
          <p14:tracePt t="46147" x="3373438" y="2582863"/>
          <p14:tracePt t="46156" x="3433763" y="2582863"/>
          <p14:tracePt t="46163" x="3441700" y="2592388"/>
          <p14:tracePt t="46213" x="3441700" y="2600325"/>
          <p14:tracePt t="46225" x="3433763" y="2600325"/>
          <p14:tracePt t="46227" x="3408363" y="2600325"/>
          <p14:tracePt t="46239" x="3355975" y="2633663"/>
          <p14:tracePt t="46249" x="3340100" y="2633663"/>
          <p14:tracePt t="46256" x="3289300" y="2643188"/>
          <p14:tracePt t="46263" x="3228975" y="2651125"/>
          <p14:tracePt t="46267" x="3135313" y="2676525"/>
          <p14:tracePt t="46279" x="3051175" y="2693988"/>
          <p14:tracePt t="46289" x="2949575" y="2711450"/>
          <p14:tracePt t="46294" x="2838450" y="2719388"/>
          <p14:tracePt t="46306" x="2719388" y="2727325"/>
          <p14:tracePt t="46311" x="2592388" y="2744788"/>
          <p14:tracePt t="46322" x="2498725" y="2744788"/>
          <p14:tracePt t="46329" x="2397125" y="2744788"/>
          <p14:tracePt t="46333" x="2293938" y="2744788"/>
          <p14:tracePt t="46344" x="2184400" y="2744788"/>
          <p14:tracePt t="46349" x="2055813" y="2744788"/>
          <p14:tracePt t="46361" x="1946275" y="2744788"/>
          <p14:tracePt t="46373" x="1741488" y="2744788"/>
          <p14:tracePt t="46385" x="1657350" y="2727325"/>
          <p14:tracePt t="46389" x="1555750" y="2719388"/>
          <p14:tracePt t="46399" x="1504950" y="2719388"/>
          <p14:tracePt t="46411" x="1436688" y="2711450"/>
          <p14:tracePt t="46415" x="1411288" y="2711450"/>
          <p14:tracePt t="46427" x="1376363" y="2711450"/>
          <p14:tracePt t="46429" x="1343025" y="2711450"/>
          <p14:tracePt t="46449" x="1325563" y="2711450"/>
          <p14:tracePt t="46456" x="1317625" y="2711450"/>
          <p14:tracePt t="46465" x="1308100" y="2711450"/>
          <p14:tracePt t="46472" x="1292225" y="2711450"/>
          <p14:tracePt t="46481" x="1282700" y="2711450"/>
          <p14:tracePt t="46493" x="1266825" y="2711450"/>
          <p14:tracePt t="46501" x="1257300" y="2711450"/>
          <p14:tracePt t="46511" x="1249363" y="2719388"/>
          <p14:tracePt t="46515" x="1249363" y="2727325"/>
          <p14:tracePt t="46527" x="1216025" y="2736850"/>
          <p14:tracePt t="46531" x="1206500" y="2752725"/>
          <p14:tracePt t="46541" x="1198563" y="2752725"/>
          <p14:tracePt t="46551" x="1189038" y="2762250"/>
          <p14:tracePt t="46556" x="1181100" y="2778125"/>
          <p14:tracePt t="46577" x="1181100" y="2787650"/>
          <p14:tracePt t="46589" x="1181100" y="2795588"/>
          <p14:tracePt t="46592" x="1181100" y="2805113"/>
          <p14:tracePt t="46621" x="1181100" y="2830513"/>
          <p14:tracePt t="46635" x="1181100" y="2838450"/>
          <p14:tracePt t="46651" x="1181100" y="2846388"/>
          <p14:tracePt t="46661" x="1181100" y="2855913"/>
          <p14:tracePt t="46667" x="1181100" y="2863850"/>
          <p14:tracePt t="46678" x="1181100" y="2871788"/>
          <p14:tracePt t="46689" x="1181100" y="2889250"/>
          <p14:tracePt t="46692" x="1181100" y="2897188"/>
          <p14:tracePt t="46706" x="1181100" y="2906713"/>
          <p14:tracePt t="46798" x="1181100" y="2914650"/>
          <p14:tracePt t="46808" x="1181100" y="2922588"/>
          <p14:tracePt t="46823" x="1189038" y="2922588"/>
          <p14:tracePt t="46829" x="1206500" y="2922588"/>
          <p14:tracePt t="46833" x="1223963" y="2940050"/>
          <p14:tracePt t="46844" x="1249363" y="2940050"/>
          <p14:tracePt t="46849" x="1266825" y="2940050"/>
          <p14:tracePt t="46861" x="1308100" y="2940050"/>
          <p14:tracePt t="46873" x="1419225" y="2940050"/>
          <p14:tracePt t="46883" x="1504950" y="2940050"/>
          <p14:tracePt t="46890" x="1631950" y="2940050"/>
          <p14:tracePt t="46899" x="1784350" y="2940050"/>
          <p14:tracePt t="46911" x="1954213" y="2940050"/>
          <p14:tracePt t="46913" x="2159000" y="2940050"/>
          <p14:tracePt t="46923" x="2319338" y="2940050"/>
          <p14:tracePt t="46929" x="2506663" y="2940050"/>
          <p14:tracePt t="46939" x="2711450" y="2940050"/>
          <p14:tracePt t="46949" x="2889250" y="2940050"/>
          <p14:tracePt t="46956" x="3041650" y="2940050"/>
          <p14:tracePt t="46963" x="3186113" y="2940050"/>
          <p14:tracePt t="46973" x="3305175" y="2940050"/>
          <p14:tracePt t="46979" x="3424238" y="2940050"/>
          <p14:tracePt t="46989" x="3509963" y="2940050"/>
          <p14:tracePt t="46995" x="3594100" y="2940050"/>
          <p14:tracePt t="47006" x="3629025" y="2940050"/>
          <p14:tracePt t="47022" x="3654425" y="2940050"/>
          <p14:tracePt t="47029" x="3662363" y="2940050"/>
          <p14:tracePt t="47035" x="3679825" y="2940050"/>
          <p14:tracePt t="47045" x="3687763" y="2940050"/>
          <p14:tracePt t="47049" x="3713163" y="2940050"/>
          <p14:tracePt t="47059" x="3756025" y="2940050"/>
          <p14:tracePt t="47073" x="3798888" y="2940050"/>
          <p14:tracePt t="47077" x="3824288" y="2940050"/>
          <p14:tracePt t="47085" x="3867150" y="2940050"/>
          <p14:tracePt t="47093" x="3925888" y="2940050"/>
          <p14:tracePt t="47101" x="3994150" y="2940050"/>
          <p14:tracePt t="47111" x="4079875" y="2940050"/>
          <p14:tracePt t="47115" x="4164013" y="2940050"/>
          <p14:tracePt t="47127" x="4232275" y="2940050"/>
          <p14:tracePt t="47131" x="4316413" y="2940050"/>
          <p14:tracePt t="47142" x="4376738" y="2940050"/>
          <p14:tracePt t="47151" x="4419600" y="2940050"/>
          <p14:tracePt t="47156" x="4478338" y="2940050"/>
          <p14:tracePt t="47167" x="4538663" y="2940050"/>
          <p14:tracePt t="47172" x="4579938" y="2940050"/>
          <p14:tracePt t="47181" x="4640263" y="2940050"/>
          <p14:tracePt t="47192" x="4683125" y="2940050"/>
          <p14:tracePt t="47197" x="4741863" y="2940050"/>
          <p14:tracePt t="47207" x="4802188" y="2940050"/>
          <p14:tracePt t="47211" x="4827588" y="2940050"/>
          <p14:tracePt t="47222" x="4886325" y="2940050"/>
          <p14:tracePt t="47231" x="4929188" y="2940050"/>
          <p14:tracePt t="47239" x="4987925" y="2940050"/>
          <p14:tracePt t="47247" x="5030788" y="2940050"/>
          <p14:tracePt t="47251" x="5099050" y="2940050"/>
          <p14:tracePt t="47261" x="5157788" y="2932113"/>
          <p14:tracePt t="47273" x="5218113" y="2932113"/>
          <p14:tracePt t="47278" x="5251450" y="2922588"/>
          <p14:tracePt t="47289" x="5294313" y="2897188"/>
          <p14:tracePt t="47291" x="5327650" y="2897188"/>
          <p14:tracePt t="47301" x="5337175" y="2897188"/>
          <p14:tracePt t="47311" x="5353050" y="2897188"/>
          <p14:tracePt t="47317" x="5387975" y="2897188"/>
          <p14:tracePt t="47328" x="5421313" y="2889250"/>
          <p14:tracePt t="47333" x="5430838" y="2889250"/>
          <p14:tracePt t="47344" x="5456238" y="2889250"/>
          <p14:tracePt t="47356" x="5497513" y="2889250"/>
          <p14:tracePt t="47357" x="5540375" y="2889250"/>
          <p14:tracePt t="47367" x="5575300" y="2881313"/>
          <p14:tracePt t="47373" x="5634038" y="2881313"/>
          <p14:tracePt t="47383" x="5676900" y="2871788"/>
          <p14:tracePt t="47394" x="5702300" y="2863850"/>
          <p14:tracePt t="47397" x="5735638" y="2855913"/>
          <p14:tracePt t="47409" x="5778500" y="2855913"/>
          <p14:tracePt t="47413" x="5803900" y="2855913"/>
          <p14:tracePt t="47423" x="5821363" y="2855913"/>
          <p14:tracePt t="47433" x="5864225" y="2855913"/>
          <p14:tracePt t="47439" x="5897563" y="2855913"/>
          <p14:tracePt t="47449" x="5922963" y="2855913"/>
          <p14:tracePt t="47456" x="5965825" y="2855913"/>
          <p14:tracePt t="47463" x="6024563" y="2855913"/>
          <p14:tracePt t="47473" x="6049963" y="2855913"/>
          <p14:tracePt t="47479" x="6110288" y="2855913"/>
          <p14:tracePt t="47489" x="6127750" y="2855913"/>
          <p14:tracePt t="47494" x="6153150" y="2855913"/>
          <p14:tracePt t="47506" x="6194425" y="2855913"/>
          <p14:tracePt t="47513" x="6237288" y="2855913"/>
          <p14:tracePt t="47523" x="6297613" y="2855913"/>
          <p14:tracePt t="47529" x="6330950" y="2855913"/>
          <p14:tracePt t="47535" x="6373813" y="2855913"/>
          <p14:tracePt t="47544" x="6416675" y="2855913"/>
          <p14:tracePt t="47556" x="6432550" y="2855913"/>
          <p14:tracePt t="47561" x="6467475" y="2855913"/>
          <p14:tracePt t="47572" x="6483350" y="2855913"/>
          <p14:tracePt t="47577" x="6518275" y="2838450"/>
          <p14:tracePt t="47585" x="6543675" y="2830513"/>
          <p14:tracePt t="47595" x="6551613" y="2830513"/>
          <p14:tracePt t="47599" x="6577013" y="2820988"/>
          <p14:tracePt t="47611" x="6602413" y="2820988"/>
          <p14:tracePt t="47615" x="6627813" y="2813050"/>
          <p14:tracePt t="47627" x="6662738" y="2813050"/>
          <p14:tracePt t="47635" x="6705600" y="2813050"/>
          <p14:tracePt t="47642" x="6731000" y="2813050"/>
          <p14:tracePt t="47649" x="6764338" y="2813050"/>
          <p14:tracePt t="47656" x="6807200" y="2813050"/>
          <p14:tracePt t="47665" x="6850063" y="2813050"/>
          <p14:tracePt t="47677" x="6900863" y="2813050"/>
          <p14:tracePt t="47681" x="6934200" y="2813050"/>
          <p14:tracePt t="47692" x="6969125" y="2813050"/>
          <p14:tracePt t="47695" x="6985000" y="2805113"/>
          <p14:tracePt t="47706" x="7002463" y="2805113"/>
          <p14:tracePt t="47758" x="7019925" y="2805113"/>
          <p14:tracePt t="47771" x="7027863" y="2805113"/>
          <p14:tracePt t="47811" x="7027863" y="2830513"/>
          <p14:tracePt t="47817" x="7019925" y="2838450"/>
          <p14:tracePt t="47827" x="6959600" y="2855913"/>
          <p14:tracePt t="47831" x="6858000" y="2881313"/>
          <p14:tracePt t="47841" x="6713538" y="2906713"/>
          <p14:tracePt t="47851" x="6543675" y="2914650"/>
          <p14:tracePt t="47857" x="6348413" y="2940050"/>
          <p14:tracePt t="47867" x="6102350" y="2990850"/>
          <p14:tracePt t="47873" x="5788025" y="3041650"/>
          <p14:tracePt t="47883" x="5514975" y="3076575"/>
          <p14:tracePt t="47895" x="5302250" y="3084513"/>
          <p14:tracePt t="47897" x="5064125" y="3101975"/>
          <p14:tracePt t="47907" x="4852988" y="3119438"/>
          <p14:tracePt t="47913" x="4699000" y="3119438"/>
          <p14:tracePt t="47923" x="4572000" y="3119438"/>
          <p14:tracePt t="47933" x="4478338" y="3119438"/>
          <p14:tracePt t="47939" x="4394200" y="3119438"/>
          <p14:tracePt t="47947" x="4308475" y="3119438"/>
          <p14:tracePt t="47956" x="4224338" y="3119438"/>
          <p14:tracePt t="47963" x="4146550" y="3119438"/>
          <p14:tracePt t="47973" x="4062413" y="3119438"/>
          <p14:tracePt t="47978" x="3994150" y="3119438"/>
          <p14:tracePt t="47989" x="3908425" y="3119438"/>
          <p14:tracePt t="47994" x="3806825" y="3119438"/>
          <p14:tracePt t="48006" x="3671888" y="3119438"/>
          <p14:tracePt t="48013" x="3543300" y="3119438"/>
          <p14:tracePt t="48022" x="3416300" y="3127375"/>
          <p14:tracePt t="48029" x="3289300" y="3135313"/>
          <p14:tracePt t="48033" x="3186113" y="3152775"/>
          <p14:tracePt t="48044" x="3084513" y="3170238"/>
          <p14:tracePt t="48056" x="3000375" y="3186113"/>
          <p14:tracePt t="48061" x="2906713" y="3195638"/>
          <p14:tracePt t="48073" x="2778125" y="3195638"/>
          <p14:tracePt t="48083" x="2736850" y="3195638"/>
          <p14:tracePt t="48095" x="2676525" y="3195638"/>
          <p14:tracePt t="48099" x="2633663" y="3195638"/>
          <p14:tracePt t="48111" x="2600325" y="3195638"/>
          <p14:tracePt t="48115" x="2574925" y="3203575"/>
          <p14:tracePt t="48127" x="2557463" y="3211513"/>
          <p14:tracePt t="48135" x="2549525" y="3221038"/>
          <p14:tracePt t="48139" x="2532063" y="3221038"/>
          <p14:tracePt t="48149" x="2516188" y="3228975"/>
          <p14:tracePt t="48156" x="2481263" y="3238500"/>
          <p14:tracePt t="48165" x="2463800" y="3238500"/>
          <p14:tracePt t="48178" x="2447925" y="3238500"/>
          <p14:tracePt t="48179" x="2413000" y="3246438"/>
          <p14:tracePt t="48189" x="2371725" y="3246438"/>
          <p14:tracePt t="48195" x="2311400" y="3246438"/>
          <p14:tracePt t="48206" x="2260600" y="3254375"/>
          <p14:tracePt t="48215" x="2235200" y="3254375"/>
          <p14:tracePt t="48223" x="2209800" y="3263900"/>
          <p14:tracePt t="48231" x="2192338" y="3263900"/>
          <p14:tracePt t="48235" x="2192338" y="3271838"/>
          <p14:tracePt t="48265" x="2192338" y="3289300"/>
          <p14:tracePt t="48272" x="2192338" y="3297238"/>
          <p14:tracePt t="48281" x="2227263" y="3297238"/>
          <p14:tracePt t="48291" x="2252663" y="3297238"/>
          <p14:tracePt t="48295" x="2278063" y="3297238"/>
          <p14:tracePt t="48306" x="2344738" y="3305175"/>
          <p14:tracePt t="48311" x="2413000" y="3305175"/>
          <p14:tracePt t="48322" x="2524125" y="3305175"/>
          <p14:tracePt t="48331" x="2668588" y="3305175"/>
          <p14:tracePt t="48339" x="2820988" y="3305175"/>
          <p14:tracePt t="48345" x="2990850" y="3305175"/>
          <p14:tracePt t="48351" x="3170238" y="3305175"/>
          <p14:tracePt t="48361" x="3340100" y="3305175"/>
          <p14:tracePt t="48373" x="3543300" y="3305175"/>
          <p14:tracePt t="48378" x="3781425" y="3305175"/>
          <p14:tracePt t="48389" x="3986213" y="3305175"/>
          <p14:tracePt t="48392" x="4121150" y="3305175"/>
          <p14:tracePt t="48401" x="4240213" y="3305175"/>
          <p14:tracePt t="48411" x="4291013" y="3305175"/>
          <p14:tracePt t="48417" x="4341813" y="3305175"/>
          <p14:tracePt t="48431" x="4351338" y="3305175"/>
          <p14:tracePt t="48445" x="4359275" y="3305175"/>
          <p14:tracePt t="48538" x="4333875" y="3297238"/>
          <p14:tracePt t="48547" x="4316413" y="3297238"/>
          <p14:tracePt t="48557" x="4291013" y="3297238"/>
          <p14:tracePt t="48563" x="4257675" y="3297238"/>
          <p14:tracePt t="48573" x="4224338" y="3297238"/>
          <p14:tracePt t="48579" x="4181475" y="3297238"/>
          <p14:tracePt t="48589" x="4156075" y="3297238"/>
          <p14:tracePt t="48599" x="4095750" y="3297238"/>
          <p14:tracePt t="48606" x="4027488" y="3297238"/>
          <p14:tracePt t="48613" x="3951288" y="3314700"/>
          <p14:tracePt t="48622" x="3832225" y="3330575"/>
          <p14:tracePt t="48629" x="3730625" y="3348038"/>
          <p14:tracePt t="48639" x="3636963" y="3365500"/>
          <p14:tracePt t="48644" x="3535363" y="3373438"/>
          <p14:tracePt t="48656" x="3433763" y="3373438"/>
          <p14:tracePt t="48661" x="3322638" y="3373438"/>
          <p14:tracePt t="48673" x="3238500" y="3373438"/>
          <p14:tracePt t="48679" x="3160713" y="3373438"/>
          <p14:tracePt t="48685" x="3076575" y="3373438"/>
          <p14:tracePt t="48695" x="3008313" y="3373438"/>
          <p14:tracePt t="48699" x="2940050" y="3373438"/>
          <p14:tracePt t="48711" x="2863850" y="3373438"/>
          <p14:tracePt t="48722" x="2805113" y="3373438"/>
          <p14:tracePt t="48727" x="2752725" y="3373438"/>
          <p14:tracePt t="48735" x="2676525" y="3373438"/>
          <p14:tracePt t="48739" x="2592388" y="3373438"/>
          <p14:tracePt t="48749" x="2524125" y="3373438"/>
          <p14:tracePt t="48761" x="2422525" y="3373438"/>
          <p14:tracePt t="48765" x="2319338" y="3373438"/>
          <p14:tracePt t="48777" x="2209800" y="3373438"/>
          <p14:tracePt t="48779" x="2124075" y="3373438"/>
          <p14:tracePt t="48789" x="2055813" y="3373438"/>
          <p14:tracePt t="48799" x="1979613" y="3373438"/>
          <p14:tracePt t="48806" x="1946275" y="3382963"/>
          <p14:tracePt t="48815" x="1938338" y="3382963"/>
          <p14:tracePt t="48822" x="1911350" y="3390900"/>
          <p14:tracePt t="48831" x="1878013" y="3390900"/>
          <p14:tracePt t="48842" x="1870075" y="3390900"/>
          <p14:tracePt t="48845" x="1844675" y="3398838"/>
          <p14:tracePt t="48856" x="1819275" y="3408363"/>
          <p14:tracePt t="48873" x="1793875" y="3424238"/>
          <p14:tracePt t="48881" x="1776413" y="3433763"/>
          <p14:tracePt t="48917" x="1766888" y="3433763"/>
          <p14:tracePt t="48927" x="1758950" y="3433763"/>
          <p14:tracePt t="48943" x="1741488" y="3433763"/>
          <p14:tracePt t="48951" x="1725613" y="3441700"/>
          <p14:tracePt t="48957" x="1708150" y="3441700"/>
          <p14:tracePt t="48967" x="1700213" y="3449638"/>
          <p14:tracePt t="48973" x="1674813" y="3449638"/>
          <p14:tracePt t="48981" x="1657350" y="3459163"/>
          <p14:tracePt t="48991" x="1649413" y="3467100"/>
          <p14:tracePt t="48997" x="1631950" y="3484563"/>
          <p14:tracePt t="49021" x="1622425" y="3484563"/>
          <p14:tracePt t="49028" x="1614488" y="3492500"/>
          <p14:tracePt t="49044" x="1614488" y="3502025"/>
          <p14:tracePt t="49063" x="1614488" y="3509963"/>
          <p14:tracePt t="49180" x="1614488" y="3517900"/>
          <p14:tracePt t="49193" x="1614488" y="3527425"/>
          <p14:tracePt t="49206" x="1614488" y="3535363"/>
          <p14:tracePt t="49222" x="1622425" y="3535363"/>
          <p14:tracePt t="49229" x="1649413" y="3543300"/>
          <p14:tracePt t="49239" x="1665288" y="3552825"/>
          <p14:tracePt t="49245" x="1682750" y="3552825"/>
          <p14:tracePt t="49256" x="1700213" y="3560763"/>
          <p14:tracePt t="49261" x="1716088" y="3560763"/>
          <p14:tracePt t="49272" x="1741488" y="3560763"/>
          <p14:tracePt t="49279" x="1776413" y="3560763"/>
          <p14:tracePt t="49285" x="1801813" y="3560763"/>
          <p14:tracePt t="49295" x="1827213" y="3560763"/>
          <p14:tracePt t="49299" x="1860550" y="3560763"/>
          <p14:tracePt t="49311" x="1870075" y="3560763"/>
          <p14:tracePt t="49323" x="1903413" y="3560763"/>
          <p14:tracePt t="49327" x="1946275" y="3560763"/>
          <p14:tracePt t="49335" x="1971675" y="3560763"/>
          <p14:tracePt t="49339" x="2005013" y="3560763"/>
          <p14:tracePt t="49349" x="2047875" y="3560763"/>
          <p14:tracePt t="49361" x="2065338" y="3560763"/>
          <p14:tracePt t="49365" x="2108200" y="3560763"/>
          <p14:tracePt t="49377" x="2133600" y="3560763"/>
          <p14:tracePt t="49379" x="2159000" y="3560763"/>
          <p14:tracePt t="49392" x="2209800" y="3568700"/>
          <p14:tracePt t="49401" x="2268538" y="3568700"/>
          <p14:tracePt t="49406" x="2286000" y="3568700"/>
          <p14:tracePt t="49415" x="2336800" y="3578225"/>
          <p14:tracePt t="49422" x="2362200" y="3578225"/>
          <p14:tracePt t="49431" x="2430463" y="3578225"/>
          <p14:tracePt t="49442" x="2473325" y="3578225"/>
          <p14:tracePt t="49445" x="2481263" y="3578225"/>
          <p14:tracePt t="49456" x="2489200" y="3578225"/>
          <p14:tracePt t="50012" x="2473325" y="3611563"/>
          <p14:tracePt t="50015" x="2455863" y="3611563"/>
          <p14:tracePt t="50025" x="2430463" y="3629025"/>
          <p14:tracePt t="50035" x="2387600" y="3671888"/>
          <p14:tracePt t="50041" x="2344738" y="3705225"/>
          <p14:tracePt t="50051" x="2268538" y="3748088"/>
          <p14:tracePt t="50056" x="2209800" y="3790950"/>
          <p14:tracePt t="50067" x="2133600" y="3841750"/>
          <p14:tracePt t="50078" x="2065338" y="3892550"/>
          <p14:tracePt t="50081" x="2005013" y="3925888"/>
          <p14:tracePt t="50092" x="1928813" y="3943350"/>
          <p14:tracePt t="50097" x="1878013" y="3960813"/>
          <p14:tracePt t="50107" x="1878013" y="3968750"/>
          <p14:tracePt t="50117" x="1870075" y="3986213"/>
          <p14:tracePt t="50131" x="1860550" y="3986213"/>
          <p14:tracePt t="50141" x="1852613" y="3986213"/>
          <p14:tracePt t="50151" x="1835150" y="3986213"/>
          <p14:tracePt t="50157" x="1809750" y="3986213"/>
          <p14:tracePt t="50167" x="1801813" y="3986213"/>
          <p14:tracePt t="50173" x="1766888" y="3986213"/>
          <p14:tracePt t="50183" x="1725613" y="3986213"/>
          <p14:tracePt t="50194" x="1708150" y="3986213"/>
          <p14:tracePt t="50197" x="1682750" y="3986213"/>
          <p14:tracePt t="50207" x="1649413" y="3986213"/>
          <p14:tracePt t="50211" x="1606550" y="3986213"/>
          <p14:tracePt t="50223" x="1555750" y="3986213"/>
          <p14:tracePt t="50233" x="1495425" y="3960813"/>
          <p14:tracePt t="50239" x="1436688" y="3943350"/>
          <p14:tracePt t="50247" x="1376363" y="3917950"/>
          <p14:tracePt t="50256" x="1325563" y="3908425"/>
          <p14:tracePt t="50263" x="1266825" y="3892550"/>
          <p14:tracePt t="50273" x="1223963" y="3883025"/>
          <p14:tracePt t="50278" x="1147763" y="3857625"/>
          <p14:tracePt t="50289" x="1096963" y="3841750"/>
          <p14:tracePt t="50295" x="1028700" y="3824288"/>
          <p14:tracePt t="50306" x="952500" y="3806825"/>
          <p14:tracePt t="50313" x="874713" y="3798888"/>
          <p14:tracePt t="50322" x="790575" y="3790950"/>
          <p14:tracePt t="50329" x="722313" y="3790950"/>
          <p14:tracePt t="50333" x="646113" y="3781425"/>
          <p14:tracePt t="50344" x="603250" y="3773488"/>
          <p14:tracePt t="50356" x="595313" y="3763963"/>
          <p14:tracePt t="50361" x="585788" y="3763963"/>
          <p14:tracePt t="50435" x="620713" y="3763963"/>
          <p14:tracePt t="50439" x="663575" y="3763963"/>
          <p14:tracePt t="50449" x="679450" y="3763963"/>
          <p14:tracePt t="50461" x="722313" y="3763963"/>
          <p14:tracePt t="50465" x="773113" y="3763963"/>
          <p14:tracePt t="50477" x="841375" y="3763963"/>
          <p14:tracePt t="50479" x="925513" y="3763963"/>
          <p14:tracePt t="50489" x="1011238" y="3763963"/>
          <p14:tracePt t="50499" x="1096963" y="3763963"/>
          <p14:tracePt t="50506" x="1206500" y="3763963"/>
          <p14:tracePt t="50515" x="1308100" y="3763963"/>
          <p14:tracePt t="50522" x="1436688" y="3763963"/>
          <p14:tracePt t="50531" x="1571625" y="3763963"/>
          <p14:tracePt t="50539" x="1716088" y="3763963"/>
          <p14:tracePt t="50547" x="1844675" y="3763963"/>
          <p14:tracePt t="50557" x="1971675" y="3763963"/>
          <p14:tracePt t="50561" x="2124075" y="3763963"/>
          <p14:tracePt t="50572" x="2268538" y="3763963"/>
          <p14:tracePt t="50578" x="2405063" y="3763963"/>
          <p14:tracePt t="50592" x="2532063" y="3763963"/>
          <p14:tracePt t="50595" x="2633663" y="3763963"/>
          <p14:tracePt t="50601" x="2719388" y="3763963"/>
          <p14:tracePt t="50612" x="2762250" y="3763963"/>
          <p14:tracePt t="50622" x="2770188" y="3763963"/>
          <p14:tracePt t="50631" x="2778125" y="3763963"/>
          <p14:tracePt t="50635" x="2787650" y="3773488"/>
          <p14:tracePt t="50647" x="2795588" y="3773488"/>
          <p14:tracePt t="50657" x="2805113" y="3781425"/>
          <p14:tracePt t="50661" x="2813050" y="3781425"/>
          <p14:tracePt t="50672" x="2820988" y="3781425"/>
          <p14:tracePt t="50743" x="2830513" y="3781425"/>
          <p14:tracePt t="50754" x="2838450" y="3781425"/>
          <p14:tracePt t="50767" x="2846388" y="3781425"/>
          <p14:tracePt t="50777" x="2855913" y="3781425"/>
          <p14:tracePt t="50847" x="2846388" y="3781425"/>
          <p14:tracePt t="50857" x="2830513" y="3781425"/>
          <p14:tracePt t="50871" x="2795588" y="3781425"/>
          <p14:tracePt t="50873" x="2736850" y="3763963"/>
          <p14:tracePt t="50878" x="2711450" y="3763963"/>
          <p14:tracePt t="50890" x="2660650" y="3748088"/>
          <p14:tracePt t="50899" x="2541588" y="3748088"/>
          <p14:tracePt t="50906" x="2405063" y="3748088"/>
          <p14:tracePt t="50913" x="2227263" y="3738563"/>
          <p14:tracePt t="50922" x="2073275" y="3738563"/>
          <p14:tracePt t="50929" x="1963738" y="3738563"/>
          <p14:tracePt t="50939" x="1844675" y="3738563"/>
          <p14:tracePt t="50944" x="1758950" y="3730625"/>
          <p14:tracePt t="50956" x="1674813" y="3713163"/>
          <p14:tracePt t="50961" x="1614488" y="3705225"/>
          <p14:tracePt t="50973" x="1555750" y="3697288"/>
          <p14:tracePt t="50979" x="1520825" y="3679825"/>
          <p14:tracePt t="50983" x="1462088" y="3662363"/>
          <p14:tracePt t="50995" x="1419225" y="3646488"/>
          <p14:tracePt t="50999" x="1401763" y="3636963"/>
          <p14:tracePt t="51011" x="1368425" y="3636963"/>
          <p14:tracePt t="51022" x="1333500" y="3636963"/>
          <p14:tracePt t="51027" x="1325563" y="3636963"/>
          <p14:tracePt t="51035" x="1317625" y="3636963"/>
          <p14:tracePt t="51039" x="1300163" y="3636963"/>
          <p14:tracePt t="51061" x="1292225" y="3636963"/>
          <p14:tracePt t="51065" x="1274763" y="3636963"/>
          <p14:tracePt t="51086" x="1266825" y="3646488"/>
          <p14:tracePt t="51094" x="1257300" y="3654425"/>
          <p14:tracePt t="51131" x="1249363" y="3662363"/>
          <p14:tracePt t="51145" x="1241425" y="3671888"/>
          <p14:tracePt t="51165" x="1241425" y="3679825"/>
          <p14:tracePt t="51172" x="1231900" y="3679825"/>
          <p14:tracePt t="51217" x="1223963" y="3687763"/>
          <p14:tracePt t="51242" x="1216025" y="3705225"/>
          <p14:tracePt t="51251" x="1206500" y="3705225"/>
          <p14:tracePt t="51262" x="1206500" y="3713163"/>
          <p14:tracePt t="51267" x="1189038" y="3722688"/>
          <p14:tracePt t="51281" x="1181100" y="3722688"/>
          <p14:tracePt t="51289" x="1173163" y="3738563"/>
          <p14:tracePt t="51307" x="1173163" y="3756025"/>
          <p14:tracePt t="51311" x="1155700" y="3763963"/>
          <p14:tracePt t="51323" x="1155700" y="3773488"/>
          <p14:tracePt t="51333" x="1155700" y="3781425"/>
          <p14:tracePt t="51355" x="1155700" y="3790950"/>
          <p14:tracePt t="51363" x="1147763" y="3790950"/>
          <p14:tracePt t="51514" x="1138238" y="3790950"/>
          <p14:tracePt t="51524" x="1130300" y="3790950"/>
          <p14:tracePt t="51539" x="1122363" y="3790950"/>
          <p14:tracePt t="51556" x="1112838" y="3798888"/>
          <p14:tracePt t="51565" x="1104900" y="3816350"/>
          <p14:tracePt t="51585" x="1096963" y="3816350"/>
          <p14:tracePt t="51611" x="1087438" y="3816350"/>
          <p14:tracePt t="51615" x="1079500" y="3816350"/>
          <p14:tracePt t="51766" x="1069975" y="3824288"/>
          <p14:tracePt t="51802" x="1062038" y="3824288"/>
          <p14:tracePt t="51908" x="1054100" y="3824288"/>
          <p14:tracePt t="51915" x="1044575" y="3824288"/>
          <p14:tracePt t="51923" x="1036638" y="3824288"/>
          <p14:tracePt t="51933" x="1028700" y="3824288"/>
          <p14:tracePt t="51939" x="1019175" y="3824288"/>
          <p14:tracePt t="51956" x="1003300" y="3824288"/>
          <p14:tracePt t="51973" x="985838" y="3824288"/>
          <p14:tracePt t="51977" x="977900" y="3832225"/>
          <p14:tracePt t="51989" x="968375" y="3832225"/>
          <p14:tracePt t="51997" x="952500" y="3832225"/>
          <p14:tracePt t="52011" x="952500" y="3841750"/>
          <p14:tracePt t="52023" x="942975" y="3841750"/>
          <p14:tracePt t="52029" x="925513" y="3841750"/>
          <p14:tracePt t="52039" x="909638" y="3841750"/>
          <p14:tracePt t="52049" x="900113" y="3841750"/>
          <p14:tracePt t="52056" x="884238" y="3841750"/>
          <p14:tracePt t="52072" x="866775" y="3841750"/>
          <p14:tracePt t="52099" x="858838" y="3841750"/>
          <p14:tracePt t="52129" x="841375" y="3849688"/>
          <p14:tracePt t="52336" x="841375" y="3867150"/>
          <p14:tracePt t="52345" x="841375" y="3875088"/>
          <p14:tracePt t="52351" x="849313" y="3875088"/>
          <p14:tracePt t="52361" x="858838" y="3892550"/>
          <p14:tracePt t="52365" x="900113" y="3892550"/>
          <p14:tracePt t="52377" x="925513" y="3900488"/>
          <p14:tracePt t="52389" x="977900" y="3908425"/>
          <p14:tracePt t="52391" x="1062038" y="3917950"/>
          <p14:tracePt t="52401" x="1147763" y="3935413"/>
          <p14:tracePt t="52407" x="1249363" y="3943350"/>
          <p14:tracePt t="52417" x="1333500" y="3943350"/>
          <p14:tracePt t="52427" x="1477963" y="3943350"/>
          <p14:tracePt t="52431" x="1614488" y="3943350"/>
          <p14:tracePt t="52442" x="1758950" y="3943350"/>
          <p14:tracePt t="52447" x="1885950" y="3943350"/>
          <p14:tracePt t="52457" x="2014538" y="3943350"/>
          <p14:tracePt t="52467" x="2124075" y="3943350"/>
          <p14:tracePt t="52473" x="2209800" y="3943350"/>
          <p14:tracePt t="52483" x="2278063" y="3943350"/>
          <p14:tracePt t="52489" x="2336800" y="3943350"/>
          <p14:tracePt t="52497" x="2379663" y="3943350"/>
          <p14:tracePt t="52507" x="2405063" y="3943350"/>
          <p14:tracePt t="52511" x="2413000" y="3943350"/>
          <p14:tracePt t="52523" x="2430463" y="3943350"/>
          <p14:tracePt t="52533" x="2438400" y="3943350"/>
          <p14:tracePt t="52555" x="2447925" y="3943350"/>
          <p14:tracePt t="52560" x="2463800" y="3943350"/>
          <p14:tracePt t="52578" x="2489200" y="3943350"/>
          <p14:tracePt t="52583" x="2524125" y="3935413"/>
          <p14:tracePt t="52594" x="2549525" y="3935413"/>
          <p14:tracePt t="52599" x="2582863" y="3925888"/>
          <p14:tracePt t="52611" x="2608263" y="3917950"/>
          <p14:tracePt t="52623" x="2643188" y="3892550"/>
          <p14:tracePt t="52623" x="2668588" y="3883025"/>
          <p14:tracePt t="52644" x="2719388" y="3867150"/>
          <p14:tracePt t="52649" x="2744788" y="3857625"/>
          <p14:tracePt t="52661" x="2762250" y="3857625"/>
          <p14:tracePt t="52663" x="2762250" y="3849688"/>
          <p14:tracePt t="52673" x="2770188" y="3841750"/>
          <p14:tracePt t="52739" x="2770188" y="3832225"/>
          <p14:tracePt t="52749" x="2770188" y="3824288"/>
          <p14:tracePt t="52765" x="2770188" y="3816350"/>
          <p14:tracePt t="52777" x="2762250" y="3816350"/>
          <p14:tracePt t="52789" x="2752725" y="3816350"/>
          <p14:tracePt t="52799" x="2744788" y="3816350"/>
          <p14:tracePt t="52815" x="2736850" y="3816350"/>
          <p14:tracePt t="52827" x="2727325" y="3816350"/>
          <p14:tracePt t="53970" x="2736850" y="3816350"/>
          <p14:tracePt t="53977" x="2744788" y="3816350"/>
          <p14:tracePt t="53990" x="2752725" y="3816350"/>
          <p14:tracePt t="53995" x="2770188" y="3816350"/>
          <p14:tracePt t="54012" x="2787650" y="3816350"/>
          <p14:tracePt t="54152" x="2778125" y="3816350"/>
          <p14:tracePt t="54181" x="2762250" y="3816350"/>
          <p14:tracePt t="54197" x="2752725" y="3816350"/>
          <p14:tracePt t="54207" x="2744788" y="3816350"/>
          <p14:tracePt t="54213" x="2727325" y="3816350"/>
          <p14:tracePt t="54228" x="2719388" y="3816350"/>
          <p14:tracePt t="54239" x="2711450" y="3816350"/>
          <p14:tracePt t="54490" x="2719388" y="3816350"/>
          <p14:tracePt t="54511" x="2727325" y="3806825"/>
          <p14:tracePt t="54526" x="2727325" y="3798888"/>
          <p14:tracePt t="54535" x="2727325" y="3781425"/>
          <p14:tracePt t="54555" x="2727325" y="3773488"/>
          <p14:tracePt t="54565" x="2727325" y="3756025"/>
          <p14:tracePt t="54577" x="2719388" y="3756025"/>
          <p14:tracePt t="54581" x="2668588" y="3738563"/>
          <p14:tracePt t="54592" x="2625725" y="3730625"/>
          <p14:tracePt t="54595" x="2600325" y="3722688"/>
          <p14:tracePt t="54606" x="2557463" y="3722688"/>
          <p14:tracePt t="54615" x="2489200" y="3722688"/>
          <p14:tracePt t="54622" x="2405063" y="3722688"/>
          <p14:tracePt t="54631" x="2303463" y="3722688"/>
          <p14:tracePt t="54635" x="2192338" y="3722688"/>
          <p14:tracePt t="54645" x="2047875" y="3722688"/>
          <p14:tracePt t="54656" x="1911350" y="3722688"/>
          <p14:tracePt t="54661" x="1716088" y="3722688"/>
          <p14:tracePt t="54672" x="1487488" y="3722688"/>
          <p14:tracePt t="54678" x="1257300" y="3722688"/>
          <p14:tracePt t="54689" x="1079500" y="3722688"/>
          <p14:tracePt t="54697" x="900113" y="3722688"/>
          <p14:tracePt t="54701" x="765175" y="3722688"/>
          <p14:tracePt t="54711" x="679450" y="3722688"/>
          <p14:tracePt t="54717" x="663575" y="3722688"/>
          <p14:tracePt t="54771" x="696913" y="3730625"/>
          <p14:tracePt t="54781" x="722313" y="3730625"/>
          <p14:tracePt t="54793" x="781050" y="3748088"/>
          <p14:tracePt t="54797" x="849313" y="3763963"/>
          <p14:tracePt t="54807" x="935038" y="3773488"/>
          <p14:tracePt t="54813" x="1036638" y="3798888"/>
          <p14:tracePt t="54823" x="1155700" y="3806825"/>
          <p14:tracePt t="54833" x="1300163" y="3832225"/>
          <p14:tracePt t="54839" x="1436688" y="3867150"/>
          <p14:tracePt t="54847" x="1581150" y="3875088"/>
          <p14:tracePt t="54856" x="1725613" y="3900488"/>
          <p14:tracePt t="54863" x="1903413" y="3925888"/>
          <p14:tracePt t="54873" x="2098675" y="3968750"/>
          <p14:tracePt t="54878" x="2260600" y="3994150"/>
          <p14:tracePt t="54890" x="2362200" y="4019550"/>
          <p14:tracePt t="54895" x="2455863" y="4052888"/>
          <p14:tracePt t="54906" x="2498725" y="4062413"/>
          <p14:tracePt t="54913" x="2506663" y="4062413"/>
          <p14:tracePt t="54923" x="2506663" y="4079875"/>
          <p14:tracePt t="54929" x="2506663" y="4095750"/>
          <p14:tracePt t="54933" x="2506663" y="4105275"/>
          <p14:tracePt t="54944" x="2506663" y="4121150"/>
          <p14:tracePt t="54961" x="2481263" y="4138613"/>
          <p14:tracePt t="54973" x="2422525" y="4171950"/>
          <p14:tracePt t="54983" x="2397125" y="4181475"/>
          <p14:tracePt t="54994" x="2379663" y="4189413"/>
          <p14:tracePt t="55011" x="2328863" y="4206875"/>
          <p14:tracePt t="55013" x="2278063" y="4240213"/>
          <p14:tracePt t="55023" x="2243138" y="4249738"/>
          <p14:tracePt t="55033" x="2217738" y="4249738"/>
          <p14:tracePt t="55039" x="2217738" y="4257675"/>
          <p14:tracePt t="55049" x="2200275" y="4265613"/>
          <p14:tracePt t="55056" x="2184400" y="4275138"/>
          <p14:tracePt t="55065" x="2174875" y="4283075"/>
          <p14:tracePt t="55077" x="2166938" y="4283075"/>
          <p14:tracePt t="55085" x="2141538" y="4291013"/>
          <p14:tracePt t="55089" x="2133600" y="4300538"/>
          <p14:tracePt t="55099" x="2116138" y="4300538"/>
          <p14:tracePt t="55106" x="2098675" y="4308475"/>
          <p14:tracePt t="55115" x="2090738" y="4308475"/>
          <p14:tracePt t="55127" x="2055813" y="4308475"/>
          <p14:tracePt t="55131" x="2022475" y="4316413"/>
          <p14:tracePt t="55142" x="2014538" y="4316413"/>
          <p14:tracePt t="55145" x="1979613" y="4325938"/>
          <p14:tracePt t="55156" x="1963738" y="4333875"/>
          <p14:tracePt t="55165" x="1928813" y="4333875"/>
          <p14:tracePt t="55172" x="1885950" y="4341813"/>
          <p14:tracePt t="55181" x="1844675" y="4341813"/>
          <p14:tracePt t="55185" x="1809750" y="4351338"/>
          <p14:tracePt t="55195" x="1776413" y="4359275"/>
          <p14:tracePt t="55206" x="1741488" y="4368800"/>
          <p14:tracePt t="55211" x="1725613" y="4376738"/>
          <p14:tracePt t="55222" x="1682750" y="4384675"/>
          <p14:tracePt t="55227" x="1674813" y="4384675"/>
          <p14:tracePt t="55235" x="1649413" y="4394200"/>
          <p14:tracePt t="55245" x="1639888" y="4394200"/>
          <p14:tracePt t="55251" x="1631950" y="4394200"/>
          <p14:tracePt t="55261" x="1622425" y="4394200"/>
          <p14:tracePt t="55281" x="1606550" y="4394200"/>
          <p14:tracePt t="55293" x="1589088" y="4419600"/>
          <p14:tracePt t="55307" x="1555750" y="4427538"/>
          <p14:tracePt t="55322" x="1546225" y="4427538"/>
          <p14:tracePt t="55331" x="1546225" y="4435475"/>
          <p14:tracePt t="55342" x="1530350" y="4445000"/>
          <p14:tracePt t="55351" x="1520825" y="4445000"/>
          <p14:tracePt t="55367" x="1495425" y="4460875"/>
          <p14:tracePt t="55373" x="1487488" y="4478338"/>
          <p14:tracePt t="55383" x="1470025" y="4486275"/>
          <p14:tracePt t="55391" x="1462088" y="4486275"/>
          <p14:tracePt t="55397" x="1444625" y="4495800"/>
          <p14:tracePt t="55409" x="1436688" y="4503738"/>
          <p14:tracePt t="55413" x="1419225" y="4513263"/>
          <p14:tracePt t="55423" x="1401763" y="4538663"/>
          <p14:tracePt t="55433" x="1385888" y="4538663"/>
          <p14:tracePt t="55447" x="1385888" y="4546600"/>
          <p14:tracePt t="55457" x="1368425" y="4546600"/>
          <p14:tracePt t="55473" x="1333500" y="4564063"/>
          <p14:tracePt t="55483" x="1308100" y="4564063"/>
          <p14:tracePt t="55494" x="1292225" y="4564063"/>
          <p14:tracePt t="55499" x="1282700" y="4572000"/>
          <p14:tracePt t="55507" x="1257300" y="4572000"/>
          <p14:tracePt t="55513" x="1249363" y="4572000"/>
          <p14:tracePt t="55574" x="1241425" y="4572000"/>
          <p14:tracePt t="55580" x="1231900" y="4572000"/>
          <p14:tracePt t="55589" x="1223963" y="4572000"/>
          <p14:tracePt t="55615" x="1216025" y="4572000"/>
          <p14:tracePt t="55627" x="1206500" y="4564063"/>
          <p14:tracePt t="55726" x="1206500" y="4554538"/>
          <p14:tracePt t="55735" x="1206500" y="4546600"/>
          <p14:tracePt t="55743" x="1206500" y="4538663"/>
          <p14:tracePt t="55756" x="1206500" y="4529138"/>
          <p14:tracePt t="55767" x="1206500" y="4521200"/>
          <p14:tracePt t="55781" x="1216025" y="4503738"/>
          <p14:tracePt t="55792" x="1223963" y="4495800"/>
          <p14:tracePt t="56316" x="1223963" y="4486275"/>
          <p14:tracePt t="56358" x="1231900" y="4486275"/>
          <p14:tracePt t="56367" x="1241425" y="4486275"/>
          <p14:tracePt t="56371" x="1249363" y="4486275"/>
          <p14:tracePt t="56389" x="1257300" y="4486275"/>
          <p14:tracePt t="56604" x="1266825" y="4486275"/>
          <p14:tracePt t="56614" x="1292225" y="4486275"/>
          <p14:tracePt t="56623" x="1343025" y="4486275"/>
          <p14:tracePt t="56629" x="1376363" y="4486275"/>
          <p14:tracePt t="56639" x="1444625" y="4486275"/>
          <p14:tracePt t="56649" x="1530350" y="4486275"/>
          <p14:tracePt t="56656" x="1639888" y="4486275"/>
          <p14:tracePt t="56663" x="1751013" y="4486275"/>
          <p14:tracePt t="56672" x="1835150" y="4486275"/>
          <p14:tracePt t="56679" x="1895475" y="4486275"/>
          <p14:tracePt t="56689" x="1954213" y="4470400"/>
          <p14:tracePt t="56695" x="1963738" y="4470400"/>
          <p14:tracePt t="56957" x="1971675" y="4470400"/>
          <p14:tracePt t="56976" x="1989138" y="4470400"/>
          <p14:tracePt t="56987" x="2014538" y="4470400"/>
          <p14:tracePt t="56994" x="2030413" y="4470400"/>
          <p14:tracePt t="57001" x="2065338" y="4470400"/>
          <p14:tracePt t="57013" x="2082800" y="4470400"/>
          <p14:tracePt t="57017" x="2098675" y="4470400"/>
          <p14:tracePt t="57028" x="2108200" y="4470400"/>
          <p14:tracePt t="57039" x="2116138" y="4470400"/>
          <p14:tracePt t="57047" x="2124075" y="4470400"/>
          <p14:tracePt t="57194" x="2133600" y="4470400"/>
          <p14:tracePt t="57201" x="2141538" y="4470400"/>
          <p14:tracePt t="57211" x="2159000" y="4470400"/>
          <p14:tracePt t="57215" x="2192338" y="4470400"/>
          <p14:tracePt t="57227" x="2243138" y="4470400"/>
          <p14:tracePt t="57235" x="2293938" y="4470400"/>
          <p14:tracePt t="57239" x="2319338" y="4470400"/>
          <p14:tracePt t="57249" x="2354263" y="4470400"/>
          <p14:tracePt t="57256" x="2397125" y="4470400"/>
          <p14:tracePt t="57265" x="2438400" y="4470400"/>
          <p14:tracePt t="57277" x="2463800" y="4470400"/>
          <p14:tracePt t="57279" x="2498725" y="4470400"/>
          <p14:tracePt t="57289" x="2506663" y="4470400"/>
          <p14:tracePt t="57299" x="2516188" y="4470400"/>
          <p14:tracePt t="57306" x="2524125" y="4470400"/>
          <p14:tracePt t="57780" x="2532063" y="4470400"/>
          <p14:tracePt t="57790" x="2549525" y="4470400"/>
          <p14:tracePt t="57799" x="2600325" y="4470400"/>
          <p14:tracePt t="57807" x="2625725" y="4470400"/>
          <p14:tracePt t="57813" x="2651125" y="4470400"/>
          <p14:tracePt t="57823" x="2686050" y="4470400"/>
          <p14:tracePt t="57829" x="2727325" y="4470400"/>
          <p14:tracePt t="57839" x="2762250" y="4470400"/>
          <p14:tracePt t="57845" x="2770188" y="4470400"/>
          <p14:tracePt t="57856" x="2778125" y="4470400"/>
          <p14:tracePt t="58026" x="2787650" y="4470400"/>
          <p14:tracePt t="58038" x="2795588" y="4470400"/>
          <p14:tracePt t="58047" x="2838450" y="4470400"/>
          <p14:tracePt t="58051" x="2863850" y="4470400"/>
          <p14:tracePt t="58061" x="2897188" y="4470400"/>
          <p14:tracePt t="58067" x="2914650" y="4470400"/>
          <p14:tracePt t="58078" x="2974975" y="4470400"/>
          <p14:tracePt t="58089" x="3008313" y="4470400"/>
          <p14:tracePt t="58091" x="3059113" y="4470400"/>
          <p14:tracePt t="58101" x="3094038" y="4470400"/>
          <p14:tracePt t="58107" x="3119438" y="4470400"/>
          <p14:tracePt t="58117" x="3160713" y="4470400"/>
          <p14:tracePt t="58130" x="3211513" y="4470400"/>
          <p14:tracePt t="58174" x="3211513" y="4452938"/>
          <p14:tracePt t="58197" x="3195638" y="4445000"/>
          <p14:tracePt t="58213" x="3170238" y="4445000"/>
          <p14:tracePt t="58223" x="3144838" y="4445000"/>
          <p14:tracePt t="58228" x="3135313" y="4445000"/>
          <p14:tracePt t="58239" x="3109913" y="4445000"/>
          <p14:tracePt t="58244" x="3059113" y="4445000"/>
          <p14:tracePt t="58256" x="3025775" y="4445000"/>
          <p14:tracePt t="58263" x="2974975" y="4445000"/>
          <p14:tracePt t="58272" x="2940050" y="4445000"/>
          <p14:tracePt t="58279" x="2906713" y="4445000"/>
          <p14:tracePt t="58283" x="2855913" y="4445000"/>
          <p14:tracePt t="58294" x="2820988" y="4445000"/>
          <p14:tracePt t="58313" x="2805113" y="4445000"/>
          <p14:tracePt t="58608" x="2805113" y="4452938"/>
          <p14:tracePt t="58617" x="2805113" y="4460875"/>
          <p14:tracePt t="58652" x="2805113" y="4470400"/>
          <p14:tracePt t="58667" x="2813050" y="4470400"/>
          <p14:tracePt t="58678" x="2820988" y="4470400"/>
          <p14:tracePt t="58681" x="2830513" y="4470400"/>
          <p14:tracePt t="58693" x="2863850" y="4470400"/>
          <p14:tracePt t="58697" x="2897188" y="4478338"/>
          <p14:tracePt t="58707" x="2932113" y="4486275"/>
          <p14:tracePt t="58717" x="2957513" y="4486275"/>
          <p14:tracePt t="58723" x="2990850" y="4486275"/>
          <p14:tracePt t="58733" x="3016250" y="4486275"/>
          <p14:tracePt t="58739" x="3033713" y="4486275"/>
          <p14:tracePt t="58747" x="3067050" y="4486275"/>
          <p14:tracePt t="58757" x="3084513" y="4486275"/>
          <p14:tracePt t="58763" x="3094038" y="4486275"/>
          <p14:tracePt t="58773" x="3109913" y="4486275"/>
          <p14:tracePt t="58778" x="3119438" y="4478338"/>
          <p14:tracePt t="59217" x="3127375" y="4478338"/>
          <p14:tracePt t="59221" x="3152775" y="4478338"/>
          <p14:tracePt t="59231" x="3186113" y="4478338"/>
          <p14:tracePt t="59242" x="3228975" y="4478338"/>
          <p14:tracePt t="59247" x="3271838" y="4478338"/>
          <p14:tracePt t="59257" x="3289300" y="4478338"/>
          <p14:tracePt t="59262" x="3330575" y="4478338"/>
          <p14:tracePt t="59273" x="3408363" y="4478338"/>
          <p14:tracePt t="59281" x="3492500" y="4478338"/>
          <p14:tracePt t="59289" x="3578225" y="4470400"/>
          <p14:tracePt t="59297" x="3636963" y="4445000"/>
          <p14:tracePt t="59306" x="3730625" y="4427538"/>
          <p14:tracePt t="59313" x="3790950" y="4419600"/>
          <p14:tracePt t="59323" x="3857625" y="4394200"/>
          <p14:tracePt t="59328" x="3908425" y="4394200"/>
          <p14:tracePt t="59339" x="3935413" y="4384675"/>
          <p14:tracePt t="59344" x="3951288" y="4384675"/>
          <p14:tracePt t="59356" x="3960813" y="4384675"/>
          <p14:tracePt t="59364" x="3968750" y="4376738"/>
          <p14:tracePt t="59792" x="3968750" y="4384675"/>
          <p14:tracePt t="59811" x="3968750" y="4394200"/>
          <p14:tracePt t="59818" x="3968750" y="4419600"/>
          <p14:tracePt t="59828" x="3968750" y="4427538"/>
          <p14:tracePt t="59844" x="3976688" y="4452938"/>
          <p14:tracePt t="59857" x="3976688" y="4470400"/>
          <p14:tracePt t="59873" x="3986213" y="4478338"/>
          <p14:tracePt t="60020" x="3994150" y="4478338"/>
          <p14:tracePt t="60033" x="4019550" y="4478338"/>
          <p14:tracePt t="60044" x="4062413" y="4478338"/>
          <p14:tracePt t="60049" x="4087813" y="4478338"/>
          <p14:tracePt t="60061" x="4113213" y="4478338"/>
          <p14:tracePt t="60063" x="4156075" y="4478338"/>
          <p14:tracePt t="60073" x="4197350" y="4478338"/>
          <p14:tracePt t="60083" x="4275138" y="4478338"/>
          <p14:tracePt t="60089" x="4376738" y="4470400"/>
          <p14:tracePt t="60099" x="4460875" y="4460875"/>
          <p14:tracePt t="60106" x="4529138" y="4445000"/>
          <p14:tracePt t="60115" x="4605338" y="4435475"/>
          <p14:tracePt t="60127" x="4648200" y="4427538"/>
          <p14:tracePt t="60129" x="4665663" y="4410075"/>
          <p14:tracePt t="60225" x="4673600" y="4410075"/>
          <p14:tracePt t="60265" x="4673600" y="4419600"/>
          <p14:tracePt t="60285" x="4673600" y="4427538"/>
          <p14:tracePt t="60295" x="4673600" y="4435475"/>
          <p14:tracePt t="60322" x="4673600" y="4452938"/>
          <p14:tracePt t="60355" x="4683125" y="4460875"/>
          <p14:tracePt t="60367" x="4699000" y="4460875"/>
          <p14:tracePt t="60377" x="4716463" y="4470400"/>
          <p14:tracePt t="60389" x="4724400" y="4470400"/>
          <p14:tracePt t="60407" x="4733925" y="4470400"/>
          <p14:tracePt t="60411" x="4749800" y="4470400"/>
          <p14:tracePt t="60428" x="4759325" y="4470400"/>
          <p14:tracePt t="60444" x="4767263" y="4478338"/>
          <p14:tracePt t="60487" x="4759325" y="4478338"/>
          <p14:tracePt t="60497" x="4749800" y="4478338"/>
          <p14:tracePt t="60508" x="4741863" y="4478338"/>
          <p14:tracePt t="60664" x="4759325" y="4478338"/>
          <p14:tracePt t="60674" x="4784725" y="4478338"/>
          <p14:tracePt t="60679" x="4792663" y="4478338"/>
          <p14:tracePt t="60689" x="4810125" y="4478338"/>
          <p14:tracePt t="60699" x="4827588" y="4478338"/>
          <p14:tracePt t="60760" x="4835525" y="4478338"/>
          <p14:tracePt t="60771" x="4843463" y="4478338"/>
          <p14:tracePt t="60785" x="4843463" y="4486275"/>
          <p14:tracePt t="61028" x="4852988" y="4495800"/>
          <p14:tracePt t="61097" x="4860925" y="4503738"/>
          <p14:tracePt t="61107" x="4868863" y="4503738"/>
          <p14:tracePt t="61127" x="4878388" y="4503738"/>
          <p14:tracePt t="61144" x="4886325" y="4503738"/>
          <p14:tracePt t="62081" x="4886325" y="4495800"/>
          <p14:tracePt t="62101" x="4886325" y="4486275"/>
          <p14:tracePt t="62238" x="4903788" y="4486275"/>
          <p14:tracePt t="62245" x="4937125" y="4486275"/>
          <p14:tracePt t="62256" x="4979988" y="4486275"/>
          <p14:tracePt t="62257" x="5005388" y="4486275"/>
          <p14:tracePt t="62267" x="5056188" y="4486275"/>
          <p14:tracePt t="62278" x="5091113" y="4486275"/>
          <p14:tracePt t="62283" x="5106988" y="4486275"/>
          <p14:tracePt t="62294" x="5141913" y="4486275"/>
          <p14:tracePt t="62299" x="5175250" y="4486275"/>
          <p14:tracePt t="62311" x="5200650" y="4486275"/>
          <p14:tracePt t="62323" x="5235575" y="4486275"/>
          <p14:tracePt t="62349" x="5243513" y="4486275"/>
          <p14:tracePt t="62361" x="5243513" y="4470400"/>
          <p14:tracePt t="62373" x="5175250" y="4460875"/>
          <p14:tracePt t="62383" x="5141913" y="4460875"/>
          <p14:tracePt t="62394" x="5124450" y="4452938"/>
          <p14:tracePt t="62399" x="5106988" y="4452938"/>
          <p14:tracePt t="62411" x="5099050" y="4452938"/>
          <p14:tracePt t="62486" x="5116513" y="4452938"/>
          <p14:tracePt t="62489" x="5157788" y="4452938"/>
          <p14:tracePt t="62499" x="5208588" y="4452938"/>
          <p14:tracePt t="62510" x="5260975" y="4452938"/>
          <p14:tracePt t="62515" x="5294313" y="4452938"/>
          <p14:tracePt t="62527" x="5362575" y="4452938"/>
          <p14:tracePt t="62531" x="5405438" y="4452938"/>
          <p14:tracePt t="62542" x="5472113" y="4452938"/>
          <p14:tracePt t="62551" x="5549900" y="4445000"/>
          <p14:tracePt t="62556" x="5608638" y="4435475"/>
          <p14:tracePt t="62565" x="5668963" y="4435475"/>
          <p14:tracePt t="62572" x="5668963" y="4427538"/>
          <p14:tracePt t="62611" x="5668963" y="4410075"/>
          <p14:tracePt t="62615" x="5668963" y="4402138"/>
          <p14:tracePt t="62628" x="5651500" y="4402138"/>
          <p14:tracePt t="62635" x="5641975" y="4402138"/>
          <p14:tracePt t="62651" x="5626100" y="4402138"/>
          <p14:tracePt t="62657" x="5616575" y="4402138"/>
          <p14:tracePt t="62665" x="5616575" y="4394200"/>
          <p14:tracePt t="62678" x="5608638" y="4384675"/>
          <p14:tracePt t="62754" x="5616575" y="4384675"/>
          <p14:tracePt t="62758" x="5626100" y="4384675"/>
          <p14:tracePt t="62767" x="5634038" y="4384675"/>
          <p14:tracePt t="62778" x="5668963" y="4384675"/>
          <p14:tracePt t="62781" x="5694363" y="4384675"/>
          <p14:tracePt t="62794" x="5719763" y="4384675"/>
          <p14:tracePt t="62797" x="5727700" y="4384675"/>
          <p14:tracePt t="62807" x="5753100" y="4384675"/>
          <p14:tracePt t="62817" x="5761038" y="4384675"/>
          <p14:tracePt t="62883" x="5745163" y="4384675"/>
          <p14:tracePt t="62889" x="5735638" y="4384675"/>
          <p14:tracePt t="62911" x="5727700" y="4384675"/>
          <p14:tracePt t="62913" x="5710238" y="4384675"/>
          <p14:tracePt t="62923" x="5684838" y="4384675"/>
          <p14:tracePt t="62933" x="5651500" y="4384675"/>
          <p14:tracePt t="62939" x="5634038" y="4384675"/>
          <p14:tracePt t="62949" x="5608638" y="4384675"/>
          <p14:tracePt t="62956" x="5565775" y="4384675"/>
          <p14:tracePt t="62963" x="5524500" y="4384675"/>
          <p14:tracePt t="62977" x="5489575" y="4384675"/>
          <p14:tracePt t="62981" x="5481638" y="4384675"/>
          <p14:tracePt t="62991" x="5472113" y="4384675"/>
          <p14:tracePt t="63107" x="5472113" y="4402138"/>
          <p14:tracePt t="63231" x="5464175" y="4410075"/>
          <p14:tracePt t="63239" x="5438775" y="4410075"/>
          <p14:tracePt t="63247" x="5413375" y="4419600"/>
          <p14:tracePt t="63258" x="5380038" y="4435475"/>
          <p14:tracePt t="63263" x="5337175" y="4435475"/>
          <p14:tracePt t="63273" x="5276850" y="4445000"/>
          <p14:tracePt t="63278" x="5260975" y="4445000"/>
          <p14:tracePt t="63289" x="5208588" y="4445000"/>
          <p14:tracePt t="63297" x="5149850" y="4445000"/>
          <p14:tracePt t="63306" x="5106988" y="4452938"/>
          <p14:tracePt t="63315" x="5056188" y="4460875"/>
          <p14:tracePt t="63323" x="5048250" y="4460875"/>
          <p14:tracePt t="63339" x="5038725" y="4460875"/>
          <p14:tracePt t="63470" x="5056188" y="4460875"/>
          <p14:tracePt t="63476" x="5081588" y="4460875"/>
          <p14:tracePt t="63485" x="5106988" y="4460875"/>
          <p14:tracePt t="63493" x="5132388" y="4460875"/>
          <p14:tracePt t="63501" x="5157788" y="4460875"/>
          <p14:tracePt t="63507" x="5183188" y="4460875"/>
          <p14:tracePt t="63517" x="5218113" y="4460875"/>
          <p14:tracePt t="63528" x="5286375" y="4452938"/>
          <p14:tracePt t="63531" x="5345113" y="4445000"/>
          <p14:tracePt t="63542" x="5413375" y="4445000"/>
          <p14:tracePt t="63547" x="5489575" y="4419600"/>
          <p14:tracePt t="63557" x="5575300" y="4410075"/>
          <p14:tracePt t="63567" x="5651500" y="4384675"/>
          <p14:tracePt t="63573" x="5710238" y="4376738"/>
          <p14:tracePt t="63583" x="5795963" y="4368800"/>
          <p14:tracePt t="63589" x="5854700" y="4359275"/>
          <p14:tracePt t="63597" x="5932488" y="4359275"/>
          <p14:tracePt t="63607" x="5973763" y="4359275"/>
          <p14:tracePt t="63613" x="6016625" y="4359275"/>
          <p14:tracePt t="63623" x="6059488" y="4359275"/>
          <p14:tracePt t="63629" x="6076950" y="4359275"/>
          <p14:tracePt t="63639" x="6084888" y="4359275"/>
          <p14:tracePt t="63671" x="6084888" y="4351338"/>
          <p14:tracePt t="63713" x="6092825" y="4351338"/>
          <p14:tracePt t="63725" x="6110288" y="4351338"/>
          <p14:tracePt t="63731" x="6143625" y="4341813"/>
          <p14:tracePt t="63743" x="6203950" y="4325938"/>
          <p14:tracePt t="63745" x="6229350" y="4325938"/>
          <p14:tracePt t="63756" x="6272213" y="4325938"/>
          <p14:tracePt t="63761" x="6330950" y="4308475"/>
          <p14:tracePt t="63772" x="6407150" y="4300538"/>
          <p14:tracePt t="63781" x="6467475" y="4291013"/>
          <p14:tracePt t="63789" x="6526213" y="4283075"/>
          <p14:tracePt t="63801" x="6586538" y="4275138"/>
          <p14:tracePt t="63806" x="6594475" y="4257675"/>
          <p14:tracePt t="63907" x="6602413" y="4257675"/>
          <p14:tracePt t="63911" x="6619875" y="4257675"/>
          <p14:tracePt t="63922" x="6645275" y="4257675"/>
          <p14:tracePt t="63931" x="6680200" y="4257675"/>
          <p14:tracePt t="63935" x="6713538" y="4257675"/>
          <p14:tracePt t="63945" x="6731000" y="4257675"/>
          <p14:tracePt t="63951" x="6772275" y="4257675"/>
          <p14:tracePt t="63961" x="6850063" y="4257675"/>
          <p14:tracePt t="63972" x="6916738" y="4257675"/>
          <p14:tracePt t="63978" x="6994525" y="4257675"/>
          <p14:tracePt t="63989" x="7045325" y="4257675"/>
          <p14:tracePt t="63992" x="7104063" y="4257675"/>
          <p14:tracePt t="64001" x="7113588" y="4257675"/>
          <p14:tracePt t="64011" x="7121525" y="4257675"/>
          <p14:tracePt t="64108" x="7096125" y="4257675"/>
          <p14:tracePt t="64114" x="7088188" y="4257675"/>
          <p14:tracePt t="64123" x="7070725" y="4265613"/>
          <p14:tracePt t="64128" x="7070725" y="4275138"/>
          <p14:tracePt t="64139" x="7045325" y="4283075"/>
          <p14:tracePt t="64156" x="7019925" y="4291013"/>
          <p14:tracePt t="64163" x="7010400" y="4291013"/>
          <p14:tracePt t="64213" x="7002463" y="4291013"/>
          <p14:tracePt t="64239" x="7002463" y="4265613"/>
          <p14:tracePt t="64245" x="7002463" y="4224338"/>
          <p14:tracePt t="64256" x="6985000" y="4189413"/>
          <p14:tracePt t="64262" x="6951663" y="4146550"/>
          <p14:tracePt t="64507" x="7002463" y="4130675"/>
          <p14:tracePt t="64511" x="7045325" y="4130675"/>
          <p14:tracePt t="64522" x="7078663" y="4130675"/>
          <p14:tracePt t="64528" x="7121525" y="4130675"/>
          <p14:tracePt t="64539" x="7154863" y="4130675"/>
          <p14:tracePt t="64547" x="7164388" y="4130675"/>
          <p14:tracePt t="64551" x="7164388" y="4138613"/>
          <p14:tracePt t="64561" x="7164388" y="4146550"/>
          <p14:tracePt t="64567" x="7172325" y="4171950"/>
          <p14:tracePt t="64578" x="7172325" y="4197350"/>
          <p14:tracePt t="64589" x="7172325" y="4214813"/>
          <p14:tracePt t="64591" x="7172325" y="4224338"/>
          <p14:tracePt t="64601" x="7172325" y="4249738"/>
          <p14:tracePt t="64613" x="7172325" y="4265613"/>
          <p14:tracePt t="64617" x="7172325" y="4283075"/>
          <p14:tracePt t="64628" x="7172325" y="4308475"/>
          <p14:tracePt t="64633" x="7172325" y="4325938"/>
          <p14:tracePt t="64645" x="7172325" y="4333875"/>
          <p14:tracePt t="64656" x="7172325" y="4341813"/>
          <p14:tracePt t="64657" x="7164388" y="4351338"/>
          <p14:tracePt t="64673" x="7154863" y="4359275"/>
          <p14:tracePt t="65234" x="7146925" y="4368800"/>
          <p14:tracePt t="65237" x="7121525" y="4384675"/>
          <p14:tracePt t="65247" x="7061200" y="4427538"/>
          <p14:tracePt t="65257" x="6969125" y="4478338"/>
          <p14:tracePt t="65263" x="6865938" y="4529138"/>
          <p14:tracePt t="65273" x="6731000" y="4597400"/>
          <p14:tracePt t="65279" x="6551613" y="4673600"/>
          <p14:tracePt t="65289" x="6323013" y="4733925"/>
          <p14:tracePt t="65299" x="6059488" y="4802188"/>
          <p14:tracePt t="65306" x="5719763" y="4868863"/>
          <p14:tracePt t="65313" x="5327650" y="4946650"/>
          <p14:tracePt t="65317" x="4997450" y="4997450"/>
          <p14:tracePt t="65329" x="4657725" y="5048250"/>
          <p14:tracePt t="65339" x="4341813" y="5116513"/>
          <p14:tracePt t="65344" x="4037013" y="5167313"/>
          <p14:tracePt t="65356" x="3816350" y="5218113"/>
          <p14:tracePt t="65361" x="3594100" y="5243513"/>
          <p14:tracePt t="65372" x="3416300" y="5260975"/>
          <p14:tracePt t="65379" x="3271838" y="5268913"/>
          <p14:tracePt t="65385" x="3160713" y="5276850"/>
          <p14:tracePt t="65395" x="3059113" y="5276850"/>
          <p14:tracePt t="65399" x="2957513" y="5294313"/>
          <p14:tracePt t="65411" x="2889250" y="5294313"/>
          <p14:tracePt t="65415" x="2830513" y="5294313"/>
          <p14:tracePt t="65428" x="2770188" y="5294313"/>
          <p14:tracePt t="65439" x="2711450" y="5302250"/>
          <p14:tracePt t="65445" x="2668588" y="5311775"/>
          <p14:tracePt t="65447" x="2617788" y="5319713"/>
          <p14:tracePt t="65457" x="2574925" y="5319713"/>
          <p14:tracePt t="65467" x="2506663" y="5319713"/>
          <p14:tracePt t="65473" x="2463800" y="5319713"/>
          <p14:tracePt t="65483" x="2422525" y="5319713"/>
          <p14:tracePt t="65489" x="2387600" y="5319713"/>
          <p14:tracePt t="65497" x="2379663" y="5319713"/>
          <p14:tracePt t="65630" x="2371725" y="5319713"/>
          <p14:tracePt t="65634" x="2311400" y="5319713"/>
          <p14:tracePt t="65645" x="2293938" y="5319713"/>
          <p14:tracePt t="65656" x="2235200" y="5319713"/>
          <p14:tracePt t="65660" x="2149475" y="5294313"/>
          <p14:tracePt t="65672" x="2047875" y="5286375"/>
          <p14:tracePt t="65678" x="1963738" y="5260975"/>
          <p14:tracePt t="65685" x="1870075" y="5251450"/>
          <p14:tracePt t="65695" x="1784350" y="5235575"/>
          <p14:tracePt t="65699" x="1682750" y="5208588"/>
          <p14:tracePt t="65711" x="1597025" y="5183188"/>
          <p14:tracePt t="65715" x="1504950" y="5167313"/>
          <p14:tracePt t="65727" x="1401763" y="5141913"/>
          <p14:tracePt t="65735" x="1333500" y="5124450"/>
          <p14:tracePt t="65739" x="1282700" y="5106988"/>
          <p14:tracePt t="65749" x="1257300" y="5099050"/>
          <p14:tracePt t="66713" x="1300163" y="5099050"/>
          <p14:tracePt t="66724" x="1325563" y="5091113"/>
          <p14:tracePt t="66733" x="1350963" y="5091113"/>
          <p14:tracePt t="66739" x="1360488" y="5081588"/>
          <p14:tracePt t="66749" x="1419225" y="5081588"/>
          <p14:tracePt t="66756" x="1462088" y="5081588"/>
          <p14:tracePt t="66763" x="1477963" y="5081588"/>
          <p14:tracePt t="66773" x="1512888" y="5081588"/>
          <p14:tracePt t="66779" x="1530350" y="5081588"/>
          <p14:tracePt t="66789" x="1546225" y="5081588"/>
          <p14:tracePt t="66795" x="1555750" y="5081588"/>
          <p14:tracePt t="66806" x="1571625" y="5081588"/>
          <p14:tracePt t="66823" x="1581150" y="5081588"/>
          <p14:tracePt t="66829" x="1589088" y="5081588"/>
          <p14:tracePt t="66835" x="1597025" y="5081588"/>
          <p14:tracePt t="66845" x="1606550" y="5073650"/>
          <p14:tracePt t="66856" x="1631950" y="5073650"/>
          <p14:tracePt t="66861" x="1649413" y="5073650"/>
          <p14:tracePt t="66873" x="1674813" y="5073650"/>
          <p14:tracePt t="66878" x="1716088" y="5073650"/>
          <p14:tracePt t="66885" x="1741488" y="5073650"/>
          <p14:tracePt t="66891" x="1776413" y="5073650"/>
          <p14:tracePt t="66901" x="1801813" y="5073650"/>
          <p14:tracePt t="66911" x="1835150" y="5073650"/>
          <p14:tracePt t="66917" x="1903413" y="5064125"/>
          <p14:tracePt t="66928" x="1946275" y="5064125"/>
          <p14:tracePt t="66931" x="1989138" y="5064125"/>
          <p14:tracePt t="66942" x="2022475" y="5056188"/>
          <p14:tracePt t="66951" x="2030413" y="5056188"/>
          <p14:tracePt t="67067" x="2039938" y="5056188"/>
          <p14:tracePt t="67077" x="2073275" y="5056188"/>
          <p14:tracePt t="67089" x="2098675" y="5048250"/>
          <p14:tracePt t="67095" x="2116138" y="5048250"/>
          <p14:tracePt t="67106" x="2159000" y="5038725"/>
          <p14:tracePt t="67113" x="2192338" y="5038725"/>
          <p14:tracePt t="67117" x="2200275" y="5038725"/>
          <p14:tracePt t="67128" x="2217738" y="5022850"/>
          <p14:tracePt t="67133" x="2227263" y="5022850"/>
          <p14:tracePt t="67144" x="2252663" y="5022850"/>
          <p14:tracePt t="67296" x="2260600" y="5022850"/>
          <p14:tracePt t="67305" x="2278063" y="5022850"/>
          <p14:tracePt t="67309" x="2293938" y="5005388"/>
          <p14:tracePt t="67323" x="2319338" y="5005388"/>
          <p14:tracePt t="67329" x="2362200" y="5005388"/>
          <p14:tracePt t="67335" x="2379663" y="4987925"/>
          <p14:tracePt t="67345" x="2379663" y="4979988"/>
          <p14:tracePt t="67349" x="2387600" y="4979988"/>
          <p14:tracePt t="67361" x="2405063" y="4979988"/>
          <p14:tracePt t="67379" x="2413000" y="4979988"/>
          <p14:tracePt t="67385" x="2422525" y="4972050"/>
          <p14:tracePt t="67415" x="2430463" y="4972050"/>
          <p14:tracePt t="67422" x="2438400" y="4962525"/>
          <p14:tracePt t="68320" x="2447925" y="4962525"/>
          <p14:tracePt t="68330" x="2455863" y="4962525"/>
          <p14:tracePt t="68333" x="2481263" y="4962525"/>
          <p14:tracePt t="68345" x="2498725" y="4962525"/>
          <p14:tracePt t="68349" x="2524125" y="4954588"/>
          <p14:tracePt t="68361" x="2532063" y="4946650"/>
          <p14:tracePt t="68373" x="2541588" y="4946650"/>
          <p14:tracePt t="68490" x="2549525" y="4946650"/>
          <p14:tracePt t="68497" x="2557463" y="4946650"/>
          <p14:tracePt t="68506" x="2582863" y="4946650"/>
          <p14:tracePt t="68511" x="2608263" y="4946650"/>
          <p14:tracePt t="68522" x="2625725" y="4946650"/>
          <p14:tracePt t="68529" x="2668588" y="4946650"/>
          <p14:tracePt t="68535" x="2693988" y="4946650"/>
          <p14:tracePt t="68545" x="2727325" y="4946650"/>
          <p14:tracePt t="68551" x="2778125" y="4946650"/>
          <p14:tracePt t="68561" x="2813050" y="4946650"/>
          <p14:tracePt t="68573" x="2820988" y="4946650"/>
          <p14:tracePt t="68823" x="2838450" y="4946650"/>
          <p14:tracePt t="68833" x="2871788" y="4946650"/>
          <p14:tracePt t="68839" x="2897188" y="4946650"/>
          <p14:tracePt t="68847" x="2932113" y="4946650"/>
          <p14:tracePt t="68861" x="2974975" y="4946650"/>
          <p14:tracePt t="68863" x="3041650" y="4946650"/>
          <p14:tracePt t="68874" x="3127375" y="4946650"/>
          <p14:tracePt t="68879" x="3203575" y="4946650"/>
          <p14:tracePt t="68890" x="3238500" y="4946650"/>
          <p14:tracePt t="68906" x="3246438" y="4946650"/>
          <p14:tracePt t="69090" x="3254375" y="4946650"/>
          <p14:tracePt t="69101" x="3289300" y="4946650"/>
          <p14:tracePt t="69105" x="3314700" y="4937125"/>
          <p14:tracePt t="69115" x="3355975" y="4937125"/>
          <p14:tracePt t="69127" x="3390900" y="4929188"/>
          <p14:tracePt t="69131" x="3424238" y="4919663"/>
          <p14:tracePt t="69139" x="3467100" y="4911725"/>
          <p14:tracePt t="69145" x="3527425" y="4903788"/>
          <p14:tracePt t="69156" x="3568700" y="4903788"/>
          <p14:tracePt t="69165" x="3629025" y="4886325"/>
          <p14:tracePt t="69172" x="3662363" y="4886325"/>
          <p14:tracePt t="69181" x="3705225" y="4886325"/>
          <p14:tracePt t="69185" x="3722688" y="4886325"/>
          <p14:tracePt t="69207" x="3730625" y="4886325"/>
          <p14:tracePt t="69367" x="3738563" y="4886325"/>
          <p14:tracePt t="69378" x="3781425" y="4886325"/>
          <p14:tracePt t="69389" x="3824288" y="4886325"/>
          <p14:tracePt t="69395" x="3849688" y="4886325"/>
          <p14:tracePt t="69406" x="3883025" y="4886325"/>
          <p14:tracePt t="69413" x="3908425" y="4886325"/>
          <p14:tracePt t="69422" x="3917950" y="4886325"/>
          <p14:tracePt t="69428" x="3925888" y="4886325"/>
          <p14:tracePt t="69447" x="3935413" y="4886325"/>
          <p14:tracePt t="69650" x="3943350" y="4886325"/>
          <p14:tracePt t="69659" x="3960813" y="4886325"/>
          <p14:tracePt t="69665" x="3976688" y="4886325"/>
          <p14:tracePt t="69677" x="4002088" y="4886325"/>
          <p14:tracePt t="69679" x="4037013" y="4886325"/>
          <p14:tracePt t="69689" x="4079875" y="4886325"/>
          <p14:tracePt t="69699" x="4121150" y="4886325"/>
          <p14:tracePt t="69706" x="4164013" y="4886325"/>
          <p14:tracePt t="69715" x="4197350" y="4886325"/>
          <p14:tracePt t="69723" x="4197350" y="4894263"/>
          <p14:tracePt t="69765" x="4206875" y="4894263"/>
          <p14:tracePt t="69772" x="4214813" y="4903788"/>
          <p14:tracePt t="69781" x="4214813" y="4911725"/>
          <p14:tracePt t="69789" x="4224338" y="4911725"/>
          <p14:tracePt t="69797" x="4224338" y="4929188"/>
          <p14:tracePt t="69817" x="4224338" y="4946650"/>
          <p14:tracePt t="69828" x="4224338" y="4954588"/>
          <p14:tracePt t="69831" x="4224338" y="4962525"/>
          <p14:tracePt t="69842" x="4224338" y="4972050"/>
          <p14:tracePt t="69851" x="4224338" y="4987925"/>
          <p14:tracePt t="69861" x="4224338" y="5005388"/>
          <p14:tracePt t="69867" x="4224338" y="5013325"/>
          <p14:tracePt t="69878" x="4224338" y="5022850"/>
          <p14:tracePt t="69881" x="4206875" y="5030788"/>
          <p14:tracePt t="69891" x="4181475" y="5038725"/>
          <p14:tracePt t="69906" x="4130675" y="5048250"/>
          <p14:tracePt t="69907" x="4087813" y="5056188"/>
          <p14:tracePt t="69917" x="4062413" y="5056188"/>
          <p14:tracePt t="69923" x="4002088" y="5073650"/>
          <p14:tracePt t="69944" x="3994150" y="5073650"/>
          <p14:tracePt t="69947" x="3986213" y="5081588"/>
          <p14:tracePt t="70008" x="4002088" y="5081588"/>
          <p14:tracePt t="70017" x="4037013" y="5081588"/>
          <p14:tracePt t="70027" x="4079875" y="5081588"/>
          <p14:tracePt t="70033" x="4113213" y="5081588"/>
          <p14:tracePt t="70044" x="4164013" y="5081588"/>
          <p14:tracePt t="70049" x="4197350" y="5081588"/>
          <p14:tracePt t="70061" x="4232275" y="5073650"/>
          <p14:tracePt t="70073" x="4283075" y="5073650"/>
          <p14:tracePt t="70083" x="4316413" y="5073650"/>
          <p14:tracePt t="70089" x="4351338" y="5064125"/>
          <p14:tracePt t="70170" x="4333875" y="5064125"/>
          <p14:tracePt t="70179" x="4308475" y="5064125"/>
          <p14:tracePt t="70189" x="4300538" y="5064125"/>
          <p14:tracePt t="70195" x="4265613" y="5064125"/>
          <p14:tracePt t="70207" x="4224338" y="5064125"/>
          <p14:tracePt t="70209" x="4189413" y="5064125"/>
          <p14:tracePt t="70222" x="4146550" y="5064125"/>
          <p14:tracePt t="70229" x="4130675" y="5064125"/>
          <p14:tracePt t="70235" x="4105275" y="5064125"/>
          <p14:tracePt t="70245" x="4070350" y="5064125"/>
          <p14:tracePt t="70251" x="4019550" y="5064125"/>
          <p14:tracePt t="70261" x="3994150" y="5064125"/>
          <p14:tracePt t="70273" x="3951288" y="5064125"/>
          <p14:tracePt t="70278" x="3943350" y="5064125"/>
          <p14:tracePt t="70285" x="3917950" y="5064125"/>
          <p14:tracePt t="70293" x="3875088" y="5064125"/>
          <p14:tracePt t="70301" x="3816350" y="5064125"/>
          <p14:tracePt t="70311" x="3781425" y="5056188"/>
          <p14:tracePt t="70315" x="3773488" y="5056188"/>
          <p14:tracePt t="70327" x="3763963" y="5048250"/>
          <p14:tracePt t="70377" x="3763963" y="5038725"/>
          <p14:tracePt t="70387" x="3781425" y="5038725"/>
          <p14:tracePt t="70397" x="3798888" y="5038725"/>
          <p14:tracePt t="70401" x="3857625" y="5038725"/>
          <p14:tracePt t="70411" x="3925888" y="5038725"/>
          <p14:tracePt t="70417" x="4011613" y="5038725"/>
          <p14:tracePt t="70428" x="4113213" y="5038725"/>
          <p14:tracePt t="70439" x="4206875" y="5038725"/>
          <p14:tracePt t="70442" x="4308475" y="5038725"/>
          <p14:tracePt t="70451" x="4435475" y="5038725"/>
          <p14:tracePt t="70457" x="4495800" y="5038725"/>
          <p14:tracePt t="70467" x="4503738" y="5038725"/>
          <p14:tracePt t="70544" x="4495800" y="5038725"/>
          <p14:tracePt t="70555" x="4470400" y="5038725"/>
          <p14:tracePt t="70564" x="4460875" y="5038725"/>
          <p14:tracePt t="72096" x="4460875" y="5048250"/>
          <p14:tracePt t="72103" x="4460875" y="5056188"/>
          <p14:tracePt t="72111" x="4460875" y="5064125"/>
          <p14:tracePt t="72117" x="4470400" y="5073650"/>
          <p14:tracePt t="72129" x="4470400" y="5081588"/>
          <p14:tracePt t="72139" x="4470400" y="5091113"/>
          <p14:tracePt t="72142" x="4470400" y="5099050"/>
          <p14:tracePt t="72151" x="4470400" y="5116513"/>
          <p14:tracePt t="72157" x="4470400" y="5157788"/>
          <p14:tracePt t="72167" x="4470400" y="5175250"/>
          <p14:tracePt t="72178" x="4470400" y="5226050"/>
          <p14:tracePt t="72181" x="4460875" y="5243513"/>
          <p14:tracePt t="72192" x="4460875" y="5276850"/>
          <p14:tracePt t="72197" x="4435475" y="5294313"/>
          <p14:tracePt t="72207" x="4419600" y="5345113"/>
          <p14:tracePt t="72217" x="4410075" y="5380038"/>
          <p14:tracePt t="72223" x="4402138" y="5421313"/>
          <p14:tracePt t="72233" x="4394200" y="5430838"/>
          <p14:tracePt t="72239" x="4384675" y="5438775"/>
          <p14:tracePt t="72247" x="4376738" y="5456238"/>
          <p14:tracePt t="72257" x="4368800" y="5489575"/>
          <p14:tracePt t="72263" x="4359275" y="5507038"/>
          <p14:tracePt t="72273" x="4333875" y="5532438"/>
          <p14:tracePt t="72278" x="4308475" y="5540375"/>
          <p14:tracePt t="72289" x="4275138" y="5557838"/>
          <p14:tracePt t="72297" x="4257675" y="5557838"/>
          <p14:tracePt t="72306" x="4240213" y="5565775"/>
          <p14:tracePt t="72313" x="4171950" y="5575300"/>
          <p14:tracePt t="72317" x="4087813" y="5591175"/>
          <p14:tracePt t="72328" x="3986213" y="5608638"/>
          <p14:tracePt t="72339" x="3867150" y="5626100"/>
          <p14:tracePt t="72344" x="3756025" y="5641975"/>
          <p14:tracePt t="72356" x="3636963" y="5668963"/>
          <p14:tracePt t="72361" x="3552825" y="5676900"/>
          <p14:tracePt t="72372" x="3492500" y="5702300"/>
          <p14:tracePt t="72379" x="3441700" y="5710238"/>
          <p14:tracePt t="72486" x="3459163" y="5710238"/>
          <p14:tracePt t="72489" x="3502025" y="5710238"/>
          <p14:tracePt t="72499" x="3527425" y="5710238"/>
          <p14:tracePt t="72511" x="3568700" y="5710238"/>
          <p14:tracePt t="72515" x="3594100" y="5710238"/>
          <p14:tracePt t="72527" x="3636963" y="5710238"/>
          <p14:tracePt t="72539" x="3646488" y="5710238"/>
          <p14:tracePt t="72549" x="3654425" y="5710238"/>
          <p14:tracePt t="72556" x="3662363" y="5710238"/>
          <p14:tracePt t="72573" x="3671888" y="5710238"/>
          <p14:tracePt t="72581" x="3697288" y="5710238"/>
          <p14:tracePt t="72589" x="3705225" y="5710238"/>
          <p14:tracePt t="72597" x="3722688" y="5727700"/>
          <p14:tracePt t="72607" x="3748088" y="5745163"/>
          <p14:tracePt t="72611" x="3763963" y="5778500"/>
          <p14:tracePt t="72628" x="3781425" y="5795963"/>
          <p14:tracePt t="72639" x="3781425" y="5813425"/>
          <p14:tracePt t="72647" x="3790950" y="5813425"/>
          <p14:tracePt t="72651" x="3790950" y="5829300"/>
          <p14:tracePt t="72661" x="3790950" y="5838825"/>
          <p14:tracePt t="72672" x="3798888" y="5864225"/>
          <p14:tracePt t="72678" x="3798888" y="5897563"/>
          <p14:tracePt t="72689" x="3798888" y="5932488"/>
          <p14:tracePt t="72695" x="3798888" y="5940425"/>
          <p14:tracePt t="72706" x="3798888" y="5965825"/>
          <p14:tracePt t="72713" x="3798888" y="5991225"/>
          <p14:tracePt t="72717" x="3798888" y="5999163"/>
          <p14:tracePt t="72728" x="3790950" y="6024563"/>
          <p14:tracePt t="72739" x="3763963" y="6042025"/>
          <p14:tracePt t="72745" x="3738563" y="6042025"/>
          <p14:tracePt t="72756" x="3705225" y="6042025"/>
          <p14:tracePt t="72757" x="3662363" y="6042025"/>
          <p14:tracePt t="72767" x="3636963" y="6042025"/>
          <p14:tracePt t="72778" x="3586163" y="6042025"/>
          <p14:tracePt t="72783" x="3502025" y="6042025"/>
          <p14:tracePt t="72795" x="3355975" y="6042025"/>
          <p14:tracePt t="72799" x="3203575" y="6042025"/>
          <p14:tracePt t="72811" x="3033713" y="6042025"/>
          <p14:tracePt t="72817" x="2881313" y="6049963"/>
          <p14:tracePt t="72823" x="2736850" y="6049963"/>
          <p14:tracePt t="72833" x="2608263" y="6049963"/>
          <p14:tracePt t="72839" x="2498725" y="6049963"/>
          <p14:tracePt t="72850" x="2387600" y="6049963"/>
          <p14:tracePt t="72861" x="2286000" y="6049963"/>
          <p14:tracePt t="72863" x="2184400" y="6067425"/>
          <p14:tracePt t="72873" x="2090738" y="6067425"/>
          <p14:tracePt t="72879" x="2014538" y="6067425"/>
          <p14:tracePt t="72889" x="1928813" y="6076950"/>
          <p14:tracePt t="72899" x="1870075" y="6076950"/>
          <p14:tracePt t="72906" x="1827213" y="6084888"/>
          <p14:tracePt t="72913" x="1766888" y="6092825"/>
          <p14:tracePt t="72922" x="1716088" y="6102350"/>
          <p14:tracePt t="72929" x="1690688" y="6102350"/>
          <p14:tracePt t="72939" x="1657350" y="6102350"/>
          <p14:tracePt t="72945" x="1614488" y="6102350"/>
          <p14:tracePt t="72956" x="1589088" y="6102350"/>
          <p14:tracePt t="72961" x="1555750" y="6102350"/>
          <p14:tracePt t="72972" x="1546225" y="6102350"/>
          <p14:tracePt t="72979" x="1538288" y="6102350"/>
          <p14:tracePt t="72985" x="1530350" y="6102350"/>
          <p14:tracePt t="72999" x="1520825" y="6102350"/>
          <p14:tracePt t="73011" x="1504950" y="6102350"/>
          <p14:tracePt t="73023" x="1487488" y="6102350"/>
          <p14:tracePt t="73027" x="1452563" y="6102350"/>
          <p14:tracePt t="73035" x="1436688" y="6102350"/>
          <p14:tracePt t="73042" x="1401763" y="6092825"/>
          <p14:tracePt t="73051" x="1360488" y="6092825"/>
          <p14:tracePt t="73061" x="1308100" y="6076950"/>
          <p14:tracePt t="73065" x="1282700" y="6076950"/>
          <p14:tracePt t="73077" x="1266825" y="6076950"/>
          <p14:tracePt t="73081" x="1241425" y="6076950"/>
          <p14:tracePt t="73092" x="1198563" y="6067425"/>
          <p14:tracePt t="73101" x="1138238" y="6059488"/>
          <p14:tracePt t="73106" x="1062038" y="6049963"/>
          <p14:tracePt t="73115" x="993775" y="6034088"/>
          <p14:tracePt t="73122" x="900113" y="6024563"/>
          <p14:tracePt t="73131" x="833438" y="6016625"/>
          <p14:tracePt t="73142" x="755650" y="6016625"/>
          <p14:tracePt t="73147" x="704850" y="6016625"/>
          <p14:tracePt t="73157" x="654050" y="6016625"/>
          <p14:tracePt t="73172" x="646113" y="6016625"/>
          <p14:tracePt t="73318" x="663575" y="6016625"/>
          <p14:tracePt t="73327" x="696913" y="6016625"/>
          <p14:tracePt t="73339" x="739775" y="6016625"/>
          <p14:tracePt t="73345" x="781050" y="6016625"/>
          <p14:tracePt t="73356" x="866775" y="6016625"/>
          <p14:tracePt t="73357" x="993775" y="6016625"/>
          <p14:tracePt t="73367" x="1163638" y="6016625"/>
          <p14:tracePt t="73378" x="1368425" y="6016625"/>
          <p14:tracePt t="73383" x="1657350" y="6016625"/>
          <p14:tracePt t="73394" x="1920875" y="6016625"/>
          <p14:tracePt t="73399" x="2184400" y="6016625"/>
          <p14:tracePt t="73411" x="2336800" y="6016625"/>
          <p14:tracePt t="73423" x="2574925" y="6008688"/>
          <p14:tracePt t="73433" x="2617788" y="6008688"/>
          <p14:tracePt t="73449" x="2625725" y="6008688"/>
          <p14:tracePt t="73461" x="2633663" y="6008688"/>
          <p14:tracePt t="73473" x="2643188" y="6008688"/>
          <p14:tracePt t="73483" x="2668588" y="6008688"/>
          <p14:tracePt t="73509" x="2676525" y="6008688"/>
          <p14:tracePt t="73541" x="2693988" y="6024563"/>
          <p14:tracePt t="73575" x="2701925" y="6024563"/>
          <p14:tracePt t="73636" x="2711450" y="6024563"/>
          <p14:tracePt t="73645" x="2719388" y="6034088"/>
          <p14:tracePt t="73661" x="2727325" y="6042025"/>
          <p14:tracePt t="73672" x="2727325" y="6049963"/>
          <p14:tracePt t="73681" x="2736850" y="6049963"/>
          <p14:tracePt t="73782" x="2744788" y="6049963"/>
          <p14:tracePt t="73789" x="2752725" y="6059488"/>
          <p14:tracePt t="73797" x="2752725" y="6067425"/>
          <p14:tracePt t="73807" x="2762250" y="6067425"/>
          <p14:tracePt t="73873" x="2770188" y="6067425"/>
          <p14:tracePt t="73883" x="2778125" y="6067425"/>
          <p14:tracePt t="73889" x="2787650" y="6067425"/>
          <p14:tracePt t="73899" x="2795588" y="6067425"/>
          <p14:tracePt t="73906" x="2813050" y="6067425"/>
          <p14:tracePt t="73923" x="2820988" y="6067425"/>
          <p14:tracePt t="73939" x="2830513" y="6067425"/>
          <p14:tracePt t="73963" x="2838450" y="6067425"/>
          <p14:tracePt t="73967" x="2846388" y="6067425"/>
          <p14:tracePt t="73979" x="2855913" y="6067425"/>
          <p14:tracePt t="73989" x="2871788" y="6067425"/>
          <p14:tracePt t="73994" x="2881313" y="6067425"/>
          <p14:tracePt t="74006" x="2897188" y="6067425"/>
          <p14:tracePt t="74013" x="2906713" y="6067425"/>
          <p14:tracePt t="74029" x="2906713" y="6059488"/>
          <p14:tracePt t="74033" x="2906713" y="6049963"/>
          <p14:tracePt t="74044" x="2906713" y="6042025"/>
          <p14:tracePt t="74056" x="2906713" y="6034088"/>
          <p14:tracePt t="74061" x="2906713" y="6024563"/>
          <p14:tracePt t="74072" x="2906713" y="5999163"/>
          <p14:tracePt t="74077" x="2906713" y="5991225"/>
          <p14:tracePt t="74085" x="2906713" y="5957888"/>
          <p14:tracePt t="74095" x="2906713" y="5932488"/>
          <p14:tracePt t="74099" x="2906713" y="5922963"/>
          <p14:tracePt t="74111" x="2906713" y="5905500"/>
          <p14:tracePt t="74115" x="2906713" y="5897563"/>
          <p14:tracePt t="74128" x="2897188" y="5889625"/>
          <p14:tracePt t="74135" x="2897188" y="5872163"/>
          <p14:tracePt t="74139" x="2897188" y="5864225"/>
          <p14:tracePt t="74149" x="2897188" y="5829300"/>
          <p14:tracePt t="74156" x="2897188" y="5821363"/>
          <p14:tracePt t="74165" x="2914650" y="5821363"/>
          <p14:tracePt t="74177" x="2949575" y="5813425"/>
          <p14:tracePt t="74181" x="2990850" y="5813425"/>
          <p14:tracePt t="74192" x="3008313" y="5803900"/>
          <p14:tracePt t="74195" x="3051175" y="5788025"/>
          <p14:tracePt t="74206" x="3109913" y="5770563"/>
          <p14:tracePt t="74215" x="3195638" y="5761038"/>
          <p14:tracePt t="74223" x="3279775" y="5761038"/>
          <p14:tracePt t="74231" x="3373438" y="5761038"/>
          <p14:tracePt t="74235" x="3467100" y="5761038"/>
          <p14:tracePt t="74245" x="3527425" y="5761038"/>
          <p14:tracePt t="74256" x="3594100" y="5761038"/>
          <p14:tracePt t="74261" x="3629025" y="5761038"/>
          <p14:tracePt t="74273" x="3636963" y="5761038"/>
          <p14:tracePt t="74277" x="3636963" y="5770563"/>
          <p14:tracePt t="74285" x="3646488" y="5778500"/>
          <p14:tracePt t="74295" x="3654425" y="5821363"/>
          <p14:tracePt t="74301" x="3654425" y="5838825"/>
          <p14:tracePt t="74311" x="3662363" y="5854700"/>
          <p14:tracePt t="74315" x="3671888" y="5864225"/>
          <p14:tracePt t="74328" x="3687763" y="5897563"/>
          <p14:tracePt t="74339" x="3705225" y="5905500"/>
          <p14:tracePt t="74341" x="3730625" y="5922963"/>
          <p14:tracePt t="74351" x="3738563" y="5922963"/>
          <p14:tracePt t="74357" x="3763963" y="5940425"/>
          <p14:tracePt t="74367" x="3781425" y="5940425"/>
          <p14:tracePt t="74378" x="3790950" y="5940425"/>
          <p14:tracePt t="74381" x="3798888" y="5940425"/>
          <p14:tracePt t="74392" x="3806825" y="5940425"/>
          <p14:tracePt t="74397" x="3816350" y="5940425"/>
          <p14:tracePt t="74437" x="3824288" y="5940425"/>
          <p14:tracePt t="74454" x="3832225" y="5940425"/>
          <p14:tracePt t="74460" x="3841750" y="5940425"/>
          <p14:tracePt t="74473" x="3841750" y="5932488"/>
          <p14:tracePt t="74483" x="3816350" y="5880100"/>
          <p14:tracePt t="74494" x="3763963" y="5846763"/>
          <p14:tracePt t="74497" x="3713163" y="5788025"/>
          <p14:tracePt t="74511" x="3679825" y="5770563"/>
          <p14:tracePt t="74513" x="3629025" y="5745163"/>
          <p14:tracePt t="74523" x="3552825" y="5710238"/>
          <p14:tracePt t="74533" x="3492500" y="5668963"/>
          <p14:tracePt t="74539" x="3398838" y="5641975"/>
          <p14:tracePt t="74549" x="3340100" y="5634038"/>
          <p14:tracePt t="74556" x="3330575" y="5634038"/>
          <p14:tracePt t="74563" x="3297238" y="5634038"/>
          <p14:tracePt t="74573" x="3289300" y="5641975"/>
          <p14:tracePt t="74579" x="3289300" y="5676900"/>
          <p14:tracePt t="74589" x="3279775" y="5694363"/>
          <p14:tracePt t="74594" x="3279775" y="5735638"/>
          <p14:tracePt t="74606" x="3289300" y="5788025"/>
          <p14:tracePt t="74613" x="3305175" y="5795963"/>
          <p14:tracePt t="74623" x="3340100" y="5821363"/>
          <p14:tracePt t="74629" x="3390900" y="5854700"/>
          <p14:tracePt t="74633" x="3459163" y="5897563"/>
          <p14:tracePt t="74644" x="3484563" y="5905500"/>
          <p14:tracePt t="74656" x="3502025" y="5905500"/>
          <p14:tracePt t="74661" x="3509963" y="5905500"/>
          <p14:tracePt t="74673" x="3517900" y="5905500"/>
          <p14:tracePt t="74729" x="3502025" y="5905500"/>
          <p14:tracePt t="74735" x="3467100" y="5905500"/>
          <p14:tracePt t="74745" x="3416300" y="5905500"/>
          <p14:tracePt t="74751" x="3289300" y="5922963"/>
          <p14:tracePt t="74761" x="3144838" y="5932488"/>
          <p14:tracePt t="74773" x="2974975" y="5948363"/>
          <p14:tracePt t="74777" x="2676525" y="5965825"/>
          <p14:tracePt t="74785" x="2328863" y="5965825"/>
          <p14:tracePt t="74792" x="1946275" y="5983288"/>
          <p14:tracePt t="74801" x="1571625" y="5999163"/>
          <p14:tracePt t="74811" x="1300163" y="6016625"/>
          <p14:tracePt t="74815" x="1062038" y="6024563"/>
          <p14:tracePt t="74827" x="909638" y="6024563"/>
          <p14:tracePt t="74831" x="798513" y="6024563"/>
          <p14:tracePt t="74842" x="714375" y="6024563"/>
          <p14:tracePt t="74851" x="696913" y="6024563"/>
          <p14:tracePt t="74856" x="671513" y="6024563"/>
          <p14:tracePt t="74885" x="663575" y="6008688"/>
          <p14:tracePt t="74901" x="663575" y="5999163"/>
          <p14:tracePt t="75184" x="654050" y="5999163"/>
          <p14:tracePt t="75199" x="663575" y="6008688"/>
          <p14:tracePt t="75211" x="679450" y="6008688"/>
          <p14:tracePt t="75215" x="704850" y="6008688"/>
          <p14:tracePt t="75233" x="722313" y="6008688"/>
          <p14:tracePt t="75239" x="730250" y="6008688"/>
          <p14:tracePt t="75256" x="747713" y="6008688"/>
          <p14:tracePt t="75265" x="755650" y="6008688"/>
          <p14:tracePt t="75277" x="773113" y="6008688"/>
          <p14:tracePt t="75279" x="790575" y="6008688"/>
          <p14:tracePt t="75289" x="798513" y="6008688"/>
          <p14:tracePt t="75295" x="833438" y="6008688"/>
          <p14:tracePt t="75306" x="849313" y="6008688"/>
          <p14:tracePt t="75425" x="858838" y="6008688"/>
          <p14:tracePt t="75435" x="866775" y="6008688"/>
          <p14:tracePt t="75710" x="884238" y="6008688"/>
          <p14:tracePt t="75713" x="917575" y="6008688"/>
          <p14:tracePt t="75723" x="968375" y="6008688"/>
          <p14:tracePt t="75729" x="993775" y="6008688"/>
          <p14:tracePt t="75739" x="1054100" y="6008688"/>
          <p14:tracePt t="75749" x="1112838" y="6008688"/>
          <p14:tracePt t="75756" x="1198563" y="5999163"/>
          <p14:tracePt t="75763" x="1257300" y="5983288"/>
          <p14:tracePt t="75772" x="1308100" y="5973763"/>
          <p14:tracePt t="75779" x="1333500" y="5965825"/>
          <p14:tracePt t="75825" x="1343025" y="5965825"/>
          <p14:tracePt t="76360" x="1343025" y="5973763"/>
          <p14:tracePt t="76586" x="1360488" y="5973763"/>
          <p14:tracePt t="76593" x="1368425" y="5991225"/>
          <p14:tracePt t="76712" x="1376363" y="6008688"/>
          <p14:tracePt t="76731" x="1385888" y="6008688"/>
          <p14:tracePt t="76739" x="1393825" y="6008688"/>
          <p14:tracePt t="76756" x="1411288" y="6008688"/>
          <p14:tracePt t="76763" x="1427163" y="6008688"/>
          <p14:tracePt t="76773" x="1436688" y="6008688"/>
          <p14:tracePt t="76778" x="1470025" y="6008688"/>
          <p14:tracePt t="76789" x="1477963" y="6008688"/>
          <p14:tracePt t="76806" x="1495425" y="6008688"/>
          <p14:tracePt t="76813" x="1512888" y="6008688"/>
          <p14:tracePt t="76828" x="1538288" y="6016625"/>
          <p14:tracePt t="76833" x="1546225" y="6016625"/>
          <p14:tracePt t="76844" x="1563688" y="6016625"/>
          <p14:tracePt t="76856" x="1581150" y="6024563"/>
          <p14:tracePt t="77212" x="1597025" y="6024563"/>
          <p14:tracePt t="77221" x="1606550" y="6024563"/>
          <p14:tracePt t="77228" x="1622425" y="6024563"/>
          <p14:tracePt t="77240" x="1657350" y="6024563"/>
          <p14:tracePt t="77241" x="1700213" y="6024563"/>
          <p14:tracePt t="77251" x="1725613" y="6024563"/>
          <p14:tracePt t="77263" x="1766888" y="6024563"/>
          <p14:tracePt t="77267" x="1844675" y="6024563"/>
          <p14:tracePt t="77278" x="1911350" y="6024563"/>
          <p14:tracePt t="77281" x="1971675" y="6024563"/>
          <p14:tracePt t="77292" x="1989138" y="6024563"/>
          <p14:tracePt t="77301" x="2005013" y="6024563"/>
          <p14:tracePt t="77453" x="2014538" y="6016625"/>
          <p14:tracePt t="77464" x="2022475" y="6016625"/>
          <p14:tracePt t="77473" x="2039938" y="6016625"/>
          <p14:tracePt t="77479" x="2047875" y="6016625"/>
          <p14:tracePt t="77489" x="2090738" y="6016625"/>
          <p14:tracePt t="77499" x="2141538" y="6024563"/>
          <p14:tracePt t="77506" x="2159000" y="6024563"/>
          <p14:tracePt t="77513" x="2217738" y="6024563"/>
          <p14:tracePt t="77522" x="2268538" y="6024563"/>
          <p14:tracePt t="77529" x="2344738" y="6024563"/>
          <p14:tracePt t="77539" x="2413000" y="6024563"/>
          <p14:tracePt t="77544" x="2489200" y="6024563"/>
          <p14:tracePt t="77556" x="2557463" y="6024563"/>
          <p14:tracePt t="77561" x="2617788" y="6024563"/>
          <p14:tracePt t="77572" x="2633663" y="6024563"/>
          <p14:tracePt t="78050" x="2643188" y="6024563"/>
          <p14:tracePt t="78106" x="2633663" y="6024563"/>
          <p14:tracePt t="78115" x="2617788" y="6024563"/>
          <p14:tracePt t="78122" x="2592388" y="6024563"/>
          <p14:tracePt t="78129" x="2557463" y="6034088"/>
          <p14:tracePt t="78139" x="2524125" y="6034088"/>
          <p14:tracePt t="78145" x="2481263" y="6034088"/>
          <p14:tracePt t="78156" x="2455863" y="6042025"/>
          <p14:tracePt t="78161" x="2422525" y="6042025"/>
          <p14:tracePt t="78172" x="2362200" y="6042025"/>
          <p14:tracePt t="78179" x="2336800" y="6042025"/>
          <p14:tracePt t="78185" x="2278063" y="6042025"/>
          <p14:tracePt t="78195" x="2217738" y="6024563"/>
          <p14:tracePt t="78201" x="2124075" y="5991225"/>
          <p14:tracePt t="78213" x="2065338" y="5965825"/>
          <p14:tracePt t="78223" x="2022475" y="5948363"/>
          <p14:tracePt t="78227" x="1997075" y="5932488"/>
          <p14:tracePt t="78235" x="1963738" y="5915025"/>
          <p14:tracePt t="78251" x="1963738" y="5905500"/>
          <p14:tracePt t="78261" x="1963738" y="5897563"/>
          <p14:tracePt t="78272" x="1963738" y="5872163"/>
          <p14:tracePt t="78281" x="1963738" y="5854700"/>
          <p14:tracePt t="78292" x="1979613" y="5854700"/>
          <p14:tracePt t="78295" x="2005013" y="5854700"/>
          <p14:tracePt t="78306" x="2030413" y="5854700"/>
          <p14:tracePt t="78311" x="2082800" y="5854700"/>
          <p14:tracePt t="78323" x="2141538" y="5854700"/>
          <p14:tracePt t="78331" x="2227263" y="5854700"/>
          <p14:tracePt t="78335" x="2336800" y="5854700"/>
          <p14:tracePt t="78347" x="2463800" y="5854700"/>
          <p14:tracePt t="78351" x="2608263" y="5854700"/>
          <p14:tracePt t="78361" x="2736850" y="5854700"/>
          <p14:tracePt t="78372" x="2846388" y="5854700"/>
          <p14:tracePt t="78378" x="2932113" y="5854700"/>
          <p14:tracePt t="78389" x="3000375" y="5854700"/>
          <p14:tracePt t="78392" x="3033713" y="5854700"/>
          <p14:tracePt t="78401" x="3041650" y="5854700"/>
          <p14:tracePt t="78421" x="3041650" y="5872163"/>
          <p14:tracePt t="78431" x="3033713" y="5872163"/>
          <p14:tracePt t="78441" x="3008313" y="5889625"/>
          <p14:tracePt t="78457" x="2974975" y="5889625"/>
          <p14:tracePt t="78473" x="2949575" y="5889625"/>
          <p14:tracePt t="78483" x="2940050" y="5889625"/>
          <p14:tracePt t="78497" x="2932113" y="5889625"/>
          <p14:tracePt t="78594" x="2940050" y="5889625"/>
          <p14:tracePt t="78605" x="2957513" y="5889625"/>
          <p14:tracePt t="78611" x="2965450" y="5889625"/>
          <p14:tracePt t="79674" x="2974975" y="5889625"/>
          <p14:tracePt t="79684" x="2949575" y="5889625"/>
          <p14:tracePt t="79695" x="2881313" y="5880100"/>
          <p14:tracePt t="79699" x="2795588" y="5872163"/>
          <p14:tracePt t="79711" x="2693988" y="5846763"/>
          <p14:tracePt t="79715" x="2608263" y="5838825"/>
          <p14:tracePt t="79942" x="2600325" y="5838825"/>
          <p14:tracePt t="79951" x="2600325" y="5813425"/>
          <p14:tracePt t="79955" x="2600325" y="5788025"/>
          <p14:tracePt t="79967" x="2600325" y="5735638"/>
          <p14:tracePt t="79979" x="2608263" y="5719763"/>
          <p14:tracePt t="79983" x="2643188" y="5668963"/>
          <p14:tracePt t="79989" x="2651125" y="5659438"/>
          <p14:tracePt t="79999" x="2660650" y="5659438"/>
          <p14:tracePt t="80196" x="2660650" y="5651500"/>
          <p14:tracePt t="80206" x="2651125" y="5634038"/>
          <p14:tracePt t="80215" x="2592388" y="5600700"/>
          <p14:tracePt t="80223" x="2566988" y="5591175"/>
          <p14:tracePt t="80231" x="2549525" y="5575300"/>
          <p14:tracePt t="80242" x="2506663" y="5565775"/>
          <p14:tracePt t="80245" x="2473325" y="5524500"/>
          <p14:tracePt t="80256" x="2447925" y="5514975"/>
          <p14:tracePt t="80261" x="2422525" y="5497513"/>
          <p14:tracePt t="80272" x="2379663" y="5464175"/>
          <p14:tracePt t="80281" x="2311400" y="5421313"/>
          <p14:tracePt t="80285" x="2217738" y="5380038"/>
          <p14:tracePt t="80295" x="2098675" y="5311775"/>
          <p14:tracePt t="80301" x="1963738" y="5218113"/>
          <p14:tracePt t="80311" x="1819275" y="5132388"/>
          <p14:tracePt t="80322" x="1649413" y="5030788"/>
          <p14:tracePt t="80328" x="1512888" y="4954588"/>
          <p14:tracePt t="80339" x="1393825" y="4868863"/>
          <p14:tracePt t="80341" x="1274763" y="4802188"/>
          <p14:tracePt t="80351" x="1155700" y="4733925"/>
          <p14:tracePt t="80361" x="1054100" y="4673600"/>
          <p14:tracePt t="80367" x="993775" y="4640263"/>
          <p14:tracePt t="80378" x="917575" y="4605338"/>
          <p14:tracePt t="80381" x="874713" y="4579938"/>
          <p14:tracePt t="80392" x="841375" y="4572000"/>
          <p14:tracePt t="80407" x="833438" y="4572000"/>
          <p14:tracePt t="80447" x="823913" y="4572000"/>
          <p14:tracePt t="80456" x="823913" y="4579938"/>
          <p14:tracePt t="80463" x="823913" y="4622800"/>
          <p14:tracePt t="80473" x="823913" y="4673600"/>
          <p14:tracePt t="80478" x="823913" y="4716463"/>
          <p14:tracePt t="80490" x="823913" y="4733925"/>
          <p14:tracePt t="80495" x="823913" y="4759325"/>
          <p14:tracePt t="80506" x="823913" y="4767263"/>
          <p14:tracePt t="80539" x="823913" y="4775200"/>
          <p14:tracePt t="80556" x="823913" y="4792663"/>
          <p14:tracePt t="80565" x="823913" y="4802188"/>
          <p14:tracePt t="80573" x="815975" y="4827588"/>
          <p14:tracePt t="80581" x="815975" y="4843463"/>
          <p14:tracePt t="80591" x="815975" y="4852988"/>
          <p14:tracePt t="80595" x="798513" y="4886325"/>
          <p14:tracePt t="80606" x="798513" y="4894263"/>
          <p14:tracePt t="80615" x="790575" y="4919663"/>
          <p14:tracePt t="80623" x="765175" y="4962525"/>
          <p14:tracePt t="80631" x="739775" y="4962525"/>
          <p14:tracePt t="80635" x="704850" y="4997450"/>
          <p14:tracePt t="80645" x="663575" y="5022850"/>
          <p14:tracePt t="80657" x="663575" y="5030788"/>
          <p14:tracePt t="80661" x="654050" y="5030788"/>
          <p14:tracePt t="80711" x="646113" y="5030788"/>
          <p14:tracePt t="80721" x="646113" y="5013325"/>
          <p14:tracePt t="80731" x="646113" y="4972050"/>
          <p14:tracePt t="80739" x="636588" y="4937125"/>
          <p14:tracePt t="80747" x="628650" y="4919663"/>
          <p14:tracePt t="80756" x="628650" y="4878388"/>
          <p14:tracePt t="80763" x="628650" y="4852988"/>
          <p14:tracePt t="80773" x="646113" y="4792663"/>
          <p14:tracePt t="80777" x="696913" y="4741863"/>
          <p14:tracePt t="80790" x="714375" y="4733925"/>
          <p14:tracePt t="80795" x="781050" y="4716463"/>
          <p14:tracePt t="80806" x="858838" y="4708525"/>
          <p14:tracePt t="80813" x="942975" y="4683125"/>
          <p14:tracePt t="80817" x="1019175" y="4673600"/>
          <p14:tracePt t="80828" x="1104900" y="4665663"/>
          <p14:tracePt t="80833" x="1163638" y="4665663"/>
          <p14:tracePt t="80845" x="1198563" y="4665663"/>
          <p14:tracePt t="80856" x="1206500" y="4665663"/>
          <p14:tracePt t="80857" x="1241425" y="4683125"/>
          <p14:tracePt t="80867" x="1241425" y="4691063"/>
          <p14:tracePt t="80888" x="1249363" y="4759325"/>
          <p14:tracePt t="80895" x="1249363" y="4784725"/>
          <p14:tracePt t="80899" x="1249363" y="4810125"/>
          <p14:tracePt t="80910" x="1241425" y="4843463"/>
          <p14:tracePt t="80913" x="1241425" y="4852988"/>
          <p14:tracePt t="80923" x="1216025" y="4878388"/>
          <p14:tracePt t="80933" x="1198563" y="4878388"/>
          <p14:tracePt t="80939" x="1173163" y="4886325"/>
          <p14:tracePt t="80949" x="1147763" y="4886325"/>
          <p14:tracePt t="80956" x="1112838" y="4886325"/>
          <p14:tracePt t="80963" x="1062038" y="4886325"/>
          <p14:tracePt t="80973" x="993775" y="4868863"/>
          <p14:tracePt t="80979" x="935038" y="4827588"/>
          <p14:tracePt t="80989" x="900113" y="4792663"/>
          <p14:tracePt t="80995" x="841375" y="4733925"/>
          <p14:tracePt t="81006" x="798513" y="4640263"/>
          <p14:tracePt t="81015" x="765175" y="4554538"/>
          <p14:tracePt t="81022" x="755650" y="4427538"/>
          <p14:tracePt t="81029" x="730250" y="4283075"/>
          <p14:tracePt t="81035" x="714375" y="4087813"/>
          <p14:tracePt t="81045" x="714375" y="3883025"/>
          <p14:tracePt t="81056" x="704850" y="3671888"/>
          <p14:tracePt t="81061" x="688975" y="3433763"/>
          <p14:tracePt t="81072" x="688975" y="3228975"/>
          <p14:tracePt t="81078" x="688975" y="3051175"/>
          <p14:tracePt t="81085" x="688975" y="2897188"/>
          <p14:tracePt t="81095" x="688975" y="2787650"/>
          <p14:tracePt t="81101" x="688975" y="2660650"/>
          <p14:tracePt t="81111" x="704850" y="2532063"/>
          <p14:tracePt t="81115" x="739775" y="2413000"/>
          <p14:tracePt t="81127" x="781050" y="2336800"/>
          <p14:tracePt t="81135" x="833438" y="2260600"/>
          <p14:tracePt t="81142" x="841375" y="2243138"/>
          <p14:tracePt t="81151" x="849313" y="2217738"/>
          <p14:tracePt t="81297" x="858838" y="2209800"/>
          <p14:tracePt t="81325" x="858838" y="2192338"/>
          <p14:tracePt t="81333" x="858838" y="2149475"/>
          <p14:tracePt t="81339" x="858838" y="2124075"/>
          <p14:tracePt t="81347" x="858838" y="2098675"/>
          <p14:tracePt t="81351" x="866775" y="2065338"/>
          <p14:tracePt t="81363" x="935038" y="1997075"/>
          <p14:tracePt t="81373" x="985838" y="1954213"/>
          <p14:tracePt t="81378" x="1011238" y="1946275"/>
          <p14:tracePt t="81389" x="1062038" y="1928813"/>
          <p14:tracePt t="81395" x="1112838" y="1911350"/>
          <p14:tracePt t="81406" x="1181100" y="1903413"/>
          <p14:tracePt t="81413" x="1241425" y="1895475"/>
          <p14:tracePt t="81417" x="1317625" y="1878013"/>
          <p14:tracePt t="81428" x="1401763" y="1870075"/>
          <p14:tracePt t="81433" x="1495425" y="1844675"/>
          <p14:tracePt t="81444" x="1589088" y="1835150"/>
          <p14:tracePt t="81456" x="1665288" y="1819275"/>
          <p14:tracePt t="81461" x="1716088" y="1793875"/>
          <p14:tracePt t="81473" x="1766888" y="1751013"/>
          <p14:tracePt t="81483" x="1776413" y="1700213"/>
          <p14:tracePt t="81495" x="1784350" y="1649413"/>
          <p14:tracePt t="81499" x="1784350" y="1622425"/>
          <p14:tracePt t="81511" x="1784350" y="1597025"/>
          <p14:tracePt t="81513" x="1784350" y="1571625"/>
          <p14:tracePt t="81523" x="1784350" y="1546225"/>
          <p14:tracePt t="81533" x="1784350" y="1538288"/>
          <p14:tracePt t="81539" x="1784350" y="1520825"/>
          <p14:tracePt t="81549" x="1776413" y="1504950"/>
          <p14:tracePt t="81556" x="1741488" y="1470025"/>
          <p14:tracePt t="81565" x="1700213" y="1436688"/>
          <p14:tracePt t="81577" x="1665288" y="1419225"/>
          <p14:tracePt t="81579" x="1622425" y="1401763"/>
          <p14:tracePt t="81589" x="1530350" y="1350963"/>
          <p14:tracePt t="81595" x="1452563" y="1308100"/>
          <p14:tracePt t="81606" x="1350963" y="1282700"/>
          <p14:tracePt t="81615" x="1223963" y="1266825"/>
          <p14:tracePt t="81622" x="1079500" y="1249363"/>
          <p14:tracePt t="81629" x="952500" y="1241425"/>
          <p14:tracePt t="81635" x="841375" y="1231900"/>
          <p14:tracePt t="81645" x="722313" y="1231900"/>
          <p14:tracePt t="81656" x="628650" y="1231900"/>
          <p14:tracePt t="81662" x="552450" y="1241425"/>
          <p14:tracePt t="81672" x="492125" y="1274763"/>
          <p14:tracePt t="81677" x="441325" y="1300163"/>
          <p14:tracePt t="81685" x="415925" y="1325563"/>
          <p14:tracePt t="81695" x="400050" y="1343025"/>
          <p14:tracePt t="81699" x="400050" y="1350963"/>
          <p14:tracePt t="81721" x="400050" y="1360488"/>
          <p14:tracePt t="81727" x="400050" y="1368425"/>
          <p14:tracePt t="81735" x="400050" y="1393825"/>
          <p14:tracePt t="81741" x="415925" y="1411288"/>
          <p14:tracePt t="81751" x="441325" y="1419225"/>
          <p14:tracePt t="81761" x="492125" y="1436688"/>
          <p14:tracePt t="81765" x="585788" y="1462088"/>
          <p14:tracePt t="81777" x="696913" y="1470025"/>
          <p14:tracePt t="81781" x="808038" y="1477963"/>
          <p14:tracePt t="81792" x="935038" y="1495425"/>
          <p14:tracePt t="81801" x="1062038" y="1495425"/>
          <p14:tracePt t="81807" x="1147763" y="1495425"/>
          <p14:tracePt t="81817" x="1206500" y="1495425"/>
          <p14:tracePt t="81822" x="1257300" y="1495425"/>
          <p14:tracePt t="81831" x="1266825" y="1487488"/>
          <p14:tracePt t="81842" x="1274763" y="1462088"/>
          <p14:tracePt t="81847" x="1274763" y="1419225"/>
          <p14:tracePt t="81857" x="1274763" y="1385888"/>
          <p14:tracePt t="81861" x="1266825" y="1333500"/>
          <p14:tracePt t="81873" x="1241425" y="1308100"/>
          <p14:tracePt t="81881" x="1206500" y="1249363"/>
          <p14:tracePt t="81890" x="1173163" y="1223963"/>
          <p14:tracePt t="81897" x="1155700" y="1223963"/>
          <p14:tracePt t="81906" x="1104900" y="1216025"/>
          <p14:tracePt t="81913" x="1062038" y="1206500"/>
          <p14:tracePt t="81923" x="985838" y="1198563"/>
          <p14:tracePt t="81928" x="892175" y="1198563"/>
          <p14:tracePt t="81939" x="808038" y="1198563"/>
          <p14:tracePt t="81941" x="704850" y="1198563"/>
          <p14:tracePt t="81956" x="646113" y="1223963"/>
          <p14:tracePt t="81963" x="628650" y="1231900"/>
          <p14:tracePt t="81967" x="628650" y="1241425"/>
          <p14:tracePt t="81978" x="628650" y="1266825"/>
          <p14:tracePt t="81983" x="628650" y="1292225"/>
          <p14:tracePt t="81994" x="671513" y="1333500"/>
          <p14:tracePt t="82006" x="696913" y="1343025"/>
          <p14:tracePt t="82007" x="755650" y="1350963"/>
          <p14:tracePt t="82017" x="841375" y="1368425"/>
          <p14:tracePt t="82023" x="952500" y="1376363"/>
          <p14:tracePt t="82033" x="1044575" y="1385888"/>
          <p14:tracePt t="82044" x="1138238" y="1385888"/>
          <p14:tracePt t="82047" x="1223963" y="1385888"/>
          <p14:tracePt t="82061" x="1308100" y="1385888"/>
          <p14:tracePt t="82063" x="1360488" y="1393825"/>
          <p14:tracePt t="82073" x="1368425" y="1393825"/>
          <p14:tracePt t="82083" x="1376363" y="1393825"/>
          <p14:tracePt t="82169" x="1385888" y="1393825"/>
          <p14:tracePt t="82185" x="1368425" y="1385888"/>
          <p14:tracePt t="82195" x="1350963" y="1385888"/>
          <p14:tracePt t="82199" x="1300163" y="1376363"/>
          <p14:tracePt t="82302" x="1292225" y="1376363"/>
          <p14:tracePt t="82498" x="1308100" y="1376363"/>
          <p14:tracePt t="82507" x="1325563" y="1376363"/>
          <p14:tracePt t="82527" x="1333500" y="1376363"/>
          <p14:tracePt t="82547" x="1333500" y="1368425"/>
          <p14:tracePt t="82558" x="1333500" y="1360488"/>
          <p14:tracePt t="82563" x="1333500" y="1317625"/>
          <p14:tracePt t="82573" x="1333500" y="1282700"/>
          <p14:tracePt t="82578" x="1274763" y="1231900"/>
          <p14:tracePt t="82589" x="1216025" y="1163638"/>
          <p14:tracePt t="82597" x="1206500" y="1147763"/>
          <p14:tracePt t="82606" x="1122363" y="1112838"/>
          <p14:tracePt t="82613" x="1003300" y="1069975"/>
          <p14:tracePt t="82622" x="866775" y="1054100"/>
          <p14:tracePt t="82629" x="663575" y="1028700"/>
          <p14:tracePt t="82639" x="484188" y="1011238"/>
          <p14:tracePt t="82644" x="238125" y="993775"/>
          <p14:tracePt t="82656" x="85725" y="993775"/>
          <p14:tracePt t="82749" x="127000" y="1571625"/>
          <p14:tracePt t="82760" x="255588" y="1571625"/>
          <p14:tracePt t="82765" x="400050" y="1571625"/>
          <p14:tracePt t="82777" x="552450" y="1571625"/>
          <p14:tracePt t="82779" x="722313" y="1571625"/>
          <p14:tracePt t="82789" x="900113" y="1571625"/>
          <p14:tracePt t="82799" x="1036638" y="1571625"/>
          <p14:tracePt t="82806" x="1155700" y="1571625"/>
          <p14:tracePt t="82823" x="1163638" y="1571625"/>
          <p14:tracePt t="82845" x="1173163" y="1571625"/>
          <p14:tracePt t="82856" x="1173163" y="1563688"/>
          <p14:tracePt t="82865" x="1173163" y="1555750"/>
          <p14:tracePt t="82877" x="1173163" y="1546225"/>
          <p14:tracePt t="82885" x="1173163" y="1538288"/>
          <p14:tracePt t="82911" x="1163638" y="1538288"/>
          <p14:tracePt t="82923" x="1155700" y="1538288"/>
          <p14:tracePt t="82928" x="1130300" y="1538288"/>
          <p14:tracePt t="82939" x="1104900" y="1538288"/>
          <p14:tracePt t="82947" x="1096963" y="1571625"/>
          <p14:tracePt t="82951" x="1087438" y="1606550"/>
          <p14:tracePt t="82962" x="1087438" y="1649413"/>
          <p14:tracePt t="82965" x="1087438" y="1733550"/>
          <p14:tracePt t="82978" x="1079500" y="1809750"/>
          <p14:tracePt t="82989" x="1069975" y="1911350"/>
          <p14:tracePt t="82992" x="1044575" y="2047875"/>
          <p14:tracePt t="83001" x="1019175" y="2184400"/>
          <p14:tracePt t="83007" x="1019175" y="2354263"/>
          <p14:tracePt t="83017" x="1011238" y="2566988"/>
          <p14:tracePt t="83028" x="1011238" y="2795588"/>
          <p14:tracePt t="83031" x="1011238" y="3059113"/>
          <p14:tracePt t="83042" x="1011238" y="3348038"/>
          <p14:tracePt t="83047" x="1019175" y="3671888"/>
          <p14:tracePt t="83057" x="1112838" y="4044950"/>
          <p14:tracePt t="83067" x="1216025" y="4394200"/>
          <p14:tracePt t="83072" x="1385888" y="4724400"/>
          <p14:tracePt t="83083" x="1504950" y="4997450"/>
          <p14:tracePt t="83089" x="1665288" y="5302250"/>
          <p14:tracePt t="83097" x="1819275" y="5557838"/>
          <p14:tracePt t="83107" x="1920875" y="5727700"/>
          <p14:tracePt t="83113" x="1997075" y="5864225"/>
          <p14:tracePt t="83123" x="2014538" y="5932488"/>
          <p14:tracePt t="83128" x="2047875" y="5973763"/>
          <p14:tracePt t="83946" x="2098675" y="5999163"/>
          <p14:tracePt t="83956" x="2124075" y="6008688"/>
          <p14:tracePt t="83961" x="2200275" y="6016625"/>
          <p14:tracePt t="83973" x="2293938" y="6042025"/>
          <p14:tracePt t="83975" x="2387600" y="6049963"/>
          <p14:tracePt t="83985" x="2489200" y="6076950"/>
          <p14:tracePt t="83995" x="2592388" y="6102350"/>
          <p14:tracePt t="83999" x="2643188" y="6110288"/>
          <p14:tracePt t="84011" x="2651125" y="6118225"/>
          <p14:tracePt t="84015" x="2660650" y="6118225"/>
          <p14:tracePt t="84027" x="2686050" y="6118225"/>
          <p14:tracePt t="84430" x="2686050" y="6161088"/>
          <p14:tracePt t="84440" x="2686050" y="6178550"/>
          <p14:tracePt t="84449" x="2686050" y="6203950"/>
          <p14:tracePt t="84456" x="2686050" y="6221413"/>
          <p14:tracePt t="84465" x="2686050" y="6229350"/>
          <p14:tracePt t="84473" x="2686050" y="6237288"/>
          <p14:tracePt t="84479" x="2686050" y="6246813"/>
          <p14:tracePt t="84489" x="2686050" y="6262688"/>
          <p14:tracePt t="84495" x="2676525" y="6272213"/>
          <p14:tracePt t="84506" x="2676525" y="6280150"/>
          <p14:tracePt t="85004" x="2676525" y="6288088"/>
          <p14:tracePt t="85014" x="2668588" y="6288088"/>
          <p14:tracePt t="85024" x="2643188" y="6313488"/>
          <p14:tracePt t="85030" x="2625725" y="6323013"/>
          <p14:tracePt t="85049" x="2600325" y="6330950"/>
          <p14:tracePt t="85056" x="2549525" y="6338888"/>
          <p14:tracePt t="85065" x="2516188" y="6356350"/>
          <p14:tracePt t="85072" x="2489200" y="6356350"/>
          <p14:tracePt t="85079" x="2438400" y="6381750"/>
          <p14:tracePt t="85089" x="2379663" y="6399213"/>
          <p14:tracePt t="85095" x="2303463" y="6407150"/>
          <p14:tracePt t="85106" x="2227263" y="6442075"/>
          <p14:tracePt t="85111" x="2166938" y="6450013"/>
          <p14:tracePt t="85123" x="2108200" y="6457950"/>
          <p14:tracePt t="85129" x="2065338" y="6475413"/>
          <p14:tracePt t="85145" x="2039938" y="6475413"/>
          <p14:tracePt t="85151" x="2005013" y="6475413"/>
          <p14:tracePt t="85171" x="1997075" y="6475413"/>
          <p14:tracePt t="85291" x="1989138" y="6475413"/>
          <p14:tracePt t="85317" x="2005013" y="6475413"/>
          <p14:tracePt t="85321" x="2014538" y="6467475"/>
          <p14:tracePt t="85331" x="2022475" y="6467475"/>
          <p14:tracePt t="85347" x="2030413" y="6457950"/>
          <p14:tracePt t="85358" x="2047875" y="6457950"/>
          <p14:tracePt t="85372" x="2073275" y="6457950"/>
          <p14:tracePt t="85383" x="2098675" y="6457950"/>
          <p14:tracePt t="85389" x="2124075" y="6457950"/>
          <p14:tracePt t="85397" x="2149475" y="6457950"/>
          <p14:tracePt t="85407" x="2192338" y="6457950"/>
          <p14:tracePt t="85413" x="2227263" y="6457950"/>
          <p14:tracePt t="85427" x="2243138" y="6457950"/>
          <p14:tracePt t="85766" x="2252663" y="6467475"/>
          <p14:tracePt t="85775" x="2293938" y="6475413"/>
          <p14:tracePt t="85792" x="2311400" y="6483350"/>
          <p14:tracePt t="85801" x="2319338" y="6483350"/>
          <p14:tracePt t="85806" x="2328863" y="6483350"/>
          <p14:tracePt t="85815" x="2336800" y="6492875"/>
          <p14:tracePt t="85861" x="2344738" y="6492875"/>
          <p14:tracePt t="85871" x="2344738" y="6500813"/>
          <p14:tracePt t="86014" x="2344738" y="6518275"/>
          <p14:tracePt t="86024" x="2336800" y="6526213"/>
          <p14:tracePt t="86044" x="2319338" y="6526213"/>
          <p14:tracePt t="86392" x="2303463" y="6526213"/>
          <p14:tracePt t="86401" x="2293938" y="6526213"/>
          <p14:tracePt t="86408" x="2286000" y="6526213"/>
          <p14:tracePt t="86417" x="2278063" y="6526213"/>
          <p14:tracePt t="86427" x="2268538" y="6526213"/>
          <p14:tracePt t="86680" x="2278063" y="6518275"/>
          <p14:tracePt t="86689" x="2293938" y="6518275"/>
          <p14:tracePt t="86693" x="2311400" y="6510338"/>
          <p14:tracePt t="86706" x="2336800" y="6492875"/>
          <p14:tracePt t="86711" x="2371725" y="6475413"/>
          <p14:tracePt t="86722" x="2387600" y="6467475"/>
          <p14:tracePt t="86729" x="2422525" y="6457950"/>
          <p14:tracePt t="86733" x="2463800" y="6432550"/>
          <p14:tracePt t="86744" x="2516188" y="6424613"/>
          <p14:tracePt t="86749" x="2541588" y="6416675"/>
          <p14:tracePt t="86761" x="2566988" y="6416675"/>
          <p14:tracePt t="86773" x="2592388" y="6407150"/>
          <p14:tracePt t="86829" x="2557463" y="6407150"/>
          <p14:tracePt t="86835" x="2532063" y="6407150"/>
          <p14:tracePt t="86845" x="2524125" y="6407150"/>
          <p14:tracePt t="86849" x="2498725" y="6407150"/>
          <p14:tracePt t="86861" x="2473325" y="6407150"/>
          <p14:tracePt t="86888" x="2463800" y="6407150"/>
          <p14:tracePt t="86892" x="2447925" y="6407150"/>
          <p14:tracePt t="86907" x="2438400" y="6407150"/>
          <p14:tracePt t="86915" x="2422525" y="6407150"/>
          <p14:tracePt t="86923" x="2397125" y="6407150"/>
          <p14:tracePt t="86931" x="2354263" y="6424613"/>
          <p14:tracePt t="86935" x="2328863" y="6424613"/>
          <p14:tracePt t="86945" x="2319338" y="6424613"/>
          <p14:tracePt t="86956" x="2278063" y="6424613"/>
          <p14:tracePt t="86961" x="2260600" y="6424613"/>
          <p14:tracePt t="86972" x="2227263" y="6424613"/>
          <p14:tracePt t="86978" x="2184400" y="6424613"/>
          <p14:tracePt t="86989" x="2166938" y="6424613"/>
          <p14:tracePt t="86994" x="2141538" y="6424613"/>
          <p14:tracePt t="87006" x="2133600" y="6424613"/>
          <p14:tracePt t="87013" x="2108200" y="6424613"/>
          <p14:tracePt t="87017" x="2098675" y="6424613"/>
          <p14:tracePt t="87094" x="2090738" y="6424613"/>
          <p14:tracePt t="87568" x="2133600" y="6424613"/>
          <p14:tracePt t="87575" x="2192338" y="6424613"/>
          <p14:tracePt t="87583" x="2293938" y="6416675"/>
          <p14:tracePt t="87594" x="2379663" y="6399213"/>
          <p14:tracePt t="87597" x="2455863" y="6391275"/>
          <p14:tracePt t="87607" x="2516188" y="6391275"/>
          <p14:tracePt t="87613" x="2541588" y="6391275"/>
          <p14:tracePt t="87623" x="2549525" y="6391275"/>
          <p14:tracePt t="87633" x="2557463" y="6381750"/>
          <p14:tracePt t="88369" x="2549525" y="6381750"/>
          <p14:tracePt t="88380" x="2574925" y="6381750"/>
          <p14:tracePt t="88383" x="2625725" y="6381750"/>
          <p14:tracePt t="88395" x="2651125" y="6381750"/>
          <p14:tracePt t="88399" x="2693988" y="6381750"/>
          <p14:tracePt t="88411" x="2752725" y="6381750"/>
          <p14:tracePt t="88423" x="2820988" y="6381750"/>
          <p14:tracePt t="88427" x="2855913" y="6381750"/>
          <p14:tracePt t="88435" x="2871788" y="6381750"/>
          <p14:tracePt t="88532" x="2863850" y="6381750"/>
          <p14:tracePt t="88541" x="2855913" y="6381750"/>
          <p14:tracePt t="88708" x="2881313" y="6381750"/>
          <p14:tracePt t="88711" x="2914650" y="6381750"/>
          <p14:tracePt t="88722" x="2957513" y="6381750"/>
          <p14:tracePt t="88729" x="3041650" y="6373813"/>
          <p14:tracePt t="88739" x="3119438" y="6365875"/>
          <p14:tracePt t="88747" x="3186113" y="6338888"/>
          <p14:tracePt t="88756" x="3221038" y="6330950"/>
          <p14:tracePt t="88763" x="3228975" y="6330950"/>
          <p14:tracePt t="89098" x="3221038" y="6330950"/>
          <p14:tracePt t="89107" x="3211513" y="6330950"/>
          <p14:tracePt t="89113" x="3203575" y="6330950"/>
          <p14:tracePt t="89123" x="3186113" y="6330950"/>
          <p14:tracePt t="89133" x="3170238" y="6330950"/>
          <p14:tracePt t="89147" x="3144838" y="6330950"/>
          <p14:tracePt t="89157" x="3135313" y="6330950"/>
          <p14:tracePt t="89173" x="3119438" y="6330950"/>
          <p14:tracePt t="89183" x="3084513" y="6338888"/>
          <p14:tracePt t="89199" x="3067050" y="6338888"/>
          <p14:tracePt t="89211" x="3059113" y="6348413"/>
          <p14:tracePt t="89235" x="3041650" y="6348413"/>
          <p14:tracePt t="89366" x="3033713" y="6348413"/>
          <p14:tracePt t="89375" x="3025775" y="6348413"/>
          <p14:tracePt t="89385" x="3016250" y="6356350"/>
          <p14:tracePt t="89401" x="3008313" y="6356350"/>
          <p14:tracePt t="89411" x="3000375" y="6365875"/>
          <p14:tracePt t="89447" x="2990850" y="6365875"/>
          <p14:tracePt t="89457" x="2982913" y="6365875"/>
          <p14:tracePt t="89796" x="3008313" y="6365875"/>
          <p14:tracePt t="89805" x="3016250" y="6365875"/>
          <p14:tracePt t="89809" x="3051175" y="6365875"/>
          <p14:tracePt t="89822" x="3076575" y="6365875"/>
          <p14:tracePt t="89828" x="3135313" y="6365875"/>
          <p14:tracePt t="89835" x="3221038" y="6365875"/>
          <p14:tracePt t="89845" x="3348038" y="6365875"/>
          <p14:tracePt t="89849" x="3527425" y="6365875"/>
          <p14:tracePt t="89872" x="3900488" y="6365875"/>
          <p14:tracePt t="89878" x="4052888" y="6365875"/>
          <p14:tracePt t="89885" x="4197350" y="6365875"/>
          <p14:tracePt t="89891" x="4300538" y="6356350"/>
          <p14:tracePt t="89901" x="4308475" y="6356350"/>
          <p14:tracePt t="89935" x="4308475" y="6348413"/>
          <p14:tracePt t="89945" x="4300538" y="6338888"/>
          <p14:tracePt t="89951" x="4257675" y="6338888"/>
          <p14:tracePt t="89961" x="4224338" y="6330950"/>
          <p14:tracePt t="89972" x="4197350" y="6330950"/>
          <p14:tracePt t="89977" x="4164013" y="6330950"/>
          <p14:tracePt t="89985" x="4156075" y="6330950"/>
          <p14:tracePt t="89992" x="4130675" y="6330950"/>
          <p14:tracePt t="90001" x="4113213" y="6330950"/>
          <p14:tracePt t="90011" x="4095750" y="6330950"/>
          <p14:tracePt t="90017" x="4052888" y="6330950"/>
          <p14:tracePt t="90028" x="4019550" y="6330950"/>
          <p14:tracePt t="90031" x="3968750" y="6330950"/>
          <p14:tracePt t="90042" x="3943350" y="6330950"/>
          <p14:tracePt t="90051" x="3900488" y="6330950"/>
          <p14:tracePt t="90057" x="3832225" y="6330950"/>
          <p14:tracePt t="90067" x="3773488" y="6330950"/>
          <p14:tracePt t="90072" x="3697288" y="6330950"/>
          <p14:tracePt t="90081" x="3646488" y="6330950"/>
          <p14:tracePt t="90094" x="3586163" y="6330950"/>
          <p14:tracePt t="90097" x="3552825" y="6330950"/>
          <p14:tracePt t="90107" x="3509963" y="6330950"/>
          <p14:tracePt t="90113" x="3492500" y="6323013"/>
          <p14:tracePt t="90360" x="3484563" y="6323013"/>
          <p14:tracePt t="90371" x="3459163" y="6323013"/>
          <p14:tracePt t="90380" x="3408363" y="6323013"/>
          <p14:tracePt t="90385" x="3348038" y="6323013"/>
          <p14:tracePt t="90395" x="3263900" y="6323013"/>
          <p14:tracePt t="90399" x="3135313" y="6323013"/>
          <p14:tracePt t="90412" x="2982913" y="6323013"/>
          <p14:tracePt t="90422" x="2813050" y="6323013"/>
          <p14:tracePt t="90428" x="2633663" y="6323013"/>
          <p14:tracePt t="90435" x="2498725" y="6323013"/>
          <p14:tracePt t="90439" x="2379663" y="6323013"/>
          <p14:tracePt t="90449" x="2293938" y="6323013"/>
          <p14:tracePt t="90461" x="2235200" y="6323013"/>
          <p14:tracePt t="90485" x="2217738" y="6313488"/>
          <p14:tracePt t="90522" x="2268538" y="6305550"/>
          <p14:tracePt t="90528" x="2286000" y="6297613"/>
          <p14:tracePt t="90539" x="2344738" y="6288088"/>
          <p14:tracePt t="90547" x="2430463" y="6288088"/>
          <p14:tracePt t="90551" x="2541588" y="6288088"/>
          <p14:tracePt t="90561" x="2693988" y="6288088"/>
          <p14:tracePt t="90567" x="2871788" y="6288088"/>
          <p14:tracePt t="90578" x="3041650" y="6288088"/>
          <p14:tracePt t="90589" x="3246438" y="6288088"/>
          <p14:tracePt t="90594" x="3424238" y="6288088"/>
          <p14:tracePt t="90606" x="3603625" y="6280150"/>
          <p14:tracePt t="90607" x="3748088" y="6280150"/>
          <p14:tracePt t="90617" x="3875088" y="6280150"/>
          <p14:tracePt t="90628" x="3968750" y="6280150"/>
          <p14:tracePt t="90633" x="3976688" y="6280150"/>
          <p14:tracePt t="90693" x="3960813" y="6272213"/>
          <p14:tracePt t="90699" x="3935413" y="6262688"/>
          <p14:tracePt t="90710" x="3892550" y="6262688"/>
          <p14:tracePt t="90713" x="3816350" y="6254750"/>
          <p14:tracePt t="90723" x="3730625" y="6229350"/>
          <p14:tracePt t="90733" x="3619500" y="6203950"/>
          <p14:tracePt t="90739" x="3484563" y="6178550"/>
          <p14:tracePt t="90749" x="3373438" y="6161088"/>
          <p14:tracePt t="90756" x="3271838" y="6127750"/>
          <p14:tracePt t="90763" x="3211513" y="6118225"/>
          <p14:tracePt t="90773" x="3160713" y="6102350"/>
          <p14:tracePt t="90779" x="3152775" y="6102350"/>
          <p14:tracePt t="90789" x="3135313" y="6092825"/>
          <p14:tracePt t="90794" x="3127375" y="6092825"/>
          <p14:tracePt t="90811" x="3119438" y="6084888"/>
          <p14:tracePt t="90857" x="3119438" y="6076950"/>
          <p14:tracePt t="90859" x="3127375" y="6076950"/>
          <p14:tracePt t="90873" x="3160713" y="6059488"/>
          <p14:tracePt t="90878" x="3221038" y="6059488"/>
          <p14:tracePt t="90885" x="3238500" y="6059488"/>
          <p14:tracePt t="90896" x="3279775" y="6059488"/>
          <p14:tracePt t="90899" x="3330575" y="6049963"/>
          <p14:tracePt t="90911" x="3355975" y="6049963"/>
          <p14:tracePt t="90915" x="3373438" y="6042025"/>
          <p14:tracePt t="90928" x="3390900" y="6042025"/>
          <p14:tracePt t="90985" x="3382963" y="6049963"/>
          <p14:tracePt t="90991" x="3382963" y="6059488"/>
          <p14:tracePt t="91001" x="3340100" y="6059488"/>
          <p14:tracePt t="91011" x="3314700" y="6076950"/>
          <p14:tracePt t="91015" x="3263900" y="6084888"/>
          <p14:tracePt t="91028" x="3228975" y="6084888"/>
          <p14:tracePt t="91031" x="3195638" y="6084888"/>
          <p14:tracePt t="91042" x="3144838" y="6084888"/>
          <p14:tracePt t="91051" x="3059113" y="6084888"/>
          <p14:tracePt t="91057" x="2932113" y="6084888"/>
          <p14:tracePt t="91067" x="2795588" y="6084888"/>
          <p14:tracePt t="91072" x="2651125" y="6084888"/>
          <p14:tracePt t="91081" x="2532063" y="6076950"/>
          <p14:tracePt t="91092" x="2463800" y="6049963"/>
          <p14:tracePt t="91097" x="2413000" y="6034088"/>
          <p14:tracePt t="91107" x="2379663" y="6016625"/>
          <p14:tracePt t="91117" x="2379663" y="5999163"/>
          <p14:tracePt t="91122" x="2379663" y="5991225"/>
          <p14:tracePt t="91131" x="2379663" y="5973763"/>
          <p14:tracePt t="91142" x="2397125" y="5973763"/>
          <p14:tracePt t="91147" x="2422525" y="5965825"/>
          <p14:tracePt t="91157" x="2481263" y="5957888"/>
          <p14:tracePt t="91163" x="2574925" y="5932488"/>
          <p14:tracePt t="91173" x="2701925" y="5922963"/>
          <p14:tracePt t="91183" x="2838450" y="5915025"/>
          <p14:tracePt t="91189" x="3016250" y="5915025"/>
          <p14:tracePt t="91197" x="3221038" y="5915025"/>
          <p14:tracePt t="91206" x="3449638" y="5915025"/>
          <p14:tracePt t="91214" x="3654425" y="5915025"/>
          <p14:tracePt t="91223" x="3832225" y="5915025"/>
          <p14:tracePt t="91228" x="3960813" y="5915025"/>
          <p14:tracePt t="91239" x="4044950" y="5915025"/>
          <p14:tracePt t="91256" x="4052888" y="5915025"/>
          <p14:tracePt t="91263" x="4052888" y="5922963"/>
          <p14:tracePt t="91273" x="4052888" y="5948363"/>
          <p14:tracePt t="91278" x="4052888" y="5973763"/>
          <p14:tracePt t="91283" x="4002088" y="6008688"/>
          <p14:tracePt t="91294" x="3994150" y="6016625"/>
          <p14:tracePt t="91307" x="3968750" y="6034088"/>
          <p14:tracePt t="91309" x="3908425" y="6059488"/>
          <p14:tracePt t="91323" x="3841750" y="6067425"/>
          <p14:tracePt t="91333" x="3773488" y="6076950"/>
          <p14:tracePt t="91344" x="3697288" y="6076950"/>
          <p14:tracePt t="91349" x="3611563" y="6076950"/>
          <p14:tracePt t="91361" x="3502025" y="6076950"/>
          <p14:tracePt t="91363" x="3398838" y="6076950"/>
          <p14:tracePt t="91373" x="3314700" y="6076950"/>
          <p14:tracePt t="91383" x="3246438" y="6076950"/>
          <p14:tracePt t="91389" x="3195638" y="6067425"/>
          <p14:tracePt t="91399" x="3186113" y="6049963"/>
          <p14:tracePt t="91411" x="3186113" y="6042025"/>
          <p14:tracePt t="91415" x="3178175" y="6008688"/>
          <p14:tracePt t="91427" x="3178175" y="5991225"/>
          <p14:tracePt t="91429" x="3178175" y="5983288"/>
          <p14:tracePt t="91439" x="3178175" y="5922963"/>
          <p14:tracePt t="91449" x="3211513" y="5897563"/>
          <p14:tracePt t="91456" x="3254375" y="5854700"/>
          <p14:tracePt t="91465" x="3297238" y="5846763"/>
          <p14:tracePt t="91473" x="3373438" y="5838825"/>
          <p14:tracePt t="91479" x="3475038" y="5813425"/>
          <p14:tracePt t="91489" x="3611563" y="5803900"/>
          <p14:tracePt t="91495" x="3781425" y="5803900"/>
          <p14:tracePt t="91507" x="3960813" y="5803900"/>
          <p14:tracePt t="91512" x="4113213" y="5803900"/>
          <p14:tracePt t="91523" x="4257675" y="5803900"/>
          <p14:tracePt t="91531" x="4341813" y="5803900"/>
          <p14:tracePt t="91535" x="4351338" y="5803900"/>
          <p14:tracePt t="91546" x="4359275" y="5803900"/>
          <p14:tracePt t="91551" x="4359275" y="5829300"/>
          <p14:tracePt t="91561" x="4359275" y="5854700"/>
          <p14:tracePt t="91573" x="4359275" y="5905500"/>
          <p14:tracePt t="91575" x="4359275" y="5932488"/>
          <p14:tracePt t="91585" x="4359275" y="5940425"/>
          <p14:tracePt t="91592" x="4341813" y="5973763"/>
          <p14:tracePt t="91601" x="4316413" y="6024563"/>
          <p14:tracePt t="91612" x="4300538" y="6034088"/>
          <p14:tracePt t="91617" x="4249738" y="6059488"/>
          <p14:tracePt t="91629" x="4232275" y="6067425"/>
          <p14:tracePt t="91631" x="4171950" y="6067425"/>
          <p14:tracePt t="91641" x="4105275" y="6067425"/>
          <p14:tracePt t="91651" x="4019550" y="6067425"/>
          <p14:tracePt t="91657" x="3917950" y="6067425"/>
          <p14:tracePt t="91667" x="3832225" y="6067425"/>
          <p14:tracePt t="91673" x="3748088" y="6067425"/>
          <p14:tracePt t="91681" x="3697288" y="6034088"/>
          <p14:tracePt t="91691" x="3646488" y="6008688"/>
          <p14:tracePt t="91697" x="3619500" y="5983288"/>
          <p14:tracePt t="91707" x="3619500" y="5957888"/>
          <p14:tracePt t="91712" x="3619500" y="5940425"/>
          <p14:tracePt t="91723" x="3611563" y="5905500"/>
          <p14:tracePt t="91731" x="3611563" y="5872163"/>
          <p14:tracePt t="91739" x="3611563" y="5829300"/>
          <p14:tracePt t="91749" x="3611563" y="5813425"/>
          <p14:tracePt t="91756" x="3654425" y="5788025"/>
          <p14:tracePt t="91765" x="3730625" y="5753100"/>
          <p14:tracePt t="91773" x="3832225" y="5735638"/>
          <p14:tracePt t="91779" x="3943350" y="5719763"/>
          <p14:tracePt t="91785" x="4087813" y="5719763"/>
          <p14:tracePt t="91796" x="4214813" y="5719763"/>
          <p14:tracePt t="91808" x="4351338" y="5719763"/>
          <p14:tracePt t="91809" x="4478338" y="5719763"/>
          <p14:tracePt t="91823" x="4495800" y="5719763"/>
          <p14:tracePt t="91835" x="4495800" y="5727700"/>
          <p14:tracePt t="91845" x="4495800" y="5735638"/>
          <p14:tracePt t="91850" x="4495800" y="5778500"/>
          <p14:tracePt t="91862" x="4445000" y="5813425"/>
          <p14:tracePt t="91873" x="4419600" y="5829300"/>
          <p14:tracePt t="91877" x="4351338" y="5854700"/>
          <p14:tracePt t="91885" x="4265613" y="5880100"/>
          <p14:tracePt t="91891" x="4146550" y="5915025"/>
          <p14:tracePt t="91901" x="3986213" y="5948363"/>
          <p14:tracePt t="91911" x="3832225" y="5965825"/>
          <p14:tracePt t="91915" x="3611563" y="5973763"/>
          <p14:tracePt t="91928" x="3348038" y="5973763"/>
          <p14:tracePt t="91931" x="3033713" y="5973763"/>
          <p14:tracePt t="91942" x="2744788" y="5973763"/>
          <p14:tracePt t="91951" x="2541588" y="5973763"/>
          <p14:tracePt t="91957" x="2387600" y="5973763"/>
          <p14:tracePt t="91963" x="2268538" y="5965825"/>
          <p14:tracePt t="91973" x="2268538" y="5957888"/>
          <p14:tracePt t="91983" x="2268538" y="5940425"/>
          <p14:tracePt t="91989" x="2268538" y="5897563"/>
          <p14:tracePt t="91999" x="2286000" y="5854700"/>
          <p14:tracePt t="92007" x="2336800" y="5829300"/>
          <p14:tracePt t="92013" x="2463800" y="5753100"/>
          <p14:tracePt t="92023" x="2676525" y="5676900"/>
          <p14:tracePt t="92029" x="2932113" y="5616575"/>
          <p14:tracePt t="92039" x="3271838" y="5540375"/>
          <p14:tracePt t="92045" x="3636963" y="5489575"/>
          <p14:tracePt t="92056" x="3900488" y="5472113"/>
          <p14:tracePt t="92065" x="4146550" y="5456238"/>
          <p14:tracePt t="92073" x="4283075" y="5456238"/>
          <p14:tracePt t="92079" x="4351338" y="5456238"/>
          <p14:tracePt t="92085" x="4368800" y="5456238"/>
          <p14:tracePt t="92094" x="4368800" y="5481638"/>
          <p14:tracePt t="92106" x="4368800" y="5532438"/>
          <p14:tracePt t="92111" x="4368800" y="5549900"/>
          <p14:tracePt t="92123" x="4341813" y="5591175"/>
          <p14:tracePt t="92125" x="4308475" y="5659438"/>
          <p14:tracePt t="92135" x="4257675" y="5710238"/>
          <p14:tracePt t="92145" x="4214813" y="5788025"/>
          <p14:tracePt t="92149" x="4146550" y="5838825"/>
          <p14:tracePt t="92162" x="4095750" y="5897563"/>
          <p14:tracePt t="92165" x="4044950" y="5922963"/>
          <p14:tracePt t="92175" x="4002088" y="5957888"/>
          <p14:tracePt t="92185" x="3960813" y="5973763"/>
          <p14:tracePt t="92189" x="3900488" y="5983288"/>
          <p14:tracePt t="92199" x="3857625" y="5991225"/>
          <p14:tracePt t="92206" x="3824288" y="5991225"/>
          <p14:tracePt t="92243" x="3816350" y="5991225"/>
          <p14:tracePt t="92245" x="3816350" y="5973763"/>
          <p14:tracePt t="92256" x="3849688" y="5922963"/>
          <p14:tracePt t="92262" x="3883025" y="5872163"/>
          <p14:tracePt t="92272" x="3908425" y="5854700"/>
          <p14:tracePt t="92281" x="3968750" y="5813425"/>
          <p14:tracePt t="92289" x="4062413" y="5761038"/>
          <p14:tracePt t="92297" x="4121150" y="5702300"/>
          <p14:tracePt t="92301" x="4232275" y="5634038"/>
          <p14:tracePt t="92314" x="4384675" y="5540375"/>
          <p14:tracePt t="92322" x="4521200" y="5497513"/>
          <p14:tracePt t="92328" x="4708525" y="5430838"/>
          <p14:tracePt t="92339" x="4903788" y="5387975"/>
          <p14:tracePt t="92341" x="5048250" y="5345113"/>
          <p14:tracePt t="92351" x="5192713" y="5327650"/>
          <p14:tracePt t="92361" x="5319713" y="5327650"/>
          <p14:tracePt t="92367" x="5472113" y="5327650"/>
          <p14:tracePt t="92377" x="5626100" y="5327650"/>
          <p14:tracePt t="92381" x="5770563" y="5327650"/>
          <p14:tracePt t="92392" x="5905500" y="5327650"/>
          <p14:tracePt t="92401" x="6024563" y="5327650"/>
          <p14:tracePt t="92407" x="6092825" y="5327650"/>
          <p14:tracePt t="92417" x="6169025" y="5337175"/>
          <p14:tracePt t="92423" x="6211888" y="5345113"/>
          <p14:tracePt t="92433" x="6221413" y="5345113"/>
          <p14:tracePt t="92444" x="6229350" y="5345113"/>
          <p14:tracePt t="92463" x="6237288" y="5345113"/>
          <p14:tracePt t="92478" x="6246813" y="5345113"/>
          <p14:tracePt t="92494" x="6254750" y="5345113"/>
          <p14:tracePt t="92506" x="6262688" y="5345113"/>
          <p14:tracePt t="92882" x="6272213" y="5345113"/>
          <p14:tracePt t="93064" x="6280150" y="5345113"/>
          <p14:tracePt t="93074" x="6288088" y="5345113"/>
          <p14:tracePt t="93103" x="6297613" y="5345113"/>
          <p14:tracePt t="93124" x="6305550" y="5345113"/>
          <p14:tracePt t="93133" x="6323013" y="5345113"/>
          <p14:tracePt t="93153" x="6330950" y="5345113"/>
          <p14:tracePt t="93161" x="6330950" y="5337175"/>
          <p14:tracePt t="93172" x="6338888" y="5337175"/>
          <p14:tracePt t="93189" x="6348413" y="5327650"/>
          <p14:tracePt t="93199" x="6348413" y="5319713"/>
          <p14:tracePt t="93211" x="6348413" y="5302250"/>
          <p14:tracePt t="93213" x="6348413" y="5260975"/>
          <p14:tracePt t="93223" x="6348413" y="5226050"/>
          <p14:tracePt t="93229" x="6338888" y="5183188"/>
          <p14:tracePt t="93239" x="6323013" y="5106988"/>
          <p14:tracePt t="93249" x="6297613" y="5022850"/>
          <p14:tracePt t="93256" x="6280150" y="4919663"/>
          <p14:tracePt t="93265" x="6254750" y="4818063"/>
          <p14:tracePt t="93272" x="6221413" y="4699000"/>
          <p14:tracePt t="93279" x="6169025" y="4572000"/>
          <p14:tracePt t="93289" x="6127750" y="4452938"/>
          <p14:tracePt t="93295" x="6092825" y="4333875"/>
          <p14:tracePt t="93306" x="6008688" y="4181475"/>
          <p14:tracePt t="93311" x="5948363" y="4052888"/>
          <p14:tracePt t="93323" x="5854700" y="3925888"/>
          <p14:tracePt t="93331" x="5778500" y="3790950"/>
          <p14:tracePt t="93335" x="5659438" y="3619500"/>
          <p14:tracePt t="93345" x="5507038" y="3433763"/>
          <p14:tracePt t="93351" x="5353050" y="3246438"/>
          <p14:tracePt t="93361" x="5106988" y="3000375"/>
          <p14:tracePt t="93372" x="4827588" y="2719388"/>
          <p14:tracePt t="93377" x="4445000" y="2371725"/>
          <p14:tracePt t="93385" x="3892550" y="2005013"/>
          <p14:tracePt t="93392" x="3348038" y="1657350"/>
          <p14:tracePt t="93401" x="2693988" y="1274763"/>
          <p14:tracePt t="93411" x="2014538" y="909638"/>
          <p14:tracePt t="93415" x="1308100" y="492125"/>
          <p14:tracePt t="93428" x="628650" y="1365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CFD1174-CA54-4C29-8638-4D375475BE25}"/>
              </a:ext>
            </a:extLst>
          </p:cNvPr>
          <p:cNvSpPr txBox="1"/>
          <p:nvPr/>
        </p:nvSpPr>
        <p:spPr>
          <a:xfrm>
            <a:off x="2479302" y="110721"/>
            <a:ext cx="4521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C00000"/>
                </a:solidFill>
              </a:rPr>
              <a:t>Mechanisms of intrinsic apoptosis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843" name="テキスト ボックス 842">
            <a:extLst>
              <a:ext uri="{FF2B5EF4-FFF2-40B4-BE49-F238E27FC236}">
                <a16:creationId xmlns:a16="http://schemas.microsoft.com/office/drawing/2014/main" id="{E839446B-A010-4AF5-8C0A-F47C97CE5709}"/>
              </a:ext>
            </a:extLst>
          </p:cNvPr>
          <p:cNvSpPr txBox="1"/>
          <p:nvPr/>
        </p:nvSpPr>
        <p:spPr>
          <a:xfrm>
            <a:off x="603197" y="1061431"/>
            <a:ext cx="85408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5">
                    <a:lumMod val="75000"/>
                  </a:schemeClr>
                </a:solidFill>
              </a:rPr>
              <a:t>Microenvironmental perturbations</a:t>
            </a:r>
          </a:p>
          <a:p>
            <a:r>
              <a:rPr lang="en-US" altLang="ja-JP" dirty="0"/>
              <a:t>        growth factor withdrawal, DNA damage, endoplasmic reticulum (ER) stress,</a:t>
            </a:r>
          </a:p>
          <a:p>
            <a:r>
              <a:rPr lang="en-US" altLang="ja-JP" dirty="0"/>
              <a:t>        reactive oxygen species (ROS) overload, microtubular alterations, mitotic defects</a:t>
            </a:r>
            <a:r>
              <a:rPr lang="ja-JP" altLang="en-US" dirty="0"/>
              <a:t> </a:t>
            </a:r>
            <a:r>
              <a:rPr lang="en-US" altLang="ja-JP" dirty="0"/>
              <a:t>or  </a:t>
            </a:r>
          </a:p>
          <a:p>
            <a:r>
              <a:rPr lang="en-US" altLang="ja-JP" dirty="0"/>
              <a:t>        replication stress</a:t>
            </a:r>
            <a:endParaRPr lang="ja-JP" altLang="en-US" dirty="0"/>
          </a:p>
        </p:txBody>
      </p:sp>
      <p:cxnSp>
        <p:nvCxnSpPr>
          <p:cNvPr id="845" name="直線矢印コネクタ 844">
            <a:extLst>
              <a:ext uri="{FF2B5EF4-FFF2-40B4-BE49-F238E27FC236}">
                <a16:creationId xmlns:a16="http://schemas.microsoft.com/office/drawing/2014/main" id="{463769C3-D06A-459F-B5A2-A3A1A021E406}"/>
              </a:ext>
            </a:extLst>
          </p:cNvPr>
          <p:cNvCxnSpPr>
            <a:cxnSpLocks/>
          </p:cNvCxnSpPr>
          <p:nvPr/>
        </p:nvCxnSpPr>
        <p:spPr>
          <a:xfrm>
            <a:off x="963496" y="1399216"/>
            <a:ext cx="0" cy="10494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7" name="テキスト ボックス 846">
            <a:extLst>
              <a:ext uri="{FF2B5EF4-FFF2-40B4-BE49-F238E27FC236}">
                <a16:creationId xmlns:a16="http://schemas.microsoft.com/office/drawing/2014/main" id="{022E21F6-BA8A-476B-9F34-96653C220B59}"/>
              </a:ext>
            </a:extLst>
          </p:cNvPr>
          <p:cNvSpPr txBox="1"/>
          <p:nvPr/>
        </p:nvSpPr>
        <p:spPr>
          <a:xfrm>
            <a:off x="603197" y="2460049"/>
            <a:ext cx="211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5">
                    <a:lumMod val="75000"/>
                  </a:schemeClr>
                </a:solidFill>
              </a:rPr>
              <a:t>BCL-2 family protein</a:t>
            </a:r>
            <a:endParaRPr kumimoji="1" lang="ja-JP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48" name="テキスト ボックス 847">
            <a:extLst>
              <a:ext uri="{FF2B5EF4-FFF2-40B4-BE49-F238E27FC236}">
                <a16:creationId xmlns:a16="http://schemas.microsoft.com/office/drawing/2014/main" id="{7E467F65-BF8E-41E8-8527-664D07EC3775}"/>
              </a:ext>
            </a:extLst>
          </p:cNvPr>
          <p:cNvSpPr txBox="1"/>
          <p:nvPr/>
        </p:nvSpPr>
        <p:spPr>
          <a:xfrm>
            <a:off x="1063465" y="2797314"/>
            <a:ext cx="492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Anti-apoptotic members &lt; Pro-apoptotic members</a:t>
            </a:r>
            <a:endParaRPr kumimoji="1" lang="ja-JP" altLang="en-US" dirty="0"/>
          </a:p>
        </p:txBody>
      </p:sp>
      <p:cxnSp>
        <p:nvCxnSpPr>
          <p:cNvPr id="850" name="直線矢印コネクタ 849">
            <a:extLst>
              <a:ext uri="{FF2B5EF4-FFF2-40B4-BE49-F238E27FC236}">
                <a16:creationId xmlns:a16="http://schemas.microsoft.com/office/drawing/2014/main" id="{0A3DFBD1-F832-497F-BEF8-B74A0C671525}"/>
              </a:ext>
            </a:extLst>
          </p:cNvPr>
          <p:cNvCxnSpPr>
            <a:cxnSpLocks/>
          </p:cNvCxnSpPr>
          <p:nvPr/>
        </p:nvCxnSpPr>
        <p:spPr>
          <a:xfrm>
            <a:off x="963498" y="2835253"/>
            <a:ext cx="0" cy="11296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5" name="テキスト ボックス 854">
            <a:extLst>
              <a:ext uri="{FF2B5EF4-FFF2-40B4-BE49-F238E27FC236}">
                <a16:creationId xmlns:a16="http://schemas.microsoft.com/office/drawing/2014/main" id="{1B4CB66B-9F2E-43A0-8B60-F293802E37DE}"/>
              </a:ext>
            </a:extLst>
          </p:cNvPr>
          <p:cNvSpPr txBox="1"/>
          <p:nvPr/>
        </p:nvSpPr>
        <p:spPr>
          <a:xfrm>
            <a:off x="603198" y="3947988"/>
            <a:ext cx="4140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5">
                    <a:lumMod val="75000"/>
                  </a:schemeClr>
                </a:solidFill>
              </a:rPr>
              <a:t>Cytochrome c release from mitochondria </a:t>
            </a:r>
            <a:endParaRPr kumimoji="1" lang="ja-JP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856" name="直線矢印コネクタ 855">
            <a:extLst>
              <a:ext uri="{FF2B5EF4-FFF2-40B4-BE49-F238E27FC236}">
                <a16:creationId xmlns:a16="http://schemas.microsoft.com/office/drawing/2014/main" id="{A94EB1AE-BE40-44B7-89D5-A312F9328535}"/>
              </a:ext>
            </a:extLst>
          </p:cNvPr>
          <p:cNvCxnSpPr>
            <a:cxnSpLocks/>
          </p:cNvCxnSpPr>
          <p:nvPr/>
        </p:nvCxnSpPr>
        <p:spPr>
          <a:xfrm flipH="1">
            <a:off x="962477" y="4317320"/>
            <a:ext cx="1022" cy="2995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9" name="テキスト ボックス 858">
            <a:extLst>
              <a:ext uri="{FF2B5EF4-FFF2-40B4-BE49-F238E27FC236}">
                <a16:creationId xmlns:a16="http://schemas.microsoft.com/office/drawing/2014/main" id="{195A41F3-FA46-432A-B724-11C9F809F154}"/>
              </a:ext>
            </a:extLst>
          </p:cNvPr>
          <p:cNvSpPr txBox="1"/>
          <p:nvPr/>
        </p:nvSpPr>
        <p:spPr>
          <a:xfrm>
            <a:off x="603197" y="4606066"/>
            <a:ext cx="242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>
                <a:solidFill>
                  <a:schemeClr val="accent5">
                    <a:lumMod val="75000"/>
                  </a:schemeClr>
                </a:solidFill>
              </a:rPr>
              <a:t>Apoptosome</a:t>
            </a:r>
            <a:r>
              <a:rPr kumimoji="1" lang="en-US" altLang="ja-JP" b="1" dirty="0">
                <a:solidFill>
                  <a:schemeClr val="accent5">
                    <a:lumMod val="75000"/>
                  </a:schemeClr>
                </a:solidFill>
              </a:rPr>
              <a:t> formation</a:t>
            </a:r>
            <a:endParaRPr kumimoji="1" lang="ja-JP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860" name="直線矢印コネクタ 859">
            <a:extLst>
              <a:ext uri="{FF2B5EF4-FFF2-40B4-BE49-F238E27FC236}">
                <a16:creationId xmlns:a16="http://schemas.microsoft.com/office/drawing/2014/main" id="{64579137-093F-4143-976B-445CDE37EF05}"/>
              </a:ext>
            </a:extLst>
          </p:cNvPr>
          <p:cNvCxnSpPr>
            <a:cxnSpLocks/>
          </p:cNvCxnSpPr>
          <p:nvPr/>
        </p:nvCxnSpPr>
        <p:spPr>
          <a:xfrm>
            <a:off x="962477" y="4975398"/>
            <a:ext cx="0" cy="3043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1" name="テキスト ボックス 860">
            <a:extLst>
              <a:ext uri="{FF2B5EF4-FFF2-40B4-BE49-F238E27FC236}">
                <a16:creationId xmlns:a16="http://schemas.microsoft.com/office/drawing/2014/main" id="{771E3D11-7C3A-4BA4-A873-60F9446B0D10}"/>
              </a:ext>
            </a:extLst>
          </p:cNvPr>
          <p:cNvSpPr txBox="1"/>
          <p:nvPr/>
        </p:nvSpPr>
        <p:spPr>
          <a:xfrm>
            <a:off x="603197" y="5266087"/>
            <a:ext cx="19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Caspase activation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862" name="テキスト ボックス 861">
            <a:extLst>
              <a:ext uri="{FF2B5EF4-FFF2-40B4-BE49-F238E27FC236}">
                <a16:creationId xmlns:a16="http://schemas.microsoft.com/office/drawing/2014/main" id="{FCA39AF7-F4C1-48CB-A913-28EDEB6852CA}"/>
              </a:ext>
            </a:extLst>
          </p:cNvPr>
          <p:cNvSpPr txBox="1"/>
          <p:nvPr/>
        </p:nvSpPr>
        <p:spPr>
          <a:xfrm>
            <a:off x="2585902" y="5266087"/>
            <a:ext cx="21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Caspase 9 (Initiation)</a:t>
            </a:r>
            <a:endParaRPr kumimoji="1" lang="ja-JP" altLang="en-US" dirty="0"/>
          </a:p>
        </p:txBody>
      </p:sp>
      <p:sp>
        <p:nvSpPr>
          <p:cNvPr id="863" name="テキスト ボックス 862">
            <a:extLst>
              <a:ext uri="{FF2B5EF4-FFF2-40B4-BE49-F238E27FC236}">
                <a16:creationId xmlns:a16="http://schemas.microsoft.com/office/drawing/2014/main" id="{E9DE4668-51E4-4CD1-B1C5-C4CAADA041A2}"/>
              </a:ext>
            </a:extLst>
          </p:cNvPr>
          <p:cNvSpPr txBox="1"/>
          <p:nvPr/>
        </p:nvSpPr>
        <p:spPr>
          <a:xfrm>
            <a:off x="4970311" y="5266087"/>
            <a:ext cx="245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Caspase 3, 7 (Execution)</a:t>
            </a:r>
            <a:endParaRPr kumimoji="1" lang="ja-JP" altLang="en-US" dirty="0"/>
          </a:p>
        </p:txBody>
      </p:sp>
      <p:cxnSp>
        <p:nvCxnSpPr>
          <p:cNvPr id="867" name="直線矢印コネクタ 866">
            <a:extLst>
              <a:ext uri="{FF2B5EF4-FFF2-40B4-BE49-F238E27FC236}">
                <a16:creationId xmlns:a16="http://schemas.microsoft.com/office/drawing/2014/main" id="{6A256EAB-4DA8-452D-B4EA-9FA866628241}"/>
              </a:ext>
            </a:extLst>
          </p:cNvPr>
          <p:cNvCxnSpPr>
            <a:cxnSpLocks/>
          </p:cNvCxnSpPr>
          <p:nvPr/>
        </p:nvCxnSpPr>
        <p:spPr>
          <a:xfrm>
            <a:off x="4715756" y="5461041"/>
            <a:ext cx="27616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9" name="直線矢印コネクタ 868">
            <a:extLst>
              <a:ext uri="{FF2B5EF4-FFF2-40B4-BE49-F238E27FC236}">
                <a16:creationId xmlns:a16="http://schemas.microsoft.com/office/drawing/2014/main" id="{7086DF28-FE65-4CAF-A59B-FBFCF0152A78}"/>
              </a:ext>
            </a:extLst>
          </p:cNvPr>
          <p:cNvCxnSpPr>
            <a:cxnSpLocks/>
          </p:cNvCxnSpPr>
          <p:nvPr/>
        </p:nvCxnSpPr>
        <p:spPr>
          <a:xfrm>
            <a:off x="962477" y="5643298"/>
            <a:ext cx="0" cy="3043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0" name="テキスト ボックス 869">
            <a:extLst>
              <a:ext uri="{FF2B5EF4-FFF2-40B4-BE49-F238E27FC236}">
                <a16:creationId xmlns:a16="http://schemas.microsoft.com/office/drawing/2014/main" id="{C51E4ED7-8451-4CE2-A2A2-77333CBE7285}"/>
              </a:ext>
            </a:extLst>
          </p:cNvPr>
          <p:cNvSpPr txBox="1"/>
          <p:nvPr/>
        </p:nvSpPr>
        <p:spPr>
          <a:xfrm>
            <a:off x="603197" y="5926108"/>
            <a:ext cx="1961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5">
                    <a:lumMod val="75000"/>
                  </a:schemeClr>
                </a:solidFill>
              </a:rPr>
              <a:t>Substrate cleavage</a:t>
            </a:r>
            <a:endParaRPr kumimoji="1" lang="ja-JP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73" name="テキスト ボックス 872">
            <a:extLst>
              <a:ext uri="{FF2B5EF4-FFF2-40B4-BE49-F238E27FC236}">
                <a16:creationId xmlns:a16="http://schemas.microsoft.com/office/drawing/2014/main" id="{796EF340-477B-42D8-9ED0-A021BB59A990}"/>
              </a:ext>
            </a:extLst>
          </p:cNvPr>
          <p:cNvSpPr txBox="1"/>
          <p:nvPr/>
        </p:nvSpPr>
        <p:spPr>
          <a:xfrm>
            <a:off x="3691527" y="490289"/>
            <a:ext cx="18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～ </a:t>
            </a:r>
            <a:r>
              <a:rPr kumimoji="1" lang="en-US" altLang="ja-JP" sz="2400" b="1" dirty="0">
                <a:solidFill>
                  <a:srgbClr val="C00000"/>
                </a:solidFill>
              </a:rPr>
              <a:t>Outline 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～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3E390B8-F1AB-4100-8043-D8EB0E682628}"/>
              </a:ext>
            </a:extLst>
          </p:cNvPr>
          <p:cNvSpPr txBox="1"/>
          <p:nvPr/>
        </p:nvSpPr>
        <p:spPr>
          <a:xfrm>
            <a:off x="3823325" y="3239649"/>
            <a:ext cx="179183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Effectors;</a:t>
            </a:r>
            <a:r>
              <a:rPr kumimoji="1" lang="en-US" altLang="ja-JP" dirty="0"/>
              <a:t> BAX, BAK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CFE4AA9-48A1-491A-AC18-462D8A1F9AAE}"/>
              </a:ext>
            </a:extLst>
          </p:cNvPr>
          <p:cNvSpPr txBox="1"/>
          <p:nvPr/>
        </p:nvSpPr>
        <p:spPr>
          <a:xfrm>
            <a:off x="1500532" y="3239649"/>
            <a:ext cx="199766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BCL-2, BCL-XL, MCL-1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31B7BDF-E9BA-411B-A94B-E6795AA7961B}"/>
              </a:ext>
            </a:extLst>
          </p:cNvPr>
          <p:cNvSpPr txBox="1"/>
          <p:nvPr/>
        </p:nvSpPr>
        <p:spPr>
          <a:xfrm>
            <a:off x="5688277" y="3486924"/>
            <a:ext cx="256448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Activators;</a:t>
            </a:r>
            <a:r>
              <a:rPr kumimoji="1" lang="en-US" altLang="ja-JP" dirty="0"/>
              <a:t> BIM, BID, PUMA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41B8475-67A3-4F43-8B52-B578FC62A1FB}"/>
              </a:ext>
            </a:extLst>
          </p:cNvPr>
          <p:cNvSpPr txBox="1"/>
          <p:nvPr/>
        </p:nvSpPr>
        <p:spPr>
          <a:xfrm>
            <a:off x="5688277" y="3209925"/>
            <a:ext cx="265059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Sensitizers;</a:t>
            </a:r>
            <a:r>
              <a:rPr kumimoji="1" lang="en-US" altLang="ja-JP" dirty="0"/>
              <a:t> BAD, NOXA, HRK</a:t>
            </a:r>
            <a:endParaRPr kumimoji="1" lang="ja-JP" altLang="en-US" dirty="0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6BF205D8-6702-475D-B7DC-B42C8D79D9FF}"/>
              </a:ext>
            </a:extLst>
          </p:cNvPr>
          <p:cNvCxnSpPr>
            <a:cxnSpLocks/>
          </p:cNvCxnSpPr>
          <p:nvPr/>
        </p:nvCxnSpPr>
        <p:spPr>
          <a:xfrm>
            <a:off x="533911" y="1190561"/>
            <a:ext cx="0" cy="2921171"/>
          </a:xfrm>
          <a:prstGeom prst="line">
            <a:avLst/>
          </a:prstGeom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BF1C9987-56F5-4B92-828C-EB552CD6B84A}"/>
              </a:ext>
            </a:extLst>
          </p:cNvPr>
          <p:cNvCxnSpPr>
            <a:cxnSpLocks/>
          </p:cNvCxnSpPr>
          <p:nvPr/>
        </p:nvCxnSpPr>
        <p:spPr>
          <a:xfrm>
            <a:off x="533911" y="4174833"/>
            <a:ext cx="0" cy="2017312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0B29210-1458-49D6-9F09-0B1DC136F3E1}"/>
              </a:ext>
            </a:extLst>
          </p:cNvPr>
          <p:cNvSpPr txBox="1"/>
          <p:nvPr/>
        </p:nvSpPr>
        <p:spPr>
          <a:xfrm rot="16200000">
            <a:off x="-485961" y="2471197"/>
            <a:ext cx="16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Initiation phase</a:t>
            </a:r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7481798-9B61-495C-8C7E-3CDB6938241F}"/>
              </a:ext>
            </a:extLst>
          </p:cNvPr>
          <p:cNvSpPr txBox="1"/>
          <p:nvPr/>
        </p:nvSpPr>
        <p:spPr>
          <a:xfrm rot="16200000">
            <a:off x="-528828" y="4963715"/>
            <a:ext cx="171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Execution phase</a:t>
            </a:r>
            <a:endParaRPr kumimoji="1" lang="ja-JP" altLang="en-US" dirty="0"/>
          </a:p>
        </p:txBody>
      </p:sp>
      <p:pic>
        <p:nvPicPr>
          <p:cNvPr id="27" name="オーディオ 26">
            <a:hlinkClick r:id="" action="ppaction://media"/>
            <a:extLst>
              <a:ext uri="{FF2B5EF4-FFF2-40B4-BE49-F238E27FC236}">
                <a16:creationId xmlns:a16="http://schemas.microsoft.com/office/drawing/2014/main" id="{C9E710CB-661B-461A-A0E1-22D990CAE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6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44"/>
    </mc:Choice>
    <mc:Fallback xmlns="">
      <p:transition spd="slow" advTm="147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8" x="5803900" y="466725"/>
          <p14:tracePt t="367" x="5788025" y="476250"/>
          <p14:tracePt t="375" x="5753100" y="501650"/>
          <p14:tracePt t="381" x="5727700" y="501650"/>
          <p14:tracePt t="388" x="5694363" y="519113"/>
          <p14:tracePt t="397" x="5659438" y="527050"/>
          <p14:tracePt t="408" x="5641975" y="527050"/>
          <p14:tracePt t="413" x="5626100" y="534988"/>
          <p14:tracePt t="425" x="5600700" y="544513"/>
          <p14:tracePt t="429" x="5583238" y="544513"/>
          <p14:tracePt t="437" x="5549900" y="560388"/>
          <p14:tracePt t="447" x="5532438" y="569913"/>
          <p14:tracePt t="452" x="5514975" y="577850"/>
          <p14:tracePt t="463" x="5507038" y="577850"/>
          <p14:tracePt t="467" x="5497513" y="577850"/>
          <p14:tracePt t="479" x="5489575" y="585788"/>
          <p14:tracePt t="488" x="5481638" y="585788"/>
          <p14:tracePt t="493" x="5472113" y="585788"/>
          <p14:tracePt t="503" x="5464175" y="595313"/>
          <p14:tracePt t="508" x="5446713" y="595313"/>
          <p14:tracePt t="517" x="5438775" y="595313"/>
          <p14:tracePt t="530" x="5421313" y="595313"/>
          <p14:tracePt t="533" x="5405438" y="595313"/>
          <p14:tracePt t="544" x="5395913" y="603250"/>
          <p14:tracePt t="549" x="5380038" y="603250"/>
          <p14:tracePt t="559" x="5370513" y="611188"/>
          <p14:tracePt t="564" x="5362575" y="611188"/>
          <p14:tracePt t="580" x="5345113" y="611188"/>
          <p14:tracePt t="612" x="5337175" y="611188"/>
          <p14:tracePt t="626" x="5327650" y="620713"/>
          <p14:tracePt t="635" x="5319713" y="620713"/>
          <p14:tracePt t="649" x="5311775" y="620713"/>
          <p14:tracePt t="659" x="5294313" y="620713"/>
          <p14:tracePt t="665" x="5268913" y="620713"/>
          <p14:tracePt t="675" x="5243513" y="620713"/>
          <p14:tracePt t="680" x="5218113" y="620713"/>
          <p14:tracePt t="691" x="5175250" y="620713"/>
          <p14:tracePt t="702" x="5124450" y="628650"/>
          <p14:tracePt t="708" x="5091113" y="628650"/>
          <p14:tracePt t="715" x="5048250" y="628650"/>
          <p14:tracePt t="725" x="5005388" y="628650"/>
          <p14:tracePt t="732" x="4946650" y="628650"/>
          <p14:tracePt t="741" x="4903788" y="628650"/>
          <p14:tracePt t="747" x="4860925" y="628650"/>
          <p14:tracePt t="758" x="4818063" y="628650"/>
          <p14:tracePt t="763" x="4792663" y="628650"/>
          <p14:tracePt t="775" x="4767263" y="628650"/>
          <p14:tracePt t="782" x="4749800" y="628650"/>
          <p14:tracePt t="785" x="4724400" y="628650"/>
          <p14:tracePt t="797" x="4716463" y="628650"/>
          <p14:tracePt t="808" x="4708525" y="628650"/>
          <p14:tracePt t="817" x="4691063" y="628650"/>
          <p14:tracePt t="825" x="4683125" y="628650"/>
          <p14:tracePt t="832" x="4665663" y="628650"/>
          <p14:tracePt t="838" x="4657725" y="628650"/>
          <p14:tracePt t="847" x="4648200" y="628650"/>
          <p14:tracePt t="858" x="4640263" y="620713"/>
          <p14:tracePt t="864" x="4622800" y="620713"/>
          <p14:tracePt t="875" x="4605338" y="620713"/>
          <p14:tracePt t="892" x="4589463" y="611188"/>
          <p14:tracePt t="899" x="4572000" y="603250"/>
          <p14:tracePt t="938" x="4564063" y="603250"/>
          <p14:tracePt t="945" x="4554538" y="595313"/>
          <p14:tracePt t="1048" x="4554538" y="577850"/>
          <p14:tracePt t="1058" x="4554538" y="560388"/>
          <p14:tracePt t="1068" x="4546600" y="544513"/>
          <p14:tracePt t="1075" x="4546600" y="509588"/>
          <p14:tracePt t="1083" x="4546600" y="492125"/>
          <p14:tracePt t="1092" x="4546600" y="450850"/>
          <p14:tracePt t="1099" x="4546600" y="433388"/>
          <p14:tracePt t="1109" x="4546600" y="407988"/>
          <p14:tracePt t="1114" x="4546600" y="390525"/>
          <p14:tracePt t="1125" x="4554538" y="357188"/>
          <p14:tracePt t="1130" x="4554538" y="339725"/>
          <p14:tracePt t="1142" x="4564063" y="314325"/>
          <p14:tracePt t="1149" x="4597400" y="288925"/>
          <p14:tracePt t="1158" x="4605338" y="288925"/>
          <p14:tracePt t="1164" x="4622800" y="280988"/>
          <p14:tracePt t="1169" x="4648200" y="255588"/>
          <p14:tracePt t="1180" x="4665663" y="246063"/>
          <p14:tracePt t="1192" x="4683125" y="238125"/>
          <p14:tracePt t="1197" x="4691063" y="230188"/>
          <p14:tracePt t="1208" x="4724400" y="220663"/>
          <p14:tracePt t="1209" x="4741863" y="220663"/>
          <p14:tracePt t="1219" x="4775200" y="212725"/>
          <p14:tracePt t="1230" x="4827588" y="212725"/>
          <p14:tracePt t="1235" x="4886325" y="212725"/>
          <p14:tracePt t="1246" x="4972050" y="212725"/>
          <p14:tracePt t="1249" x="5099050" y="212725"/>
          <p14:tracePt t="1259" x="5226050" y="212725"/>
          <p14:tracePt t="1270" x="5380038" y="212725"/>
          <p14:tracePt t="1275" x="5549900" y="212725"/>
          <p14:tracePt t="1285" x="5753100" y="212725"/>
          <p14:tracePt t="1291" x="5991225" y="212725"/>
          <p14:tracePt t="1302" x="6161088" y="212725"/>
          <p14:tracePt t="1313" x="6305550" y="212725"/>
          <p14:tracePt t="1315" x="6432550" y="212725"/>
          <p14:tracePt t="1325" x="6518275" y="212725"/>
          <p14:tracePt t="1331" x="6526213" y="212725"/>
          <p14:tracePt t="1341" x="6543675" y="212725"/>
          <p14:tracePt t="1358" x="6551613" y="212725"/>
          <p14:tracePt t="1375" x="6569075" y="212725"/>
          <p14:tracePt t="1381" x="6577013" y="212725"/>
          <p14:tracePt t="1392" x="6594475" y="212725"/>
          <p14:tracePt t="1397" x="6627813" y="212725"/>
          <p14:tracePt t="1408" x="6637338" y="212725"/>
          <p14:tracePt t="1413" x="6662738" y="212725"/>
          <p14:tracePt t="1425" x="6688138" y="212725"/>
          <p14:tracePt t="1431" x="6705600" y="212725"/>
          <p14:tracePt t="1438" x="6746875" y="212725"/>
          <p14:tracePt t="1447" x="6781800" y="212725"/>
          <p14:tracePt t="1451" x="6815138" y="212725"/>
          <p14:tracePt t="1463" x="6850063" y="212725"/>
          <p14:tracePt t="1475" x="6875463" y="212725"/>
          <p14:tracePt t="1479" x="6900863" y="212725"/>
          <p14:tracePt t="1491" x="6916738" y="212725"/>
          <p14:tracePt t="1494" x="6934200" y="212725"/>
          <p14:tracePt t="1503" x="6959600" y="212725"/>
          <p14:tracePt t="1513" x="6977063" y="212725"/>
          <p14:tracePt t="1517" x="6985000" y="212725"/>
          <p14:tracePt t="1533" x="6994525" y="212725"/>
          <p14:tracePt t="1543" x="7002463" y="212725"/>
          <p14:tracePt t="1730" x="7002463" y="220663"/>
          <p14:tracePt t="1749" x="7002463" y="246063"/>
          <p14:tracePt t="1759" x="6994525" y="246063"/>
          <p14:tracePt t="1770" x="6985000" y="246063"/>
          <p14:tracePt t="1790" x="6977063" y="255588"/>
          <p14:tracePt t="1796" x="6969125" y="263525"/>
          <p14:tracePt t="1827" x="6959600" y="263525"/>
          <p14:tracePt t="1832" x="6959600" y="271463"/>
          <p14:tracePt t="1841" x="6951663" y="280988"/>
          <p14:tracePt t="1952" x="6951663" y="288925"/>
          <p14:tracePt t="1962" x="6951663" y="296863"/>
          <p14:tracePt t="1975" x="6951663" y="306388"/>
          <p14:tracePt t="1977" x="6959600" y="314325"/>
          <p14:tracePt t="1988" x="6969125" y="322263"/>
          <p14:tracePt t="1997" x="6977063" y="331788"/>
          <p14:tracePt t="2008" x="6985000" y="339725"/>
          <p14:tracePt t="2025" x="6985000" y="347663"/>
          <p14:tracePt t="2052" x="6985000" y="357188"/>
          <p14:tracePt t="2758" x="6985000" y="365125"/>
          <p14:tracePt t="2778" x="6985000" y="374650"/>
          <p14:tracePt t="2784" x="6969125" y="382588"/>
          <p14:tracePt t="2796" x="6926263" y="390525"/>
          <p14:tracePt t="2803" x="6908800" y="407988"/>
          <p14:tracePt t="2809" x="6891338" y="407988"/>
          <p14:tracePt t="2820" x="6850063" y="415925"/>
          <p14:tracePt t="2825" x="6824663" y="425450"/>
          <p14:tracePt t="2833" x="6764338" y="433388"/>
          <p14:tracePt t="2844" x="6696075" y="441325"/>
          <p14:tracePt t="2849" x="6577013" y="441325"/>
          <p14:tracePt t="2859" x="6467475" y="441325"/>
          <p14:tracePt t="2864" x="6338888" y="441325"/>
          <p14:tracePt t="2875" x="6211888" y="441325"/>
          <p14:tracePt t="2892" x="5922963" y="441325"/>
          <p14:tracePt t="2902" x="5745163" y="441325"/>
          <p14:tracePt t="2909" x="5591175" y="441325"/>
          <p14:tracePt t="2915" x="5380038" y="441325"/>
          <p14:tracePt t="2925" x="5116513" y="441325"/>
          <p14:tracePt t="2931" x="4886325" y="441325"/>
          <p14:tracePt t="2941" x="4683125" y="441325"/>
          <p14:tracePt t="2947" x="4478338" y="441325"/>
          <p14:tracePt t="2958" x="4316413" y="425450"/>
          <p14:tracePt t="2964" x="4197350" y="400050"/>
          <p14:tracePt t="2975" x="4113213" y="390525"/>
          <p14:tracePt t="2981" x="4027488" y="382588"/>
          <p14:tracePt t="2988" x="4019550" y="382588"/>
          <p14:tracePt t="2997" x="4011613" y="382588"/>
          <p14:tracePt t="3290" x="4037013" y="382588"/>
          <p14:tracePt t="3294" x="4062413" y="382588"/>
          <p14:tracePt t="3303" x="4105275" y="382588"/>
          <p14:tracePt t="3309" x="4146550" y="374650"/>
          <p14:tracePt t="3319" x="4206875" y="357188"/>
          <p14:tracePt t="3330" x="4249738" y="357188"/>
          <p14:tracePt t="3335" x="4291013" y="357188"/>
          <p14:tracePt t="3347" x="4325938" y="357188"/>
          <p14:tracePt t="3365" x="4333875" y="357188"/>
          <p14:tracePt t="3532" x="4325938" y="357188"/>
          <p14:tracePt t="3542" x="4300538" y="357188"/>
          <p14:tracePt t="3552" x="4275138" y="357188"/>
          <p14:tracePt t="3559" x="4257675" y="357188"/>
          <p14:tracePt t="3565" x="4240213" y="347663"/>
          <p14:tracePt t="3575" x="4214813" y="331788"/>
          <p14:tracePt t="3581" x="4181475" y="331788"/>
          <p14:tracePt t="3592" x="4138613" y="322263"/>
          <p14:tracePt t="3598" x="4062413" y="306388"/>
          <p14:tracePt t="3608" x="3994150" y="280988"/>
          <p14:tracePt t="3613" x="3900488" y="255588"/>
          <p14:tracePt t="3625" x="3773488" y="246063"/>
          <p14:tracePt t="3632" x="3662363" y="238125"/>
          <p14:tracePt t="3638" x="3535363" y="212725"/>
          <p14:tracePt t="3647" x="3408363" y="187325"/>
          <p14:tracePt t="3652" x="3246438" y="177800"/>
          <p14:tracePt t="3663" x="3094038" y="161925"/>
          <p14:tracePt t="3675" x="2957513" y="161925"/>
          <p14:tracePt t="3677" x="2830513" y="161925"/>
          <p14:tracePt t="3688" x="2711450" y="161925"/>
          <p14:tracePt t="3694" x="2625725" y="161925"/>
          <p14:tracePt t="3704" x="2557463" y="161925"/>
          <p14:tracePt t="3713" x="2516188" y="161925"/>
          <p14:tracePt t="3717" x="2481263" y="161925"/>
          <p14:tracePt t="3730" x="2473325" y="161925"/>
          <p14:tracePt t="3745" x="2463800" y="161925"/>
          <p14:tracePt t="3753" x="2455863" y="161925"/>
          <p14:tracePt t="3774" x="2447925" y="161925"/>
          <p14:tracePt t="3795" x="2438400" y="161925"/>
          <p14:tracePt t="3803" x="2430463" y="161925"/>
          <p14:tracePt t="3844" x="2422525" y="169863"/>
          <p14:tracePt t="3853" x="2422525" y="177800"/>
          <p14:tracePt t="3863" x="2413000" y="177800"/>
          <p14:tracePt t="3875" x="2413000" y="187325"/>
          <p14:tracePt t="3882" x="2413000" y="195263"/>
          <p14:tracePt t="3892" x="2413000" y="203200"/>
          <p14:tracePt t="3899" x="2413000" y="230188"/>
          <p14:tracePt t="3903" x="2413000" y="246063"/>
          <p14:tracePt t="3915" x="2422525" y="263525"/>
          <p14:tracePt t="3919" x="2447925" y="296863"/>
          <p14:tracePt t="3931" x="2473325" y="322263"/>
          <p14:tracePt t="3942" x="2524125" y="347663"/>
          <p14:tracePt t="3947" x="2541588" y="365125"/>
          <p14:tracePt t="3958" x="2566988" y="382588"/>
          <p14:tracePt t="3959" x="2643188" y="407988"/>
          <p14:tracePt t="3969" x="2719388" y="441325"/>
          <p14:tracePt t="3980" x="2820988" y="450850"/>
          <p14:tracePt t="3985" x="2932113" y="484188"/>
          <p14:tracePt t="3996" x="3067050" y="509588"/>
          <p14:tracePt t="3999" x="3195638" y="534988"/>
          <p14:tracePt t="4009" x="3340100" y="552450"/>
          <p14:tracePt t="4025" x="3687763" y="611188"/>
          <p14:tracePt t="4035" x="3824288" y="628650"/>
          <p14:tracePt t="4041" x="3968750" y="628650"/>
          <p14:tracePt t="4052" x="4113213" y="646113"/>
          <p14:tracePt t="4063" x="4206875" y="654050"/>
          <p14:tracePt t="4066" x="4300538" y="663575"/>
          <p14:tracePt t="4075" x="4359275" y="671513"/>
          <p14:tracePt t="4082" x="4402138" y="688975"/>
          <p14:tracePt t="4091" x="4410075" y="688975"/>
          <p14:tracePt t="4102" x="4427538" y="688975"/>
          <p14:tracePt t="4113" x="4435475" y="688975"/>
          <p14:tracePt t="4115" x="4445000" y="696913"/>
          <p14:tracePt t="4138" x="4445000" y="714375"/>
          <p14:tracePt t="4141" x="4452938" y="714375"/>
          <p14:tracePt t="4152" x="4460875" y="714375"/>
          <p14:tracePt t="4164" x="4486275" y="739775"/>
          <p14:tracePt t="4165" x="4513263" y="747713"/>
          <p14:tracePt t="4178" x="4538663" y="755650"/>
          <p14:tracePt t="4188" x="4572000" y="790575"/>
          <p14:tracePt t="4191" x="4597400" y="798513"/>
          <p14:tracePt t="4202" x="4614863" y="815975"/>
          <p14:tracePt t="4208" x="4622800" y="823913"/>
          <p14:tracePt t="4217" x="4640263" y="841375"/>
          <p14:tracePt t="4230" x="4657725" y="849313"/>
          <p14:tracePt t="4231" x="4683125" y="866775"/>
          <p14:tracePt t="4241" x="4683125" y="874713"/>
          <p14:tracePt t="4247" x="4691063" y="874713"/>
          <p14:tracePt t="4258" x="4699000" y="884238"/>
          <p14:tracePt t="4368" x="4683125" y="884238"/>
          <p14:tracePt t="4377" x="4640263" y="884238"/>
          <p14:tracePt t="4383" x="4622800" y="884238"/>
          <p14:tracePt t="4394" x="4589463" y="884238"/>
          <p14:tracePt t="4399" x="4564063" y="884238"/>
          <p14:tracePt t="4410" x="4538663" y="884238"/>
          <p14:tracePt t="4420" x="4495800" y="884238"/>
          <p14:tracePt t="4425" x="4452938" y="884238"/>
          <p14:tracePt t="4433" x="4394200" y="884238"/>
          <p14:tracePt t="4441" x="4359275" y="884238"/>
          <p14:tracePt t="4449" x="4341813" y="884238"/>
          <p14:tracePt t="4464" x="4325938" y="884238"/>
          <p14:tracePt t="4480" x="4316413" y="884238"/>
          <p14:tracePt t="4513" x="4308475" y="884238"/>
          <p14:tracePt t="4540" x="4308475" y="874713"/>
          <p14:tracePt t="4549" x="4308475" y="866775"/>
          <p14:tracePt t="4558" x="4308475" y="849313"/>
          <p14:tracePt t="4566" x="4308475" y="841375"/>
          <p14:tracePt t="4569" x="4308475" y="823913"/>
          <p14:tracePt t="4582" x="4325938" y="798513"/>
          <p14:tracePt t="4591" x="4333875" y="781050"/>
          <p14:tracePt t="4596" x="4351338" y="773113"/>
          <p14:tracePt t="4608" x="4384675" y="747713"/>
          <p14:tracePt t="4609" x="4419600" y="714375"/>
          <p14:tracePt t="4619" x="4435475" y="704850"/>
          <p14:tracePt t="4631" x="4478338" y="688975"/>
          <p14:tracePt t="4635" x="4529138" y="671513"/>
          <p14:tracePt t="4647" x="4554538" y="654050"/>
          <p14:tracePt t="4652" x="4572000" y="654050"/>
          <p14:tracePt t="4663" x="4614863" y="654050"/>
          <p14:tracePt t="4675" x="4759325" y="654050"/>
          <p14:tracePt t="4685" x="4860925" y="654050"/>
          <p14:tracePt t="4691" x="4946650" y="654050"/>
          <p14:tracePt t="4702" x="5048250" y="654050"/>
          <p14:tracePt t="4713" x="5132388" y="654050"/>
          <p14:tracePt t="4715" x="5200650" y="654050"/>
          <p14:tracePt t="4730" x="5276850" y="654050"/>
          <p14:tracePt t="4731" x="5302250" y="663575"/>
          <p14:tracePt t="4742" x="5353050" y="671513"/>
          <p14:tracePt t="4752" x="5387975" y="679450"/>
          <p14:tracePt t="4758" x="5413375" y="679450"/>
          <p14:tracePt t="4767" x="5446713" y="679450"/>
          <p14:tracePt t="4775" x="5472113" y="688975"/>
          <p14:tracePt t="4782" x="5514975" y="696913"/>
          <p14:tracePt t="4791" x="5549900" y="704850"/>
          <p14:tracePt t="4797" x="5591175" y="714375"/>
          <p14:tracePt t="4808" x="5641975" y="722313"/>
          <p14:tracePt t="4813" x="5676900" y="730250"/>
          <p14:tracePt t="4825" x="5684838" y="739775"/>
          <p14:tracePt t="4833" x="5702300" y="747713"/>
          <p14:tracePt t="4845" x="5710238" y="747713"/>
          <p14:tracePt t="4858" x="5719763" y="747713"/>
          <p14:tracePt t="4875" x="5727700" y="755650"/>
          <p14:tracePt t="4877" x="5745163" y="765175"/>
          <p14:tracePt t="4892" x="5745163" y="773113"/>
          <p14:tracePt t="4908" x="5753100" y="781050"/>
          <p14:tracePt t="5060" x="5745163" y="781050"/>
          <p14:tracePt t="5064" x="5727700" y="781050"/>
          <p14:tracePt t="5075" x="5719763" y="781050"/>
          <p14:tracePt t="5083" x="5702300" y="781050"/>
          <p14:tracePt t="5092" x="5694363" y="781050"/>
          <p14:tracePt t="5099" x="5676900" y="781050"/>
          <p14:tracePt t="5108" x="5651500" y="781050"/>
          <p14:tracePt t="5116" x="5616575" y="773113"/>
          <p14:tracePt t="5125" x="5591175" y="765175"/>
          <p14:tracePt t="5130" x="5514975" y="755650"/>
          <p14:tracePt t="5141" x="5446713" y="755650"/>
          <p14:tracePt t="5147" x="5345113" y="747713"/>
          <p14:tracePt t="5158" x="5226050" y="739775"/>
          <p14:tracePt t="5165" x="5124450" y="722313"/>
          <p14:tracePt t="5169" x="5030788" y="722313"/>
          <p14:tracePt t="5180" x="4946650" y="714375"/>
          <p14:tracePt t="5185" x="4827588" y="714375"/>
          <p14:tracePt t="5197" x="4759325" y="704850"/>
          <p14:tracePt t="5208" x="4683125" y="688975"/>
          <p14:tracePt t="5214" x="4614863" y="679450"/>
          <p14:tracePt t="5225" x="4470400" y="679450"/>
          <p14:tracePt t="5235" x="4410075" y="679450"/>
          <p14:tracePt t="5246" x="4341813" y="679450"/>
          <p14:tracePt t="5252" x="4291013" y="679450"/>
          <p14:tracePt t="5263" x="4240213" y="679450"/>
          <p14:tracePt t="5266" x="4189413" y="679450"/>
          <p14:tracePt t="5275" x="4146550" y="679450"/>
          <p14:tracePt t="5285" x="4130675" y="679450"/>
          <p14:tracePt t="5292" x="4105275" y="679450"/>
          <p14:tracePt t="5302" x="4070350" y="679450"/>
          <p14:tracePt t="5308" x="4062413" y="679450"/>
          <p14:tracePt t="5317" x="4052888" y="679450"/>
          <p14:tracePt t="5329" x="4044950" y="679450"/>
          <p14:tracePt t="5347" x="4027488" y="679450"/>
          <p14:tracePt t="5358" x="4019550" y="679450"/>
          <p14:tracePt t="5380" x="4011613" y="688975"/>
          <p14:tracePt t="5422" x="4002088" y="688975"/>
          <p14:tracePt t="5437" x="3994150" y="696913"/>
          <p14:tracePt t="5488" x="3994150" y="704850"/>
          <p14:tracePt t="5498" x="3994150" y="714375"/>
          <p14:tracePt t="5517" x="3994150" y="722313"/>
          <p14:tracePt t="5530" x="3994150" y="730250"/>
          <p14:tracePt t="5549" x="3994150" y="755650"/>
          <p14:tracePt t="5553" x="4002088" y="765175"/>
          <p14:tracePt t="5563" x="4011613" y="781050"/>
          <p14:tracePt t="5569" x="4027488" y="798513"/>
          <p14:tracePt t="5580" x="4037013" y="815975"/>
          <p14:tracePt t="5592" x="4044950" y="815975"/>
          <p14:tracePt t="5593" x="4079875" y="841375"/>
          <p14:tracePt t="5603" x="4105275" y="858838"/>
          <p14:tracePt t="5609" x="4121150" y="884238"/>
          <p14:tracePt t="5619" x="4164013" y="900113"/>
          <p14:tracePt t="5630" x="4181475" y="909638"/>
          <p14:tracePt t="5635" x="4232275" y="925513"/>
          <p14:tracePt t="5647" x="4275138" y="942975"/>
          <p14:tracePt t="5649" x="4333875" y="942975"/>
          <p14:tracePt t="5659" x="4384675" y="960438"/>
          <p14:tracePt t="5669" x="4452938" y="985838"/>
          <p14:tracePt t="5675" x="4503738" y="993775"/>
          <p14:tracePt t="5685" x="4589463" y="1003300"/>
          <p14:tracePt t="5691" x="4665663" y="1011238"/>
          <p14:tracePt t="5699" x="4759325" y="1011238"/>
          <p14:tracePt t="5709" x="4843463" y="1011238"/>
          <p14:tracePt t="5715" x="4946650" y="1011238"/>
          <p14:tracePt t="5725" x="5030788" y="1011238"/>
          <p14:tracePt t="5730" x="5099050" y="1011238"/>
          <p14:tracePt t="5742" x="5157788" y="1011238"/>
          <p14:tracePt t="5749" x="5175250" y="1011238"/>
          <p14:tracePt t="5758" x="5192713" y="1011238"/>
          <p14:tracePt t="5769" x="5218113" y="993775"/>
          <p14:tracePt t="5782" x="5226050" y="993775"/>
          <p14:tracePt t="5792" x="5243513" y="985838"/>
          <p14:tracePt t="5797" x="5251450" y="977900"/>
          <p14:tracePt t="5808" x="5268913" y="977900"/>
          <p14:tracePt t="5814" x="5276850" y="968375"/>
          <p14:tracePt t="5825" x="5294313" y="942975"/>
          <p14:tracePt t="5832" x="5311775" y="935038"/>
          <p14:tracePt t="5835" x="5327650" y="935038"/>
          <p14:tracePt t="5846" x="5353050" y="925513"/>
          <p14:tracePt t="5852" x="5353050" y="917575"/>
          <p14:tracePt t="5863" x="5362575" y="917575"/>
          <p14:tracePt t="5876" x="5387975" y="900113"/>
          <p14:tracePt t="5888" x="5405438" y="900113"/>
          <p14:tracePt t="5892" x="5430838" y="900113"/>
          <p14:tracePt t="5914" x="5446713" y="900113"/>
          <p14:tracePt t="5917" x="5456238" y="900113"/>
          <p14:tracePt t="5929" x="5464175" y="900113"/>
          <p14:tracePt t="5931" x="5481638" y="892175"/>
          <p14:tracePt t="5952" x="5489575" y="884238"/>
          <p14:tracePt t="5958" x="5497513" y="874713"/>
          <p14:tracePt t="5967" x="5507038" y="874713"/>
          <p14:tracePt t="5975" x="5514975" y="874713"/>
          <p14:tracePt t="5993" x="5524500" y="874713"/>
          <p14:tracePt t="6017" x="5532438" y="874713"/>
          <p14:tracePt t="6316" x="5549900" y="874713"/>
          <p14:tracePt t="6326" x="5565775" y="874713"/>
          <p14:tracePt t="6329" x="5600700" y="866775"/>
          <p14:tracePt t="6342" x="5616575" y="866775"/>
          <p14:tracePt t="6347" x="5634038" y="866775"/>
          <p14:tracePt t="6359" x="5668963" y="866775"/>
          <p14:tracePt t="6366" x="5684838" y="858838"/>
          <p14:tracePt t="6382" x="5694363" y="858838"/>
          <p14:tracePt t="6391" x="5702300" y="849313"/>
          <p14:tracePt t="6784" x="5719763" y="849313"/>
          <p14:tracePt t="6794" x="5727700" y="849313"/>
          <p14:tracePt t="6799" x="5753100" y="849313"/>
          <p14:tracePt t="6809" x="5778500" y="866775"/>
          <p14:tracePt t="6815" x="5813425" y="884238"/>
          <p14:tracePt t="6825" x="5846763" y="909638"/>
          <p14:tracePt t="6835" x="5872163" y="925513"/>
          <p14:tracePt t="6842" x="5915025" y="942975"/>
          <p14:tracePt t="6849" x="5965825" y="960438"/>
          <p14:tracePt t="6858" x="5983288" y="977900"/>
          <p14:tracePt t="6865" x="5999163" y="977900"/>
          <p14:tracePt t="6875" x="6008688" y="985838"/>
          <p14:tracePt t="6880" x="6016625" y="993775"/>
          <p14:tracePt t="7824" x="6024563" y="993775"/>
          <p14:tracePt t="7833" x="6049963" y="993775"/>
          <p14:tracePt t="7845" x="6059488" y="993775"/>
          <p14:tracePt t="7890" x="6076950" y="1019175"/>
          <p14:tracePt t="7899" x="6092825" y="1028700"/>
          <p14:tracePt t="7910" x="6102350" y="1036638"/>
          <p14:tracePt t="7925" x="6102350" y="1044575"/>
          <p14:tracePt t="7932" x="6102350" y="1054100"/>
          <p14:tracePt t="7953" x="6102350" y="1079500"/>
          <p14:tracePt t="7963" x="6102350" y="1087438"/>
          <p14:tracePt t="7980" x="6102350" y="1122363"/>
          <p14:tracePt t="7985" x="6092825" y="1155700"/>
          <p14:tracePt t="7997" x="6059488" y="1181100"/>
          <p14:tracePt t="8008" x="6034088" y="1189038"/>
          <p14:tracePt t="8009" x="5991225" y="1216025"/>
          <p14:tracePt t="8020" x="5915025" y="1231900"/>
          <p14:tracePt t="8025" x="5788025" y="1274763"/>
          <p14:tracePt t="8035" x="5659438" y="1308100"/>
          <p14:tracePt t="8046" x="5489575" y="1343025"/>
          <p14:tracePt t="8049" x="5286375" y="1401763"/>
          <p14:tracePt t="8059" x="5013325" y="1436688"/>
          <p14:tracePt t="8065" x="4759325" y="1495425"/>
          <p14:tracePt t="8075" x="4478338" y="1546225"/>
          <p14:tracePt t="8085" x="4197350" y="1597025"/>
          <p14:tracePt t="8091" x="3917950" y="1649413"/>
          <p14:tracePt t="8102" x="3679825" y="1665288"/>
          <p14:tracePt t="8109" x="3492500" y="1690688"/>
          <p14:tracePt t="8116" x="3330575" y="1716088"/>
          <p14:tracePt t="8125" x="3186113" y="1725613"/>
          <p14:tracePt t="8132" x="3059113" y="1733550"/>
          <p14:tracePt t="8141" x="2949575" y="1751013"/>
          <p14:tracePt t="8147" x="2863850" y="1751013"/>
          <p14:tracePt t="8158" x="2805113" y="1751013"/>
          <p14:tracePt t="8165" x="2727325" y="1751013"/>
          <p14:tracePt t="8175" x="2686050" y="1751013"/>
          <p14:tracePt t="8182" x="2643188" y="1751013"/>
          <p14:tracePt t="8185" x="2600325" y="1751013"/>
          <p14:tracePt t="8196" x="2557463" y="1751013"/>
          <p14:tracePt t="8208" x="2516188" y="1751013"/>
          <p14:tracePt t="8213" x="2481263" y="1751013"/>
          <p14:tracePt t="8225" x="2430463" y="1751013"/>
          <p14:tracePt t="8229" x="2397125" y="1751013"/>
          <p14:tracePt t="8238" x="2354263" y="1751013"/>
          <p14:tracePt t="8247" x="2311400" y="1751013"/>
          <p14:tracePt t="8252" x="2286000" y="1751013"/>
          <p14:tracePt t="8264" x="2243138" y="1751013"/>
          <p14:tracePt t="8267" x="2209800" y="1751013"/>
          <p14:tracePt t="8278" x="2192338" y="1751013"/>
          <p14:tracePt t="8288" x="2159000" y="1751013"/>
          <p14:tracePt t="8291" x="2124075" y="1751013"/>
          <p14:tracePt t="8302" x="2098675" y="1751013"/>
          <p14:tracePt t="8308" x="2055813" y="1751013"/>
          <p14:tracePt t="8317" x="2014538" y="1751013"/>
          <p14:tracePt t="8328" x="1963738" y="1751013"/>
          <p14:tracePt t="8333" x="1903413" y="1751013"/>
          <p14:tracePt t="8344" x="1819275" y="1751013"/>
          <p14:tracePt t="8347" x="1741488" y="1751013"/>
          <p14:tracePt t="8358" x="1657350" y="1751013"/>
          <p14:tracePt t="8367" x="1589088" y="1733550"/>
          <p14:tracePt t="8375" x="1538288" y="1725613"/>
          <p14:tracePt t="8383" x="1495425" y="1716088"/>
          <p14:tracePt t="8393" x="1477963" y="1708150"/>
          <p14:tracePt t="8570" x="1504950" y="1708150"/>
          <p14:tracePt t="8579" x="1520825" y="1708150"/>
          <p14:tracePt t="8586" x="1581150" y="1708150"/>
          <p14:tracePt t="8597" x="1622425" y="1708150"/>
          <p14:tracePt t="8608" x="1657350" y="1708150"/>
          <p14:tracePt t="8609" x="1708150" y="1708150"/>
          <p14:tracePt t="8619" x="1776413" y="1708150"/>
          <p14:tracePt t="8625" x="1852613" y="1708150"/>
          <p14:tracePt t="8635" x="1946275" y="1708150"/>
          <p14:tracePt t="8646" x="2030413" y="1708150"/>
          <p14:tracePt t="8651" x="2149475" y="1708150"/>
          <p14:tracePt t="8663" x="2278063" y="1708150"/>
          <p14:tracePt t="8665" x="2413000" y="1708150"/>
          <p14:tracePt t="8675" x="2557463" y="1708150"/>
          <p14:tracePt t="8685" x="2693988" y="1708150"/>
          <p14:tracePt t="8691" x="2863850" y="1708150"/>
          <p14:tracePt t="8702" x="3041650" y="1708150"/>
          <p14:tracePt t="8708" x="3195638" y="1708150"/>
          <p14:tracePt t="8715" x="3348038" y="1708150"/>
          <p14:tracePt t="8725" x="3475038" y="1708150"/>
          <p14:tracePt t="8732" x="3603625" y="1708150"/>
          <p14:tracePt t="8741" x="3713163" y="1708150"/>
          <p14:tracePt t="8746" x="3816350" y="1708150"/>
          <p14:tracePt t="8758" x="3917950" y="1708150"/>
          <p14:tracePt t="8767" x="4002088" y="1708150"/>
          <p14:tracePt t="8775" x="4062413" y="1708150"/>
          <p14:tracePt t="8781" x="4113213" y="1708150"/>
          <p14:tracePt t="8785" x="4146550" y="1708150"/>
          <p14:tracePt t="8797" x="4164013" y="1708150"/>
          <p14:tracePt t="8808" x="4189413" y="1708150"/>
          <p14:tracePt t="8813" x="4206875" y="1708150"/>
          <p14:tracePt t="8825" x="4214813" y="1708150"/>
          <p14:tracePt t="8828" x="4249738" y="1708150"/>
          <p14:tracePt t="8838" x="4291013" y="1708150"/>
          <p14:tracePt t="8848" x="4325938" y="1708150"/>
          <p14:tracePt t="8852" x="4351338" y="1708150"/>
          <p14:tracePt t="8863" x="4376738" y="1708150"/>
          <p14:tracePt t="8867" x="4410075" y="1708150"/>
          <p14:tracePt t="8879" x="4460875" y="1708150"/>
          <p14:tracePt t="8888" x="4521200" y="1708150"/>
          <p14:tracePt t="8893" x="4597400" y="1708150"/>
          <p14:tracePt t="8903" x="4648200" y="1708150"/>
          <p14:tracePt t="8908" x="4708525" y="1708150"/>
          <p14:tracePt t="8918" x="4749800" y="1708150"/>
          <p14:tracePt t="8930" x="4810125" y="1708150"/>
          <p14:tracePt t="8933" x="4860925" y="1708150"/>
          <p14:tracePt t="8943" x="4878388" y="1716088"/>
          <p14:tracePt t="8947" x="4911725" y="1716088"/>
          <p14:tracePt t="8958" x="4929188" y="1716088"/>
          <p14:tracePt t="8967" x="4937125" y="1716088"/>
          <p14:tracePt t="8975" x="4954588" y="1716088"/>
          <p14:tracePt t="8983" x="4962525" y="1716088"/>
          <p14:tracePt t="8988" x="4979988" y="1716088"/>
          <p14:tracePt t="8999" x="5005388" y="1716088"/>
          <p14:tracePt t="9009" x="5013325" y="1716088"/>
          <p14:tracePt t="9014" x="5022850" y="1716088"/>
          <p14:tracePt t="9025" x="5030788" y="1716088"/>
          <p14:tracePt t="9030" x="5064125" y="1716088"/>
          <p14:tracePt t="9041" x="5081588" y="1716088"/>
          <p14:tracePt t="9049" x="5116513" y="1716088"/>
          <p14:tracePt t="9053" x="5141913" y="1716088"/>
          <p14:tracePt t="9064" x="5167313" y="1716088"/>
          <p14:tracePt t="9069" x="5192713" y="1716088"/>
          <p14:tracePt t="9080" x="5208588" y="1716088"/>
          <p14:tracePt t="9091" x="5243513" y="1716088"/>
          <p14:tracePt t="9097" x="5268913" y="1716088"/>
          <p14:tracePt t="9108" x="5311775" y="1716088"/>
          <p14:tracePt t="9109" x="5345113" y="1716088"/>
          <p14:tracePt t="9119" x="5395913" y="1716088"/>
          <p14:tracePt t="9130" x="5430838" y="1716088"/>
          <p14:tracePt t="9133" x="5456238" y="1716088"/>
          <p14:tracePt t="9146" x="5497513" y="1716088"/>
          <p14:tracePt t="9149" x="5557838" y="1716088"/>
          <p14:tracePt t="9159" x="5616575" y="1716088"/>
          <p14:tracePt t="9170" x="5702300" y="1716088"/>
          <p14:tracePt t="9175" x="5788025" y="1716088"/>
          <p14:tracePt t="9185" x="5889625" y="1716088"/>
          <p14:tracePt t="9191" x="5983288" y="1716088"/>
          <p14:tracePt t="9199" x="6102350" y="1716088"/>
          <p14:tracePt t="9210" x="6186488" y="1716088"/>
          <p14:tracePt t="9215" x="6272213" y="1716088"/>
          <p14:tracePt t="9225" x="6338888" y="1716088"/>
          <p14:tracePt t="9230" x="6407150" y="1716088"/>
          <p14:tracePt t="9241" x="6467475" y="1716088"/>
          <p14:tracePt t="9252" x="6526213" y="1716088"/>
          <p14:tracePt t="9258" x="6594475" y="1716088"/>
          <p14:tracePt t="9265" x="6645275" y="1716088"/>
          <p14:tracePt t="9275" x="6696075" y="1716088"/>
          <p14:tracePt t="9281" x="6738938" y="1716088"/>
          <p14:tracePt t="9291" x="6789738" y="1716088"/>
          <p14:tracePt t="9297" x="6815138" y="1716088"/>
          <p14:tracePt t="9308" x="6850063" y="1716088"/>
          <p14:tracePt t="9314" x="6891338" y="1716088"/>
          <p14:tracePt t="9325" x="6926263" y="1716088"/>
          <p14:tracePt t="9332" x="6969125" y="1716088"/>
          <p14:tracePt t="9335" x="7010400" y="1716088"/>
          <p14:tracePt t="9347" x="7053263" y="1716088"/>
          <p14:tracePt t="9352" x="7113588" y="1716088"/>
          <p14:tracePt t="9363" x="7154863" y="1716088"/>
          <p14:tracePt t="9375" x="7215188" y="1716088"/>
          <p14:tracePt t="9380" x="7248525" y="1716088"/>
          <p14:tracePt t="9388" x="7299325" y="1716088"/>
          <p14:tracePt t="9392" x="7342188" y="1716088"/>
          <p14:tracePt t="9402" x="7402513" y="1716088"/>
          <p14:tracePt t="9413" x="7443788" y="1716088"/>
          <p14:tracePt t="9417" x="7486650" y="1716088"/>
          <p14:tracePt t="9427" x="7529513" y="1716088"/>
          <p14:tracePt t="9432" x="7562850" y="1716088"/>
          <p14:tracePt t="9443" x="7597775" y="1716088"/>
          <p14:tracePt t="9454" x="7605713" y="1716088"/>
          <p14:tracePt t="9544" x="7605713" y="1725613"/>
          <p14:tracePt t="9548" x="7572375" y="1733550"/>
          <p14:tracePt t="9559" x="7537450" y="1751013"/>
          <p14:tracePt t="9564" x="7512050" y="1758950"/>
          <p14:tracePt t="9575" x="7469188" y="1766888"/>
          <p14:tracePt t="9583" x="7410450" y="1784350"/>
          <p14:tracePt t="9587" x="7324725" y="1793875"/>
          <p14:tracePt t="9597" x="7197725" y="1809750"/>
          <p14:tracePt t="9603" x="7078663" y="1819275"/>
          <p14:tracePt t="9613" x="6951663" y="1835150"/>
          <p14:tracePt t="9625" x="6807200" y="1844675"/>
          <p14:tracePt t="9630" x="6654800" y="1870075"/>
          <p14:tracePt t="9641" x="6492875" y="1895475"/>
          <p14:tracePt t="9643" x="6348413" y="1920875"/>
          <p14:tracePt t="9653" x="6186488" y="1938338"/>
          <p14:tracePt t="9663" x="6034088" y="1954213"/>
          <p14:tracePt t="9669" x="5838825" y="1963738"/>
          <p14:tracePt t="9680" x="5600700" y="1963738"/>
          <p14:tracePt t="9683" x="5395913" y="1963738"/>
          <p14:tracePt t="9695" x="5192713" y="1963738"/>
          <p14:tracePt t="9708" x="4937125" y="1963738"/>
          <p14:tracePt t="9709" x="4733925" y="1963738"/>
          <p14:tracePt t="9720" x="4554538" y="1963738"/>
          <p14:tracePt t="9725" x="4351338" y="1963738"/>
          <p14:tracePt t="9735" x="4206875" y="1963738"/>
          <p14:tracePt t="9746" x="4079875" y="1963738"/>
          <p14:tracePt t="9749" x="3968750" y="1963738"/>
          <p14:tracePt t="9759" x="3875088" y="1963738"/>
          <p14:tracePt t="9765" x="3790950" y="1963738"/>
          <p14:tracePt t="9775" x="3730625" y="1963738"/>
          <p14:tracePt t="9785" x="3687763" y="1963738"/>
          <p14:tracePt t="9791" x="3654425" y="1963738"/>
          <p14:tracePt t="9802" x="3619500" y="1963738"/>
          <p14:tracePt t="9808" x="3586163" y="1963738"/>
          <p14:tracePt t="9815" x="3560763" y="1963738"/>
          <p14:tracePt t="9825" x="3517900" y="1963738"/>
          <p14:tracePt t="9832" x="3459163" y="1963738"/>
          <p14:tracePt t="9842" x="3416300" y="1963738"/>
          <p14:tracePt t="9847" x="3355975" y="1963738"/>
          <p14:tracePt t="9858" x="3322638" y="1963738"/>
          <p14:tracePt t="9864" x="3279775" y="1963738"/>
          <p14:tracePt t="9875" x="3238500" y="1963738"/>
          <p14:tracePt t="9891" x="3178175" y="1963738"/>
          <p14:tracePt t="9897" x="3144838" y="1963738"/>
          <p14:tracePt t="9903" x="3101975" y="1963738"/>
          <p14:tracePt t="9915" x="3059113" y="1963738"/>
          <p14:tracePt t="9919" x="3000375" y="1963738"/>
          <p14:tracePt t="9930" x="2922588" y="1954213"/>
          <p14:tracePt t="9933" x="2855913" y="1954213"/>
          <p14:tracePt t="9945" x="2778125" y="1954213"/>
          <p14:tracePt t="9956" x="2693988" y="1946275"/>
          <p14:tracePt t="9959" x="2592388" y="1928813"/>
          <p14:tracePt t="9969" x="2489200" y="1920875"/>
          <p14:tracePt t="9975" x="2397125" y="1911350"/>
          <p14:tracePt t="9985" x="2278063" y="1885950"/>
          <p14:tracePt t="9996" x="2174875" y="1860550"/>
          <p14:tracePt t="9999" x="2065338" y="1844675"/>
          <p14:tracePt t="10013" x="1946275" y="1819275"/>
          <p14:tracePt t="10015" x="1844675" y="1793875"/>
          <p14:tracePt t="10025" x="1741488" y="1784350"/>
          <p14:tracePt t="10035" x="1657350" y="1776413"/>
          <p14:tracePt t="10041" x="1614488" y="1766888"/>
          <p14:tracePt t="10049" x="1555750" y="1751013"/>
          <p14:tracePt t="10058" x="1520825" y="1751013"/>
          <p14:tracePt t="10067" x="1495425" y="1751013"/>
          <p14:tracePt t="10075" x="1470025" y="1741488"/>
          <p14:tracePt t="10091" x="1436688" y="1741488"/>
          <p14:tracePt t="10108" x="1427163" y="1741488"/>
          <p14:tracePt t="10118" x="1419225" y="1741488"/>
          <p14:tracePt t="10125" x="1411288" y="1741488"/>
          <p14:tracePt t="10244" x="1436688" y="1741488"/>
          <p14:tracePt t="10254" x="1477963" y="1741488"/>
          <p14:tracePt t="10257" x="1495425" y="1741488"/>
          <p14:tracePt t="10268" x="1538288" y="1741488"/>
          <p14:tracePt t="10275" x="1622425" y="1741488"/>
          <p14:tracePt t="10283" x="1741488" y="1741488"/>
          <p14:tracePt t="10295" x="1895475" y="1741488"/>
          <p14:tracePt t="10299" x="2108200" y="1741488"/>
          <p14:tracePt t="10309" x="2397125" y="1741488"/>
          <p14:tracePt t="10314" x="2711450" y="1741488"/>
          <p14:tracePt t="10325" x="3033713" y="1741488"/>
          <p14:tracePt t="10335" x="3330575" y="1751013"/>
          <p14:tracePt t="10341" x="3586163" y="1751013"/>
          <p14:tracePt t="10349" x="3798888" y="1758950"/>
          <p14:tracePt t="10358" x="4011613" y="1776413"/>
          <p14:tracePt t="10366" x="4164013" y="1784350"/>
          <p14:tracePt t="10369" x="4308475" y="1801813"/>
          <p14:tracePt t="10380" x="4419600" y="1809750"/>
          <p14:tracePt t="10392" x="4538663" y="1809750"/>
          <p14:tracePt t="10397" x="4630738" y="1809750"/>
          <p14:tracePt t="10408" x="4733925" y="1809750"/>
          <p14:tracePt t="10413" x="4802188" y="1819275"/>
          <p14:tracePt t="10425" x="4878388" y="1827213"/>
          <p14:tracePt t="10431" x="4962525" y="1844675"/>
          <p14:tracePt t="10435" x="5048250" y="1844675"/>
          <p14:tracePt t="10447" x="5132388" y="1844675"/>
          <p14:tracePt t="10451" x="5251450" y="1844675"/>
          <p14:tracePt t="10463" x="5337175" y="1844675"/>
          <p14:tracePt t="10475" x="5507038" y="1844675"/>
          <p14:tracePt t="10488" x="5591175" y="1844675"/>
          <p14:tracePt t="10491" x="5659438" y="1844675"/>
          <p14:tracePt t="10502" x="5761038" y="1844675"/>
          <p14:tracePt t="10513" x="5889625" y="1844675"/>
          <p14:tracePt t="10515" x="5999163" y="1844675"/>
          <p14:tracePt t="10530" x="6127750" y="1844675"/>
          <p14:tracePt t="10531" x="6262688" y="1844675"/>
          <p14:tracePt t="10541" x="6407150" y="1852613"/>
          <p14:tracePt t="10551" x="6535738" y="1852613"/>
          <p14:tracePt t="10558" x="6645275" y="1852613"/>
          <p14:tracePt t="10568" x="6746875" y="1860550"/>
          <p14:tracePt t="10575" x="6832600" y="1878013"/>
          <p14:tracePt t="10582" x="6934200" y="1878013"/>
          <p14:tracePt t="10591" x="7019925" y="1885950"/>
          <p14:tracePt t="10597" x="7121525" y="1895475"/>
          <p14:tracePt t="10608" x="7223125" y="1895475"/>
          <p14:tracePt t="10613" x="7308850" y="1911350"/>
          <p14:tracePt t="10625" x="7392988" y="1920875"/>
          <p14:tracePt t="10633" x="7478713" y="1920875"/>
          <p14:tracePt t="10638" x="7580313" y="1920875"/>
          <p14:tracePt t="10647" x="7648575" y="1920875"/>
          <p14:tracePt t="10653" x="7724775" y="1920875"/>
          <p14:tracePt t="10664" x="7775575" y="1920875"/>
          <p14:tracePt t="10675" x="7851775" y="1920875"/>
          <p14:tracePt t="10677" x="7894638" y="1928813"/>
          <p14:tracePt t="10687" x="7970838" y="1928813"/>
          <p14:tracePt t="10693" x="8013700" y="1938338"/>
          <p14:tracePt t="10703" x="8021638" y="1938338"/>
          <p14:tracePt t="10738" x="8031163" y="1946275"/>
          <p14:tracePt t="10769" x="8013700" y="1954213"/>
          <p14:tracePt t="10776" x="7970838" y="1954213"/>
          <p14:tracePt t="10785" x="7920038" y="1989138"/>
          <p14:tracePt t="10791" x="7894638" y="1989138"/>
          <p14:tracePt t="10799" x="7843838" y="1989138"/>
          <p14:tracePt t="10809" x="7742238" y="1997075"/>
          <p14:tracePt t="10815" x="7613650" y="2005013"/>
          <p14:tracePt t="10825" x="7435850" y="2022475"/>
          <p14:tracePt t="10831" x="7146925" y="2022475"/>
          <p14:tracePt t="10841" x="6772275" y="2022475"/>
          <p14:tracePt t="10849" x="6338888" y="2022475"/>
          <p14:tracePt t="10858" x="5854700" y="2022475"/>
          <p14:tracePt t="10865" x="5337175" y="2022475"/>
          <p14:tracePt t="10875" x="4843463" y="2022475"/>
          <p14:tracePt t="10891" x="3925888" y="2022475"/>
          <p14:tracePt t="10897" x="3543300" y="2039938"/>
          <p14:tracePt t="10909" x="3195638" y="2039938"/>
          <p14:tracePt t="10913" x="2906713" y="2039938"/>
          <p14:tracePt t="10925" x="2668588" y="2055813"/>
          <p14:tracePt t="10930" x="2463800" y="2055813"/>
          <p14:tracePt t="10938" x="2319338" y="2055813"/>
          <p14:tracePt t="10947" x="2192338" y="2055813"/>
          <p14:tracePt t="10952" x="2124075" y="2055813"/>
          <p14:tracePt t="10963" x="2055813" y="2055813"/>
          <p14:tracePt t="10967" x="2014538" y="2055813"/>
          <p14:tracePt t="10979" x="1954213" y="2055813"/>
          <p14:tracePt t="10988" x="1920875" y="2055813"/>
          <p14:tracePt t="10994" x="1878013" y="2055813"/>
          <p14:tracePt t="11003" x="1819275" y="2065338"/>
          <p14:tracePt t="11008" x="1784350" y="2073275"/>
          <p14:tracePt t="11017" x="1741488" y="2082800"/>
          <p14:tracePt t="11029" x="1690688" y="2090738"/>
          <p14:tracePt t="11033" x="1639888" y="2090738"/>
          <p14:tracePt t="11045" x="1589088" y="2098675"/>
          <p14:tracePt t="11049" x="1555750" y="2108200"/>
          <p14:tracePt t="11059" x="1520825" y="2116138"/>
          <p14:tracePt t="11065" x="1495425" y="2116138"/>
          <p14:tracePt t="11075" x="1444625" y="2124075"/>
          <p14:tracePt t="11085" x="1411288" y="2141538"/>
          <p14:tracePt t="11091" x="1393825" y="2141538"/>
          <p14:tracePt t="11099" x="1360488" y="2141538"/>
          <p14:tracePt t="11108" x="1325563" y="2141538"/>
          <p14:tracePt t="11116" x="1300163" y="2149475"/>
          <p14:tracePt t="11125" x="1282700" y="2149475"/>
          <p14:tracePt t="11130" x="1249363" y="2149475"/>
          <p14:tracePt t="11142" x="1231900" y="2149475"/>
          <p14:tracePt t="11147" x="1216025" y="2149475"/>
          <p14:tracePt t="11173" x="1206500" y="2149475"/>
          <p14:tracePt t="11182" x="1198563" y="2149475"/>
          <p14:tracePt t="11626" x="1216025" y="2149475"/>
          <p14:tracePt t="11636" x="1223963" y="2149475"/>
          <p14:tracePt t="11641" x="1241425" y="2149475"/>
          <p14:tracePt t="11649" x="1266825" y="2149475"/>
          <p14:tracePt t="11658" x="1300163" y="2141538"/>
          <p14:tracePt t="11665" x="1317625" y="2141538"/>
          <p14:tracePt t="11675" x="1360488" y="2141538"/>
          <p14:tracePt t="11681" x="1385888" y="2141538"/>
          <p14:tracePt t="11691" x="1419225" y="2133600"/>
          <p14:tracePt t="11697" x="1470025" y="2133600"/>
          <p14:tracePt t="11708" x="1563688" y="2124075"/>
          <p14:tracePt t="11716" x="1657350" y="2124075"/>
          <p14:tracePt t="11725" x="1801813" y="2124075"/>
          <p14:tracePt t="11732" x="1938338" y="2124075"/>
          <p14:tracePt t="11735" x="2082800" y="2124075"/>
          <p14:tracePt t="11747" x="2209800" y="2124075"/>
          <p14:tracePt t="11758" x="2336800" y="2124075"/>
          <p14:tracePt t="11763" x="2430463" y="2124075"/>
          <p14:tracePt t="11775" x="2489200" y="2124075"/>
          <p14:tracePt t="11780" x="2498725" y="2124075"/>
          <p14:tracePt t="11788" x="2506663" y="2124075"/>
          <p14:tracePt t="11914" x="2524125" y="2124075"/>
          <p14:tracePt t="11924" x="2532063" y="2124075"/>
          <p14:tracePt t="11933" x="2532063" y="2133600"/>
          <p14:tracePt t="11947" x="2549525" y="2133600"/>
          <p14:tracePt t="11954" x="2557463" y="2133600"/>
          <p14:tracePt t="11963" x="2574925" y="2133600"/>
          <p14:tracePt t="11975" x="2592388" y="2133600"/>
          <p14:tracePt t="11977" x="2600325" y="2133600"/>
          <p14:tracePt t="11988" x="2643188" y="2133600"/>
          <p14:tracePt t="11995" x="2676525" y="2141538"/>
          <p14:tracePt t="12003" x="2711450" y="2141538"/>
          <p14:tracePt t="12013" x="2727325" y="2141538"/>
          <p14:tracePt t="12019" x="2770188" y="2141538"/>
          <p14:tracePt t="12030" x="2805113" y="2149475"/>
          <p14:tracePt t="12033" x="2881313" y="2166938"/>
          <p14:tracePt t="12044" x="2932113" y="2192338"/>
          <p14:tracePt t="12053" x="2990850" y="2209800"/>
          <p14:tracePt t="12059" x="3041650" y="2235200"/>
          <p14:tracePt t="12069" x="3084513" y="2252663"/>
          <p14:tracePt t="12075" x="3119438" y="2268538"/>
          <p14:tracePt t="12085" x="3127375" y="2268538"/>
          <p14:tracePt t="12107" x="3135313" y="2268538"/>
          <p14:tracePt t="12115" x="3144838" y="2278063"/>
          <p14:tracePt t="12185" x="3160713" y="2278063"/>
          <p14:tracePt t="12190" x="3170238" y="2278063"/>
          <p14:tracePt t="12199" x="3186113" y="2286000"/>
          <p14:tracePt t="12209" x="3221038" y="2293938"/>
          <p14:tracePt t="12215" x="3254375" y="2293938"/>
          <p14:tracePt t="12225" x="3314700" y="2293938"/>
          <p14:tracePt t="12230" x="3355975" y="2311400"/>
          <p14:tracePt t="12241" x="3390900" y="2311400"/>
          <p14:tracePt t="12252" x="3433763" y="2311400"/>
          <p14:tracePt t="12258" x="3459163" y="2311400"/>
          <p14:tracePt t="12266" x="3517900" y="2311400"/>
          <p14:tracePt t="12275" x="3535363" y="2311400"/>
          <p14:tracePt t="12282" x="3568700" y="2311400"/>
          <p14:tracePt t="12291" x="3594100" y="2311400"/>
          <p14:tracePt t="12297" x="3603625" y="2311400"/>
          <p14:tracePt t="12508" x="3611563" y="2311400"/>
          <p14:tracePt t="12524" x="3611563" y="2328863"/>
          <p14:tracePt t="12538" x="3611563" y="2336800"/>
          <p14:tracePt t="12650" x="3603625" y="2336800"/>
          <p14:tracePt t="12722" x="3594100" y="2336800"/>
          <p14:tracePt t="12786" x="3586163" y="2336800"/>
          <p14:tracePt t="12802" x="3578225" y="2336800"/>
          <p14:tracePt t="13538" x="3568700" y="2336800"/>
          <p14:tracePt t="13548" x="3560763" y="2336800"/>
          <p14:tracePt t="13558" x="3543300" y="2336800"/>
          <p14:tracePt t="13564" x="3535363" y="2328863"/>
          <p14:tracePt t="13575" x="3517900" y="2319338"/>
          <p14:tracePt t="13579" x="3502025" y="2311400"/>
          <p14:tracePt t="13587" x="3467100" y="2293938"/>
          <p14:tracePt t="13599" x="3441700" y="2268538"/>
          <p14:tracePt t="13603" x="3416300" y="2260600"/>
          <p14:tracePt t="13614" x="3365500" y="2243138"/>
          <p14:tracePt t="13619" x="3297238" y="2209800"/>
          <p14:tracePt t="13630" x="3254375" y="2192338"/>
          <p14:tracePt t="13638" x="3152775" y="2159000"/>
          <p14:tracePt t="13645" x="3084513" y="2124075"/>
          <p14:tracePt t="13653" x="3000375" y="2108200"/>
          <p14:tracePt t="13659" x="2922588" y="2073275"/>
          <p14:tracePt t="13669" x="2830513" y="2030413"/>
          <p14:tracePt t="13680" x="2744788" y="1979613"/>
          <p14:tracePt t="13683" x="2651125" y="1946275"/>
          <p14:tracePt t="13695" x="2566988" y="1903413"/>
          <p14:tracePt t="13699" x="2455863" y="1844675"/>
          <p14:tracePt t="13709" x="2328863" y="1801813"/>
          <p14:tracePt t="13719" x="2243138" y="1766888"/>
          <p14:tracePt t="13725" x="2149475" y="1733550"/>
          <p14:tracePt t="13733" x="2047875" y="1700213"/>
          <p14:tracePt t="13742" x="1989138" y="1674813"/>
          <p14:tracePt t="13749" x="1920875" y="1649413"/>
          <p14:tracePt t="13759" x="1860550" y="1622425"/>
          <p14:tracePt t="13765" x="1819275" y="1614488"/>
          <p14:tracePt t="13776" x="1766888" y="1606550"/>
          <p14:tracePt t="13781" x="1733550" y="1597025"/>
          <p14:tracePt t="13792" x="1716088" y="1597025"/>
          <p14:tracePt t="13799" x="1700213" y="1597025"/>
          <p14:tracePt t="13808" x="1690688" y="1597025"/>
          <p14:tracePt t="13815" x="1682750" y="1597025"/>
          <p14:tracePt t="13819" x="1674813" y="1589088"/>
          <p14:tracePt t="13896" x="1657350" y="1589088"/>
          <p14:tracePt t="13907" x="1649413" y="1589088"/>
          <p14:tracePt t="13914" x="1639888" y="1589088"/>
          <p14:tracePt t="13925" x="1622425" y="1589088"/>
          <p14:tracePt t="13926" x="1606550" y="1589088"/>
          <p14:tracePt t="13935" x="1581150" y="1589088"/>
          <p14:tracePt t="13947" x="1563688" y="1589088"/>
          <p14:tracePt t="13973" x="1555750" y="1589088"/>
          <p14:tracePt t="13982" x="1538288" y="1589088"/>
          <p14:tracePt t="13997" x="1520825" y="1589088"/>
          <p14:tracePt t="14008" x="1512888" y="1589088"/>
          <p14:tracePt t="14017" x="1504950" y="1589088"/>
          <p14:tracePt t="14030" x="1487488" y="1589088"/>
          <p14:tracePt t="14063" x="1477963" y="1597025"/>
          <p14:tracePt t="14075" x="1470025" y="1597025"/>
          <p14:tracePt t="14083" x="1462088" y="1597025"/>
          <p14:tracePt t="14088" x="1444625" y="1597025"/>
          <p14:tracePt t="14097" x="1427163" y="1597025"/>
          <p14:tracePt t="14113" x="1419225" y="1597025"/>
          <p14:tracePt t="14125" x="1411288" y="1597025"/>
          <p14:tracePt t="14157" x="1401763" y="1597025"/>
          <p14:tracePt t="14167" x="1393825" y="1597025"/>
          <p14:tracePt t="14183" x="1385888" y="1597025"/>
          <p14:tracePt t="14203" x="1376363" y="1597025"/>
          <p14:tracePt t="14219" x="1368425" y="1597025"/>
          <p14:tracePt t="14496" x="1376363" y="1597025"/>
          <p14:tracePt t="14507" x="1393825" y="1606550"/>
          <p14:tracePt t="14515" x="1401763" y="1614488"/>
          <p14:tracePt t="14525" x="1419225" y="1614488"/>
          <p14:tracePt t="14532" x="1462088" y="1622425"/>
          <p14:tracePt t="14537" x="1487488" y="1622425"/>
          <p14:tracePt t="14547" x="1495425" y="1622425"/>
          <p14:tracePt t="14558" x="1520825" y="1631950"/>
          <p14:tracePt t="14563" x="1538288" y="1631950"/>
          <p14:tracePt t="14575" x="1555750" y="1631950"/>
          <p14:tracePt t="14580" x="1581150" y="1639888"/>
          <p14:tracePt t="14587" x="1606550" y="1639888"/>
          <p14:tracePt t="14597" x="1639888" y="1649413"/>
          <p14:tracePt t="14602" x="1682750" y="1674813"/>
          <p14:tracePt t="14613" x="1716088" y="1674813"/>
          <p14:tracePt t="14617" x="1776413" y="1700213"/>
          <p14:tracePt t="14637" x="1801813" y="1708150"/>
          <p14:tracePt t="14645" x="1835150" y="1716088"/>
          <p14:tracePt t="14653" x="1844675" y="1716088"/>
          <p14:tracePt t="14658" x="1852613" y="1716088"/>
          <p14:tracePt t="14667" x="1860550" y="1716088"/>
          <p14:tracePt t="14784" x="1860550" y="1725613"/>
          <p14:tracePt t="14840" x="1835150" y="1725613"/>
          <p14:tracePt t="14850" x="1827213" y="1725613"/>
          <p14:tracePt t="14859" x="1819275" y="1725613"/>
          <p14:tracePt t="14864" x="1801813" y="1725613"/>
          <p14:tracePt t="14876" x="1793875" y="1725613"/>
          <p14:tracePt t="14881" x="1784350" y="1725613"/>
          <p14:tracePt t="14892" x="1766888" y="1725613"/>
          <p14:tracePt t="14899" x="1725613" y="1725613"/>
          <p14:tracePt t="14904" x="1700213" y="1725613"/>
          <p14:tracePt t="14913" x="1674813" y="1725613"/>
          <p14:tracePt t="14919" x="1649413" y="1725613"/>
          <p14:tracePt t="14931" x="1622425" y="1725613"/>
          <p14:tracePt t="14942" x="1597025" y="1725613"/>
          <p14:tracePt t="14947" x="1581150" y="1725613"/>
          <p14:tracePt t="14958" x="1571625" y="1716088"/>
          <p14:tracePt t="14966" x="1563688" y="1716088"/>
          <p14:tracePt t="14980" x="1555750" y="1716088"/>
          <p14:tracePt t="15082" x="1555750" y="1708150"/>
          <p14:tracePt t="15092" x="1563688" y="1708150"/>
          <p14:tracePt t="15102" x="1589088" y="1708150"/>
          <p14:tracePt t="15108" x="1614488" y="1708150"/>
          <p14:tracePt t="15117" x="1657350" y="1708150"/>
          <p14:tracePt t="15125" x="1690688" y="1708150"/>
          <p14:tracePt t="15132" x="1700213" y="1708150"/>
          <p14:tracePt t="15143" x="1758950" y="1708150"/>
          <p14:tracePt t="15149" x="1784350" y="1700213"/>
          <p14:tracePt t="15158" x="1809750" y="1700213"/>
          <p14:tracePt t="15163" x="1835150" y="1700213"/>
          <p14:tracePt t="15175" x="1878013" y="1700213"/>
          <p14:tracePt t="15182" x="1920875" y="1690688"/>
          <p14:tracePt t="15188" x="1954213" y="1690688"/>
          <p14:tracePt t="15197" x="1979613" y="1690688"/>
          <p14:tracePt t="15201" x="1997075" y="1690688"/>
          <p14:tracePt t="15213" x="2039938" y="1690688"/>
          <p14:tracePt t="15225" x="2098675" y="1690688"/>
          <p14:tracePt t="15228" x="2141538" y="1690688"/>
          <p14:tracePt t="15238" x="2200275" y="1690688"/>
          <p14:tracePt t="15241" x="2260600" y="1690688"/>
          <p14:tracePt t="15253" x="2303463" y="1690688"/>
          <p14:tracePt t="15263" x="2344738" y="1690688"/>
          <p14:tracePt t="15267" x="2387600" y="1690688"/>
          <p14:tracePt t="15280" x="2405063" y="1690688"/>
          <p14:tracePt t="15283" x="2413000" y="1690688"/>
          <p14:tracePt t="15293" x="2422525" y="1690688"/>
          <p14:tracePt t="15303" x="2438400" y="1690688"/>
          <p14:tracePt t="15308" x="2447925" y="1690688"/>
          <p14:tracePt t="15317" x="2463800" y="1690688"/>
          <p14:tracePt t="15325" x="2473325" y="1690688"/>
          <p14:tracePt t="15333" x="2489200" y="1690688"/>
          <p14:tracePt t="15343" x="2498725" y="1690688"/>
          <p14:tracePt t="15363" x="2506663" y="1690688"/>
          <p14:tracePt t="15369" x="2524125" y="1690688"/>
          <p14:tracePt t="15383" x="2549525" y="1690688"/>
          <p14:tracePt t="15393" x="2566988" y="1690688"/>
          <p14:tracePt t="15403" x="2600325" y="1690688"/>
          <p14:tracePt t="15409" x="2633663" y="1690688"/>
          <p14:tracePt t="15420" x="2660650" y="1690688"/>
          <p14:tracePt t="15425" x="2676525" y="1690688"/>
          <p14:tracePt t="15433" x="2736850" y="1690688"/>
          <p14:tracePt t="15444" x="2752725" y="1690688"/>
          <p14:tracePt t="15449" x="2787650" y="1690688"/>
          <p14:tracePt t="15459" x="2820988" y="1690688"/>
          <p14:tracePt t="15465" x="2838450" y="1690688"/>
          <p14:tracePt t="15475" x="2855913" y="1690688"/>
          <p14:tracePt t="15485" x="2881313" y="1690688"/>
          <p14:tracePt t="15492" x="2897188" y="1690688"/>
          <p14:tracePt t="15499" x="2932113" y="1690688"/>
          <p14:tracePt t="15508" x="2949575" y="1690688"/>
          <p14:tracePt t="15525" x="2957513" y="1690688"/>
          <p14:tracePt t="15530" x="2965450" y="1690688"/>
          <p14:tracePt t="15541" x="2974975" y="1690688"/>
          <p14:tracePt t="15559" x="2982913" y="1690688"/>
          <p14:tracePt t="15565" x="3000375" y="1690688"/>
          <p14:tracePt t="15575" x="3008313" y="1690688"/>
          <p14:tracePt t="15582" x="3025775" y="1690688"/>
          <p14:tracePt t="15592" x="3033713" y="1690688"/>
          <p14:tracePt t="15602" x="3041650" y="1690688"/>
          <p14:tracePt t="15608" x="3059113" y="1690688"/>
          <p14:tracePt t="15625" x="3067050" y="1690688"/>
          <p14:tracePt t="15632" x="3076575" y="1690688"/>
          <p14:tracePt t="15642" x="3094038" y="1690688"/>
          <p14:tracePt t="15647" x="3119438" y="1690688"/>
          <p14:tracePt t="15658" x="3144838" y="1690688"/>
          <p14:tracePt t="15664" x="3170238" y="1690688"/>
          <p14:tracePt t="15675" x="3195638" y="1690688"/>
          <p14:tracePt t="15682" x="3238500" y="1690688"/>
          <p14:tracePt t="15685" x="3271838" y="1690688"/>
          <p14:tracePt t="15696" x="3289300" y="1690688"/>
          <p14:tracePt t="15702" x="3314700" y="1690688"/>
          <p14:tracePt t="15713" x="3355975" y="1690688"/>
          <p14:tracePt t="15725" x="3382963" y="1690688"/>
          <p14:tracePt t="15738" x="3398838" y="1690688"/>
          <p14:tracePt t="15838" x="3408363" y="1690688"/>
          <p14:tracePt t="15844" x="3416300" y="1690688"/>
          <p14:tracePt t="15854" x="3424238" y="1690688"/>
          <p14:tracePt t="15864" x="3441700" y="1690688"/>
          <p14:tracePt t="15867" x="3459163" y="1690688"/>
          <p14:tracePt t="15879" x="3509963" y="1690688"/>
          <p14:tracePt t="15883" x="3527425" y="1690688"/>
          <p14:tracePt t="15893" x="3543300" y="1690688"/>
          <p14:tracePt t="15904" x="3568700" y="1690688"/>
          <p14:tracePt t="15908" x="3578225" y="1690688"/>
          <p14:tracePt t="15919" x="3603625" y="1690688"/>
          <p14:tracePt t="15925" x="3636963" y="1690688"/>
          <p14:tracePt t="15944" x="3654425" y="1690688"/>
          <p14:tracePt t="15949" x="3671888" y="1690688"/>
          <p14:tracePt t="15959" x="3679825" y="1690688"/>
          <p14:tracePt t="15964" x="3687763" y="1690688"/>
          <p14:tracePt t="15975" x="3697288" y="1690688"/>
          <p14:tracePt t="16013" x="3705225" y="1690688"/>
          <p14:tracePt t="16033" x="3713163" y="1690688"/>
          <p14:tracePt t="16041" x="3730625" y="1690688"/>
          <p14:tracePt t="16058" x="3748088" y="1690688"/>
          <p14:tracePt t="16075" x="3773488" y="1690688"/>
          <p14:tracePt t="16081" x="3781425" y="1690688"/>
          <p14:tracePt t="16091" x="3806825" y="1690688"/>
          <p14:tracePt t="16097" x="3841750" y="1690688"/>
          <p14:tracePt t="16108" x="3849688" y="1690688"/>
          <p14:tracePt t="16115" x="3883025" y="1690688"/>
          <p14:tracePt t="16119" x="3900488" y="1690688"/>
          <p14:tracePt t="16130" x="3917950" y="1690688"/>
          <p14:tracePt t="16135" x="3951288" y="1690688"/>
          <p14:tracePt t="16148" x="3968750" y="1690688"/>
          <p14:tracePt t="16158" x="3986213" y="1690688"/>
          <p14:tracePt t="16163" x="4011613" y="1690688"/>
          <p14:tracePt t="16175" x="4052888" y="1690688"/>
          <p14:tracePt t="16185" x="4062413" y="1690688"/>
          <p14:tracePt t="16196" x="4070350" y="1690688"/>
          <p14:tracePt t="16208" x="4079875" y="1690688"/>
          <p14:tracePt t="16464" x="4070350" y="1690688"/>
          <p14:tracePt t="16478" x="4062413" y="1690688"/>
          <p14:tracePt t="16491" x="4062413" y="1700213"/>
          <p14:tracePt t="16499" x="4052888" y="1700213"/>
          <p14:tracePt t="16503" x="4037013" y="1700213"/>
          <p14:tracePt t="16646" x="4062413" y="1700213"/>
          <p14:tracePt t="16657" x="4079875" y="1700213"/>
          <p14:tracePt t="16659" x="4121150" y="1700213"/>
          <p14:tracePt t="16669" x="4189413" y="1700213"/>
          <p14:tracePt t="16675" x="4300538" y="1700213"/>
          <p14:tracePt t="16685" x="4402138" y="1700213"/>
          <p14:tracePt t="16697" x="4513263" y="1700213"/>
          <p14:tracePt t="16699" x="4614863" y="1700213"/>
          <p14:tracePt t="16709" x="4699000" y="1700213"/>
          <p14:tracePt t="16715" x="4775200" y="1700213"/>
          <p14:tracePt t="16725" x="4802188" y="1700213"/>
          <p14:tracePt t="16735" x="4810125" y="1700213"/>
          <p14:tracePt t="16741" x="4818063" y="1700213"/>
          <p14:tracePt t="16852" x="4827588" y="1700213"/>
          <p14:tracePt t="16879" x="4843463" y="1700213"/>
          <p14:tracePt t="16890" x="4852988" y="1700213"/>
          <p14:tracePt t="16897" x="4860925" y="1700213"/>
          <p14:tracePt t="16902" x="4878388" y="1700213"/>
          <p14:tracePt t="16917" x="4894263" y="1700213"/>
          <p14:tracePt t="16927" x="4903788" y="1700213"/>
          <p14:tracePt t="16938" x="4919663" y="1700213"/>
          <p14:tracePt t="16941" x="4937125" y="1700213"/>
          <p14:tracePt t="16951" x="4954588" y="1700213"/>
          <p14:tracePt t="16958" x="4962525" y="1700213"/>
          <p14:tracePt t="16967" x="4972050" y="1700213"/>
          <p14:tracePt t="16977" x="4987925" y="1700213"/>
          <p14:tracePt t="16988" x="5013325" y="1700213"/>
          <p14:tracePt t="16994" x="5022850" y="1700213"/>
          <p14:tracePt t="17003" x="5030788" y="1700213"/>
          <p14:tracePt t="17008" x="5048250" y="1700213"/>
          <p14:tracePt t="17030" x="5064125" y="1690688"/>
          <p14:tracePt t="17033" x="5073650" y="1682750"/>
          <p14:tracePt t="17057" x="5081588" y="1682750"/>
          <p14:tracePt t="17076" x="5091113" y="1674813"/>
          <p14:tracePt t="17091" x="5099050" y="1674813"/>
          <p14:tracePt t="17113" x="5106988" y="1674813"/>
          <p14:tracePt t="17130" x="5116513" y="1674813"/>
          <p14:tracePt t="17142" x="5116513" y="1665288"/>
          <p14:tracePt t="17169" x="5124450" y="1665288"/>
          <p14:tracePt t="17186" x="5141913" y="1665288"/>
          <p14:tracePt t="17226" x="5149850" y="1665288"/>
          <p14:tracePt t="17229" x="5157788" y="1665288"/>
          <p14:tracePt t="17241" x="5157788" y="1657350"/>
          <p14:tracePt t="17258" x="5167313" y="1657350"/>
          <p14:tracePt t="17265" x="5175250" y="1657350"/>
          <p14:tracePt t="17269" x="5183188" y="1657350"/>
          <p14:tracePt t="17290" x="5192713" y="1657350"/>
          <p14:tracePt t="17296" x="5200650" y="1657350"/>
          <p14:tracePt t="17308" x="5208588" y="1657350"/>
          <p14:tracePt t="17315" x="5226050" y="1657350"/>
          <p14:tracePt t="17325" x="5260975" y="1657350"/>
          <p14:tracePt t="17332" x="5268913" y="1639888"/>
          <p14:tracePt t="17335" x="5286375" y="1639888"/>
          <p14:tracePt t="17346" x="5319713" y="1639888"/>
          <p14:tracePt t="17358" x="5337175" y="1639888"/>
          <p14:tracePt t="17363" x="5370513" y="1639888"/>
          <p14:tracePt t="17375" x="5405438" y="1639888"/>
          <p14:tracePt t="17385" x="5421313" y="1639888"/>
          <p14:tracePt t="17397" x="5430838" y="1639888"/>
          <p14:tracePt t="17548" x="5421313" y="1639888"/>
          <p14:tracePt t="17558" x="5387975" y="1639888"/>
          <p14:tracePt t="17564" x="5353050" y="1639888"/>
          <p14:tracePt t="17575" x="5294313" y="1639888"/>
          <p14:tracePt t="17583" x="5218113" y="1639888"/>
          <p14:tracePt t="17587" x="5132388" y="1639888"/>
          <p14:tracePt t="17597" x="5038725" y="1639888"/>
          <p14:tracePt t="17603" x="4954588" y="1639888"/>
          <p14:tracePt t="17613" x="4878388" y="1639888"/>
          <p14:tracePt t="17625" x="4827588" y="1639888"/>
          <p14:tracePt t="17627" x="4767263" y="1639888"/>
          <p14:tracePt t="17638" x="4733925" y="1639888"/>
          <p14:tracePt t="17644" x="4724400" y="1639888"/>
          <p14:tracePt t="17780" x="4733925" y="1639888"/>
          <p14:tracePt t="17784" x="4741863" y="1639888"/>
          <p14:tracePt t="17795" x="4775200" y="1639888"/>
          <p14:tracePt t="17808" x="4792663" y="1639888"/>
          <p14:tracePt t="17819" x="4802188" y="1639888"/>
          <p14:tracePt t="17825" x="4827588" y="1639888"/>
          <p14:tracePt t="17847" x="4852988" y="1649413"/>
          <p14:tracePt t="17849" x="4878388" y="1649413"/>
          <p14:tracePt t="17863" x="4886325" y="1649413"/>
          <p14:tracePt t="17866" x="4911725" y="1657350"/>
          <p14:tracePt t="17876" x="4919663" y="1657350"/>
          <p14:tracePt t="17899" x="4929188" y="1657350"/>
          <p14:tracePt t="17908" x="4937125" y="1657350"/>
          <p14:tracePt t="18008" x="4937125" y="1665288"/>
          <p14:tracePt t="18016" x="4937125" y="1674813"/>
          <p14:tracePt t="18025" x="4929188" y="1674813"/>
          <p14:tracePt t="18031" x="4903788" y="1690688"/>
          <p14:tracePt t="18042" x="4860925" y="1708150"/>
          <p14:tracePt t="18047" x="4827588" y="1708150"/>
          <p14:tracePt t="18059" x="4810125" y="1708150"/>
          <p14:tracePt t="18067" x="4784725" y="1708150"/>
          <p14:tracePt t="18076" x="4767263" y="1708150"/>
          <p14:tracePt t="18082" x="4749800" y="1708150"/>
          <p14:tracePt t="18091" x="4741863" y="1708150"/>
          <p14:tracePt t="18168" x="4759325" y="1700213"/>
          <p14:tracePt t="18177" x="4792663" y="1700213"/>
          <p14:tracePt t="18183" x="4827588" y="1700213"/>
          <p14:tracePt t="18193" x="4878388" y="1690688"/>
          <p14:tracePt t="18203" x="4929188" y="1682750"/>
          <p14:tracePt t="18208" x="4954588" y="1674813"/>
          <p14:tracePt t="18217" x="5013325" y="1674813"/>
          <p14:tracePt t="18225" x="5030788" y="1657350"/>
          <p14:tracePt t="18233" x="5048250" y="1657350"/>
          <p14:tracePt t="18244" x="5064125" y="1657350"/>
          <p14:tracePt t="18249" x="5099050" y="1649413"/>
          <p14:tracePt t="18259" x="5116513" y="1639888"/>
          <p14:tracePt t="18263" x="5141913" y="1639888"/>
          <p14:tracePt t="18275" x="5167313" y="1631950"/>
          <p14:tracePt t="18283" x="5218113" y="1631950"/>
          <p14:tracePt t="18292" x="5243513" y="1631950"/>
          <p14:tracePt t="18299" x="5276850" y="1631950"/>
          <p14:tracePt t="18303" x="5311775" y="1631950"/>
          <p14:tracePt t="18314" x="5362575" y="1631950"/>
          <p14:tracePt t="18325" x="5405438" y="1631950"/>
          <p14:tracePt t="18331" x="5438775" y="1631950"/>
          <p14:tracePt t="18342" x="5481638" y="1631950"/>
          <p14:tracePt t="18347" x="5514975" y="1631950"/>
          <p14:tracePt t="18358" x="5540375" y="1631950"/>
          <p14:tracePt t="18364" x="5575300" y="1631950"/>
          <p14:tracePt t="18369" x="5608638" y="1631950"/>
          <p14:tracePt t="18380" x="5651500" y="1631950"/>
          <p14:tracePt t="18385" x="5694363" y="1631950"/>
          <p14:tracePt t="18397" x="5710238" y="1631950"/>
          <p14:tracePt t="18409" x="5719763" y="1631950"/>
          <p14:tracePt t="18419" x="5735638" y="1631950"/>
          <p14:tracePt t="18441" x="5745163" y="1631950"/>
          <p14:tracePt t="18452" x="5753100" y="1631950"/>
          <p14:tracePt t="18463" x="5761038" y="1631950"/>
          <p14:tracePt t="18465" x="5770563" y="1631950"/>
          <p14:tracePt t="18475" x="5778500" y="1631950"/>
          <p14:tracePt t="18481" x="5788025" y="1631950"/>
          <p14:tracePt t="18502" x="5813425" y="1622425"/>
          <p14:tracePt t="18509" x="5846763" y="1622425"/>
          <p14:tracePt t="18515" x="5864225" y="1622425"/>
          <p14:tracePt t="18525" x="5897563" y="1622425"/>
          <p14:tracePt t="18531" x="5940425" y="1622425"/>
          <p14:tracePt t="18541" x="5973763" y="1622425"/>
          <p14:tracePt t="18547" x="6024563" y="1622425"/>
          <p14:tracePt t="18558" x="6067425" y="1622425"/>
          <p14:tracePt t="18564" x="6102350" y="1622425"/>
          <p14:tracePt t="18575" x="6143625" y="1622425"/>
          <p14:tracePt t="18580" x="6186488" y="1622425"/>
          <p14:tracePt t="18587" x="6246813" y="1622425"/>
          <p14:tracePt t="18597" x="6288088" y="1622425"/>
          <p14:tracePt t="18603" x="6356350" y="1622425"/>
          <p14:tracePt t="18614" x="6432550" y="1622425"/>
          <p14:tracePt t="18617" x="6500813" y="1622425"/>
          <p14:tracePt t="18630" x="6561138" y="1622425"/>
          <p14:tracePt t="18637" x="6602413" y="1622425"/>
          <p14:tracePt t="18645" x="6637338" y="1622425"/>
          <p14:tracePt t="18653" x="6670675" y="1622425"/>
          <p14:tracePt t="18658" x="6680200" y="1622425"/>
          <p14:tracePt t="18667" x="6705600" y="1622425"/>
          <p14:tracePt t="18678" x="6713538" y="1622425"/>
          <p14:tracePt t="18694" x="6721475" y="1614488"/>
          <p14:tracePt t="18709" x="6731000" y="1606550"/>
          <p14:tracePt t="18719" x="6738938" y="1606550"/>
          <p14:tracePt t="18733" x="6756400" y="1606550"/>
          <p14:tracePt t="18741" x="6772275" y="1606550"/>
          <p14:tracePt t="18749" x="6781800" y="1597025"/>
          <p14:tracePt t="18753" x="6799263" y="1597025"/>
          <p14:tracePt t="18763" x="6824663" y="1581150"/>
          <p14:tracePt t="18775" x="6850063" y="1581150"/>
          <p14:tracePt t="18780" x="6858000" y="1581150"/>
          <p14:tracePt t="18791" x="6883400" y="1571625"/>
          <p14:tracePt t="18793" x="6900863" y="1563688"/>
          <p14:tracePt t="18803" x="6908800" y="1555750"/>
          <p14:tracePt t="18815" x="6943725" y="1555750"/>
          <p14:tracePt t="18819" x="6969125" y="1546225"/>
          <p14:tracePt t="18832" x="7002463" y="1538288"/>
          <p14:tracePt t="18838" x="7045325" y="1538288"/>
          <p14:tracePt t="18847" x="7061200" y="1538288"/>
          <p14:tracePt t="18851" x="7096125" y="1538288"/>
          <p14:tracePt t="18863" x="7146925" y="1538288"/>
          <p14:tracePt t="18867" x="7164388" y="1538288"/>
          <p14:tracePt t="18880" x="7197725" y="1538288"/>
          <p14:tracePt t="18892" x="7215188" y="1538288"/>
          <p14:tracePt t="18893" x="7232650" y="1530350"/>
          <p14:tracePt t="18903" x="7248525" y="1530350"/>
          <p14:tracePt t="18908" x="7258050" y="1530350"/>
          <p14:tracePt t="18925" x="7283450" y="1530350"/>
          <p14:tracePt t="18943" x="7299325" y="1530350"/>
          <p14:tracePt t="18949" x="7308850" y="1530350"/>
          <p14:tracePt t="18959" x="7316788" y="1530350"/>
          <p14:tracePt t="18964" x="7334250" y="1530350"/>
          <p14:tracePt t="18975" x="7359650" y="1530350"/>
          <p14:tracePt t="18983" x="7385050" y="1530350"/>
          <p14:tracePt t="18992" x="7418388" y="1530350"/>
          <p14:tracePt t="18999" x="7453313" y="1530350"/>
          <p14:tracePt t="19003" x="7478713" y="1530350"/>
          <p14:tracePt t="19013" x="7512050" y="1530350"/>
          <p14:tracePt t="19025" x="7562850" y="1530350"/>
          <p14:tracePt t="19030" x="7623175" y="1538288"/>
          <p14:tracePt t="19041" x="7656513" y="1538288"/>
          <p14:tracePt t="19046" x="7699375" y="1538288"/>
          <p14:tracePt t="19058" x="7724775" y="1546225"/>
          <p14:tracePt t="19063" x="7758113" y="1546225"/>
          <p14:tracePt t="19075" x="7767638" y="1555750"/>
          <p14:tracePt t="19082" x="7793038" y="1555750"/>
          <p14:tracePt t="19085" x="7810500" y="1555750"/>
          <p14:tracePt t="19101" x="7826375" y="1555750"/>
          <p14:tracePt t="19115" x="7835900" y="1555750"/>
          <p14:tracePt t="19125" x="7843838" y="1555750"/>
          <p14:tracePt t="19141" x="7851775" y="1555750"/>
          <p14:tracePt t="19148" x="7861300" y="1555750"/>
          <p14:tracePt t="19158" x="7869238" y="1555750"/>
          <p14:tracePt t="19164" x="7886700" y="1555750"/>
          <p14:tracePt t="19175" x="7894638" y="1555750"/>
          <p14:tracePt t="19181" x="7894638" y="1563688"/>
          <p14:tracePt t="19188" x="7902575" y="1563688"/>
          <p14:tracePt t="19201" x="7912100" y="1563688"/>
          <p14:tracePt t="19244" x="7920038" y="1571625"/>
          <p14:tracePt t="19252" x="7920038" y="1581150"/>
          <p14:tracePt t="19267" x="7894638" y="1597025"/>
          <p14:tracePt t="19278" x="7861300" y="1631950"/>
          <p14:tracePt t="19288" x="7826375" y="1639888"/>
          <p14:tracePt t="19291" x="7775575" y="1649413"/>
          <p14:tracePt t="19302" x="7691438" y="1682750"/>
          <p14:tracePt t="19308" x="7572375" y="1708150"/>
          <p14:tracePt t="19317" x="7443788" y="1733550"/>
          <p14:tracePt t="19330" x="7291388" y="1758950"/>
          <p14:tracePt t="19333" x="7121525" y="1784350"/>
          <p14:tracePt t="19346" x="6934200" y="1809750"/>
          <p14:tracePt t="19347" x="6772275" y="1835150"/>
          <p14:tracePt t="19358" x="6577013" y="1860550"/>
          <p14:tracePt t="19369" x="6381750" y="1903413"/>
          <p14:tracePt t="19375" x="6169025" y="1928813"/>
          <p14:tracePt t="19383" x="5999163" y="1954213"/>
          <p14:tracePt t="19392" x="5864225" y="1971675"/>
          <p14:tracePt t="19397" x="5710238" y="1971675"/>
          <p14:tracePt t="19408" x="5557838" y="1971675"/>
          <p14:tracePt t="19414" x="5395913" y="1971675"/>
          <p14:tracePt t="19425" x="5208588" y="1971675"/>
          <p14:tracePt t="19430" x="5005388" y="1971675"/>
          <p14:tracePt t="19442" x="4802188" y="1971675"/>
          <p14:tracePt t="19449" x="4597400" y="1971675"/>
          <p14:tracePt t="19453" x="4333875" y="1971675"/>
          <p14:tracePt t="19464" x="4130675" y="1971675"/>
          <p14:tracePt t="19469" x="3951288" y="1971675"/>
          <p14:tracePt t="19480" x="3781425" y="1971675"/>
          <p14:tracePt t="19491" x="3603625" y="1971675"/>
          <p14:tracePt t="19493" x="3449638" y="1971675"/>
          <p14:tracePt t="19503" x="3297238" y="1971675"/>
          <p14:tracePt t="19509" x="3127375" y="1971675"/>
          <p14:tracePt t="19519" x="2965450" y="1971675"/>
          <p14:tracePt t="19531" x="2830513" y="1971675"/>
          <p14:tracePt t="19535" x="2701925" y="1971675"/>
          <p14:tracePt t="19546" x="2574925" y="1971675"/>
          <p14:tracePt t="19549" x="2489200" y="1979613"/>
          <p14:tracePt t="19559" x="2430463" y="1979613"/>
          <p14:tracePt t="19569" x="2354263" y="1989138"/>
          <p14:tracePt t="19575" x="2311400" y="1989138"/>
          <p14:tracePt t="19585" x="2268538" y="1989138"/>
          <p14:tracePt t="19591" x="2235200" y="1989138"/>
          <p14:tracePt t="19599" x="2209800" y="1989138"/>
          <p14:tracePt t="19613" x="2149475" y="1989138"/>
          <p14:tracePt t="19615" x="2124075" y="1989138"/>
          <p14:tracePt t="19625" x="2055813" y="1989138"/>
          <p14:tracePt t="19632" x="1997075" y="1989138"/>
          <p14:tracePt t="19641" x="1911350" y="1989138"/>
          <p14:tracePt t="19652" x="1827213" y="1989138"/>
          <p14:tracePt t="19658" x="1741488" y="1989138"/>
          <p14:tracePt t="19665" x="1657350" y="1989138"/>
          <p14:tracePt t="19675" x="1571625" y="1989138"/>
          <p14:tracePt t="19681" x="1504950" y="1989138"/>
          <p14:tracePt t="19691" x="1427163" y="1989138"/>
          <p14:tracePt t="19697" x="1368425" y="1989138"/>
          <p14:tracePt t="19713" x="1317625" y="1989138"/>
          <p14:tracePt t="19725" x="1308100" y="1989138"/>
          <p14:tracePt t="19822" x="1300163" y="1989138"/>
          <p14:tracePt t="19858" x="1292225" y="1989138"/>
          <p14:tracePt t="19874" x="1282700" y="1989138"/>
          <p14:tracePt t="20044" x="1300163" y="1989138"/>
          <p14:tracePt t="20051" x="1325563" y="1989138"/>
          <p14:tracePt t="20059" x="1343025" y="1989138"/>
          <p14:tracePt t="20069" x="1360488" y="1989138"/>
          <p14:tracePt t="20075" x="1376363" y="1989138"/>
          <p14:tracePt t="20084" x="1393825" y="1989138"/>
          <p14:tracePt t="20092" x="1419225" y="1989138"/>
          <p14:tracePt t="20099" x="1452563" y="1989138"/>
          <p14:tracePt t="20109" x="1462088" y="1989138"/>
          <p14:tracePt t="20125" x="1470025" y="1989138"/>
          <p14:tracePt t="20130" x="1477963" y="1989138"/>
          <p14:tracePt t="20216" x="1487488" y="1989138"/>
          <p14:tracePt t="20225" x="1495425" y="1989138"/>
          <p14:tracePt t="20235" x="1504950" y="1989138"/>
          <p14:tracePt t="20241" x="1520825" y="1989138"/>
          <p14:tracePt t="20252" x="1546225" y="1989138"/>
          <p14:tracePt t="20258" x="1563688" y="1979613"/>
          <p14:tracePt t="20265" x="1597025" y="1979613"/>
          <p14:tracePt t="20275" x="1639888" y="1979613"/>
          <p14:tracePt t="20281" x="1657350" y="1979613"/>
          <p14:tracePt t="20291" x="1700213" y="1979613"/>
          <p14:tracePt t="20297" x="1766888" y="1979613"/>
          <p14:tracePt t="20308" x="1870075" y="1979613"/>
          <p14:tracePt t="20317" x="1979613" y="1979613"/>
          <p14:tracePt t="20325" x="2108200" y="1979613"/>
          <p14:tracePt t="20332" x="2209800" y="1979613"/>
          <p14:tracePt t="20335" x="2319338" y="1979613"/>
          <p14:tracePt t="20347" x="2430463" y="1979613"/>
          <p14:tracePt t="20353" x="2541588" y="1979613"/>
          <p14:tracePt t="20363" x="2668588" y="1979613"/>
          <p14:tracePt t="20375" x="2752725" y="1979613"/>
          <p14:tracePt t="20379" x="2830513" y="1971675"/>
          <p14:tracePt t="20388" x="2889250" y="1971675"/>
          <p14:tracePt t="20394" x="2922588" y="1971675"/>
          <p14:tracePt t="20403" x="2949575" y="1963738"/>
          <p14:tracePt t="20413" x="2974975" y="1963738"/>
          <p14:tracePt t="20419" x="2990850" y="1963738"/>
          <p14:tracePt t="20433" x="3008313" y="1963738"/>
          <p14:tracePt t="20443" x="3016250" y="1963738"/>
          <p14:tracePt t="20453" x="3025775" y="1954213"/>
          <p14:tracePt t="20459" x="3051175" y="1954213"/>
          <p14:tracePt t="20469" x="3076575" y="1954213"/>
          <p14:tracePt t="20475" x="3094038" y="1954213"/>
          <p14:tracePt t="20483" x="3119438" y="1946275"/>
          <p14:tracePt t="20495" x="3135313" y="1946275"/>
          <p14:tracePt t="20501" x="3170238" y="1938338"/>
          <p14:tracePt t="20508" x="3203575" y="1938338"/>
          <p14:tracePt t="20517" x="3238500" y="1938338"/>
          <p14:tracePt t="20529" x="3263900" y="1938338"/>
          <p14:tracePt t="20531" x="3297238" y="1938338"/>
          <p14:tracePt t="20541" x="3330575" y="1938338"/>
          <p14:tracePt t="20547" x="3365500" y="1938338"/>
          <p14:tracePt t="20558" x="3390900" y="1938338"/>
          <p14:tracePt t="20567" x="3433763" y="1938338"/>
          <p14:tracePt t="20575" x="3459163" y="1938338"/>
          <p14:tracePt t="20581" x="3492500" y="1938338"/>
          <p14:tracePt t="20588" x="3502025" y="1938338"/>
          <p14:tracePt t="20597" x="3509963" y="1938338"/>
          <p14:tracePt t="20608" x="3535363" y="1938338"/>
          <p14:tracePt t="20614" x="3543300" y="1938338"/>
          <p14:tracePt t="20625" x="3560763" y="1938338"/>
          <p14:tracePt t="20628" x="3586163" y="1938338"/>
          <p14:tracePt t="20637" x="3611563" y="1938338"/>
          <p14:tracePt t="20645" x="3629025" y="1938338"/>
          <p14:tracePt t="20654" x="3662363" y="1938338"/>
          <p14:tracePt t="20664" x="3687763" y="1938338"/>
          <p14:tracePt t="20669" x="3697288" y="1938338"/>
          <p14:tracePt t="20680" x="3713163" y="1938338"/>
          <p14:tracePt t="20703" x="3722688" y="1938338"/>
          <p14:tracePt t="20709" x="3730625" y="1938338"/>
          <p14:tracePt t="20982" x="3738563" y="1938338"/>
          <p14:tracePt t="20986" x="3756025" y="1938338"/>
          <p14:tracePt t="20996" x="3781425" y="1938338"/>
          <p14:tracePt t="21008" x="3798888" y="1938338"/>
          <p14:tracePt t="21014" x="3824288" y="1938338"/>
          <p14:tracePt t="21025" x="3857625" y="1938338"/>
          <p14:tracePt t="21030" x="3892550" y="1938338"/>
          <p14:tracePt t="21038" x="3908425" y="1938338"/>
          <p14:tracePt t="21047" x="3935413" y="1938338"/>
          <p14:tracePt t="21052" x="3960813" y="1938338"/>
          <p14:tracePt t="21063" x="3968750" y="1938338"/>
          <p14:tracePt t="21067" x="3994150" y="1938338"/>
          <p14:tracePt t="21079" x="4027488" y="1938338"/>
          <p14:tracePt t="21088" x="4037013" y="1938338"/>
          <p14:tracePt t="21091" x="4062413" y="1938338"/>
          <p14:tracePt t="21108" x="4070350" y="1938338"/>
          <p14:tracePt t="21117" x="4079875" y="1938338"/>
          <p14:tracePt t="21128" x="4087813" y="1938338"/>
          <p14:tracePt t="21133" x="4105275" y="1938338"/>
          <p14:tracePt t="21143" x="4121150" y="1938338"/>
          <p14:tracePt t="21147" x="4130675" y="1938338"/>
          <p14:tracePt t="21167" x="4138613" y="1938338"/>
          <p14:tracePt t="21178" x="4146550" y="1938338"/>
          <p14:tracePt t="21184" x="4156075" y="1938338"/>
          <p14:tracePt t="21193" x="4171950" y="1938338"/>
          <p14:tracePt t="21204" x="4197350" y="1938338"/>
          <p14:tracePt t="21208" x="4214813" y="1938338"/>
          <p14:tracePt t="21217" x="4240213" y="1938338"/>
          <p14:tracePt t="21225" x="4257675" y="1938338"/>
          <p14:tracePt t="21233" x="4283075" y="1938338"/>
          <p14:tracePt t="21244" x="4308475" y="1938338"/>
          <p14:tracePt t="21249" x="4351338" y="1938338"/>
          <p14:tracePt t="21259" x="4376738" y="1938338"/>
          <p14:tracePt t="21263" x="4402138" y="1938338"/>
          <p14:tracePt t="21283" x="4435475" y="1938338"/>
          <p14:tracePt t="21291" x="4460875" y="1938338"/>
          <p14:tracePt t="21299" x="4470400" y="1938338"/>
          <p14:tracePt t="21303" x="4486275" y="1938338"/>
          <p14:tracePt t="21314" x="4495800" y="1938338"/>
          <p14:tracePt t="21325" x="4513263" y="1938338"/>
          <p14:tracePt t="21331" x="4529138" y="1938338"/>
          <p14:tracePt t="21341" x="4538663" y="1938338"/>
          <p14:tracePt t="21347" x="4572000" y="1938338"/>
          <p14:tracePt t="21358" x="4589463" y="1938338"/>
          <p14:tracePt t="21359" x="4614863" y="1946275"/>
          <p14:tracePt t="21369" x="4648200" y="1946275"/>
          <p14:tracePt t="21382" x="4673600" y="1971675"/>
          <p14:tracePt t="21385" x="4733925" y="1971675"/>
          <p14:tracePt t="21396" x="4767263" y="1979613"/>
          <p14:tracePt t="21402" x="4810125" y="1979613"/>
          <p14:tracePt t="21413" x="4835525" y="1989138"/>
          <p14:tracePt t="21425" x="4886325" y="1997075"/>
          <p14:tracePt t="21435" x="4903788" y="1997075"/>
          <p14:tracePt t="21442" x="4962525" y="2030413"/>
          <p14:tracePt t="21452" x="4979988" y="2055813"/>
          <p14:tracePt t="21463" x="4987925" y="2108200"/>
          <p14:tracePt t="21465" x="4987925" y="2133600"/>
          <p14:tracePt t="21480" x="4987925" y="2141538"/>
          <p14:tracePt t="21800" x="4987925" y="2116138"/>
          <p14:tracePt t="21808" x="4987925" y="2090738"/>
          <p14:tracePt t="21816" x="4987925" y="2073275"/>
          <p14:tracePt t="21820" x="4997450" y="2047875"/>
          <p14:tracePt t="21830" x="5013325" y="2030413"/>
          <p14:tracePt t="21841" x="5030788" y="2022475"/>
          <p14:tracePt t="21846" x="5048250" y="2005013"/>
          <p14:tracePt t="21859" x="5064125" y="1997075"/>
          <p14:tracePt t="21859" x="5064125" y="1989138"/>
          <p14:tracePt t="21869" x="5073650" y="1979613"/>
          <p14:tracePt t="21891" x="5081588" y="1979613"/>
          <p14:tracePt t="21892" x="5091113" y="1971675"/>
          <p14:tracePt t="22082" x="5064125" y="1971675"/>
          <p14:tracePt t="22092" x="5056188" y="1971675"/>
          <p14:tracePt t="22098" x="5030788" y="1963738"/>
          <p14:tracePt t="22108" x="5022850" y="1963738"/>
          <p14:tracePt t="22114" x="5013325" y="1954213"/>
          <p14:tracePt t="22125" x="5005388" y="1954213"/>
          <p14:tracePt t="22132" x="4997450" y="1954213"/>
          <p14:tracePt t="22244" x="5030788" y="1954213"/>
          <p14:tracePt t="22254" x="5081588" y="1954213"/>
          <p14:tracePt t="22265" x="5124450" y="1954213"/>
          <p14:tracePt t="22267" x="5157788" y="1954213"/>
          <p14:tracePt t="22280" x="5200650" y="1954213"/>
          <p14:tracePt t="22283" x="5286375" y="1954213"/>
          <p14:tracePt t="22295" x="5370513" y="1954213"/>
          <p14:tracePt t="22303" x="5464175" y="1954213"/>
          <p14:tracePt t="22309" x="5565775" y="1954213"/>
          <p14:tracePt t="22319" x="5694363" y="1954213"/>
          <p14:tracePt t="22325" x="5829300" y="1954213"/>
          <p14:tracePt t="22333" x="5957888" y="1954213"/>
          <p14:tracePt t="22343" x="6102350" y="1954213"/>
          <p14:tracePt t="22349" x="6237288" y="1954213"/>
          <p14:tracePt t="22359" x="6365875" y="1954213"/>
          <p14:tracePt t="22363" x="6475413" y="1954213"/>
          <p14:tracePt t="22375" x="6577013" y="1954213"/>
          <p14:tracePt t="22383" x="6680200" y="1954213"/>
          <p14:tracePt t="22392" x="6764338" y="1954213"/>
          <p14:tracePt t="22399" x="6850063" y="1954213"/>
          <p14:tracePt t="22408" x="6934200" y="1954213"/>
          <p14:tracePt t="22415" x="7019925" y="1954213"/>
          <p14:tracePt t="22425" x="7078663" y="1954213"/>
          <p14:tracePt t="22430" x="7129463" y="1954213"/>
          <p14:tracePt t="22442" x="7205663" y="1954213"/>
          <p14:tracePt t="22447" x="7248525" y="1954213"/>
          <p14:tracePt t="22458" x="7308850" y="1954213"/>
          <p14:tracePt t="22465" x="7350125" y="1954213"/>
          <p14:tracePt t="22469" x="7410450" y="1954213"/>
          <p14:tracePt t="22480" x="7453313" y="1954213"/>
          <p14:tracePt t="22485" x="7494588" y="1954213"/>
          <p14:tracePt t="22497" x="7537450" y="1954213"/>
          <p14:tracePt t="22508" x="7562850" y="1954213"/>
          <p14:tracePt t="22513" x="7597775" y="1954213"/>
          <p14:tracePt t="22519" x="7639050" y="1954213"/>
          <p14:tracePt t="22525" x="7681913" y="1954213"/>
          <p14:tracePt t="22536" x="7750175" y="1954213"/>
          <p14:tracePt t="22546" x="7826375" y="1954213"/>
          <p14:tracePt t="22552" x="7894638" y="1954213"/>
          <p14:tracePt t="22564" x="7996238" y="1954213"/>
          <p14:tracePt t="22565" x="8081963" y="1954213"/>
          <p14:tracePt t="22575" x="8166100" y="1954213"/>
          <p14:tracePt t="22588" x="8234363" y="1954213"/>
          <p14:tracePt t="22591" x="8310563" y="1954213"/>
          <p14:tracePt t="22602" x="8362950" y="1954213"/>
          <p14:tracePt t="22608" x="8396288" y="1954213"/>
          <p14:tracePt t="22617" x="8447088" y="1954213"/>
          <p14:tracePt t="22625" x="8497888" y="1954213"/>
          <p14:tracePt t="22632" x="8523288" y="1954213"/>
          <p14:tracePt t="22641" x="8566150" y="1954213"/>
          <p14:tracePt t="22648" x="8591550" y="1938338"/>
          <p14:tracePt t="22658" x="8609013" y="1938338"/>
          <p14:tracePt t="22667" x="8624888" y="1938338"/>
          <p14:tracePt t="22675" x="8667750" y="1928813"/>
          <p14:tracePt t="22682" x="8702675" y="1928813"/>
          <p14:tracePt t="22687" x="8743950" y="1928813"/>
          <p14:tracePt t="22698" x="8778875" y="1928813"/>
          <p14:tracePt t="22708" x="8829675" y="1928813"/>
          <p14:tracePt t="22713" x="8872538" y="1928813"/>
          <p14:tracePt t="22725" x="8931275" y="1928813"/>
          <p14:tracePt t="22727" x="8966200" y="1928813"/>
          <p14:tracePt t="22738" x="8999538" y="1928813"/>
          <p14:tracePt t="22748" x="9050338" y="1928813"/>
          <p14:tracePt t="22753" x="9085263" y="1928813"/>
          <p14:tracePt t="22764" x="9118600" y="1938338"/>
          <p14:tracePt t="22767" x="9126538" y="1938338"/>
          <p14:tracePt t="22884" x="9126538" y="1946275"/>
          <p14:tracePt t="22899" x="9118600" y="1954213"/>
          <p14:tracePt t="22909" x="9101138" y="1963738"/>
          <p14:tracePt t="22915" x="9075738" y="1971675"/>
          <p14:tracePt t="22925" x="9032875" y="1989138"/>
          <p14:tracePt t="22931" x="8974138" y="2005013"/>
          <p14:tracePt t="22942" x="8872538" y="2030413"/>
          <p14:tracePt t="22949" x="8769350" y="2055813"/>
          <p14:tracePt t="22953" x="8642350" y="2082800"/>
          <p14:tracePt t="22964" x="8497888" y="2116138"/>
          <p14:tracePt t="22969" x="8310563" y="2149475"/>
          <p14:tracePt t="22981" x="8099425" y="2184400"/>
          <p14:tracePt t="22992" x="7843838" y="2227263"/>
          <p14:tracePt t="22997" x="7546975" y="2260600"/>
          <p14:tracePt t="23008" x="7240588" y="2293938"/>
          <p14:tracePt t="23009" x="6858000" y="2311400"/>
          <p14:tracePt t="23019" x="6518275" y="2311400"/>
          <p14:tracePt t="23030" x="6194425" y="2311400"/>
          <p14:tracePt t="23035" x="5897563" y="2328863"/>
          <p14:tracePt t="23047" x="5608638" y="2328863"/>
          <p14:tracePt t="23049" x="5353050" y="2328863"/>
          <p14:tracePt t="23059" x="5064125" y="2328863"/>
          <p14:tracePt t="23069" x="4802188" y="2328863"/>
          <p14:tracePt t="23075" x="4538663" y="2328863"/>
          <p14:tracePt t="23086" x="4308475" y="2328863"/>
          <p14:tracePt t="23091" x="4130675" y="2328863"/>
          <p14:tracePt t="23101" x="3976688" y="2328863"/>
          <p14:tracePt t="23108" x="3841750" y="2328863"/>
          <p14:tracePt t="23117" x="3722688" y="2328863"/>
          <p14:tracePt t="23128" x="3594100" y="2328863"/>
          <p14:tracePt t="23131" x="3509963" y="2344738"/>
          <p14:tracePt t="23142" x="3424238" y="2344738"/>
          <p14:tracePt t="23147" x="3340100" y="2354263"/>
          <p14:tracePt t="23158" x="3263900" y="2362200"/>
          <p14:tracePt t="23167" x="3221038" y="2362200"/>
          <p14:tracePt t="23175" x="3160713" y="2371725"/>
          <p14:tracePt t="23184" x="3101975" y="2371725"/>
          <p14:tracePt t="23187" x="3041650" y="2379663"/>
          <p14:tracePt t="23199" x="2990850" y="2379663"/>
          <p14:tracePt t="23203" x="2940050" y="2379663"/>
          <p14:tracePt t="23215" x="2897188" y="2379663"/>
          <p14:tracePt t="23225" x="2855913" y="2379663"/>
          <p14:tracePt t="23230" x="2795588" y="2379663"/>
          <p14:tracePt t="23241" x="2752725" y="2379663"/>
          <p14:tracePt t="23243" x="2693988" y="2379663"/>
          <p14:tracePt t="23253" x="2651125" y="2379663"/>
          <p14:tracePt t="23263" x="2582863" y="2379663"/>
          <p14:tracePt t="23269" x="2524125" y="2379663"/>
          <p14:tracePt t="23280" x="2463800" y="2379663"/>
          <p14:tracePt t="23283" x="2413000" y="2379663"/>
          <p14:tracePt t="23293" x="2354263" y="2379663"/>
          <p14:tracePt t="23303" x="2319338" y="2379663"/>
          <p14:tracePt t="23309" x="2278063" y="2379663"/>
          <p14:tracePt t="23319" x="2235200" y="2379663"/>
          <p14:tracePt t="23325" x="2200275" y="2379663"/>
          <p14:tracePt t="23335" x="2149475" y="2379663"/>
          <p14:tracePt t="23347" x="2108200" y="2379663"/>
          <p14:tracePt t="23349" x="2055813" y="2379663"/>
          <p14:tracePt t="23359" x="2014538" y="2379663"/>
          <p14:tracePt t="23365" x="1963738" y="2379663"/>
          <p14:tracePt t="23375" x="1911350" y="2379663"/>
          <p14:tracePt t="23385" x="1885950" y="2379663"/>
          <p14:tracePt t="23391" x="1870075" y="2379663"/>
          <p14:tracePt t="23399" x="1844675" y="2379663"/>
          <p14:tracePt t="23408" x="1827213" y="2379663"/>
          <p14:tracePt t="23416" x="1793875" y="2379663"/>
          <p14:tracePt t="23426" x="1758950" y="2379663"/>
          <p14:tracePt t="23432" x="1733550" y="2379663"/>
          <p14:tracePt t="23441" x="1708150" y="2379663"/>
          <p14:tracePt t="23447" x="1700213" y="2379663"/>
          <p14:tracePt t="23458" x="1682750" y="2379663"/>
          <p14:tracePt t="23465" x="1649413" y="2379663"/>
          <p14:tracePt t="23475" x="1631950" y="2379663"/>
          <p14:tracePt t="23482" x="1606550" y="2371725"/>
          <p14:tracePt t="23485" x="1589088" y="2371725"/>
          <p14:tracePt t="23497" x="1563688" y="2371725"/>
          <p14:tracePt t="23508" x="1530350" y="2362200"/>
          <p14:tracePt t="23513" x="1487488" y="2362200"/>
          <p14:tracePt t="23525" x="1462088" y="2354263"/>
          <p14:tracePt t="23530" x="1452563" y="2354263"/>
          <p14:tracePt t="23537" x="1427163" y="2354263"/>
          <p14:tracePt t="23547" x="1419225" y="2344738"/>
          <p14:tracePt t="23552" x="1401763" y="2344738"/>
          <p14:tracePt t="23563" x="1385888" y="2336800"/>
          <p14:tracePt t="23579" x="1385888" y="2328863"/>
          <p14:tracePt t="23588" x="1376363" y="2328863"/>
          <p14:tracePt t="23591" x="1360488" y="2328863"/>
          <p14:tracePt t="23608" x="1350963" y="2328863"/>
          <p14:tracePt t="23617" x="1333500" y="2319338"/>
          <p14:tracePt t="23630" x="1325563" y="2311400"/>
          <p14:tracePt t="23633" x="1317625" y="2311400"/>
          <p14:tracePt t="23644" x="1308100" y="2311400"/>
          <p14:tracePt t="23658" x="1300163" y="2311400"/>
          <p14:tracePt t="23718" x="1292225" y="2303463"/>
          <p14:tracePt t="23733" x="1282700" y="2293938"/>
          <p14:tracePt t="23769" x="1274763" y="2286000"/>
          <p14:tracePt t="23777" x="1266825" y="2286000"/>
          <p14:tracePt t="23795" x="1266825" y="2278063"/>
          <p14:tracePt t="23803" x="1266825" y="2260600"/>
          <p14:tracePt t="23844" x="1257300" y="2260600"/>
          <p14:tracePt t="23849" x="1249363" y="2252663"/>
          <p14:tracePt t="23873" x="1241425" y="2252663"/>
          <p14:tracePt t="23883" x="1231900" y="2243138"/>
          <p14:tracePt t="23898" x="1223963" y="2243138"/>
          <p14:tracePt t="23908" x="1216025" y="2235200"/>
          <p14:tracePt t="23931" x="1206500" y="2235200"/>
          <p14:tracePt t="24360" x="1216025" y="2235200"/>
          <p14:tracePt t="24370" x="1266825" y="2235200"/>
          <p14:tracePt t="24374" x="1300163" y="2235200"/>
          <p14:tracePt t="24383" x="1325563" y="2235200"/>
          <p14:tracePt t="24393" x="1368425" y="2235200"/>
          <p14:tracePt t="24399" x="1436688" y="2235200"/>
          <p14:tracePt t="24409" x="1546225" y="2235200"/>
          <p14:tracePt t="24414" x="1674813" y="2235200"/>
          <p14:tracePt t="24425" x="1819275" y="2235200"/>
          <p14:tracePt t="24433" x="1971675" y="2235200"/>
          <p14:tracePt t="24442" x="2141538" y="2235200"/>
          <p14:tracePt t="24449" x="2405063" y="2235200"/>
          <p14:tracePt t="24458" x="2719388" y="2235200"/>
          <p14:tracePt t="24466" x="3101975" y="2235200"/>
          <p14:tracePt t="24475" x="3527425" y="2235200"/>
          <p14:tracePt t="24480" x="3960813" y="2235200"/>
          <p14:tracePt t="24492" x="4368800" y="2235200"/>
          <p14:tracePt t="24497" x="4683125" y="2235200"/>
          <p14:tracePt t="24508" x="5005388" y="2217738"/>
          <p14:tracePt t="24516" x="5192713" y="2200275"/>
          <p14:tracePt t="24519" x="5319713" y="2200275"/>
          <p14:tracePt t="24530" x="5405438" y="2192338"/>
          <p14:tracePt t="24535" x="5446713" y="2184400"/>
          <p14:tracePt t="24585" x="5456238" y="2184400"/>
          <p14:tracePt t="24598" x="5472113" y="2184400"/>
          <p14:tracePt t="24602" x="5507038" y="2184400"/>
          <p14:tracePt t="24613" x="5532438" y="2184400"/>
          <p14:tracePt t="24625" x="5583238" y="2184400"/>
          <p14:tracePt t="24630" x="5626100" y="2184400"/>
          <p14:tracePt t="24638" x="5668963" y="2184400"/>
          <p14:tracePt t="24641" x="5702300" y="2184400"/>
          <p14:tracePt t="24651" x="5719763" y="2184400"/>
          <p14:tracePt t="24663" x="5735638" y="2174875"/>
          <p14:tracePt t="24763" x="5745163" y="2174875"/>
          <p14:tracePt t="24774" x="5753100" y="2174875"/>
          <p14:tracePt t="24787" x="5778500" y="2174875"/>
          <p14:tracePt t="24799" x="5795963" y="2174875"/>
          <p14:tracePt t="24803" x="5821363" y="2166938"/>
          <p14:tracePt t="24815" x="5854700" y="2166938"/>
          <p14:tracePt t="24819" x="5872163" y="2166938"/>
          <p14:tracePt t="24830" x="5880100" y="2159000"/>
          <p14:tracePt t="24879" x="5880100" y="2149475"/>
          <p14:tracePt t="24901" x="5838825" y="2133600"/>
          <p14:tracePt t="24907" x="5803900" y="2124075"/>
          <p14:tracePt t="24915" x="5761038" y="2116138"/>
          <p14:tracePt t="24925" x="5684838" y="2090738"/>
          <p14:tracePt t="24930" x="5600700" y="2082800"/>
          <p14:tracePt t="24941" x="5524500" y="2073275"/>
          <p14:tracePt t="24947" x="5438775" y="2073275"/>
          <p14:tracePt t="24958" x="5387975" y="2065338"/>
          <p14:tracePt t="24964" x="5345113" y="2065338"/>
          <p14:tracePt t="24975" x="5327650" y="2065338"/>
          <p14:tracePt t="24981" x="5311775" y="2065338"/>
          <p14:tracePt t="24985" x="5294313" y="2065338"/>
          <p14:tracePt t="25062" x="5294313" y="2055813"/>
          <p14:tracePt t="25075" x="5319713" y="2055813"/>
          <p14:tracePt t="25079" x="5337175" y="2055813"/>
          <p14:tracePt t="25088" x="5370513" y="2055813"/>
          <p14:tracePt t="25097" x="5413375" y="2055813"/>
          <p14:tracePt t="25102" x="5489575" y="2055813"/>
          <p14:tracePt t="25113" x="5583238" y="2055813"/>
          <p14:tracePt t="25117" x="5710238" y="2055813"/>
          <p14:tracePt t="25130" x="5864225" y="2055813"/>
          <p14:tracePt t="25137" x="6016625" y="2055813"/>
          <p14:tracePt t="25142" x="6194425" y="2055813"/>
          <p14:tracePt t="25153" x="6348413" y="2055813"/>
          <p14:tracePt t="25158" x="6500813" y="2055813"/>
          <p14:tracePt t="25167" x="6637338" y="2055813"/>
          <p14:tracePt t="25180" x="6764338" y="2055813"/>
          <p14:tracePt t="25184" x="6883400" y="2055813"/>
          <p14:tracePt t="25194" x="6977063" y="2055813"/>
          <p14:tracePt t="25197" x="7061200" y="2055813"/>
          <p14:tracePt t="25208" x="7146925" y="2055813"/>
          <p14:tracePt t="25218" x="7205663" y="2055813"/>
          <p14:tracePt t="25225" x="7248525" y="2055813"/>
          <p14:tracePt t="25233" x="7283450" y="2055813"/>
          <p14:tracePt t="25237" x="7316788" y="2055813"/>
          <p14:tracePt t="25259" x="7324725" y="2055813"/>
          <p14:tracePt t="25303" x="7299325" y="2055813"/>
          <p14:tracePt t="25313" x="7258050" y="2055813"/>
          <p14:tracePt t="25319" x="7172325" y="2073275"/>
          <p14:tracePt t="25330" x="7053263" y="2090738"/>
          <p14:tracePt t="25333" x="6908800" y="2133600"/>
          <p14:tracePt t="25344" x="6731000" y="2166938"/>
          <p14:tracePt t="25353" x="6475413" y="2217738"/>
          <p14:tracePt t="25359" x="6059488" y="2278063"/>
          <p14:tracePt t="25369" x="5626100" y="2293938"/>
          <p14:tracePt t="25375" x="5124450" y="2328863"/>
          <p14:tracePt t="25385" x="4622800" y="2371725"/>
          <p14:tracePt t="25397" x="4095750" y="2413000"/>
          <p14:tracePt t="25399" x="3578225" y="2430463"/>
          <p14:tracePt t="25409" x="3084513" y="2455863"/>
          <p14:tracePt t="25415" x="2625725" y="2455863"/>
          <p14:tracePt t="25426" x="2192338" y="2455863"/>
          <p14:tracePt t="25435" x="1870075" y="2455863"/>
          <p14:tracePt t="25441" x="1614488" y="2455863"/>
          <p14:tracePt t="25449" x="1462088" y="2455863"/>
          <p14:tracePt t="25458" x="1333500" y="2455863"/>
          <p14:tracePt t="25466" x="1206500" y="2455863"/>
          <p14:tracePt t="25475" x="1122363" y="2455863"/>
          <p14:tracePt t="25480" x="1036638" y="2455863"/>
          <p14:tracePt t="25491" x="960438" y="2455863"/>
          <p14:tracePt t="25496" x="909638" y="2455863"/>
          <p14:tracePt t="25508" x="849313" y="2455863"/>
          <p14:tracePt t="25515" x="815975" y="2455863"/>
          <p14:tracePt t="25525" x="739775" y="2455863"/>
          <p14:tracePt t="25532" x="696913" y="2447925"/>
          <p14:tracePt t="25535" x="636588" y="2447925"/>
          <p14:tracePt t="25547" x="577850" y="2447925"/>
          <p14:tracePt t="25558" x="492125" y="2447925"/>
          <p14:tracePt t="25564" x="407988" y="2447925"/>
          <p14:tracePt t="25575" x="238125" y="2447925"/>
          <p14:tracePt t="25585" x="169863" y="2447925"/>
          <p14:tracePt t="25597" x="127000" y="2447925"/>
          <p14:tracePt t="25602" x="85725" y="2447925"/>
          <p14:tracePt t="25613" x="50800" y="2447925"/>
          <p14:tracePt t="25617" x="42863" y="2447925"/>
          <p14:tracePt t="25630" x="33338" y="2447925"/>
          <p14:tracePt t="25708" x="33338" y="2438400"/>
          <p14:tracePt t="25724" x="58738" y="2438400"/>
          <p14:tracePt t="25730" x="119063" y="2438400"/>
          <p14:tracePt t="25737" x="255588" y="2438400"/>
          <p14:tracePt t="25747" x="407988" y="2438400"/>
          <p14:tracePt t="25753" x="688975" y="2438400"/>
          <p14:tracePt t="25763" x="1062038" y="2438400"/>
          <p14:tracePt t="25767" x="1495425" y="2438400"/>
          <p14:tracePt t="25780" x="1819275" y="2438400"/>
          <p14:tracePt t="25788" x="2108200" y="2438400"/>
          <p14:tracePt t="25793" x="2278063" y="2438400"/>
          <p14:tracePt t="25803" x="2362200" y="2438400"/>
          <p14:tracePt t="25808" x="2422525" y="2430463"/>
          <p14:tracePt t="25860" x="2422525" y="2422525"/>
          <p14:tracePt t="25873" x="2422525" y="2405063"/>
          <p14:tracePt t="25890" x="2413000" y="2397125"/>
          <p14:tracePt t="25904" x="2405063" y="2397125"/>
          <p14:tracePt t="25913" x="2387600" y="2397125"/>
          <p14:tracePt t="25925" x="2371725" y="2397125"/>
          <p14:tracePt t="25931" x="2362200" y="2387600"/>
          <p14:tracePt t="25941" x="2336800" y="2379663"/>
          <p14:tracePt t="25944" x="2293938" y="2379663"/>
          <p14:tracePt t="25953" x="2268538" y="2379663"/>
          <p14:tracePt t="25965" x="2235200" y="2371725"/>
          <p14:tracePt t="25969" x="2184400" y="2371725"/>
          <p14:tracePt t="25980" x="2124075" y="2362200"/>
          <p14:tracePt t="25985" x="2065338" y="2354263"/>
          <p14:tracePt t="25996" x="2014538" y="2354263"/>
          <p14:tracePt t="26008" x="1954213" y="2344738"/>
          <p14:tracePt t="26009" x="1928813" y="2336800"/>
          <p14:tracePt t="26019" x="1895475" y="2328863"/>
          <p14:tracePt t="26025" x="1852613" y="2328863"/>
          <p14:tracePt t="26035" x="1827213" y="2319338"/>
          <p14:tracePt t="26046" x="1793875" y="2319338"/>
          <p14:tracePt t="26049" x="1758950" y="2311400"/>
          <p14:tracePt t="26059" x="1741488" y="2303463"/>
          <p14:tracePt t="26065" x="1725613" y="2303463"/>
          <p14:tracePt t="26085" x="1716088" y="2303463"/>
          <p14:tracePt t="26186" x="1716088" y="2293938"/>
          <p14:tracePt t="26193" x="1725613" y="2293938"/>
          <p14:tracePt t="26202" x="1758950" y="2278063"/>
          <p14:tracePt t="26209" x="1801813" y="2268538"/>
          <p14:tracePt t="26217" x="1835150" y="2268538"/>
          <p14:tracePt t="26227" x="1878013" y="2268538"/>
          <p14:tracePt t="26233" x="1946275" y="2268538"/>
          <p14:tracePt t="26242" x="2030413" y="2268538"/>
          <p14:tracePt t="26247" x="2133600" y="2268538"/>
          <p14:tracePt t="26258" x="2260600" y="2268538"/>
          <p14:tracePt t="26268" x="2397125" y="2268538"/>
          <p14:tracePt t="26275" x="2617788" y="2268538"/>
          <p14:tracePt t="26282" x="2846388" y="2268538"/>
          <p14:tracePt t="26287" x="3135313" y="2268538"/>
          <p14:tracePt t="26297" x="3398838" y="2268538"/>
          <p14:tracePt t="26308" x="3636963" y="2278063"/>
          <p14:tracePt t="26313" x="3806825" y="2278063"/>
          <p14:tracePt t="26325" x="3951288" y="2286000"/>
          <p14:tracePt t="26328" x="4052888" y="2286000"/>
          <p14:tracePt t="26337" x="4062413" y="2293938"/>
          <p14:tracePt t="26646" x="4062413" y="2303463"/>
          <p14:tracePt t="26677" x="4044950" y="2311400"/>
          <p14:tracePt t="26692" x="4037013" y="2311400"/>
          <p14:tracePt t="26702" x="4027488" y="2311400"/>
          <p14:tracePt t="26713" x="4019550" y="2311400"/>
          <p14:tracePt t="26715" x="4011613" y="2311400"/>
          <p14:tracePt t="26731" x="4002088" y="2311400"/>
          <p14:tracePt t="26747" x="3994150" y="2311400"/>
          <p14:tracePt t="26758" x="3976688" y="2311400"/>
          <p14:tracePt t="26775" x="3943350" y="2311400"/>
          <p14:tracePt t="26787" x="3925888" y="2311400"/>
          <p14:tracePt t="26797" x="3917950" y="2311400"/>
          <p14:tracePt t="26801" x="3892550" y="2311400"/>
          <p14:tracePt t="26813" x="3875088" y="2311400"/>
          <p14:tracePt t="26817" x="3867150" y="2311400"/>
          <p14:tracePt t="26829" x="3857625" y="2311400"/>
          <p14:tracePt t="26838" x="3841750" y="2311400"/>
          <p14:tracePt t="26948" x="3857625" y="2328863"/>
          <p14:tracePt t="26954" x="3867150" y="2336800"/>
          <p14:tracePt t="26964" x="3875088" y="2354263"/>
          <p14:tracePt t="26983" x="3883025" y="2354263"/>
          <p14:tracePt t="26999" x="3883025" y="2362200"/>
          <p14:tracePt t="27009" x="3883025" y="2371725"/>
          <p14:tracePt t="27014" x="3883025" y="2379663"/>
          <p14:tracePt t="27025" x="3875088" y="2387600"/>
          <p14:tracePt t="27030" x="3857625" y="2397125"/>
          <p14:tracePt t="27041" x="3824288" y="2397125"/>
          <p14:tracePt t="27049" x="3781425" y="2405063"/>
          <p14:tracePt t="27058" x="3738563" y="2405063"/>
          <p14:tracePt t="27066" x="3705225" y="2405063"/>
          <p14:tracePt t="27069" x="3662363" y="2405063"/>
          <p14:tracePt t="27080" x="3560763" y="2405063"/>
          <p14:tracePt t="27091" x="3424238" y="2405063"/>
          <p14:tracePt t="27096" x="3203575" y="2405063"/>
          <p14:tracePt t="27108" x="2871788" y="2344738"/>
          <p14:tracePt t="27109" x="2592388" y="2303463"/>
          <p14:tracePt t="27119" x="2252663" y="2227263"/>
          <p14:tracePt t="27130" x="1989138" y="2141538"/>
          <p14:tracePt t="27135" x="1758950" y="2082800"/>
          <p14:tracePt t="27147" x="1622425" y="2039938"/>
          <p14:tracePt t="27151" x="1512888" y="2005013"/>
          <p14:tracePt t="27164" x="1436688" y="1971675"/>
          <p14:tracePt t="27175" x="1393825" y="1938338"/>
          <p14:tracePt t="27185" x="1385888" y="1938338"/>
          <p14:tracePt t="27197" x="1385888" y="1928813"/>
          <p14:tracePt t="27201" x="1385888" y="1920875"/>
          <p14:tracePt t="27214" x="1385888" y="1911350"/>
          <p14:tracePt t="27215" x="1385888" y="1903413"/>
          <p14:tracePt t="27225" x="1393825" y="1878013"/>
          <p14:tracePt t="27238" x="1427163" y="1870075"/>
          <p14:tracePt t="27241" x="1470025" y="1870075"/>
          <p14:tracePt t="27252" x="1530350" y="1860550"/>
          <p14:tracePt t="27258" x="1597025" y="1844675"/>
          <p14:tracePt t="27267" x="1700213" y="1827213"/>
          <p14:tracePt t="27277" x="1819275" y="1809750"/>
          <p14:tracePt t="27281" x="1963738" y="1801813"/>
          <p14:tracePt t="27291" x="2116138" y="1776413"/>
          <p14:tracePt t="27297" x="2303463" y="1758950"/>
          <p14:tracePt t="27308" x="2481263" y="1751013"/>
          <p14:tracePt t="27318" x="2676525" y="1725613"/>
          <p14:tracePt t="27325" x="2863850" y="1700213"/>
          <p14:tracePt t="27332" x="3051175" y="1682750"/>
          <p14:tracePt t="27337" x="3228975" y="1665288"/>
          <p14:tracePt t="27347" x="3433763" y="1665288"/>
          <p14:tracePt t="27359" x="3611563" y="1665288"/>
          <p14:tracePt t="27364" x="3816350" y="1665288"/>
          <p14:tracePt t="27375" x="4044950" y="1665288"/>
          <p14:tracePt t="27379" x="4333875" y="1665288"/>
          <p14:tracePt t="27387" x="4657725" y="1665288"/>
          <p14:tracePt t="27397" x="4972050" y="1665288"/>
          <p14:tracePt t="27403" x="5319713" y="1665288"/>
          <p14:tracePt t="27413" x="5608638" y="1665288"/>
          <p14:tracePt t="27417" x="5872163" y="1665288"/>
          <p14:tracePt t="27430" x="6042025" y="1665288"/>
          <p14:tracePt t="27442" x="6194425" y="1665288"/>
          <p14:tracePt t="27443" x="6338888" y="1665288"/>
          <p14:tracePt t="27453" x="6450013" y="1665288"/>
          <p14:tracePt t="27458" x="6551613" y="1665288"/>
          <p14:tracePt t="27467" x="6619875" y="1665288"/>
          <p14:tracePt t="27480" x="6696075" y="1665288"/>
          <p14:tracePt t="27483" x="6764338" y="1665288"/>
          <p14:tracePt t="27494" x="6850063" y="1665288"/>
          <p14:tracePt t="27499" x="6934200" y="1665288"/>
          <p14:tracePt t="27509" x="7078663" y="1665288"/>
          <p14:tracePt t="27519" x="7205663" y="1682750"/>
          <p14:tracePt t="27525" x="7367588" y="1708150"/>
          <p14:tracePt t="27533" x="7537450" y="1751013"/>
          <p14:tracePt t="27541" x="7758113" y="1793875"/>
          <p14:tracePt t="27549" x="7980363" y="1819275"/>
          <p14:tracePt t="27559" x="8150225" y="1878013"/>
          <p14:tracePt t="27565" x="8320088" y="1911350"/>
          <p14:tracePt t="27575" x="8455025" y="1938338"/>
          <p14:tracePt t="27581" x="8540750" y="1946275"/>
          <p14:tracePt t="27591" x="8599488" y="1946275"/>
          <p14:tracePt t="27599" x="8599488" y="1954213"/>
          <p14:tracePt t="27629" x="8616950" y="1963738"/>
          <p14:tracePt t="27641" x="8609013" y="1979613"/>
          <p14:tracePt t="27648" x="8591550" y="1979613"/>
          <p14:tracePt t="27658" x="8583613" y="1989138"/>
          <p14:tracePt t="27665" x="8523288" y="2005013"/>
          <p14:tracePt t="27669" x="8480425" y="2022475"/>
          <p14:tracePt t="27681" x="8455025" y="2030413"/>
          <p14:tracePt t="27685" x="8396288" y="2047875"/>
          <p14:tracePt t="27697" x="8310563" y="2073275"/>
          <p14:tracePt t="27708" x="8191500" y="2090738"/>
          <p14:tracePt t="27714" x="8013700" y="2133600"/>
          <p14:tracePt t="27725" x="7402513" y="2217738"/>
          <p14:tracePt t="27736" x="6985000" y="2252663"/>
          <p14:tracePt t="27747" x="6442075" y="2278063"/>
          <p14:tracePt t="27751" x="5889625" y="2293938"/>
          <p14:tracePt t="27764" x="5286375" y="2293938"/>
          <p14:tracePt t="27765" x="4657725" y="2293938"/>
          <p14:tracePt t="27775" x="4052888" y="2293938"/>
          <p14:tracePt t="27785" x="3560763" y="2293938"/>
          <p14:tracePt t="27792" x="3127375" y="2293938"/>
          <p14:tracePt t="27802" x="2778125" y="2293938"/>
          <p14:tracePt t="27809" x="2574925" y="2293938"/>
          <p14:tracePt t="27817" x="2438400" y="2293938"/>
          <p14:tracePt t="27829" x="2362200" y="2293938"/>
          <p14:tracePt t="27831" x="2354263" y="2293938"/>
          <p14:tracePt t="27903" x="2379663" y="2303463"/>
          <p14:tracePt t="27913" x="2387600" y="2311400"/>
          <p14:tracePt t="27917" x="2447925" y="2319338"/>
          <p14:tracePt t="27930" x="2549525" y="2354263"/>
          <p14:tracePt t="27931" x="2676525" y="2371725"/>
          <p14:tracePt t="27941" x="2838450" y="2387600"/>
          <p14:tracePt t="27953" x="2982913" y="2430463"/>
          <p14:tracePt t="27958" x="3119438" y="2463800"/>
          <p14:tracePt t="27967" x="3238500" y="2489200"/>
          <p14:tracePt t="27975" x="3340100" y="2506663"/>
          <p14:tracePt t="27983" x="3416300" y="2532063"/>
          <p14:tracePt t="27995" x="3449638" y="2549525"/>
          <p14:tracePt t="27998" x="3467100" y="2557463"/>
          <p14:tracePt t="28024" x="3467100" y="2566988"/>
          <p14:tracePt t="28033" x="3467100" y="2582863"/>
          <p14:tracePt t="28038" x="3449638" y="2600325"/>
          <p14:tracePt t="28047" x="3433763" y="2608263"/>
          <p14:tracePt t="28053" x="3373438" y="2625725"/>
          <p14:tracePt t="28064" x="3330575" y="2651125"/>
          <p14:tracePt t="28075" x="3305175" y="2651125"/>
          <p14:tracePt t="28081" x="3263900" y="2668588"/>
          <p14:tracePt t="28094" x="3101975" y="2711450"/>
          <p14:tracePt t="28103" x="3000375" y="2719388"/>
          <p14:tracePt t="28113" x="2855913" y="2736850"/>
          <p14:tracePt t="28119" x="2686050" y="2744788"/>
          <p14:tracePt t="28130" x="2498725" y="2762250"/>
          <p14:tracePt t="28133" x="2286000" y="2770188"/>
          <p14:tracePt t="28143" x="2133600" y="2770188"/>
          <p14:tracePt t="28158" x="2005013" y="2787650"/>
          <p14:tracePt t="28159" x="1895475" y="2787650"/>
          <p14:tracePt t="28169" x="1819275" y="2787650"/>
          <p14:tracePt t="28175" x="1766888" y="2787650"/>
          <p14:tracePt t="28185" x="1751013" y="2787650"/>
          <p14:tracePt t="28197" x="1733550" y="2787650"/>
          <p14:tracePt t="28209" x="1725613" y="2787650"/>
          <p14:tracePt t="28215" x="1708150" y="2787650"/>
          <p14:tracePt t="28225" x="1690688" y="2787650"/>
          <p14:tracePt t="28236" x="1649413" y="2787650"/>
          <p14:tracePt t="28243" x="1622425" y="2787650"/>
          <p14:tracePt t="28252" x="1597025" y="2787650"/>
          <p14:tracePt t="28258" x="1571625" y="2787650"/>
          <p14:tracePt t="28265" x="1530350" y="2787650"/>
          <p14:tracePt t="28275" x="1452563" y="2787650"/>
          <p14:tracePt t="28280" x="1393825" y="2787650"/>
          <p14:tracePt t="28291" x="1325563" y="2778125"/>
          <p14:tracePt t="28296" x="1274763" y="2770188"/>
          <p14:tracePt t="28308" x="1216025" y="2762250"/>
          <p14:tracePt t="28315" x="1173163" y="2752725"/>
          <p14:tracePt t="28325" x="1138238" y="2744788"/>
          <p14:tracePt t="28331" x="1104900" y="2744788"/>
          <p14:tracePt t="28335" x="1087438" y="2744788"/>
          <p14:tracePt t="28347" x="1062038" y="2744788"/>
          <p14:tracePt t="28358" x="1036638" y="2744788"/>
          <p14:tracePt t="28363" x="1019175" y="2744788"/>
          <p14:tracePt t="28375" x="1011238" y="2744788"/>
          <p14:tracePt t="28380" x="1003300" y="2744788"/>
          <p14:tracePt t="28385" x="985838" y="2736850"/>
          <p14:tracePt t="28397" x="960438" y="2736850"/>
          <p14:tracePt t="28408" x="952500" y="2736850"/>
          <p14:tracePt t="28425" x="942975" y="2736850"/>
          <p14:tracePt t="28432" x="935038" y="2736850"/>
          <p14:tracePt t="28438" x="935038" y="2727325"/>
          <p14:tracePt t="28447" x="925513" y="2727325"/>
          <p14:tracePt t="28452" x="909638" y="2727325"/>
          <p14:tracePt t="28463" x="892175" y="2727325"/>
          <p14:tracePt t="28474" x="884238" y="2727325"/>
          <p14:tracePt t="28479" x="874713" y="2719388"/>
          <p14:tracePt t="28487" x="866775" y="2719388"/>
          <p14:tracePt t="28491" x="858838" y="2719388"/>
          <p14:tracePt t="28502" x="841375" y="2719388"/>
          <p14:tracePt t="28517" x="823913" y="2719388"/>
          <p14:tracePt t="28530" x="815975" y="2719388"/>
          <p14:tracePt t="28694" x="823913" y="2719388"/>
          <p14:tracePt t="28700" x="866775" y="2719388"/>
          <p14:tracePt t="28709" x="892175" y="2719388"/>
          <p14:tracePt t="28714" x="942975" y="2719388"/>
          <p14:tracePt t="28725" x="960438" y="2719388"/>
          <p14:tracePt t="28733" x="993775" y="2719388"/>
          <p14:tracePt t="28741" x="1019175" y="2719388"/>
          <p14:tracePt t="28749" x="1054100" y="2719388"/>
          <p14:tracePt t="28758" x="1130300" y="2727325"/>
          <p14:tracePt t="28765" x="1216025" y="2736850"/>
          <p14:tracePt t="28775" x="1317625" y="2752725"/>
          <p14:tracePt t="28780" x="1436688" y="2762250"/>
          <p14:tracePt t="28791" x="1504950" y="2762250"/>
          <p14:tracePt t="28796" x="1546225" y="2762250"/>
          <p14:tracePt t="28808" x="1581150" y="2762250"/>
          <p14:tracePt t="28958" x="1581150" y="2770188"/>
          <p14:tracePt t="28968" x="1581150" y="2778125"/>
          <p14:tracePt t="29396" x="1597025" y="2787650"/>
          <p14:tracePt t="29399" x="1622425" y="2795588"/>
          <p14:tracePt t="29414" x="1639888" y="2795588"/>
          <p14:tracePt t="29426" x="1708150" y="2805113"/>
          <p14:tracePt t="29435" x="1733550" y="2805113"/>
          <p14:tracePt t="29442" x="1766888" y="2805113"/>
          <p14:tracePt t="29449" x="1809750" y="2805113"/>
          <p14:tracePt t="29463" x="1827213" y="2805113"/>
          <p14:tracePt t="29465" x="1870075" y="2805113"/>
          <p14:tracePt t="29475" x="1920875" y="2805113"/>
          <p14:tracePt t="29482" x="1946275" y="2805113"/>
          <p14:tracePt t="29491" x="1979613" y="2805113"/>
          <p14:tracePt t="29501" x="1989138" y="2805113"/>
          <p14:tracePt t="29515" x="1997075" y="2805113"/>
          <p14:tracePt t="29532" x="2005013" y="2805113"/>
          <p14:tracePt t="29547" x="2014538" y="2805113"/>
          <p14:tracePt t="29581" x="2022475" y="2805113"/>
          <p14:tracePt t="29910" x="2030413" y="2805113"/>
          <p14:tracePt t="29916" x="2039938" y="2805113"/>
          <p14:tracePt t="29925" x="2055813" y="2805113"/>
          <p14:tracePt t="29935" x="2065338" y="2805113"/>
          <p14:tracePt t="29941" x="2090738" y="2795588"/>
          <p14:tracePt t="29949" x="2116138" y="2795588"/>
          <p14:tracePt t="29958" x="2133600" y="2787650"/>
          <p14:tracePt t="29966" x="2192338" y="2787650"/>
          <p14:tracePt t="29975" x="2209800" y="2787650"/>
          <p14:tracePt t="29980" x="2252663" y="2787650"/>
          <p14:tracePt t="29992" x="2286000" y="2787650"/>
          <p14:tracePt t="29997" x="2319338" y="2778125"/>
          <p14:tracePt t="30008" x="2379663" y="2778125"/>
          <p14:tracePt t="30016" x="2397125" y="2778125"/>
          <p14:tracePt t="30025" x="2430463" y="2770188"/>
          <p14:tracePt t="30032" x="2447925" y="2770188"/>
          <p14:tracePt t="30035" x="2455863" y="2770188"/>
          <p14:tracePt t="30072" x="2463800" y="2770188"/>
          <p14:tracePt t="30082" x="2473325" y="2762250"/>
          <p14:tracePt t="30096" x="2498725" y="2762250"/>
          <p14:tracePt t="30108" x="2506663" y="2762250"/>
          <p14:tracePt t="30117" x="2524125" y="2762250"/>
          <p14:tracePt t="30125" x="2541588" y="2762250"/>
          <p14:tracePt t="30133" x="2549525" y="2762250"/>
          <p14:tracePt t="30138" x="2557463" y="2762250"/>
          <p14:tracePt t="30147" x="2566988" y="2752725"/>
          <p14:tracePt t="30167" x="2574925" y="2752725"/>
          <p14:tracePt t="30203" x="2582863" y="2752725"/>
          <p14:tracePt t="30210" x="2592388" y="2752725"/>
          <p14:tracePt t="30217" x="2600325" y="2752725"/>
          <p14:tracePt t="30227" x="2608263" y="2744788"/>
          <p14:tracePt t="30233" x="2617788" y="2744788"/>
          <p14:tracePt t="30243" x="2625725" y="2744788"/>
          <p14:tracePt t="30248" x="2633663" y="2744788"/>
          <p14:tracePt t="30259" x="2643188" y="2744788"/>
          <p14:tracePt t="30269" x="2660650" y="2736850"/>
          <p14:tracePt t="30290" x="2668588" y="2736850"/>
          <p14:tracePt t="31284" x="2686050" y="2736850"/>
          <p14:tracePt t="31294" x="2719388" y="2719388"/>
          <p14:tracePt t="31297" x="2744788" y="2719388"/>
          <p14:tracePt t="31308" x="2787650" y="2719388"/>
          <p14:tracePt t="31315" x="2805113" y="2711450"/>
          <p14:tracePt t="31325" x="2830513" y="2711450"/>
          <p14:tracePt t="31333" x="2871788" y="2711450"/>
          <p14:tracePt t="31337" x="2914650" y="2711450"/>
          <p14:tracePt t="31347" x="2949575" y="2701925"/>
          <p14:tracePt t="31353" x="2990850" y="2701925"/>
          <p14:tracePt t="31364" x="3025775" y="2701925"/>
          <p14:tracePt t="31375" x="3033713" y="2701925"/>
          <p14:tracePt t="31383" x="3041650" y="2701925"/>
          <p14:tracePt t="31392" x="3051175" y="2686050"/>
          <p14:tracePt t="31484" x="3059113" y="2686050"/>
          <p14:tracePt t="33034" x="3076575" y="2686050"/>
          <p14:tracePt t="33038" x="3119438" y="2686050"/>
          <p14:tracePt t="33047" x="3160713" y="2686050"/>
          <p14:tracePt t="33058" x="3238500" y="2686050"/>
          <p14:tracePt t="33064" x="3348038" y="2686050"/>
          <p14:tracePt t="33075" x="3475038" y="2686050"/>
          <p14:tracePt t="33077" x="3586163" y="2686050"/>
          <p14:tracePt t="33087" x="3697288" y="2686050"/>
          <p14:tracePt t="33097" x="3781425" y="2686050"/>
          <p14:tracePt t="33103" x="3841750" y="2686050"/>
          <p14:tracePt t="33113" x="3849688" y="2686050"/>
          <p14:tracePt t="33426" x="3857625" y="2686050"/>
          <p14:tracePt t="33800" x="3849688" y="2686050"/>
          <p14:tracePt t="33930" x="3883025" y="2686050"/>
          <p14:tracePt t="33942" x="3908425" y="2686050"/>
          <p14:tracePt t="33952" x="3968750" y="2686050"/>
          <p14:tracePt t="33958" x="4062413" y="2686050"/>
          <p14:tracePt t="33965" x="4164013" y="2686050"/>
          <p14:tracePt t="33975" x="4265613" y="2686050"/>
          <p14:tracePt t="33982" x="4376738" y="2686050"/>
          <p14:tracePt t="33991" x="4460875" y="2686050"/>
          <p14:tracePt t="33996" x="4521200" y="2686050"/>
          <p14:tracePt t="34008" x="4564063" y="2686050"/>
          <p14:tracePt t="34774" x="4605338" y="2686050"/>
          <p14:tracePt t="34783" x="4630738" y="2686050"/>
          <p14:tracePt t="34787" x="4673600" y="2686050"/>
          <p14:tracePt t="34797" x="4716463" y="2686050"/>
          <p14:tracePt t="34808" x="4759325" y="2686050"/>
          <p14:tracePt t="34814" x="4818063" y="2686050"/>
          <p14:tracePt t="34825" x="4878388" y="2686050"/>
          <p14:tracePt t="34827" x="4919663" y="2676525"/>
          <p14:tracePt t="34837" x="4962525" y="2676525"/>
          <p14:tracePt t="34847" x="4979988" y="2676525"/>
          <p14:tracePt t="34853" x="4997450" y="2676525"/>
          <p14:tracePt t="35788" x="5022850" y="2676525"/>
          <p14:tracePt t="35791" x="5030788" y="2668588"/>
          <p14:tracePt t="35802" x="5056188" y="2668588"/>
          <p14:tracePt t="35813" x="5099050" y="2668588"/>
          <p14:tracePt t="35818" x="5167313" y="2668588"/>
          <p14:tracePt t="35828" x="5243513" y="2668588"/>
          <p14:tracePt t="35831" x="5327650" y="2668588"/>
          <p14:tracePt t="35842" x="5430838" y="2668588"/>
          <p14:tracePt t="35852" x="5524500" y="2668588"/>
          <p14:tracePt t="35863" x="5608638" y="2668588"/>
          <p14:tracePt t="35867" x="5684838" y="2660650"/>
          <p14:tracePt t="35878" x="5727700" y="2651125"/>
          <p14:tracePt t="35881" x="5745163" y="2651125"/>
          <p14:tracePt t="35891" x="5753100" y="2651125"/>
          <p14:tracePt t="36946" x="5745163" y="2651125"/>
          <p14:tracePt t="36957" x="5710238" y="2651125"/>
          <p14:tracePt t="36963" x="5684838" y="2651125"/>
          <p14:tracePt t="36975" x="5634038" y="2651125"/>
          <p14:tracePt t="36975" x="5549900" y="2651125"/>
          <p14:tracePt t="36985" x="5446713" y="2651125"/>
          <p14:tracePt t="36997" x="5337175" y="2651125"/>
          <p14:tracePt t="37002" x="5208588" y="2651125"/>
          <p14:tracePt t="37013" x="5073650" y="2651125"/>
          <p14:tracePt t="37017" x="4911725" y="2651125"/>
          <p14:tracePt t="37030" x="4724400" y="2651125"/>
          <p14:tracePt t="37031" x="4452938" y="2686050"/>
          <p14:tracePt t="37041" x="4156075" y="2701925"/>
          <p14:tracePt t="37053" x="3806825" y="2701925"/>
          <p14:tracePt t="37058" x="3459163" y="2719388"/>
          <p14:tracePt t="37067" x="2990850" y="2719388"/>
          <p14:tracePt t="37075" x="2617788" y="2719388"/>
          <p14:tracePt t="37083" x="2217738" y="2719388"/>
          <p14:tracePt t="37094" x="1870075" y="2719388"/>
          <p14:tracePt t="37097" x="1581150" y="2719388"/>
          <p14:tracePt t="37108" x="1317625" y="2719388"/>
          <p14:tracePt t="37113" x="1163638" y="2719388"/>
          <p14:tracePt t="37125" x="1036638" y="2719388"/>
          <p14:tracePt t="37133" x="925513" y="2719388"/>
          <p14:tracePt t="37138" x="849313" y="2719388"/>
          <p14:tracePt t="37149" x="808038" y="2719388"/>
          <p14:tracePt t="37153" x="798513" y="2719388"/>
          <p14:tracePt t="37264" x="790575" y="2719388"/>
          <p14:tracePt t="37276" x="781050" y="2719388"/>
          <p14:tracePt t="37296" x="765175" y="2719388"/>
          <p14:tracePt t="37300" x="747713" y="2719388"/>
          <p14:tracePt t="37309" x="714375" y="2719388"/>
          <p14:tracePt t="37315" x="663575" y="2719388"/>
          <p14:tracePt t="37325" x="611188" y="2719388"/>
          <p14:tracePt t="37335" x="595313" y="2719388"/>
          <p14:tracePt t="37341" x="552450" y="2719388"/>
          <p14:tracePt t="37349" x="509588" y="2719388"/>
          <p14:tracePt t="37358" x="450850" y="2719388"/>
          <p14:tracePt t="37365" x="407988" y="2719388"/>
          <p14:tracePt t="37375" x="382588" y="2719388"/>
          <p14:tracePt t="37382" x="365125" y="2719388"/>
          <p14:tracePt t="37562" x="374650" y="2719388"/>
          <p14:tracePt t="37573" x="407988" y="2719388"/>
          <p14:tracePt t="37579" x="458788" y="2719388"/>
          <p14:tracePt t="37587" x="484188" y="2719388"/>
          <p14:tracePt t="37594" x="534988" y="2719388"/>
          <p14:tracePt t="37603" x="636588" y="2719388"/>
          <p14:tracePt t="37614" x="765175" y="2719388"/>
          <p14:tracePt t="37617" x="892175" y="2719388"/>
          <p14:tracePt t="37628" x="1044575" y="2719388"/>
          <p14:tracePt t="37631" x="1181100" y="2719388"/>
          <p14:tracePt t="37643" x="1360488" y="2719388"/>
          <p14:tracePt t="37653" x="1530350" y="2719388"/>
          <p14:tracePt t="37658" x="1682750" y="2719388"/>
          <p14:tracePt t="37667" x="1827213" y="2719388"/>
          <p14:tracePt t="37675" x="1928813" y="2727325"/>
          <p14:tracePt t="37683" x="1938338" y="2727325"/>
          <p14:tracePt t="37694" x="1954213" y="2727325"/>
          <p14:tracePt t="37860" x="1971675" y="2727325"/>
          <p14:tracePt t="37878" x="1979613" y="2727325"/>
          <p14:tracePt t="37885" x="1997075" y="2727325"/>
          <p14:tracePt t="37899" x="2005013" y="2727325"/>
          <p14:tracePt t="37909" x="2014538" y="2727325"/>
          <p14:tracePt t="37915" x="2022475" y="2727325"/>
          <p14:tracePt t="38062" x="2022475" y="2736850"/>
          <p14:tracePt t="38078" x="2005013" y="2736850"/>
          <p14:tracePt t="38086" x="1997075" y="2736850"/>
          <p14:tracePt t="38092" x="1971675" y="2736850"/>
          <p14:tracePt t="38101" x="1946275" y="2744788"/>
          <p14:tracePt t="38108" x="1938338" y="2744788"/>
          <p14:tracePt t="38117" x="1928813" y="2744788"/>
          <p14:tracePt t="38129" x="1920875" y="2744788"/>
          <p14:tracePt t="38132" x="1911350" y="2744788"/>
          <p14:tracePt t="38141" x="1903413" y="2744788"/>
          <p14:tracePt t="38158" x="1895475" y="2744788"/>
          <p14:tracePt t="38183" x="1870075" y="2744788"/>
          <p14:tracePt t="38194" x="1860550" y="2744788"/>
          <p14:tracePt t="38197" x="1844675" y="2744788"/>
          <p14:tracePt t="38208" x="1809750" y="2744788"/>
          <p14:tracePt t="38217" x="1793875" y="2744788"/>
          <p14:tracePt t="38225" x="1766888" y="2744788"/>
          <p14:tracePt t="38233" x="1741488" y="2744788"/>
          <p14:tracePt t="38237" x="1725613" y="2744788"/>
          <p14:tracePt t="38247" x="1690688" y="2744788"/>
          <p14:tracePt t="38258" x="1639888" y="2744788"/>
          <p14:tracePt t="38263" x="1581150" y="2744788"/>
          <p14:tracePt t="38275" x="1504950" y="2744788"/>
          <p14:tracePt t="38278" x="1419225" y="2744788"/>
          <p14:tracePt t="38288" x="1350963" y="2744788"/>
          <p14:tracePt t="38299" x="1282700" y="2744788"/>
          <p14:tracePt t="38303" x="1231900" y="2744788"/>
          <p14:tracePt t="38313" x="1206500" y="2744788"/>
          <p14:tracePt t="38320" x="1198563" y="2744788"/>
          <p14:tracePt t="38994" x="1189038" y="2744788"/>
          <p14:tracePt t="39001" x="1206500" y="2744788"/>
          <p14:tracePt t="39009" x="1231900" y="2744788"/>
          <p14:tracePt t="39019" x="1274763" y="2744788"/>
          <p14:tracePt t="39025" x="1325563" y="2744788"/>
          <p14:tracePt t="39035" x="1350963" y="2744788"/>
          <p14:tracePt t="39042" x="1393825" y="2744788"/>
          <p14:tracePt t="39049" x="1427163" y="2752725"/>
          <p14:tracePt t="39060" x="1444625" y="2762250"/>
          <p14:tracePt t="39065" x="1487488" y="2770188"/>
          <p14:tracePt t="39075" x="1546225" y="2778125"/>
          <p14:tracePt t="39080" x="1606550" y="2787650"/>
          <p14:tracePt t="39092" x="1665288" y="2795588"/>
          <p14:tracePt t="39099" x="1708150" y="2805113"/>
          <p14:tracePt t="39108" x="1741488" y="2805113"/>
          <p14:tracePt t="39115" x="1766888" y="2813050"/>
          <p14:tracePt t="39125" x="1784350" y="2813050"/>
          <p14:tracePt t="39132" x="1793875" y="2813050"/>
          <p14:tracePt t="39141" x="1809750" y="2813050"/>
          <p14:tracePt t="39146" x="1827213" y="2813050"/>
          <p14:tracePt t="39158" x="1835150" y="2813050"/>
          <p14:tracePt t="39163" x="1844675" y="2813050"/>
          <p14:tracePt t="39175" x="1852613" y="2813050"/>
          <p14:tracePt t="39196" x="1860550" y="2813050"/>
          <p14:tracePt t="39638" x="1844675" y="2813050"/>
          <p14:tracePt t="39641" x="1801813" y="2813050"/>
          <p14:tracePt t="39652" x="1758950" y="2813050"/>
          <p14:tracePt t="39658" x="1725613" y="2813050"/>
          <p14:tracePt t="39667" x="1665288" y="2813050"/>
          <p14:tracePt t="39675" x="1622425" y="2813050"/>
          <p14:tracePt t="39682" x="1571625" y="2813050"/>
          <p14:tracePt t="39691" x="1520825" y="2813050"/>
          <p14:tracePt t="39697" x="1462088" y="2813050"/>
          <p14:tracePt t="39708" x="1419225" y="2813050"/>
          <p14:tracePt t="39714" x="1385888" y="2813050"/>
          <p14:tracePt t="39725" x="1376363" y="2813050"/>
          <p14:tracePt t="39734" x="1360488" y="2813050"/>
          <p14:tracePt t="39738" x="1360488" y="2805113"/>
          <p14:tracePt t="39747" x="1343025" y="2805113"/>
          <p14:tracePt t="39753" x="1333500" y="2805113"/>
          <p14:tracePt t="39774" x="1308100" y="2805113"/>
          <p14:tracePt t="39780" x="1274763" y="2805113"/>
          <p14:tracePt t="39787" x="1257300" y="2805113"/>
          <p14:tracePt t="39795" x="1241425" y="2805113"/>
          <p14:tracePt t="39803" x="1223963" y="2795588"/>
          <p14:tracePt t="39813" x="1198563" y="2795588"/>
          <p14:tracePt t="39819" x="1147763" y="2787650"/>
          <p14:tracePt t="39830" x="1138238" y="2787650"/>
          <p14:tracePt t="39833" x="1112838" y="2787650"/>
          <p14:tracePt t="39843" x="1079500" y="2787650"/>
          <p14:tracePt t="39853" x="1069975" y="2778125"/>
          <p14:tracePt t="39859" x="1044575" y="2778125"/>
          <p14:tracePt t="39869" x="1028700" y="2778125"/>
          <p14:tracePt t="39883" x="1019175" y="2778125"/>
          <p14:tracePt t="39894" x="1011238" y="2778125"/>
          <p14:tracePt t="39915" x="993775" y="2778125"/>
          <p14:tracePt t="39919" x="985838" y="2778125"/>
          <p14:tracePt t="39940" x="977900" y="2778125"/>
          <p14:tracePt t="39949" x="960438" y="2778125"/>
          <p14:tracePt t="39958" x="942975" y="2778125"/>
          <p14:tracePt t="39965" x="925513" y="2762250"/>
          <p14:tracePt t="39975" x="917575" y="2762250"/>
          <p14:tracePt t="39988" x="900113" y="2762250"/>
          <p14:tracePt t="39997" x="892175" y="2762250"/>
          <p14:tracePt t="40008" x="866775" y="2762250"/>
          <p14:tracePt t="40013" x="849313" y="2752725"/>
          <p14:tracePt t="40025" x="841375" y="2752725"/>
          <p14:tracePt t="40030" x="833438" y="2752725"/>
          <p14:tracePt t="40043" x="823913" y="2752725"/>
          <p14:tracePt t="40154" x="833438" y="2744788"/>
          <p14:tracePt t="40164" x="849313" y="2744788"/>
          <p14:tracePt t="40168" x="874713" y="2744788"/>
          <p14:tracePt t="40180" x="900113" y="2744788"/>
          <p14:tracePt t="40191" x="942975" y="2744788"/>
          <p14:tracePt t="40195" x="968375" y="2744788"/>
          <p14:tracePt t="40203" x="1003300" y="2744788"/>
          <p14:tracePt t="40209" x="1044575" y="2744788"/>
          <p14:tracePt t="40219" x="1079500" y="2744788"/>
          <p14:tracePt t="40230" x="1112838" y="2744788"/>
          <p14:tracePt t="40233" x="1189038" y="2744788"/>
          <p14:tracePt t="40244" x="1257300" y="2744788"/>
          <p14:tracePt t="40249" x="1317625" y="2744788"/>
          <p14:tracePt t="40259" x="1385888" y="2744788"/>
          <p14:tracePt t="40269" x="1436688" y="2744788"/>
          <p14:tracePt t="40275" x="1504950" y="2744788"/>
          <p14:tracePt t="40285" x="1555750" y="2762250"/>
          <p14:tracePt t="40291" x="1622425" y="2770188"/>
          <p14:tracePt t="40300" x="1674813" y="2778125"/>
          <p14:tracePt t="40309" x="1700213" y="2778125"/>
          <p14:tracePt t="40315" x="1708150" y="2778125"/>
          <p14:tracePt t="40512" x="1716088" y="2778125"/>
          <p14:tracePt t="40524" x="1725613" y="2778125"/>
          <p14:tracePt t="40529" x="1751013" y="2778125"/>
          <p14:tracePt t="40538" x="1784350" y="2778125"/>
          <p14:tracePt t="40541" x="1827213" y="2778125"/>
          <p14:tracePt t="40551" x="1844675" y="2778125"/>
          <p14:tracePt t="40563" x="1885950" y="2778125"/>
          <p14:tracePt t="40567" x="1928813" y="2778125"/>
          <p14:tracePt t="40580" x="1946275" y="2787650"/>
          <p14:tracePt t="40581" x="1963738" y="2787650"/>
          <p14:tracePt t="40602" x="1971675" y="2787650"/>
          <p14:tracePt t="40608" x="1979613" y="2787650"/>
          <p14:tracePt t="40694" x="1971675" y="2787650"/>
          <p14:tracePt t="40704" x="1954213" y="2787650"/>
          <p14:tracePt t="40711" x="1911350" y="2787650"/>
          <p14:tracePt t="40720" x="1885950" y="2787650"/>
          <p14:tracePt t="40725" x="1852613" y="2787650"/>
          <p14:tracePt t="40734" x="1835150" y="2787650"/>
          <p14:tracePt t="40744" x="1801813" y="2778125"/>
          <p14:tracePt t="40747" x="1766888" y="2770188"/>
          <p14:tracePt t="40759" x="1741488" y="2752725"/>
          <p14:tracePt t="40763" x="1700213" y="2744788"/>
          <p14:tracePt t="40775" x="1665288" y="2736850"/>
          <p14:tracePt t="40792" x="1649413" y="2719388"/>
          <p14:tracePt t="40856" x="1649413" y="2711450"/>
          <p14:tracePt t="40865" x="1649413" y="2686050"/>
          <p14:tracePt t="40876" x="1649413" y="2668588"/>
          <p14:tracePt t="40881" x="1665288" y="2660650"/>
          <p14:tracePt t="40892" x="1690688" y="2660650"/>
          <p14:tracePt t="40897" x="1725613" y="2643188"/>
          <p14:tracePt t="40908" x="1758950" y="2633663"/>
          <p14:tracePt t="40915" x="1835150" y="2617788"/>
          <p14:tracePt t="40919" x="1895475" y="2600325"/>
          <p14:tracePt t="40930" x="1963738" y="2592388"/>
          <p14:tracePt t="40935" x="2039938" y="2592388"/>
          <p14:tracePt t="40947" x="2124075" y="2582863"/>
          <p14:tracePt t="40958" x="2209800" y="2582863"/>
          <p14:tracePt t="40964" x="2286000" y="2582863"/>
          <p14:tracePt t="40975" x="2455863" y="2582863"/>
          <p14:tracePt t="40985" x="2524125" y="2582863"/>
          <p14:tracePt t="40996" x="2625725" y="2582863"/>
          <p14:tracePt t="41001" x="2693988" y="2582863"/>
          <p14:tracePt t="41013" x="2778125" y="2582863"/>
          <p14:tracePt t="41016" x="2863850" y="2582863"/>
          <p14:tracePt t="41025" x="2940050" y="2582863"/>
          <p14:tracePt t="41035" x="3000375" y="2608263"/>
          <p14:tracePt t="41041" x="3059113" y="2625725"/>
          <p14:tracePt t="41051" x="3076575" y="2633663"/>
          <p14:tracePt t="41058" x="3101975" y="2651125"/>
          <p14:tracePt t="41068" x="3109913" y="2660650"/>
          <p14:tracePt t="41079" x="3109913" y="2668588"/>
          <p14:tracePt t="41081" x="3119438" y="2676525"/>
          <p14:tracePt t="41091" x="3127375" y="2686050"/>
          <p14:tracePt t="41097" x="3127375" y="2693988"/>
          <p14:tracePt t="41108" x="3127375" y="2719388"/>
          <p14:tracePt t="41130" x="3127375" y="2736850"/>
          <p14:tracePt t="41147" x="3127375" y="2752725"/>
          <p14:tracePt t="41152" x="3127375" y="2762250"/>
          <p14:tracePt t="41163" x="3109913" y="2770188"/>
          <p14:tracePt t="41175" x="3101975" y="2770188"/>
          <p14:tracePt t="41179" x="3084513" y="2778125"/>
          <p14:tracePt t="41188" x="3041650" y="2787650"/>
          <p14:tracePt t="41191" x="3008313" y="2795588"/>
          <p14:tracePt t="41203" x="2974975" y="2795588"/>
          <p14:tracePt t="41213" x="2922588" y="2795588"/>
          <p14:tracePt t="41217" x="2863850" y="2795588"/>
          <p14:tracePt t="41229" x="2795588" y="2795588"/>
          <p14:tracePt t="41233" x="2711450" y="2795588"/>
          <p14:tracePt t="41243" x="2660650" y="2795588"/>
          <p14:tracePt t="41253" x="2617788" y="2795588"/>
          <p14:tracePt t="41258" x="2574925" y="2795588"/>
          <p14:tracePt t="41267" x="2574925" y="2787650"/>
          <p14:tracePt t="41299" x="2566988" y="2787650"/>
          <p14:tracePt t="41314" x="2566988" y="2778125"/>
          <p14:tracePt t="41334" x="2566988" y="2770188"/>
          <p14:tracePt t="41341" x="2566988" y="2762250"/>
          <p14:tracePt t="41349" x="2566988" y="2744788"/>
          <p14:tracePt t="41359" x="2592388" y="2727325"/>
          <p14:tracePt t="41363" x="2625725" y="2727325"/>
          <p14:tracePt t="41375" x="2668588" y="2711450"/>
          <p14:tracePt t="41380" x="2686050" y="2711450"/>
          <p14:tracePt t="41392" x="2744788" y="2711450"/>
          <p14:tracePt t="41399" x="2805113" y="2711450"/>
          <p14:tracePt t="41403" x="2889250" y="2711450"/>
          <p14:tracePt t="41414" x="2940050" y="2711450"/>
          <p14:tracePt t="41419" x="2990850" y="2711450"/>
          <p14:tracePt t="41430" x="3059113" y="2711450"/>
          <p14:tracePt t="41441" x="3119438" y="2719388"/>
          <p14:tracePt t="41447" x="3195638" y="2752725"/>
          <p14:tracePt t="41458" x="3228975" y="2778125"/>
          <p14:tracePt t="41459" x="3279775" y="2805113"/>
          <p14:tracePt t="41469" x="3297238" y="2813050"/>
          <p14:tracePt t="41480" x="3322638" y="2830513"/>
          <p14:tracePt t="41485" x="3340100" y="2881313"/>
          <p14:tracePt t="41497" x="3348038" y="2889250"/>
          <p14:tracePt t="41499" x="3348038" y="2906713"/>
          <p14:tracePt t="41509" x="3355975" y="2922588"/>
          <p14:tracePt t="41519" x="3355975" y="2932113"/>
          <p14:tracePt t="41535" x="3355975" y="2940050"/>
          <p14:tracePt t="41541" x="3355975" y="2957513"/>
          <p14:tracePt t="41563" x="3355975" y="2965450"/>
          <p14:tracePt t="41575" x="3355975" y="2982913"/>
          <p14:tracePt t="41585" x="3355975" y="3000375"/>
          <p14:tracePt t="41607" x="3355975" y="3008313"/>
          <p14:tracePt t="41625" x="3355975" y="3016250"/>
          <p14:tracePt t="41632" x="3355975" y="3025775"/>
          <p14:tracePt t="41641" x="3348038" y="3033713"/>
          <p14:tracePt t="41652" x="3348038" y="3041650"/>
          <p14:tracePt t="41663" x="3348038" y="3051175"/>
          <p14:tracePt t="41691" x="3348038" y="3059113"/>
          <p14:tracePt t="41732" x="3348038" y="3067050"/>
          <p14:tracePt t="41772" x="3348038" y="3084513"/>
          <p14:tracePt t="41818" x="3340100" y="3109913"/>
          <p14:tracePt t="41834" x="3314700" y="3109913"/>
          <p14:tracePt t="41843" x="3289300" y="3109913"/>
          <p14:tracePt t="41853" x="3271838" y="3109913"/>
          <p14:tracePt t="41858" x="3238500" y="3109913"/>
          <p14:tracePt t="41868" x="3195638" y="3109913"/>
          <p14:tracePt t="41875" x="3152775" y="3109913"/>
          <p14:tracePt t="41883" x="3094038" y="3109913"/>
          <p14:tracePt t="41893" x="3059113" y="3109913"/>
          <p14:tracePt t="41899" x="3016250" y="3109913"/>
          <p14:tracePt t="41909" x="2922588" y="3109913"/>
          <p14:tracePt t="41914" x="2795588" y="3109913"/>
          <p14:tracePt t="41925" x="2651125" y="3109913"/>
          <p14:tracePt t="41933" x="2481263" y="3109913"/>
          <p14:tracePt t="41941" x="2252663" y="3109913"/>
          <p14:tracePt t="41949" x="2047875" y="3109913"/>
          <p14:tracePt t="41953" x="1870075" y="3109913"/>
          <p14:tracePt t="41963" x="1716088" y="3109913"/>
          <p14:tracePt t="41975" x="1589088" y="3109913"/>
          <p14:tracePt t="41980" x="1477963" y="3109913"/>
          <p14:tracePt t="41992" x="1376363" y="3109913"/>
          <p14:tracePt t="41997" x="1333500" y="3109913"/>
          <p14:tracePt t="42008" x="1300163" y="3109913"/>
          <p14:tracePt t="42070" x="1292225" y="3109913"/>
          <p14:tracePt t="42086" x="1282700" y="3109913"/>
          <p14:tracePt t="42097" x="1274763" y="3109913"/>
          <p14:tracePt t="42129" x="1257300" y="3109913"/>
          <p14:tracePt t="42145" x="1241425" y="3109913"/>
          <p14:tracePt t="42156" x="1231900" y="3109913"/>
          <p14:tracePt t="42173" x="1223963" y="3109913"/>
          <p14:tracePt t="42181" x="1206500" y="3109913"/>
          <p14:tracePt t="42343" x="1223963" y="3109913"/>
          <p14:tracePt t="42349" x="1257300" y="3109913"/>
          <p14:tracePt t="42358" x="1274763" y="3109913"/>
          <p14:tracePt t="42367" x="1292225" y="3109913"/>
          <p14:tracePt t="42375" x="1325563" y="3109913"/>
          <p14:tracePt t="42383" x="1350963" y="3109913"/>
          <p14:tracePt t="42387" x="1376363" y="3109913"/>
          <p14:tracePt t="42397" x="1401763" y="3109913"/>
          <p14:tracePt t="42408" x="1427163" y="3109913"/>
          <p14:tracePt t="42413" x="1462088" y="3109913"/>
          <p14:tracePt t="42426" x="1487488" y="3109913"/>
          <p14:tracePt t="42427" x="1520825" y="3109913"/>
          <p14:tracePt t="42437" x="1538288" y="3109913"/>
          <p14:tracePt t="42449" x="1581150" y="3119438"/>
          <p14:tracePt t="42453" x="1622425" y="3127375"/>
          <p14:tracePt t="42463" x="1657350" y="3127375"/>
          <p14:tracePt t="42469" x="1690688" y="3127375"/>
          <p14:tracePt t="42480" x="1733550" y="3127375"/>
          <p14:tracePt t="42488" x="1751013" y="3127375"/>
          <p14:tracePt t="42494" x="1801813" y="3152775"/>
          <p14:tracePt t="42503" x="1827213" y="3152775"/>
          <p14:tracePt t="42509" x="1844675" y="3152775"/>
          <p14:tracePt t="42519" x="1870075" y="3152775"/>
          <p14:tracePt t="42530" x="1885950" y="3152775"/>
          <p14:tracePt t="42533" x="1911350" y="3152775"/>
          <p14:tracePt t="42544" x="1920875" y="3152775"/>
          <p14:tracePt t="42549" x="1928813" y="3152775"/>
          <p14:tracePt t="42560" x="1938338" y="3152775"/>
          <p14:tracePt t="42569" x="1946275" y="3152775"/>
          <p14:tracePt t="42583" x="1954213" y="3152775"/>
          <p14:tracePt t="42607" x="1963738" y="3152775"/>
          <p14:tracePt t="42656" x="1971675" y="3152775"/>
          <p14:tracePt t="42679" x="1979613" y="3152775"/>
          <p14:tracePt t="42690" x="1989138" y="3152775"/>
          <p14:tracePt t="42697" x="1997075" y="3152775"/>
          <p14:tracePt t="42716" x="2022475" y="3152775"/>
          <p14:tracePt t="42731" x="2047875" y="3152775"/>
          <p14:tracePt t="42735" x="2065338" y="3152775"/>
          <p14:tracePt t="42747" x="2073275" y="3152775"/>
          <p14:tracePt t="42758" x="2098675" y="3152775"/>
          <p14:tracePt t="42764" x="2124075" y="3152775"/>
          <p14:tracePt t="42775" x="2192338" y="3152775"/>
          <p14:tracePt t="42785" x="2217738" y="3152775"/>
          <p14:tracePt t="42797" x="2252663" y="3152775"/>
          <p14:tracePt t="42801" x="2278063" y="3152775"/>
          <p14:tracePt t="42813" x="2311400" y="3152775"/>
          <p14:tracePt t="42817" x="2328863" y="3152775"/>
          <p14:tracePt t="42829" x="2354263" y="3152775"/>
          <p14:tracePt t="42838" x="2362200" y="3152775"/>
          <p14:tracePt t="42841" x="2371725" y="3152775"/>
          <p14:tracePt t="42851" x="2387600" y="3152775"/>
          <p14:tracePt t="42858" x="2397125" y="3152775"/>
          <p14:tracePt t="42867" x="2413000" y="3152775"/>
          <p14:tracePt t="42875" x="2422525" y="3152775"/>
          <p14:tracePt t="42897" x="2430463" y="3152775"/>
          <p14:tracePt t="42909" x="2438400" y="3152775"/>
          <p14:tracePt t="42914" x="2447925" y="3152775"/>
          <p14:tracePt t="42933" x="2455863" y="3152775"/>
          <p14:tracePt t="42945" x="2463800" y="3152775"/>
          <p14:tracePt t="42953" x="2473325" y="3152775"/>
          <p14:tracePt t="42959" x="2489200" y="3152775"/>
          <p14:tracePt t="42980" x="2498725" y="3152775"/>
          <p14:tracePt t="42992" x="2506663" y="3152775"/>
          <p14:tracePt t="43014" x="2516188" y="3152775"/>
          <p14:tracePt t="43216" x="2524125" y="3152775"/>
          <p14:tracePt t="43226" x="2532063" y="3152775"/>
          <p14:tracePt t="43236" x="2541588" y="3152775"/>
          <p14:tracePt t="43242" x="2557463" y="3152775"/>
          <p14:tracePt t="43249" x="2582863" y="3152775"/>
          <p14:tracePt t="43265" x="2617788" y="3152775"/>
          <p14:tracePt t="43275" x="2633663" y="3152775"/>
          <p14:tracePt t="43282" x="2651125" y="3152775"/>
          <p14:tracePt t="43292" x="2660650" y="3152775"/>
          <p14:tracePt t="43308" x="2668588" y="3152775"/>
          <p14:tracePt t="43315" x="2676525" y="3152775"/>
          <p14:tracePt t="43326" x="2686050" y="3152775"/>
          <p14:tracePt t="43362" x="2693988" y="3152775"/>
          <p14:tracePt t="43375" x="2701925" y="3152775"/>
          <p14:tracePt t="43388" x="2727325" y="3152775"/>
          <p14:tracePt t="43397" x="2736850" y="3152775"/>
          <p14:tracePt t="43402" x="2752725" y="3152775"/>
          <p14:tracePt t="43413" x="2770188" y="3152775"/>
          <p14:tracePt t="43417" x="2787650" y="3152775"/>
          <p14:tracePt t="43427" x="2805113" y="3152775"/>
          <p14:tracePt t="43438" x="2813050" y="3152775"/>
          <p14:tracePt t="43441" x="2838450" y="3152775"/>
          <p14:tracePt t="43451" x="2863850" y="3152775"/>
          <p14:tracePt t="43458" x="2871788" y="3152775"/>
          <p14:tracePt t="43468" x="2889250" y="3152775"/>
          <p14:tracePt t="43478" x="2906713" y="3152775"/>
          <p14:tracePt t="43495" x="2940050" y="3152775"/>
          <p14:tracePt t="43513" x="2949575" y="3152775"/>
          <p14:tracePt t="43517" x="2957513" y="3152775"/>
          <p14:tracePt t="43528" x="2965450" y="3152775"/>
          <p14:tracePt t="43537" x="2974975" y="3152775"/>
          <p14:tracePt t="43544" x="2982913" y="3152775"/>
          <p14:tracePt t="43553" x="2990850" y="3152775"/>
          <p14:tracePt t="43558" x="3000375" y="3152775"/>
          <p14:tracePt t="43567" x="3016250" y="3152775"/>
          <p14:tracePt t="43580" x="3051175" y="3152775"/>
          <p14:tracePt t="43583" x="3067050" y="3152775"/>
          <p14:tracePt t="43594" x="3076575" y="3152775"/>
          <p14:tracePt t="43597" x="3101975" y="3152775"/>
          <p14:tracePt t="43608" x="3127375" y="3152775"/>
          <p14:tracePt t="43617" x="3144838" y="3152775"/>
          <p14:tracePt t="43625" x="3170238" y="3152775"/>
          <p14:tracePt t="43633" x="3186113" y="3152775"/>
          <p14:tracePt t="43641" x="3195638" y="3152775"/>
          <p14:tracePt t="43649" x="3221038" y="3152775"/>
          <p14:tracePt t="43659" x="3228975" y="3152775"/>
          <p14:tracePt t="43675" x="3238500" y="3152775"/>
          <p14:tracePt t="43681" x="3254375" y="3152775"/>
          <p14:tracePt t="43695" x="3263900" y="3152775"/>
          <p14:tracePt t="43715" x="3271838" y="3152775"/>
          <p14:tracePt t="43719" x="3279775" y="3152775"/>
          <p14:tracePt t="43766" x="3289300" y="3152775"/>
          <p14:tracePt t="43872" x="3297238" y="3152775"/>
          <p14:tracePt t="43912" x="3289300" y="3170238"/>
          <p14:tracePt t="43964" x="3279775" y="3178175"/>
          <p14:tracePt t="43998" x="3289300" y="3178175"/>
          <p14:tracePt t="44007" x="3305175" y="3186113"/>
          <p14:tracePt t="44013" x="3322638" y="3186113"/>
          <p14:tracePt t="44033" x="3340100" y="3186113"/>
          <p14:tracePt t="44037" x="3348038" y="3186113"/>
          <p14:tracePt t="44053" x="3365500" y="3186113"/>
          <p14:tracePt t="44063" x="3373438" y="3186113"/>
          <p14:tracePt t="44079" x="3382963" y="3186113"/>
          <p14:tracePt t="44091" x="3390900" y="3186113"/>
          <p14:tracePt t="44103" x="3398838" y="3186113"/>
          <p14:tracePt t="44113" x="3408363" y="3186113"/>
          <p14:tracePt t="44125" x="3416300" y="3186113"/>
          <p14:tracePt t="44130" x="3441700" y="3186113"/>
          <p14:tracePt t="44142" x="3449638" y="3186113"/>
          <p14:tracePt t="44149" x="3459163" y="3186113"/>
          <p14:tracePt t="44153" x="3484563" y="3186113"/>
          <p14:tracePt t="44163" x="3509963" y="3186113"/>
          <p14:tracePt t="44169" x="3527425" y="3186113"/>
          <p14:tracePt t="44180" x="3552825" y="3186113"/>
          <p14:tracePt t="44191" x="3594100" y="3186113"/>
          <p14:tracePt t="44197" x="3629025" y="3186113"/>
          <p14:tracePt t="44208" x="3646488" y="3186113"/>
          <p14:tracePt t="44209" x="3662363" y="3186113"/>
          <p14:tracePt t="44220" x="3671888" y="3186113"/>
          <p14:tracePt t="44230" x="3679825" y="3186113"/>
          <p14:tracePt t="44235" x="3687763" y="3186113"/>
          <p14:tracePt t="44512" x="3697288" y="3186113"/>
          <p14:tracePt t="44524" x="3713163" y="3186113"/>
          <p14:tracePt t="44533" x="3722688" y="3186113"/>
          <p14:tracePt t="44547" x="3738563" y="3186113"/>
          <p14:tracePt t="44553" x="3763963" y="3186113"/>
          <p14:tracePt t="44564" x="3781425" y="3178175"/>
          <p14:tracePt t="44569" x="3806825" y="3178175"/>
          <p14:tracePt t="44580" x="3816350" y="3178175"/>
          <p14:tracePt t="44592" x="3832225" y="3170238"/>
          <p14:tracePt t="44599" x="3849688" y="3170238"/>
          <p14:tracePt t="44603" x="3875088" y="3170238"/>
          <p14:tracePt t="44614" x="3883025" y="3170238"/>
          <p14:tracePt t="44619" x="3900488" y="3152775"/>
          <p14:tracePt t="44630" x="3908425" y="3152775"/>
          <p14:tracePt t="44642" x="3925888" y="3152775"/>
          <p14:tracePt t="44646" x="3951288" y="3152775"/>
          <p14:tracePt t="44658" x="3960813" y="3152775"/>
          <p14:tracePt t="44659" x="3976688" y="3152775"/>
          <p14:tracePt t="44669" x="3986213" y="3152775"/>
          <p14:tracePt t="44680" x="4011613" y="3152775"/>
          <p14:tracePt t="44683" x="4044950" y="3152775"/>
          <p14:tracePt t="44696" x="4052888" y="3152775"/>
          <p14:tracePt t="44699" x="4070350" y="3152775"/>
          <p14:tracePt t="44709" x="4079875" y="3152775"/>
          <p14:tracePt t="44745" x="4087813" y="3152775"/>
          <p14:tracePt t="44759" x="4095750" y="3152775"/>
          <p14:tracePt t="44785" x="4105275" y="3152775"/>
          <p14:tracePt t="44796" x="4113213" y="3152775"/>
          <p14:tracePt t="44808" x="4121150" y="3152775"/>
          <p14:tracePt t="44815" x="4130675" y="3152775"/>
          <p14:tracePt t="44832" x="4138613" y="3152775"/>
          <p14:tracePt t="44838" x="4146550" y="3152775"/>
          <p14:tracePt t="44847" x="4156075" y="3152775"/>
          <p14:tracePt t="44863" x="4171950" y="3152775"/>
          <p14:tracePt t="44878" x="4189413" y="3152775"/>
          <p14:tracePt t="44888" x="4206875" y="3152775"/>
          <p14:tracePt t="44903" x="4224338" y="3152775"/>
          <p14:tracePt t="44915" x="4232275" y="3152775"/>
          <p14:tracePt t="44917" x="4249738" y="3152775"/>
          <p14:tracePt t="44930" x="4265613" y="3144838"/>
          <p14:tracePt t="44944" x="4291013" y="3144838"/>
          <p14:tracePt t="44953" x="4300538" y="3144838"/>
          <p14:tracePt t="44958" x="4316413" y="3144838"/>
          <p14:tracePt t="44968" x="4351338" y="3144838"/>
          <p14:tracePt t="44975" x="4376738" y="3144838"/>
          <p14:tracePt t="44983" x="4394200" y="3144838"/>
          <p14:tracePt t="44991" x="4435475" y="3144838"/>
          <p14:tracePt t="45000" x="4445000" y="3144838"/>
          <p14:tracePt t="45009" x="4470400" y="3144838"/>
          <p14:tracePt t="45015" x="4486275" y="3144838"/>
          <p14:tracePt t="45025" x="4495800" y="3144838"/>
          <p14:tracePt t="45035" x="4503738" y="3144838"/>
          <p14:tracePt t="45046" x="4513263" y="3144838"/>
          <p14:tracePt t="45049" x="4521200" y="3144838"/>
          <p14:tracePt t="45059" x="4529138" y="3144838"/>
          <p14:tracePt t="45069" x="4538663" y="3144838"/>
          <p14:tracePt t="45075" x="4554538" y="3144838"/>
          <p14:tracePt t="45085" x="4572000" y="3144838"/>
          <p14:tracePt t="45091" x="4579938" y="3144838"/>
          <p14:tracePt t="45102" x="4589463" y="3144838"/>
          <p14:tracePt t="45272" x="4579938" y="3144838"/>
          <p14:tracePt t="45288" x="4572000" y="3144838"/>
          <p14:tracePt t="45291" x="4554538" y="3144838"/>
          <p14:tracePt t="45328" x="4546600" y="3144838"/>
          <p14:tracePt t="45332" x="4538663" y="3144838"/>
          <p14:tracePt t="45520" x="4546600" y="3144838"/>
          <p14:tracePt t="45524" x="4554538" y="3144838"/>
          <p14:tracePt t="45533" x="4589463" y="3144838"/>
          <p14:tracePt t="45545" x="4622800" y="3144838"/>
          <p14:tracePt t="45549" x="4665663" y="3144838"/>
          <p14:tracePt t="45559" x="4724400" y="3144838"/>
          <p14:tracePt t="45566" x="4749800" y="3144838"/>
          <p14:tracePt t="45576" x="4792663" y="3144838"/>
          <p14:tracePt t="45585" x="4852988" y="3144838"/>
          <p14:tracePt t="45592" x="4878388" y="3144838"/>
          <p14:tracePt t="45599" x="4911725" y="3144838"/>
          <p14:tracePt t="45603" x="4919663" y="3144838"/>
          <p14:tracePt t="45615" x="4937125" y="3144838"/>
          <p14:tracePt t="45625" x="4946650" y="3144838"/>
          <p14:tracePt t="45631" x="4979988" y="3144838"/>
          <p14:tracePt t="45642" x="5022850" y="3144838"/>
          <p14:tracePt t="45647" x="5048250" y="3144838"/>
          <p14:tracePt t="45658" x="5099050" y="3144838"/>
          <p14:tracePt t="45665" x="5132388" y="3144838"/>
          <p14:tracePt t="45670" x="5141913" y="3144838"/>
          <p14:tracePt t="45680" x="5149850" y="3144838"/>
          <p14:tracePt t="45685" x="5167313" y="3144838"/>
          <p14:tracePt t="45731" x="5175250" y="3144838"/>
          <p14:tracePt t="45737" x="5183188" y="3144838"/>
          <p14:tracePt t="45746" x="5192713" y="3144838"/>
          <p14:tracePt t="46114" x="5208588" y="3144838"/>
          <p14:tracePt t="46124" x="5218113" y="3144838"/>
          <p14:tracePt t="46129" x="5243513" y="3144838"/>
          <p14:tracePt t="46141" x="5268913" y="3144838"/>
          <p14:tracePt t="46149" x="5286375" y="3144838"/>
          <p14:tracePt t="46154" x="5302250" y="3144838"/>
          <p14:tracePt t="46165" x="5327650" y="3144838"/>
          <p14:tracePt t="46169" x="5353050" y="3144838"/>
          <p14:tracePt t="46180" x="5380038" y="3144838"/>
          <p14:tracePt t="46192" x="5413375" y="3144838"/>
          <p14:tracePt t="46197" x="5456238" y="3152775"/>
          <p14:tracePt t="46208" x="5481638" y="3160713"/>
          <p14:tracePt t="46209" x="5489575" y="3160713"/>
          <p14:tracePt t="46219" x="5514975" y="3160713"/>
          <p14:tracePt t="46232" x="5524500" y="3160713"/>
          <p14:tracePt t="46422" x="5532438" y="3160713"/>
          <p14:tracePt t="46428" x="5549900" y="3160713"/>
          <p14:tracePt t="46438" x="5565775" y="3160713"/>
          <p14:tracePt t="46448" x="5608638" y="3160713"/>
          <p14:tracePt t="46452" x="5634038" y="3160713"/>
          <p14:tracePt t="46463" x="5668963" y="3160713"/>
          <p14:tracePt t="46467" x="5694363" y="3160713"/>
          <p14:tracePt t="46480" x="5735638" y="3160713"/>
          <p14:tracePt t="46491" x="5770563" y="3160713"/>
          <p14:tracePt t="46495" x="5829300" y="3160713"/>
          <p14:tracePt t="46503" x="5846763" y="3160713"/>
          <p14:tracePt t="46508" x="5889625" y="3152775"/>
          <p14:tracePt t="46517" x="5905500" y="3152775"/>
          <p14:tracePt t="46529" x="5922963" y="3144838"/>
          <p14:tracePt t="46533" x="5948363" y="3135313"/>
          <p14:tracePt t="46577" x="5948363" y="3127375"/>
          <p14:tracePt t="46583" x="5948363" y="3119438"/>
          <p14:tracePt t="46610" x="5948363" y="3101975"/>
          <p14:tracePt t="46619" x="5948363" y="3094038"/>
          <p14:tracePt t="46625" x="5940425" y="3076575"/>
          <p14:tracePt t="46633" x="5932488" y="3067050"/>
          <p14:tracePt t="46644" x="5922963" y="3059113"/>
          <p14:tracePt t="46653" x="5915025" y="3059113"/>
          <p14:tracePt t="46659" x="5889625" y="3051175"/>
          <p14:tracePt t="46669" x="5854700" y="3033713"/>
          <p14:tracePt t="46680" x="5813425" y="3033713"/>
          <p14:tracePt t="46683" x="5770563" y="3033713"/>
          <p14:tracePt t="46693" x="5710238" y="3033713"/>
          <p14:tracePt t="46699" x="5676900" y="3033713"/>
          <p14:tracePt t="46710" x="5626100" y="3033713"/>
          <p14:tracePt t="46719" x="5540375" y="3033713"/>
          <p14:tracePt t="46725" x="5413375" y="3033713"/>
          <p14:tracePt t="46735" x="5268913" y="3033713"/>
          <p14:tracePt t="46741" x="5099050" y="3033713"/>
          <p14:tracePt t="46749" x="4929188" y="3033713"/>
          <p14:tracePt t="46759" x="4767263" y="3033713"/>
          <p14:tracePt t="46766" x="4630738" y="3033713"/>
          <p14:tracePt t="46775" x="4503738" y="3033713"/>
          <p14:tracePt t="46780" x="4351338" y="3041650"/>
          <p14:tracePt t="46791" x="4197350" y="3041650"/>
          <p14:tracePt t="46799" x="4037013" y="3041650"/>
          <p14:tracePt t="46808" x="3883025" y="3041650"/>
          <p14:tracePt t="46815" x="3730625" y="3041650"/>
          <p14:tracePt t="46820" x="3578225" y="3041650"/>
          <p14:tracePt t="46830" x="3424238" y="3041650"/>
          <p14:tracePt t="46841" x="3271838" y="3041650"/>
          <p14:tracePt t="46846" x="3127375" y="3041650"/>
          <p14:tracePt t="46858" x="2990850" y="3041650"/>
          <p14:tracePt t="46863" x="2846388" y="3041650"/>
          <p14:tracePt t="46875" x="2711450" y="3041650"/>
          <p14:tracePt t="46892" x="2481263" y="3041650"/>
          <p14:tracePt t="46897" x="2397125" y="3041650"/>
          <p14:tracePt t="46901" x="2362200" y="3041650"/>
          <p14:tracePt t="46992" x="2362200" y="3051175"/>
          <p14:tracePt t="47012" x="2430463" y="3051175"/>
          <p14:tracePt t="47019" x="2541588" y="3076575"/>
          <p14:tracePt t="47029" x="2701925" y="3101975"/>
          <p14:tracePt t="47031" x="2922588" y="3127375"/>
          <p14:tracePt t="47041" x="3109913" y="3160713"/>
          <p14:tracePt t="47052" x="3382963" y="3170238"/>
          <p14:tracePt t="47058" x="3636963" y="3170238"/>
          <p14:tracePt t="47067" x="3875088" y="3170238"/>
          <p14:tracePt t="47075" x="4044950" y="3170238"/>
          <p14:tracePt t="47083" x="4171950" y="3170238"/>
          <p14:tracePt t="47094" x="4232275" y="3170238"/>
          <p14:tracePt t="47124" x="4249738" y="3186113"/>
          <p14:tracePt t="47138" x="4249738" y="3195638"/>
          <p14:tracePt t="47147" x="4232275" y="3203575"/>
          <p14:tracePt t="47158" x="4189413" y="3203575"/>
          <p14:tracePt t="47163" x="4156075" y="3211513"/>
          <p14:tracePt t="47175" x="4113213" y="3221038"/>
          <p14:tracePt t="47178" x="4027488" y="3228975"/>
          <p14:tracePt t="47191" x="3943350" y="3238500"/>
          <p14:tracePt t="47199" x="3841750" y="3254375"/>
          <p14:tracePt t="47203" x="3738563" y="3271838"/>
          <p14:tracePt t="47213" x="3636963" y="3289300"/>
          <p14:tracePt t="47219" x="3509963" y="3297238"/>
          <p14:tracePt t="47230" x="3398838" y="3305175"/>
          <p14:tracePt t="47242" x="3279775" y="3305175"/>
          <p14:tracePt t="47243" x="3152775" y="3305175"/>
          <p14:tracePt t="47253" x="3016250" y="3305175"/>
          <p14:tracePt t="47259" x="2863850" y="3305175"/>
          <p14:tracePt t="47269" x="2719388" y="3305175"/>
          <p14:tracePt t="47280" x="2608263" y="3305175"/>
          <p14:tracePt t="47285" x="2498725" y="3305175"/>
          <p14:tracePt t="47296" x="2397125" y="3305175"/>
          <p14:tracePt t="47299" x="2311400" y="3305175"/>
          <p14:tracePt t="47309" x="2252663" y="3305175"/>
          <p14:tracePt t="47319" x="2192338" y="3305175"/>
          <p14:tracePt t="47325" x="2166938" y="3305175"/>
          <p14:tracePt t="47333" x="2124075" y="3305175"/>
          <p14:tracePt t="47342" x="2073275" y="3305175"/>
          <p14:tracePt t="47349" x="2014538" y="3289300"/>
          <p14:tracePt t="47359" x="1938338" y="3263900"/>
          <p14:tracePt t="47366" x="1852613" y="3228975"/>
          <p14:tracePt t="47375" x="1776413" y="3221038"/>
          <p14:tracePt t="47380" x="1690688" y="3211513"/>
          <p14:tracePt t="47391" x="1589088" y="3186113"/>
          <p14:tracePt t="47401" x="1512888" y="3178175"/>
          <p14:tracePt t="47408" x="1444625" y="3170238"/>
          <p14:tracePt t="47415" x="1411288" y="3170238"/>
          <p14:tracePt t="47419" x="1401763" y="3170238"/>
          <p14:tracePt t="47441" x="1385888" y="3160713"/>
          <p14:tracePt t="47582" x="1376363" y="3160713"/>
          <p14:tracePt t="47684" x="1368425" y="3160713"/>
          <p14:tracePt t="47708" x="1360488" y="3160713"/>
          <p14:tracePt t="47743" x="1350963" y="3160713"/>
          <p14:tracePt t="47780" x="1343025" y="3160713"/>
          <p14:tracePt t="47790" x="1333500" y="3160713"/>
          <p14:tracePt t="47803" x="1325563" y="3160713"/>
          <p14:tracePt t="47823" x="1317625" y="3160713"/>
          <p14:tracePt t="47864" x="1308100" y="3160713"/>
          <p14:tracePt t="48108" x="1325563" y="3186113"/>
          <p14:tracePt t="48118" x="1360488" y="3186113"/>
          <p14:tracePt t="48126" x="1376363" y="3195638"/>
          <p14:tracePt t="48132" x="1411288" y="3211513"/>
          <p14:tracePt t="48141" x="1444625" y="3221038"/>
          <p14:tracePt t="48147" x="1495425" y="3228975"/>
          <p14:tracePt t="48158" x="1538288" y="3238500"/>
          <p14:tracePt t="48167" x="1571625" y="3254375"/>
          <p14:tracePt t="48175" x="1597025" y="3263900"/>
          <p14:tracePt t="48182" x="1639888" y="3271838"/>
          <p14:tracePt t="48187" x="1674813" y="3279775"/>
          <p14:tracePt t="48197" x="1716088" y="3279775"/>
          <p14:tracePt t="48208" x="1751013" y="3279775"/>
          <p14:tracePt t="48213" x="1766888" y="3279775"/>
          <p14:tracePt t="48225" x="1776413" y="3279775"/>
          <p14:tracePt t="48230" x="1784350" y="3279775"/>
          <p14:tracePt t="48238" x="1793875" y="3279775"/>
          <p14:tracePt t="48318" x="1801813" y="3279775"/>
          <p14:tracePt t="48344" x="1793875" y="3279775"/>
          <p14:tracePt t="48350" x="1793875" y="3271838"/>
          <p14:tracePt t="48359" x="1784350" y="3271838"/>
          <p14:tracePt t="48365" x="1776413" y="3271838"/>
          <p14:tracePt t="48375" x="1766888" y="3271838"/>
          <p14:tracePt t="48383" x="1766888" y="3263900"/>
          <p14:tracePt t="48394" x="1751013" y="3263900"/>
          <p14:tracePt t="48449" x="1725613" y="3263900"/>
          <p14:tracePt t="48469" x="1716088" y="3263900"/>
          <p14:tracePt t="48480" x="1708150" y="3263900"/>
          <p14:tracePt t="48491" x="1700213" y="3263900"/>
          <p14:tracePt t="48497" x="1690688" y="3263900"/>
          <p14:tracePt t="48508" x="1690688" y="3254375"/>
          <p14:tracePt t="48516" x="1674813" y="3254375"/>
          <p14:tracePt t="48525" x="1674813" y="3246438"/>
          <p14:tracePt t="48532" x="1657350" y="3246438"/>
          <p14:tracePt t="48542" x="1649413" y="3246438"/>
          <p14:tracePt t="48558" x="1622425" y="3246438"/>
          <p14:tracePt t="48575" x="1614488" y="3246438"/>
          <p14:tracePt t="48582" x="1589088" y="3238500"/>
          <p14:tracePt t="48588" x="1571625" y="3228975"/>
          <p14:tracePt t="48597" x="1538288" y="3228975"/>
          <p14:tracePt t="48608" x="1512888" y="3221038"/>
          <p14:tracePt t="48613" x="1495425" y="3203575"/>
          <p14:tracePt t="48625" x="1487488" y="3195638"/>
          <p14:tracePt t="48630" x="1470025" y="3195638"/>
          <p14:tracePt t="48638" x="1452563" y="3195638"/>
          <p14:tracePt t="48651" x="1444625" y="3195638"/>
          <p14:tracePt t="48663" x="1411288" y="3195638"/>
          <p14:tracePt t="48667" x="1376363" y="3195638"/>
          <p14:tracePt t="48677" x="1368425" y="3195638"/>
          <p14:tracePt t="48688" x="1368425" y="3186113"/>
          <p14:tracePt t="48693" x="1360488" y="3186113"/>
          <p14:tracePt t="48703" x="1343025" y="3186113"/>
          <p14:tracePt t="48708" x="1325563" y="3186113"/>
          <p14:tracePt t="48717" x="1308100" y="3186113"/>
          <p14:tracePt t="48728" x="1282700" y="3178175"/>
          <p14:tracePt t="48733" x="1274763" y="3178175"/>
          <p14:tracePt t="48743" x="1249363" y="3178175"/>
          <p14:tracePt t="48747" x="1223963" y="3170238"/>
          <p14:tracePt t="48758" x="1206500" y="3160713"/>
          <p14:tracePt t="48767" x="1198563" y="3160713"/>
          <p14:tracePt t="48776" x="1173163" y="3160713"/>
          <p14:tracePt t="48792" x="1163638" y="3160713"/>
          <p14:tracePt t="48799" x="1147763" y="3160713"/>
          <p14:tracePt t="49232" x="1138238" y="3160713"/>
          <p14:tracePt t="49262" x="1147763" y="3160713"/>
          <p14:tracePt t="49273" x="1181100" y="3160713"/>
          <p14:tracePt t="49283" x="1198563" y="3160713"/>
          <p14:tracePt t="49287" x="1206500" y="3160713"/>
          <p14:tracePt t="49298" x="1241425" y="3160713"/>
          <p14:tracePt t="49303" x="1266825" y="3160713"/>
          <p14:tracePt t="49313" x="1292225" y="3160713"/>
          <p14:tracePt t="49325" x="1325563" y="3160713"/>
          <p14:tracePt t="49330" x="1368425" y="3160713"/>
          <p14:tracePt t="49338" x="1401763" y="3170238"/>
          <p14:tracePt t="49344" x="1427163" y="3170238"/>
          <p14:tracePt t="49353" x="1462088" y="3170238"/>
          <p14:tracePt t="49365" x="1487488" y="3178175"/>
          <p14:tracePt t="49367" x="1546225" y="3178175"/>
          <p14:tracePt t="49380" x="1581150" y="3178175"/>
          <p14:tracePt t="49383" x="1614488" y="3178175"/>
          <p14:tracePt t="49395" x="1639888" y="3178175"/>
          <p14:tracePt t="49403" x="1649413" y="3178175"/>
          <p14:tracePt t="49586" x="1631950" y="3178175"/>
          <p14:tracePt t="49600" x="1614488" y="3186113"/>
          <p14:tracePt t="49609" x="1614488" y="3195638"/>
          <p14:tracePt t="49625" x="1606550" y="3195638"/>
          <p14:tracePt t="49632" x="1597025" y="3195638"/>
          <p14:tracePt t="49652" x="1589088" y="3195638"/>
          <p14:tracePt t="49663" x="1581150" y="3195638"/>
          <p14:tracePt t="49675" x="1571625" y="3195638"/>
          <p14:tracePt t="49681" x="1555750" y="3195638"/>
          <p14:tracePt t="49702" x="1546225" y="3195638"/>
          <p14:tracePt t="49713" x="1538288" y="3195638"/>
          <p14:tracePt t="49828" x="1563688" y="3203575"/>
          <p14:tracePt t="49838" x="1589088" y="3203575"/>
          <p14:tracePt t="49846" x="1622425" y="3203575"/>
          <p14:tracePt t="49851" x="1682750" y="3221038"/>
          <p14:tracePt t="49864" x="1725613" y="3221038"/>
          <p14:tracePt t="49867" x="1751013" y="3221038"/>
          <p14:tracePt t="49877" x="1809750" y="3228975"/>
          <p14:tracePt t="49883" x="1920875" y="3246438"/>
          <p14:tracePt t="49893" x="2047875" y="3263900"/>
          <p14:tracePt t="49903" x="2166938" y="3271838"/>
          <p14:tracePt t="49908" x="2303463" y="3271838"/>
          <p14:tracePt t="49917" x="2430463" y="3271838"/>
          <p14:tracePt t="49925" x="2532063" y="3271838"/>
          <p14:tracePt t="49933" x="2633663" y="3271838"/>
          <p14:tracePt t="49943" x="2719388" y="3271838"/>
          <p14:tracePt t="49947" x="2762250" y="3271838"/>
          <p14:tracePt t="49958" x="2805113" y="3271838"/>
          <p14:tracePt t="49963" x="2820988" y="3271838"/>
          <p14:tracePt t="49975" x="2838450" y="3271838"/>
          <p14:tracePt t="49983" x="2846388" y="3271838"/>
          <p14:tracePt t="49994" x="2855913" y="3271838"/>
          <p14:tracePt t="50003" x="2863850" y="3271838"/>
          <p14:tracePt t="50009" x="2889250" y="3271838"/>
          <p14:tracePt t="50019" x="2897188" y="3271838"/>
          <p14:tracePt t="50025" x="2914650" y="3271838"/>
          <p14:tracePt t="50043" x="2932113" y="3271838"/>
          <p14:tracePt t="50170" x="2922588" y="3271838"/>
          <p14:tracePt t="50176" x="2881313" y="3271838"/>
          <p14:tracePt t="50186" x="2820988" y="3271838"/>
          <p14:tracePt t="50197" x="2795588" y="3271838"/>
          <p14:tracePt t="50202" x="2752725" y="3271838"/>
          <p14:tracePt t="50211" x="2686050" y="3271838"/>
          <p14:tracePt t="50215" x="2600325" y="3271838"/>
          <p14:tracePt t="50225" x="2473325" y="3271838"/>
          <p14:tracePt t="50235" x="2362200" y="3271838"/>
          <p14:tracePt t="50241" x="2252663" y="3271838"/>
          <p14:tracePt t="50252" x="2149475" y="3271838"/>
          <p14:tracePt t="50258" x="2082800" y="3271838"/>
          <p14:tracePt t="50265" x="2030413" y="3271838"/>
          <p14:tracePt t="50275" x="2005013" y="3271838"/>
          <p14:tracePt t="50372" x="2005013" y="3279775"/>
          <p14:tracePt t="50388" x="2005013" y="3289300"/>
          <p14:tracePt t="50395" x="2014538" y="3289300"/>
          <p14:tracePt t="50404" x="2022475" y="3297238"/>
          <p14:tracePt t="50413" x="2030413" y="3297238"/>
          <p14:tracePt t="50746" x="2047875" y="3279775"/>
          <p14:tracePt t="50757" x="2055813" y="3279775"/>
          <p14:tracePt t="50763" x="2073275" y="3263900"/>
          <p14:tracePt t="50776" x="2098675" y="3254375"/>
          <p14:tracePt t="50785" x="2116138" y="3254375"/>
          <p14:tracePt t="50807" x="2124075" y="3254375"/>
          <p14:tracePt t="50813" x="2133600" y="3254375"/>
          <p14:tracePt t="50825" x="2141538" y="3254375"/>
          <p14:tracePt t="50831" x="2149475" y="3254375"/>
          <p14:tracePt t="50847" x="2159000" y="3254375"/>
          <p14:tracePt t="50858" x="2166938" y="3254375"/>
          <p14:tracePt t="50892" x="2200275" y="3254375"/>
          <p14:tracePt t="50902" x="2227263" y="3254375"/>
          <p14:tracePt t="50909" x="2235200" y="3254375"/>
          <p14:tracePt t="50917" x="2252663" y="3254375"/>
          <p14:tracePt t="50925" x="2268538" y="3254375"/>
          <p14:tracePt t="50932" x="2278063" y="3254375"/>
          <p14:tracePt t="50942" x="2286000" y="3254375"/>
          <p14:tracePt t="50948" x="2303463" y="3246438"/>
          <p14:tracePt t="50958" x="2319338" y="3246438"/>
          <p14:tracePt t="50963" x="2328863" y="3238500"/>
          <p14:tracePt t="50981" x="2344738" y="3238500"/>
          <p14:tracePt t="50987" x="2354263" y="3238500"/>
          <p14:tracePt t="50997" x="2371725" y="3238500"/>
          <p14:tracePt t="51003" x="2413000" y="3238500"/>
          <p14:tracePt t="51013" x="2438400" y="3238500"/>
          <p14:tracePt t="51025" x="2481263" y="3238500"/>
          <p14:tracePt t="51030" x="2506663" y="3238500"/>
          <p14:tracePt t="51037" x="2541588" y="3238500"/>
          <p14:tracePt t="51046" x="2574925" y="3238500"/>
          <p14:tracePt t="51053" x="2643188" y="3238500"/>
          <p14:tracePt t="51063" x="2693988" y="3238500"/>
          <p14:tracePt t="51067" x="2770188" y="3228975"/>
          <p14:tracePt t="51080" x="2855913" y="3221038"/>
          <p14:tracePt t="51083" x="2914650" y="3203575"/>
          <p14:tracePt t="51094" x="2990850" y="3203575"/>
          <p14:tracePt t="51103" x="3033713" y="3195638"/>
          <p14:tracePt t="51111" x="3067050" y="3195638"/>
          <p14:tracePt t="51194" x="3076575" y="3195638"/>
          <p14:tracePt t="51220" x="3067050" y="3195638"/>
          <p14:tracePt t="51229" x="3051175" y="3195638"/>
          <p14:tracePt t="51242" x="3033713" y="3195638"/>
          <p14:tracePt t="51244" x="2990850" y="3195638"/>
          <p14:tracePt t="51253" x="2957513" y="3195638"/>
          <p14:tracePt t="51260" x="2914650" y="3195638"/>
          <p14:tracePt t="51270" x="2871788" y="3195638"/>
          <p14:tracePt t="51280" x="2830513" y="3195638"/>
          <p14:tracePt t="51285" x="2770188" y="3195638"/>
          <p14:tracePt t="51297" x="2744788" y="3195638"/>
          <p14:tracePt t="51299" x="2736850" y="3195638"/>
          <p14:tracePt t="51309" x="2701925" y="3203575"/>
          <p14:tracePt t="51319" x="2693988" y="3203575"/>
          <p14:tracePt t="51325" x="2676525" y="3203575"/>
          <p14:tracePt t="51335" x="2668588" y="3211513"/>
          <p14:tracePt t="51382" x="2660650" y="3211513"/>
          <p14:tracePt t="51426" x="2660650" y="3221038"/>
          <p14:tracePt t="51432" x="2643188" y="3221038"/>
          <p14:tracePt t="51441" x="2633663" y="3221038"/>
          <p14:tracePt t="51451" x="2625725" y="3221038"/>
          <p14:tracePt t="51458" x="2592388" y="3228975"/>
          <p14:tracePt t="51465" x="2566988" y="3228975"/>
          <p14:tracePt t="51480" x="2524125" y="3228975"/>
          <p14:tracePt t="51481" x="2473325" y="3228975"/>
          <p14:tracePt t="51491" x="2447925" y="3228975"/>
          <p14:tracePt t="51497" x="2371725" y="3228975"/>
          <p14:tracePt t="51508" x="2243138" y="3228975"/>
          <p14:tracePt t="51517" x="2098675" y="3228975"/>
          <p14:tracePt t="51525" x="1920875" y="3195638"/>
          <p14:tracePt t="51532" x="1733550" y="3170238"/>
          <p14:tracePt t="51537" x="1546225" y="3160713"/>
          <p14:tracePt t="51547" x="1401763" y="3135313"/>
          <p14:tracePt t="51558" x="1266825" y="3101975"/>
          <p14:tracePt t="51563" x="1147763" y="3076575"/>
          <p14:tracePt t="51575" x="1062038" y="3067050"/>
          <p14:tracePt t="51578" x="1011238" y="3059113"/>
          <p14:tracePt t="51658" x="1011238" y="3051175"/>
          <p14:tracePt t="51664" x="1011238" y="3041650"/>
          <p14:tracePt t="51675" x="1011238" y="3025775"/>
          <p14:tracePt t="51683" x="1028700" y="3000375"/>
          <p14:tracePt t="51691" x="1036638" y="2974975"/>
          <p14:tracePt t="51699" x="1087438" y="2940050"/>
          <p14:tracePt t="51703" x="1112838" y="2922588"/>
          <p14:tracePt t="51713" x="1138238" y="2897188"/>
          <p14:tracePt t="51725" x="1138238" y="2881313"/>
          <p14:tracePt t="51731" x="1155700" y="2863850"/>
          <p14:tracePt t="51742" x="1163638" y="2846388"/>
          <p14:tracePt t="51743" x="1173163" y="2820988"/>
          <p14:tracePt t="51753" x="1189038" y="2805113"/>
          <p14:tracePt t="51764" x="1206500" y="2795588"/>
          <p14:tracePt t="51769" x="1223963" y="2795588"/>
          <p14:tracePt t="51780" x="1241425" y="2795588"/>
          <p14:tracePt t="51783" x="1274763" y="2795588"/>
          <p14:tracePt t="51793" x="1292225" y="2795588"/>
          <p14:tracePt t="51803" x="1325563" y="2795588"/>
          <p14:tracePt t="51809" x="1376363" y="2795588"/>
          <p14:tracePt t="51819" x="1452563" y="2795588"/>
          <p14:tracePt t="51825" x="1538288" y="2795588"/>
          <p14:tracePt t="51836" x="1639888" y="2795588"/>
          <p14:tracePt t="51846" x="1751013" y="2805113"/>
          <p14:tracePt t="51849" x="1878013" y="2805113"/>
          <p14:tracePt t="51859" x="2014538" y="2805113"/>
          <p14:tracePt t="51865" x="2174875" y="2805113"/>
          <p14:tracePt t="51875" x="2328863" y="2805113"/>
          <p14:tracePt t="51885" x="2481263" y="2805113"/>
          <p14:tracePt t="51892" x="2617788" y="2805113"/>
          <p14:tracePt t="51899" x="2744788" y="2805113"/>
          <p14:tracePt t="51908" x="2863850" y="2805113"/>
          <p14:tracePt t="51915" x="2957513" y="2805113"/>
          <p14:tracePt t="51925" x="3059113" y="2805113"/>
          <p14:tracePt t="51931" x="3144838" y="2805113"/>
          <p14:tracePt t="51941" x="3228975" y="2805113"/>
          <p14:tracePt t="51947" x="3297238" y="2805113"/>
          <p14:tracePt t="51958" x="3382963" y="2805113"/>
          <p14:tracePt t="51965" x="3459163" y="2805113"/>
          <p14:tracePt t="51975" x="3543300" y="2805113"/>
          <p14:tracePt t="51982" x="3611563" y="2805113"/>
          <p14:tracePt t="51985" x="3687763" y="2805113"/>
          <p14:tracePt t="51996" x="3756025" y="2805113"/>
          <p14:tracePt t="52008" x="3816350" y="2805113"/>
          <p14:tracePt t="52013" x="3883025" y="2805113"/>
          <p14:tracePt t="52025" x="3960813" y="2805113"/>
          <p14:tracePt t="52028" x="4027488" y="2805113"/>
          <p14:tracePt t="52038" x="4113213" y="2805113"/>
          <p14:tracePt t="52047" x="4189413" y="2805113"/>
          <p14:tracePt t="52052" x="4275138" y="2805113"/>
          <p14:tracePt t="52063" x="4341813" y="2805113"/>
          <p14:tracePt t="52067" x="4419600" y="2805113"/>
          <p14:tracePt t="52079" x="4503738" y="2805113"/>
          <p14:tracePt t="52087" x="4572000" y="2805113"/>
          <p14:tracePt t="52091" x="4640263" y="2805113"/>
          <p14:tracePt t="52102" x="4716463" y="2805113"/>
          <p14:tracePt t="52108" x="4749800" y="2805113"/>
          <p14:tracePt t="52118" x="4810125" y="2813050"/>
          <p14:tracePt t="52127" x="4852988" y="2820988"/>
          <p14:tracePt t="52131" x="4886325" y="2830513"/>
          <p14:tracePt t="52141" x="4929188" y="2830513"/>
          <p14:tracePt t="52147" x="4987925" y="2838450"/>
          <p14:tracePt t="52158" x="5064125" y="2855913"/>
          <p14:tracePt t="52167" x="5106988" y="2863850"/>
          <p14:tracePt t="52175" x="5167313" y="2871788"/>
          <p14:tracePt t="52183" x="5200650" y="2881313"/>
          <p14:tracePt t="52187" x="5235575" y="2889250"/>
          <p14:tracePt t="52197" x="5276850" y="2897188"/>
          <p14:tracePt t="52208" x="5311775" y="2897188"/>
          <p14:tracePt t="52214" x="5353050" y="2906713"/>
          <p14:tracePt t="52225" x="5405438" y="2914650"/>
          <p14:tracePt t="52228" x="5456238" y="2914650"/>
          <p14:tracePt t="52237" x="5514975" y="2922588"/>
          <p14:tracePt t="52247" x="5575300" y="2932113"/>
          <p14:tracePt t="52253" x="5626100" y="2932113"/>
          <p14:tracePt t="52263" x="5641975" y="2932113"/>
          <p14:tracePt t="52267" x="5651500" y="2932113"/>
          <p14:tracePt t="52280" x="5659438" y="2932113"/>
          <p14:tracePt t="52292" x="5668963" y="2932113"/>
          <p14:tracePt t="52293" x="5676900" y="2932113"/>
          <p14:tracePt t="52303" x="5684838" y="2932113"/>
          <p14:tracePt t="52314" x="5684838" y="2940050"/>
          <p14:tracePt t="52331" x="5694363" y="2940050"/>
          <p14:tracePt t="52342" x="5702300" y="2940050"/>
          <p14:tracePt t="52353" x="5710238" y="2940050"/>
          <p14:tracePt t="52359" x="5719763" y="2940050"/>
          <p14:tracePt t="52370" x="5727700" y="2940050"/>
          <p14:tracePt t="52381" x="5745163" y="2957513"/>
          <p14:tracePt t="52385" x="5761038" y="2974975"/>
          <p14:tracePt t="52396" x="5778500" y="2982913"/>
          <p14:tracePt t="52399" x="5778500" y="2990850"/>
          <p14:tracePt t="52409" x="5795963" y="3000375"/>
          <p14:tracePt t="52419" x="5821363" y="3025775"/>
          <p14:tracePt t="52425" x="5846763" y="3033713"/>
          <p14:tracePt t="52442" x="5872163" y="3033713"/>
          <p14:tracePt t="52449" x="5915025" y="3041650"/>
          <p14:tracePt t="52459" x="5948363" y="3051175"/>
          <p14:tracePt t="52465" x="5973763" y="3059113"/>
          <p14:tracePt t="52475" x="5991225" y="3067050"/>
          <p14:tracePt t="52481" x="6016625" y="3067050"/>
          <p14:tracePt t="52491" x="6034088" y="3084513"/>
          <p14:tracePt t="52612" x="6008688" y="3084513"/>
          <p14:tracePt t="52624" x="5983288" y="3084513"/>
          <p14:tracePt t="52630" x="5948363" y="3084513"/>
          <p14:tracePt t="52637" x="5932488" y="3084513"/>
          <p14:tracePt t="52647" x="5897563" y="3076575"/>
          <p14:tracePt t="52652" x="5813425" y="3067050"/>
          <p14:tracePt t="52663" x="5719763" y="3059113"/>
          <p14:tracePt t="52667" x="5608638" y="3033713"/>
          <p14:tracePt t="52680" x="5464175" y="3025775"/>
          <p14:tracePt t="52687" x="5337175" y="3008313"/>
          <p14:tracePt t="52691" x="5226050" y="3000375"/>
          <p14:tracePt t="52702" x="5081588" y="2974975"/>
          <p14:tracePt t="52708" x="4937125" y="2965450"/>
          <p14:tracePt t="52717" x="4802188" y="2940050"/>
          <p14:tracePt t="52729" x="4614863" y="2914650"/>
          <p14:tracePt t="52733" x="4478338" y="2897188"/>
          <p14:tracePt t="52745" x="4316413" y="2889250"/>
          <p14:tracePt t="52747" x="4181475" y="2881313"/>
          <p14:tracePt t="52758" x="4037013" y="2881313"/>
          <p14:tracePt t="52767" x="3925888" y="2881313"/>
          <p14:tracePt t="52775" x="3816350" y="2881313"/>
          <p14:tracePt t="52783" x="3713163" y="2881313"/>
          <p14:tracePt t="52787" x="3629025" y="2881313"/>
          <p14:tracePt t="52797" x="3560763" y="2881313"/>
          <p14:tracePt t="52808" x="3484563" y="2881313"/>
          <p14:tracePt t="52814" x="3424238" y="2881313"/>
          <p14:tracePt t="52825" x="3373438" y="2881313"/>
          <p14:tracePt t="52829" x="3340100" y="2881313"/>
          <p14:tracePt t="52837" x="3297238" y="2881313"/>
          <p14:tracePt t="52847" x="3254375" y="2881313"/>
          <p14:tracePt t="52853" x="3211513" y="2881313"/>
          <p14:tracePt t="52863" x="3135313" y="2881313"/>
          <p14:tracePt t="52870" x="3076575" y="2881313"/>
          <p14:tracePt t="52880" x="3008313" y="2881313"/>
          <p14:tracePt t="52892" x="2922588" y="2881313"/>
          <p14:tracePt t="52893" x="2838450" y="2881313"/>
          <p14:tracePt t="52903" x="2752725" y="2881313"/>
          <p14:tracePt t="52909" x="2651125" y="2881313"/>
          <p14:tracePt t="52919" x="2557463" y="2881313"/>
          <p14:tracePt t="52930" x="2481263" y="2881313"/>
          <p14:tracePt t="52933" x="2387600" y="2881313"/>
          <p14:tracePt t="52943" x="2311400" y="2881313"/>
          <p14:tracePt t="52949" x="2243138" y="2881313"/>
          <p14:tracePt t="52959" x="2166938" y="2881313"/>
          <p14:tracePt t="52969" x="2108200" y="2881313"/>
          <p14:tracePt t="52975" x="2047875" y="2889250"/>
          <p14:tracePt t="52985" x="2005013" y="2889250"/>
          <p14:tracePt t="52991" x="1963738" y="2897188"/>
          <p14:tracePt t="52999" x="1920875" y="2897188"/>
          <p14:tracePt t="53009" x="1885950" y="2897188"/>
          <p14:tracePt t="53015" x="1844675" y="2897188"/>
          <p14:tracePt t="53025" x="1809750" y="2897188"/>
          <p14:tracePt t="53030" x="1766888" y="2897188"/>
          <p14:tracePt t="53041" x="1708150" y="2906713"/>
          <p14:tracePt t="53049" x="1674813" y="2906713"/>
          <p14:tracePt t="53058" x="1622425" y="2906713"/>
          <p14:tracePt t="53065" x="1589088" y="2914650"/>
          <p14:tracePt t="53075" x="1530350" y="2914650"/>
          <p14:tracePt t="53082" x="1520825" y="2914650"/>
          <p14:tracePt t="53091" x="1477963" y="2914650"/>
          <p14:tracePt t="53096" x="1452563" y="2914650"/>
          <p14:tracePt t="53108" x="1427163" y="2922588"/>
          <p14:tracePt t="53113" x="1419225" y="2922588"/>
          <p14:tracePt t="53125" x="1401763" y="2922588"/>
          <p14:tracePt t="53131" x="1393825" y="2922588"/>
          <p14:tracePt t="53135" x="1376363" y="2922588"/>
          <p14:tracePt t="53147" x="1360488" y="2922588"/>
          <p14:tracePt t="53152" x="1360488" y="2932113"/>
          <p14:tracePt t="53163" x="1343025" y="2932113"/>
          <p14:tracePt t="53175" x="1333500" y="2940050"/>
          <p14:tracePt t="53179" x="1333500" y="2949575"/>
          <p14:tracePt t="53198" x="1325563" y="2957513"/>
          <p14:tracePt t="53208" x="1308100" y="2957513"/>
          <p14:tracePt t="53214" x="1308100" y="2965450"/>
          <p14:tracePt t="53232" x="1300163" y="2965450"/>
          <p14:tracePt t="53241" x="1300163" y="2974975"/>
          <p14:tracePt t="53252" x="1292225" y="2982913"/>
          <p14:tracePt t="53258" x="1292225" y="3000375"/>
          <p14:tracePt t="53267" x="1292225" y="3008313"/>
          <p14:tracePt t="53280" x="1292225" y="3016250"/>
          <p14:tracePt t="53281" x="1292225" y="3033713"/>
          <p14:tracePt t="53294" x="1292225" y="3041650"/>
          <p14:tracePt t="53297" x="1292225" y="3059113"/>
          <p14:tracePt t="53317" x="1308100" y="3084513"/>
          <p14:tracePt t="53325" x="1325563" y="3101975"/>
          <p14:tracePt t="53333" x="1360488" y="3135313"/>
          <p14:tracePt t="53338" x="1427163" y="3170238"/>
          <p14:tracePt t="53348" x="1462088" y="3186113"/>
          <p14:tracePt t="53358" x="1495425" y="3203575"/>
          <p14:tracePt t="53363" x="1530350" y="3211513"/>
          <p14:tracePt t="53375" x="1563688" y="3221038"/>
          <p14:tracePt t="53379" x="1649413" y="3228975"/>
          <p14:tracePt t="53387" x="1708150" y="3228975"/>
          <p14:tracePt t="53397" x="1793875" y="3228975"/>
          <p14:tracePt t="53403" x="1885950" y="3228975"/>
          <p14:tracePt t="53413" x="1971675" y="3228975"/>
          <p14:tracePt t="53417" x="2073275" y="3228975"/>
          <p14:tracePt t="53430" x="2184400" y="3228975"/>
          <p14:tracePt t="53441" x="2293938" y="3228975"/>
          <p14:tracePt t="53443" x="2413000" y="3228975"/>
          <p14:tracePt t="53453" x="2524125" y="3211513"/>
          <p14:tracePt t="53459" x="2643188" y="3195638"/>
          <p14:tracePt t="53469" x="2744788" y="3195638"/>
          <p14:tracePt t="53480" x="2855913" y="3178175"/>
          <p14:tracePt t="53483" x="2957513" y="3160713"/>
          <p14:tracePt t="53493" x="3067050" y="3135313"/>
          <p14:tracePt t="53499" x="3170238" y="3127375"/>
          <p14:tracePt t="53509" x="3271838" y="3109913"/>
          <p14:tracePt t="53519" x="3390900" y="3101975"/>
          <p14:tracePt t="53525" x="3475038" y="3101975"/>
          <p14:tracePt t="53535" x="3568700" y="3101975"/>
          <p14:tracePt t="53541" x="3654425" y="3101975"/>
          <p14:tracePt t="53549" x="3756025" y="3101975"/>
          <p14:tracePt t="53559" x="3816350" y="3101975"/>
          <p14:tracePt t="53564" x="3883025" y="3101975"/>
          <p14:tracePt t="53575" x="3925888" y="3101975"/>
          <p14:tracePt t="53580" x="3968750" y="3101975"/>
          <p14:tracePt t="53592" x="3994150" y="3101975"/>
          <p14:tracePt t="53599" x="4027488" y="3101975"/>
          <p14:tracePt t="53665" x="4037013" y="3101975"/>
          <p14:tracePt t="53682" x="4027488" y="3101975"/>
          <p14:tracePt t="53694" x="4011613" y="3109913"/>
          <p14:tracePt t="53695" x="3976688" y="3127375"/>
          <p14:tracePt t="53708" x="3917950" y="3127375"/>
          <p14:tracePt t="53715" x="3892550" y="3127375"/>
          <p14:tracePt t="53725" x="3824288" y="3127375"/>
          <p14:tracePt t="53732" x="3738563" y="3127375"/>
          <p14:tracePt t="53735" x="3611563" y="3127375"/>
          <p14:tracePt t="53747" x="3475038" y="3127375"/>
          <p14:tracePt t="53758" x="3314700" y="3127375"/>
          <p14:tracePt t="53763" x="3160713" y="3127375"/>
          <p14:tracePt t="53775" x="2990850" y="3127375"/>
          <p14:tracePt t="53779" x="2813050" y="3127375"/>
          <p14:tracePt t="53788" x="2686050" y="3127375"/>
          <p14:tracePt t="53797" x="2574925" y="3127375"/>
          <p14:tracePt t="53802" x="2481263" y="3127375"/>
          <p14:tracePt t="53813" x="2405063" y="3127375"/>
          <p14:tracePt t="53817" x="2344738" y="3127375"/>
          <p14:tracePt t="53830" x="2303463" y="3127375"/>
          <p14:tracePt t="53851" x="2286000" y="3127375"/>
          <p14:tracePt t="53858" x="2268538" y="3127375"/>
          <p14:tracePt t="53875" x="2243138" y="3119438"/>
          <p14:tracePt t="53879" x="2217738" y="3109913"/>
          <p14:tracePt t="53883" x="2192338" y="3101975"/>
          <p14:tracePt t="53893" x="2166938" y="3094038"/>
          <p14:tracePt t="53898" x="2141538" y="3084513"/>
          <p14:tracePt t="53917" x="2124075" y="3067050"/>
          <p14:tracePt t="54134" x="2124075" y="3059113"/>
          <p14:tracePt t="54146" x="2133600" y="3051175"/>
          <p14:tracePt t="54158" x="2192338" y="3033713"/>
          <p14:tracePt t="54160" x="2235200" y="3025775"/>
          <p14:tracePt t="54169" x="2260600" y="3016250"/>
          <p14:tracePt t="54175" x="2319338" y="3008313"/>
          <p14:tracePt t="54185" x="2387600" y="3000375"/>
          <p14:tracePt t="54197" x="2489200" y="2982913"/>
          <p14:tracePt t="54199" x="2600325" y="2974975"/>
          <p14:tracePt t="54209" x="2719388" y="2965450"/>
          <p14:tracePt t="54215" x="2846388" y="2949575"/>
          <p14:tracePt t="54225" x="2949575" y="2940050"/>
          <p14:tracePt t="54235" x="3059113" y="2940050"/>
          <p14:tracePt t="54241" x="3160713" y="2932113"/>
          <p14:tracePt t="54252" x="3228975" y="2922588"/>
          <p14:tracePt t="54258" x="3289300" y="2906713"/>
          <p14:tracePt t="54265" x="3348038" y="2897188"/>
          <p14:tracePt t="54275" x="3408363" y="2897188"/>
          <p14:tracePt t="54282" x="3467100" y="2889250"/>
          <p14:tracePt t="54292" x="3517900" y="2881313"/>
          <p14:tracePt t="54297" x="3560763" y="2871788"/>
          <p14:tracePt t="54308" x="3594100" y="2855913"/>
          <p14:tracePt t="54315" x="3629025" y="2846388"/>
          <p14:tracePt t="54325" x="3636963" y="2838450"/>
          <p14:tracePt t="54331" x="3662363" y="2820988"/>
          <p14:tracePt t="54382" x="3662363" y="2813050"/>
          <p14:tracePt t="54428" x="3662363" y="2805113"/>
          <p14:tracePt t="54448" x="3646488" y="2795588"/>
          <p14:tracePt t="54453" x="3619500" y="2787650"/>
          <p14:tracePt t="54463" x="3603625" y="2787650"/>
          <p14:tracePt t="54467" x="3586163" y="2787650"/>
          <p14:tracePt t="54480" x="3552825" y="2770188"/>
          <p14:tracePt t="54488" x="3535363" y="2770188"/>
          <p14:tracePt t="54494" x="3527425" y="2762250"/>
          <p14:tracePt t="54503" x="3517900" y="2762250"/>
          <p14:tracePt t="54508" x="3509963" y="2752725"/>
          <p14:tracePt t="54518" x="3509963" y="2744788"/>
          <p14:tracePt t="54529" x="3492500" y="2736850"/>
          <p14:tracePt t="54533" x="3484563" y="2736850"/>
          <p14:tracePt t="54543" x="3475038" y="2719388"/>
          <p14:tracePt t="54549" x="3467100" y="2719388"/>
          <p14:tracePt t="54560" x="3441700" y="2719388"/>
          <p14:tracePt t="54569" x="3433763" y="2719388"/>
          <p14:tracePt t="54575" x="3416300" y="2719388"/>
          <p14:tracePt t="54593" x="3408363" y="2719388"/>
          <p14:tracePt t="54599" x="3398838" y="2719388"/>
          <p14:tracePt t="54619" x="3382963" y="2719388"/>
          <p14:tracePt t="54625" x="3355975" y="2719388"/>
          <p14:tracePt t="54633" x="3348038" y="2719388"/>
          <p14:tracePt t="54644" x="3322638" y="2719388"/>
          <p14:tracePt t="54649" x="3289300" y="2719388"/>
          <p14:tracePt t="54659" x="3271838" y="2719388"/>
          <p14:tracePt t="54680" x="3263900" y="2719388"/>
          <p14:tracePt t="54694" x="3254375" y="2719388"/>
          <p14:tracePt t="54703" x="3246438" y="2719388"/>
          <p14:tracePt t="54715" x="3228975" y="2719388"/>
          <p14:tracePt t="54719" x="3203575" y="2727325"/>
          <p14:tracePt t="54735" x="3178175" y="2727325"/>
          <p14:tracePt t="54747" x="3178175" y="2736850"/>
          <p14:tracePt t="54758" x="3160713" y="2736850"/>
          <p14:tracePt t="54759" x="3152775" y="2736850"/>
          <p14:tracePt t="54769" x="3144838" y="2744788"/>
          <p14:tracePt t="54776" x="3135313" y="2744788"/>
          <p14:tracePt t="54792" x="3127375" y="2744788"/>
          <p14:tracePt t="54801" x="3119438" y="2744788"/>
          <p14:tracePt t="54813" x="3109913" y="2744788"/>
          <p14:tracePt t="54978" x="3119438" y="2744788"/>
          <p14:tracePt t="54988" x="3127375" y="2744788"/>
          <p14:tracePt t="54998" x="3170238" y="2736850"/>
          <p14:tracePt t="55003" x="3186113" y="2736850"/>
          <p14:tracePt t="55013" x="3238500" y="2736850"/>
          <p14:tracePt t="55019" x="3279775" y="2736850"/>
          <p14:tracePt t="55030" x="3314700" y="2736850"/>
          <p14:tracePt t="55041" x="3340100" y="2736850"/>
          <p14:tracePt t="55044" x="3373438" y="2736850"/>
          <p14:tracePt t="55053" x="3398838" y="2736850"/>
          <p14:tracePt t="55059" x="3459163" y="2736850"/>
          <p14:tracePt t="55069" x="3484563" y="2736850"/>
          <p14:tracePt t="55080" x="3527425" y="2736850"/>
          <p14:tracePt t="55083" x="3560763" y="2736850"/>
          <p14:tracePt t="55093" x="3586163" y="2736850"/>
          <p14:tracePt t="55099" x="3619500" y="2736850"/>
          <p14:tracePt t="55119" x="3636963" y="2736850"/>
          <p14:tracePt t="55464" x="3611563" y="2736850"/>
          <p14:tracePt t="55468" x="3578225" y="2752725"/>
          <p14:tracePt t="55478" x="3543300" y="2762250"/>
          <p14:tracePt t="55481" x="3484563" y="2762250"/>
          <p14:tracePt t="55494" x="3433763" y="2787650"/>
          <p14:tracePt t="55501" x="3416300" y="2787650"/>
          <p14:tracePt t="55508" x="3373438" y="2787650"/>
          <p14:tracePt t="55525" x="3289300" y="2787650"/>
          <p14:tracePt t="55530" x="3203575" y="2787650"/>
          <p14:tracePt t="55531" x="3119438" y="2787650"/>
          <p14:tracePt t="55541" x="3000375" y="2787650"/>
          <p14:tracePt t="55547" x="2871788" y="2787650"/>
          <p14:tracePt t="55558" x="2778125" y="2787650"/>
          <p14:tracePt t="55567" x="2660650" y="2787650"/>
          <p14:tracePt t="55575" x="2541588" y="2787650"/>
          <p14:tracePt t="55582" x="2438400" y="2787650"/>
          <p14:tracePt t="55588" x="2336800" y="2787650"/>
          <p14:tracePt t="55597" x="2252663" y="2787650"/>
          <p14:tracePt t="55608" x="2184400" y="2787650"/>
          <p14:tracePt t="55614" x="2108200" y="2787650"/>
          <p14:tracePt t="55625" x="2065338" y="2787650"/>
          <p14:tracePt t="55629" x="2005013" y="2787650"/>
          <p14:tracePt t="55637" x="1979613" y="2787650"/>
          <p14:tracePt t="55647" x="1938338" y="2787650"/>
          <p14:tracePt t="55653" x="1903413" y="2787650"/>
          <p14:tracePt t="55664" x="1878013" y="2787650"/>
          <p14:tracePt t="55667" x="1852613" y="2787650"/>
          <p14:tracePt t="55680" x="1819275" y="2787650"/>
          <p14:tracePt t="55688" x="1793875" y="2787650"/>
          <p14:tracePt t="55694" x="1751013" y="2787650"/>
          <p14:tracePt t="55704" x="1708150" y="2787650"/>
          <p14:tracePt t="55709" x="1674813" y="2787650"/>
          <p14:tracePt t="55719" x="1622425" y="2787650"/>
          <p14:tracePt t="55730" x="1581150" y="2787650"/>
          <p14:tracePt t="55733" x="1538288" y="2787650"/>
          <p14:tracePt t="55744" x="1487488" y="2795588"/>
          <p14:tracePt t="55747" x="1477963" y="2795588"/>
          <p14:tracePt t="55758" x="1452563" y="2795588"/>
          <p14:tracePt t="55770" x="1436688" y="2805113"/>
          <p14:tracePt t="55783" x="1411288" y="2805113"/>
          <p14:tracePt t="55792" x="1401763" y="2805113"/>
          <p14:tracePt t="55799" x="1393825" y="2805113"/>
          <p14:tracePt t="56248" x="1393825" y="2813050"/>
          <p14:tracePt t="56258" x="1393825" y="2820988"/>
          <p14:tracePt t="56263" x="1411288" y="2830513"/>
          <p14:tracePt t="56275" x="1427163" y="2846388"/>
          <p14:tracePt t="56283" x="1462088" y="2855913"/>
          <p14:tracePt t="56288" x="1477963" y="2863850"/>
          <p14:tracePt t="56299" x="1530350" y="2889250"/>
          <p14:tracePt t="56303" x="1614488" y="2906713"/>
          <p14:tracePt t="56313" x="1776413" y="2940050"/>
          <p14:tracePt t="56326" x="2005013" y="2982913"/>
          <p14:tracePt t="56331" x="2311400" y="3041650"/>
          <p14:tracePt t="56341" x="2668588" y="3094038"/>
          <p14:tracePt t="56345" x="3135313" y="3135313"/>
          <p14:tracePt t="56353" x="3578225" y="3152775"/>
          <p14:tracePt t="56364" x="3960813" y="3170238"/>
          <p14:tracePt t="56369" x="4283075" y="3186113"/>
          <p14:tracePt t="56380" x="4486275" y="3186113"/>
          <p14:tracePt t="56383" x="4640263" y="3186113"/>
          <p14:tracePt t="56394" x="4749800" y="3186113"/>
          <p14:tracePt t="56403" x="4827588" y="3186113"/>
          <p14:tracePt t="56616" x="4818063" y="3186113"/>
          <p14:tracePt t="56626" x="4792663" y="3186113"/>
          <p14:tracePt t="56631" x="4775200" y="3178175"/>
          <p14:tracePt t="56642" x="4741863" y="3178175"/>
          <p14:tracePt t="56648" x="4724400" y="3170238"/>
          <p14:tracePt t="56658" x="4683125" y="3170238"/>
          <p14:tracePt t="56667" x="4630738" y="3152775"/>
          <p14:tracePt t="56675" x="4597400" y="3144838"/>
          <p14:tracePt t="56682" x="4564063" y="3135313"/>
          <p14:tracePt t="56688" x="4503738" y="3127375"/>
          <p14:tracePt t="56697" x="4445000" y="3119438"/>
          <p14:tracePt t="56708" x="4402138" y="3109913"/>
          <p14:tracePt t="56714" x="4341813" y="3094038"/>
          <p14:tracePt t="56725" x="4308475" y="3094038"/>
          <p14:tracePt t="56729" x="4291013" y="3094038"/>
          <p14:tracePt t="56747" x="4283075" y="3094038"/>
          <p14:tracePt t="56774" x="4275138" y="3094038"/>
          <p14:tracePt t="56868" x="4265613" y="3094038"/>
          <p14:tracePt t="56880" x="4257675" y="3094038"/>
          <p14:tracePt t="56899" x="4249738" y="3094038"/>
          <p14:tracePt t="56909" x="4240213" y="3094038"/>
          <p14:tracePt t="56919" x="4232275" y="3094038"/>
          <p14:tracePt t="57126" x="4224338" y="3084513"/>
          <p14:tracePt t="57148" x="4232275" y="3084513"/>
          <p14:tracePt t="57157" x="4249738" y="3067050"/>
          <p14:tracePt t="57173" x="4265613" y="3067050"/>
          <p14:tracePt t="57181" x="4275138" y="3067050"/>
          <p14:tracePt t="57188" x="4283075" y="3067050"/>
          <p14:tracePt t="57197" x="4308475" y="3067050"/>
          <p14:tracePt t="57208" x="4333875" y="3059113"/>
          <p14:tracePt t="57214" x="4359275" y="3059113"/>
          <p14:tracePt t="57225" x="4384675" y="3059113"/>
          <p14:tracePt t="57227" x="4427538" y="3059113"/>
          <p14:tracePt t="57238" x="4486275" y="3059113"/>
          <p14:tracePt t="57247" x="4572000" y="3059113"/>
          <p14:tracePt t="57253" x="4683125" y="3059113"/>
          <p14:tracePt t="57264" x="4810125" y="3059113"/>
          <p14:tracePt t="57267" x="4954588" y="3059113"/>
          <p14:tracePt t="57280" x="5106988" y="3059113"/>
          <p14:tracePt t="57288" x="5243513" y="3059113"/>
          <p14:tracePt t="57293" x="5370513" y="3059113"/>
          <p14:tracePt t="57303" x="5497513" y="3059113"/>
          <p14:tracePt t="57308" x="5626100" y="3051175"/>
          <p14:tracePt t="57317" x="5710238" y="3051175"/>
          <p14:tracePt t="57330" x="5770563" y="3051175"/>
          <p14:tracePt t="57333" x="5829300" y="3051175"/>
          <p14:tracePt t="57344" x="5838825" y="3041650"/>
          <p14:tracePt t="57520" x="5846763" y="3041650"/>
          <p14:tracePt t="57530" x="5854700" y="3033713"/>
          <p14:tracePt t="57535" x="5880100" y="3033713"/>
          <p14:tracePt t="57547" x="5922963" y="3008313"/>
          <p14:tracePt t="57558" x="5973763" y="3000375"/>
          <p14:tracePt t="57564" x="6034088" y="3000375"/>
          <p14:tracePt t="57575" x="6092825" y="3000375"/>
          <p14:tracePt t="57586" x="6143625" y="3000375"/>
          <p14:tracePt t="57597" x="6178550" y="3000375"/>
          <p14:tracePt t="57601" x="6221413" y="3000375"/>
          <p14:tracePt t="57613" x="6237288" y="2990850"/>
          <p14:tracePt t="57716" x="6221413" y="2990850"/>
          <p14:tracePt t="57725" x="6186488" y="2990850"/>
          <p14:tracePt t="57731" x="6153150" y="2990850"/>
          <p14:tracePt t="57741" x="6059488" y="2990850"/>
          <p14:tracePt t="57747" x="5991225" y="2990850"/>
          <p14:tracePt t="57758" x="5889625" y="3016250"/>
          <p14:tracePt t="57763" x="5761038" y="3041650"/>
          <p14:tracePt t="57775" x="5641975" y="3051175"/>
          <p14:tracePt t="57782" x="5489575" y="3067050"/>
          <p14:tracePt t="57788" x="5327650" y="3094038"/>
          <p14:tracePt t="57797" x="5167313" y="3109913"/>
          <p14:tracePt t="57803" x="4954588" y="3144838"/>
          <p14:tracePt t="57813" x="4741863" y="3160713"/>
          <p14:tracePt t="57826" x="4579938" y="3170238"/>
          <p14:tracePt t="57827" x="4394200" y="3170238"/>
          <p14:tracePt t="57837" x="4232275" y="3178175"/>
          <p14:tracePt t="57844" x="4113213" y="3178175"/>
          <p14:tracePt t="57853" x="3986213" y="3178175"/>
          <p14:tracePt t="57863" x="3883025" y="3195638"/>
          <p14:tracePt t="57867" x="3781425" y="3203575"/>
          <p14:tracePt t="57880" x="3738563" y="3203575"/>
          <p14:tracePt t="57883" x="3679825" y="3203575"/>
          <p14:tracePt t="57893" x="3646488" y="3203575"/>
          <p14:tracePt t="57903" x="3619500" y="3203575"/>
          <p14:tracePt t="57908" x="3594100" y="3203575"/>
          <p14:tracePt t="57918" x="3586163" y="3203575"/>
          <p14:tracePt t="57933" x="3578225" y="3203575"/>
          <p14:tracePt t="57943" x="3568700" y="3203575"/>
          <p14:tracePt t="57949" x="3560763" y="3203575"/>
          <p14:tracePt t="57959" x="3543300" y="3203575"/>
          <p14:tracePt t="57963" x="3509963" y="3203575"/>
          <p14:tracePt t="57975" x="3492500" y="3203575"/>
          <p14:tracePt t="57983" x="3467100" y="3203575"/>
          <p14:tracePt t="57992" x="3441700" y="3203575"/>
          <p14:tracePt t="57999" x="3390900" y="3186113"/>
          <p14:tracePt t="58003" x="3355975" y="3178175"/>
          <p14:tracePt t="58014" x="3305175" y="3135313"/>
          <p14:tracePt t="58025" x="3279775" y="3127375"/>
          <p14:tracePt t="58030" x="3246438" y="3119438"/>
          <p14:tracePt t="58041" x="3203575" y="3109913"/>
          <p14:tracePt t="58047" x="3160713" y="3109913"/>
          <p14:tracePt t="58053" x="3127375" y="3101975"/>
          <p14:tracePt t="58065" x="3076575" y="3084513"/>
          <p14:tracePt t="58069" x="3051175" y="3076575"/>
          <p14:tracePt t="58082" x="3008313" y="3067050"/>
          <p14:tracePt t="58085" x="3000375" y="3067050"/>
          <p14:tracePt t="58097" x="2982913" y="3067050"/>
          <p14:tracePt t="58102" x="2949575" y="3067050"/>
          <p14:tracePt t="58113" x="2914650" y="3067050"/>
          <p14:tracePt t="58125" x="2897188" y="3067050"/>
          <p14:tracePt t="58130" x="2863850" y="3067050"/>
          <p14:tracePt t="58138" x="2830513" y="3067050"/>
          <p14:tracePt t="58143" x="2805113" y="3067050"/>
          <p14:tracePt t="58153" x="2770188" y="3067050"/>
          <p14:tracePt t="58158" x="2736850" y="3067050"/>
          <p14:tracePt t="58167" x="2693988" y="3067050"/>
          <p14:tracePt t="58179" x="2668588" y="3084513"/>
          <p14:tracePt t="58183" x="2608263" y="3101975"/>
          <p14:tracePt t="58194" x="2582863" y="3109913"/>
          <p14:tracePt t="58197" x="2566988" y="3144838"/>
          <p14:tracePt t="58208" x="2532063" y="3160713"/>
          <p14:tracePt t="58217" x="2489200" y="3170238"/>
          <p14:tracePt t="58225" x="2463800" y="3186113"/>
          <p14:tracePt t="58233" x="2438400" y="3211513"/>
          <p14:tracePt t="58237" x="2387600" y="3228975"/>
          <p14:tracePt t="58247" x="2371725" y="3238500"/>
          <p14:tracePt t="58258" x="2336800" y="3254375"/>
          <p14:tracePt t="58263" x="2311400" y="3279775"/>
          <p14:tracePt t="58275" x="2293938" y="3297238"/>
          <p14:tracePt t="58280" x="2278063" y="3297238"/>
          <p14:tracePt t="58291" x="2268538" y="3305175"/>
          <p14:tracePt t="58299" x="2243138" y="3314700"/>
          <p14:tracePt t="58303" x="2227263" y="3322638"/>
          <p14:tracePt t="58313" x="2217738" y="3322638"/>
          <p14:tracePt t="58325" x="2209800" y="3322638"/>
          <p14:tracePt t="58333" x="2192338" y="3322638"/>
          <p14:tracePt t="58343" x="2166938" y="3330575"/>
          <p14:tracePt t="58349" x="2133600" y="3330575"/>
          <p14:tracePt t="58360" x="2108200" y="3348038"/>
          <p14:tracePt t="58364" x="2073275" y="3348038"/>
          <p14:tracePt t="58375" x="2039938" y="3348038"/>
          <p14:tracePt t="58385" x="1997075" y="3355975"/>
          <p14:tracePt t="58392" x="1963738" y="3365500"/>
          <p14:tracePt t="58399" x="1946275" y="3365500"/>
          <p14:tracePt t="58408" x="1920875" y="3373438"/>
          <p14:tracePt t="58416" x="1903413" y="3382963"/>
          <p14:tracePt t="58425" x="1870075" y="3390900"/>
          <p14:tracePt t="58432" x="1844675" y="3398838"/>
          <p14:tracePt t="58441" x="1827213" y="3416300"/>
          <p14:tracePt t="58448" x="1809750" y="3424238"/>
          <p14:tracePt t="58458" x="1784350" y="3441700"/>
          <p14:tracePt t="58465" x="1776413" y="3441700"/>
          <p14:tracePt t="58469" x="1741488" y="3467100"/>
          <p14:tracePt t="58482" x="1733550" y="3475038"/>
          <p14:tracePt t="58485" x="1716088" y="3492500"/>
          <p14:tracePt t="58497" x="1700213" y="3509963"/>
          <p14:tracePt t="58508" x="1690688" y="3517900"/>
          <p14:tracePt t="58509" x="1674813" y="3543300"/>
          <p14:tracePt t="58519" x="1657350" y="3560763"/>
          <p14:tracePt t="58525" x="1639888" y="3578225"/>
          <p14:tracePt t="58547" x="1622425" y="3611563"/>
          <p14:tracePt t="58551" x="1622425" y="3619500"/>
          <p14:tracePt t="58565" x="1606550" y="3636963"/>
          <p14:tracePt t="58581" x="1606550" y="3646488"/>
          <p14:tracePt t="58601" x="1597025" y="3646488"/>
          <p14:tracePt t="58637" x="1597025" y="3662363"/>
          <p14:tracePt t="58662" x="1597025" y="3671888"/>
          <p14:tracePt t="59066" x="1597025" y="3654425"/>
          <p14:tracePt t="59086" x="1597025" y="3646488"/>
          <p14:tracePt t="59098" x="1597025" y="3636963"/>
          <p14:tracePt t="59108" x="1597025" y="3619500"/>
          <p14:tracePt t="59114" x="1597025" y="3603625"/>
          <p14:tracePt t="59125" x="1597025" y="3578225"/>
          <p14:tracePt t="59135" x="1597025" y="3543300"/>
          <p14:tracePt t="59147" x="1597025" y="3535363"/>
          <p14:tracePt t="59151" x="1597025" y="3509963"/>
          <p14:tracePt t="59163" x="1597025" y="3484563"/>
          <p14:tracePt t="59175" x="1597025" y="3467100"/>
          <p14:tracePt t="59188" x="1597025" y="3433763"/>
          <p14:tracePt t="59201" x="1597025" y="3424238"/>
          <p14:tracePt t="59213" x="1597025" y="3416300"/>
          <p14:tracePt t="59230" x="1589088" y="3398838"/>
          <p14:tracePt t="59238" x="1589088" y="3390900"/>
          <p14:tracePt t="59242" x="1581150" y="3382963"/>
          <p14:tracePt t="59252" x="1571625" y="3365500"/>
          <p14:tracePt t="59263" x="1563688" y="3348038"/>
          <p14:tracePt t="59267" x="1563688" y="3340100"/>
          <p14:tracePt t="59279" x="1546225" y="3322638"/>
          <p14:tracePt t="59283" x="1504950" y="3305175"/>
          <p14:tracePt t="59294" x="1462088" y="3289300"/>
          <p14:tracePt t="59303" x="1452563" y="3279775"/>
          <p14:tracePt t="59308" x="1427163" y="3279775"/>
          <p14:tracePt t="59317" x="1393825" y="3263900"/>
          <p14:tracePt t="59325" x="1376363" y="3263900"/>
          <p14:tracePt t="59333" x="1368425" y="3263900"/>
          <p14:tracePt t="59344" x="1350963" y="3254375"/>
          <p14:tracePt t="59347" x="1343025" y="3254375"/>
          <p14:tracePt t="59358" x="1333500" y="3246438"/>
          <p14:tracePt t="59363" x="1325563" y="3246438"/>
          <p14:tracePt t="59375" x="1317625" y="3246438"/>
          <p14:tracePt t="59383" x="1317625" y="3238500"/>
          <p14:tracePt t="59460" x="1308100" y="3238500"/>
          <p14:tracePt t="59484" x="1308100" y="3228975"/>
          <p14:tracePt t="59491" x="1308100" y="3221038"/>
          <p14:tracePt t="59662" x="1300163" y="3211513"/>
          <p14:tracePt t="59752" x="1300163" y="3195638"/>
          <p14:tracePt t="59772" x="1300163" y="3186113"/>
          <p14:tracePt t="59778" x="1308100" y="3178175"/>
          <p14:tracePt t="59787" x="1325563" y="3178175"/>
          <p14:tracePt t="59797" x="1360488" y="3160713"/>
          <p14:tracePt t="59802" x="1393825" y="3160713"/>
          <p14:tracePt t="59813" x="1427163" y="3160713"/>
          <p14:tracePt t="59817" x="1470025" y="3160713"/>
          <p14:tracePt t="59830" x="1487488" y="3160713"/>
          <p14:tracePt t="59838" x="1538288" y="3160713"/>
          <p14:tracePt t="59841" x="1563688" y="3160713"/>
          <p14:tracePt t="59852" x="1589088" y="3160713"/>
          <p14:tracePt t="59858" x="1622425" y="3160713"/>
          <p14:tracePt t="59867" x="1665288" y="3160713"/>
          <p14:tracePt t="59879" x="1708150" y="3160713"/>
          <p14:tracePt t="59883" x="1751013" y="3160713"/>
          <p14:tracePt t="59893" x="1793875" y="3160713"/>
          <p14:tracePt t="59898" x="1852613" y="3160713"/>
          <p14:tracePt t="59908" x="1895475" y="3160713"/>
          <p14:tracePt t="59917" x="1946275" y="3160713"/>
          <p14:tracePt t="59925" x="1971675" y="3160713"/>
          <p14:tracePt t="59933" x="1997075" y="3160713"/>
          <p14:tracePt t="59941" x="2014538" y="3160713"/>
          <p14:tracePt t="59949" x="2030413" y="3160713"/>
          <p14:tracePt t="59953" x="2039938" y="3160713"/>
          <p14:tracePt t="59963" x="2055813" y="3160713"/>
          <p14:tracePt t="59975" x="2073275" y="3160713"/>
          <p14:tracePt t="59980" x="2082800" y="3160713"/>
          <p14:tracePt t="59992" x="2090738" y="3160713"/>
          <p14:tracePt t="59999" x="2108200" y="3160713"/>
          <p14:tracePt t="60039" x="2116138" y="3160713"/>
          <p14:tracePt t="60096" x="2124075" y="3160713"/>
          <p14:tracePt t="60106" x="2133600" y="3160713"/>
          <p14:tracePt t="60129" x="2149475" y="3160713"/>
          <p14:tracePt t="60135" x="2159000" y="3160713"/>
          <p14:tracePt t="60146" x="2159000" y="3152775"/>
          <p14:tracePt t="60151" x="2174875" y="3152775"/>
          <p14:tracePt t="60173" x="2192338" y="3152775"/>
          <p14:tracePt t="60182" x="2209800" y="3152775"/>
          <p14:tracePt t="60196" x="2235200" y="3152775"/>
          <p14:tracePt t="60208" x="2252663" y="3152775"/>
          <p14:tracePt t="60213" x="2286000" y="3152775"/>
          <p14:tracePt t="60225" x="2303463" y="3152775"/>
          <p14:tracePt t="60230" x="2319338" y="3152775"/>
          <p14:tracePt t="60238" x="2344738" y="3152775"/>
          <p14:tracePt t="60245" x="2379663" y="3152775"/>
          <p14:tracePt t="60253" x="2397125" y="3152775"/>
          <p14:tracePt t="60263" x="2413000" y="3152775"/>
          <p14:tracePt t="60267" x="2455863" y="3152775"/>
          <p14:tracePt t="60278" x="2473325" y="3152775"/>
          <p14:tracePt t="60283" x="2489200" y="3152775"/>
          <p14:tracePt t="60293" x="2516188" y="3152775"/>
          <p14:tracePt t="60303" x="2532063" y="3152775"/>
          <p14:tracePt t="60308" x="2541588" y="3152775"/>
          <p14:tracePt t="60318" x="2557463" y="3152775"/>
          <p14:tracePt t="60345" x="2574925" y="3152775"/>
          <p14:tracePt t="60349" x="2582863" y="3152775"/>
          <p14:tracePt t="60364" x="2600325" y="3152775"/>
          <p14:tracePt t="60375" x="2617788" y="3152775"/>
          <p14:tracePt t="60392" x="2633663" y="3152775"/>
          <p14:tracePt t="60399" x="2651125" y="3152775"/>
          <p14:tracePt t="60403" x="2676525" y="3152775"/>
          <p14:tracePt t="60413" x="2693988" y="3152775"/>
          <p14:tracePt t="60425" x="2711450" y="3152775"/>
          <p14:tracePt t="60430" x="2727325" y="3152775"/>
          <p14:tracePt t="60443" x="2744788" y="3152775"/>
          <p14:tracePt t="60458" x="2762250" y="3152775"/>
          <p14:tracePt t="60466" x="2770188" y="3152775"/>
          <p14:tracePt t="60469" x="2778125" y="3152775"/>
          <p14:tracePt t="60480" x="2795588" y="3152775"/>
          <p14:tracePt t="60483" x="2820988" y="3152775"/>
          <p14:tracePt t="60496" x="2838450" y="3152775"/>
          <p14:tracePt t="60508" x="2846388" y="3152775"/>
          <p14:tracePt t="60509" x="2871788" y="3152775"/>
          <p14:tracePt t="60519" x="2889250" y="3152775"/>
          <p14:tracePt t="60525" x="2906713" y="3152775"/>
          <p14:tracePt t="60535" x="2965450" y="3152775"/>
          <p14:tracePt t="60546" x="2982913" y="3152775"/>
          <p14:tracePt t="60549" x="3016250" y="3152775"/>
          <p14:tracePt t="60559" x="3051175" y="3152775"/>
          <p14:tracePt t="60565" x="3084513" y="3152775"/>
          <p14:tracePt t="60575" x="3094038" y="3152775"/>
          <p14:tracePt t="60585" x="3109913" y="3152775"/>
          <p14:tracePt t="60591" x="3119438" y="3152775"/>
          <p14:tracePt t="60601" x="3135313" y="3152775"/>
          <p14:tracePt t="60609" x="3160713" y="3152775"/>
          <p14:tracePt t="60615" x="3170238" y="3160713"/>
          <p14:tracePt t="60625" x="3186113" y="3170238"/>
          <p14:tracePt t="60632" x="3228975" y="3186113"/>
          <p14:tracePt t="60641" x="3254375" y="3186113"/>
          <p14:tracePt t="60646" x="3279775" y="3186113"/>
          <p14:tracePt t="60658" x="3314700" y="3195638"/>
          <p14:tracePt t="60665" x="3322638" y="3195638"/>
          <p14:tracePt t="60675" x="3340100" y="3195638"/>
          <p14:tracePt t="60688" x="3355975" y="3195638"/>
          <p14:tracePt t="60697" x="3365500" y="3195638"/>
          <p14:tracePt t="60708" x="3382963" y="3195638"/>
          <p14:tracePt t="60713" x="3398838" y="3195638"/>
          <p14:tracePt t="60725" x="3408363" y="3195638"/>
          <p14:tracePt t="60730" x="3424238" y="3195638"/>
          <p14:tracePt t="60738" x="3433763" y="3195638"/>
          <p14:tracePt t="60758" x="3441700" y="3195638"/>
          <p14:tracePt t="60764" x="3459163" y="3195638"/>
          <p14:tracePt t="60781" x="3467100" y="3195638"/>
          <p14:tracePt t="60788" x="3475038" y="3195638"/>
          <p14:tracePt t="60808" x="3492500" y="3195638"/>
          <p14:tracePt t="60914" x="3502025" y="3195638"/>
          <p14:tracePt t="60924" x="3502025" y="3203575"/>
          <p14:tracePt t="60935" x="3502025" y="3221038"/>
          <p14:tracePt t="60941" x="3484563" y="3238500"/>
          <p14:tracePt t="60949" x="3433763" y="3279775"/>
          <p14:tracePt t="60958" x="3390900" y="3289300"/>
          <p14:tracePt t="60966" x="3330575" y="3305175"/>
          <p14:tracePt t="60975" x="3297238" y="3314700"/>
          <p14:tracePt t="60980" x="3271838" y="3330575"/>
          <p14:tracePt t="60991" x="3228975" y="3348038"/>
          <p14:tracePt t="60997" x="3178175" y="3355975"/>
          <p14:tracePt t="61008" x="3119438" y="3390900"/>
          <p14:tracePt t="61015" x="3059113" y="3408363"/>
          <p14:tracePt t="61025" x="2974975" y="3416300"/>
          <p14:tracePt t="61032" x="2897188" y="3441700"/>
          <p14:tracePt t="61035" x="2813050" y="3449638"/>
          <p14:tracePt t="61046" x="2719388" y="3459163"/>
          <p14:tracePt t="61058" x="2617788" y="3484563"/>
          <p14:tracePt t="61059" x="2516188" y="3509963"/>
          <p14:tracePt t="61075" x="2293938" y="3527425"/>
          <p14:tracePt t="61085" x="2174875" y="3543300"/>
          <p14:tracePt t="61097" x="2065338" y="3568700"/>
          <p14:tracePt t="61102" x="1946275" y="3578225"/>
          <p14:tracePt t="61113" x="1878013" y="3578225"/>
          <p14:tracePt t="61115" x="1776413" y="3586163"/>
          <p14:tracePt t="61129" x="1716088" y="3586163"/>
          <p14:tracePt t="61138" x="1674813" y="3594100"/>
          <p14:tracePt t="61141" x="1665288" y="3594100"/>
          <p14:tracePt t="61153" x="1657350" y="3594100"/>
          <p14:tracePt t="61189" x="1649413" y="3594100"/>
          <p14:tracePt t="61194" x="1631950" y="3594100"/>
          <p14:tracePt t="61203" x="1622425" y="3594100"/>
          <p14:tracePt t="61209" x="1597025" y="3594100"/>
          <p14:tracePt t="61219" x="1589088" y="3594100"/>
          <p14:tracePt t="61230" x="1581150" y="3594100"/>
          <p14:tracePt t="61235" x="1571625" y="3594100"/>
          <p14:tracePt t="61244" x="1563688" y="3594100"/>
          <p14:tracePt t="61258" x="1555750" y="3594100"/>
          <p14:tracePt t="61263" x="1546225" y="3594100"/>
          <p14:tracePt t="61311" x="1530350" y="3594100"/>
          <p14:tracePt t="61331" x="1520825" y="3594100"/>
          <p14:tracePt t="61345" x="1512888" y="3594100"/>
          <p14:tracePt t="61364" x="1504950" y="3594100"/>
          <p14:tracePt t="61375" x="1495425" y="3594100"/>
          <p14:tracePt t="61382" x="1487488" y="3594100"/>
          <p14:tracePt t="61397" x="1477963" y="3594100"/>
          <p14:tracePt t="61417" x="1470025" y="3594100"/>
          <p14:tracePt t="61852" x="1462088" y="3594100"/>
          <p14:tracePt t="61958" x="1470025" y="3594100"/>
          <p14:tracePt t="61962" x="1487488" y="3594100"/>
          <p14:tracePt t="61975" x="1495425" y="3594100"/>
          <p14:tracePt t="61979" x="1504950" y="3594100"/>
          <p14:tracePt t="61987" x="1538288" y="3594100"/>
          <p14:tracePt t="61997" x="1563688" y="3594100"/>
          <p14:tracePt t="62002" x="1581150" y="3594100"/>
          <p14:tracePt t="62013" x="1622425" y="3586163"/>
          <p14:tracePt t="62017" x="1674813" y="3586163"/>
          <p14:tracePt t="62030" x="1690688" y="3586163"/>
          <p14:tracePt t="62037" x="1725613" y="3586163"/>
          <p14:tracePt t="62041" x="1758950" y="3586163"/>
          <p14:tracePt t="62051" x="1801813" y="3586163"/>
          <p14:tracePt t="62058" x="1809750" y="3586163"/>
          <p14:tracePt t="62067" x="1835150" y="3568700"/>
          <p14:tracePt t="62080" x="1860550" y="3568700"/>
          <p14:tracePt t="62083" x="1878013" y="3560763"/>
          <p14:tracePt t="62091" x="1911350" y="3560763"/>
          <p14:tracePt t="62097" x="1928813" y="3560763"/>
          <p14:tracePt t="62108" x="1938338" y="3560763"/>
          <p14:tracePt t="62117" x="1954213" y="3543300"/>
          <p14:tracePt t="62125" x="1979613" y="3543300"/>
          <p14:tracePt t="62133" x="1989138" y="3543300"/>
          <p14:tracePt t="62137" x="2022475" y="3543300"/>
          <p14:tracePt t="62148" x="2030413" y="3543300"/>
          <p14:tracePt t="62158" x="2039938" y="3543300"/>
          <p14:tracePt t="62163" x="2065338" y="3543300"/>
          <p14:tracePt t="62176" x="2082800" y="3543300"/>
          <p14:tracePt t="62177" x="2098675" y="3543300"/>
          <p14:tracePt t="62187" x="2116138" y="3543300"/>
          <p14:tracePt t="62197" x="2124075" y="3543300"/>
          <p14:tracePt t="62203" x="2141538" y="3543300"/>
          <p14:tracePt t="62213" x="2149475" y="3543300"/>
          <p14:tracePt t="62219" x="2159000" y="3543300"/>
          <p14:tracePt t="62230" x="2174875" y="3543300"/>
          <p14:tracePt t="62241" x="2184400" y="3543300"/>
          <p14:tracePt t="62253" x="2200275" y="3543300"/>
          <p14:tracePt t="62269" x="2209800" y="3543300"/>
          <p14:tracePt t="62280" x="2227263" y="3543300"/>
          <p14:tracePt t="62283" x="2243138" y="3543300"/>
          <p14:tracePt t="62294" x="2252663" y="3543300"/>
          <p14:tracePt t="62299" x="2260600" y="3543300"/>
          <p14:tracePt t="62309" x="2278063" y="3543300"/>
          <p14:tracePt t="62325" x="2293938" y="3543300"/>
          <p14:tracePt t="62335" x="2303463" y="3543300"/>
          <p14:tracePt t="62346" x="2311400" y="3543300"/>
          <p14:tracePt t="62349" x="2319338" y="3543300"/>
          <p14:tracePt t="62369" x="2328863" y="3543300"/>
          <p14:tracePt t="62375" x="2336800" y="3543300"/>
          <p14:tracePt t="62556" x="2344738" y="3543300"/>
          <p14:tracePt t="62574" x="2344738" y="3552825"/>
          <p14:tracePt t="62800" x="2354263" y="3552825"/>
          <p14:tracePt t="62804" x="2371725" y="3552825"/>
          <p14:tracePt t="62813" x="2397125" y="3552825"/>
          <p14:tracePt t="62825" x="2413000" y="3552825"/>
          <p14:tracePt t="62834" x="2430463" y="3552825"/>
          <p14:tracePt t="62841" x="2438400" y="3552825"/>
          <p14:tracePt t="62849" x="2447925" y="3552825"/>
          <p14:tracePt t="62853" x="2463800" y="3552825"/>
          <p14:tracePt t="62863" x="2473325" y="3552825"/>
          <p14:tracePt t="62875" x="2481263" y="3552825"/>
          <p14:tracePt t="62880" x="2498725" y="3552825"/>
          <p14:tracePt t="62897" x="2516188" y="3552825"/>
          <p14:tracePt t="62919" x="2524125" y="3552825"/>
          <p14:tracePt t="62935" x="2541588" y="3552825"/>
          <p14:tracePt t="62951" x="2549525" y="3552825"/>
          <p14:tracePt t="62963" x="2566988" y="3552825"/>
          <p14:tracePt t="62991" x="2574925" y="3552825"/>
          <p14:tracePt t="63002" x="2582863" y="3552825"/>
          <p14:tracePt t="63804" x="2592388" y="3552825"/>
          <p14:tracePt t="63814" x="2617788" y="3552825"/>
          <p14:tracePt t="63817" x="2643188" y="3552825"/>
          <p14:tracePt t="63830" x="2676525" y="3552825"/>
          <p14:tracePt t="63838" x="2686050" y="3552825"/>
          <p14:tracePt t="63853" x="2701925" y="3552825"/>
          <p14:tracePt t="63858" x="2711450" y="3552825"/>
          <p14:tracePt t="63880" x="2727325" y="3552825"/>
          <p14:tracePt t="63883" x="2736850" y="3552825"/>
          <p14:tracePt t="63919" x="2752725" y="3552825"/>
          <p14:tracePt t="63980" x="2762250" y="3552825"/>
          <p14:tracePt t="63996" x="2770188" y="3552825"/>
          <p14:tracePt t="64003" x="2778125" y="3552825"/>
          <p14:tracePt t="64019" x="2795588" y="3552825"/>
          <p14:tracePt t="64030" x="2805113" y="3552825"/>
          <p14:tracePt t="64046" x="2820988" y="3552825"/>
          <p14:tracePt t="64058" x="2838450" y="3552825"/>
          <p14:tracePt t="64059" x="2863850" y="3552825"/>
          <p14:tracePt t="64070" x="2871788" y="3552825"/>
          <p14:tracePt t="64075" x="2881313" y="3552825"/>
          <p14:tracePt t="64085" x="2897188" y="3552825"/>
          <p14:tracePt t="64097" x="2906713" y="3552825"/>
          <p14:tracePt t="64570" x="2914650" y="3552825"/>
          <p14:tracePt t="64583" x="2940050" y="3552825"/>
          <p14:tracePt t="64596" x="2965450" y="3552825"/>
          <p14:tracePt t="64608" x="2990850" y="3552825"/>
          <p14:tracePt t="64609" x="3008313" y="3552825"/>
          <p14:tracePt t="64619" x="3016250" y="3552825"/>
          <p14:tracePt t="64625" x="3041650" y="3552825"/>
          <p14:tracePt t="64633" x="3067050" y="3552825"/>
          <p14:tracePt t="64647" x="3084513" y="3552825"/>
          <p14:tracePt t="64649" x="3127375" y="3552825"/>
          <p14:tracePt t="64659" x="3152775" y="3552825"/>
          <p14:tracePt t="64665" x="3186113" y="3552825"/>
          <p14:tracePt t="64675" x="3211513" y="3552825"/>
          <p14:tracePt t="64685" x="3238500" y="3552825"/>
          <p14:tracePt t="64692" x="3263900" y="3552825"/>
          <p14:tracePt t="64701" x="3271838" y="3552825"/>
          <p14:tracePt t="64708" x="3297238" y="3552825"/>
          <p14:tracePt t="64715" x="3322638" y="3552825"/>
          <p14:tracePt t="64732" x="3340100" y="3552825"/>
          <p14:tracePt t="64741" x="3348038" y="3552825"/>
          <p14:tracePt t="64747" x="3355975" y="3552825"/>
          <p14:tracePt t="64758" x="3373438" y="3552825"/>
          <p14:tracePt t="64780" x="3382963" y="3552825"/>
          <p14:tracePt t="64788" x="3398838" y="3552825"/>
          <p14:tracePt t="64801" x="3408363" y="3552825"/>
          <p14:tracePt t="64813" x="3424238" y="3552825"/>
          <p14:tracePt t="64841" x="3433763" y="3552825"/>
          <p14:tracePt t="64858" x="3441700" y="3552825"/>
          <p14:tracePt t="64875" x="3449638" y="3552825"/>
          <p14:tracePt t="64887" x="3459163" y="3552825"/>
          <p14:tracePt t="65074" x="3467100" y="3552825"/>
          <p14:tracePt t="65086" x="3475038" y="3552825"/>
          <p14:tracePt t="65098" x="3492500" y="3552825"/>
          <p14:tracePt t="65108" x="3492500" y="3560763"/>
          <p14:tracePt t="65109" x="3502025" y="3560763"/>
          <p14:tracePt t="65119" x="3527425" y="3560763"/>
          <p14:tracePt t="65125" x="3535363" y="3568700"/>
          <p14:tracePt t="65135" x="3552825" y="3568700"/>
          <p14:tracePt t="65147" x="3560763" y="3578225"/>
          <p14:tracePt t="65149" x="3578225" y="3578225"/>
          <p14:tracePt t="65159" x="3586163" y="3578225"/>
          <p14:tracePt t="65175" x="3594100" y="3578225"/>
          <p14:tracePt t="65185" x="3603625" y="3578225"/>
          <p14:tracePt t="65968" x="3603625" y="3568700"/>
          <p14:tracePt t="66897" x="3586163" y="3568700"/>
          <p14:tracePt t="66906" x="3586163" y="3560763"/>
          <p14:tracePt t="66912" x="3552825" y="3543300"/>
          <p14:tracePt t="66925" x="3492500" y="3527425"/>
          <p14:tracePt t="66931" x="3467100" y="3509963"/>
          <p14:tracePt t="66935" x="3433763" y="3509963"/>
          <p14:tracePt t="66946" x="3408363" y="3502025"/>
          <p14:tracePt t="66952" x="3355975" y="3492500"/>
          <p14:tracePt t="66964" x="3322638" y="3484563"/>
          <p14:tracePt t="66975" x="3271838" y="3475038"/>
          <p14:tracePt t="66985" x="3228975" y="3475038"/>
          <p14:tracePt t="66992" x="3195638" y="3467100"/>
          <p14:tracePt t="67001" x="3160713" y="3467100"/>
          <p14:tracePt t="67014" x="3152775" y="3467100"/>
          <p14:tracePt t="67015" x="3127375" y="3467100"/>
          <p14:tracePt t="67030" x="3109913" y="3467100"/>
          <p14:tracePt t="67051" x="3094038" y="3467100"/>
          <p14:tracePt t="67058" x="3067050" y="3467100"/>
          <p14:tracePt t="67067" x="3025775" y="3459163"/>
          <p14:tracePt t="67075" x="3008313" y="3459163"/>
          <p14:tracePt t="67082" x="2974975" y="3459163"/>
          <p14:tracePt t="67091" x="2949575" y="3459163"/>
          <p14:tracePt t="67097" x="2932113" y="3459163"/>
          <p14:tracePt t="67108" x="2906713" y="3459163"/>
          <p14:tracePt t="67113" x="2863850" y="3449638"/>
          <p14:tracePt t="67125" x="2820988" y="3449638"/>
          <p14:tracePt t="67133" x="2744788" y="3449638"/>
          <p14:tracePt t="67138" x="2676525" y="3441700"/>
          <p14:tracePt t="67147" x="2574925" y="3441700"/>
          <p14:tracePt t="67152" x="2447925" y="3424238"/>
          <p14:tracePt t="67163" x="2303463" y="3416300"/>
          <p14:tracePt t="67175" x="2166938" y="3398838"/>
          <p14:tracePt t="67178" x="2005013" y="3390900"/>
          <p14:tracePt t="67187" x="1878013" y="3390900"/>
          <p14:tracePt t="67195" x="1758950" y="3390900"/>
          <p14:tracePt t="67203" x="1657350" y="3390900"/>
          <p14:tracePt t="67213" x="1571625" y="3390900"/>
          <p14:tracePt t="67217" x="1495425" y="3390900"/>
          <p14:tracePt t="67228" x="1452563" y="3390900"/>
          <p14:tracePt t="67233" x="1401763" y="3390900"/>
          <p14:tracePt t="67243" x="1376363" y="3390900"/>
          <p14:tracePt t="67253" x="1343025" y="3390900"/>
          <p14:tracePt t="67258" x="1333500" y="3390900"/>
          <p14:tracePt t="67269" x="1317625" y="3390900"/>
          <p14:tracePt t="67275" x="1300163" y="3390900"/>
          <p14:tracePt t="67293" x="1292225" y="3390900"/>
          <p14:tracePt t="67299" x="1282700" y="3390900"/>
          <p14:tracePt t="67309" x="1274763" y="3390900"/>
          <p14:tracePt t="67330" x="1266825" y="3390900"/>
          <p14:tracePt t="67333" x="1249363" y="3382963"/>
          <p14:tracePt t="67344" x="1249363" y="3373438"/>
          <p14:tracePt t="67359" x="1241425" y="3373438"/>
          <p14:tracePt t="67395" x="1231900" y="3365500"/>
          <p14:tracePt t="67403" x="1223963" y="3348038"/>
          <p14:tracePt t="67419" x="1223963" y="3330575"/>
          <p14:tracePt t="67430" x="1223963" y="3322638"/>
          <p14:tracePt t="67442" x="1223963" y="3314700"/>
          <p14:tracePt t="67447" x="1223963" y="3297238"/>
          <p14:tracePt t="67458" x="1223963" y="3289300"/>
          <p14:tracePt t="67459" x="1223963" y="3271838"/>
          <p14:tracePt t="67480" x="1223963" y="3263900"/>
          <p14:tracePt t="67496" x="1223963" y="3254375"/>
          <p14:tracePt t="67510" x="1223963" y="3246438"/>
          <p14:tracePt t="67525" x="1223963" y="3228975"/>
          <p14:tracePt t="67562" x="1223963" y="3211513"/>
          <p14:tracePt t="67575" x="1223963" y="3203575"/>
          <p14:tracePt t="67596" x="1223963" y="3195638"/>
          <p14:tracePt t="67794" x="1231900" y="3170238"/>
          <p14:tracePt t="67803" x="1231900" y="3160713"/>
          <p14:tracePt t="67813" x="1231900" y="3152775"/>
          <p14:tracePt t="67830" x="1241425" y="3135313"/>
          <p14:tracePt t="67841" x="1241425" y="3109913"/>
          <p14:tracePt t="67843" x="1249363" y="3101975"/>
          <p14:tracePt t="67858" x="1249363" y="3094038"/>
          <p14:tracePt t="67865" x="1266825" y="3084513"/>
          <p14:tracePt t="67876" x="1274763" y="3084513"/>
          <p14:tracePt t="67880" x="1282700" y="3076575"/>
          <p14:tracePt t="67892" x="1317625" y="3051175"/>
          <p14:tracePt t="67897" x="1350963" y="3041650"/>
          <p14:tracePt t="67908" x="1385888" y="3033713"/>
          <p14:tracePt t="67915" x="1411288" y="3033713"/>
          <p14:tracePt t="67919" x="1452563" y="3025775"/>
          <p14:tracePt t="67930" x="1520825" y="3025775"/>
          <p14:tracePt t="67935" x="1622425" y="3008313"/>
          <p14:tracePt t="67946" x="1766888" y="3008313"/>
          <p14:tracePt t="67958" x="1903413" y="3008313"/>
          <p14:tracePt t="67963" x="2047875" y="3008313"/>
          <p14:tracePt t="67975" x="2311400" y="3008313"/>
          <p14:tracePt t="67985" x="2422525" y="3008313"/>
          <p14:tracePt t="67996" x="2481263" y="3008313"/>
          <p14:tracePt t="68001" x="2524125" y="3008313"/>
          <p14:tracePt t="68013" x="2532063" y="3008313"/>
          <p14:tracePt t="68065" x="2541588" y="3008313"/>
          <p14:tracePt t="68081" x="2574925" y="3008313"/>
          <p14:tracePt t="68092" x="2592388" y="3008313"/>
          <p14:tracePt t="68097" x="2617788" y="3008313"/>
          <p14:tracePt t="68108" x="2633663" y="3016250"/>
          <p14:tracePt t="68117" x="2660650" y="3025775"/>
          <p14:tracePt t="68125" x="2676525" y="3025775"/>
          <p14:tracePt t="68132" x="2701925" y="3025775"/>
          <p14:tracePt t="68138" x="2719388" y="3025775"/>
          <p14:tracePt t="68147" x="2762250" y="3025775"/>
          <p14:tracePt t="68159" x="2787650" y="3025775"/>
          <p14:tracePt t="68164" x="2795588" y="3025775"/>
          <p14:tracePt t="68175" x="2820988" y="3025775"/>
          <p14:tracePt t="68180" x="2846388" y="3025775"/>
          <p14:tracePt t="68197" x="2855913" y="3025775"/>
          <p14:tracePt t="68208" x="2863850" y="3025775"/>
          <p14:tracePt t="68546" x="2863850" y="3041650"/>
          <p14:tracePt t="68557" x="2846388" y="3041650"/>
          <p14:tracePt t="68563" x="2820988" y="3041650"/>
          <p14:tracePt t="68575" x="2787650" y="3041650"/>
          <p14:tracePt t="68582" x="2744788" y="3051175"/>
          <p14:tracePt t="68585" x="2727325" y="3051175"/>
          <p14:tracePt t="68596" x="2686050" y="3051175"/>
          <p14:tracePt t="68601" x="2643188" y="3051175"/>
          <p14:tracePt t="68613" x="2600325" y="3051175"/>
          <p14:tracePt t="68625" x="2557463" y="3051175"/>
          <p14:tracePt t="68629" x="2524125" y="3051175"/>
          <p14:tracePt t="68637" x="2481263" y="3051175"/>
          <p14:tracePt t="68641" x="2422525" y="3051175"/>
          <p14:tracePt t="68651" x="2362200" y="3051175"/>
          <p14:tracePt t="68663" x="2311400" y="3051175"/>
          <p14:tracePt t="68665" x="2209800" y="3051175"/>
          <p14:tracePt t="68679" x="2141538" y="3051175"/>
          <p14:tracePt t="68681" x="2047875" y="3051175"/>
          <p14:tracePt t="68691" x="1963738" y="3051175"/>
          <p14:tracePt t="68702" x="1878013" y="3051175"/>
          <p14:tracePt t="68708" x="1809750" y="3051175"/>
          <p14:tracePt t="68717" x="1725613" y="3051175"/>
          <p14:tracePt t="68725" x="1665288" y="3051175"/>
          <p14:tracePt t="68732" x="1606550" y="3051175"/>
          <p14:tracePt t="68741" x="1581150" y="3051175"/>
          <p14:tracePt t="68747" x="1546225" y="3051175"/>
          <p14:tracePt t="68758" x="1530350" y="3051175"/>
          <p14:tracePt t="68764" x="1520825" y="3051175"/>
          <p14:tracePt t="68775" x="1504950" y="3051175"/>
          <p14:tracePt t="68783" x="1495425" y="3051175"/>
          <p14:tracePt t="68788" x="1487488" y="3051175"/>
          <p14:tracePt t="68797" x="1477963" y="3051175"/>
          <p14:tracePt t="68803" x="1470025" y="3051175"/>
          <p14:tracePt t="68814" x="1444625" y="3059113"/>
          <p14:tracePt t="68833" x="1436688" y="3059113"/>
          <p14:tracePt t="68838" x="1427163" y="3059113"/>
          <p14:tracePt t="68847" x="1419225" y="3059113"/>
          <p14:tracePt t="68853" x="1401763" y="3059113"/>
          <p14:tracePt t="68863" x="1385888" y="3059113"/>
          <p14:tracePt t="68875" x="1376363" y="3059113"/>
          <p14:tracePt t="68880" x="1368425" y="3059113"/>
          <p14:tracePt t="68892" x="1360488" y="3059113"/>
          <p14:tracePt t="68893" x="1350963" y="3059113"/>
          <p14:tracePt t="68970" x="1343025" y="3059113"/>
          <p14:tracePt t="68986" x="1343025" y="3041650"/>
          <p14:tracePt t="68999" x="1343025" y="3025775"/>
          <p14:tracePt t="69009" x="1360488" y="3000375"/>
          <p14:tracePt t="69014" x="1376363" y="2982913"/>
          <p14:tracePt t="69025" x="1401763" y="2957513"/>
          <p14:tracePt t="69030" x="1419225" y="2949575"/>
          <p14:tracePt t="69042" x="1436688" y="2914650"/>
          <p14:tracePt t="69049" x="1462088" y="2897188"/>
          <p14:tracePt t="69058" x="1477963" y="2889250"/>
          <p14:tracePt t="69065" x="1512888" y="2863850"/>
          <p14:tracePt t="69069" x="1563688" y="2855913"/>
          <p14:tracePt t="69080" x="1622425" y="2846388"/>
          <p14:tracePt t="69092" x="1665288" y="2838450"/>
          <p14:tracePt t="69097" x="1700213" y="2838450"/>
          <p14:tracePt t="69108" x="1766888" y="2838450"/>
          <p14:tracePt t="69109" x="1860550" y="2838450"/>
          <p14:tracePt t="69119" x="1989138" y="2838450"/>
          <p14:tracePt t="69132" x="2116138" y="2838450"/>
          <p14:tracePt t="69135" x="2227263" y="2838450"/>
          <p14:tracePt t="69146" x="2344738" y="2838450"/>
          <p14:tracePt t="69151" x="2430463" y="2838450"/>
          <p14:tracePt t="69163" x="2516188" y="2838450"/>
          <p14:tracePt t="69175" x="2600325" y="2838450"/>
          <p14:tracePt t="69185" x="2633663" y="2838450"/>
          <p14:tracePt t="69191" x="2668588" y="2846388"/>
          <p14:tracePt t="69201" x="2686050" y="2846388"/>
          <p14:tracePt t="69213" x="2701925" y="2855913"/>
          <p14:tracePt t="69215" x="2727325" y="2863850"/>
          <p14:tracePt t="69225" x="2744788" y="2871788"/>
          <p14:tracePt t="69231" x="2762250" y="2881313"/>
          <p14:tracePt t="69244" x="2778125" y="2881313"/>
          <p14:tracePt t="69249" x="2787650" y="2897188"/>
          <p14:tracePt t="69259" x="2795588" y="2897188"/>
          <p14:tracePt t="69275" x="2805113" y="2897188"/>
          <p14:tracePt t="69283" x="2820988" y="2897188"/>
          <p14:tracePt t="69293" x="2830513" y="2897188"/>
          <p14:tracePt t="69303" x="2846388" y="2897188"/>
          <p14:tracePt t="69319" x="2855913" y="2897188"/>
          <p14:tracePt t="69325" x="2871788" y="2897188"/>
          <p14:tracePt t="69347" x="2881313" y="2897188"/>
          <p14:tracePt t="69351" x="2889250" y="2897188"/>
          <p14:tracePt t="69364" x="2906713" y="2906713"/>
          <p14:tracePt t="69375" x="2914650" y="2906713"/>
          <p14:tracePt t="69385" x="2922588" y="2914650"/>
          <p14:tracePt t="69397" x="2922588" y="2922588"/>
          <p14:tracePt t="69402" x="2940050" y="2922588"/>
          <p14:tracePt t="69413" x="2949575" y="2922588"/>
          <p14:tracePt t="69417" x="2965450" y="2932113"/>
          <p14:tracePt t="69429" x="2974975" y="2949575"/>
          <p14:tracePt t="69431" x="2982913" y="2957513"/>
          <p14:tracePt t="69453" x="3008313" y="2965450"/>
          <p14:tracePt t="69467" x="3025775" y="2974975"/>
          <p14:tracePt t="69475" x="3051175" y="2990850"/>
          <p14:tracePt t="69483" x="3067050" y="3000375"/>
          <p14:tracePt t="69495" x="3084513" y="3000375"/>
          <p14:tracePt t="69497" x="3094038" y="3000375"/>
          <p14:tracePt t="69508" x="3109913" y="3008313"/>
          <p14:tracePt t="69514" x="3119438" y="3008313"/>
          <p14:tracePt t="69525" x="3144838" y="3008313"/>
          <p14:tracePt t="69534" x="3160713" y="3016250"/>
          <p14:tracePt t="69537" x="3195638" y="3016250"/>
          <p14:tracePt t="69547" x="3221038" y="3016250"/>
          <p14:tracePt t="69553" x="3228975" y="3016250"/>
          <p14:tracePt t="69563" x="3238500" y="3025775"/>
          <p14:tracePt t="69611" x="3246438" y="3033713"/>
          <p14:tracePt t="69629" x="3254375" y="3033713"/>
          <p14:tracePt t="69639" x="3271838" y="3041650"/>
          <p14:tracePt t="69650" x="3271838" y="3051175"/>
          <p14:tracePt t="69653" x="3271838" y="3067050"/>
          <p14:tracePt t="69664" x="3279775" y="3076575"/>
          <p14:tracePt t="69669" x="3297238" y="3084513"/>
          <p14:tracePt t="69680" x="3305175" y="3094038"/>
          <p14:tracePt t="69691" x="3322638" y="3101975"/>
          <p14:tracePt t="69696" x="3330575" y="3127375"/>
          <p14:tracePt t="69708" x="3355975" y="3144838"/>
          <p14:tracePt t="69709" x="3365500" y="3160713"/>
          <p14:tracePt t="69730" x="3382963" y="3186113"/>
          <p14:tracePt t="69735" x="3398838" y="3203575"/>
          <p14:tracePt t="69746" x="3416300" y="3203575"/>
          <p14:tracePt t="69749" x="3416300" y="3211513"/>
          <p14:tracePt t="69769" x="3424238" y="3221038"/>
          <p14:tracePt t="69775" x="3433763" y="3228975"/>
          <p14:tracePt t="69785" x="3433763" y="3238500"/>
          <p14:tracePt t="69797" x="3441700" y="3246438"/>
          <p14:tracePt t="69808" x="3441700" y="3254375"/>
          <p14:tracePt t="69819" x="3449638" y="3271838"/>
          <p14:tracePt t="69825" x="3459163" y="3279775"/>
          <p14:tracePt t="69846" x="3467100" y="3297238"/>
          <p14:tracePt t="69852" x="3475038" y="3305175"/>
          <p14:tracePt t="69863" x="3484563" y="3305175"/>
          <p14:tracePt t="69876" x="3484563" y="3322638"/>
          <p14:tracePt t="69885" x="3484563" y="3330575"/>
          <p14:tracePt t="69897" x="3484563" y="3348038"/>
          <p14:tracePt t="69908" x="3484563" y="3355975"/>
          <p14:tracePt t="69914" x="3484563" y="3365500"/>
          <p14:tracePt t="69925" x="3484563" y="3373438"/>
          <p14:tracePt t="69931" x="3484563" y="3382963"/>
          <p14:tracePt t="69936" x="3484563" y="3408363"/>
          <p14:tracePt t="69957" x="3484563" y="3424238"/>
          <p14:tracePt t="69963" x="3484563" y="3433763"/>
          <p14:tracePt t="69975" x="3484563" y="3441700"/>
          <p14:tracePt t="69980" x="3484563" y="3449638"/>
          <p14:tracePt t="69988" x="3467100" y="3467100"/>
          <p14:tracePt t="69994" x="3441700" y="3484563"/>
          <p14:tracePt t="70003" x="3416300" y="3492500"/>
          <p14:tracePt t="70013" x="3365500" y="3509963"/>
          <p14:tracePt t="70017" x="3340100" y="3509963"/>
          <p14:tracePt t="70028" x="3297238" y="3517900"/>
          <p14:tracePt t="70033" x="3254375" y="3527425"/>
          <p14:tracePt t="70044" x="3221038" y="3535363"/>
          <p14:tracePt t="70053" x="3170238" y="3543300"/>
          <p14:tracePt t="70061" x="3144838" y="3543300"/>
          <p14:tracePt t="70069" x="3084513" y="3560763"/>
          <p14:tracePt t="70075" x="3041650" y="3568700"/>
          <p14:tracePt t="70083" x="2990850" y="3578225"/>
          <p14:tracePt t="70095" x="2949575" y="3578225"/>
          <p14:tracePt t="70099" x="2932113" y="3578225"/>
          <p14:tracePt t="70109" x="2889250" y="3578225"/>
          <p14:tracePt t="70114" x="2863850" y="3578225"/>
          <p14:tracePt t="70125" x="2820988" y="3578225"/>
          <p14:tracePt t="70133" x="2744788" y="3578225"/>
          <p14:tracePt t="70141" x="2693988" y="3578225"/>
          <p14:tracePt t="70149" x="2617788" y="3578225"/>
          <p14:tracePt t="70158" x="2557463" y="3578225"/>
          <p14:tracePt t="70165" x="2489200" y="3578225"/>
          <p14:tracePt t="70175" x="2430463" y="3578225"/>
          <p14:tracePt t="70180" x="2379663" y="3578225"/>
          <p14:tracePt t="70191" x="2303463" y="3578225"/>
          <p14:tracePt t="70196" x="2243138" y="3560763"/>
          <p14:tracePt t="70208" x="2184400" y="3552825"/>
          <p14:tracePt t="70215" x="2124075" y="3543300"/>
          <p14:tracePt t="70219" x="2065338" y="3535363"/>
          <p14:tracePt t="70230" x="2014538" y="3527425"/>
          <p14:tracePt t="70235" x="1989138" y="3527425"/>
          <p14:tracePt t="70246" x="1946275" y="3527425"/>
          <p14:tracePt t="70258" x="1911350" y="3517900"/>
          <p14:tracePt t="70263" x="1870075" y="3517900"/>
          <p14:tracePt t="70275" x="1784350" y="3492500"/>
          <p14:tracePt t="70285" x="1741488" y="3467100"/>
          <p14:tracePt t="70297" x="1708150" y="3459163"/>
          <p14:tracePt t="70302" x="1639888" y="3441700"/>
          <p14:tracePt t="70314" x="1597025" y="3433763"/>
          <p14:tracePt t="70315" x="1563688" y="3416300"/>
          <p14:tracePt t="70325" x="1530350" y="3398838"/>
          <p14:tracePt t="70335" x="1512888" y="3390900"/>
          <p14:tracePt t="70341" x="1487488" y="3390900"/>
          <p14:tracePt t="70352" x="1452563" y="3373438"/>
          <p14:tracePt t="70358" x="1436688" y="3355975"/>
          <p14:tracePt t="70365" x="1411288" y="3330575"/>
          <p14:tracePt t="70375" x="1385888" y="3314700"/>
          <p14:tracePt t="70382" x="1368425" y="3305175"/>
          <p14:tracePt t="70397" x="1350963" y="3289300"/>
          <p14:tracePt t="70408" x="1325563" y="3263900"/>
          <p14:tracePt t="70417" x="1317625" y="3263900"/>
          <p14:tracePt t="70425" x="1317625" y="3254375"/>
          <p14:tracePt t="70432" x="1308100" y="3228975"/>
          <p14:tracePt t="70441" x="1300163" y="3211513"/>
          <p14:tracePt t="70448" x="1300163" y="3195638"/>
          <p14:tracePt t="70458" x="1300163" y="3170238"/>
          <p14:tracePt t="70463" x="1300163" y="3160713"/>
          <p14:tracePt t="70475" x="1300163" y="3144838"/>
          <p14:tracePt t="70479" x="1300163" y="3119438"/>
          <p14:tracePt t="70488" x="1308100" y="3084513"/>
          <p14:tracePt t="70498" x="1325563" y="3076575"/>
          <p14:tracePt t="70503" x="1333500" y="3059113"/>
          <p14:tracePt t="70513" x="1350963" y="3051175"/>
          <p14:tracePt t="70517" x="1376363" y="3025775"/>
          <p14:tracePt t="70530" x="1401763" y="3008313"/>
          <p14:tracePt t="70538" x="1419225" y="3000375"/>
          <p14:tracePt t="70545" x="1436688" y="2990850"/>
          <p14:tracePt t="70553" x="1462088" y="2982913"/>
          <p14:tracePt t="70558" x="1477963" y="2982913"/>
          <p14:tracePt t="70567" x="1504950" y="2982913"/>
          <p14:tracePt t="70580" x="1563688" y="2982913"/>
          <p14:tracePt t="70583" x="1581150" y="2982913"/>
          <p14:tracePt t="70593" x="1614488" y="2982913"/>
          <p14:tracePt t="70599" x="1690688" y="2982913"/>
          <p14:tracePt t="70609" x="1793875" y="2982913"/>
          <p14:tracePt t="70619" x="1885950" y="2982913"/>
          <p14:tracePt t="70625" x="2005013" y="2982913"/>
          <p14:tracePt t="70633" x="2133600" y="3008313"/>
          <p14:tracePt t="70642" x="2252663" y="3033713"/>
          <p14:tracePt t="70649" x="2362200" y="3041650"/>
          <p14:tracePt t="70659" x="2447925" y="3059113"/>
          <p14:tracePt t="70664" x="2506663" y="3076575"/>
          <p14:tracePt t="70675" x="2524125" y="3076575"/>
          <p14:tracePt t="70846" x="2516188" y="3076575"/>
          <p14:tracePt t="71028" x="2541588" y="3076575"/>
          <p14:tracePt t="71031" x="2592388" y="3076575"/>
          <p14:tracePt t="71041" x="2608263" y="3076575"/>
          <p14:tracePt t="71054" x="2660650" y="3076575"/>
          <p14:tracePt t="71058" x="2744788" y="3076575"/>
          <p14:tracePt t="71067" x="2871788" y="3076575"/>
          <p14:tracePt t="71075" x="3008313" y="3076575"/>
          <p14:tracePt t="71081" x="3186113" y="3076575"/>
          <p14:tracePt t="71095" x="3355975" y="3076575"/>
          <p14:tracePt t="71097" x="3560763" y="3076575"/>
          <p14:tracePt t="71108" x="3738563" y="3076575"/>
          <p14:tracePt t="71114" x="3892550" y="3076575"/>
          <p14:tracePt t="71125" x="4019550" y="3076575"/>
          <p14:tracePt t="71133" x="4121150" y="3076575"/>
          <p14:tracePt t="71137" x="4164013" y="3076575"/>
          <p14:tracePt t="71400" x="4181475" y="3084513"/>
          <p14:tracePt t="71408" x="4214813" y="3094038"/>
          <p14:tracePt t="71426" x="4249738" y="3101975"/>
          <p14:tracePt t="71432" x="4249738" y="3109913"/>
          <p14:tracePt t="71442" x="4257675" y="3109913"/>
          <p14:tracePt t="71447" x="4283075" y="3119438"/>
          <p14:tracePt t="71602" x="4275138" y="3127375"/>
          <p14:tracePt t="71608" x="4257675" y="3127375"/>
          <p14:tracePt t="71617" x="4249738" y="3127375"/>
          <p14:tracePt t="71630" x="4232275" y="3127375"/>
          <p14:tracePt t="71631" x="4214813" y="3127375"/>
          <p14:tracePt t="71641" x="4189413" y="3135313"/>
          <p14:tracePt t="71647" x="4181475" y="3135313"/>
          <p14:tracePt t="71658" x="4171950" y="3135313"/>
          <p14:tracePt t="71667" x="4164013" y="3135313"/>
          <p14:tracePt t="71680" x="4156075" y="3135313"/>
          <p14:tracePt t="71683" x="4146550" y="3135313"/>
          <p14:tracePt t="71876" x="4156075" y="3135313"/>
          <p14:tracePt t="71886" x="4189413" y="3152775"/>
          <p14:tracePt t="71891" x="4206875" y="3152775"/>
          <p14:tracePt t="71899" x="4214813" y="3152775"/>
          <p14:tracePt t="71908" x="4224338" y="3152775"/>
          <p14:tracePt t="71915" x="4232275" y="3152775"/>
          <p14:tracePt t="71935" x="4240213" y="3152775"/>
          <p14:tracePt t="71947" x="4249738" y="3160713"/>
          <p14:tracePt t="71951" x="4257675" y="3160713"/>
          <p14:tracePt t="71964" x="4275138" y="3160713"/>
          <p14:tracePt t="71975" x="4283075" y="3160713"/>
          <p14:tracePt t="71991" x="4300538" y="3160713"/>
          <p14:tracePt t="72013" x="4308475" y="3160713"/>
          <p14:tracePt t="72017" x="4316413" y="3160713"/>
          <p14:tracePt t="72037" x="4325938" y="3160713"/>
          <p14:tracePt t="72230" x="4316413" y="3160713"/>
          <p14:tracePt t="72243" x="4291013" y="3160713"/>
          <p14:tracePt t="72254" x="4265613" y="3160713"/>
          <p14:tracePt t="72258" x="4232275" y="3160713"/>
          <p14:tracePt t="72269" x="4197350" y="3160713"/>
          <p14:tracePt t="72275" x="4156075" y="3160713"/>
          <p14:tracePt t="72283" x="4121150" y="3160713"/>
          <p14:tracePt t="72293" x="4095750" y="3160713"/>
          <p14:tracePt t="72299" x="4052888" y="3152775"/>
          <p14:tracePt t="72310" x="4027488" y="3152775"/>
          <p14:tracePt t="72315" x="4011613" y="3152775"/>
          <p14:tracePt t="72330" x="3976688" y="3144838"/>
          <p14:tracePt t="72331" x="3943350" y="3135313"/>
          <p14:tracePt t="72341" x="3935413" y="3135313"/>
          <p14:tracePt t="72347" x="3908425" y="3127375"/>
          <p14:tracePt t="72358" x="3892550" y="3119438"/>
          <p14:tracePt t="72365" x="3867150" y="3109913"/>
          <p14:tracePt t="72375" x="3867150" y="3094038"/>
          <p14:tracePt t="72382" x="3849688" y="3094038"/>
          <p14:tracePt t="72388" x="3832225" y="3084513"/>
          <p14:tracePt t="72397" x="3824288" y="3084513"/>
          <p14:tracePt t="72413" x="3816350" y="3076575"/>
          <p14:tracePt t="72425" x="3806825" y="3076575"/>
          <p14:tracePt t="72430" x="3790950" y="3076575"/>
          <p14:tracePt t="72437" x="3781425" y="3067050"/>
          <p14:tracePt t="72452" x="3773488" y="3067050"/>
          <p14:tracePt t="72479" x="3773488" y="3059113"/>
          <p14:tracePt t="72487" x="3763963" y="3059113"/>
          <p14:tracePt t="72495" x="3756025" y="3059113"/>
          <p14:tracePt t="72503" x="3756025" y="3041650"/>
          <p14:tracePt t="72514" x="3730625" y="3041650"/>
          <p14:tracePt t="72525" x="3722688" y="3041650"/>
          <p14:tracePt t="72527" x="3713163" y="3041650"/>
          <p14:tracePt t="72544" x="3705225" y="3041650"/>
          <p14:tracePt t="72553" x="3697288" y="3041650"/>
          <p14:tracePt t="72604" x="3687763" y="3041650"/>
          <p14:tracePt t="72792" x="3697288" y="3041650"/>
          <p14:tracePt t="72796" x="3738563" y="3041650"/>
          <p14:tracePt t="72808" x="3763963" y="3033713"/>
          <p14:tracePt t="72809" x="3806825" y="3033713"/>
          <p14:tracePt t="72819" x="3841750" y="3033713"/>
          <p14:tracePt t="72832" x="3867150" y="3033713"/>
          <p14:tracePt t="72835" x="3892550" y="3033713"/>
          <p14:tracePt t="72847" x="3917950" y="3033713"/>
          <p14:tracePt t="72851" x="3968750" y="3033713"/>
          <p14:tracePt t="72864" x="4002088" y="3033713"/>
          <p14:tracePt t="72875" x="4079875" y="3033713"/>
          <p14:tracePt t="72885" x="4121150" y="3033713"/>
          <p14:tracePt t="72892" x="4146550" y="3033713"/>
          <p14:tracePt t="72902" x="4164013" y="3033713"/>
          <p14:tracePt t="72914" x="4171950" y="3033713"/>
          <p14:tracePt t="72915" x="4197350" y="3033713"/>
          <p14:tracePt t="72930" x="4206875" y="3033713"/>
          <p14:tracePt t="72931" x="4214813" y="3033713"/>
          <p14:tracePt t="72941" x="4232275" y="3033713"/>
          <p14:tracePt t="72951" x="4240213" y="3033713"/>
          <p14:tracePt t="72973" x="4249738" y="3033713"/>
          <p14:tracePt t="72981" x="4257675" y="3033713"/>
          <p14:tracePt t="72992" x="4265613" y="3033713"/>
          <p14:tracePt t="73008" x="4275138" y="3033713"/>
          <p14:tracePt t="73017" x="4283075" y="3033713"/>
          <p14:tracePt t="73033" x="4291013" y="3033713"/>
          <p14:tracePt t="73044" x="4300538" y="3033713"/>
          <p14:tracePt t="73049" x="4308475" y="3033713"/>
          <p14:tracePt t="73059" x="4325938" y="3033713"/>
          <p14:tracePt t="73065" x="4341813" y="3025775"/>
          <p14:tracePt t="73075" x="4351338" y="3025775"/>
          <p14:tracePt t="73085" x="4376738" y="3025775"/>
          <p14:tracePt t="73092" x="4402138" y="3025775"/>
          <p14:tracePt t="73099" x="4419600" y="3025775"/>
          <p14:tracePt t="73108" x="4452938" y="3025775"/>
          <p14:tracePt t="73115" x="4486275" y="3016250"/>
          <p14:tracePt t="73125" x="4495800" y="3016250"/>
          <p14:tracePt t="73135" x="4513263" y="3016250"/>
          <p14:tracePt t="73141" x="4538663" y="3008313"/>
          <p14:tracePt t="73149" x="4546600" y="3008313"/>
          <p14:tracePt t="73158" x="4572000" y="3008313"/>
          <p14:tracePt t="73163" x="4579938" y="3008313"/>
          <p14:tracePt t="73170" x="4589463" y="3008313"/>
          <p14:tracePt t="73180" x="4614863" y="3008313"/>
          <p14:tracePt t="73191" x="4640263" y="3008313"/>
          <p14:tracePt t="73196" x="4657725" y="3008313"/>
          <p14:tracePt t="73208" x="4683125" y="3008313"/>
          <p14:tracePt t="73209" x="4716463" y="3008313"/>
          <p14:tracePt t="73219" x="4724400" y="3008313"/>
          <p14:tracePt t="73230" x="4749800" y="3008313"/>
          <p14:tracePt t="73235" x="4775200" y="3008313"/>
          <p14:tracePt t="73247" x="4802188" y="3008313"/>
          <p14:tracePt t="73251" x="4835525" y="3008313"/>
          <p14:tracePt t="73259" x="4868863" y="3008313"/>
          <p14:tracePt t="73269" x="4903788" y="3008313"/>
          <p14:tracePt t="73275" x="4919663" y="3008313"/>
          <p14:tracePt t="73285" x="4946650" y="3008313"/>
          <p14:tracePt t="73291" x="4987925" y="3008313"/>
          <p14:tracePt t="73301" x="5022850" y="3008313"/>
          <p14:tracePt t="73313" x="5038725" y="3008313"/>
          <p14:tracePt t="73315" x="5064125" y="3008313"/>
          <p14:tracePt t="73325" x="5081588" y="3008313"/>
          <p14:tracePt t="73332" x="5099050" y="3008313"/>
          <p14:tracePt t="73341" x="5106988" y="3008313"/>
          <p14:tracePt t="73351" x="5116513" y="3008313"/>
          <p14:tracePt t="73358" x="5124450" y="3008313"/>
          <p14:tracePt t="73365" x="5149850" y="3008313"/>
          <p14:tracePt t="73375" x="5167313" y="3008313"/>
          <p14:tracePt t="73382" x="5192713" y="3008313"/>
          <p14:tracePt t="73391" x="5200650" y="3008313"/>
          <p14:tracePt t="73402" x="5208588" y="3008313"/>
          <p14:tracePt t="73408" x="5218113" y="3008313"/>
          <p14:tracePt t="73417" x="5226050" y="3008313"/>
          <p14:tracePt t="73430" x="5251450" y="3008313"/>
          <p14:tracePt t="73431" x="5268913" y="3008313"/>
          <p14:tracePt t="73447" x="5276850" y="3008313"/>
          <p14:tracePt t="73458" x="5286375" y="3008313"/>
          <p14:tracePt t="73467" x="5294313" y="3008313"/>
          <p14:tracePt t="73483" x="5302250" y="3008313"/>
          <p14:tracePt t="73487" x="5319713" y="3008313"/>
          <p14:tracePt t="73497" x="5345113" y="3008313"/>
          <p14:tracePt t="73509" x="5353050" y="3008313"/>
          <p14:tracePt t="73511" x="5370513" y="3008313"/>
          <p14:tracePt t="73526" x="5387975" y="3008313"/>
          <p14:tracePt t="73527" x="5421313" y="3008313"/>
          <p14:tracePt t="73538" x="5421313" y="3016250"/>
          <p14:tracePt t="73547" x="5438775" y="3016250"/>
          <p14:tracePt t="73553" x="5456238" y="3016250"/>
          <p14:tracePt t="73563" x="5464175" y="3025775"/>
          <p14:tracePt t="73567" x="5489575" y="3025775"/>
          <p14:tracePt t="73579" x="5514975" y="3025775"/>
          <p14:tracePt t="73587" x="5524500" y="3025775"/>
          <p14:tracePt t="73594" x="5540375" y="3033713"/>
          <p14:tracePt t="73603" x="5549900" y="3033713"/>
          <p14:tracePt t="73618" x="5583238" y="3033713"/>
          <p14:tracePt t="73633" x="5591175" y="3033713"/>
          <p14:tracePt t="73644" x="5600700" y="3033713"/>
          <p14:tracePt t="73649" x="5608638" y="3033713"/>
          <p14:tracePt t="73669" x="5616575" y="3033713"/>
          <p14:tracePt t="73675" x="5626100" y="3033713"/>
          <p14:tracePt t="73683" x="5634038" y="3033713"/>
          <p14:tracePt t="73790" x="5616575" y="3033713"/>
          <p14:tracePt t="73796" x="5600700" y="3033713"/>
          <p14:tracePt t="73808" x="5557838" y="3033713"/>
          <p14:tracePt t="73809" x="5514975" y="3033713"/>
          <p14:tracePt t="73819" x="5430838" y="3033713"/>
          <p14:tracePt t="73831" x="5362575" y="3033713"/>
          <p14:tracePt t="73835" x="5276850" y="3033713"/>
          <p14:tracePt t="73847" x="5192713" y="3033713"/>
          <p14:tracePt t="73851" x="5116513" y="3033713"/>
          <p14:tracePt t="73863" x="5030788" y="3041650"/>
          <p14:tracePt t="73876" x="4894263" y="3067050"/>
          <p14:tracePt t="73885" x="4852988" y="3084513"/>
          <p14:tracePt t="73892" x="4818063" y="3094038"/>
          <p14:tracePt t="73901" x="4802188" y="3109913"/>
          <p14:tracePt t="73913" x="4792663" y="3119438"/>
          <p14:tracePt t="73925" x="4775200" y="3135313"/>
          <p14:tracePt t="73932" x="4775200" y="3152775"/>
          <p14:tracePt t="73941" x="4775200" y="3160713"/>
          <p14:tracePt t="73951" x="4759325" y="3170238"/>
          <p14:tracePt t="73958" x="4759325" y="3178175"/>
          <p14:tracePt t="73981" x="4759325" y="3186113"/>
          <p14:tracePt t="74200" x="4749800" y="3186113"/>
          <p14:tracePt t="74204" x="4749800" y="3203575"/>
          <p14:tracePt t="74214" x="4749800" y="3211513"/>
          <p14:tracePt t="74225" x="4741863" y="3221038"/>
          <p14:tracePt t="74244" x="4741863" y="3228975"/>
          <p14:tracePt t="74254" x="4741863" y="3238500"/>
          <p14:tracePt t="74259" x="4784725" y="3254375"/>
          <p14:tracePt t="74269" x="4810125" y="3254375"/>
          <p14:tracePt t="74280" x="4852988" y="3271838"/>
          <p14:tracePt t="74283" x="4929188" y="3279775"/>
          <p14:tracePt t="74294" x="5038725" y="3289300"/>
          <p14:tracePt t="74299" x="5157788" y="3297238"/>
          <p14:tracePt t="74309" x="5268913" y="3314700"/>
          <p14:tracePt t="74319" x="5370513" y="3314700"/>
          <p14:tracePt t="74326" x="5481638" y="3314700"/>
          <p14:tracePt t="74335" x="5583238" y="3314700"/>
          <p14:tracePt t="74341" x="5694363" y="3314700"/>
          <p14:tracePt t="74349" x="5761038" y="3314700"/>
          <p14:tracePt t="74360" x="5821363" y="3314700"/>
          <p14:tracePt t="74366" x="5864225" y="3314700"/>
          <p14:tracePt t="74376" x="5872163" y="3314700"/>
          <p14:tracePt t="74381" x="5880100" y="3322638"/>
          <p14:tracePt t="74391" x="5897563" y="3322638"/>
          <p14:tracePt t="74399" x="5915025" y="3322638"/>
          <p14:tracePt t="74408" x="5932488" y="3322638"/>
          <p14:tracePt t="74416" x="5957888" y="3322638"/>
          <p14:tracePt t="74425" x="5983288" y="3322638"/>
          <p14:tracePt t="74432" x="5991225" y="3322638"/>
          <p14:tracePt t="74441" x="6008688" y="3322638"/>
          <p14:tracePt t="74446" x="6042025" y="3322638"/>
          <p14:tracePt t="74548" x="6024563" y="3322638"/>
          <p14:tracePt t="74557" x="5991225" y="3322638"/>
          <p14:tracePt t="74561" x="5957888" y="3322638"/>
          <p14:tracePt t="74575" x="5922963" y="3322638"/>
          <p14:tracePt t="74579" x="5880100" y="3322638"/>
          <p14:tracePt t="74588" x="5795963" y="3322638"/>
          <p14:tracePt t="74597" x="5694363" y="3322638"/>
          <p14:tracePt t="74602" x="5608638" y="3322638"/>
          <p14:tracePt t="74614" x="5507038" y="3322638"/>
          <p14:tracePt t="74617" x="5413375" y="3322638"/>
          <p14:tracePt t="74629" x="5311775" y="3322638"/>
          <p14:tracePt t="74638" x="5208588" y="3322638"/>
          <p14:tracePt t="74644" x="5124450" y="3322638"/>
          <p14:tracePt t="74653" x="5030788" y="3322638"/>
          <p14:tracePt t="74658" x="4946650" y="3322638"/>
          <p14:tracePt t="74667" x="4868863" y="3322638"/>
          <p14:tracePt t="74680" x="4784725" y="3322638"/>
          <p14:tracePt t="74683" x="4733925" y="3322638"/>
          <p14:tracePt t="74694" x="4673600" y="3322638"/>
          <p14:tracePt t="74697" x="4640263" y="3322638"/>
          <p14:tracePt t="74708" x="4597400" y="3322638"/>
          <p14:tracePt t="74717" x="4564063" y="3322638"/>
          <p14:tracePt t="74725" x="4521200" y="3322638"/>
          <p14:tracePt t="74733" x="4478338" y="3322638"/>
          <p14:tracePt t="74738" x="4452938" y="3322638"/>
          <p14:tracePt t="74747" x="4410075" y="3322638"/>
          <p14:tracePt t="74758" x="4368800" y="3322638"/>
          <p14:tracePt t="74764" x="4341813" y="3322638"/>
          <p14:tracePt t="74775" x="4300538" y="3322638"/>
          <p14:tracePt t="74780" x="4265613" y="3322638"/>
          <p14:tracePt t="74791" x="4224338" y="3322638"/>
          <p14:tracePt t="74799" x="4189413" y="3330575"/>
          <p14:tracePt t="74803" x="4156075" y="3330575"/>
          <p14:tracePt t="74813" x="4095750" y="3348038"/>
          <p14:tracePt t="74819" x="4062413" y="3348038"/>
          <p14:tracePt t="74830" x="4037013" y="3348038"/>
          <p14:tracePt t="74841" x="3994150" y="3348038"/>
          <p14:tracePt t="74847" x="3968750" y="3348038"/>
          <p14:tracePt t="74858" x="3935413" y="3348038"/>
          <p14:tracePt t="74859" x="3925888" y="3348038"/>
          <p14:tracePt t="74869" x="3900488" y="3348038"/>
          <p14:tracePt t="74875" x="3883025" y="3348038"/>
          <p14:tracePt t="74890" x="3875088" y="3348038"/>
          <p14:tracePt t="74897" x="3849688" y="3355975"/>
          <p14:tracePt t="74913" x="3841750" y="3355975"/>
          <p14:tracePt t="74925" x="3832225" y="3355975"/>
          <p14:tracePt t="74935" x="3824288" y="3365500"/>
          <p14:tracePt t="74957" x="3816350" y="3373438"/>
          <p14:tracePt t="74965" x="3806825" y="3373438"/>
          <p14:tracePt t="74982" x="3806825" y="3390900"/>
          <p14:tracePt t="74991" x="3806825" y="3398838"/>
          <p14:tracePt t="75001" x="3806825" y="3416300"/>
          <p14:tracePt t="75008" x="3806825" y="3433763"/>
          <p14:tracePt t="75017" x="3806825" y="3449638"/>
          <p14:tracePt t="75025" x="3806825" y="3484563"/>
          <p14:tracePt t="75032" x="3806825" y="3517900"/>
          <p14:tracePt t="75041" x="3824288" y="3543300"/>
          <p14:tracePt t="75047" x="3857625" y="3594100"/>
          <p14:tracePt t="75058" x="3883025" y="3611563"/>
          <p14:tracePt t="75063" x="3917950" y="3654425"/>
          <p14:tracePt t="75075" x="3986213" y="3679825"/>
          <p14:tracePt t="75082" x="4037013" y="3722688"/>
          <p14:tracePt t="75088" x="4095750" y="3738563"/>
          <p14:tracePt t="75097" x="4156075" y="3756025"/>
          <p14:tracePt t="75103" x="4240213" y="3763963"/>
          <p14:tracePt t="75113" x="4300538" y="3763963"/>
          <p14:tracePt t="75125" x="4376738" y="3773488"/>
          <p14:tracePt t="75127" x="4419600" y="3773488"/>
          <p14:tracePt t="75138" x="4478338" y="3773488"/>
          <p14:tracePt t="75144" x="4521200" y="3773488"/>
          <p14:tracePt t="75153" x="4589463" y="3773488"/>
          <p14:tracePt t="75163" x="4630738" y="3773488"/>
          <p14:tracePt t="75167" x="4691063" y="3773488"/>
          <p14:tracePt t="75177" x="4749800" y="3773488"/>
          <p14:tracePt t="75183" x="4818063" y="3781425"/>
          <p14:tracePt t="75193" x="4894263" y="3781425"/>
          <p14:tracePt t="75204" x="4954588" y="3781425"/>
          <p14:tracePt t="75208" x="5048250" y="3781425"/>
          <p14:tracePt t="75217" x="5124450" y="3781425"/>
          <p14:tracePt t="75225" x="5192713" y="3781425"/>
          <p14:tracePt t="75233" x="5294313" y="3781425"/>
          <p14:tracePt t="75245" x="5353050" y="3781425"/>
          <p14:tracePt t="75249" x="5438775" y="3781425"/>
          <p14:tracePt t="75259" x="5481638" y="3781425"/>
          <p14:tracePt t="75263" x="5507038" y="3781425"/>
          <p14:tracePt t="75275" x="5524500" y="3781425"/>
          <p14:tracePt t="75283" x="5532438" y="3781425"/>
          <p14:tracePt t="75292" x="5549900" y="3781425"/>
          <p14:tracePt t="75299" x="5575300" y="3781425"/>
          <p14:tracePt t="75303" x="5583238" y="3781425"/>
          <p14:tracePt t="75313" x="5616575" y="3781425"/>
          <p14:tracePt t="75325" x="5676900" y="3781425"/>
          <p14:tracePt t="75330" x="5727700" y="3781425"/>
          <p14:tracePt t="75341" x="5778500" y="3790950"/>
          <p14:tracePt t="75347" x="5795963" y="3798888"/>
          <p14:tracePt t="75358" x="5829300" y="3798888"/>
          <p14:tracePt t="75365" x="5889625" y="3806825"/>
          <p14:tracePt t="75370" x="5948363" y="3824288"/>
          <p14:tracePt t="75380" x="5991225" y="3832225"/>
          <p14:tracePt t="75385" x="6049963" y="3841750"/>
          <p14:tracePt t="75397" x="6110288" y="3849688"/>
          <p14:tracePt t="75408" x="6186488" y="3857625"/>
          <p14:tracePt t="75409" x="6254750" y="3867150"/>
          <p14:tracePt t="75419" x="6323013" y="3892550"/>
          <p14:tracePt t="75425" x="6391275" y="3908425"/>
          <p14:tracePt t="75435" x="6450013" y="3925888"/>
          <p14:tracePt t="75447" x="6526213" y="3925888"/>
          <p14:tracePt t="75451" x="6551613" y="3925888"/>
          <p14:tracePt t="75464" x="6586538" y="3925888"/>
          <p14:tracePt t="75465" x="6619875" y="3925888"/>
          <p14:tracePt t="75475" x="6627813" y="3925888"/>
          <p14:tracePt t="75502" x="6637338" y="3925888"/>
          <p14:tracePt t="75514" x="6654800" y="3925888"/>
          <p14:tracePt t="75532" x="6662738" y="3925888"/>
          <p14:tracePt t="75535" x="6680200" y="3925888"/>
          <p14:tracePt t="75547" x="6696075" y="3925888"/>
          <p14:tracePt t="75552" x="6705600" y="3925888"/>
          <p14:tracePt t="75563" x="6731000" y="3917950"/>
          <p14:tracePt t="75575" x="6799263" y="3908425"/>
          <p14:tracePt t="75585" x="6807200" y="3908425"/>
          <p14:tracePt t="75591" x="6832600" y="3908425"/>
          <p14:tracePt t="75602" x="6875463" y="3908425"/>
          <p14:tracePt t="75613" x="6900863" y="3908425"/>
          <p14:tracePt t="75617" x="6934200" y="3908425"/>
          <p14:tracePt t="75629" x="6985000" y="3900488"/>
          <p14:tracePt t="75631" x="6994525" y="3892550"/>
          <p14:tracePt t="75641" x="7019925" y="3883025"/>
          <p14:tracePt t="75652" x="7053263" y="3883025"/>
          <p14:tracePt t="75658" x="7078663" y="3875088"/>
          <p14:tracePt t="75667" x="7113588" y="3857625"/>
          <p14:tracePt t="75675" x="7138988" y="3857625"/>
          <p14:tracePt t="75682" x="7154863" y="3857625"/>
          <p14:tracePt t="75696" x="7172325" y="3849688"/>
          <p14:tracePt t="75699" x="7180263" y="3841750"/>
          <p14:tracePt t="75708" x="7215188" y="3824288"/>
          <p14:tracePt t="75715" x="7232650" y="3824288"/>
          <p14:tracePt t="75725" x="7248525" y="3816350"/>
          <p14:tracePt t="75730" x="7258050" y="3806825"/>
          <p14:tracePt t="75742" x="7265988" y="3806825"/>
          <p14:tracePt t="75747" x="7291388" y="3790950"/>
          <p14:tracePt t="75765" x="7308850" y="3781425"/>
          <p14:tracePt t="75769" x="7334250" y="3763963"/>
          <p14:tracePt t="75780" x="7342188" y="3763963"/>
          <p14:tracePt t="75791" x="7342188" y="3756025"/>
          <p14:tracePt t="75796" x="7377113" y="3748088"/>
          <p14:tracePt t="75813" x="7402513" y="3748088"/>
          <p14:tracePt t="75825" x="7418388" y="3748088"/>
          <p14:tracePt t="75832" x="7435850" y="3738563"/>
          <p14:tracePt t="75837" x="7453313" y="3730625"/>
          <p14:tracePt t="75847" x="7486650" y="3722688"/>
          <p14:tracePt t="75858" x="7494588" y="3722688"/>
          <p14:tracePt t="75863" x="7512050" y="3713163"/>
          <p14:tracePt t="75879" x="7537450" y="3697288"/>
          <p14:tracePt t="75892" x="7546975" y="3697288"/>
          <p14:tracePt t="75897" x="7562850" y="3697288"/>
          <p14:tracePt t="75901" x="7588250" y="3697288"/>
          <p14:tracePt t="75915" x="7597775" y="3687763"/>
          <p14:tracePt t="75917" x="7613650" y="3687763"/>
          <p14:tracePt t="75930" x="7639050" y="3662363"/>
          <p14:tracePt t="75938" x="7666038" y="3662363"/>
          <p14:tracePt t="75944" x="7673975" y="3662363"/>
          <p14:tracePt t="75952" x="7691438" y="3654425"/>
          <p14:tracePt t="75958" x="7724775" y="3646488"/>
          <p14:tracePt t="75967" x="7742238" y="3636963"/>
          <p14:tracePt t="75977" x="7767638" y="3629025"/>
          <p14:tracePt t="75983" x="7783513" y="3629025"/>
          <p14:tracePt t="75995" x="7810500" y="3619500"/>
          <p14:tracePt t="75998" x="7818438" y="3603625"/>
          <p14:tracePt t="76010" x="7843838" y="3594100"/>
          <p14:tracePt t="76019" x="7869238" y="3586163"/>
          <p14:tracePt t="76025" x="7886700" y="3578225"/>
          <p14:tracePt t="76033" x="7894638" y="3578225"/>
          <p14:tracePt t="76037" x="7920038" y="3560763"/>
          <p14:tracePt t="76047" x="7962900" y="3552825"/>
          <p14:tracePt t="76059" x="7970838" y="3535363"/>
          <p14:tracePt t="76065" x="7996238" y="3517900"/>
          <p14:tracePt t="76075" x="8013700" y="3509963"/>
          <p14:tracePt t="76091" x="8039100" y="3502025"/>
          <p14:tracePt t="76099" x="8047038" y="3492500"/>
          <p14:tracePt t="76103" x="8056563" y="3467100"/>
          <p14:tracePt t="76114" x="8081963" y="3459163"/>
          <p14:tracePt t="76125" x="8089900" y="3449638"/>
          <p14:tracePt t="76131" x="8099425" y="3441700"/>
          <p14:tracePt t="76141" x="8115300" y="3433763"/>
          <p14:tracePt t="76149" x="8124825" y="3424238"/>
          <p14:tracePt t="76158" x="8132763" y="3408363"/>
          <p14:tracePt t="76169" x="8140700" y="3398838"/>
          <p14:tracePt t="76205" x="8140700" y="3390900"/>
          <p14:tracePt t="76225" x="8140700" y="3382963"/>
          <p14:tracePt t="76235" x="8140700" y="3365500"/>
          <p14:tracePt t="76241" x="8140700" y="3355975"/>
          <p14:tracePt t="76258" x="8140700" y="3348038"/>
          <p14:tracePt t="76265" x="8140700" y="3340100"/>
          <p14:tracePt t="76275" x="8132763" y="3322638"/>
          <p14:tracePt t="76281" x="8124825" y="3305175"/>
          <p14:tracePt t="76285" x="8099425" y="3289300"/>
          <p14:tracePt t="76297" x="8074025" y="3271838"/>
          <p14:tracePt t="76308" x="8056563" y="3263900"/>
          <p14:tracePt t="76313" x="8039100" y="3254375"/>
          <p14:tracePt t="76325" x="7962900" y="3221038"/>
          <p14:tracePt t="76335" x="7945438" y="3211513"/>
          <p14:tracePt t="76347" x="7886700" y="3195638"/>
          <p14:tracePt t="76351" x="7861300" y="3195638"/>
          <p14:tracePt t="76364" x="7818438" y="3186113"/>
          <p14:tracePt t="76365" x="7775575" y="3178175"/>
          <p14:tracePt t="76375" x="7750175" y="3178175"/>
          <p14:tracePt t="76388" x="7716838" y="3178175"/>
          <p14:tracePt t="76391" x="7673975" y="3178175"/>
          <p14:tracePt t="76401" x="7639050" y="3160713"/>
          <p14:tracePt t="76408" x="7597775" y="3152775"/>
          <p14:tracePt t="76417" x="7562850" y="3144838"/>
          <p14:tracePt t="76428" x="7529513" y="3144838"/>
          <p14:tracePt t="76432" x="7504113" y="3135313"/>
          <p14:tracePt t="76441" x="7469188" y="3135313"/>
          <p14:tracePt t="76447" x="7461250" y="3127375"/>
          <p14:tracePt t="76458" x="7453313" y="3127375"/>
          <p14:tracePt t="76475" x="7427913" y="3127375"/>
          <p14:tracePt t="76498" x="7418388" y="3127375"/>
          <p14:tracePt t="76508" x="7410450" y="3127375"/>
          <p14:tracePt t="76756" x="7402513" y="3127375"/>
          <p14:tracePt t="76766" x="7385050" y="3127375"/>
          <p14:tracePt t="76769" x="7350125" y="3127375"/>
          <p14:tracePt t="76780" x="7308850" y="3127375"/>
          <p14:tracePt t="76791" x="7265988" y="3144838"/>
          <p14:tracePt t="76797" x="7164388" y="3152775"/>
          <p14:tracePt t="76808" x="7061200" y="3178175"/>
          <p14:tracePt t="76813" x="6959600" y="3186113"/>
          <p14:tracePt t="76825" x="6832600" y="3186113"/>
          <p14:tracePt t="76832" x="6696075" y="3186113"/>
          <p14:tracePt t="76836" x="6475413" y="3186113"/>
          <p14:tracePt t="76847" x="6272213" y="3186113"/>
          <p14:tracePt t="76852" x="5897563" y="3186113"/>
          <p14:tracePt t="76863" x="5557838" y="3186113"/>
          <p14:tracePt t="76876" x="4919663" y="3186113"/>
          <p14:tracePt t="76885" x="4683125" y="3186113"/>
          <p14:tracePt t="76892" x="4452938" y="3186113"/>
          <p14:tracePt t="76901" x="4308475" y="3186113"/>
          <p14:tracePt t="76914" x="4214813" y="3186113"/>
          <p14:tracePt t="76915" x="4197350" y="3186113"/>
          <p14:tracePt t="76925" x="4189413" y="3186113"/>
          <p14:tracePt t="77128" x="4181475" y="3186113"/>
          <p14:tracePt t="77138" x="4171950" y="3186113"/>
          <p14:tracePt t="77145" x="4164013" y="3186113"/>
          <p14:tracePt t="77153" x="4156075" y="3186113"/>
          <p14:tracePt t="77158" x="4138613" y="3170238"/>
          <p14:tracePt t="77169" x="4113213" y="3160713"/>
          <p14:tracePt t="77180" x="4087813" y="3152775"/>
          <p14:tracePt t="77183" x="4044950" y="3135313"/>
          <p14:tracePt t="77196" x="3994150" y="3127375"/>
          <p14:tracePt t="77199" x="3968750" y="3119438"/>
          <p14:tracePt t="77208" x="3951288" y="3101975"/>
          <p14:tracePt t="77219" x="3935413" y="3101975"/>
          <p14:tracePt t="77225" x="3892550" y="3094038"/>
          <p14:tracePt t="77233" x="3875088" y="3084513"/>
          <p14:tracePt t="77249" x="3849688" y="3084513"/>
          <p14:tracePt t="77259" x="3849688" y="3076575"/>
          <p14:tracePt t="77263" x="3832225" y="3076575"/>
          <p14:tracePt t="77275" x="3824288" y="3076575"/>
          <p14:tracePt t="77292" x="3806825" y="3076575"/>
          <p14:tracePt t="77319" x="3798888" y="3076575"/>
          <p14:tracePt t="77537" x="3824288" y="3084513"/>
          <p14:tracePt t="77547" x="3867150" y="3094038"/>
          <p14:tracePt t="77551" x="3892550" y="3109913"/>
          <p14:tracePt t="77563" x="3925888" y="3119438"/>
          <p14:tracePt t="77575" x="3968750" y="3127375"/>
          <p14:tracePt t="77580" x="4027488" y="3127375"/>
          <p14:tracePt t="77587" x="4105275" y="3135313"/>
          <p14:tracePt t="77591" x="4171950" y="3135313"/>
          <p14:tracePt t="77601" x="4214813" y="3135313"/>
          <p14:tracePt t="77613" x="4257675" y="3135313"/>
          <p14:tracePt t="77617" x="4275138" y="3135313"/>
          <p14:tracePt t="77627" x="4291013" y="3135313"/>
          <p14:tracePt t="77644" x="4308475" y="3135313"/>
          <p14:tracePt t="77658" x="4316413" y="3135313"/>
          <p14:tracePt t="77664" x="4325938" y="3135313"/>
          <p14:tracePt t="77675" x="4333875" y="3135313"/>
          <p14:tracePt t="77683" x="4341813" y="3135313"/>
          <p14:tracePt t="77687" x="4351338" y="3135313"/>
          <p14:tracePt t="77697" x="4368800" y="3135313"/>
          <p14:tracePt t="77708" x="4376738" y="3135313"/>
          <p14:tracePt t="77725" x="4402138" y="3135313"/>
          <p14:tracePt t="77729" x="4427538" y="3135313"/>
          <p14:tracePt t="77738" x="4452938" y="3135313"/>
          <p14:tracePt t="77749" x="4470400" y="3135313"/>
          <p14:tracePt t="77753" x="4478338" y="3135313"/>
          <p14:tracePt t="77764" x="4503738" y="3135313"/>
          <p14:tracePt t="77769" x="4546600" y="3135313"/>
          <p14:tracePt t="77780" x="4572000" y="3135313"/>
          <p14:tracePt t="77792" x="4589463" y="3135313"/>
          <p14:tracePt t="77793" x="4614863" y="3135313"/>
          <p14:tracePt t="77803" x="4657725" y="3135313"/>
          <p14:tracePt t="77809" x="4673600" y="3135313"/>
          <p14:tracePt t="77819" x="4691063" y="3135313"/>
          <p14:tracePt t="77830" x="4716463" y="3135313"/>
          <p14:tracePt t="77833" x="4741863" y="3135313"/>
          <p14:tracePt t="77843" x="4759325" y="3135313"/>
          <p14:tracePt t="77849" x="4802188" y="3135313"/>
          <p14:tracePt t="77859" x="4835525" y="3135313"/>
          <p14:tracePt t="77875" x="4894263" y="3135313"/>
          <p14:tracePt t="77883" x="4937125" y="3135313"/>
          <p14:tracePt t="77892" x="4962525" y="3144838"/>
          <p14:tracePt t="77899" x="5022850" y="3152775"/>
          <p14:tracePt t="77909" x="5073650" y="3152775"/>
          <p14:tracePt t="77915" x="5116513" y="3152775"/>
          <p14:tracePt t="77926" x="5141913" y="3152775"/>
          <p14:tracePt t="77932" x="5149850" y="3160713"/>
          <p14:tracePt t="77942" x="5157788" y="3160713"/>
          <p14:tracePt t="77949" x="5167313" y="3160713"/>
          <p14:tracePt t="78318" x="5175250" y="3160713"/>
          <p14:tracePt t="78329" x="5192713" y="3160713"/>
          <p14:tracePt t="78500" x="5175250" y="3160713"/>
          <p14:tracePt t="78509" x="5167313" y="3160713"/>
          <p14:tracePt t="78515" x="5141913" y="3160713"/>
          <p14:tracePt t="78525" x="5106988" y="3160713"/>
          <p14:tracePt t="78536" x="5099050" y="3160713"/>
          <p14:tracePt t="78541" x="5064125" y="3160713"/>
          <p14:tracePt t="78549" x="5056188" y="3160713"/>
          <p14:tracePt t="78558" x="5038725" y="3160713"/>
          <p14:tracePt t="78565" x="5030788" y="3160713"/>
          <p14:tracePt t="78575" x="5022850" y="3160713"/>
          <p14:tracePt t="78591" x="5005388" y="3160713"/>
          <p14:tracePt t="78597" x="4997450" y="3160713"/>
          <p14:tracePt t="78615" x="4987925" y="3160713"/>
          <p14:tracePt t="78625" x="4979988" y="3160713"/>
          <p14:tracePt t="78642" x="4962525" y="3160713"/>
          <p14:tracePt t="78647" x="4954588" y="3160713"/>
          <p14:tracePt t="78658" x="4937125" y="3160713"/>
          <p14:tracePt t="78667" x="4929188" y="3160713"/>
          <p14:tracePt t="78675" x="4919663" y="3160713"/>
          <p14:tracePt t="78682" x="4911725" y="3160713"/>
          <p14:tracePt t="78691" x="4903788" y="3160713"/>
          <p14:tracePt t="78696" x="4894263" y="3160713"/>
          <p14:tracePt t="78708" x="4886325" y="3160713"/>
          <p14:tracePt t="78713" x="4868863" y="3160713"/>
          <p14:tracePt t="78725" x="4860925" y="3160713"/>
          <p14:tracePt t="78732" x="4852988" y="3160713"/>
          <p14:tracePt t="78737" x="4835525" y="3160713"/>
          <p14:tracePt t="78758" x="4827588" y="3160713"/>
          <p14:tracePt t="78959" x="4852988" y="3170238"/>
          <p14:tracePt t="78969" x="4894263" y="3170238"/>
          <p14:tracePt t="78979" x="4919663" y="3170238"/>
          <p14:tracePt t="78983" x="4946650" y="3170238"/>
          <p14:tracePt t="78993" x="4987925" y="3170238"/>
          <p14:tracePt t="78999" x="5030788" y="3170238"/>
          <p14:tracePt t="79009" x="5091113" y="3170238"/>
          <p14:tracePt t="79019" x="5132388" y="3170238"/>
          <p14:tracePt t="79025" x="5208588" y="3170238"/>
          <p14:tracePt t="79035" x="5251450" y="3170238"/>
          <p14:tracePt t="79041" x="5311775" y="3170238"/>
          <p14:tracePt t="79049" x="5353050" y="3170238"/>
          <p14:tracePt t="79059" x="5405438" y="3170238"/>
          <p14:tracePt t="79063" x="5456238" y="3170238"/>
          <p14:tracePt t="79075" x="5497513" y="3170238"/>
          <p14:tracePt t="79080" x="5540375" y="3170238"/>
          <p14:tracePt t="79091" x="5575300" y="3170238"/>
          <p14:tracePt t="79099" x="5600700" y="3170238"/>
          <p14:tracePt t="79108" x="5641975" y="3170238"/>
          <p14:tracePt t="79115" x="5668963" y="3170238"/>
          <p14:tracePt t="79125" x="5684838" y="3170238"/>
          <p14:tracePt t="79272" x="5694363" y="3170238"/>
          <p14:tracePt t="79282" x="5710238" y="3170238"/>
          <p14:tracePt t="79292" x="5719763" y="3170238"/>
          <p14:tracePt t="79298" x="5727700" y="3170238"/>
          <p14:tracePt t="79308" x="5761038" y="3160713"/>
          <p14:tracePt t="79317" x="5795963" y="3152775"/>
          <p14:tracePt t="79325" x="5813425" y="3152775"/>
          <p14:tracePt t="79332" x="5821363" y="3144838"/>
          <p14:tracePt t="79337" x="5846763" y="3144838"/>
          <p14:tracePt t="79347" x="5872163" y="3144838"/>
          <p14:tracePt t="79358" x="5880100" y="3144838"/>
          <p14:tracePt t="79363" x="5889625" y="3144838"/>
          <p14:tracePt t="79375" x="5897563" y="3144838"/>
          <p14:tracePt t="79954" x="5889625" y="3144838"/>
          <p14:tracePt t="79973" x="5880100" y="3144838"/>
          <p14:tracePt t="79988" x="5864225" y="3144838"/>
          <p14:tracePt t="80103" x="5872163" y="3135313"/>
          <p14:tracePt t="80114" x="5889625" y="3119438"/>
          <p14:tracePt t="80125" x="5922963" y="3101975"/>
          <p14:tracePt t="80131" x="5932488" y="3101975"/>
          <p14:tracePt t="80141" x="5957888" y="3101975"/>
          <p14:tracePt t="80143" x="6008688" y="3101975"/>
          <p14:tracePt t="80153" x="6042025" y="3101975"/>
          <p14:tracePt t="80163" x="6084888" y="3101975"/>
          <p14:tracePt t="80169" x="6118225" y="3101975"/>
          <p14:tracePt t="80180" x="6143625" y="3101975"/>
          <p14:tracePt t="80185" x="6169025" y="3101975"/>
          <p14:tracePt t="80196" x="6194425" y="3101975"/>
          <p14:tracePt t="80208" x="6203950" y="3101975"/>
          <p14:tracePt t="80235" x="6221413" y="3101975"/>
          <p14:tracePt t="80257" x="6229350" y="3101975"/>
          <p14:tracePt t="80262" x="6246813" y="3101975"/>
          <p14:tracePt t="80336" x="6254750" y="3101975"/>
          <p14:tracePt t="80346" x="6272213" y="3101975"/>
          <p14:tracePt t="80363" x="6288088" y="3101975"/>
          <p14:tracePt t="80376" x="6338888" y="3101975"/>
          <p14:tracePt t="80385" x="6356350" y="3101975"/>
          <p14:tracePt t="80397" x="6373813" y="3109913"/>
          <p14:tracePt t="80401" x="6391275" y="3109913"/>
          <p14:tracePt t="80413" x="6416675" y="3119438"/>
          <p14:tracePt t="80417" x="6450013" y="3119438"/>
          <p14:tracePt t="80435" x="6467475" y="3119438"/>
          <p14:tracePt t="80441" x="6475413" y="3127375"/>
          <p14:tracePt t="80982" x="6467475" y="3127375"/>
          <p14:tracePt t="80986" x="6432550" y="3127375"/>
          <p14:tracePt t="80995" x="6407150" y="3127375"/>
          <p14:tracePt t="81008" x="6381750" y="3127375"/>
          <p14:tracePt t="81014" x="6365875" y="3127375"/>
          <p14:tracePt t="81025" x="6313488" y="3127375"/>
          <p14:tracePt t="81031" x="6305550" y="3127375"/>
          <p14:tracePt t="81047" x="6297613" y="3127375"/>
          <p14:tracePt t="81058" x="6280150" y="3127375"/>
          <p14:tracePt t="81087" x="6262688" y="3119438"/>
          <p14:tracePt t="81091" x="6254750" y="3119438"/>
          <p14:tracePt t="81101" x="6246813" y="3119438"/>
          <p14:tracePt t="81113" x="6237288" y="3119438"/>
          <p14:tracePt t="81117" x="6221413" y="3109913"/>
          <p14:tracePt t="81129" x="6211888" y="3094038"/>
          <p14:tracePt t="81133" x="6203950" y="3084513"/>
          <p14:tracePt t="81153" x="6194425" y="3084513"/>
          <p14:tracePt t="81950" x="6194425" y="3067050"/>
          <p14:tracePt t="81953" x="6194425" y="3059113"/>
          <p14:tracePt t="81965" x="6229350" y="3041650"/>
          <p14:tracePt t="81970" x="6229350" y="3033713"/>
          <p14:tracePt t="81980" x="6237288" y="3025775"/>
          <p14:tracePt t="82172" x="6221413" y="3025775"/>
          <p14:tracePt t="82182" x="6203950" y="3025775"/>
          <p14:tracePt t="82192" x="6186488" y="3025775"/>
          <p14:tracePt t="82198" x="6178550" y="3025775"/>
          <p14:tracePt t="82208" x="6135688" y="3025775"/>
          <p14:tracePt t="82213" x="6127750" y="3033713"/>
          <p14:tracePt t="82225" x="6084888" y="3041650"/>
          <p14:tracePt t="82232" x="6034088" y="3051175"/>
          <p14:tracePt t="82238" x="5999163" y="3059113"/>
          <p14:tracePt t="82247" x="5957888" y="3059113"/>
          <p14:tracePt t="82252" x="5922963" y="3067050"/>
          <p14:tracePt t="82263" x="5915025" y="3076575"/>
          <p14:tracePt t="82280" x="5889625" y="3076575"/>
          <p14:tracePt t="82291" x="5889625" y="3084513"/>
          <p14:tracePt t="82303" x="5872163" y="3084513"/>
          <p14:tracePt t="82309" x="5854700" y="3084513"/>
          <p14:tracePt t="82319" x="5846763" y="3084513"/>
          <p14:tracePt t="82325" x="5838825" y="3084513"/>
          <p14:tracePt t="82333" x="5829300" y="3084513"/>
          <p14:tracePt t="82344" x="5803900" y="3084513"/>
          <p14:tracePt t="82349" x="5770563" y="3084513"/>
          <p14:tracePt t="82359" x="5753100" y="3084513"/>
          <p14:tracePt t="82365" x="5735638" y="3084513"/>
          <p14:tracePt t="82375" x="5710238" y="3084513"/>
          <p14:tracePt t="82381" x="5684838" y="3084513"/>
          <p14:tracePt t="82392" x="5668963" y="3084513"/>
          <p14:tracePt t="82401" x="5634038" y="3084513"/>
          <p14:tracePt t="82408" x="5608638" y="3084513"/>
          <p14:tracePt t="82415" x="5565775" y="3084513"/>
          <p14:tracePt t="82425" x="5557838" y="3084513"/>
          <p14:tracePt t="82431" x="5532438" y="3084513"/>
          <p14:tracePt t="82441" x="5497513" y="3084513"/>
          <p14:tracePt t="82447" x="5481638" y="3084513"/>
          <p14:tracePt t="82458" x="5446713" y="3084513"/>
          <p14:tracePt t="82463" x="5413375" y="3076575"/>
          <p14:tracePt t="82475" x="5370513" y="3076575"/>
          <p14:tracePt t="82482" x="5337175" y="3076575"/>
          <p14:tracePt t="82485" x="5286375" y="3076575"/>
          <p14:tracePt t="82497" x="5226050" y="3076575"/>
          <p14:tracePt t="82502" x="5157788" y="3076575"/>
          <p14:tracePt t="82513" x="5073650" y="3076575"/>
          <p14:tracePt t="82525" x="4997450" y="3076575"/>
          <p14:tracePt t="82529" x="4911725" y="3076575"/>
          <p14:tracePt t="82537" x="4843463" y="3076575"/>
          <p14:tracePt t="82542" x="4775200" y="3076575"/>
          <p14:tracePt t="82551" x="4683125" y="3076575"/>
          <p14:tracePt t="82561" x="4630738" y="3076575"/>
          <p14:tracePt t="82567" x="4572000" y="3076575"/>
          <p14:tracePt t="82580" x="4529138" y="3076575"/>
          <p14:tracePt t="82582" x="4486275" y="3076575"/>
          <p14:tracePt t="82591" x="4470400" y="3076575"/>
          <p14:tracePt t="82601" x="4460875" y="3076575"/>
          <p14:tracePt t="82754" x="4452938" y="3076575"/>
          <p14:tracePt t="82770" x="4445000" y="3076575"/>
          <p14:tracePt t="82789" x="4435475" y="3076575"/>
          <p14:tracePt t="82803" x="4419600" y="3076575"/>
          <p14:tracePt t="82829" x="4402138" y="3076575"/>
          <p14:tracePt t="83078" x="4402138" y="3067050"/>
          <p14:tracePt t="83088" x="4402138" y="3059113"/>
          <p14:tracePt t="83101" x="4435475" y="3033713"/>
          <p14:tracePt t="83113" x="4460875" y="3025775"/>
          <p14:tracePt t="83117" x="4521200" y="3008313"/>
          <p14:tracePt t="83129" x="4579938" y="3000375"/>
          <p14:tracePt t="83138" x="4589463" y="3000375"/>
          <p14:tracePt t="83141" x="4622800" y="2990850"/>
          <p14:tracePt t="83152" x="4657725" y="2982913"/>
          <p14:tracePt t="83158" x="4683125" y="2982913"/>
          <p14:tracePt t="83175" x="4699000" y="2982913"/>
          <p14:tracePt t="83182" x="4708525" y="2982913"/>
          <p14:tracePt t="83191" x="4724400" y="2974975"/>
          <p14:tracePt t="83201" x="4741863" y="2974975"/>
          <p14:tracePt t="83208" x="4784725" y="2974975"/>
          <p14:tracePt t="83217" x="4810125" y="2974975"/>
          <p14:tracePt t="83225" x="4843463" y="2974975"/>
          <p14:tracePt t="83232" x="4878388" y="2974975"/>
          <p14:tracePt t="83241" x="4903788" y="2965450"/>
          <p14:tracePt t="83247" x="4919663" y="2965450"/>
          <p14:tracePt t="83258" x="4937125" y="2965450"/>
          <p14:tracePt t="83263" x="4946650" y="2965450"/>
          <p14:tracePt t="83275" x="4962525" y="2957513"/>
          <p14:tracePt t="83281" x="4979988" y="2957513"/>
          <p14:tracePt t="83288" x="4987925" y="2957513"/>
          <p14:tracePt t="83297" x="5005388" y="2957513"/>
          <p14:tracePt t="83303" x="5022850" y="2949575"/>
          <p14:tracePt t="83313" x="5038725" y="2949575"/>
          <p14:tracePt t="83325" x="5081588" y="2949575"/>
          <p14:tracePt t="83330" x="5116513" y="2949575"/>
          <p14:tracePt t="83338" x="5149850" y="2949575"/>
          <p14:tracePt t="83345" x="5208588" y="2949575"/>
          <p14:tracePt t="83353" x="5294313" y="2949575"/>
          <p14:tracePt t="83363" x="5380038" y="2949575"/>
          <p14:tracePt t="83367" x="5464175" y="2949575"/>
          <p14:tracePt t="83380" x="5583238" y="2949575"/>
          <p14:tracePt t="83383" x="5676900" y="2949575"/>
          <p14:tracePt t="83393" x="5778500" y="2949575"/>
          <p14:tracePt t="83403" x="5889625" y="2949575"/>
          <p14:tracePt t="83409" x="6016625" y="2949575"/>
          <p14:tracePt t="83419" x="6127750" y="2949575"/>
          <p14:tracePt t="83425" x="6254750" y="2949575"/>
          <p14:tracePt t="83433" x="6356350" y="2949575"/>
          <p14:tracePt t="83445" x="6416675" y="2949575"/>
          <p14:tracePt t="83449" x="6457950" y="2949575"/>
          <p14:tracePt t="83459" x="6475413" y="2949575"/>
          <p14:tracePt t="83556" x="6475413" y="2940050"/>
          <p14:tracePt t="83577" x="6442075" y="2914650"/>
          <p14:tracePt t="83579" x="6416675" y="2914650"/>
          <p14:tracePt t="83591" x="6381750" y="2906713"/>
          <p14:tracePt t="83599" x="6323013" y="2906713"/>
          <p14:tracePt t="83608" x="6305550" y="2906713"/>
          <p14:tracePt t="83615" x="6262688" y="2906713"/>
          <p14:tracePt t="83619" x="6203950" y="2897188"/>
          <p14:tracePt t="83630" x="6118225" y="2897188"/>
          <p14:tracePt t="83641" x="6034088" y="2897188"/>
          <p14:tracePt t="83647" x="5940425" y="2897188"/>
          <p14:tracePt t="83659" x="5821363" y="2897188"/>
          <p14:tracePt t="83659" x="5727700" y="2897188"/>
          <p14:tracePt t="83669" x="5626100" y="2889250"/>
          <p14:tracePt t="83682" x="5524500" y="2871788"/>
          <p14:tracePt t="83685" x="5430838" y="2871788"/>
          <p14:tracePt t="83696" x="5327650" y="2863850"/>
          <p14:tracePt t="83702" x="5268913" y="2863850"/>
          <p14:tracePt t="83713" x="5208588" y="2863850"/>
          <p14:tracePt t="83725" x="5106988" y="2855913"/>
          <p14:tracePt t="83735" x="5073650" y="2855913"/>
          <p14:tracePt t="83741" x="5030788" y="2855913"/>
          <p14:tracePt t="83751" x="4972050" y="2855913"/>
          <p14:tracePt t="83763" x="4929188" y="2855913"/>
          <p14:tracePt t="83765" x="4886325" y="2855913"/>
          <p14:tracePt t="83779" x="4852988" y="2855913"/>
          <p14:tracePt t="83782" x="4810125" y="2855913"/>
          <p14:tracePt t="83791" x="4784725" y="2855913"/>
          <p14:tracePt t="83802" x="4759325" y="2855913"/>
          <p14:tracePt t="83808" x="4741863" y="2855913"/>
          <p14:tracePt t="83817" x="4733925" y="2855913"/>
          <p14:tracePt t="83825" x="4708525" y="2846388"/>
          <p14:tracePt t="83832" x="4699000" y="2846388"/>
          <p14:tracePt t="83842" x="4691063" y="2846388"/>
          <p14:tracePt t="83858" x="4683125" y="2846388"/>
          <p14:tracePt t="83863" x="4673600" y="2838450"/>
          <p14:tracePt t="83903" x="4648200" y="2838450"/>
          <p14:tracePt t="83933" x="4640263" y="2838450"/>
          <p14:tracePt t="83943" x="4630738" y="2838450"/>
          <p14:tracePt t="83969" x="4622800" y="2838450"/>
          <p14:tracePt t="83983" x="4605338" y="2838450"/>
          <p14:tracePt t="83995" x="4589463" y="2830513"/>
          <p14:tracePt t="84003" x="4579938" y="2830513"/>
          <p14:tracePt t="84008" x="4564063" y="2830513"/>
          <p14:tracePt t="84019" x="4529138" y="2830513"/>
          <p14:tracePt t="84025" x="4513263" y="2830513"/>
          <p14:tracePt t="84033" x="4486275" y="2820988"/>
          <p14:tracePt t="84043" x="4460875" y="2820988"/>
          <p14:tracePt t="84049" x="4445000" y="2820988"/>
          <p14:tracePt t="84059" x="4410075" y="2820988"/>
          <p14:tracePt t="84064" x="4384675" y="2820988"/>
          <p14:tracePt t="84075" x="4351338" y="2820988"/>
          <p14:tracePt t="84083" x="4341813" y="2820988"/>
          <p14:tracePt t="84091" x="4308475" y="2820988"/>
          <p14:tracePt t="84099" x="4283075" y="2820988"/>
          <p14:tracePt t="84103" x="4265613" y="2820988"/>
          <p14:tracePt t="84113" x="4249738" y="2820988"/>
          <p14:tracePt t="84125" x="4240213" y="2820988"/>
          <p14:tracePt t="84130" x="4224338" y="2820988"/>
          <p14:tracePt t="84141" x="4206875" y="2820988"/>
          <p14:tracePt t="84147" x="4197350" y="2820988"/>
          <p14:tracePt t="84158" x="4189413" y="2820988"/>
          <p14:tracePt t="84165" x="4181475" y="2820988"/>
          <p14:tracePt t="84185" x="4164013" y="2820988"/>
          <p14:tracePt t="84199" x="4156075" y="2820988"/>
          <p14:tracePt t="84216" x="4146550" y="2820988"/>
          <p14:tracePt t="84225" x="4138613" y="2820988"/>
          <p14:tracePt t="84241" x="4130675" y="2820988"/>
          <p14:tracePt t="84252" x="4121150" y="2820988"/>
          <p14:tracePt t="84263" x="4113213" y="2820988"/>
          <p14:tracePt t="84285" x="4105275" y="2820988"/>
          <p14:tracePt t="84296" x="4095750" y="2820988"/>
          <p14:tracePt t="84315" x="4079875" y="2820988"/>
          <p14:tracePt t="84325" x="4070350" y="2820988"/>
          <p14:tracePt t="84357" x="4062413" y="2820988"/>
          <p14:tracePt t="84367" x="4052888" y="2820988"/>
          <p14:tracePt t="84375" x="4044950" y="2820988"/>
          <p14:tracePt t="84391" x="4037013" y="2820988"/>
          <p14:tracePt t="84413" x="4027488" y="2820988"/>
          <p14:tracePt t="84451" x="4019550" y="2820988"/>
          <p14:tracePt t="84472" x="4002088" y="2820988"/>
          <p14:tracePt t="84514" x="3994150" y="2820988"/>
          <p14:tracePt t="84524" x="3986213" y="2820988"/>
          <p14:tracePt t="84544" x="3976688" y="2820988"/>
          <p14:tracePt t="84557" x="3968750" y="2820988"/>
          <p14:tracePt t="84565" x="3960813" y="2820988"/>
          <p14:tracePt t="84613" x="3943350" y="2820988"/>
          <p14:tracePt t="84629" x="3935413" y="2820988"/>
          <p14:tracePt t="84639" x="3925888" y="2820988"/>
          <p14:tracePt t="84650" x="3908425" y="2820988"/>
          <p14:tracePt t="84659" x="3900488" y="2820988"/>
          <p14:tracePt t="84683" x="3892550" y="2820988"/>
          <p14:tracePt t="84710" x="3892550" y="2830513"/>
          <p14:tracePt t="84716" x="3857625" y="2838450"/>
          <p14:tracePt t="84726" x="3849688" y="2838450"/>
          <p14:tracePt t="84735" x="3841750" y="2846388"/>
          <p14:tracePt t="84749" x="3841750" y="2863850"/>
          <p14:tracePt t="84760" x="3832225" y="2889250"/>
          <p14:tracePt t="84775" x="3824288" y="2906713"/>
          <p14:tracePt t="84785" x="3824288" y="2914650"/>
          <p14:tracePt t="84791" x="3824288" y="2940050"/>
          <p14:tracePt t="84799" x="3824288" y="2965450"/>
          <p14:tracePt t="84808" x="3824288" y="3000375"/>
          <p14:tracePt t="84815" x="3824288" y="3041650"/>
          <p14:tracePt t="84825" x="3824288" y="3059113"/>
          <p14:tracePt t="84832" x="3824288" y="3101975"/>
          <p14:tracePt t="84841" x="3824288" y="3160713"/>
          <p14:tracePt t="84846" x="3824288" y="3195638"/>
          <p14:tracePt t="84858" x="3832225" y="3238500"/>
          <p14:tracePt t="84865" x="3867150" y="3297238"/>
          <p14:tracePt t="84875" x="3883025" y="3322638"/>
          <p14:tracePt t="84892" x="3943350" y="3390900"/>
          <p14:tracePt t="84897" x="3994150" y="3441700"/>
          <p14:tracePt t="84909" x="4044950" y="3475038"/>
          <p14:tracePt t="84912" x="4105275" y="3509963"/>
          <p14:tracePt t="84925" x="4171950" y="3552825"/>
          <p14:tracePt t="84930" x="4249738" y="3586163"/>
          <p14:tracePt t="84935" x="4300538" y="3603625"/>
          <p14:tracePt t="84947" x="4368800" y="3629025"/>
          <p14:tracePt t="84952" x="4419600" y="3636963"/>
          <p14:tracePt t="84963" x="4460875" y="3654425"/>
          <p14:tracePt t="84967" x="4521200" y="3662363"/>
          <p14:tracePt t="84979" x="4579938" y="3671888"/>
          <p14:tracePt t="84988" x="4648200" y="3697288"/>
          <p14:tracePt t="84991" x="4708525" y="3705225"/>
          <p14:tracePt t="85002" x="4749800" y="3705225"/>
          <p14:tracePt t="85008" x="4818063" y="3705225"/>
          <p14:tracePt t="85017" x="4878388" y="3705225"/>
          <p14:tracePt t="85029" x="4962525" y="3705225"/>
          <p14:tracePt t="85033" x="5022850" y="3705225"/>
          <p14:tracePt t="85044" x="5081588" y="3705225"/>
          <p14:tracePt t="85047" x="5132388" y="3705225"/>
          <p14:tracePt t="85058" x="5183188" y="3705225"/>
          <p14:tracePt t="85068" x="5235575" y="3705225"/>
          <p14:tracePt t="85075" x="5294313" y="3705225"/>
          <p14:tracePt t="85083" x="5337175" y="3705225"/>
          <p14:tracePt t="85087" x="5413375" y="3705225"/>
          <p14:tracePt t="85097" x="5456238" y="3705225"/>
          <p14:tracePt t="85108" x="5524500" y="3705225"/>
          <p14:tracePt t="85113" x="5600700" y="3705225"/>
          <p14:tracePt t="85125" x="5651500" y="3705225"/>
          <p14:tracePt t="85127" x="5735638" y="3705225"/>
          <p14:tracePt t="85137" x="5813425" y="3705225"/>
          <p14:tracePt t="85147" x="5897563" y="3705225"/>
          <p14:tracePt t="85153" x="5983288" y="3705225"/>
          <p14:tracePt t="85163" x="6067425" y="3705225"/>
          <p14:tracePt t="85169" x="6135688" y="3705225"/>
          <p14:tracePt t="85180" x="6221413" y="3705225"/>
          <p14:tracePt t="85192" x="6280150" y="3705225"/>
          <p14:tracePt t="85193" x="6338888" y="3705225"/>
          <p14:tracePt t="85203" x="6381750" y="3705225"/>
          <p14:tracePt t="85210" x="6457950" y="3705225"/>
          <p14:tracePt t="85219" x="6510338" y="3705225"/>
          <p14:tracePt t="85225" x="6569075" y="3705225"/>
          <p14:tracePt t="85235" x="6627813" y="3705225"/>
          <p14:tracePt t="85246" x="6713538" y="3705225"/>
          <p14:tracePt t="85249" x="6815138" y="3705225"/>
          <p14:tracePt t="85263" x="6908800" y="3705225"/>
          <p14:tracePt t="85265" x="7010400" y="3705225"/>
          <p14:tracePt t="85275" x="7113588" y="3705225"/>
          <p14:tracePt t="85285" x="7197725" y="3705225"/>
          <p14:tracePt t="85291" x="7283450" y="3705225"/>
          <p14:tracePt t="85302" x="7367588" y="3705225"/>
          <p14:tracePt t="85308" x="7435850" y="3705225"/>
          <p14:tracePt t="85315" x="7504113" y="3705225"/>
          <p14:tracePt t="85325" x="7562850" y="3705225"/>
          <p14:tracePt t="85332" x="7588250" y="3705225"/>
          <p14:tracePt t="85341" x="7597775" y="3705225"/>
          <p14:tracePt t="85347" x="7605713" y="3705225"/>
          <p14:tracePt t="85363" x="7623175" y="3705225"/>
          <p14:tracePt t="85766" x="7613650" y="3705225"/>
          <p14:tracePt t="85786" x="7605713" y="3705225"/>
          <p14:tracePt t="85822" x="7597775" y="3705225"/>
          <p14:tracePt t="85836" x="7588250" y="3705225"/>
          <p14:tracePt t="85868" x="7580313" y="3705225"/>
          <p14:tracePt t="85876" x="7572375" y="3705225"/>
          <p14:tracePt t="85881" x="7562850" y="3705225"/>
          <p14:tracePt t="85892" x="7554913" y="3705225"/>
          <p14:tracePt t="85898" x="7546975" y="3705225"/>
          <p14:tracePt t="85924" x="7537450" y="3705225"/>
          <p14:tracePt t="85934" x="7529513" y="3705225"/>
          <p14:tracePt t="85953" x="7521575" y="3705225"/>
          <p14:tracePt t="85963" x="7512050" y="3705225"/>
          <p14:tracePt t="86030" x="7504113" y="3705225"/>
          <p14:tracePt t="86040" x="7494588" y="3705225"/>
          <p14:tracePt t="86049" x="7478713" y="3705225"/>
          <p14:tracePt t="86053" x="7469188" y="3722688"/>
          <p14:tracePt t="86064" x="7461250" y="3730625"/>
          <p14:tracePt t="86075" x="7453313" y="3730625"/>
          <p14:tracePt t="86085" x="7443788" y="3730625"/>
          <p14:tracePt t="86096" x="7435850" y="3730625"/>
          <p14:tracePt t="86109" x="7427913" y="3730625"/>
          <p14:tracePt t="86119" x="7418388" y="3730625"/>
          <p14:tracePt t="86130" x="7392988" y="3730625"/>
          <p14:tracePt t="86135" x="7377113" y="3730625"/>
          <p14:tracePt t="86146" x="7367588" y="3730625"/>
          <p14:tracePt t="86149" x="7342188" y="3730625"/>
          <p14:tracePt t="86159" x="7308850" y="3713163"/>
          <p14:tracePt t="86169" x="7258050" y="3697288"/>
          <p14:tracePt t="86175" x="7215188" y="3687763"/>
          <p14:tracePt t="86185" x="7164388" y="3671888"/>
          <p14:tracePt t="86191" x="7121525" y="3654425"/>
          <p14:tracePt t="86201" x="7088188" y="3646488"/>
          <p14:tracePt t="86213" x="7061200" y="3629025"/>
          <p14:tracePt t="86217" x="7027863" y="3603625"/>
          <p14:tracePt t="86229" x="6994525" y="3586163"/>
          <p14:tracePt t="86231" x="6969125" y="3568700"/>
          <p14:tracePt t="86241" x="6959600" y="3560763"/>
          <p14:tracePt t="86247" x="6943725" y="3543300"/>
          <p14:tracePt t="86258" x="6934200" y="3527425"/>
          <p14:tracePt t="86267" x="6908800" y="3517900"/>
          <p14:tracePt t="86275" x="6883400" y="3492500"/>
          <p14:tracePt t="86282" x="6875463" y="3467100"/>
          <p14:tracePt t="86288" x="6850063" y="3424238"/>
          <p14:tracePt t="86297" x="6824663" y="3382963"/>
          <p14:tracePt t="86308" x="6781800" y="3348038"/>
          <p14:tracePt t="86313" x="6756400" y="3297238"/>
          <p14:tracePt t="86325" x="6731000" y="3289300"/>
          <p14:tracePt t="86329" x="6680200" y="3254375"/>
          <p14:tracePt t="86337" x="6637338" y="3238500"/>
          <p14:tracePt t="86347" x="6561138" y="3178175"/>
          <p14:tracePt t="86353" x="6510338" y="3135313"/>
          <p14:tracePt t="86363" x="6432550" y="3094038"/>
          <p14:tracePt t="86367" x="6381750" y="3059113"/>
          <p14:tracePt t="86379" x="6330950" y="3033713"/>
          <p14:tracePt t="86388" x="6288088" y="2990850"/>
          <p14:tracePt t="86395" x="6237288" y="2965450"/>
          <p14:tracePt t="86403" x="6203950" y="2949575"/>
          <p14:tracePt t="86408" x="6178550" y="2922588"/>
          <p14:tracePt t="86417" x="6161088" y="2889250"/>
          <p14:tracePt t="86429" x="6127750" y="2863850"/>
          <p14:tracePt t="86433" x="6092825" y="2820988"/>
          <p14:tracePt t="86446" x="6049963" y="2805113"/>
          <p14:tracePt t="86449" x="5991225" y="2762250"/>
          <p14:tracePt t="86459" x="5940425" y="2736850"/>
          <p14:tracePt t="86469" x="5880100" y="2686050"/>
          <p14:tracePt t="86475" x="5788025" y="2660650"/>
          <p14:tracePt t="86483" x="5702300" y="2633663"/>
          <p14:tracePt t="86491" x="5626100" y="2608263"/>
          <p14:tracePt t="86499" x="5549900" y="2582863"/>
          <p14:tracePt t="86510" x="5464175" y="2557463"/>
          <p14:tracePt t="86514" x="5387975" y="2541588"/>
          <p14:tracePt t="86525" x="5294313" y="2516188"/>
          <p14:tracePt t="86530" x="5200650" y="2489200"/>
          <p14:tracePt t="86541" x="5099050" y="2473325"/>
          <p14:tracePt t="86549" x="4997450" y="2447925"/>
          <p14:tracePt t="86558" x="4903788" y="2422525"/>
          <p14:tracePt t="86566" x="4802188" y="2405063"/>
          <p14:tracePt t="86569" x="4716463" y="2379663"/>
          <p14:tracePt t="86581" x="4640263" y="2371725"/>
          <p14:tracePt t="86591" x="4546600" y="2362200"/>
          <p14:tracePt t="86597" x="4470400" y="2336800"/>
          <p14:tracePt t="86608" x="4394200" y="2328863"/>
          <p14:tracePt t="86609" x="4325938" y="2328863"/>
          <p14:tracePt t="86619" x="4265613" y="2303463"/>
          <p14:tracePt t="86630" x="4206875" y="2293938"/>
          <p14:tracePt t="86635" x="4138613" y="2286000"/>
          <p14:tracePt t="86646" x="4070350" y="2286000"/>
          <p14:tracePt t="86652" x="4027488" y="2286000"/>
          <p14:tracePt t="86663" x="3951288" y="2278063"/>
          <p14:tracePt t="86675" x="3883025" y="2268538"/>
          <p14:tracePt t="86675" x="3806825" y="2252663"/>
          <p14:tracePt t="86685" x="3722688" y="2252663"/>
          <p14:tracePt t="86691" x="3646488" y="2243138"/>
          <p14:tracePt t="86702" x="3578225" y="2235200"/>
          <p14:tracePt t="86713" x="3527425" y="2227263"/>
          <p14:tracePt t="86715" x="3484563" y="2227263"/>
          <p14:tracePt t="86725" x="3475038" y="2227263"/>
          <p14:tracePt t="86732" x="3459163" y="2200275"/>
          <p14:tracePt t="86752" x="3441700" y="2192338"/>
          <p14:tracePt t="86779" x="3433763" y="2192338"/>
          <p14:tracePt t="86791" x="3424238" y="2192338"/>
          <p14:tracePt t="86817" x="3424238" y="2166938"/>
          <p14:tracePt t="86829" x="3424238" y="2159000"/>
          <p14:tracePt t="86837" x="3424238" y="2149475"/>
          <p14:tracePt t="86841" x="3433763" y="2133600"/>
          <p14:tracePt t="86852" x="3467100" y="2124075"/>
          <p14:tracePt t="86858" x="3502025" y="2116138"/>
          <p14:tracePt t="86867" x="3560763" y="2116138"/>
          <p14:tracePt t="86878" x="3646488" y="2108200"/>
          <p14:tracePt t="86881" x="3748088" y="2108200"/>
          <p14:tracePt t="86907" x="3943350" y="2108200"/>
          <p14:tracePt t="86909" x="4027488" y="2108200"/>
          <p14:tracePt t="86917" x="4105275" y="2108200"/>
          <p14:tracePt t="86926" x="4146550" y="2108200"/>
          <p14:tracePt t="87024" x="4113213" y="2108200"/>
          <p14:tracePt t="87030" x="4070350" y="2108200"/>
          <p14:tracePt t="87042" x="4037013" y="2108200"/>
          <p14:tracePt t="87043" x="3994150" y="2108200"/>
          <p14:tracePt t="87053" x="3908425" y="2108200"/>
          <p14:tracePt t="87064" x="3806825" y="2108200"/>
          <p14:tracePt t="87069" x="3697288" y="2108200"/>
          <p14:tracePt t="87080" x="3552825" y="2108200"/>
          <p14:tracePt t="87083" x="3398838" y="2108200"/>
          <p14:tracePt t="87094" x="3246438" y="2108200"/>
          <p14:tracePt t="87103" x="3076575" y="2108200"/>
          <p14:tracePt t="87109" x="2897188" y="2108200"/>
          <p14:tracePt t="87119" x="2727325" y="2108200"/>
          <p14:tracePt t="87125" x="2549525" y="2108200"/>
          <p14:tracePt t="87135" x="2328863" y="2090738"/>
          <p14:tracePt t="87141" x="2141538" y="2065338"/>
          <p14:tracePt t="87152" x="1979613" y="2039938"/>
          <p14:tracePt t="87163" x="1852613" y="2005013"/>
          <p14:tracePt t="87166" x="1741488" y="1971675"/>
          <p14:tracePt t="87175" x="1674813" y="1946275"/>
          <p14:tracePt t="87182" x="1606550" y="1928813"/>
          <p14:tracePt t="87192" x="1606550" y="1911350"/>
          <p14:tracePt t="87202" x="1571625" y="1895475"/>
          <p14:tracePt t="87223" x="1563688" y="1895475"/>
          <p14:tracePt t="87232" x="1555750" y="1885950"/>
          <p14:tracePt t="87237" x="1546225" y="1878013"/>
          <p14:tracePt t="87258" x="1546225" y="1870075"/>
          <p14:tracePt t="87267" x="1546225" y="1835150"/>
          <p14:tracePt t="87275" x="1589088" y="1801813"/>
          <p14:tracePt t="87282" x="1622425" y="1793875"/>
          <p14:tracePt t="87293" x="1682750" y="1776413"/>
          <p14:tracePt t="87297" x="1784350" y="1766888"/>
          <p14:tracePt t="87308" x="1895475" y="1733550"/>
          <p14:tracePt t="87314" x="2030413" y="1690688"/>
          <p14:tracePt t="87325" x="2159000" y="1657350"/>
          <p14:tracePt t="87329" x="2303463" y="1606550"/>
          <p14:tracePt t="87341" x="2489200" y="1597025"/>
          <p14:tracePt t="87349" x="2643188" y="1589088"/>
          <p14:tracePt t="87353" x="2795588" y="1571625"/>
          <p14:tracePt t="87364" x="2940050" y="1571625"/>
          <p14:tracePt t="87369" x="3127375" y="1571625"/>
          <p14:tracePt t="87380" x="3305175" y="1571625"/>
          <p14:tracePt t="87392" x="3509963" y="1571625"/>
          <p14:tracePt t="87393" x="3713163" y="1571625"/>
          <p14:tracePt t="87403" x="3917950" y="1571625"/>
          <p14:tracePt t="87409" x="4095750" y="1571625"/>
          <p14:tracePt t="87419" x="4232275" y="1571625"/>
          <p14:tracePt t="87430" x="4359275" y="1571625"/>
          <p14:tracePt t="87435" x="4445000" y="1571625"/>
          <p14:tracePt t="87447" x="4554538" y="1571625"/>
          <p14:tracePt t="87449" x="4630738" y="1571625"/>
          <p14:tracePt t="87459" x="4716463" y="1571625"/>
          <p14:tracePt t="87475" x="4868863" y="1571625"/>
          <p14:tracePt t="87485" x="4946650" y="1571625"/>
          <p14:tracePt t="87491" x="5030788" y="1571625"/>
          <p14:tracePt t="87501" x="5099050" y="1571625"/>
          <p14:tracePt t="87508" x="5183188" y="1571625"/>
          <p14:tracePt t="87515" x="5260975" y="1571625"/>
          <p14:tracePt t="87525" x="5327650" y="1571625"/>
          <p14:tracePt t="87532" x="5430838" y="1571625"/>
          <p14:tracePt t="87542" x="5497513" y="1589088"/>
          <p14:tracePt t="87546" x="5583238" y="1589088"/>
          <p14:tracePt t="87558" x="5676900" y="1606550"/>
          <p14:tracePt t="87566" x="5761038" y="1631950"/>
          <p14:tracePt t="87575" x="5864225" y="1639888"/>
          <p14:tracePt t="87581" x="5948363" y="1665288"/>
          <p14:tracePt t="87587" x="6067425" y="1674813"/>
          <p14:tracePt t="87597" x="6169025" y="1700213"/>
          <p14:tracePt t="87603" x="6272213" y="1716088"/>
          <p14:tracePt t="87613" x="6356350" y="1741488"/>
          <p14:tracePt t="87625" x="6457950" y="1751013"/>
          <p14:tracePt t="87630" x="6526213" y="1751013"/>
          <p14:tracePt t="87637" x="6602413" y="1758950"/>
          <p14:tracePt t="87644" x="6637338" y="1766888"/>
          <p14:tracePt t="87653" x="6662738" y="1766888"/>
          <p14:tracePt t="87664" x="6688138" y="1766888"/>
          <p14:tracePt t="87667" x="6705600" y="1766888"/>
          <p14:tracePt t="87678" x="6738938" y="1776413"/>
          <p14:tracePt t="87683" x="6756400" y="1776413"/>
          <p14:tracePt t="87693" x="6781800" y="1776413"/>
          <p14:tracePt t="87703" x="6807200" y="1776413"/>
          <p14:tracePt t="87709" x="6824663" y="1776413"/>
          <p14:tracePt t="87719" x="6850063" y="1776413"/>
          <p14:tracePt t="87725" x="6858000" y="1776413"/>
          <p14:tracePt t="87826" x="6824663" y="1776413"/>
          <p14:tracePt t="87829" x="6807200" y="1776413"/>
          <p14:tracePt t="87841" x="6738938" y="1758950"/>
          <p14:tracePt t="87849" x="6637338" y="1725613"/>
          <p14:tracePt t="87858" x="6467475" y="1690688"/>
          <p14:tracePt t="87865" x="6246813" y="1639888"/>
          <p14:tracePt t="87869" x="5965825" y="1597025"/>
          <p14:tracePt t="87891" x="5634038" y="1538288"/>
          <p14:tracePt t="87892" x="5311775" y="1520825"/>
          <p14:tracePt t="87897" x="4987925" y="1504950"/>
          <p14:tracePt t="87909" x="4741863" y="1495425"/>
          <p14:tracePt t="87912" x="4513263" y="1495425"/>
          <p14:tracePt t="87925" x="4359275" y="1495425"/>
          <p14:tracePt t="87931" x="4206875" y="1495425"/>
          <p14:tracePt t="87935" x="4079875" y="1495425"/>
          <p14:tracePt t="87947" x="3968750" y="1495425"/>
          <p14:tracePt t="87951" x="3883025" y="1495425"/>
          <p14:tracePt t="87963" x="3798888" y="1495425"/>
          <p14:tracePt t="87975" x="3619500" y="1495425"/>
          <p14:tracePt t="87985" x="3535363" y="1495425"/>
          <p14:tracePt t="87991" x="3449638" y="1504950"/>
          <p14:tracePt t="88002" x="3390900" y="1512888"/>
          <p14:tracePt t="88013" x="3305175" y="1538288"/>
          <p14:tracePt t="88015" x="3238500" y="1571625"/>
          <p14:tracePt t="88025" x="3170238" y="1589088"/>
          <p14:tracePt t="88032" x="3119438" y="1597025"/>
          <p14:tracePt t="88041" x="3059113" y="1606550"/>
          <p14:tracePt t="88052" x="3008313" y="1639888"/>
          <p14:tracePt t="88058" x="3000375" y="1657350"/>
          <p14:tracePt t="88067" x="2974975" y="1665288"/>
          <p14:tracePt t="88075" x="2965450" y="1665288"/>
          <p14:tracePt t="88083" x="2957513" y="1665288"/>
          <p14:tracePt t="88088" x="2949575" y="1665288"/>
          <p14:tracePt t="88097" x="2940050" y="1665288"/>
          <p14:tracePt t="88163" x="2932113" y="1674813"/>
          <p14:tracePt t="88170" x="2932113" y="1700213"/>
          <p14:tracePt t="88180" x="2949575" y="1725613"/>
          <p14:tracePt t="88191" x="2957513" y="1725613"/>
          <p14:tracePt t="88194" x="2990850" y="1741488"/>
          <p14:tracePt t="88203" x="3033713" y="1758950"/>
          <p14:tracePt t="88209" x="3067050" y="1784350"/>
          <p14:tracePt t="88219" x="3144838" y="1793875"/>
          <p14:tracePt t="88230" x="3195638" y="1809750"/>
          <p14:tracePt t="88233" x="3279775" y="1835150"/>
          <p14:tracePt t="88246" x="3355975" y="1852613"/>
          <p14:tracePt t="88249" x="3441700" y="1860550"/>
          <p14:tracePt t="88259" x="3527425" y="1878013"/>
          <p14:tracePt t="88269" x="3586163" y="1878013"/>
          <p14:tracePt t="88275" x="3654425" y="1878013"/>
          <p14:tracePt t="88285" x="3697288" y="1878013"/>
          <p14:tracePt t="88291" x="3756025" y="1878013"/>
          <p14:tracePt t="88299" x="3816350" y="1878013"/>
          <p14:tracePt t="88309" x="3875088" y="1878013"/>
          <p14:tracePt t="88315" x="3908425" y="1878013"/>
          <p14:tracePt t="88325" x="3960813" y="1878013"/>
          <p14:tracePt t="88330" x="3994150" y="1878013"/>
          <p14:tracePt t="88341" x="4002088" y="1885950"/>
          <p14:tracePt t="88349" x="4011613" y="1885950"/>
          <p14:tracePt t="88584" x="4019550" y="1885950"/>
          <p14:tracePt t="88601" x="4062413" y="1895475"/>
          <p14:tracePt t="88608" x="4095750" y="1920875"/>
          <p14:tracePt t="88617" x="4138613" y="1920875"/>
          <p14:tracePt t="88625" x="4189413" y="1946275"/>
          <p14:tracePt t="88633" x="4249738" y="1954213"/>
          <p14:tracePt t="88644" x="4283075" y="1971675"/>
          <p14:tracePt t="88647" x="4341813" y="1989138"/>
          <p14:tracePt t="88658" x="4435475" y="2005013"/>
          <p14:tracePt t="88663" x="4546600" y="2022475"/>
          <p14:tracePt t="88675" x="4665663" y="2047875"/>
          <p14:tracePt t="88683" x="4775200" y="2073275"/>
          <p14:tracePt t="88687" x="4878388" y="2082800"/>
          <p14:tracePt t="88697" x="4937125" y="2082800"/>
          <p14:tracePt t="88703" x="4979988" y="2090738"/>
          <p14:tracePt t="88713" x="4987925" y="2090738"/>
          <p14:tracePt t="88725" x="5005388" y="2098675"/>
          <p14:tracePt t="88730" x="5013325" y="2098675"/>
          <p14:tracePt t="88741" x="5030788" y="2098675"/>
          <p14:tracePt t="88753" x="5038725" y="2098675"/>
          <p14:tracePt t="88763" x="5048250" y="2108200"/>
          <p14:tracePt t="88769" x="5056188" y="2108200"/>
          <p14:tracePt t="88783" x="5073650" y="2116138"/>
          <p14:tracePt t="88794" x="5091113" y="2116138"/>
          <p14:tracePt t="88803" x="5099050" y="2141538"/>
          <p14:tracePt t="88809" x="5106988" y="2149475"/>
          <p14:tracePt t="88834" x="5106988" y="2159000"/>
          <p14:tracePt t="88847" x="5106988" y="2166938"/>
          <p14:tracePt t="88849" x="5106988" y="2174875"/>
          <p14:tracePt t="88859" x="5106988" y="2184400"/>
          <p14:tracePt t="88869" x="5106988" y="2192338"/>
          <p14:tracePt t="88892" x="5116513" y="2200275"/>
          <p14:tracePt t="88898" x="5124450" y="2209800"/>
          <p14:tracePt t="88908" x="5124450" y="2217738"/>
          <p14:tracePt t="89152" x="5149850" y="2252663"/>
          <p14:tracePt t="89161" x="5200650" y="2278063"/>
          <p14:tracePt t="89168" x="5251450" y="2303463"/>
          <p14:tracePt t="89180" x="5268913" y="2311400"/>
          <p14:tracePt t="89181" x="5319713" y="2336800"/>
          <p14:tracePt t="89191" x="5395913" y="2362200"/>
          <p14:tracePt t="89201" x="5456238" y="2405063"/>
          <p14:tracePt t="89208" x="5549900" y="2455863"/>
          <p14:tracePt t="89217" x="5668963" y="2516188"/>
          <p14:tracePt t="89225" x="5795963" y="2582863"/>
          <p14:tracePt t="89233" x="5915025" y="2643188"/>
          <p14:tracePt t="89244" x="6024563" y="2701925"/>
          <p14:tracePt t="89247" x="6110288" y="2762250"/>
          <p14:tracePt t="89258" x="6186488" y="2805113"/>
          <p14:tracePt t="89264" x="6254750" y="2855913"/>
          <p14:tracePt t="89275" x="6262688" y="2871788"/>
          <p14:tracePt t="89283" x="6272213" y="2881313"/>
          <p14:tracePt t="89291" x="6272213" y="2889250"/>
          <p14:tracePt t="89324" x="6272213" y="2906713"/>
          <p14:tracePt t="89341" x="6262688" y="2914650"/>
          <p14:tracePt t="89349" x="6229350" y="2914650"/>
          <p14:tracePt t="89358" x="6186488" y="2922588"/>
          <p14:tracePt t="89365" x="6143625" y="2922588"/>
          <p14:tracePt t="89375" x="6110288" y="2922588"/>
          <p14:tracePt t="89380" x="6067425" y="2922588"/>
          <p14:tracePt t="89392" x="5973763" y="2922588"/>
          <p14:tracePt t="89396" x="5889625" y="2922588"/>
          <p14:tracePt t="89408" x="5770563" y="2922588"/>
          <p14:tracePt t="89415" x="5659438" y="2922588"/>
          <p14:tracePt t="89419" x="5549900" y="2922588"/>
          <p14:tracePt t="89430" x="5464175" y="2922588"/>
          <p14:tracePt t="89435" x="5421313" y="2922588"/>
          <p14:tracePt t="89446" x="5370513" y="2922588"/>
          <p14:tracePt t="89458" x="5362575" y="2922588"/>
          <p14:tracePt t="89463" x="5327650" y="2932113"/>
          <p14:tracePt t="89475" x="5294313" y="2940050"/>
          <p14:tracePt t="89485" x="5276850" y="2957513"/>
          <p14:tracePt t="89496" x="5251450" y="2965450"/>
          <p14:tracePt t="89502" x="5226050" y="2974975"/>
          <p14:tracePt t="89514" x="5192713" y="2982913"/>
          <p14:tracePt t="89515" x="5167313" y="2990850"/>
          <p14:tracePt t="89525" x="5116513" y="3000375"/>
          <p14:tracePt t="89538" x="5081588" y="3000375"/>
          <p14:tracePt t="89541" x="5030788" y="3008313"/>
          <p14:tracePt t="89551" x="4929188" y="3008313"/>
          <p14:tracePt t="89558" x="4843463" y="3008313"/>
          <p14:tracePt t="89567" x="4733925" y="3016250"/>
          <p14:tracePt t="89580" x="4614863" y="3025775"/>
          <p14:tracePt t="89582" x="4486275" y="3041650"/>
          <p14:tracePt t="89591" x="4376738" y="3051175"/>
          <p14:tracePt t="89598" x="4249738" y="3051175"/>
          <p14:tracePt t="89609" x="4146550" y="3051175"/>
          <p14:tracePt t="89617" x="4062413" y="3059113"/>
          <p14:tracePt t="89625" x="3994150" y="3059113"/>
          <p14:tracePt t="89633" x="3951288" y="3059113"/>
          <p14:tracePt t="89638" x="3875088" y="3076575"/>
          <p14:tracePt t="89647" x="3841750" y="3076575"/>
          <p14:tracePt t="89658" x="3816350" y="3076575"/>
          <p14:tracePt t="89663" x="3781425" y="3076575"/>
          <p14:tracePt t="89675" x="3756025" y="3076575"/>
          <p14:tracePt t="89679" x="3722688" y="3084513"/>
          <p14:tracePt t="89688" x="3705225" y="3084513"/>
          <p14:tracePt t="89697" x="3679825" y="3084513"/>
          <p14:tracePt t="89703" x="3636963" y="3084513"/>
          <p14:tracePt t="89713" x="3603625" y="3084513"/>
          <p14:tracePt t="89717" x="3586163" y="3084513"/>
          <p14:tracePt t="89730" x="3552825" y="3084513"/>
          <p14:tracePt t="89737" x="3517900" y="3084513"/>
          <p14:tracePt t="89746" x="3492500" y="3084513"/>
          <p14:tracePt t="89753" x="3484563" y="3084513"/>
          <p14:tracePt t="89759" x="3449638" y="3084513"/>
          <p14:tracePt t="89767" x="3424238" y="3084513"/>
          <p14:tracePt t="89780" x="3398838" y="3084513"/>
          <p14:tracePt t="89783" x="3355975" y="3084513"/>
          <p14:tracePt t="89793" x="3322638" y="3084513"/>
          <p14:tracePt t="89799" x="3297238" y="3084513"/>
          <p14:tracePt t="89809" x="3271838" y="3084513"/>
          <p14:tracePt t="89819" x="3254375" y="3084513"/>
          <p14:tracePt t="89825" x="3246438" y="3084513"/>
          <p14:tracePt t="89833" x="3238500" y="3084513"/>
          <p14:tracePt t="89841" x="3228975" y="3101975"/>
          <p14:tracePt t="89976" x="3228975" y="3109913"/>
          <p14:tracePt t="89986" x="3246438" y="3109913"/>
          <p14:tracePt t="89998" x="3297238" y="3119438"/>
          <p14:tracePt t="90001" x="3348038" y="3119438"/>
          <p14:tracePt t="90009" x="3408363" y="3127375"/>
          <p14:tracePt t="90015" x="3433763" y="3127375"/>
          <p14:tracePt t="90026" x="3509963" y="3127375"/>
          <p14:tracePt t="90036" x="3552825" y="3152775"/>
          <p14:tracePt t="90041" x="3578225" y="3178175"/>
          <p14:tracePt t="90052" x="3646488" y="3195638"/>
          <p14:tracePt t="90058" x="3730625" y="3203575"/>
          <p14:tracePt t="90065" x="3806825" y="3203575"/>
          <p14:tracePt t="90075" x="3875088" y="3203575"/>
          <p14:tracePt t="90082" x="3883025" y="3203575"/>
          <p14:tracePt t="90091" x="3892550" y="3203575"/>
          <p14:tracePt t="90258" x="3900488" y="3203575"/>
          <p14:tracePt t="90274" x="3908425" y="3203575"/>
          <p14:tracePt t="90308" x="3917950" y="3203575"/>
          <p14:tracePt t="90318" x="3943350" y="3203575"/>
          <p14:tracePt t="90333" x="3960813" y="3203575"/>
          <p14:tracePt t="90346" x="3968750" y="3203575"/>
          <p14:tracePt t="90350" x="4002088" y="3203575"/>
          <p14:tracePt t="90359" x="4027488" y="3203575"/>
          <p14:tracePt t="90369" x="4062413" y="3203575"/>
          <p14:tracePt t="90375" x="4138613" y="3203575"/>
          <p14:tracePt t="90383" x="4206875" y="3203575"/>
          <p14:tracePt t="90391" x="4316413" y="3203575"/>
          <p14:tracePt t="90399" x="4460875" y="3203575"/>
          <p14:tracePt t="90409" x="4614863" y="3203575"/>
          <p14:tracePt t="90413" x="4767263" y="3203575"/>
          <p14:tracePt t="90425" x="4894263" y="3203575"/>
          <p14:tracePt t="90430" x="5038725" y="3203575"/>
          <p14:tracePt t="90442" x="5124450" y="3203575"/>
          <p14:tracePt t="90451" x="5132388" y="3203575"/>
          <p14:tracePt t="90459" x="5141913" y="3203575"/>
          <p14:tracePt t="90662" x="5149850" y="3203575"/>
          <p14:tracePt t="90674" x="5175250" y="3203575"/>
          <p14:tracePt t="90683" x="5200650" y="3203575"/>
          <p14:tracePt t="90688" x="5218113" y="3203575"/>
          <p14:tracePt t="90697" x="5286375" y="3203575"/>
          <p14:tracePt t="90703" x="5370513" y="3203575"/>
          <p14:tracePt t="90714" x="5481638" y="3203575"/>
          <p14:tracePt t="90725" x="5608638" y="3203575"/>
          <p14:tracePt t="90728" x="5753100" y="3203575"/>
          <p14:tracePt t="90737" x="5880100" y="3203575"/>
          <p14:tracePt t="90745" x="5991225" y="3203575"/>
          <p14:tracePt t="90753" x="6059488" y="3203575"/>
          <p14:tracePt t="91212" x="6076950" y="3203575"/>
          <p14:tracePt t="91273" x="6084888" y="3203575"/>
          <p14:tracePt t="91288" x="6118225" y="3203575"/>
          <p14:tracePt t="91299" x="6153150" y="3203575"/>
          <p14:tracePt t="91303" x="6169025" y="3211513"/>
          <p14:tracePt t="91313" x="6194425" y="3211513"/>
          <p14:tracePt t="91319" x="6203950" y="3211513"/>
          <p14:tracePt t="91330" x="6211888" y="3211513"/>
          <p14:tracePt t="91496" x="6221413" y="3211513"/>
          <p14:tracePt t="91510" x="6229350" y="3211513"/>
          <p14:tracePt t="91517" x="6237288" y="3211513"/>
          <p14:tracePt t="95784" x="6229350" y="3211513"/>
          <p14:tracePt t="95788" x="6221413" y="3211513"/>
          <p14:tracePt t="95797" x="6203950" y="3211513"/>
          <p14:tracePt t="95814" x="6194425" y="3211513"/>
          <p14:tracePt t="95833" x="6186488" y="3211513"/>
          <p14:tracePt t="95847" x="6161088" y="3211513"/>
          <p14:tracePt t="95858" x="6135688" y="3221038"/>
          <p14:tracePt t="95864" x="6110288" y="3263900"/>
          <p14:tracePt t="95876" x="6102350" y="3322638"/>
          <p14:tracePt t="95877" x="6084888" y="3355975"/>
          <p14:tracePt t="95887" x="6076950" y="3433763"/>
          <p14:tracePt t="95899" x="6049963" y="3509963"/>
          <p14:tracePt t="95903" x="6034088" y="3611563"/>
          <p14:tracePt t="95915" x="5983288" y="3713163"/>
          <p14:tracePt t="95919" x="5940425" y="3832225"/>
          <p14:tracePt t="95930" x="5889625" y="3935413"/>
          <p14:tracePt t="95942" x="5829300" y="4027488"/>
          <p14:tracePt t="95944" x="5761038" y="4146550"/>
          <p14:tracePt t="95953" x="5694363" y="4224338"/>
          <p14:tracePt t="95959" x="5600700" y="4316413"/>
          <p14:tracePt t="95970" x="5524500" y="4384675"/>
          <p14:tracePt t="95980" x="5421313" y="4445000"/>
          <p14:tracePt t="95983" x="5337175" y="4486275"/>
          <p14:tracePt t="95996" x="5268913" y="4521200"/>
          <p14:tracePt t="95999" x="5175250" y="4521200"/>
          <p14:tracePt t="96009" x="5132388" y="4529138"/>
          <p14:tracePt t="96019" x="5091113" y="4538663"/>
          <p14:tracePt t="96025" x="5073650" y="4538663"/>
          <p14:tracePt t="96035" x="5064125" y="4538663"/>
          <p14:tracePt t="96096" x="5056188" y="4546600"/>
          <p14:tracePt t="96482" x="5048250" y="4546600"/>
          <p14:tracePt t="96492" x="5013325" y="4554538"/>
          <p14:tracePt t="96495" x="4979988" y="4554538"/>
          <p14:tracePt t="96508" x="4937125" y="4554538"/>
          <p14:tracePt t="96516" x="4860925" y="4554538"/>
          <p14:tracePt t="96525" x="4775200" y="4554538"/>
          <p14:tracePt t="96531" x="4708525" y="4554538"/>
          <p14:tracePt t="96535" x="4640263" y="4554538"/>
          <p14:tracePt t="96547" x="4589463" y="4554538"/>
          <p14:tracePt t="96558" x="4546600" y="4554538"/>
          <p14:tracePt t="96563" x="4521200" y="4554538"/>
          <p14:tracePt t="96575" x="4486275" y="4554538"/>
          <p14:tracePt t="96575" x="4470400" y="4554538"/>
          <p14:tracePt t="96588" x="4452938" y="4554538"/>
          <p14:tracePt t="96597" x="4445000" y="4554538"/>
          <p14:tracePt t="96602" x="4419600" y="4554538"/>
          <p14:tracePt t="96613" x="4394200" y="4538663"/>
          <p14:tracePt t="96617" x="4368800" y="4529138"/>
          <p14:tracePt t="96630" x="4341813" y="4529138"/>
          <p14:tracePt t="96638" x="4316413" y="4529138"/>
          <p14:tracePt t="96641" x="4300538" y="4529138"/>
          <p14:tracePt t="96651" x="4265613" y="4529138"/>
          <p14:tracePt t="96658" x="4249738" y="4503738"/>
          <p14:tracePt t="96667" x="4240213" y="4503738"/>
          <p14:tracePt t="96680" x="4214813" y="4503738"/>
          <p14:tracePt t="96683" x="4181475" y="4503738"/>
          <p14:tracePt t="96693" x="4171950" y="4495800"/>
          <p14:tracePt t="96697" x="4164013" y="4495800"/>
          <p14:tracePt t="96708" x="4156075" y="4495800"/>
          <p14:tracePt t="96717" x="4146550" y="4495800"/>
          <p14:tracePt t="96725" x="4138613" y="4486275"/>
          <p14:tracePt t="96733" x="4130675" y="4486275"/>
          <p14:tracePt t="96738" x="4113213" y="4486275"/>
          <p14:tracePt t="96747" x="4087813" y="4486275"/>
          <p14:tracePt t="96758" x="4037013" y="4478338"/>
          <p14:tracePt t="96764" x="3968750" y="4452938"/>
          <p14:tracePt t="96775" x="3951288" y="4452938"/>
          <p14:tracePt t="96780" x="3892550" y="4435475"/>
          <p14:tracePt t="96791" x="3832225" y="4427538"/>
          <p14:tracePt t="96799" x="3773488" y="4419600"/>
          <p14:tracePt t="96803" x="3730625" y="4410075"/>
          <p14:tracePt t="96813" x="3679825" y="4394200"/>
          <p14:tracePt t="96817" x="3654425" y="4394200"/>
          <p14:tracePt t="96845" x="3646488" y="4394200"/>
          <p14:tracePt t="96986" x="3679825" y="4384675"/>
          <p14:tracePt t="96996" x="3730625" y="4368800"/>
          <p14:tracePt t="96999" x="3748088" y="4368800"/>
          <p14:tracePt t="97009" x="3798888" y="4359275"/>
          <p14:tracePt t="97016" x="3841750" y="4341813"/>
          <p14:tracePt t="97025" x="3883025" y="4333875"/>
          <p14:tracePt t="97035" x="3935413" y="4325938"/>
          <p14:tracePt t="97041" x="3951288" y="4325938"/>
          <p14:tracePt t="97052" x="3968750" y="4325938"/>
          <p14:tracePt t="97058" x="3976688" y="4325938"/>
          <p14:tracePt t="97065" x="3986213" y="4325938"/>
          <p14:tracePt t="97075" x="3994150" y="4325938"/>
          <p14:tracePt t="97178" x="3986213" y="4325938"/>
          <p14:tracePt t="97182" x="3960813" y="4325938"/>
          <p14:tracePt t="97193" x="3935413" y="4325938"/>
          <p14:tracePt t="97198" x="3892550" y="4325938"/>
          <p14:tracePt t="97208" x="3857625" y="4333875"/>
          <p14:tracePt t="97217" x="3824288" y="4351338"/>
          <p14:tracePt t="97225" x="3806825" y="4351338"/>
          <p14:tracePt t="97231" x="3763963" y="4351338"/>
          <p14:tracePt t="97238" x="3730625" y="4351338"/>
          <p14:tracePt t="97247" x="3697288" y="4351338"/>
          <p14:tracePt t="97258" x="3662363" y="4351338"/>
          <p14:tracePt t="97263" x="3646488" y="4351338"/>
          <p14:tracePt t="97275" x="3629025" y="4351338"/>
          <p14:tracePt t="97283" x="3611563" y="4351338"/>
          <p14:tracePt t="97297" x="3603625" y="4351338"/>
          <p14:tracePt t="97303" x="3594100" y="4351338"/>
          <p14:tracePt t="97324" x="3578225" y="4351338"/>
          <p14:tracePt t="97329" x="3568700" y="4351338"/>
          <p14:tracePt t="97345" x="3560763" y="4351338"/>
          <p14:tracePt t="97353" x="3543300" y="4351338"/>
          <p14:tracePt t="97367" x="3535363" y="4351338"/>
          <p14:tracePt t="97380" x="3527425" y="4351338"/>
          <p14:tracePt t="97383" x="3517900" y="4351338"/>
          <p14:tracePt t="97395" x="3509963" y="4351338"/>
          <p14:tracePt t="97403" x="3502025" y="4351338"/>
          <p14:tracePt t="97409" x="3475038" y="4351338"/>
          <p14:tracePt t="97419" x="3467100" y="4351338"/>
          <p14:tracePt t="97425" x="3441700" y="4351338"/>
          <p14:tracePt t="97433" x="3416300" y="4351338"/>
          <p14:tracePt t="97445" x="3398838" y="4351338"/>
          <p14:tracePt t="97449" x="3340100" y="4351338"/>
          <p14:tracePt t="97459" x="3330575" y="4351338"/>
          <p14:tracePt t="97464" x="3289300" y="4351338"/>
          <p14:tracePt t="97475" x="3238500" y="4351338"/>
          <p14:tracePt t="97485" x="3195638" y="4351338"/>
          <p14:tracePt t="97491" x="3170238" y="4351338"/>
          <p14:tracePt t="97499" x="3144838" y="4351338"/>
          <p14:tracePt t="97508" x="3127375" y="4351338"/>
          <p14:tracePt t="97515" x="3109913" y="4351338"/>
          <p14:tracePt t="97525" x="3101975" y="4351338"/>
          <p14:tracePt t="97549" x="3094038" y="4351338"/>
          <p14:tracePt t="97573" x="3084513" y="4351338"/>
          <p14:tracePt t="97591" x="3067050" y="4351338"/>
          <p14:tracePt t="97631" x="3059113" y="4351338"/>
          <p14:tracePt t="97645" x="3051175" y="4351338"/>
          <p14:tracePt t="97728" x="3051175" y="4341813"/>
          <p14:tracePt t="97732" x="3051175" y="4333875"/>
          <p14:tracePt t="97747" x="3051175" y="4316413"/>
          <p14:tracePt t="97758" x="3051175" y="4291013"/>
          <p14:tracePt t="97775" x="3051175" y="4275138"/>
          <p14:tracePt t="97781" x="3051175" y="4265613"/>
          <p14:tracePt t="97791" x="3051175" y="4249738"/>
          <p14:tracePt t="97802" x="3051175" y="4240213"/>
          <p14:tracePt t="97824" x="3059113" y="4224338"/>
          <p14:tracePt t="97833" x="3059113" y="4214813"/>
          <p14:tracePt t="97844" x="3059113" y="4206875"/>
          <p14:tracePt t="97847" x="3067050" y="4189413"/>
          <p14:tracePt t="97858" x="3076575" y="4189413"/>
          <p14:tracePt t="97864" x="3084513" y="4181475"/>
          <p14:tracePt t="97875" x="3101975" y="4181475"/>
          <p14:tracePt t="97883" x="3119438" y="4171950"/>
          <p14:tracePt t="97887" x="3135313" y="4164013"/>
          <p14:tracePt t="97898" x="3152775" y="4146550"/>
          <p14:tracePt t="97903" x="3203575" y="4130675"/>
          <p14:tracePt t="97914" x="3221038" y="4121150"/>
          <p14:tracePt t="97925" x="3263900" y="4113213"/>
          <p14:tracePt t="97929" x="3340100" y="4113213"/>
          <p14:tracePt t="97937" x="3416300" y="4105275"/>
          <p14:tracePt t="97944" x="3509963" y="4087813"/>
          <p14:tracePt t="97953" x="3611563" y="4087813"/>
          <p14:tracePt t="97963" x="3722688" y="4087813"/>
          <p14:tracePt t="97969" x="3849688" y="4087813"/>
          <p14:tracePt t="97980" x="3935413" y="4087813"/>
          <p14:tracePt t="97985" x="4011613" y="4087813"/>
          <p14:tracePt t="97996" x="4079875" y="4087813"/>
          <p14:tracePt t="97999" x="4113213" y="4087813"/>
          <p14:tracePt t="98009" x="4121150" y="4087813"/>
          <p14:tracePt t="98019" x="4164013" y="4087813"/>
          <p14:tracePt t="98025" x="4189413" y="4087813"/>
          <p14:tracePt t="98035" x="4197350" y="4087813"/>
          <p14:tracePt t="98041" x="4214813" y="4087813"/>
          <p14:tracePt t="98049" x="4224338" y="4087813"/>
          <p14:tracePt t="98059" x="4232275" y="4087813"/>
          <p14:tracePt t="98079" x="4240213" y="4087813"/>
          <p14:tracePt t="98081" x="4257675" y="4087813"/>
          <p14:tracePt t="98091" x="4265613" y="4087813"/>
          <p14:tracePt t="98097" x="4283075" y="4087813"/>
          <p14:tracePt t="98119" x="4316413" y="4095750"/>
          <p14:tracePt t="98125" x="4351338" y="4113213"/>
          <p14:tracePt t="98154" x="4368800" y="4113213"/>
          <p14:tracePt t="98163" x="4419600" y="4121150"/>
          <p14:tracePt t="98175" x="4427538" y="4121150"/>
          <p14:tracePt t="98180" x="4445000" y="4121150"/>
          <p14:tracePt t="98191" x="4452938" y="4121150"/>
          <p14:tracePt t="98193" x="4460875" y="4121150"/>
          <p14:tracePt t="98296" x="4470400" y="4121150"/>
          <p14:tracePt t="98307" x="4478338" y="4121150"/>
          <p14:tracePt t="98310" x="4503738" y="4121150"/>
          <p14:tracePt t="98319" x="4529138" y="4121150"/>
          <p14:tracePt t="98325" x="4546600" y="4121150"/>
          <p14:tracePt t="98335" x="4605338" y="4130675"/>
          <p14:tracePt t="98346" x="4614863" y="4130675"/>
          <p14:tracePt t="98349" x="4657725" y="4138613"/>
          <p14:tracePt t="98361" x="4733925" y="4146550"/>
          <p14:tracePt t="98365" x="4810125" y="4171950"/>
          <p14:tracePt t="98375" x="4878388" y="4181475"/>
          <p14:tracePt t="98382" x="4954588" y="4189413"/>
          <p14:tracePt t="98391" x="4987925" y="4214813"/>
          <p14:tracePt t="98402" x="5056188" y="4240213"/>
          <p14:tracePt t="98408" x="5081588" y="4249738"/>
          <p14:tracePt t="98417" x="5081588" y="4257675"/>
          <p14:tracePt t="98460" x="5081588" y="4265613"/>
          <p14:tracePt t="98473" x="5081588" y="4275138"/>
          <p14:tracePt t="98481" x="5081588" y="4291013"/>
          <p14:tracePt t="98497" x="5064125" y="4316413"/>
          <p14:tracePt t="98508" x="5038725" y="4325938"/>
          <p14:tracePt t="98514" x="5005388" y="4341813"/>
          <p14:tracePt t="98525" x="4972050" y="4341813"/>
          <p14:tracePt t="98530" x="4929188" y="4341813"/>
          <p14:tracePt t="98542" x="4860925" y="4351338"/>
          <p14:tracePt t="98543" x="4775200" y="4351338"/>
          <p14:tracePt t="98553" x="4648200" y="4351338"/>
          <p14:tracePt t="98563" x="4538663" y="4351338"/>
          <p14:tracePt t="98569" x="4419600" y="4351338"/>
          <p14:tracePt t="98580" x="4283075" y="4351338"/>
          <p14:tracePt t="98583" x="4113213" y="4351338"/>
          <p14:tracePt t="98594" x="3951288" y="4351338"/>
          <p14:tracePt t="98608" x="3781425" y="4351338"/>
          <p14:tracePt t="98609" x="3578225" y="4351338"/>
          <p14:tracePt t="98619" x="3373438" y="4351338"/>
          <p14:tracePt t="98625" x="3170238" y="4351338"/>
          <p14:tracePt t="98635" x="3016250" y="4351338"/>
          <p14:tracePt t="98647" x="2881313" y="4351338"/>
          <p14:tracePt t="98649" x="2752725" y="4351338"/>
          <p14:tracePt t="98659" x="2651125" y="4351338"/>
          <p14:tracePt t="98666" x="2582863" y="4351338"/>
          <p14:tracePt t="98675" x="2506663" y="4351338"/>
          <p14:tracePt t="98685" x="2463800" y="4351338"/>
          <p14:tracePt t="98691" x="2422525" y="4351338"/>
          <p14:tracePt t="98699" x="2379663" y="4351338"/>
          <p14:tracePt t="98709" x="2336800" y="4351338"/>
          <p14:tracePt t="98716" x="2286000" y="4351338"/>
          <p14:tracePt t="98725" x="2235200" y="4351338"/>
          <p14:tracePt t="98730" x="2174875" y="4351338"/>
          <p14:tracePt t="98742" x="2090738" y="4351338"/>
          <p14:tracePt t="98747" x="2014538" y="4351338"/>
          <p14:tracePt t="98758" x="1946275" y="4351338"/>
          <p14:tracePt t="98765" x="1878013" y="4351338"/>
          <p14:tracePt t="98769" x="1827213" y="4351338"/>
          <p14:tracePt t="98782" x="1776413" y="4351338"/>
          <p14:tracePt t="98785" x="1725613" y="4351338"/>
          <p14:tracePt t="98796" x="1700213" y="4351338"/>
          <p14:tracePt t="98808" x="1639888" y="4351338"/>
          <p14:tracePt t="98813" x="1614488" y="4351338"/>
          <p14:tracePt t="98825" x="1530350" y="4351338"/>
          <p14:tracePt t="98835" x="1520825" y="4351338"/>
          <p14:tracePt t="98846" x="1495425" y="4351338"/>
          <p14:tracePt t="98851" x="1470025" y="4351338"/>
          <p14:tracePt t="98863" x="1436688" y="4351338"/>
          <p14:tracePt t="98865" x="1393825" y="4351338"/>
          <p14:tracePt t="98879" x="1368425" y="4351338"/>
          <p14:tracePt t="98891" x="1325563" y="4351338"/>
          <p14:tracePt t="98901" x="1292225" y="4351338"/>
          <p14:tracePt t="98909" x="1274763" y="4351338"/>
          <p14:tracePt t="98917" x="1249363" y="4351338"/>
          <p14:tracePt t="98931" x="1231900" y="4351338"/>
          <p14:tracePt t="98931" x="1216025" y="4351338"/>
          <p14:tracePt t="98941" x="1181100" y="4351338"/>
          <p14:tracePt t="98947" x="1155700" y="4351338"/>
          <p14:tracePt t="98958" x="1130300" y="4351338"/>
          <p14:tracePt t="98967" x="1112838" y="4341813"/>
          <p14:tracePt t="98975" x="1096963" y="4325938"/>
          <p14:tracePt t="98983" x="1069975" y="4325938"/>
          <p14:tracePt t="98988" x="1044575" y="4316413"/>
          <p14:tracePt t="98997" x="1028700" y="4316413"/>
          <p14:tracePt t="99008" x="1011238" y="4316413"/>
          <p14:tracePt t="99014" x="993775" y="4300538"/>
          <p14:tracePt t="99025" x="985838" y="4291013"/>
          <p14:tracePt t="99038" x="968375" y="4265613"/>
          <p14:tracePt t="99047" x="942975" y="4257675"/>
          <p14:tracePt t="99067" x="925513" y="4249738"/>
          <p14:tracePt t="99090" x="917575" y="4240213"/>
          <p14:tracePt t="99113" x="909638" y="4240213"/>
          <p14:tracePt t="99119" x="909638" y="4232275"/>
          <p14:tracePt t="99130" x="900113" y="4232275"/>
          <p14:tracePt t="99141" x="900113" y="4224338"/>
          <p14:tracePt t="99164" x="892175" y="4206875"/>
          <p14:tracePt t="99169" x="884238" y="4206875"/>
          <p14:tracePt t="99183" x="874713" y="4206875"/>
          <p14:tracePt t="99195" x="858838" y="4197350"/>
          <p14:tracePt t="99209" x="858838" y="4189413"/>
          <p14:tracePt t="99214" x="849313" y="4181475"/>
          <p14:tracePt t="99235" x="841375" y="4181475"/>
          <p14:tracePt t="99247" x="833438" y="4181475"/>
          <p14:tracePt t="99295" x="833438" y="4171950"/>
          <p14:tracePt t="99306" x="833438" y="4156075"/>
          <p14:tracePt t="99382" x="823913" y="4156075"/>
          <p14:tracePt t="99790" x="823913" y="4146550"/>
          <p14:tracePt t="99800" x="866775" y="4138613"/>
          <p14:tracePt t="99808" x="917575" y="4130675"/>
          <p14:tracePt t="99815" x="942975" y="4130675"/>
          <p14:tracePt t="99819" x="993775" y="4121150"/>
          <p14:tracePt t="99830" x="1036638" y="4121150"/>
          <p14:tracePt t="99842" x="1087438" y="4121150"/>
          <p14:tracePt t="99847" x="1138238" y="4121150"/>
          <p14:tracePt t="99858" x="1181100" y="4121150"/>
          <p14:tracePt t="99859" x="1223963" y="4121150"/>
          <p14:tracePt t="99875" x="1257300" y="4121150"/>
          <p14:tracePt t="99880" x="1300163" y="4121150"/>
          <p14:tracePt t="99885" x="1350963" y="4121150"/>
          <p14:tracePt t="99898" x="1427163" y="4121150"/>
          <p14:tracePt t="99901" x="1487488" y="4121150"/>
          <p14:tracePt t="99914" x="1538288" y="4121150"/>
          <p14:tracePt t="99925" x="1631950" y="4138613"/>
          <p14:tracePt t="99935" x="1665288" y="4146550"/>
          <p14:tracePt t="99941" x="1700213" y="4156075"/>
          <p14:tracePt t="99952" x="1733550" y="4171950"/>
          <p14:tracePt t="99963" x="1758950" y="4189413"/>
          <p14:tracePt t="99965" x="1793875" y="4206875"/>
          <p14:tracePt t="99975" x="1827213" y="4214813"/>
          <p14:tracePt t="99982" x="1852613" y="4224338"/>
          <p14:tracePt t="100001" x="1870075" y="4232275"/>
          <p14:tracePt t="100008" x="1885950" y="4232275"/>
          <p14:tracePt t="100015" x="1938338" y="4232275"/>
          <p14:tracePt t="100025" x="1963738" y="4240213"/>
          <p14:tracePt t="100031" x="2014538" y="4240213"/>
          <p14:tracePt t="100042" x="2039938" y="4240213"/>
          <p14:tracePt t="100047" x="2073275" y="4249738"/>
          <p14:tracePt t="100058" x="2116138" y="4249738"/>
          <p14:tracePt t="100063" x="2149475" y="4249738"/>
          <p14:tracePt t="100075" x="2184400" y="4249738"/>
          <p14:tracePt t="100082" x="2227263" y="4249738"/>
          <p14:tracePt t="100088" x="2235200" y="4249738"/>
          <p14:tracePt t="100097" x="2243138" y="4249738"/>
          <p14:tracePt t="100102" x="2260600" y="4249738"/>
          <p14:tracePt t="100220" x="2268538" y="4249738"/>
          <p14:tracePt t="100228" x="2278063" y="4249738"/>
          <p14:tracePt t="100244" x="2293938" y="4249738"/>
          <p14:tracePt t="100253" x="2319338" y="4249738"/>
          <p14:tracePt t="100263" x="2336800" y="4249738"/>
          <p14:tracePt t="100267" x="2397125" y="4275138"/>
          <p14:tracePt t="100280" x="2438400" y="4283075"/>
          <p14:tracePt t="100283" x="2463800" y="4283075"/>
          <p14:tracePt t="100293" x="2516188" y="4283075"/>
          <p14:tracePt t="100303" x="2557463" y="4283075"/>
          <p14:tracePt t="100309" x="2633663" y="4283075"/>
          <p14:tracePt t="100319" x="2668588" y="4283075"/>
          <p14:tracePt t="100325" x="2711450" y="4283075"/>
          <p14:tracePt t="100344" x="2727325" y="4283075"/>
          <p14:tracePt t="100349" x="2736850" y="4283075"/>
          <p14:tracePt t="100562" x="2744788" y="4283075"/>
          <p14:tracePt t="100586" x="2752725" y="4275138"/>
          <p14:tracePt t="100604" x="2752725" y="4265613"/>
          <p14:tracePt t="100623" x="2752725" y="4249738"/>
          <p14:tracePt t="100658" x="2752725" y="4232275"/>
          <p14:tracePt t="100667" x="2762250" y="4224338"/>
          <p14:tracePt t="100677" x="2770188" y="4224338"/>
          <p14:tracePt t="100696" x="2770188" y="4214813"/>
          <p14:tracePt t="100697" x="2770188" y="4206875"/>
          <p14:tracePt t="100713" x="2778125" y="4206875"/>
          <p14:tracePt t="100727" x="2778125" y="4197350"/>
          <p14:tracePt t="100738" x="2778125" y="4189413"/>
          <p14:tracePt t="100763" x="2778125" y="4181475"/>
          <p14:tracePt t="100780" x="2770188" y="4164013"/>
          <p14:tracePt t="100784" x="2727325" y="4164013"/>
          <p14:tracePt t="100793" x="2693988" y="4156075"/>
          <p14:tracePt t="100803" x="2651125" y="4156075"/>
          <p14:tracePt t="100809" x="2600325" y="4146550"/>
          <p14:tracePt t="100819" x="2574925" y="4146550"/>
          <p14:tracePt t="100825" x="2532063" y="4146550"/>
          <p14:tracePt t="100833" x="2447925" y="4146550"/>
          <p14:tracePt t="100843" x="2319338" y="4146550"/>
          <p14:tracePt t="100849" x="2174875" y="4146550"/>
          <p14:tracePt t="100859" x="2022475" y="4146550"/>
          <p14:tracePt t="100865" x="1895475" y="4146550"/>
          <p14:tracePt t="100876" x="1766888" y="4146550"/>
          <p14:tracePt t="100885" x="1657350" y="4146550"/>
          <p14:tracePt t="100892" x="1571625" y="4146550"/>
          <p14:tracePt t="100899" x="1470025" y="4146550"/>
          <p14:tracePt t="100908" x="1411288" y="4146550"/>
          <p14:tracePt t="100915" x="1360488" y="4146550"/>
          <p14:tracePt t="100925" x="1325563" y="4146550"/>
          <p14:tracePt t="100930" x="1308100" y="4146550"/>
          <p14:tracePt t="100947" x="1292225" y="4146550"/>
          <p14:tracePt t="100958" x="1274763" y="4146550"/>
          <p14:tracePt t="100965" x="1266825" y="4146550"/>
          <p14:tracePt t="100981" x="1257300" y="4146550"/>
          <p14:tracePt t="100991" x="1249363" y="4146550"/>
          <p14:tracePt t="101008" x="1231900" y="4146550"/>
          <p14:tracePt t="101025" x="1223963" y="4146550"/>
          <p14:tracePt t="101035" x="1206500" y="4146550"/>
          <p14:tracePt t="101092" x="1198563" y="4146550"/>
          <p14:tracePt t="101099" x="1189038" y="4146550"/>
          <p14:tracePt t="101137" x="1181100" y="4146550"/>
          <p14:tracePt t="101240" x="1181100" y="4164013"/>
          <p14:tracePt t="101244" x="1189038" y="4181475"/>
          <p14:tracePt t="101253" x="1206500" y="4181475"/>
          <p14:tracePt t="101264" x="1266825" y="4197350"/>
          <p14:tracePt t="101269" x="1343025" y="4224338"/>
          <p14:tracePt t="101280" x="1452563" y="4257675"/>
          <p14:tracePt t="101285" x="1597025" y="4300538"/>
          <p14:tracePt t="101296" x="1758950" y="4333875"/>
          <p14:tracePt t="101302" x="2014538" y="4384675"/>
          <p14:tracePt t="101313" x="2235200" y="4410075"/>
          <p14:tracePt t="101325" x="2557463" y="4460875"/>
          <p14:tracePt t="101335" x="2701925" y="4470400"/>
          <p14:tracePt t="101341" x="2830513" y="4495800"/>
          <p14:tracePt t="101351" x="2932113" y="4503738"/>
          <p14:tracePt t="101363" x="2974975" y="4521200"/>
          <p14:tracePt t="101365" x="2982913" y="4521200"/>
          <p14:tracePt t="101453" x="2965450" y="4521200"/>
          <p14:tracePt t="101463" x="2940050" y="4521200"/>
          <p14:tracePt t="101467" x="2906713" y="4521200"/>
          <p14:tracePt t="101479" x="2871788" y="4521200"/>
          <p14:tracePt t="101487" x="2846388" y="4521200"/>
          <p14:tracePt t="101495" x="2830513" y="4521200"/>
          <p14:tracePt t="101503" x="2770188" y="4546600"/>
          <p14:tracePt t="101508" x="2762250" y="4546600"/>
          <p14:tracePt t="101518" x="2727325" y="4554538"/>
          <p14:tracePt t="101528" x="2701925" y="4564063"/>
          <p14:tracePt t="101533" x="2668588" y="4579938"/>
          <p14:tracePt t="101546" x="2633663" y="4597400"/>
          <p14:tracePt t="101549" x="2617788" y="4605338"/>
          <p14:tracePt t="101559" x="2582863" y="4630738"/>
          <p14:tracePt t="101569" x="2574925" y="4640263"/>
          <p14:tracePt t="101575" x="2557463" y="4657725"/>
          <p14:tracePt t="101583" x="2541588" y="4657725"/>
          <p14:tracePt t="101594" x="2532063" y="4665663"/>
          <p14:tracePt t="101599" x="2532063" y="4673600"/>
          <p14:tracePt t="101609" x="2524125" y="4683125"/>
          <p14:tracePt t="101619" x="2516188" y="4691063"/>
          <p14:tracePt t="101676" x="2516188" y="4699000"/>
          <p14:tracePt t="101683" x="2532063" y="4699000"/>
          <p14:tracePt t="101692" x="2549525" y="4716463"/>
          <p14:tracePt t="101697" x="2582863" y="4716463"/>
          <p14:tracePt t="101708" x="2617788" y="4716463"/>
          <p14:tracePt t="101715" x="2643188" y="4724400"/>
          <p14:tracePt t="101725" x="2668588" y="4733925"/>
          <p14:tracePt t="101732" x="2762250" y="4733925"/>
          <p14:tracePt t="101735" x="2855913" y="4733925"/>
          <p14:tracePt t="101746" x="2974975" y="4741863"/>
          <p14:tracePt t="101758" x="3127375" y="4749800"/>
          <p14:tracePt t="101763" x="3279775" y="4767263"/>
          <p14:tracePt t="101775" x="3527425" y="4802188"/>
          <p14:tracePt t="101788" x="3594100" y="4802188"/>
          <p14:tracePt t="101797" x="3603625" y="4802188"/>
          <p14:tracePt t="101878" x="3586163" y="4802188"/>
          <p14:tracePt t="101884" x="3552825" y="4802188"/>
          <p14:tracePt t="101893" x="3509963" y="4802188"/>
          <p14:tracePt t="101898" x="3433763" y="4802188"/>
          <p14:tracePt t="101909" x="3348038" y="4784725"/>
          <p14:tracePt t="101917" x="3263900" y="4775200"/>
          <p14:tracePt t="101925" x="3211513" y="4767263"/>
          <p14:tracePt t="101933" x="3203575" y="4767263"/>
          <p14:tracePt t="101938" x="3186113" y="4759325"/>
          <p14:tracePt t="102010" x="3178175" y="4749800"/>
          <p14:tracePt t="102024" x="3178175" y="4741863"/>
          <p14:tracePt t="102033" x="3186113" y="4741863"/>
          <p14:tracePt t="102045" x="3228975" y="4708525"/>
          <p14:tracePt t="102049" x="3271838" y="4691063"/>
          <p14:tracePt t="102059" x="3305175" y="4683125"/>
          <p14:tracePt t="102064" x="3355975" y="4657725"/>
          <p14:tracePt t="102075" x="3390900" y="4622800"/>
          <p14:tracePt t="102083" x="3416300" y="4614863"/>
          <p14:tracePt t="102091" x="3441700" y="4597400"/>
          <p14:tracePt t="102099" x="3449638" y="4597400"/>
          <p14:tracePt t="102103" x="3459163" y="4579938"/>
          <p14:tracePt t="102113" x="3467100" y="4564063"/>
          <p14:tracePt t="102131" x="3475038" y="4564063"/>
          <p14:tracePt t="102135" x="3492500" y="4554538"/>
          <p14:tracePt t="102162" x="3517900" y="4554538"/>
          <p14:tracePt t="102175" x="3527425" y="4554538"/>
          <p14:tracePt t="102185" x="3535363" y="4554538"/>
          <p14:tracePt t="102358" x="3535363" y="4538663"/>
          <p14:tracePt t="102362" x="3535363" y="4529138"/>
          <p14:tracePt t="102375" x="3509963" y="4521200"/>
          <p14:tracePt t="102381" x="3484563" y="4503738"/>
          <p14:tracePt t="102388" x="3449638" y="4486275"/>
          <p14:tracePt t="102397" x="3408363" y="4478338"/>
          <p14:tracePt t="102402" x="3382963" y="4470400"/>
          <p14:tracePt t="102414" x="3348038" y="4452938"/>
          <p14:tracePt t="102425" x="3330575" y="4435475"/>
          <p14:tracePt t="102430" x="3314700" y="4427538"/>
          <p14:tracePt t="102437" x="3279775" y="4419600"/>
          <p14:tracePt t="102554" x="3305175" y="4419600"/>
          <p14:tracePt t="102564" x="3330575" y="4419600"/>
          <p14:tracePt t="102575" x="3365500" y="4419600"/>
          <p14:tracePt t="102580" x="3424238" y="4419600"/>
          <p14:tracePt t="102591" x="3492500" y="4419600"/>
          <p14:tracePt t="102594" x="3594100" y="4435475"/>
          <p14:tracePt t="102603" x="3722688" y="4445000"/>
          <p14:tracePt t="102613" x="3900488" y="4460875"/>
          <p14:tracePt t="102619" x="4138613" y="4470400"/>
          <p14:tracePt t="102630" x="4394200" y="4470400"/>
          <p14:tracePt t="102633" x="4640263" y="4486275"/>
          <p14:tracePt t="102644" x="4792663" y="4503738"/>
          <p14:tracePt t="102653" x="4929188" y="4503738"/>
          <p14:tracePt t="102660" x="5013325" y="4503738"/>
          <p14:tracePt t="102669" x="5073650" y="4503738"/>
          <p14:tracePt t="102719" x="5081588" y="4503738"/>
          <p14:tracePt t="102735" x="5073650" y="4478338"/>
          <p14:tracePt t="102747" x="5064125" y="4470400"/>
          <p14:tracePt t="102758" x="5038725" y="4445000"/>
          <p14:tracePt t="102760" x="5030788" y="4427538"/>
          <p14:tracePt t="102769" x="5022850" y="4402138"/>
          <p14:tracePt t="102775" x="4997450" y="4376738"/>
          <p14:tracePt t="102785" x="4972050" y="4341813"/>
          <p14:tracePt t="102797" x="4962525" y="4333875"/>
          <p14:tracePt t="102801" x="4946650" y="4325938"/>
          <p14:tracePt t="102813" x="4919663" y="4316413"/>
          <p14:tracePt t="102815" x="4894263" y="4300538"/>
          <p14:tracePt t="102825" x="4852988" y="4300538"/>
          <p14:tracePt t="102836" x="4827588" y="4283075"/>
          <p14:tracePt t="102841" x="4802188" y="4275138"/>
          <p14:tracePt t="102852" x="4775200" y="4275138"/>
          <p14:tracePt t="102858" x="4741863" y="4265613"/>
          <p14:tracePt t="102865" x="4708525" y="4257675"/>
          <p14:tracePt t="102875" x="4699000" y="4257675"/>
          <p14:tracePt t="102882" x="4673600" y="4257675"/>
          <p14:tracePt t="102891" x="4648200" y="4257675"/>
          <p14:tracePt t="102896" x="4630738" y="4257675"/>
          <p14:tracePt t="102908" x="4597400" y="4257675"/>
          <p14:tracePt t="102917" x="4554538" y="4257675"/>
          <p14:tracePt t="102925" x="4538663" y="4257675"/>
          <p14:tracePt t="102931" x="4495800" y="4257675"/>
          <p14:tracePt t="102935" x="4470400" y="4257675"/>
          <p14:tracePt t="102947" x="4435475" y="4257675"/>
          <p14:tracePt t="102958" x="4394200" y="4257675"/>
          <p14:tracePt t="102963" x="4359275" y="4257675"/>
          <p14:tracePt t="102975" x="4316413" y="4257675"/>
          <p14:tracePt t="102980" x="4275138" y="4257675"/>
          <p14:tracePt t="102987" x="4249738" y="4257675"/>
          <p14:tracePt t="102997" x="4224338" y="4257675"/>
          <p14:tracePt t="103002" x="4189413" y="4257675"/>
          <p14:tracePt t="103013" x="4156075" y="4257675"/>
          <p14:tracePt t="103017" x="4113213" y="4257675"/>
          <p14:tracePt t="103029" x="4070350" y="4257675"/>
          <p14:tracePt t="103037" x="4044950" y="4257675"/>
          <p14:tracePt t="103042" x="4019550" y="4257675"/>
          <p14:tracePt t="103054" x="4002088" y="4257675"/>
          <p14:tracePt t="103058" x="3976688" y="4257675"/>
          <p14:tracePt t="103067" x="3968750" y="4257675"/>
          <p14:tracePt t="103078" x="3951288" y="4257675"/>
          <p14:tracePt t="103083" x="3935413" y="4257675"/>
          <p14:tracePt t="103095" x="3908425" y="4257675"/>
          <p14:tracePt t="103097" x="3892550" y="4257675"/>
          <p14:tracePt t="103108" x="3857625" y="4257675"/>
          <p14:tracePt t="103117" x="3841750" y="4257675"/>
          <p14:tracePt t="103125" x="3816350" y="4257675"/>
          <p14:tracePt t="103133" x="3790950" y="4257675"/>
          <p14:tracePt t="103142" x="3763963" y="4257675"/>
          <p14:tracePt t="103147" x="3730625" y="4257675"/>
          <p14:tracePt t="103159" x="3705225" y="4257675"/>
          <p14:tracePt t="103165" x="3662363" y="4249738"/>
          <p14:tracePt t="103175" x="3619500" y="4249738"/>
          <p14:tracePt t="103180" x="3586163" y="4240213"/>
          <p14:tracePt t="103191" x="3568700" y="4240213"/>
          <p14:tracePt t="103199" x="3535363" y="4240213"/>
          <p14:tracePt t="103203" x="3509963" y="4240213"/>
          <p14:tracePt t="103213" x="3475038" y="4240213"/>
          <p14:tracePt t="103219" x="3433763" y="4240213"/>
          <p14:tracePt t="103230" x="3416300" y="4240213"/>
          <p14:tracePt t="103242" x="3382963" y="4240213"/>
          <p14:tracePt t="103243" x="3348038" y="4232275"/>
          <p14:tracePt t="103258" x="3322638" y="4224338"/>
          <p14:tracePt t="103259" x="3297238" y="4214813"/>
          <p14:tracePt t="103269" x="3263900" y="4206875"/>
          <p14:tracePt t="103280" x="3246438" y="4206875"/>
          <p14:tracePt t="103285" x="3228975" y="4206875"/>
          <p14:tracePt t="103296" x="3221038" y="4206875"/>
          <p14:tracePt t="103299" x="3211513" y="4206875"/>
          <p14:tracePt t="103309" x="3203575" y="4206875"/>
          <p14:tracePt t="103319" x="3195638" y="4206875"/>
          <p14:tracePt t="103330" x="3186113" y="4206875"/>
          <p14:tracePt t="103357" x="3178175" y="4206875"/>
          <p14:tracePt t="103365" x="3170238" y="4206875"/>
          <p14:tracePt t="103375" x="3160713" y="4206875"/>
          <p14:tracePt t="103392" x="3152775" y="4206875"/>
          <p14:tracePt t="103472" x="3144838" y="4206875"/>
          <p14:tracePt t="103488" x="3135313" y="4206875"/>
          <p14:tracePt t="103499" x="3127375" y="4206875"/>
          <p14:tracePt t="103513" x="3119438" y="4206875"/>
          <p14:tracePt t="103515" x="3101975" y="4206875"/>
          <p14:tracePt t="103525" x="3094038" y="4206875"/>
          <p14:tracePt t="103547" x="3084513" y="4206875"/>
          <p14:tracePt t="103553" x="3067050" y="4206875"/>
          <p14:tracePt t="103563" x="3051175" y="4206875"/>
          <p14:tracePt t="103567" x="3025775" y="4206875"/>
          <p14:tracePt t="103579" x="3000375" y="4206875"/>
          <p14:tracePt t="103583" x="2990850" y="4206875"/>
          <p14:tracePt t="103594" x="2949575" y="4206875"/>
          <p14:tracePt t="103603" x="2914650" y="4206875"/>
          <p14:tracePt t="103609" x="2871788" y="4206875"/>
          <p14:tracePt t="103619" x="2830513" y="4206875"/>
          <p14:tracePt t="103625" x="2795588" y="4206875"/>
          <p14:tracePt t="103633" x="2752725" y="4206875"/>
          <p14:tracePt t="103643" x="2719388" y="4206875"/>
          <p14:tracePt t="103649" x="2701925" y="4206875"/>
          <p14:tracePt t="103659" x="2686050" y="4206875"/>
          <p14:tracePt t="103664" x="2668588" y="4206875"/>
          <p14:tracePt t="103675" x="2660650" y="4206875"/>
          <p14:tracePt t="103683" x="2625725" y="4206875"/>
          <p14:tracePt t="103692" x="2617788" y="4206875"/>
          <p14:tracePt t="103699" x="2600325" y="4206875"/>
          <p14:tracePt t="103704" x="2574925" y="4206875"/>
          <p14:tracePt t="103714" x="2566988" y="4206875"/>
          <p14:tracePt t="103725" x="2541588" y="4206875"/>
          <p14:tracePt t="103730" x="2532063" y="4206875"/>
          <p14:tracePt t="103742" x="2506663" y="4206875"/>
          <p14:tracePt t="103747" x="2481263" y="4206875"/>
          <p14:tracePt t="103758" x="2455863" y="4206875"/>
          <p14:tracePt t="103765" x="2447925" y="4206875"/>
          <p14:tracePt t="103769" x="2413000" y="4206875"/>
          <p14:tracePt t="103780" x="2387600" y="4206875"/>
          <p14:tracePt t="103786" x="2362200" y="4206875"/>
          <p14:tracePt t="103796" x="2336800" y="4206875"/>
          <p14:tracePt t="103808" x="2303463" y="4206875"/>
          <p14:tracePt t="103809" x="2278063" y="4206875"/>
          <p14:tracePt t="103819" x="2252663" y="4206875"/>
          <p14:tracePt t="103825" x="2209800" y="4206875"/>
          <p14:tracePt t="103835" x="2174875" y="4206875"/>
          <p14:tracePt t="103846" x="2133600" y="4206875"/>
          <p14:tracePt t="103851" x="2116138" y="4206875"/>
          <p14:tracePt t="103863" x="2082800" y="4206875"/>
          <p14:tracePt t="103865" x="2039938" y="4206875"/>
          <p14:tracePt t="103875" x="1979613" y="4206875"/>
          <p14:tracePt t="103892" x="1835150" y="4206875"/>
          <p14:tracePt t="103902" x="1751013" y="4206875"/>
          <p14:tracePt t="103908" x="1682750" y="4206875"/>
          <p14:tracePt t="103915" x="1606550" y="4206875"/>
          <p14:tracePt t="103925" x="1538288" y="4206875"/>
          <p14:tracePt t="103932" x="1495425" y="4206875"/>
          <p14:tracePt t="103942" x="1436688" y="4206875"/>
          <p14:tracePt t="103947" x="1393825" y="4206875"/>
          <p14:tracePt t="103958" x="1360488" y="4206875"/>
          <p14:tracePt t="103965" x="1308100" y="4206875"/>
          <p14:tracePt t="103975" x="1274763" y="4206875"/>
          <p14:tracePt t="103981" x="1231900" y="4206875"/>
          <p14:tracePt t="103988" x="1198563" y="4206875"/>
          <p14:tracePt t="103997" x="1173163" y="4206875"/>
          <p14:tracePt t="104008" x="1155700" y="4206875"/>
          <p14:tracePt t="104013" x="1130300" y="4206875"/>
          <p14:tracePt t="104025" x="1122363" y="4206875"/>
          <p14:tracePt t="104030" x="1104900" y="4206875"/>
          <p14:tracePt t="104037" x="1079500" y="4206875"/>
          <p14:tracePt t="104047" x="1069975" y="4197350"/>
          <p14:tracePt t="104052" x="1044575" y="4197350"/>
          <p14:tracePt t="104063" x="1019175" y="4197350"/>
          <p14:tracePt t="104067" x="1011238" y="4197350"/>
          <p14:tracePt t="104079" x="993775" y="4189413"/>
          <p14:tracePt t="104088" x="985838" y="4189413"/>
          <p14:tracePt t="104094" x="952500" y="4189413"/>
          <p14:tracePt t="104103" x="935038" y="4189413"/>
          <p14:tracePt t="104117" x="925513" y="4189413"/>
          <p14:tracePt t="104128" x="909638" y="4189413"/>
          <p14:tracePt t="104133" x="900113" y="4189413"/>
          <p14:tracePt t="104143" x="884238" y="4189413"/>
          <p14:tracePt t="104147" x="874713" y="4189413"/>
          <p14:tracePt t="104158" x="858838" y="4189413"/>
          <p14:tracePt t="104175" x="833438" y="4189413"/>
          <p14:tracePt t="104183" x="808038" y="4189413"/>
          <p14:tracePt t="104191" x="798513" y="4189413"/>
          <p14:tracePt t="104199" x="773113" y="4189413"/>
          <p14:tracePt t="104210" x="739775" y="4189413"/>
          <p14:tracePt t="104214" x="730250" y="4189413"/>
          <p14:tracePt t="104226" x="714375" y="4189413"/>
          <p14:tracePt t="104231" x="714375" y="4181475"/>
          <p14:tracePt t="104241" x="704850" y="4181475"/>
          <p14:tracePt t="104249" x="696913" y="4181475"/>
          <p14:tracePt t="104259" x="688975" y="4181475"/>
          <p14:tracePt t="104305" x="679450" y="4181475"/>
          <p14:tracePt t="104326" x="671513" y="4181475"/>
          <p14:tracePt t="104532" x="679450" y="4181475"/>
          <p14:tracePt t="104537" x="696913" y="4181475"/>
          <p14:tracePt t="104547" x="704850" y="4181475"/>
          <p14:tracePt t="104558" x="714375" y="4181475"/>
          <p14:tracePt t="104564" x="739775" y="4181475"/>
          <p14:tracePt t="104575" x="765175" y="4181475"/>
          <p14:tracePt t="104580" x="773113" y="4181475"/>
          <p14:tracePt t="104587" x="798513" y="4189413"/>
          <p14:tracePt t="104597" x="833438" y="4197350"/>
          <p14:tracePt t="104602" x="858838" y="4206875"/>
          <p14:tracePt t="104613" x="874713" y="4224338"/>
          <p14:tracePt t="104617" x="935038" y="4240213"/>
          <p14:tracePt t="104630" x="985838" y="4275138"/>
          <p14:tracePt t="104638" x="1062038" y="4291013"/>
          <p14:tracePt t="104644" x="1122363" y="4308475"/>
          <p14:tracePt t="104653" x="1189038" y="4325938"/>
          <p14:tracePt t="104658" x="1249363" y="4333875"/>
          <p14:tracePt t="104667" x="1308100" y="4341813"/>
          <p14:tracePt t="104678" x="1360488" y="4351338"/>
          <p14:tracePt t="104683" x="1427163" y="4351338"/>
          <p14:tracePt t="104694" x="1470025" y="4351338"/>
          <p14:tracePt t="104697" x="1546225" y="4351338"/>
          <p14:tracePt t="104708" x="1589088" y="4351338"/>
          <p14:tracePt t="104718" x="1649413" y="4351338"/>
          <p14:tracePt t="104725" x="1665288" y="4351338"/>
          <p14:tracePt t="104733" x="1700213" y="4351338"/>
          <p14:tracePt t="104738" x="1741488" y="4351338"/>
          <p14:tracePt t="104749" x="1751013" y="4351338"/>
          <p14:tracePt t="104759" x="1758950" y="4351338"/>
          <p14:tracePt t="104763" x="1784350" y="4351338"/>
          <p14:tracePt t="104775" x="1809750" y="4333875"/>
          <p14:tracePt t="104783" x="1835150" y="4333875"/>
          <p14:tracePt t="104799" x="1852613" y="4333875"/>
          <p14:tracePt t="104809" x="1885950" y="4333875"/>
          <p14:tracePt t="104813" x="1911350" y="4325938"/>
          <p14:tracePt t="104826" x="1963738" y="4325938"/>
          <p14:tracePt t="104831" x="2014538" y="4325938"/>
          <p14:tracePt t="104842" x="2039938" y="4325938"/>
          <p14:tracePt t="104849" x="2073275" y="4325938"/>
          <p14:tracePt t="104853" x="2133600" y="4325938"/>
          <p14:tracePt t="104865" x="2209800" y="4325938"/>
          <p14:tracePt t="104869" x="2268538" y="4325938"/>
          <p14:tracePt t="104880" x="2336800" y="4325938"/>
          <p14:tracePt t="104892" x="2371725" y="4325938"/>
          <p14:tracePt t="104897" x="2405063" y="4325938"/>
          <p14:tracePt t="104908" x="2413000" y="4325938"/>
          <p14:tracePt t="104909" x="2422525" y="4325938"/>
          <p14:tracePt t="105042" x="2430463" y="4325938"/>
          <p14:tracePt t="105045" x="2438400" y="4325938"/>
          <p14:tracePt t="105058" x="2463800" y="4325938"/>
          <p14:tracePt t="105075" x="2489200" y="4325938"/>
          <p14:tracePt t="105081" x="2498725" y="4325938"/>
          <p14:tracePt t="105085" x="2506663" y="4325938"/>
          <p14:tracePt t="105097" x="2524125" y="4325938"/>
          <p14:tracePt t="105113" x="2532063" y="4325938"/>
          <p14:tracePt t="105131" x="2541588" y="4325938"/>
          <p14:tracePt t="105147" x="2549525" y="4325938"/>
          <p14:tracePt t="105151" x="2574925" y="4316413"/>
          <p14:tracePt t="105167" x="2574925" y="4308475"/>
          <p14:tracePt t="105248" x="2574925" y="4300538"/>
          <p14:tracePt t="105264" x="2557463" y="4300538"/>
          <p14:tracePt t="105275" x="2549525" y="4300538"/>
          <p14:tracePt t="105280" x="2524125" y="4300538"/>
          <p14:tracePt t="105288" x="2498725" y="4300538"/>
          <p14:tracePt t="105297" x="2481263" y="4300538"/>
          <p14:tracePt t="105303" x="2455863" y="4300538"/>
          <p14:tracePt t="105313" x="2422525" y="4300538"/>
          <p14:tracePt t="105317" x="2379663" y="4300538"/>
          <p14:tracePt t="105328" x="2354263" y="4316413"/>
          <p14:tracePt t="105338" x="2319338" y="4333875"/>
          <p14:tracePt t="105343" x="2303463" y="4359275"/>
          <p14:tracePt t="105353" x="2260600" y="4410075"/>
          <p14:tracePt t="105359" x="2243138" y="4435475"/>
          <p14:tracePt t="105369" x="2227263" y="4452938"/>
          <p14:tracePt t="105380" x="2192338" y="4503738"/>
          <p14:tracePt t="105383" x="2184400" y="4513263"/>
          <p14:tracePt t="105395" x="2184400" y="4538663"/>
          <p14:tracePt t="105399" x="2174875" y="4554538"/>
          <p14:tracePt t="105409" x="2174875" y="4564063"/>
          <p14:tracePt t="105419" x="2174875" y="4589463"/>
          <p14:tracePt t="105425" x="2184400" y="4622800"/>
          <p14:tracePt t="105433" x="2227263" y="4673600"/>
          <p14:tracePt t="105441" x="2243138" y="4691063"/>
          <p14:tracePt t="105449" x="2293938" y="4724400"/>
          <p14:tracePt t="105461" x="2336800" y="4741863"/>
          <p14:tracePt t="105465" x="2371725" y="4767263"/>
          <p14:tracePt t="105475" x="2430463" y="4802188"/>
          <p14:tracePt t="105480" x="2498725" y="4843463"/>
          <p14:tracePt t="105491" x="2557463" y="4852988"/>
          <p14:tracePt t="105500" x="2608263" y="4886325"/>
          <p14:tracePt t="105508" x="2668588" y="4903788"/>
          <p14:tracePt t="105515" x="2719388" y="4919663"/>
          <p14:tracePt t="105519" x="2787650" y="4954588"/>
          <p14:tracePt t="105530" x="2838450" y="4979988"/>
          <p14:tracePt t="105541" x="2889250" y="4997450"/>
          <p14:tracePt t="105547" x="2922588" y="5005388"/>
          <p14:tracePt t="105602" x="2932113" y="5005388"/>
          <p14:tracePt t="105622" x="2922588" y="4997450"/>
          <p14:tracePt t="105628" x="2897188" y="4987925"/>
          <p14:tracePt t="105635" x="2846388" y="4979988"/>
          <p14:tracePt t="105646" x="2820988" y="4972050"/>
          <p14:tracePt t="105652" x="2805113" y="4972050"/>
          <p14:tracePt t="105663" x="2770188" y="4972050"/>
          <p14:tracePt t="105665" x="2736850" y="4972050"/>
          <p14:tracePt t="105676" x="2686050" y="4962525"/>
          <p14:tracePt t="105685" x="2633663" y="4954588"/>
          <p14:tracePt t="105691" x="2592388" y="4954588"/>
          <p14:tracePt t="105701" x="2549525" y="4954588"/>
          <p14:tracePt t="105708" x="2516188" y="4954588"/>
          <p14:tracePt t="105717" x="2489200" y="4954588"/>
          <p14:tracePt t="105727" x="2473325" y="4954588"/>
          <p14:tracePt t="105732" x="2463800" y="4954588"/>
          <p14:tracePt t="105747" x="2455863" y="4954588"/>
          <p14:tracePt t="105758" x="2438400" y="4954588"/>
          <p14:tracePt t="105775" x="2430463" y="4954588"/>
          <p14:tracePt t="105782" x="2422525" y="4954588"/>
          <p14:tracePt t="105797" x="2405063" y="4954588"/>
          <p14:tracePt t="105808" x="2397125" y="4954588"/>
          <p14:tracePt t="105814" x="2387600" y="4954588"/>
          <p14:tracePt t="105825" x="2379663" y="4954588"/>
          <p14:tracePt t="105833" x="2362200" y="4954588"/>
          <p14:tracePt t="105837" x="2319338" y="4954588"/>
          <p14:tracePt t="105847" x="2303463" y="4954588"/>
          <p14:tracePt t="105853" x="2268538" y="4954588"/>
          <p14:tracePt t="105864" x="2243138" y="4954588"/>
          <p14:tracePt t="105875" x="2192338" y="4954588"/>
          <p14:tracePt t="105892" x="2090738" y="4954588"/>
          <p14:tracePt t="105893" x="2082800" y="4946650"/>
          <p14:tracePt t="105903" x="2039938" y="4937125"/>
          <p14:tracePt t="105915" x="1989138" y="4929188"/>
          <p14:tracePt t="105917" x="1928813" y="4929188"/>
          <p14:tracePt t="105929" x="1885950" y="4929188"/>
          <p14:tracePt t="105933" x="1852613" y="4929188"/>
          <p14:tracePt t="105943" x="1827213" y="4919663"/>
          <p14:tracePt t="105953" x="1801813" y="4919663"/>
          <p14:tracePt t="105959" x="1793875" y="4919663"/>
          <p14:tracePt t="105983" x="1784350" y="4919663"/>
          <p14:tracePt t="106130" x="1793875" y="4919663"/>
          <p14:tracePt t="106137" x="1809750" y="4919663"/>
          <p14:tracePt t="106146" x="1827213" y="4919663"/>
          <p14:tracePt t="106158" x="1835150" y="4919663"/>
          <p14:tracePt t="106175" x="1844675" y="4919663"/>
          <p14:tracePt t="106298" x="1819275" y="4937125"/>
          <p14:tracePt t="106301" x="1793875" y="4937125"/>
          <p14:tracePt t="106312" x="1776413" y="4946650"/>
          <p14:tracePt t="106325" x="1758950" y="4946650"/>
          <p14:tracePt t="106328" x="1733550" y="4946650"/>
          <p14:tracePt t="106337" x="1708150" y="4954588"/>
          <p14:tracePt t="106341" x="1690688" y="4954588"/>
          <p14:tracePt t="106352" x="1674813" y="4954588"/>
          <p14:tracePt t="106363" x="1639888" y="4954588"/>
          <p14:tracePt t="106367" x="1622425" y="4954588"/>
          <p14:tracePt t="106380" x="1606550" y="4954588"/>
          <p14:tracePt t="106383" x="1555750" y="4954588"/>
          <p14:tracePt t="106393" x="1495425" y="4954588"/>
          <p14:tracePt t="106403" x="1470025" y="4954588"/>
          <p14:tracePt t="106408" x="1419225" y="4954588"/>
          <p14:tracePt t="106417" x="1393825" y="4954588"/>
          <p14:tracePt t="106426" x="1376363" y="4954588"/>
          <p14:tracePt t="106433" x="1350963" y="4954588"/>
          <p14:tracePt t="106443" x="1308100" y="4954588"/>
          <p14:tracePt t="106447" x="1300163" y="4954588"/>
          <p14:tracePt t="106459" x="1292225" y="4946650"/>
          <p14:tracePt t="106464" x="1266825" y="4946650"/>
          <p14:tracePt t="106476" x="1249363" y="4946650"/>
          <p14:tracePt t="106483" x="1241425" y="4937125"/>
          <p14:tracePt t="106491" x="1223963" y="4937125"/>
          <p14:tracePt t="106499" x="1216025" y="4929188"/>
          <p14:tracePt t="106503" x="1198563" y="4929188"/>
          <p14:tracePt t="106513" x="1181100" y="4929188"/>
          <p14:tracePt t="106525" x="1147763" y="4919663"/>
          <p14:tracePt t="106530" x="1138238" y="4911725"/>
          <p14:tracePt t="106541" x="1130300" y="4911725"/>
          <p14:tracePt t="106543" x="1112838" y="4911725"/>
          <p14:tracePt t="106553" x="1104900" y="4911725"/>
          <p14:tracePt t="106564" x="1079500" y="4911725"/>
          <p14:tracePt t="106569" x="1069975" y="4911725"/>
          <p14:tracePt t="106580" x="1054100" y="4911725"/>
          <p14:tracePt t="106583" x="1019175" y="4903788"/>
          <p14:tracePt t="106603" x="1011238" y="4903788"/>
          <p14:tracePt t="106613" x="1003300" y="4894263"/>
          <p14:tracePt t="106619" x="993775" y="4894263"/>
          <p14:tracePt t="106630" x="977900" y="4894263"/>
          <p14:tracePt t="106647" x="968375" y="4894263"/>
          <p14:tracePt t="106658" x="960438" y="4894263"/>
          <p14:tracePt t="106665" x="952500" y="4894263"/>
          <p14:tracePt t="106669" x="942975" y="4894263"/>
          <p14:tracePt t="106680" x="935038" y="4894263"/>
          <p14:tracePt t="106699" x="925513" y="4894263"/>
          <p14:tracePt t="106708" x="917575" y="4894263"/>
          <p14:tracePt t="106725" x="909638" y="4894263"/>
          <p14:tracePt t="106735" x="900113" y="4894263"/>
          <p14:tracePt t="106762" x="884238" y="4894263"/>
          <p14:tracePt t="106775" x="866775" y="4894263"/>
          <p14:tracePt t="106785" x="858838" y="4894263"/>
          <p14:tracePt t="106807" x="849313" y="4894263"/>
          <p14:tracePt t="106813" x="841375" y="4894263"/>
          <p14:tracePt t="106862" x="833438" y="4894263"/>
          <p14:tracePt t="106873" x="823913" y="4894263"/>
          <p14:tracePt t="106891" x="815975" y="4894263"/>
          <p14:tracePt t="106927" x="808038" y="4903788"/>
          <p14:tracePt t="106974" x="798513" y="4903788"/>
          <p14:tracePt t="106988" x="790575" y="4911725"/>
          <p14:tracePt t="107170" x="781050" y="4929188"/>
          <p14:tracePt t="107210" x="790575" y="4929188"/>
          <p14:tracePt t="107219" x="808038" y="4929188"/>
          <p14:tracePt t="107230" x="833438" y="4929188"/>
          <p14:tracePt t="107235" x="841375" y="4929188"/>
          <p14:tracePt t="107247" x="866775" y="4929188"/>
          <p14:tracePt t="107249" x="900113" y="4929188"/>
          <p14:tracePt t="107269" x="935038" y="4929188"/>
          <p14:tracePt t="107275" x="942975" y="4929188"/>
          <p14:tracePt t="107285" x="985838" y="4929188"/>
          <p14:tracePt t="107291" x="1011238" y="4929188"/>
          <p14:tracePt t="107299" x="1028700" y="4929188"/>
          <p14:tracePt t="107309" x="1079500" y="4929188"/>
          <p14:tracePt t="107315" x="1096963" y="4929188"/>
          <p14:tracePt t="107325" x="1122363" y="4929188"/>
          <p14:tracePt t="107332" x="1138238" y="4929188"/>
          <p14:tracePt t="107341" x="1155700" y="4929188"/>
          <p14:tracePt t="107358" x="1173163" y="4929188"/>
          <p14:tracePt t="107375" x="1181100" y="4929188"/>
          <p14:tracePt t="107382" x="1206500" y="4929188"/>
          <p14:tracePt t="107391" x="1216025" y="4929188"/>
          <p14:tracePt t="107396" x="1257300" y="4929188"/>
          <p14:tracePt t="107408" x="1274763" y="4929188"/>
          <p14:tracePt t="107413" x="1300163" y="4929188"/>
          <p14:tracePt t="107425" x="1333500" y="4929188"/>
          <p14:tracePt t="107431" x="1350963" y="4929188"/>
          <p14:tracePt t="107438" x="1360488" y="4929188"/>
          <p14:tracePt t="107447" x="1393825" y="4929188"/>
          <p14:tracePt t="107451" x="1411288" y="4929188"/>
          <p14:tracePt t="107463" x="1427163" y="4929188"/>
          <p14:tracePt t="107478" x="1452563" y="4929188"/>
          <p14:tracePt t="107488" x="1477963" y="4929188"/>
          <p14:tracePt t="107491" x="1487488" y="4929188"/>
          <p14:tracePt t="107502" x="1512888" y="4929188"/>
          <p14:tracePt t="107514" x="1538288" y="4929188"/>
          <p14:tracePt t="107517" x="1555750" y="4929188"/>
          <p14:tracePt t="107529" x="1581150" y="4929188"/>
          <p14:tracePt t="107533" x="1614488" y="4929188"/>
          <p14:tracePt t="107543" x="1631950" y="4929188"/>
          <p14:tracePt t="107553" x="1674813" y="4929188"/>
          <p14:tracePt t="107558" x="1708150" y="4937125"/>
          <p14:tracePt t="107567" x="1751013" y="4937125"/>
          <p14:tracePt t="107575" x="1784350" y="4937125"/>
          <p14:tracePt t="107583" x="1827213" y="4937125"/>
          <p14:tracePt t="107594" x="1860550" y="4937125"/>
          <p14:tracePt t="107597" x="1903413" y="4937125"/>
          <p14:tracePt t="107608" x="1938338" y="4946650"/>
          <p14:tracePt t="107613" x="1963738" y="4946650"/>
          <p14:tracePt t="107625" x="1989138" y="4946650"/>
          <p14:tracePt t="107633" x="1997075" y="4946650"/>
          <p14:tracePt t="107638" x="2005013" y="4946650"/>
          <p14:tracePt t="107647" x="2014538" y="4946650"/>
          <p14:tracePt t="107653" x="2022475" y="4946650"/>
          <p14:tracePt t="107667" x="2030413" y="4946650"/>
          <p14:tracePt t="107683" x="2039938" y="4946650"/>
          <p14:tracePt t="107695" x="2065338" y="4946650"/>
          <p14:tracePt t="107699" x="2073275" y="4946650"/>
          <p14:tracePt t="107709" x="2082800" y="4946650"/>
          <p14:tracePt t="107731" x="2098675" y="4946650"/>
          <p14:tracePt t="107733" x="2108200" y="4946650"/>
          <p14:tracePt t="107747" x="2116138" y="4946650"/>
          <p14:tracePt t="107749" x="2133600" y="4946650"/>
          <p14:tracePt t="107769" x="2149475" y="4946650"/>
          <p14:tracePt t="107775" x="2174875" y="4946650"/>
          <p14:tracePt t="107792" x="2200275" y="4946650"/>
          <p14:tracePt t="107799" x="2217738" y="4946650"/>
          <p14:tracePt t="107810" x="2235200" y="4946650"/>
          <p14:tracePt t="107815" x="2278063" y="4946650"/>
          <p14:tracePt t="107825" x="2303463" y="4946650"/>
          <p14:tracePt t="107830" x="2328863" y="4946650"/>
          <p14:tracePt t="107841" x="2362200" y="4946650"/>
          <p14:tracePt t="107849" x="2413000" y="4946650"/>
          <p14:tracePt t="107858" x="2430463" y="4946650"/>
          <p14:tracePt t="107865" x="2481263" y="4954588"/>
          <p14:tracePt t="107869" x="2506663" y="4954588"/>
          <p14:tracePt t="107882" x="2541588" y="4962525"/>
          <p14:tracePt t="107891" x="2617788" y="4972050"/>
          <p14:tracePt t="107897" x="2686050" y="4972050"/>
          <p14:tracePt t="107908" x="2770188" y="4979988"/>
          <p14:tracePt t="107914" x="2855913" y="4987925"/>
          <p14:tracePt t="107925" x="2914650" y="4987925"/>
          <p14:tracePt t="107932" x="3000375" y="4987925"/>
          <p14:tracePt t="107935" x="3008313" y="4987925"/>
          <p14:tracePt t="107947" x="3025775" y="4987925"/>
          <p14:tracePt t="107958" x="3033713" y="4987925"/>
          <p14:tracePt t="107965" x="3051175" y="4987925"/>
          <p14:tracePt t="107997" x="3067050" y="4987925"/>
          <p14:tracePt t="108001" x="3076575" y="4987925"/>
          <p14:tracePt t="108024" x="3076575" y="4979988"/>
          <p14:tracePt t="108051" x="3076575" y="4972050"/>
          <p14:tracePt t="108072" x="3076575" y="4962525"/>
          <p14:tracePt t="108082" x="3076575" y="4954588"/>
          <p14:tracePt t="108091" x="3076575" y="4946650"/>
          <p14:tracePt t="108098" x="3076575" y="4937125"/>
          <p14:tracePt t="108108" x="3067050" y="4929188"/>
          <p14:tracePt t="108117" x="3059113" y="4929188"/>
          <p14:tracePt t="108125" x="3051175" y="4919663"/>
          <p14:tracePt t="108133" x="3041650" y="4919663"/>
          <p14:tracePt t="108137" x="3025775" y="4919663"/>
          <p14:tracePt t="108147" x="3008313" y="4919663"/>
          <p14:tracePt t="108158" x="2990850" y="4911725"/>
          <p14:tracePt t="108163" x="2965450" y="4911725"/>
          <p14:tracePt t="108175" x="2932113" y="4911725"/>
          <p14:tracePt t="108178" x="2871788" y="4894263"/>
          <p14:tracePt t="108187" x="2820988" y="4894263"/>
          <p14:tracePt t="108197" x="2770188" y="4894263"/>
          <p14:tracePt t="108203" x="2719388" y="4894263"/>
          <p14:tracePt t="108214" x="2693988" y="4894263"/>
          <p14:tracePt t="108219" x="2651125" y="4894263"/>
          <p14:tracePt t="108230" x="2592388" y="4894263"/>
          <p14:tracePt t="108241" x="2532063" y="4894263"/>
          <p14:tracePt t="108243" x="2489200" y="4894263"/>
          <p14:tracePt t="108253" x="2430463" y="4894263"/>
          <p14:tracePt t="108259" x="2387600" y="4894263"/>
          <p14:tracePt t="108269" x="2362200" y="4894263"/>
          <p14:tracePt t="108280" x="2328863" y="4894263"/>
          <p14:tracePt t="108283" x="2293938" y="4894263"/>
          <p14:tracePt t="108294" x="2286000" y="4894263"/>
          <p14:tracePt t="108299" x="2268538" y="4894263"/>
          <p14:tracePt t="108309" x="2235200" y="4894263"/>
          <p14:tracePt t="108319" x="2192338" y="4894263"/>
          <p14:tracePt t="108325" x="2174875" y="4894263"/>
          <p14:tracePt t="108335" x="2149475" y="4894263"/>
          <p14:tracePt t="108341" x="2133600" y="4894263"/>
          <p14:tracePt t="108349" x="2124075" y="4894263"/>
          <p14:tracePt t="108359" x="2090738" y="4894263"/>
          <p14:tracePt t="108364" x="2065338" y="4894263"/>
          <p14:tracePt t="108375" x="2039938" y="4894263"/>
          <p14:tracePt t="108380" x="2022475" y="4894263"/>
          <p14:tracePt t="108391" x="1989138" y="4894263"/>
          <p14:tracePt t="108399" x="1928813" y="4894263"/>
          <p14:tracePt t="108408" x="1903413" y="4894263"/>
          <p14:tracePt t="108415" x="1878013" y="4894263"/>
          <p14:tracePt t="108419" x="1835150" y="4894263"/>
          <p14:tracePt t="108430" x="1793875" y="4894263"/>
          <p14:tracePt t="108441" x="1716088" y="4894263"/>
          <p14:tracePt t="108446" x="1649413" y="4894263"/>
          <p14:tracePt t="108458" x="1589088" y="4894263"/>
          <p14:tracePt t="108459" x="1504950" y="4894263"/>
          <p14:tracePt t="108475" x="1444625" y="4878388"/>
          <p14:tracePt t="108482" x="1385888" y="4868863"/>
          <p14:tracePt t="108486" x="1350963" y="4860925"/>
          <p14:tracePt t="108496" x="1333500" y="4852988"/>
          <p14:tracePt t="108501" x="1325563" y="4852988"/>
          <p14:tracePt t="108513" x="1317625" y="4852988"/>
          <p14:tracePt t="108525" x="1308100" y="4835525"/>
          <p14:tracePt t="108536" x="1292225" y="4827588"/>
          <p14:tracePt t="108541" x="1282700" y="4827588"/>
          <p14:tracePt t="108563" x="1257300" y="4827588"/>
          <p14:tracePt t="108565" x="1241425" y="4818063"/>
          <p14:tracePt t="108580" x="1231900" y="4818063"/>
          <p14:tracePt t="108581" x="1223963" y="4818063"/>
          <p14:tracePt t="108591" x="1206500" y="4818063"/>
          <p14:tracePt t="108601" x="1181100" y="4810125"/>
          <p14:tracePt t="108608" x="1155700" y="4810125"/>
          <p14:tracePt t="108617" x="1122363" y="4810125"/>
          <p14:tracePt t="108625" x="1104900" y="4802188"/>
          <p14:tracePt t="108632" x="1069975" y="4802188"/>
          <p14:tracePt t="108641" x="1036638" y="4802188"/>
          <p14:tracePt t="108647" x="1019175" y="4802188"/>
          <p14:tracePt t="108658" x="993775" y="4802188"/>
          <p14:tracePt t="108663" x="960438" y="4802188"/>
          <p14:tracePt t="108675" x="925513" y="4802188"/>
          <p14:tracePt t="108683" x="917575" y="4802188"/>
          <p14:tracePt t="108687" x="900113" y="4802188"/>
          <p14:tracePt t="108697" x="892175" y="4802188"/>
          <p14:tracePt t="108708" x="884238" y="4802188"/>
          <p14:tracePt t="108713" x="874713" y="4802188"/>
          <p14:tracePt t="108725" x="866775" y="4802188"/>
          <p14:tracePt t="108814" x="874713" y="4818063"/>
          <p14:tracePt t="108824" x="892175" y="4835525"/>
          <p14:tracePt t="108830" x="925513" y="4843463"/>
          <p14:tracePt t="108842" x="952500" y="4843463"/>
          <p14:tracePt t="108849" x="977900" y="4852988"/>
          <p14:tracePt t="108853" x="1019175" y="4868863"/>
          <p14:tracePt t="108863" x="1036638" y="4878388"/>
          <p14:tracePt t="108869" x="1062038" y="4886325"/>
          <p14:tracePt t="108880" x="1087438" y="4894263"/>
          <p14:tracePt t="108892" x="1096963" y="4894263"/>
          <p14:tracePt t="108908" x="1112838" y="4903788"/>
          <p14:tracePt t="108914" x="1122363" y="4903788"/>
          <p14:tracePt t="108925" x="1130300" y="4903788"/>
          <p14:tracePt t="108935" x="1138238" y="4903788"/>
          <p14:tracePt t="108957" x="1147763" y="4903788"/>
          <p14:tracePt t="108985" x="1155700" y="4903788"/>
          <p14:tracePt t="109092" x="1147763" y="4903788"/>
          <p14:tracePt t="109102" x="1130300" y="4903788"/>
          <p14:tracePt t="109107" x="1112838" y="4903788"/>
          <p14:tracePt t="109115" x="1079500" y="4911725"/>
          <p14:tracePt t="109125" x="1062038" y="4911725"/>
          <p14:tracePt t="109131" x="1036638" y="4911725"/>
          <p14:tracePt t="109141" x="993775" y="4919663"/>
          <p14:tracePt t="109146" x="977900" y="4937125"/>
          <p14:tracePt t="109158" x="952500" y="4937125"/>
          <p14:tracePt t="109165" x="917575" y="4946650"/>
          <p14:tracePt t="109182" x="874713" y="4954588"/>
          <p14:tracePt t="109192" x="866775" y="4954588"/>
          <p14:tracePt t="109201" x="858838" y="4962525"/>
          <p14:tracePt t="109217" x="849313" y="4972050"/>
          <p14:tracePt t="109230" x="841375" y="4972050"/>
          <p14:tracePt t="109232" x="841375" y="4979988"/>
          <p14:tracePt t="109252" x="841375" y="4997450"/>
          <p14:tracePt t="109263" x="841375" y="5005388"/>
          <p14:tracePt t="109279" x="841375" y="5013325"/>
          <p14:tracePt t="109294" x="841375" y="5022850"/>
          <p14:tracePt t="109308" x="841375" y="5048250"/>
          <p14:tracePt t="109317" x="884238" y="5048250"/>
          <p14:tracePt t="109325" x="935038" y="5048250"/>
          <p14:tracePt t="109333" x="952500" y="5056188"/>
          <p14:tracePt t="109338" x="1019175" y="5064125"/>
          <p14:tracePt t="109347" x="1096963" y="5073650"/>
          <p14:tracePt t="109358" x="1163638" y="5081588"/>
          <p14:tracePt t="109364" x="1241425" y="5099050"/>
          <p14:tracePt t="109375" x="1300163" y="5116513"/>
          <p14:tracePt t="109377" x="1360488" y="5124450"/>
          <p14:tracePt t="109391" x="1393825" y="5132388"/>
          <p14:tracePt t="109399" x="1427163" y="5132388"/>
          <p14:tracePt t="109403" x="1452563" y="5132388"/>
          <p14:tracePt t="109413" x="1470025" y="5132388"/>
          <p14:tracePt t="109419" x="1477963" y="5132388"/>
          <p14:tracePt t="109586" x="1470025" y="5132388"/>
          <p14:tracePt t="109599" x="1462088" y="5132388"/>
          <p14:tracePt t="109609" x="1452563" y="5132388"/>
          <p14:tracePt t="109625" x="1444625" y="5132388"/>
          <p14:tracePt t="109686" x="1436688" y="5132388"/>
          <p14:tracePt t="109705" x="1427163" y="5132388"/>
          <p14:tracePt t="109798" x="1419225" y="5132388"/>
          <p14:tracePt t="109870" x="1411288" y="5132388"/>
          <p14:tracePt t="109888" x="1401763" y="5132388"/>
          <p14:tracePt t="109894" x="1401763" y="5124450"/>
          <p14:tracePt t="109903" x="1393825" y="5116513"/>
          <p14:tracePt t="109914" x="1385888" y="5116513"/>
          <p14:tracePt t="109930" x="1368425" y="5106988"/>
          <p14:tracePt t="109953" x="1360488" y="5099050"/>
          <p14:tracePt t="109969" x="1350963" y="5081588"/>
          <p14:tracePt t="110286" x="1368425" y="5073650"/>
          <p14:tracePt t="110296" x="1385888" y="5064125"/>
          <p14:tracePt t="110302" x="1411288" y="5064125"/>
          <p14:tracePt t="110313" x="1419225" y="5064125"/>
          <p14:tracePt t="110325" x="1436688" y="5056188"/>
          <p14:tracePt t="110330" x="1444625" y="5056188"/>
          <p14:tracePt t="110338" x="1452563" y="5056188"/>
          <p14:tracePt t="110341" x="1470025" y="5056188"/>
          <p14:tracePt t="110351" x="1495425" y="5056188"/>
          <p14:tracePt t="110363" x="1520825" y="5048250"/>
          <p14:tracePt t="110367" x="1555750" y="5048250"/>
          <p14:tracePt t="110379" x="1597025" y="5048250"/>
          <p14:tracePt t="110382" x="1639888" y="5048250"/>
          <p14:tracePt t="110391" x="1657350" y="5048250"/>
          <p14:tracePt t="110402" x="1716088" y="5048250"/>
          <p14:tracePt t="110408" x="1801813" y="5048250"/>
          <p14:tracePt t="110417" x="1895475" y="5048250"/>
          <p14:tracePt t="110425" x="1997075" y="5048250"/>
          <p14:tracePt t="110433" x="2082800" y="5048250"/>
          <p14:tracePt t="110444" x="2184400" y="5048250"/>
          <p14:tracePt t="110447" x="2252663" y="5048250"/>
          <p14:tracePt t="110458" x="2311400" y="5048250"/>
          <p14:tracePt t="110464" x="2344738" y="5048250"/>
          <p14:tracePt t="110475" x="2387600" y="5048250"/>
          <p14:tracePt t="110483" x="2413000" y="5048250"/>
          <p14:tracePt t="110487" x="2447925" y="5048250"/>
          <p14:tracePt t="110497" x="2489200" y="5048250"/>
          <p14:tracePt t="110503" x="2524125" y="5038725"/>
          <p14:tracePt t="110513" x="2582863" y="5022850"/>
          <p14:tracePt t="110525" x="2643188" y="5022850"/>
          <p14:tracePt t="110528" x="2711450" y="5022850"/>
          <p14:tracePt t="110537" x="2770188" y="5022850"/>
          <p14:tracePt t="110545" x="2838450" y="5022850"/>
          <p14:tracePt t="110553" x="2871788" y="5022850"/>
          <p14:tracePt t="110563" x="2922588" y="5022850"/>
          <p14:tracePt t="110569" x="2974975" y="5022850"/>
          <p14:tracePt t="110580" x="3016250" y="5022850"/>
          <p14:tracePt t="110583" x="3059113" y="5022850"/>
          <p14:tracePt t="110594" x="3101975" y="5022850"/>
          <p14:tracePt t="110604" x="3160713" y="5022850"/>
          <p14:tracePt t="110609" x="3203575" y="5022850"/>
          <p14:tracePt t="110620" x="3246438" y="5022850"/>
          <p14:tracePt t="110625" x="3271838" y="5022850"/>
          <p14:tracePt t="110633" x="3279775" y="5022850"/>
          <p14:tracePt t="110643" x="3289300" y="5022850"/>
          <p14:tracePt t="110802" x="3271838" y="5022850"/>
          <p14:tracePt t="110811" x="3246438" y="5030788"/>
          <p14:tracePt t="110815" x="3211513" y="5030788"/>
          <p14:tracePt t="110825" x="3195638" y="5048250"/>
          <p14:tracePt t="110831" x="3178175" y="5064125"/>
          <p14:tracePt t="110841" x="3144838" y="5091113"/>
          <p14:tracePt t="110852" x="3119438" y="5099050"/>
          <p14:tracePt t="110858" x="3094038" y="5124450"/>
          <p14:tracePt t="110867" x="3076575" y="5149850"/>
          <p14:tracePt t="110882" x="3067050" y="5167313"/>
          <p14:tracePt t="110892" x="3051175" y="5183188"/>
          <p14:tracePt t="110897" x="3025775" y="5218113"/>
          <p14:tracePt t="110908" x="3008313" y="5235575"/>
          <p14:tracePt t="110913" x="2990850" y="5251450"/>
          <p14:tracePt t="110925" x="2965450" y="5268913"/>
          <p14:tracePt t="110931" x="2940050" y="5302250"/>
          <p14:tracePt t="110938" x="2932113" y="5319713"/>
          <p14:tracePt t="110947" x="2914650" y="5345113"/>
          <p14:tracePt t="110952" x="2914650" y="5353050"/>
          <p14:tracePt t="110963" x="2914650" y="5362575"/>
          <p14:tracePt t="110975" x="2914650" y="5380038"/>
          <p14:tracePt t="111104" x="2922588" y="5380038"/>
          <p14:tracePt t="111110" x="2940050" y="5380038"/>
          <p14:tracePt t="111125" x="2949575" y="5380038"/>
          <p14:tracePt t="111141" x="2957513" y="5380038"/>
          <p14:tracePt t="111240" x="2965450" y="5387975"/>
          <p14:tracePt t="111249" x="2974975" y="5395913"/>
          <p14:tracePt t="111259" x="2982913" y="5405438"/>
          <p14:tracePt t="111266" x="3016250" y="5405438"/>
          <p14:tracePt t="111275" x="3033713" y="5413375"/>
          <p14:tracePt t="111285" x="3067050" y="5421313"/>
          <p14:tracePt t="111291" x="3084513" y="5430838"/>
          <p14:tracePt t="111299" x="3109913" y="5456238"/>
          <p14:tracePt t="111308" x="3152775" y="5456238"/>
          <p14:tracePt t="111316" x="3178175" y="5456238"/>
          <p14:tracePt t="111325" x="3221038" y="5456238"/>
          <p14:tracePt t="111332" x="3254375" y="5464175"/>
          <p14:tracePt t="111342" x="3271838" y="5472113"/>
          <p14:tracePt t="111402" x="3271838" y="5481638"/>
          <p14:tracePt t="111432" x="3254375" y="5481638"/>
          <p14:tracePt t="111436" x="3221038" y="5489575"/>
          <p14:tracePt t="111445" x="3195638" y="5489575"/>
          <p14:tracePt t="111458" x="3144838" y="5524500"/>
          <p14:tracePt t="111464" x="3101975" y="5532438"/>
          <p14:tracePt t="111475" x="3067050" y="5532438"/>
          <p14:tracePt t="111479" x="3025775" y="5540375"/>
          <p14:tracePt t="111487" x="2949575" y="5549900"/>
          <p14:tracePt t="111495" x="2863850" y="5557838"/>
          <p14:tracePt t="111503" x="2762250" y="5565775"/>
          <p14:tracePt t="111513" x="2633663" y="5583238"/>
          <p14:tracePt t="111517" x="2481263" y="5583238"/>
          <p14:tracePt t="111530" x="2268538" y="5583238"/>
          <p14:tracePt t="111533" x="2090738" y="5583238"/>
          <p14:tracePt t="111544" x="1860550" y="5583238"/>
          <p14:tracePt t="111549" x="1682750" y="5583238"/>
          <p14:tracePt t="111559" x="1530350" y="5583238"/>
          <p14:tracePt t="111569" x="1401763" y="5583238"/>
          <p14:tracePt t="111575" x="1308100" y="5583238"/>
          <p14:tracePt t="111585" x="1231900" y="5583238"/>
          <p14:tracePt t="111591" x="1223963" y="5583238"/>
          <p14:tracePt t="111706" x="1216025" y="5583238"/>
          <p14:tracePt t="111713" x="1206500" y="5583238"/>
          <p14:tracePt t="111752" x="1198563" y="5583238"/>
          <p14:tracePt t="111758" x="1189038" y="5583238"/>
          <p14:tracePt t="111765" x="1181100" y="5583238"/>
          <p14:tracePt t="111775" x="1173163" y="5591175"/>
          <p14:tracePt t="111782" x="1163638" y="5591175"/>
          <p14:tracePt t="111791" x="1147763" y="5591175"/>
          <p14:tracePt t="111797" x="1138238" y="5591175"/>
          <p14:tracePt t="111808" x="1130300" y="5591175"/>
          <p14:tracePt t="111817" x="1122363" y="5608638"/>
          <p14:tracePt t="111838" x="1112838" y="5608638"/>
          <p14:tracePt t="111877" x="1104900" y="5608638"/>
          <p14:tracePt t="111888" x="1096963" y="5608638"/>
          <p14:tracePt t="111903" x="1079500" y="5608638"/>
          <p14:tracePt t="111939" x="1069975" y="5608638"/>
          <p14:tracePt t="111949" x="1062038" y="5608638"/>
          <p14:tracePt t="111954" x="1054100" y="5608638"/>
          <p14:tracePt t="111969" x="1044575" y="5608638"/>
          <p14:tracePt t="111975" x="1036638" y="5608638"/>
          <p14:tracePt t="111983" x="1028700" y="5608638"/>
          <p14:tracePt t="111999" x="1019175" y="5608638"/>
          <p14:tracePt t="112013" x="1011238" y="5608638"/>
          <p14:tracePt t="112040" x="1003300" y="5608638"/>
          <p14:tracePt t="112058" x="985838" y="5608638"/>
          <p14:tracePt t="112080" x="977900" y="5608638"/>
          <p14:tracePt t="112085" x="968375" y="5608638"/>
          <p14:tracePt t="112097" x="960438" y="5608638"/>
          <p14:tracePt t="112108" x="952500" y="5608638"/>
          <p14:tracePt t="112115" x="942975" y="5608638"/>
          <p14:tracePt t="112156" x="925513" y="5600700"/>
          <p14:tracePt t="112348" x="952500" y="5600700"/>
          <p14:tracePt t="112358" x="977900" y="5600700"/>
          <p14:tracePt t="112361" x="1011238" y="5600700"/>
          <p14:tracePt t="112375" x="1044575" y="5600700"/>
          <p14:tracePt t="112378" x="1079500" y="5600700"/>
          <p14:tracePt t="112388" x="1122363" y="5600700"/>
          <p14:tracePt t="112397" x="1181100" y="5608638"/>
          <p14:tracePt t="112403" x="1223963" y="5616575"/>
          <p14:tracePt t="112414" x="1257300" y="5616575"/>
          <p14:tracePt t="112417" x="1300163" y="5626100"/>
          <p14:tracePt t="112427" x="1317625" y="5626100"/>
          <p14:tracePt t="112444" x="1333500" y="5626100"/>
          <p14:tracePt t="112453" x="1350963" y="5626100"/>
          <p14:tracePt t="112458" x="1360488" y="5626100"/>
          <p14:tracePt t="112467" x="1376363" y="5626100"/>
          <p14:tracePt t="112477" x="1393825" y="5626100"/>
          <p14:tracePt t="112483" x="1401763" y="5626100"/>
          <p14:tracePt t="112493" x="1419225" y="5626100"/>
          <p14:tracePt t="112503" x="1436688" y="5626100"/>
          <p14:tracePt t="112509" x="1452563" y="5626100"/>
          <p14:tracePt t="112519" x="1470025" y="5626100"/>
          <p14:tracePt t="112525" x="1487488" y="5626100"/>
          <p14:tracePt t="112533" x="1504950" y="5626100"/>
          <p14:tracePt t="112544" x="1530350" y="5626100"/>
          <p14:tracePt t="112549" x="1555750" y="5626100"/>
          <p14:tracePt t="112559" x="1581150" y="5626100"/>
          <p14:tracePt t="112564" x="1589088" y="5626100"/>
          <p14:tracePt t="112575" x="1606550" y="5626100"/>
          <p14:tracePt t="112583" x="1639888" y="5626100"/>
          <p14:tracePt t="112591" x="1657350" y="5626100"/>
          <p14:tracePt t="112599" x="1690688" y="5626100"/>
          <p14:tracePt t="112608" x="1725613" y="5626100"/>
          <p14:tracePt t="112615" x="1751013" y="5626100"/>
          <p14:tracePt t="112625" x="1776413" y="5626100"/>
          <p14:tracePt t="112631" x="1809750" y="5626100"/>
          <p14:tracePt t="112641" x="1844675" y="5626100"/>
          <p14:tracePt t="112647" x="1885950" y="5626100"/>
          <p14:tracePt t="112658" x="1903413" y="5626100"/>
          <p14:tracePt t="112665" x="1938338" y="5626100"/>
          <p14:tracePt t="112669" x="1946275" y="5626100"/>
          <p14:tracePt t="112681" x="1954213" y="5626100"/>
          <p14:tracePt t="112685" x="1963738" y="5626100"/>
          <p14:tracePt t="112696" x="1971675" y="5626100"/>
          <p14:tracePt t="112822" x="1963738" y="5634038"/>
          <p14:tracePt t="112836" x="1946275" y="5634038"/>
          <p14:tracePt t="112842" x="1928813" y="5634038"/>
          <p14:tracePt t="112851" x="1903413" y="5641975"/>
          <p14:tracePt t="112863" x="1895475" y="5641975"/>
          <p14:tracePt t="112867" x="1878013" y="5641975"/>
          <p14:tracePt t="112891" x="1870075" y="5641975"/>
          <p14:tracePt t="112894" x="1860550" y="5651500"/>
          <p14:tracePt t="112903" x="1852613" y="5651500"/>
          <p14:tracePt t="112917" x="1844675" y="5651500"/>
          <p14:tracePt t="112931" x="1835150" y="5651500"/>
          <p14:tracePt t="112938" x="1827213" y="5651500"/>
          <p14:tracePt t="112945" x="1819275" y="5651500"/>
          <p14:tracePt t="112953" x="1809750" y="5651500"/>
          <p14:tracePt t="112968" x="1801813" y="5651500"/>
          <p14:tracePt t="112983" x="1793875" y="5651500"/>
          <p14:tracePt t="113011" x="1784350" y="5651500"/>
          <p14:tracePt t="113033" x="1776413" y="5651500"/>
          <p14:tracePt t="113060" x="1766888" y="5651500"/>
          <p14:tracePt t="113079" x="1758950" y="5659438"/>
          <p14:tracePt t="113089" x="1751013" y="5659438"/>
          <p14:tracePt t="113099" x="1741488" y="5659438"/>
          <p14:tracePt t="113115" x="1725613" y="5659438"/>
          <p14:tracePt t="113130" x="1700213" y="5659438"/>
          <p14:tracePt t="113141" x="1674813" y="5659438"/>
          <p14:tracePt t="113149" x="1657350" y="5659438"/>
          <p14:tracePt t="113158" x="1639888" y="5668963"/>
          <p14:tracePt t="113165" x="1606550" y="5668963"/>
          <p14:tracePt t="113169" x="1555750" y="5676900"/>
          <p14:tracePt t="113180" x="1538288" y="5676900"/>
          <p14:tracePt t="113191" x="1504950" y="5684838"/>
          <p14:tracePt t="113197" x="1487488" y="5684838"/>
          <p14:tracePt t="113208" x="1452563" y="5684838"/>
          <p14:tracePt t="113213" x="1427163" y="5694363"/>
          <p14:tracePt t="113225" x="1411288" y="5694363"/>
          <p14:tracePt t="113232" x="1385888" y="5694363"/>
          <p14:tracePt t="113235" x="1360488" y="5694363"/>
          <p14:tracePt t="113246" x="1317625" y="5694363"/>
          <p14:tracePt t="113251" x="1292225" y="5694363"/>
          <p14:tracePt t="113263" x="1266825" y="5694363"/>
          <p14:tracePt t="113275" x="1206500" y="5694363"/>
          <p14:tracePt t="113285" x="1198563" y="5694363"/>
          <p14:tracePt t="113291" x="1189038" y="5694363"/>
          <p14:tracePt t="113301" x="1181100" y="5694363"/>
          <p14:tracePt t="113323" x="1173163" y="5694363"/>
          <p14:tracePt t="113329" x="1163638" y="5694363"/>
          <p14:tracePt t="113338" x="1147763" y="5694363"/>
          <p14:tracePt t="113347" x="1138238" y="5694363"/>
          <p14:tracePt t="113367" x="1130300" y="5694363"/>
          <p14:tracePt t="113382" x="1122363" y="5694363"/>
          <p14:tracePt t="113392" x="1104900" y="5694363"/>
          <p14:tracePt t="113414" x="1104900" y="5684838"/>
          <p14:tracePt t="113453" x="1096963" y="5676900"/>
          <p14:tracePt t="113474" x="1087438" y="5668963"/>
          <p14:tracePt t="113503" x="1087438" y="5659438"/>
          <p14:tracePt t="113508" x="1087438" y="5651500"/>
          <p14:tracePt t="113564" x="1087438" y="5634038"/>
          <p14:tracePt t="113614" x="1087438" y="5626100"/>
          <p14:tracePt t="113624" x="1087438" y="5616575"/>
          <p14:tracePt t="113634" x="1079500" y="5608638"/>
          <p14:tracePt t="113715" x="1062038" y="5608638"/>
          <p14:tracePt t="113727" x="1054100" y="5608638"/>
          <p14:tracePt t="113729" x="1044575" y="5608638"/>
          <p14:tracePt t="113741" x="1028700" y="5608638"/>
          <p14:tracePt t="113751" x="1011238" y="5608638"/>
          <p14:tracePt t="113758" x="993775" y="5608638"/>
          <p14:tracePt t="113767" x="985838" y="5608638"/>
          <p14:tracePt t="113781" x="968375" y="5608638"/>
          <p14:tracePt t="113785" x="960438" y="5608638"/>
          <p14:tracePt t="113797" x="952500" y="5608638"/>
          <p14:tracePt t="113808" x="942975" y="5608638"/>
          <p14:tracePt t="113813" x="935038" y="5608638"/>
          <p14:tracePt t="113831" x="925513" y="5608638"/>
          <p14:tracePt t="113838" x="917575" y="5608638"/>
          <p14:tracePt t="113858" x="909638" y="5608638"/>
          <p14:tracePt t="113875" x="900113" y="5608638"/>
          <p14:tracePt t="113892" x="874713" y="5608638"/>
          <p14:tracePt t="113980" x="866775" y="5608638"/>
          <p14:tracePt t="114760" x="858838" y="5608638"/>
          <p14:tracePt t="114826" x="849313" y="5608638"/>
          <p14:tracePt t="114829" x="841375" y="5608638"/>
          <p14:tracePt t="114906" x="833438" y="5608638"/>
          <p14:tracePt t="114912" x="833438" y="5600700"/>
          <p14:tracePt t="114925" x="833438" y="5575300"/>
          <p14:tracePt t="114926" x="833438" y="5557838"/>
          <p14:tracePt t="114938" x="833438" y="5549900"/>
          <p14:tracePt t="114947" x="833438" y="5514975"/>
          <p14:tracePt t="114952" x="841375" y="5497513"/>
          <p14:tracePt t="114963" x="874713" y="5481638"/>
          <p14:tracePt t="114967" x="900113" y="5464175"/>
          <p14:tracePt t="114979" x="925513" y="5456238"/>
          <p14:tracePt t="114988" x="960438" y="5446713"/>
          <p14:tracePt t="114991" x="985838" y="5438775"/>
          <p14:tracePt t="115001" x="1019175" y="5438775"/>
          <p14:tracePt t="115008" x="1044575" y="5430838"/>
          <p14:tracePt t="115017" x="1062038" y="5421313"/>
          <p14:tracePt t="115029" x="1087438" y="5413375"/>
          <p14:tracePt t="115033" x="1122363" y="5413375"/>
          <p14:tracePt t="115045" x="1155700" y="5413375"/>
          <p14:tracePt t="115047" x="1173163" y="5413375"/>
          <p14:tracePt t="115058" x="1206500" y="5413375"/>
          <p14:tracePt t="115067" x="1241425" y="5413375"/>
          <p14:tracePt t="115075" x="1282700" y="5413375"/>
          <p14:tracePt t="115083" x="1333500" y="5413375"/>
          <p14:tracePt t="115087" x="1411288" y="5413375"/>
          <p14:tracePt t="115097" x="1495425" y="5413375"/>
          <p14:tracePt t="115108" x="1614488" y="5421313"/>
          <p14:tracePt t="115113" x="1725613" y="5438775"/>
          <p14:tracePt t="115125" x="1852613" y="5446713"/>
          <p14:tracePt t="115130" x="1979613" y="5464175"/>
          <p14:tracePt t="115141" x="2108200" y="5472113"/>
          <p14:tracePt t="115149" x="2209800" y="5481638"/>
          <p14:tracePt t="115153" x="2293938" y="5489575"/>
          <p14:tracePt t="115163" x="2328863" y="5489575"/>
          <p14:tracePt t="115167" x="2336800" y="5489575"/>
          <p14:tracePt t="115180" x="2344738" y="5489575"/>
          <p14:tracePt t="115213" x="2354263" y="5489575"/>
          <p14:tracePt t="115225" x="2362200" y="5489575"/>
          <p14:tracePt t="115249" x="2379663" y="5507038"/>
          <p14:tracePt t="115259" x="2397125" y="5524500"/>
          <p14:tracePt t="115280" x="2405063" y="5532438"/>
          <p14:tracePt t="115292" x="2422525" y="5540375"/>
          <p14:tracePt t="115297" x="2422525" y="5549900"/>
          <p14:tracePt t="115308" x="2430463" y="5549900"/>
          <p14:tracePt t="115315" x="2438400" y="5557838"/>
          <p14:tracePt t="115330" x="2455863" y="5557838"/>
          <p14:tracePt t="115349" x="2463800" y="5557838"/>
          <p14:tracePt t="115708" x="2473325" y="5557838"/>
          <p14:tracePt t="116068" x="2481263" y="5557838"/>
          <p14:tracePt t="116077" x="2506663" y="5557838"/>
          <p14:tracePt t="116081" x="2541588" y="5583238"/>
          <p14:tracePt t="116092" x="2574925" y="5591175"/>
          <p14:tracePt t="116101" x="2608263" y="5608638"/>
          <p14:tracePt t="116108" x="2633663" y="5616575"/>
          <p14:tracePt t="116117" x="2660650" y="5634038"/>
          <p14:tracePt t="116125" x="2676525" y="5651500"/>
          <p14:tracePt t="116131" x="2693988" y="5668963"/>
          <p14:tracePt t="116141" x="2727325" y="5684838"/>
          <p14:tracePt t="116147" x="2744788" y="5684838"/>
          <p14:tracePt t="116158" x="2770188" y="5694363"/>
          <p14:tracePt t="116175" x="2787650" y="5702300"/>
          <p14:tracePt t="116197" x="2795588" y="5702300"/>
          <p14:tracePt t="116224" x="2805113" y="5710238"/>
          <p14:tracePt t="116273" x="2813050" y="5719763"/>
          <p14:tracePt t="116804" x="2820988" y="5719763"/>
          <p14:tracePt t="116854" x="2820988" y="5710238"/>
          <p14:tracePt t="116870" x="2820988" y="5702300"/>
          <p14:tracePt t="116883" x="2820988" y="5694363"/>
          <p14:tracePt t="116934" x="2813050" y="5694363"/>
          <p14:tracePt t="116944" x="2805113" y="5676900"/>
          <p14:tracePt t="116953" x="2805113" y="5668963"/>
          <p14:tracePt t="116963" x="2795588" y="5668963"/>
          <p14:tracePt t="116975" x="2787650" y="5668963"/>
          <p14:tracePt t="116980" x="2787650" y="5659438"/>
          <p14:tracePt t="116992" x="2778125" y="5651500"/>
          <p14:tracePt t="117019" x="2762250" y="5651500"/>
          <p14:tracePt t="117060" x="2752725" y="5651500"/>
          <p14:tracePt t="117106" x="2744788" y="5651500"/>
          <p14:tracePt t="117212" x="2736850" y="5641975"/>
          <p14:tracePt t="117848" x="2736850" y="5634038"/>
          <p14:tracePt t="117868" x="2778125" y="5634038"/>
          <p14:tracePt t="117875" x="2805113" y="5616575"/>
          <p14:tracePt t="117890" x="2871788" y="5616575"/>
          <p14:tracePt t="117897" x="2897188" y="5616575"/>
          <p14:tracePt t="117908" x="2932113" y="5616575"/>
          <p14:tracePt t="117915" x="2949575" y="5616575"/>
          <p14:tracePt t="117925" x="2957513" y="5616575"/>
          <p14:tracePt t="117927" x="2974975" y="5616575"/>
          <p14:tracePt t="117938" x="2982913" y="5616575"/>
          <p14:tracePt t="118080" x="2974975" y="5616575"/>
          <p14:tracePt t="118084" x="2965450" y="5616575"/>
          <p14:tracePt t="118104" x="2957513" y="5616575"/>
          <p14:tracePt t="118109" x="2949575" y="5616575"/>
          <p14:tracePt t="118196" x="2940050" y="5616575"/>
          <p14:tracePt t="118200" x="2922588" y="5616575"/>
          <p14:tracePt t="118210" x="2914650" y="5616575"/>
          <p14:tracePt t="118215" x="2897188" y="5616575"/>
          <p14:tracePt t="118225" x="2881313" y="5616575"/>
          <p14:tracePt t="118235" x="2871788" y="5616575"/>
          <p14:tracePt t="118246" x="2863850" y="5616575"/>
          <p14:tracePt t="118249" x="2855913" y="5616575"/>
          <p14:tracePt t="118259" x="2846388" y="5616575"/>
          <p14:tracePt t="118281" x="2838450" y="5616575"/>
          <p14:tracePt t="118285" x="2830513" y="5616575"/>
          <p14:tracePt t="118297" x="2820988" y="5616575"/>
          <p14:tracePt t="118308" x="2795588" y="5616575"/>
          <p14:tracePt t="118325" x="2787650" y="5616575"/>
          <p14:tracePt t="118335" x="2778125" y="5616575"/>
          <p14:tracePt t="118351" x="2770188" y="5616575"/>
          <p14:tracePt t="118363" x="2762250" y="5616575"/>
          <p14:tracePt t="118382" x="2752725" y="5616575"/>
          <p14:tracePt t="118387" x="2744788" y="5616575"/>
          <p14:tracePt t="118397" x="2736850" y="5616575"/>
          <p14:tracePt t="118413" x="2719388" y="5616575"/>
          <p14:tracePt t="118425" x="2711450" y="5616575"/>
          <p14:tracePt t="118432" x="2701925" y="5616575"/>
          <p14:tracePt t="118441" x="2693988" y="5616575"/>
          <p14:tracePt t="118447" x="2686050" y="5616575"/>
          <p14:tracePt t="118467" x="2676525" y="5616575"/>
          <p14:tracePt t="118475" x="2660650" y="5616575"/>
          <p14:tracePt t="118493" x="2651125" y="5626100"/>
          <p14:tracePt t="118497" x="2643188" y="5626100"/>
          <p14:tracePt t="118528" x="2633663" y="5626100"/>
          <p14:tracePt t="118545" x="2625725" y="5626100"/>
          <p14:tracePt t="118547" x="2617788" y="5634038"/>
          <p14:tracePt t="118567" x="2608263" y="5641975"/>
          <p14:tracePt t="118580" x="2600325" y="5641975"/>
          <p14:tracePt t="118623" x="2592388" y="5641975"/>
          <p14:tracePt t="118630" x="2582863" y="5641975"/>
          <p14:tracePt t="118680" x="2574925" y="5641975"/>
          <p14:tracePt t="118706" x="2566988" y="5641975"/>
          <p14:tracePt t="118720" x="2557463" y="5641975"/>
          <p14:tracePt t="118732" x="2549525" y="5626100"/>
          <p14:tracePt t="118735" x="2549525" y="5608638"/>
          <p14:tracePt t="118746" x="2549525" y="5591175"/>
          <p14:tracePt t="118763" x="2549525" y="5565775"/>
          <p14:tracePt t="118775" x="2549525" y="5549900"/>
          <p14:tracePt t="118785" x="2549525" y="5532438"/>
          <p14:tracePt t="118796" x="2549525" y="5514975"/>
          <p14:tracePt t="118808" x="2566988" y="5507038"/>
          <p14:tracePt t="118809" x="2592388" y="5481638"/>
          <p14:tracePt t="118819" x="2625725" y="5481638"/>
          <p14:tracePt t="118825" x="2633663" y="5472113"/>
          <p14:tracePt t="118835" x="2651125" y="5464175"/>
          <p14:tracePt t="118852" x="2668588" y="5456238"/>
          <p14:tracePt t="118863" x="2676525" y="5446713"/>
          <p14:tracePt t="118865" x="2693988" y="5430838"/>
          <p14:tracePt t="118875" x="2711450" y="5421313"/>
          <p14:tracePt t="118892" x="2736850" y="5421313"/>
          <p14:tracePt t="118902" x="2752725" y="5421313"/>
          <p14:tracePt t="118909" x="2762250" y="5421313"/>
          <p14:tracePt t="118915" x="2787650" y="5421313"/>
          <p14:tracePt t="118925" x="2813050" y="5421313"/>
          <p14:tracePt t="118931" x="2820988" y="5413375"/>
          <p14:tracePt t="118942" x="2855913" y="5413375"/>
          <p14:tracePt t="118947" x="2889250" y="5405438"/>
          <p14:tracePt t="118958" x="2914650" y="5395913"/>
          <p14:tracePt t="118975" x="2949575" y="5387975"/>
          <p14:tracePt t="118982" x="2957513" y="5387975"/>
          <p14:tracePt t="118988" x="2982913" y="5380038"/>
          <p14:tracePt t="118997" x="3008313" y="5370513"/>
          <p14:tracePt t="119013" x="3025775" y="5370513"/>
          <p14:tracePt t="119025" x="3033713" y="5370513"/>
          <p14:tracePt t="119037" x="3051175" y="5362575"/>
          <p14:tracePt t="119041" x="3076575" y="5353050"/>
          <p14:tracePt t="119063" x="3084513" y="5345113"/>
          <p14:tracePt t="119067" x="3094038" y="5337175"/>
          <p14:tracePt t="119078" x="3101975" y="5337175"/>
          <p14:tracePt t="119088" x="3109913" y="5337175"/>
          <p14:tracePt t="119094" x="3119438" y="5337175"/>
          <p14:tracePt t="119103" x="3127375" y="5337175"/>
          <p14:tracePt t="119108" x="3152775" y="5327650"/>
          <p14:tracePt t="119117" x="3178175" y="5311775"/>
          <p14:tracePt t="119130" x="3203575" y="5302250"/>
          <p14:tracePt t="119133" x="3221038" y="5302250"/>
          <p14:tracePt t="119143" x="3238500" y="5302250"/>
          <p14:tracePt t="119147" x="3254375" y="5302250"/>
          <p14:tracePt t="119158" x="3271838" y="5294313"/>
          <p14:tracePt t="119167" x="3314700" y="5294313"/>
          <p14:tracePt t="119175" x="3355975" y="5294313"/>
          <p14:tracePt t="119183" x="3390900" y="5294313"/>
          <p14:tracePt t="119192" x="3441700" y="5294313"/>
          <p14:tracePt t="119197" x="3475038" y="5294313"/>
          <p14:tracePt t="119208" x="3517900" y="5286375"/>
          <p14:tracePt t="119214" x="3560763" y="5286375"/>
          <p14:tracePt t="119225" x="3586163" y="5286375"/>
          <p14:tracePt t="119230" x="3629025" y="5286375"/>
          <p14:tracePt t="119241" x="3687763" y="5286375"/>
          <p14:tracePt t="119249" x="3756025" y="5286375"/>
          <p14:tracePt t="119254" x="3832225" y="5286375"/>
          <p14:tracePt t="119263" x="3900488" y="5286375"/>
          <p14:tracePt t="119269" x="4011613" y="5286375"/>
          <p14:tracePt t="119280" x="4113213" y="5286375"/>
          <p14:tracePt t="119291" x="4224338" y="5286375"/>
          <p14:tracePt t="119296" x="4325938" y="5286375"/>
          <p14:tracePt t="119308" x="4410075" y="5286375"/>
          <p14:tracePt t="119309" x="4513263" y="5286375"/>
          <p14:tracePt t="119319" x="4564063" y="5286375"/>
          <p14:tracePt t="119330" x="4640263" y="5286375"/>
          <p14:tracePt t="119335" x="4699000" y="5286375"/>
          <p14:tracePt t="119347" x="4759325" y="5276850"/>
          <p14:tracePt t="119349" x="4802188" y="5268913"/>
          <p14:tracePt t="119360" x="4860925" y="5268913"/>
          <p14:tracePt t="119369" x="4903788" y="5260975"/>
          <p14:tracePt t="119375" x="4962525" y="5260975"/>
          <p14:tracePt t="119385" x="4997450" y="5260975"/>
          <p14:tracePt t="119392" x="5030788" y="5243513"/>
          <p14:tracePt t="119399" x="5064125" y="5235575"/>
          <p14:tracePt t="119416" x="5091113" y="5218113"/>
          <p14:tracePt t="119425" x="5124450" y="5218113"/>
          <p14:tracePt t="119432" x="5141913" y="5208588"/>
          <p14:tracePt t="119441" x="5175250" y="5208588"/>
          <p14:tracePt t="119452" x="5218113" y="5208588"/>
          <p14:tracePt t="119458" x="5260975" y="5208588"/>
          <p14:tracePt t="119466" x="5294313" y="5208588"/>
          <p14:tracePt t="119475" x="5319713" y="5208588"/>
          <p14:tracePt t="119482" x="5345113" y="5208588"/>
          <p14:tracePt t="119492" x="5370513" y="5208588"/>
          <p14:tracePt t="119497" x="5413375" y="5208588"/>
          <p14:tracePt t="119508" x="5446713" y="5208588"/>
          <p14:tracePt t="119514" x="5464175" y="5208588"/>
          <p14:tracePt t="119525" x="5497513" y="5208588"/>
          <p14:tracePt t="119531" x="5532438" y="5208588"/>
          <p14:tracePt t="119537" x="5557838" y="5208588"/>
          <p14:tracePt t="119547" x="5600700" y="5208588"/>
          <p14:tracePt t="119552" x="5626100" y="5208588"/>
          <p14:tracePt t="119563" x="5684838" y="5208588"/>
          <p14:tracePt t="119575" x="5727700" y="5208588"/>
          <p14:tracePt t="119580" x="5753100" y="5208588"/>
          <p14:tracePt t="119588" x="5795963" y="5208588"/>
          <p14:tracePt t="119591" x="5846763" y="5208588"/>
          <p14:tracePt t="119613" x="5880100" y="5208588"/>
          <p14:tracePt t="119617" x="5889625" y="5208588"/>
          <p14:tracePt t="119629" x="5915025" y="5200650"/>
          <p14:tracePt t="119633" x="5940425" y="5200650"/>
          <p14:tracePt t="119644" x="5957888" y="5200650"/>
          <p14:tracePt t="119653" x="5973763" y="5200650"/>
          <p14:tracePt t="119658" x="5999163" y="5200650"/>
          <p14:tracePt t="119667" x="6016625" y="5200650"/>
          <p14:tracePt t="119675" x="6049963" y="5200650"/>
          <p14:tracePt t="119683" x="6084888" y="5183188"/>
          <p14:tracePt t="119693" x="6127750" y="5183188"/>
          <p14:tracePt t="119697" x="6143625" y="5183188"/>
          <p14:tracePt t="119708" x="6161088" y="5183188"/>
          <p14:tracePt t="119714" x="6203950" y="5183188"/>
          <p14:tracePt t="119725" x="6211888" y="5183188"/>
          <p14:tracePt t="119733" x="6229350" y="5183188"/>
          <p14:tracePt t="119737" x="6237288" y="5183188"/>
          <p14:tracePt t="119747" x="6254750" y="5183188"/>
          <p14:tracePt t="119767" x="6272213" y="5183188"/>
          <p14:tracePt t="119780" x="6280150" y="5183188"/>
          <p14:tracePt t="119791" x="6288088" y="5183188"/>
          <p14:tracePt t="119799" x="6297613" y="5175250"/>
          <p14:tracePt t="119809" x="6305550" y="5175250"/>
          <p14:tracePt t="119876" x="6313488" y="5175250"/>
          <p14:tracePt t="119885" x="6330950" y="5175250"/>
          <p14:tracePt t="119896" x="6330950" y="5167313"/>
          <p14:tracePt t="119919" x="6338888" y="5167313"/>
          <p14:tracePt t="119930" x="6348413" y="5167313"/>
          <p14:tracePt t="119971" x="6365875" y="5167313"/>
          <p14:tracePt t="119982" x="6373813" y="5167313"/>
          <p14:tracePt t="119985" x="6381750" y="5167313"/>
          <p14:tracePt t="119996" x="6407150" y="5167313"/>
          <p14:tracePt t="120008" x="6450013" y="5167313"/>
          <p14:tracePt t="120013" x="6467475" y="5167313"/>
          <p14:tracePt t="120025" x="6535738" y="5167313"/>
          <p14:tracePt t="120035" x="6561138" y="5167313"/>
          <p14:tracePt t="120047" x="6602413" y="5167313"/>
          <p14:tracePt t="120052" x="6645275" y="5167313"/>
          <p14:tracePt t="120063" x="6705600" y="5167313"/>
          <p14:tracePt t="120065" x="6746875" y="5167313"/>
          <p14:tracePt t="120075" x="6781800" y="5167313"/>
          <p14:tracePt t="120085" x="6824663" y="5167313"/>
          <p14:tracePt t="120091" x="6840538" y="5167313"/>
          <p14:tracePt t="120101" x="6858000" y="5167313"/>
          <p14:tracePt t="120108" x="6883400" y="5157788"/>
          <p14:tracePt t="120118" x="6908800" y="5157788"/>
          <p14:tracePt t="120127" x="6916738" y="5157788"/>
          <p14:tracePt t="120131" x="6934200" y="5157788"/>
          <p14:tracePt t="120147" x="6943725" y="5157788"/>
          <p14:tracePt t="120158" x="6951663" y="5157788"/>
          <p14:tracePt t="120167" x="6977063" y="5157788"/>
          <p14:tracePt t="120175" x="6994525" y="5157788"/>
          <p14:tracePt t="120181" x="7019925" y="5157788"/>
          <p14:tracePt t="120188" x="7035800" y="5157788"/>
          <p14:tracePt t="120197" x="7061200" y="5157788"/>
          <p14:tracePt t="120208" x="7078663" y="5157788"/>
          <p14:tracePt t="120214" x="7096125" y="5157788"/>
          <p14:tracePt t="120225" x="7104063" y="5157788"/>
          <p14:tracePt t="120253" x="7121525" y="5157788"/>
          <p14:tracePt t="120267" x="7146925" y="5157788"/>
          <p14:tracePt t="120278" x="7172325" y="5157788"/>
          <p14:tracePt t="120283" x="7180263" y="5157788"/>
          <p14:tracePt t="120293" x="7189788" y="5157788"/>
          <p14:tracePt t="120297" x="7205663" y="5157788"/>
          <p14:tracePt t="120308" x="7215188" y="5157788"/>
          <p14:tracePt t="120317" x="7223125" y="5157788"/>
          <p14:tracePt t="120325" x="7232650" y="5157788"/>
          <p14:tracePt t="120333" x="7240588" y="5157788"/>
          <p14:tracePt t="120347" x="7248525" y="5157788"/>
          <p14:tracePt t="120353" x="7258050" y="5157788"/>
          <p14:tracePt t="120374" x="7265988" y="5157788"/>
          <p14:tracePt t="120380" x="7273925" y="5157788"/>
          <p14:tracePt t="120393" x="7291388" y="5157788"/>
          <p14:tracePt t="120413" x="7308850" y="5157788"/>
          <p14:tracePt t="120419" x="7316788" y="5175250"/>
          <p14:tracePt t="120430" x="7324725" y="5175250"/>
          <p14:tracePt t="120433" x="7334250" y="5175250"/>
          <p14:tracePt t="120443" x="7350125" y="5183188"/>
          <p14:tracePt t="120459" x="7367588" y="5200650"/>
          <p14:tracePt t="120469" x="7392988" y="5218113"/>
          <p14:tracePt t="120475" x="7418388" y="5226050"/>
          <p14:tracePt t="120485" x="7427913" y="5243513"/>
          <p14:tracePt t="120496" x="7443788" y="5243513"/>
          <p14:tracePt t="120499" x="7469188" y="5260975"/>
          <p14:tracePt t="120509" x="7486650" y="5268913"/>
          <p14:tracePt t="120515" x="7494588" y="5286375"/>
          <p14:tracePt t="120525" x="7504113" y="5302250"/>
          <p14:tracePt t="120535" x="7512050" y="5311775"/>
          <p14:tracePt t="120547" x="7529513" y="5327650"/>
          <p14:tracePt t="120559" x="7529513" y="5337175"/>
          <p14:tracePt t="120569" x="7562850" y="5362575"/>
          <p14:tracePt t="120575" x="7572375" y="5380038"/>
          <p14:tracePt t="120585" x="7605713" y="5438775"/>
          <p14:tracePt t="120597" x="7623175" y="5456238"/>
          <p14:tracePt t="120601" x="7656513" y="5489575"/>
          <p14:tracePt t="120613" x="7707313" y="5524500"/>
          <p14:tracePt t="120615" x="7716838" y="5532438"/>
          <p14:tracePt t="120625" x="7732713" y="5540375"/>
          <p14:tracePt t="120635" x="7742238" y="5549900"/>
          <p14:tracePt t="120641" x="7750175" y="5557838"/>
          <p14:tracePt t="120658" x="7750175" y="5575300"/>
          <p14:tracePt t="120762" x="7750175" y="5583238"/>
          <p14:tracePt t="120792" x="7750175" y="5591175"/>
          <p14:tracePt t="120854" x="7732713" y="5591175"/>
          <p14:tracePt t="120863" x="7724775" y="5591175"/>
          <p14:tracePt t="120875" x="7716838" y="5591175"/>
          <p14:tracePt t="120879" x="7699375" y="5600700"/>
          <p14:tracePt t="120888" x="7681913" y="5600700"/>
          <p14:tracePt t="120893" x="7656513" y="5608638"/>
          <p14:tracePt t="120904" x="7639050" y="5616575"/>
          <p14:tracePt t="120913" x="7605713" y="5641975"/>
          <p14:tracePt t="120919" x="7562850" y="5659438"/>
          <p14:tracePt t="120929" x="7529513" y="5676900"/>
          <p14:tracePt t="120933" x="7521575" y="5694363"/>
          <p14:tracePt t="120945" x="7494588" y="5702300"/>
          <p14:tracePt t="120953" x="7461250" y="5710238"/>
          <p14:tracePt t="120959" x="7435850" y="5727700"/>
          <p14:tracePt t="120969" x="7385050" y="5727700"/>
          <p14:tracePt t="120975" x="7350125" y="5745163"/>
          <p14:tracePt t="120983" x="7283450" y="5761038"/>
          <p14:tracePt t="120993" x="7215188" y="5770563"/>
          <p14:tracePt t="120999" x="7138988" y="5788025"/>
          <p14:tracePt t="121009" x="7070725" y="5795963"/>
          <p14:tracePt t="121013" x="6977063" y="5803900"/>
          <p14:tracePt t="121025" x="6891338" y="5803900"/>
          <p14:tracePt t="121033" x="6824663" y="5813425"/>
          <p14:tracePt t="121041" x="6738938" y="5813425"/>
          <p14:tracePt t="121049" x="6680200" y="5813425"/>
          <p14:tracePt t="121058" x="6619875" y="5813425"/>
          <p14:tracePt t="121065" x="6594475" y="5813425"/>
          <p14:tracePt t="121075" x="6577013" y="5813425"/>
          <p14:tracePt t="121081" x="6561138" y="5813425"/>
          <p14:tracePt t="121092" x="6543675" y="5821363"/>
          <p14:tracePt t="121097" x="6526213" y="5821363"/>
          <p14:tracePt t="121108" x="6500813" y="5829300"/>
          <p14:tracePt t="121115" x="6467475" y="5829300"/>
          <p14:tracePt t="121119" x="6450013" y="5829300"/>
          <p14:tracePt t="121130" x="6432550" y="5829300"/>
          <p14:tracePt t="121135" x="6416675" y="5829300"/>
          <p14:tracePt t="121147" x="6391275" y="5829300"/>
          <p14:tracePt t="121158" x="6348413" y="5829300"/>
          <p14:tracePt t="121163" x="6330950" y="5829300"/>
          <p14:tracePt t="121175" x="6262688" y="5838825"/>
          <p14:tracePt t="121186" x="6254750" y="5838825"/>
          <p14:tracePt t="121196" x="6211888" y="5854700"/>
          <p14:tracePt t="121202" x="6186488" y="5864225"/>
          <p14:tracePt t="121213" x="6161088" y="5864225"/>
          <p14:tracePt t="121215" x="6127750" y="5864225"/>
          <p14:tracePt t="121225" x="6076950" y="5864225"/>
          <p14:tracePt t="121235" x="6049963" y="5864225"/>
          <p14:tracePt t="121241" x="6008688" y="5872163"/>
          <p14:tracePt t="121251" x="5973763" y="5880100"/>
          <p14:tracePt t="121258" x="5948363" y="5880100"/>
          <p14:tracePt t="121265" x="5915025" y="5880100"/>
          <p14:tracePt t="121275" x="5889625" y="5880100"/>
          <p14:tracePt t="121281" x="5872163" y="5889625"/>
          <p14:tracePt t="121291" x="5838825" y="5889625"/>
          <p14:tracePt t="121297" x="5803900" y="5889625"/>
          <p14:tracePt t="121308" x="5770563" y="5889625"/>
          <p14:tracePt t="121317" x="5727700" y="5889625"/>
          <p14:tracePt t="121325" x="5710238" y="5889625"/>
          <p14:tracePt t="121331" x="5676900" y="5889625"/>
          <p14:tracePt t="121337" x="5626100" y="5889625"/>
          <p14:tracePt t="121347" x="5549900" y="5889625"/>
          <p14:tracePt t="121358" x="5464175" y="5889625"/>
          <p14:tracePt t="121363" x="5380038" y="5889625"/>
          <p14:tracePt t="121375" x="5276850" y="5889625"/>
          <p14:tracePt t="121379" x="5183188" y="5872163"/>
          <p14:tracePt t="121388" x="5064125" y="5864225"/>
          <p14:tracePt t="121397" x="4937125" y="5838825"/>
          <p14:tracePt t="121403" x="4827588" y="5829300"/>
          <p14:tracePt t="121413" x="4724400" y="5803900"/>
          <p14:tracePt t="121417" x="4605338" y="5788025"/>
          <p14:tracePt t="121430" x="4503738" y="5770563"/>
          <p14:tracePt t="121438" x="4402138" y="5761038"/>
          <p14:tracePt t="121444" x="4333875" y="5753100"/>
          <p14:tracePt t="121453" x="4275138" y="5745163"/>
          <p14:tracePt t="121458" x="4214813" y="5745163"/>
          <p14:tracePt t="121467" x="4146550" y="5745163"/>
          <p14:tracePt t="121479" x="4087813" y="5745163"/>
          <p14:tracePt t="121483" x="4011613" y="5745163"/>
          <p14:tracePt t="121494" x="3943350" y="5745163"/>
          <p14:tracePt t="121499" x="3883025" y="5745163"/>
          <p14:tracePt t="121510" x="3816350" y="5745163"/>
          <p14:tracePt t="121519" x="3738563" y="5745163"/>
          <p14:tracePt t="121525" x="3671888" y="5727700"/>
          <p14:tracePt t="121533" x="3611563" y="5727700"/>
          <p14:tracePt t="121541" x="3552825" y="5727700"/>
          <p14:tracePt t="121549" x="3509963" y="5727700"/>
          <p14:tracePt t="121559" x="3424238" y="5727700"/>
          <p14:tracePt t="121564" x="3365500" y="5727700"/>
          <p14:tracePt t="121575" x="3279775" y="5719763"/>
          <p14:tracePt t="121580" x="3195638" y="5710238"/>
          <p14:tracePt t="121591" x="3109913" y="5702300"/>
          <p14:tracePt t="121599" x="2990850" y="5684838"/>
          <p14:tracePt t="121603" x="2889250" y="5676900"/>
          <p14:tracePt t="121614" x="2795588" y="5668963"/>
          <p14:tracePt t="121619" x="2701925" y="5651500"/>
          <p14:tracePt t="121630" x="2643188" y="5641975"/>
          <p14:tracePt t="121641" x="2582863" y="5634038"/>
          <p14:tracePt t="121646" x="2574925" y="5626100"/>
          <p14:tracePt t="121658" x="2557463" y="5626100"/>
          <p14:tracePt t="121669" x="2549525" y="5626100"/>
          <p14:tracePt t="121852" x="2557463" y="5634038"/>
          <p14:tracePt t="121861" x="2582863" y="5676900"/>
          <p14:tracePt t="121867" x="2643188" y="5684838"/>
          <p14:tracePt t="121891" x="2711450" y="5710238"/>
          <p14:tracePt t="121893" x="2787650" y="5745163"/>
          <p14:tracePt t="121902" x="2889250" y="5778500"/>
          <p14:tracePt t="121908" x="2965450" y="5803900"/>
          <p14:tracePt t="121918" x="3016250" y="5821363"/>
          <p14:tracePt t="121925" x="3059113" y="5829300"/>
          <p14:tracePt t="122024" x="3051175" y="5829300"/>
          <p14:tracePt t="122033" x="3025775" y="5829300"/>
          <p14:tracePt t="122041" x="3016250" y="5829300"/>
          <p14:tracePt t="122049" x="2990850" y="5821363"/>
          <p14:tracePt t="122058" x="2957513" y="5795963"/>
          <p14:tracePt t="122063" x="2940050" y="5761038"/>
          <p14:tracePt t="122075" x="2922588" y="5761038"/>
          <p14:tracePt t="122079" x="2906713" y="5753100"/>
          <p14:tracePt t="122091" x="2897188" y="5735638"/>
          <p14:tracePt t="122099" x="2889250" y="5735638"/>
          <p14:tracePt t="122110" x="2881313" y="5735638"/>
          <p14:tracePt t="122114" x="2871788" y="5735638"/>
          <p14:tracePt t="122352" x="2881313" y="5735638"/>
          <p14:tracePt t="122357" x="2906713" y="5735638"/>
          <p14:tracePt t="122366" x="2940050" y="5735638"/>
          <p14:tracePt t="122375" x="2949575" y="5735638"/>
          <p14:tracePt t="122381" x="2974975" y="5735638"/>
          <p14:tracePt t="122397" x="2982913" y="5735638"/>
          <p14:tracePt t="122408" x="2990850" y="5735638"/>
          <p14:tracePt t="122425" x="3000375" y="5735638"/>
          <p14:tracePt t="122442" x="3008313" y="5735638"/>
          <p14:tracePt t="122451" x="3016250" y="5735638"/>
          <p14:tracePt t="122467" x="3033713" y="5727700"/>
          <p14:tracePt t="122479" x="3041650" y="5727700"/>
          <p14:tracePt t="122497" x="3051175" y="5719763"/>
          <p14:tracePt t="122840" x="3076575" y="5702300"/>
          <p14:tracePt t="122847" x="3101975" y="5702300"/>
          <p14:tracePt t="122858" x="3144838" y="5694363"/>
          <p14:tracePt t="122865" x="3160713" y="5694363"/>
          <p14:tracePt t="122875" x="3195638" y="5684838"/>
          <p14:tracePt t="122881" x="3221038" y="5684838"/>
          <p14:tracePt t="122885" x="3254375" y="5676900"/>
          <p14:tracePt t="122907" x="3289300" y="5668963"/>
          <p14:tracePt t="122914" x="3314700" y="5668963"/>
          <p14:tracePt t="122925" x="3373438" y="5668963"/>
          <p14:tracePt t="122935" x="3408363" y="5668963"/>
          <p14:tracePt t="122947" x="3433763" y="5668963"/>
          <p14:tracePt t="122951" x="3449638" y="5668963"/>
          <p14:tracePt t="122963" x="3475038" y="5668963"/>
          <p14:tracePt t="122967" x="3517900" y="5641975"/>
          <p14:tracePt t="122977" x="3552825" y="5641975"/>
          <p14:tracePt t="122988" x="3568700" y="5641975"/>
          <p14:tracePt t="122991" x="3594100" y="5641975"/>
          <p14:tracePt t="123001" x="3654425" y="5641975"/>
          <p14:tracePt t="123008" x="3671888" y="5641975"/>
          <p14:tracePt t="123015" x="3713163" y="5641975"/>
          <p14:tracePt t="123028" x="3773488" y="5641975"/>
          <p14:tracePt t="123031" x="3806825" y="5641975"/>
          <p14:tracePt t="123041" x="3857625" y="5641975"/>
          <p14:tracePt t="123047" x="3900488" y="5641975"/>
          <p14:tracePt t="123058" x="3951288" y="5641975"/>
          <p14:tracePt t="123067" x="3968750" y="5641975"/>
          <p14:tracePt t="123075" x="3994150" y="5641975"/>
          <p14:tracePt t="123082" x="4011613" y="5641975"/>
          <p14:tracePt t="123087" x="4019550" y="5641975"/>
          <p14:tracePt t="123098" x="4027488" y="5641975"/>
          <p14:tracePt t="123108" x="4037013" y="5641975"/>
          <p14:tracePt t="123145" x="4044950" y="5641975"/>
          <p14:tracePt t="123218" x="4052888" y="5641975"/>
          <p14:tracePt t="123233" x="4052888" y="5651500"/>
          <p14:tracePt t="123244" x="4052888" y="5659438"/>
          <p14:tracePt t="123253" x="4052888" y="5676900"/>
          <p14:tracePt t="123259" x="4044950" y="5702300"/>
          <p14:tracePt t="123269" x="4027488" y="5702300"/>
          <p14:tracePt t="123290" x="4019550" y="5710238"/>
          <p14:tracePt t="123299" x="4011613" y="5719763"/>
          <p14:tracePt t="123303" x="4002088" y="5719763"/>
          <p14:tracePt t="123329" x="3986213" y="5719763"/>
          <p14:tracePt t="123349" x="3960813" y="5719763"/>
          <p14:tracePt t="123358" x="3908425" y="5719763"/>
          <p14:tracePt t="123365" x="3875088" y="5719763"/>
          <p14:tracePt t="123369" x="3816350" y="5710238"/>
          <p14:tracePt t="123380" x="3790950" y="5702300"/>
          <p14:tracePt t="123391" x="3763963" y="5694363"/>
          <p14:tracePt t="123397" x="3738563" y="5684838"/>
          <p14:tracePt t="123408" x="3687763" y="5668963"/>
          <p14:tracePt t="123411" x="3662363" y="5659438"/>
          <p14:tracePt t="123430" x="3636963" y="5641975"/>
          <p14:tracePt t="123552" x="3629025" y="5634038"/>
          <p14:tracePt t="123577" x="3636963" y="5634038"/>
          <p14:tracePt t="123585" x="3646488" y="5634038"/>
          <p14:tracePt t="123597" x="3671888" y="5634038"/>
          <p14:tracePt t="123601" x="3671888" y="5626100"/>
          <p14:tracePt t="123614" x="3679825" y="5616575"/>
          <p14:tracePt t="123628" x="3687763" y="5616575"/>
          <p14:tracePt t="123638" x="3705225" y="5616575"/>
          <p14:tracePt t="123641" x="3738563" y="5616575"/>
          <p14:tracePt t="123652" x="3763963" y="5616575"/>
          <p14:tracePt t="123658" x="3816350" y="5616575"/>
          <p14:tracePt t="123667" x="3849688" y="5616575"/>
          <p14:tracePt t="123679" x="3900488" y="5616575"/>
          <p14:tracePt t="123681" x="3925888" y="5616575"/>
          <p14:tracePt t="123695" x="3951288" y="5616575"/>
          <p14:tracePt t="123697" x="4002088" y="5616575"/>
          <p14:tracePt t="123708" x="4062413" y="5616575"/>
          <p14:tracePt t="123717" x="4087813" y="5616575"/>
          <p14:tracePt t="123725" x="4121150" y="5616575"/>
          <p14:tracePt t="123733" x="4156075" y="5626100"/>
          <p14:tracePt t="123737" x="4189413" y="5626100"/>
          <p14:tracePt t="123747" x="4224338" y="5626100"/>
          <p14:tracePt t="123758" x="4240213" y="5626100"/>
          <p14:tracePt t="123764" x="4249738" y="5626100"/>
          <p14:tracePt t="123775" x="4275138" y="5626100"/>
          <p14:tracePt t="123780" x="4291013" y="5626100"/>
          <p14:tracePt t="123787" x="4300538" y="5626100"/>
          <p14:tracePt t="123809" x="4308475" y="5626100"/>
          <p14:tracePt t="123825" x="4316413" y="5626100"/>
          <p14:tracePt t="123946" x="4333875" y="5616575"/>
          <p14:tracePt t="123956" x="4359275" y="5608638"/>
          <p14:tracePt t="123969" x="4384675" y="5608638"/>
          <p14:tracePt t="123975" x="4394200" y="5608638"/>
          <p14:tracePt t="123985" x="4402138" y="5600700"/>
          <p14:tracePt t="123996" x="4427538" y="5600700"/>
          <p14:tracePt t="123999" x="4445000" y="5591175"/>
          <p14:tracePt t="124009" x="4460875" y="5591175"/>
          <p14:tracePt t="124015" x="4495800" y="5591175"/>
          <p14:tracePt t="124025" x="4521200" y="5591175"/>
          <p14:tracePt t="124035" x="4554538" y="5591175"/>
          <p14:tracePt t="124041" x="4589463" y="5583238"/>
          <p14:tracePt t="124051" x="4622800" y="5583238"/>
          <p14:tracePt t="124058" x="4640263" y="5575300"/>
          <p14:tracePt t="124065" x="4665663" y="5575300"/>
          <p14:tracePt t="124075" x="4673600" y="5575300"/>
          <p14:tracePt t="124082" x="4683125" y="5575300"/>
          <p14:tracePt t="124606" x="4691063" y="5575300"/>
          <p14:tracePt t="124635" x="4691063" y="5583238"/>
          <p14:tracePt t="124645" x="4691063" y="5591175"/>
          <p14:tracePt t="124658" x="4691063" y="5600700"/>
          <p14:tracePt t="124675" x="4683125" y="5608638"/>
          <p14:tracePt t="124679" x="4683125" y="5616575"/>
          <p14:tracePt t="124924" x="4683125" y="5626100"/>
          <p14:tracePt t="124933" x="4673600" y="5626100"/>
          <p14:tracePt t="124947" x="4648200" y="5626100"/>
          <p14:tracePt t="124949" x="4605338" y="5616575"/>
          <p14:tracePt t="124959" x="4589463" y="5608638"/>
          <p14:tracePt t="124965" x="4564063" y="5608638"/>
          <p14:tracePt t="124975" x="4521200" y="5608638"/>
          <p14:tracePt t="124985" x="4486275" y="5608638"/>
          <p14:tracePt t="124991" x="4435475" y="5608638"/>
          <p14:tracePt t="124999" x="4402138" y="5608638"/>
          <p14:tracePt t="125008" x="4368800" y="5608638"/>
          <p14:tracePt t="125015" x="4316413" y="5608638"/>
          <p14:tracePt t="125025" x="4240213" y="5608638"/>
          <p14:tracePt t="125030" x="4156075" y="5608638"/>
          <p14:tracePt t="125041" x="4062413" y="5608638"/>
          <p14:tracePt t="125046" x="3960813" y="5608638"/>
          <p14:tracePt t="125058" x="3875088" y="5608638"/>
          <p14:tracePt t="125065" x="3763963" y="5608638"/>
          <p14:tracePt t="125069" x="3662363" y="5600700"/>
          <p14:tracePt t="125080" x="3578225" y="5591175"/>
          <p14:tracePt t="125085" x="3502025" y="5591175"/>
          <p14:tracePt t="125097" x="3441700" y="5583238"/>
          <p14:tracePt t="125108" x="3416300" y="5583238"/>
          <p14:tracePt t="125113" x="3398838" y="5583238"/>
          <p14:tracePt t="125125" x="3382963" y="5575300"/>
          <p14:tracePt t="125135" x="3373438" y="5575300"/>
          <p14:tracePt t="125147" x="3365500" y="5575300"/>
          <p14:tracePt t="125153" x="3355975" y="5575300"/>
          <p14:tracePt t="125164" x="3348038" y="5575300"/>
          <p14:tracePt t="125167" x="3340100" y="5575300"/>
          <p14:tracePt t="125177" x="3322638" y="5575300"/>
          <p14:tracePt t="125183" x="3297238" y="5575300"/>
          <p14:tracePt t="125193" x="3279775" y="5575300"/>
          <p14:tracePt t="125203" x="3263900" y="5575300"/>
          <p14:tracePt t="125210" x="3254375" y="5575300"/>
          <p14:tracePt t="125220" x="3246438" y="5575300"/>
          <p14:tracePt t="125225" x="3238500" y="5575300"/>
          <p14:tracePt t="125233" x="3221038" y="5565775"/>
          <p14:tracePt t="125243" x="3203575" y="5565775"/>
          <p14:tracePt t="125249" x="3195638" y="5565775"/>
          <p14:tracePt t="125260" x="3178175" y="5557838"/>
          <p14:tracePt t="125275" x="3170238" y="5557838"/>
          <p14:tracePt t="125283" x="3160713" y="5557838"/>
          <p14:tracePt t="125291" x="3144838" y="5557838"/>
          <p14:tracePt t="125299" x="3127375" y="5557838"/>
          <p14:tracePt t="125315" x="3119438" y="5557838"/>
          <p14:tracePt t="125325" x="3094038" y="5557838"/>
          <p14:tracePt t="125341" x="3084513" y="5557838"/>
          <p14:tracePt t="125349" x="3076575" y="5557838"/>
          <p14:tracePt t="125359" x="3067050" y="5557838"/>
          <p14:tracePt t="125375" x="3059113" y="5557838"/>
          <p14:tracePt t="125380" x="3041650" y="5557838"/>
          <p14:tracePt t="125391" x="3033713" y="5557838"/>
          <p14:tracePt t="125402" x="3025775" y="5557838"/>
          <p14:tracePt t="125423" x="3016250" y="5557838"/>
          <p14:tracePt t="125425" x="3008313" y="5557838"/>
          <p14:tracePt t="125435" x="3000375" y="5557838"/>
          <p14:tracePt t="125442" x="2990850" y="5549900"/>
          <p14:tracePt t="125463" x="2974975" y="5549900"/>
          <p14:tracePt t="125475" x="2965450" y="5549900"/>
          <p14:tracePt t="125485" x="2949575" y="5549900"/>
          <p14:tracePt t="125507" x="2940050" y="5549900"/>
          <p14:tracePt t="125515" x="2932113" y="5549900"/>
          <p14:tracePt t="125529" x="2922588" y="5549900"/>
          <p14:tracePt t="125532" x="2897188" y="5549900"/>
          <p14:tracePt t="125541" x="2881313" y="5549900"/>
          <p14:tracePt t="125548" x="2871788" y="5549900"/>
          <p14:tracePt t="125558" x="2863850" y="5549900"/>
          <p14:tracePt t="125567" x="2855913" y="5549900"/>
          <p14:tracePt t="125582" x="2838450" y="5549900"/>
          <p14:tracePt t="125601" x="2830513" y="5549900"/>
          <p14:tracePt t="125608" x="2820988" y="5549900"/>
          <p14:tracePt t="125617" x="2813050" y="5549900"/>
          <p14:tracePt t="125630" x="2795588" y="5549900"/>
          <p14:tracePt t="125641" x="2778125" y="5549900"/>
          <p14:tracePt t="125667" x="2770188" y="5549900"/>
          <p14:tracePt t="125680" x="2762250" y="5549900"/>
          <p14:tracePt t="125699" x="2752725" y="5549900"/>
          <p14:tracePt t="125713" x="2744788" y="5549900"/>
          <p14:tracePt t="125733" x="2736850" y="5549900"/>
          <p14:tracePt t="125776" x="2727325" y="5549900"/>
          <p14:tracePt t="125897" x="2752725" y="5549900"/>
          <p14:tracePt t="125906" x="2787650" y="5549900"/>
          <p14:tracePt t="125913" x="2830513" y="5549900"/>
          <p14:tracePt t="125926" x="2889250" y="5549900"/>
          <p14:tracePt t="125935" x="2932113" y="5549900"/>
          <p14:tracePt t="125947" x="2949575" y="5549900"/>
          <p14:tracePt t="125951" x="2974975" y="5549900"/>
          <p14:tracePt t="125963" x="2982913" y="5549900"/>
          <p14:tracePt t="125965" x="3000375" y="5549900"/>
          <p14:tracePt t="125975" x="3016250" y="5557838"/>
          <p14:tracePt t="125987" x="3033713" y="5557838"/>
          <p14:tracePt t="125991" x="3067050" y="5557838"/>
          <p14:tracePt t="126002" x="3076575" y="5557838"/>
          <p14:tracePt t="126008" x="3101975" y="5565775"/>
          <p14:tracePt t="126015" x="3135313" y="5565775"/>
          <p14:tracePt t="126025" x="3170238" y="5565775"/>
          <p14:tracePt t="126031" x="3195638" y="5575300"/>
          <p14:tracePt t="126041" x="3246438" y="5575300"/>
          <p14:tracePt t="126047" x="3271838" y="5575300"/>
          <p14:tracePt t="126058" x="3330575" y="5575300"/>
          <p14:tracePt t="126067" x="3365500" y="5583238"/>
          <p14:tracePt t="126075" x="3416300" y="5583238"/>
          <p14:tracePt t="126083" x="3475038" y="5583238"/>
          <p14:tracePt t="126088" x="3502025" y="5583238"/>
          <p14:tracePt t="126097" x="3517900" y="5583238"/>
          <p14:tracePt t="126108" x="3535363" y="5583238"/>
          <p14:tracePt t="126113" x="3552825" y="5583238"/>
          <p14:tracePt t="126125" x="3560763" y="5583238"/>
          <p14:tracePt t="126130" x="3578225" y="5583238"/>
          <p14:tracePt t="126137" x="3586163" y="5583238"/>
          <p14:tracePt t="126234" x="3594100" y="5583238"/>
          <p14:tracePt t="126243" x="3603625" y="5583238"/>
          <p14:tracePt t="126259" x="3629025" y="5583238"/>
          <p14:tracePt t="126269" x="3646488" y="5575300"/>
          <p14:tracePt t="126283" x="3654425" y="5565775"/>
          <p14:tracePt t="126293" x="3679825" y="5557838"/>
          <p14:tracePt t="126299" x="3687763" y="5557838"/>
          <p14:tracePt t="126345" x="3697288" y="5549900"/>
          <p14:tracePt t="127410" x="3722688" y="5549900"/>
          <p14:tracePt t="127420" x="3773488" y="5549900"/>
          <p14:tracePt t="127424" x="3832225" y="5549900"/>
          <p14:tracePt t="127433" x="3917950" y="5549900"/>
          <p14:tracePt t="127444" x="4002088" y="5549900"/>
          <p14:tracePt t="127449" x="4087813" y="5549900"/>
          <p14:tracePt t="127459" x="4146550" y="5549900"/>
          <p14:tracePt t="127463" x="4197350" y="5549900"/>
          <p14:tracePt t="127475" x="4249738" y="5549900"/>
          <p14:tracePt t="127483" x="4275138" y="5549900"/>
          <p14:tracePt t="127491" x="4300538" y="5549900"/>
          <p14:tracePt t="127499" x="4308475" y="5549900"/>
          <p14:tracePt t="127508" x="4316413" y="5549900"/>
          <p14:tracePt t="127515" x="4325938" y="5549900"/>
          <p14:tracePt t="127525" x="4333875" y="5549900"/>
          <p14:tracePt t="127535" x="4351338" y="5549900"/>
          <p14:tracePt t="127541" x="4376738" y="5549900"/>
          <p14:tracePt t="127549" x="4384675" y="5549900"/>
          <p14:tracePt t="127558" x="4410075" y="5557838"/>
          <p14:tracePt t="127565" x="4435475" y="5557838"/>
          <p14:tracePt t="127575" x="4478338" y="5565775"/>
          <p14:tracePt t="127580" x="4521200" y="5565775"/>
          <p14:tracePt t="127591" x="4564063" y="5583238"/>
          <p14:tracePt t="127597" x="4589463" y="5583238"/>
          <p14:tracePt t="127608" x="4648200" y="5591175"/>
          <p14:tracePt t="127615" x="4716463" y="5600700"/>
          <p14:tracePt t="127625" x="4802188" y="5616575"/>
          <p14:tracePt t="127631" x="4919663" y="5634038"/>
          <p14:tracePt t="127635" x="5073650" y="5641975"/>
          <p14:tracePt t="127647" x="5200650" y="5659438"/>
          <p14:tracePt t="127658" x="5319713" y="5668963"/>
          <p14:tracePt t="127663" x="5413375" y="5668963"/>
          <p14:tracePt t="127675" x="5489575" y="5668963"/>
          <p14:tracePt t="127675" x="5540375" y="5668963"/>
          <p14:tracePt t="127685" x="5549900" y="5676900"/>
          <p14:tracePt t="127697" x="5557838" y="5676900"/>
          <p14:tracePt t="127752" x="5565775" y="5676900"/>
          <p14:tracePt t="127758" x="5575300" y="5676900"/>
          <p14:tracePt t="127767" x="5600700" y="5676900"/>
          <p14:tracePt t="127779" x="5659438" y="5676900"/>
          <p14:tracePt t="127782" x="5668963" y="5676900"/>
          <p14:tracePt t="127791" x="5710238" y="5676900"/>
          <p14:tracePt t="127797" x="5788025" y="5676900"/>
          <p14:tracePt t="127808" x="5872163" y="5676900"/>
          <p14:tracePt t="127814" x="5957888" y="5676900"/>
          <p14:tracePt t="127825" x="6042025" y="5676900"/>
          <p14:tracePt t="127833" x="6135688" y="5676900"/>
          <p14:tracePt t="127841" x="6194425" y="5676900"/>
          <p14:tracePt t="127850" x="6280150" y="5676900"/>
          <p14:tracePt t="127853" x="6323013" y="5676900"/>
          <p14:tracePt t="127863" x="6399213" y="5676900"/>
          <p14:tracePt t="127875" x="6457950" y="5676900"/>
          <p14:tracePt t="127892" x="6535738" y="5676900"/>
          <p14:tracePt t="127893" x="6561138" y="5676900"/>
          <p14:tracePt t="127903" x="6594475" y="5676900"/>
          <p14:tracePt t="127915" x="6602413" y="5676900"/>
          <p14:tracePt t="127931" x="6619875" y="5676900"/>
          <p14:tracePt t="127949" x="6627813" y="5676900"/>
          <p14:tracePt t="128095" x="6611938" y="5676900"/>
          <p14:tracePt t="128102" x="6551613" y="5676900"/>
          <p14:tracePt t="128114" x="6535738" y="5676900"/>
          <p14:tracePt t="128126" x="6510338" y="5676900"/>
          <p14:tracePt t="128146" x="6500813" y="5676900"/>
          <p14:tracePt t="128151" x="6492875" y="5676900"/>
          <p14:tracePt t="128163" x="6483350" y="5676900"/>
          <p14:tracePt t="128175" x="6475413" y="5676900"/>
          <p14:tracePt t="128238" x="6467475" y="5676900"/>
          <p14:tracePt t="128252" x="6457950" y="5676900"/>
          <p14:tracePt t="128322" x="6450013" y="5676900"/>
          <p14:tracePt t="128474" x="6475413" y="5676900"/>
          <p14:tracePt t="128484" x="6526213" y="5676900"/>
          <p14:tracePt t="128492" x="6569075" y="5676900"/>
          <p14:tracePt t="128499" x="6586538" y="5676900"/>
          <p14:tracePt t="128503" x="6627813" y="5676900"/>
          <p14:tracePt t="128513" x="6713538" y="5676900"/>
          <p14:tracePt t="128525" x="6799263" y="5676900"/>
          <p14:tracePt t="128530" x="6875463" y="5676900"/>
          <p14:tracePt t="128542" x="6959600" y="5676900"/>
          <p14:tracePt t="128547" x="7019925" y="5676900"/>
          <p14:tracePt t="128558" x="7070725" y="5676900"/>
          <p14:tracePt t="128565" x="7104063" y="5676900"/>
          <p14:tracePt t="128569" x="7138988" y="5676900"/>
          <p14:tracePt t="128580" x="7172325" y="5676900"/>
          <p14:tracePt t="128585" x="7180263" y="5676900"/>
          <p14:tracePt t="128596" x="7205663" y="5676900"/>
          <p14:tracePt t="128608" x="7232650" y="5676900"/>
          <p14:tracePt t="128609" x="7240588" y="5676900"/>
          <p14:tracePt t="128619" x="7265988" y="5659438"/>
          <p14:tracePt t="128625" x="7273925" y="5659438"/>
          <p14:tracePt t="128635" x="7273925" y="5651500"/>
          <p14:tracePt t="128646" x="7291388" y="5651500"/>
          <p14:tracePt t="128651" x="7299325" y="5641975"/>
          <p14:tracePt t="128663" x="7299325" y="5634038"/>
          <p14:tracePt t="128665" x="7316788" y="5626100"/>
          <p14:tracePt t="128681" x="7324725" y="5626100"/>
          <p14:tracePt t="128701" x="7334250" y="5626100"/>
          <p14:tracePt t="128713" x="7342188" y="5626100"/>
          <p14:tracePt t="128715" x="7350125" y="5616575"/>
          <p14:tracePt t="128735" x="7350125" y="5608638"/>
          <p14:tracePt t="128747" x="7359650" y="5608638"/>
          <p14:tracePt t="128758" x="7377113" y="5600700"/>
          <p14:tracePt t="128763" x="7385050" y="5600700"/>
          <p14:tracePt t="128775" x="7392988" y="5600700"/>
          <p14:tracePt t="128781" x="7402513" y="5591175"/>
          <p14:tracePt t="128797" x="7418388" y="5583238"/>
          <p14:tracePt t="128801" x="7427913" y="5575300"/>
          <p14:tracePt t="128824" x="7435850" y="5565775"/>
          <p14:tracePt t="128832" x="7435850" y="5549900"/>
          <p14:tracePt t="128841" x="7443788" y="5540375"/>
          <p14:tracePt t="128854" x="7453313" y="5532438"/>
          <p14:tracePt t="128865" x="7461250" y="5524500"/>
          <p14:tracePt t="128893" x="7469188" y="5524500"/>
          <p14:tracePt t="128903" x="7486650" y="5514975"/>
          <p14:tracePt t="129312" x="7494588" y="5514975"/>
          <p14:tracePt t="129362" x="7504113" y="5514975"/>
          <p14:tracePt t="129382" x="7512050" y="5514975"/>
          <p14:tracePt t="129390" x="7512050" y="5524500"/>
          <p14:tracePt t="129397" x="7512050" y="5532438"/>
          <p14:tracePt t="129408" x="7512050" y="5540375"/>
          <p14:tracePt t="129414" x="7512050" y="5549900"/>
          <p14:tracePt t="129425" x="7512050" y="5565775"/>
          <p14:tracePt t="129429" x="7512050" y="5583238"/>
          <p14:tracePt t="129437" x="7512050" y="5600700"/>
          <p14:tracePt t="129447" x="7512050" y="5608638"/>
          <p14:tracePt t="129451" x="7512050" y="5634038"/>
          <p14:tracePt t="129464" x="7512050" y="5659438"/>
          <p14:tracePt t="129475" x="7453313" y="5684838"/>
          <p14:tracePt t="129478" x="7402513" y="5710238"/>
          <p14:tracePt t="129488" x="7367588" y="5710238"/>
          <p14:tracePt t="129495" x="7291388" y="5719763"/>
          <p14:tracePt t="129503" x="7205663" y="5727700"/>
          <p14:tracePt t="129513" x="7078663" y="5727700"/>
          <p14:tracePt t="129517" x="6926263" y="5727700"/>
          <p14:tracePt t="129530" x="6731000" y="5727700"/>
          <p14:tracePt t="129533" x="6526213" y="5727700"/>
          <p14:tracePt t="129544" x="6297613" y="5727700"/>
          <p14:tracePt t="129553" x="6092825" y="5727700"/>
          <p14:tracePt t="129558" x="5940425" y="5727700"/>
          <p14:tracePt t="129569" x="5795963" y="5727700"/>
          <p14:tracePt t="129575" x="5684838" y="5727700"/>
          <p14:tracePt t="129583" x="5616575" y="5727700"/>
          <p14:tracePt t="129593" x="5575300" y="5727700"/>
          <p14:tracePt t="129599" x="5557838" y="5727700"/>
          <p14:tracePt t="129613" x="5540375" y="5719763"/>
          <p14:tracePt t="129625" x="5524500" y="5719763"/>
          <p14:tracePt t="129633" x="5497513" y="5710238"/>
          <p14:tracePt t="129641" x="5481638" y="5710238"/>
          <p14:tracePt t="129649" x="5464175" y="5710238"/>
          <p14:tracePt t="129653" x="5446713" y="5694363"/>
          <p14:tracePt t="129663" x="5430838" y="5694363"/>
          <p14:tracePt t="129675" x="5395913" y="5694363"/>
          <p14:tracePt t="129680" x="5387975" y="5694363"/>
          <p14:tracePt t="129691" x="5370513" y="5694363"/>
          <p14:tracePt t="129696" x="5353050" y="5694363"/>
          <p14:tracePt t="129703" x="5345113" y="5694363"/>
          <p14:tracePt t="129715" x="5337175" y="5694363"/>
          <p14:tracePt t="129719" x="5319713" y="5694363"/>
          <p14:tracePt t="129730" x="5302250" y="5694363"/>
          <p14:tracePt t="129735" x="5268913" y="5694363"/>
          <p14:tracePt t="129757" x="5251450" y="5694363"/>
          <p14:tracePt t="129762" x="5243513" y="5694363"/>
          <p14:tracePt t="129780" x="5235575" y="5694363"/>
          <p14:tracePt t="129799" x="5226050" y="5684838"/>
          <p14:tracePt t="130230" x="5226050" y="5676900"/>
          <p14:tracePt t="130290" x="5218113" y="5676900"/>
          <p14:tracePt t="130426" x="5276850" y="5676900"/>
          <p14:tracePt t="130436" x="5294313" y="5676900"/>
          <p14:tracePt t="130443" x="5337175" y="5676900"/>
          <p14:tracePt t="130451" x="5421313" y="5676900"/>
          <p14:tracePt t="130458" x="5507038" y="5676900"/>
          <p14:tracePt t="130465" x="5591175" y="5676900"/>
          <p14:tracePt t="130475" x="5668963" y="5676900"/>
          <p14:tracePt t="130482" x="5770563" y="5676900"/>
          <p14:tracePt t="130491" x="5821363" y="5676900"/>
          <p14:tracePt t="130497" x="5864225" y="5676900"/>
          <p14:tracePt t="130508" x="5897563" y="5676900"/>
          <p14:tracePt t="130525" x="5905500" y="5676900"/>
          <p14:tracePt t="130531" x="5915025" y="5668963"/>
          <p14:tracePt t="130634" x="5922963" y="5668963"/>
          <p14:tracePt t="130643" x="5940425" y="5668963"/>
          <p14:tracePt t="130952" x="5965825" y="5651500"/>
          <p14:tracePt t="130956" x="5973763" y="5651500"/>
          <p14:tracePt t="130965" x="5999163" y="5634038"/>
          <p14:tracePt t="130969" x="6016625" y="5634038"/>
          <p14:tracePt t="130980" x="6042025" y="5634038"/>
          <p14:tracePt t="130991" x="6076950" y="5634038"/>
          <p14:tracePt t="130997" x="6135688" y="5616575"/>
          <p14:tracePt t="131008" x="6153150" y="5616575"/>
          <p14:tracePt t="131013" x="6161088" y="5616575"/>
          <p14:tracePt t="131025" x="6178550" y="5608638"/>
          <p14:tracePt t="131500" x="6186488" y="5600700"/>
          <p14:tracePt t="131510" x="6194425" y="5600700"/>
          <p14:tracePt t="131519" x="6203950" y="5600700"/>
          <p14:tracePt t="131525" x="6221413" y="5600700"/>
          <p14:tracePt t="131535" x="6246813" y="5600700"/>
          <p14:tracePt t="131549" x="6262688" y="5600700"/>
          <p14:tracePt t="131563" x="6280150" y="5600700"/>
          <p14:tracePt t="131565" x="6297613" y="5600700"/>
          <p14:tracePt t="131575" x="6305550" y="5600700"/>
          <p14:tracePt t="131581" x="6330950" y="5600700"/>
          <p14:tracePt t="131591" x="6348413" y="5600700"/>
          <p14:tracePt t="131601" x="6381750" y="5600700"/>
          <p14:tracePt t="131608" x="6416675" y="5600700"/>
          <p14:tracePt t="131615" x="6432550" y="5600700"/>
          <p14:tracePt t="131631" x="6450013" y="5600700"/>
          <p14:tracePt t="131641" x="6467475" y="5600700"/>
          <p14:tracePt t="131647" x="6483350" y="5600700"/>
          <p14:tracePt t="131658" x="6492875" y="5600700"/>
          <p14:tracePt t="131663" x="6500813" y="5600700"/>
          <p14:tracePt t="131675" x="6526213" y="5600700"/>
          <p14:tracePt t="131682" x="6543675" y="5600700"/>
          <p14:tracePt t="131688" x="6561138" y="5600700"/>
          <p14:tracePt t="131697" x="6586538" y="5600700"/>
          <p14:tracePt t="131701" x="6637338" y="5600700"/>
          <p14:tracePt t="131713" x="6688138" y="5608638"/>
          <p14:tracePt t="131725" x="6721475" y="5616575"/>
          <p14:tracePt t="131729" x="6772275" y="5616575"/>
          <p14:tracePt t="131738" x="6799263" y="5634038"/>
          <p14:tracePt t="131741" x="6832600" y="5634038"/>
          <p14:tracePt t="131751" x="6875463" y="5634038"/>
          <p14:tracePt t="131763" x="6900863" y="5634038"/>
          <p14:tracePt t="131767" x="6908800" y="5634038"/>
          <p14:tracePt t="131780" x="6934200" y="5634038"/>
          <p14:tracePt t="131783" x="6951663" y="5634038"/>
          <p14:tracePt t="131792" x="6985000" y="5634038"/>
          <p14:tracePt t="131801" x="7010400" y="5634038"/>
          <p14:tracePt t="131808" x="7035800" y="5634038"/>
          <p14:tracePt t="131817" x="7053263" y="5634038"/>
          <p14:tracePt t="131825" x="7088188" y="5634038"/>
          <p14:tracePt t="131833" x="7104063" y="5634038"/>
          <p14:tracePt t="131847" x="7121525" y="5626100"/>
          <p14:tracePt t="131859" x="7129463" y="5626100"/>
          <p14:tracePt t="131863" x="7138988" y="5626100"/>
          <p14:tracePt t="131875" x="7154863" y="5616575"/>
          <p14:tracePt t="131883" x="7172325" y="5608638"/>
          <p14:tracePt t="131887" x="7197725" y="5608638"/>
          <p14:tracePt t="131898" x="7205663" y="5608638"/>
          <p14:tracePt t="131903" x="7223125" y="5600700"/>
          <p14:tracePt t="131919" x="7232650" y="5583238"/>
          <p14:tracePt t="131931" x="7240588" y="5583238"/>
          <p14:tracePt t="132040" x="7248525" y="5583238"/>
          <p14:tracePt t="132057" x="7265988" y="5583238"/>
          <p14:tracePt t="132067" x="7273925" y="5583238"/>
          <p14:tracePt t="132075" x="7291388" y="5583238"/>
          <p14:tracePt t="132080" x="7324725" y="5583238"/>
          <p14:tracePt t="132096" x="7334250" y="5583238"/>
          <p14:tracePt t="132108" x="7350125" y="5583238"/>
          <p14:tracePt t="132115" x="7359650" y="5583238"/>
          <p14:tracePt t="132120" x="7367588" y="5583238"/>
          <p14:tracePt t="132130" x="7377113" y="5583238"/>
          <p14:tracePt t="132135" x="7385050" y="5583238"/>
          <p14:tracePt t="132157" x="7392988" y="5583238"/>
          <p14:tracePt t="132163" x="7402513" y="5583238"/>
          <p14:tracePt t="132268" x="7410450" y="5583238"/>
          <p14:tracePt t="132716" x="7418388" y="5583238"/>
          <p14:tracePt t="132732" x="7427913" y="5583238"/>
          <p14:tracePt t="132742" x="7435850" y="5583238"/>
          <p14:tracePt t="132751" x="7443788" y="5583238"/>
          <p14:tracePt t="132758" x="7453313" y="5575300"/>
          <p14:tracePt t="132791" x="7461250" y="5565775"/>
          <p14:tracePt t="132802" x="7469188" y="5565775"/>
          <p14:tracePt t="132831" x="7478713" y="5557838"/>
          <p14:tracePt t="132998" x="7469188" y="5557838"/>
          <p14:tracePt t="133004" x="7453313" y="5557838"/>
          <p14:tracePt t="133060" x="7443788" y="5557838"/>
          <p14:tracePt t="133064" x="7427913" y="5557838"/>
          <p14:tracePt t="133089" x="7418388" y="5557838"/>
          <p14:tracePt t="133113" x="7410450" y="5557838"/>
          <p14:tracePt t="133123" x="7402513" y="5575300"/>
          <p14:tracePt t="133139" x="7385050" y="5583238"/>
          <p14:tracePt t="133149" x="7377113" y="5583238"/>
          <p14:tracePt t="133153" x="7359650" y="5583238"/>
          <p14:tracePt t="133163" x="7342188" y="5583238"/>
          <p14:tracePt t="133169" x="7334250" y="5583238"/>
          <p14:tracePt t="133180" x="7324725" y="5583238"/>
          <p14:tracePt t="133192" x="7291388" y="5591175"/>
          <p14:tracePt t="133197" x="7265988" y="5591175"/>
          <p14:tracePt t="133208" x="7232650" y="5591175"/>
          <p14:tracePt t="133209" x="7215188" y="5591175"/>
          <p14:tracePt t="133219" x="7154863" y="5591175"/>
          <p14:tracePt t="133230" x="7070725" y="5591175"/>
          <p14:tracePt t="133235" x="6985000" y="5591175"/>
          <p14:tracePt t="133246" x="6875463" y="5591175"/>
          <p14:tracePt t="133249" x="6764338" y="5591175"/>
          <p14:tracePt t="133259" x="6645275" y="5591175"/>
          <p14:tracePt t="133275" x="6399213" y="5591175"/>
          <p14:tracePt t="133285" x="6254750" y="5591175"/>
          <p14:tracePt t="133291" x="6143625" y="5591175"/>
          <p14:tracePt t="133301" x="5999163" y="5591175"/>
          <p14:tracePt t="133313" x="5864225" y="5591175"/>
          <p14:tracePt t="133315" x="5719763" y="5591175"/>
          <p14:tracePt t="133325" x="5583238" y="5591175"/>
          <p14:tracePt t="133332" x="5456238" y="5591175"/>
          <p14:tracePt t="133341" x="5311775" y="5591175"/>
          <p14:tracePt t="133351" x="5175250" y="5591175"/>
          <p14:tracePt t="133358" x="5030788" y="5591175"/>
          <p14:tracePt t="133365" x="4894263" y="5591175"/>
          <p14:tracePt t="133375" x="4733925" y="5583238"/>
          <p14:tracePt t="133382" x="4579938" y="5575300"/>
          <p14:tracePt t="133391" x="4435475" y="5557838"/>
          <p14:tracePt t="133397" x="4300538" y="5549900"/>
          <p14:tracePt t="133408" x="4156075" y="5549900"/>
          <p14:tracePt t="133413" x="4019550" y="5549900"/>
          <p14:tracePt t="133425" x="3892550" y="5549900"/>
          <p14:tracePt t="133432" x="3763963" y="5549900"/>
          <p14:tracePt t="133438" x="3636963" y="5549900"/>
          <p14:tracePt t="133449" x="3535363" y="5549900"/>
          <p14:tracePt t="133453" x="3441700" y="5549900"/>
          <p14:tracePt t="133463" x="3355975" y="5549900"/>
          <p14:tracePt t="133469" x="3314700" y="5549900"/>
          <p14:tracePt t="133480" x="3297238" y="5549900"/>
          <p14:tracePt t="133487" x="3279775" y="5557838"/>
          <p14:tracePt t="133503" x="3271838" y="5557838"/>
          <p14:tracePt t="133519" x="3271838" y="5565775"/>
          <p14:tracePt t="133530" x="3263900" y="5575300"/>
          <p14:tracePt t="133541" x="3254375" y="5583238"/>
          <p14:tracePt t="133553" x="3246438" y="5583238"/>
          <p14:tracePt t="133559" x="3221038" y="5616575"/>
          <p14:tracePt t="133569" x="3203575" y="5616575"/>
          <p14:tracePt t="133580" x="3186113" y="5626100"/>
          <p14:tracePt t="133583" x="3160713" y="5634038"/>
          <p14:tracePt t="133596" x="3135313" y="5634038"/>
          <p14:tracePt t="133599" x="3135313" y="5641975"/>
          <p14:tracePt t="133610" x="3127375" y="5641975"/>
          <p14:tracePt t="133619" x="3119438" y="5641975"/>
          <p14:tracePt t="133630" x="3109913" y="5641975"/>
          <p14:tracePt t="133696" x="3109913" y="5651500"/>
          <p14:tracePt t="133699" x="3109913" y="5668963"/>
          <p14:tracePt t="133709" x="3144838" y="5668963"/>
          <p14:tracePt t="133715" x="3178175" y="5676900"/>
          <p14:tracePt t="133725" x="3238500" y="5684838"/>
          <p14:tracePt t="133736" x="3322638" y="5710238"/>
          <p14:tracePt t="133741" x="3484563" y="5735638"/>
          <p14:tracePt t="133751" x="3722688" y="5753100"/>
          <p14:tracePt t="133758" x="4044950" y="5753100"/>
          <p14:tracePt t="133765" x="4359275" y="5753100"/>
          <p14:tracePt t="133775" x="4673600" y="5753100"/>
          <p14:tracePt t="133782" x="4937125" y="5753100"/>
          <p14:tracePt t="133791" x="5167313" y="5753100"/>
          <p14:tracePt t="133796" x="5345113" y="5753100"/>
          <p14:tracePt t="133808" x="5472113" y="5753100"/>
          <p14:tracePt t="133815" x="5557838" y="5753100"/>
          <p14:tracePt t="133825" x="5565775" y="5753100"/>
          <p14:tracePt t="133832" x="5575300" y="5753100"/>
          <p14:tracePt t="133851" x="5583238" y="5753100"/>
          <p14:tracePt t="133858" x="5591175" y="5753100"/>
          <p14:tracePt t="133867" x="5600700" y="5753100"/>
          <p14:tracePt t="133875" x="5616575" y="5753100"/>
          <p14:tracePt t="133892" x="5694363" y="5745163"/>
          <p14:tracePt t="133897" x="5710238" y="5735638"/>
          <p14:tracePt t="133909" x="5753100" y="5727700"/>
          <p14:tracePt t="133915" x="5778500" y="5727700"/>
          <p14:tracePt t="133925" x="5803900" y="5710238"/>
          <p14:tracePt t="133930" x="5838825" y="5694363"/>
          <p14:tracePt t="133941" x="5872163" y="5694363"/>
          <p14:tracePt t="133943" x="5889625" y="5694363"/>
          <p14:tracePt t="133958" x="5932488" y="5684838"/>
          <p14:tracePt t="133965" x="5957888" y="5684838"/>
          <p14:tracePt t="133969" x="5991225" y="5684838"/>
          <p14:tracePt t="133980" x="6034088" y="5684838"/>
          <p14:tracePt t="133985" x="6076950" y="5684838"/>
          <p14:tracePt t="133996" x="6110288" y="5684838"/>
          <p14:tracePt t="134008" x="6118225" y="5684838"/>
          <p14:tracePt t="134009" x="6127750" y="5684838"/>
          <p14:tracePt t="134112" x="6127750" y="5676900"/>
          <p14:tracePt t="134124" x="6127750" y="5668963"/>
          <p14:tracePt t="134135" x="6118225" y="5668963"/>
          <p14:tracePt t="134141" x="6110288" y="5668963"/>
          <p14:tracePt t="134262" x="6118225" y="5659438"/>
          <p14:tracePt t="134274" x="6178550" y="5641975"/>
          <p14:tracePt t="134283" x="6221413" y="5641975"/>
          <p14:tracePt t="134287" x="6254750" y="5641975"/>
          <p14:tracePt t="134297" x="6297613" y="5641975"/>
          <p14:tracePt t="134302" x="6313488" y="5641975"/>
          <p14:tracePt t="134313" x="6356350" y="5641975"/>
          <p14:tracePt t="134325" x="6391275" y="5641975"/>
          <p14:tracePt t="134330" x="6424613" y="5641975"/>
          <p14:tracePt t="135242" x="6407150" y="5651500"/>
          <p14:tracePt t="135252" x="6373813" y="5694363"/>
          <p14:tracePt t="135264" x="6305550" y="5735638"/>
          <p14:tracePt t="135265" x="6288088" y="5753100"/>
          <p14:tracePt t="135275" x="6237288" y="5778500"/>
          <p14:tracePt t="135281" x="6169025" y="5829300"/>
          <p14:tracePt t="135291" x="6049963" y="5889625"/>
          <p14:tracePt t="135302" x="5932488" y="5940425"/>
          <p14:tracePt t="135308" x="5788025" y="5991225"/>
          <p14:tracePt t="135315" x="5641975" y="6024563"/>
          <p14:tracePt t="135325" x="5472113" y="6084888"/>
          <p14:tracePt t="135331" x="5294313" y="6143625"/>
          <p14:tracePt t="135341" x="5124450" y="6194425"/>
          <p14:tracePt t="135347" x="4894263" y="6246813"/>
          <p14:tracePt t="135358" x="4614863" y="6288088"/>
          <p14:tracePt t="135363" x="4368800" y="6323013"/>
          <p14:tracePt t="135375" x="4130675" y="6356350"/>
          <p14:tracePt t="135382" x="3925888" y="6356350"/>
          <p14:tracePt t="135388" x="3763963" y="6356350"/>
          <p14:tracePt t="135397" x="3594100" y="6356350"/>
          <p14:tracePt t="135401" x="3459163" y="6356350"/>
          <p14:tracePt t="135413" x="3279775" y="6356350"/>
          <p14:tracePt t="135425" x="3051175" y="6356350"/>
          <p14:tracePt t="135429" x="2871788" y="6356350"/>
          <p14:tracePt t="135437" x="2719388" y="6356350"/>
          <p14:tracePt t="135445" x="2549525" y="6356350"/>
          <p14:tracePt t="135453" x="2422525" y="6356350"/>
          <p14:tracePt t="135463" x="2286000" y="6356350"/>
          <p14:tracePt t="135468" x="2141538" y="6356350"/>
          <p14:tracePt t="135479" x="2039938" y="6348413"/>
          <p14:tracePt t="135481" x="1971675" y="6338888"/>
          <p14:tracePt t="135494" x="1911350" y="6330950"/>
          <p14:tracePt t="135503" x="1878013" y="6330950"/>
          <p14:tracePt t="135508" x="1860550" y="6323013"/>
          <p14:tracePt t="135528" x="1852613" y="6323013"/>
          <p14:tracePt t="135538" x="1835150" y="6323013"/>
          <p14:tracePt t="135549" x="1835150" y="6313488"/>
          <p14:tracePt t="135558" x="1819275" y="6313488"/>
          <p14:tracePt t="135564" x="1801813" y="6313488"/>
          <p14:tracePt t="135575" x="1793875" y="6313488"/>
          <p14:tracePt t="135580" x="1776413" y="6313488"/>
          <p14:tracePt t="135587" x="1758950" y="6313488"/>
          <p14:tracePt t="135599" x="1741488" y="6313488"/>
          <p14:tracePt t="135603" x="1733550" y="6313488"/>
          <p14:tracePt t="135613" x="1725613" y="6313488"/>
          <p14:tracePt t="135619" x="1700213" y="6313488"/>
          <p14:tracePt t="135630" x="1674813" y="6313488"/>
          <p14:tracePt t="135641" x="1665288" y="6313488"/>
          <p14:tracePt t="135643" x="1639888" y="6313488"/>
          <p14:tracePt t="135653" x="1631950" y="6313488"/>
          <p14:tracePt t="135659" x="1622425" y="6313488"/>
          <p14:tracePt t="135669" x="1614488" y="6313488"/>
          <p14:tracePt t="135699" x="1606550" y="6313488"/>
          <p14:tracePt t="135708" x="1589088" y="6313488"/>
          <p14:tracePt t="135715" x="1581150" y="6313488"/>
          <p14:tracePt t="135725" x="1571625" y="6313488"/>
          <p14:tracePt t="135731" x="1563688" y="6313488"/>
          <p14:tracePt t="135741" x="1555750" y="6313488"/>
          <p14:tracePt t="135747" x="1538288" y="6313488"/>
          <p14:tracePt t="135758" x="1512888" y="6313488"/>
          <p14:tracePt t="135765" x="1504950" y="6313488"/>
          <p14:tracePt t="135775" x="1477963" y="6313488"/>
          <p14:tracePt t="135781" x="1452563" y="6313488"/>
          <p14:tracePt t="135785" x="1427163" y="6313488"/>
          <p14:tracePt t="135797" x="1401763" y="6313488"/>
          <p14:tracePt t="135808" x="1360488" y="6313488"/>
          <p14:tracePt t="135813" x="1317625" y="6313488"/>
          <p14:tracePt t="135825" x="1292225" y="6313488"/>
          <p14:tracePt t="135830" x="1241425" y="6313488"/>
          <p14:tracePt t="135838" x="1198563" y="6313488"/>
          <p14:tracePt t="135847" x="1155700" y="6313488"/>
          <p14:tracePt t="135851" x="1104900" y="6313488"/>
          <p14:tracePt t="135863" x="1096963" y="6313488"/>
          <p14:tracePt t="135867" x="1087438" y="6313488"/>
          <p14:tracePt t="135879" x="1079500" y="6313488"/>
          <p14:tracePt t="135899" x="1069975" y="6313488"/>
          <p14:tracePt t="135908" x="1062038" y="6313488"/>
          <p14:tracePt t="135917" x="1054100" y="6313488"/>
          <p14:tracePt t="135933" x="1044575" y="6313488"/>
          <p14:tracePt t="135944" x="1036638" y="6313488"/>
          <p14:tracePt t="135958" x="1019175" y="6313488"/>
          <p14:tracePt t="135983" x="1011238" y="6313488"/>
          <p14:tracePt t="136120" x="1036638" y="6313488"/>
          <p14:tracePt t="136129" x="1054100" y="6313488"/>
          <p14:tracePt t="136135" x="1096963" y="6313488"/>
          <p14:tracePt t="136146" x="1198563" y="6313488"/>
          <p14:tracePt t="136158" x="1300163" y="6313488"/>
          <p14:tracePt t="136159" x="1411288" y="6313488"/>
          <p14:tracePt t="136170" x="1520825" y="6313488"/>
          <p14:tracePt t="136175" x="1631950" y="6313488"/>
          <p14:tracePt t="136185" x="1725613" y="6305550"/>
          <p14:tracePt t="136197" x="1793875" y="6305550"/>
          <p14:tracePt t="136199" x="1835150" y="6305550"/>
          <p14:tracePt t="136209" x="1852613" y="6305550"/>
          <p14:tracePt t="136720" x="1827213" y="6305550"/>
          <p14:tracePt t="136730" x="1819275" y="6297613"/>
          <p14:tracePt t="136736" x="1801813" y="6297613"/>
          <p14:tracePt t="136743" x="1793875" y="6297613"/>
          <p14:tracePt t="136759" x="1784350" y="6297613"/>
          <p14:tracePt t="136769" x="1766888" y="6297613"/>
          <p14:tracePt t="136775" x="1758950" y="6297613"/>
          <p14:tracePt t="136785" x="1725613" y="6297613"/>
          <p14:tracePt t="136796" x="1700213" y="6288088"/>
          <p14:tracePt t="136799" x="1657350" y="6280150"/>
          <p14:tracePt t="136809" x="1614488" y="6272213"/>
          <p14:tracePt t="136815" x="1589088" y="6262688"/>
          <p14:tracePt t="136825" x="1546225" y="6254750"/>
          <p14:tracePt t="136835" x="1495425" y="6246813"/>
          <p14:tracePt t="136841" x="1477963" y="6229350"/>
          <p14:tracePt t="136849" x="1444625" y="6221413"/>
          <p14:tracePt t="136858" x="1436688" y="6221413"/>
          <p14:tracePt t="136865" x="1419225" y="6211888"/>
          <p14:tracePt t="136875" x="1411288" y="6211888"/>
          <p14:tracePt t="136988" x="1436688" y="6211888"/>
          <p14:tracePt t="136992" x="1495425" y="6211888"/>
          <p14:tracePt t="137001" x="1520825" y="6211888"/>
          <p14:tracePt t="137008" x="1581150" y="6211888"/>
          <p14:tracePt t="137017" x="1657350" y="6211888"/>
          <p14:tracePt t="137030" x="1741488" y="6211888"/>
          <p14:tracePt t="137031" x="1852613" y="6211888"/>
          <p14:tracePt t="137041" x="1979613" y="6211888"/>
          <p14:tracePt t="137047" x="2098675" y="6221413"/>
          <p14:tracePt t="137058" x="2227263" y="6237288"/>
          <p14:tracePt t="137067" x="2336800" y="6237288"/>
          <p14:tracePt t="137075" x="2430463" y="6237288"/>
          <p14:tracePt t="137083" x="2524125" y="6237288"/>
          <p14:tracePt t="137088" x="2574925" y="6237288"/>
          <p14:tracePt t="137097" x="2592388" y="6237288"/>
          <p14:tracePt t="137108" x="2600325" y="6237288"/>
          <p14:tracePt t="137133" x="2608263" y="6237288"/>
          <p14:tracePt t="137147" x="2617788" y="6237288"/>
          <p14:tracePt t="137163" x="2633663" y="6237288"/>
          <p14:tracePt t="137175" x="2651125" y="6237288"/>
          <p14:tracePt t="137187" x="2668588" y="6237288"/>
          <p14:tracePt t="137239" x="2676525" y="6237288"/>
          <p14:tracePt t="138854" x="2686050" y="6237288"/>
          <p14:tracePt t="138863" x="2701925" y="6237288"/>
          <p14:tracePt t="138874" x="2762250" y="6237288"/>
          <p14:tracePt t="138880" x="2795588" y="6229350"/>
          <p14:tracePt t="138888" x="2795588" y="6211888"/>
          <p14:tracePt t="138893" x="2846388" y="6194425"/>
          <p14:tracePt t="138904" x="2906713" y="6186488"/>
          <p14:tracePt t="138909" x="2940050" y="6161088"/>
          <p14:tracePt t="138919" x="2965450" y="6153150"/>
          <p14:tracePt t="138931" x="3000375" y="6135688"/>
          <p14:tracePt t="138933" x="3000375" y="6127750"/>
          <p14:tracePt t="138945" x="3033713" y="6118225"/>
          <p14:tracePt t="138949" x="3041650" y="6118225"/>
          <p14:tracePt t="138959" x="3051175" y="6118225"/>
          <p14:tracePt t="138969" x="3076575" y="6118225"/>
          <p14:tracePt t="138975" x="3084513" y="6118225"/>
          <p14:tracePt t="138983" x="3109913" y="6118225"/>
          <p14:tracePt t="138991" x="3144838" y="6118225"/>
          <p14:tracePt t="138999" x="3160713" y="6118225"/>
          <p14:tracePt t="139009" x="3170238" y="6118225"/>
          <p14:tracePt t="139014" x="3178175" y="6118225"/>
          <p14:tracePt t="139025" x="3186113" y="6118225"/>
          <p14:tracePt t="139030" x="3195638" y="6118225"/>
          <p14:tracePt t="139042" x="3211513" y="6118225"/>
          <p14:tracePt t="139058" x="3228975" y="6118225"/>
          <p14:tracePt t="139065" x="3238500" y="6118225"/>
          <p14:tracePt t="139075" x="3246438" y="6118225"/>
          <p14:tracePt t="139080" x="3254375" y="6118225"/>
          <p14:tracePt t="139111" x="3263900" y="6118225"/>
          <p14:tracePt t="139125" x="3271838" y="6118225"/>
          <p14:tracePt t="139130" x="3289300" y="6118225"/>
          <p14:tracePt t="139149" x="3305175" y="6118225"/>
          <p14:tracePt t="139165" x="3314700" y="6118225"/>
          <p14:tracePt t="139175" x="3322638" y="6118225"/>
          <p14:tracePt t="139182" x="3340100" y="6118225"/>
          <p14:tracePt t="139191" x="3348038" y="6118225"/>
          <p14:tracePt t="139202" x="3355975" y="6118225"/>
          <p14:tracePt t="139208" x="3365500" y="6118225"/>
          <p14:tracePt t="139215" x="3390900" y="6118225"/>
          <p14:tracePt t="139225" x="3398838" y="6118225"/>
          <p14:tracePt t="139231" x="3424238" y="6118225"/>
          <p14:tracePt t="139241" x="3459163" y="6118225"/>
          <p14:tracePt t="139246" x="3484563" y="6118225"/>
          <p14:tracePt t="139258" x="3492500" y="6118225"/>
          <p14:tracePt t="139267" x="3543300" y="6118225"/>
          <p14:tracePt t="139275" x="3594100" y="6118225"/>
          <p14:tracePt t="139282" x="3619500" y="6118225"/>
          <p14:tracePt t="139287" x="3679825" y="6118225"/>
          <p14:tracePt t="139297" x="3705225" y="6118225"/>
          <p14:tracePt t="139308" x="3738563" y="6118225"/>
          <p14:tracePt t="139313" x="3773488" y="6118225"/>
          <p14:tracePt t="139325" x="3790950" y="6127750"/>
          <p14:tracePt t="139328" x="3806825" y="6127750"/>
          <p14:tracePt t="139338" x="3832225" y="6153150"/>
          <p14:tracePt t="139347" x="3841750" y="6153150"/>
          <p14:tracePt t="139418" x="3849688" y="6153150"/>
          <p14:tracePt t="139438" x="3857625" y="6161088"/>
          <p14:tracePt t="139494" x="3867150" y="6161088"/>
          <p14:tracePt t="139509" x="3875088" y="6161088"/>
          <p14:tracePt t="139523" x="3892550" y="6161088"/>
          <p14:tracePt t="139549" x="3900488" y="6161088"/>
          <p14:tracePt t="139561" x="3908425" y="6161088"/>
          <p14:tracePt t="139577" x="3917950" y="6161088"/>
          <p14:tracePt t="139579" x="3935413" y="6161088"/>
          <p14:tracePt t="139591" x="3943350" y="6161088"/>
          <p14:tracePt t="139593" x="3943350" y="6153150"/>
          <p14:tracePt t="139609" x="3951288" y="6153150"/>
          <p14:tracePt t="139619" x="3960813" y="6153150"/>
          <p14:tracePt t="139625" x="3968750" y="6153150"/>
          <p14:tracePt t="139641" x="3976688" y="6153150"/>
          <p14:tracePt t="139649" x="3994150" y="6153150"/>
          <p14:tracePt t="139669" x="4002088" y="6143625"/>
          <p14:tracePt t="139695" x="4011613" y="6135688"/>
          <p14:tracePt t="140170" x="4027488" y="6135688"/>
          <p14:tracePt t="146388" x="4019550" y="6135688"/>
          <p14:tracePt t="146395" x="4002088" y="6135688"/>
          <p14:tracePt t="146397" x="3986213" y="6135688"/>
          <p14:tracePt t="146408" x="3986213" y="6127750"/>
          <p14:tracePt t="146417" x="3968750" y="6127750"/>
          <p14:tracePt t="146425" x="3943350" y="6127750"/>
          <p14:tracePt t="146433" x="3925888" y="6102350"/>
          <p14:tracePt t="146442" x="3900488" y="6084888"/>
          <p14:tracePt t="146449" x="3875088" y="6076950"/>
          <p14:tracePt t="146459" x="3849688" y="6024563"/>
          <p14:tracePt t="146463" x="3824288" y="5999163"/>
          <p14:tracePt t="146475" x="3790950" y="5983288"/>
          <p14:tracePt t="146480" x="3738563" y="5940425"/>
          <p14:tracePt t="146491" x="3619500" y="5872163"/>
          <p14:tracePt t="146499" x="3509963" y="5788025"/>
          <p14:tracePt t="146503" x="3398838" y="5668963"/>
          <p14:tracePt t="146513" x="3289300" y="5557838"/>
          <p14:tracePt t="146519" x="3170238" y="5446713"/>
          <p14:tracePt t="146530" x="2974975" y="5268913"/>
          <p14:tracePt t="146542" x="2770188" y="5132388"/>
          <p14:tracePt t="146547" x="2566988" y="4972050"/>
          <p14:tracePt t="146558" x="2328863" y="4784725"/>
          <p14:tracePt t="146559" x="1954213" y="4572000"/>
          <p14:tracePt t="146569" x="1725613" y="4419600"/>
          <p14:tracePt t="146580" x="1512888" y="4240213"/>
          <p14:tracePt t="146585" x="1325563" y="4087813"/>
          <p14:tracePt t="146597" x="1173163" y="3943350"/>
          <p14:tracePt t="146599" x="1003300" y="3773488"/>
          <p14:tracePt t="146609" x="849313" y="3594100"/>
          <p14:tracePt t="146625" x="595313" y="3322638"/>
          <p14:tracePt t="146635" x="466725" y="3144838"/>
          <p14:tracePt t="146641" x="357188" y="3000375"/>
          <p14:tracePt t="146649" x="255588" y="2871788"/>
          <p14:tracePt t="146662" x="152400" y="2744788"/>
          <p14:tracePt t="146665" x="25400" y="25923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EFD5705-DC9D-4871-9768-E16A7155171D}"/>
              </a:ext>
            </a:extLst>
          </p:cNvPr>
          <p:cNvSpPr txBox="1"/>
          <p:nvPr/>
        </p:nvSpPr>
        <p:spPr>
          <a:xfrm>
            <a:off x="2358860" y="343555"/>
            <a:ext cx="4616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C00000"/>
                </a:solidFill>
              </a:rPr>
              <a:t>Microenvironmental perturbations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D3FBE55-ABEF-4031-9C0E-96D9C85B1867}"/>
              </a:ext>
            </a:extLst>
          </p:cNvPr>
          <p:cNvGrpSpPr/>
          <p:nvPr/>
        </p:nvGrpSpPr>
        <p:grpSpPr>
          <a:xfrm>
            <a:off x="1176095" y="2499622"/>
            <a:ext cx="1089919" cy="346825"/>
            <a:chOff x="3034888" y="1132282"/>
            <a:chExt cx="1089919" cy="346825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7462697C-7AE7-4251-8902-AC1A4060F470}"/>
                </a:ext>
              </a:extLst>
            </p:cNvPr>
            <p:cNvGrpSpPr/>
            <p:nvPr/>
          </p:nvGrpSpPr>
          <p:grpSpPr>
            <a:xfrm>
              <a:off x="3034888" y="1132282"/>
              <a:ext cx="1089919" cy="164207"/>
              <a:chOff x="3034888" y="1132282"/>
              <a:chExt cx="1089919" cy="164207"/>
            </a:xfrm>
          </p:grpSpPr>
          <p:grpSp>
            <p:nvGrpSpPr>
              <p:cNvPr id="56" name="グループ化 55">
                <a:extLst>
                  <a:ext uri="{FF2B5EF4-FFF2-40B4-BE49-F238E27FC236}">
                    <a16:creationId xmlns:a16="http://schemas.microsoft.com/office/drawing/2014/main" id="{9D6F92C1-3D62-4B64-A641-5AED328D6380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2" name="楕円 101">
                  <a:extLst>
                    <a:ext uri="{FF2B5EF4-FFF2-40B4-BE49-F238E27FC236}">
                      <a16:creationId xmlns:a16="http://schemas.microsoft.com/office/drawing/2014/main" id="{3295BB11-6792-42A3-85D8-43153288262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3" name="直線コネクタ 102">
                  <a:extLst>
                    <a:ext uri="{FF2B5EF4-FFF2-40B4-BE49-F238E27FC236}">
                      <a16:creationId xmlns:a16="http://schemas.microsoft.com/office/drawing/2014/main" id="{D7917712-E304-4B92-BF85-90B58D224F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グループ化 56">
                <a:extLst>
                  <a:ext uri="{FF2B5EF4-FFF2-40B4-BE49-F238E27FC236}">
                    <a16:creationId xmlns:a16="http://schemas.microsoft.com/office/drawing/2014/main" id="{224A0D8E-BAB6-497B-AAC0-44F35E42C0E1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00" name="楕円 99">
                  <a:extLst>
                    <a:ext uri="{FF2B5EF4-FFF2-40B4-BE49-F238E27FC236}">
                      <a16:creationId xmlns:a16="http://schemas.microsoft.com/office/drawing/2014/main" id="{E5EC74B9-8FC9-46FB-A23E-82706C45C5F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1" name="直線コネクタ 100">
                  <a:extLst>
                    <a:ext uri="{FF2B5EF4-FFF2-40B4-BE49-F238E27FC236}">
                      <a16:creationId xmlns:a16="http://schemas.microsoft.com/office/drawing/2014/main" id="{41700313-E9E3-4EBA-B573-15779057DF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グループ化 57">
                <a:extLst>
                  <a:ext uri="{FF2B5EF4-FFF2-40B4-BE49-F238E27FC236}">
                    <a16:creationId xmlns:a16="http://schemas.microsoft.com/office/drawing/2014/main" id="{D6D605D9-0222-4971-944E-EA4C40B06E13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98" name="楕円 97">
                  <a:extLst>
                    <a:ext uri="{FF2B5EF4-FFF2-40B4-BE49-F238E27FC236}">
                      <a16:creationId xmlns:a16="http://schemas.microsoft.com/office/drawing/2014/main" id="{0537521C-E70A-463D-8D4B-F0A6C82A1DB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9" name="直線コネクタ 98">
                  <a:extLst>
                    <a:ext uri="{FF2B5EF4-FFF2-40B4-BE49-F238E27FC236}">
                      <a16:creationId xmlns:a16="http://schemas.microsoft.com/office/drawing/2014/main" id="{070F24D4-04AE-4AEE-9542-BC81E07007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グループ化 58">
                <a:extLst>
                  <a:ext uri="{FF2B5EF4-FFF2-40B4-BE49-F238E27FC236}">
                    <a16:creationId xmlns:a16="http://schemas.microsoft.com/office/drawing/2014/main" id="{14B93061-62FA-4108-A035-3720533DBB48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96" name="楕円 95">
                  <a:extLst>
                    <a:ext uri="{FF2B5EF4-FFF2-40B4-BE49-F238E27FC236}">
                      <a16:creationId xmlns:a16="http://schemas.microsoft.com/office/drawing/2014/main" id="{D1BCF101-72D7-4F76-B019-3BBC406D771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7" name="直線コネクタ 96">
                  <a:extLst>
                    <a:ext uri="{FF2B5EF4-FFF2-40B4-BE49-F238E27FC236}">
                      <a16:creationId xmlns:a16="http://schemas.microsoft.com/office/drawing/2014/main" id="{E4B57724-84D7-40F5-9BBE-6AF0F7331C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7A11F34B-5D0B-4C3A-88EB-03E820659A08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94" name="楕円 93">
                  <a:extLst>
                    <a:ext uri="{FF2B5EF4-FFF2-40B4-BE49-F238E27FC236}">
                      <a16:creationId xmlns:a16="http://schemas.microsoft.com/office/drawing/2014/main" id="{3CC0F76A-3537-4003-80F2-1929028D594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5" name="直線コネクタ 94">
                  <a:extLst>
                    <a:ext uri="{FF2B5EF4-FFF2-40B4-BE49-F238E27FC236}">
                      <a16:creationId xmlns:a16="http://schemas.microsoft.com/office/drawing/2014/main" id="{F987C2BC-7D8C-4F36-B279-9BEBEF780C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6395434E-AEA0-495F-A92C-2CA8ABD8FF2C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92" name="楕円 91">
                  <a:extLst>
                    <a:ext uri="{FF2B5EF4-FFF2-40B4-BE49-F238E27FC236}">
                      <a16:creationId xmlns:a16="http://schemas.microsoft.com/office/drawing/2014/main" id="{5E3F7D93-6D28-4E22-AA86-0D1659DE846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3" name="直線コネクタ 92">
                  <a:extLst>
                    <a:ext uri="{FF2B5EF4-FFF2-40B4-BE49-F238E27FC236}">
                      <a16:creationId xmlns:a16="http://schemas.microsoft.com/office/drawing/2014/main" id="{2D94E9B5-EAFA-436B-9CA6-D81D4D47AE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グループ化 61">
                <a:extLst>
                  <a:ext uri="{FF2B5EF4-FFF2-40B4-BE49-F238E27FC236}">
                    <a16:creationId xmlns:a16="http://schemas.microsoft.com/office/drawing/2014/main" id="{3E8F3E3C-3528-4D01-8549-219A08698FBB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90" name="楕円 89">
                  <a:extLst>
                    <a:ext uri="{FF2B5EF4-FFF2-40B4-BE49-F238E27FC236}">
                      <a16:creationId xmlns:a16="http://schemas.microsoft.com/office/drawing/2014/main" id="{372C8160-24C8-45F0-83CB-506710660D6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1" name="直線コネクタ 90">
                  <a:extLst>
                    <a:ext uri="{FF2B5EF4-FFF2-40B4-BE49-F238E27FC236}">
                      <a16:creationId xmlns:a16="http://schemas.microsoft.com/office/drawing/2014/main" id="{C276B8B9-0567-4730-9CF2-2E9BC363BB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グループ化 62">
                <a:extLst>
                  <a:ext uri="{FF2B5EF4-FFF2-40B4-BE49-F238E27FC236}">
                    <a16:creationId xmlns:a16="http://schemas.microsoft.com/office/drawing/2014/main" id="{817D9339-E7CA-402B-ABDA-3BF805506A65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88" name="楕円 87">
                  <a:extLst>
                    <a:ext uri="{FF2B5EF4-FFF2-40B4-BE49-F238E27FC236}">
                      <a16:creationId xmlns:a16="http://schemas.microsoft.com/office/drawing/2014/main" id="{5B4FA30C-F882-400B-AF25-8699BCC0DF0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9" name="直線コネクタ 88">
                  <a:extLst>
                    <a:ext uri="{FF2B5EF4-FFF2-40B4-BE49-F238E27FC236}">
                      <a16:creationId xmlns:a16="http://schemas.microsoft.com/office/drawing/2014/main" id="{CF6BE8B7-3660-41F7-A8BC-592875B8C9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グループ化 63">
                <a:extLst>
                  <a:ext uri="{FF2B5EF4-FFF2-40B4-BE49-F238E27FC236}">
                    <a16:creationId xmlns:a16="http://schemas.microsoft.com/office/drawing/2014/main" id="{DFFA3C2C-79C5-4C16-82BB-46E02F2FD9C5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86" name="楕円 85">
                  <a:extLst>
                    <a:ext uri="{FF2B5EF4-FFF2-40B4-BE49-F238E27FC236}">
                      <a16:creationId xmlns:a16="http://schemas.microsoft.com/office/drawing/2014/main" id="{41377CA5-53CB-45AE-9F1F-322BE82151C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7" name="直線コネクタ 86">
                  <a:extLst>
                    <a:ext uri="{FF2B5EF4-FFF2-40B4-BE49-F238E27FC236}">
                      <a16:creationId xmlns:a16="http://schemas.microsoft.com/office/drawing/2014/main" id="{0C5661D8-3BE2-4758-8D53-AA22477F06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グループ化 64">
                <a:extLst>
                  <a:ext uri="{FF2B5EF4-FFF2-40B4-BE49-F238E27FC236}">
                    <a16:creationId xmlns:a16="http://schemas.microsoft.com/office/drawing/2014/main" id="{BBA99CA5-983D-4F3C-8CCC-A18C12E6D7FA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84" name="楕円 83">
                  <a:extLst>
                    <a:ext uri="{FF2B5EF4-FFF2-40B4-BE49-F238E27FC236}">
                      <a16:creationId xmlns:a16="http://schemas.microsoft.com/office/drawing/2014/main" id="{AFC70BCA-AC53-40EF-97BA-D670DF84730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5" name="直線コネクタ 84">
                  <a:extLst>
                    <a:ext uri="{FF2B5EF4-FFF2-40B4-BE49-F238E27FC236}">
                      <a16:creationId xmlns:a16="http://schemas.microsoft.com/office/drawing/2014/main" id="{CC6F9E6F-7BD7-4878-8FCA-00AD75FF55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グループ化 65">
                <a:extLst>
                  <a:ext uri="{FF2B5EF4-FFF2-40B4-BE49-F238E27FC236}">
                    <a16:creationId xmlns:a16="http://schemas.microsoft.com/office/drawing/2014/main" id="{FB94AFC7-E55E-4B0F-A166-38312362307B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82" name="楕円 81">
                  <a:extLst>
                    <a:ext uri="{FF2B5EF4-FFF2-40B4-BE49-F238E27FC236}">
                      <a16:creationId xmlns:a16="http://schemas.microsoft.com/office/drawing/2014/main" id="{003A35E4-2EF7-45AE-BBDC-E755B5DA98E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3" name="直線コネクタ 82">
                  <a:extLst>
                    <a:ext uri="{FF2B5EF4-FFF2-40B4-BE49-F238E27FC236}">
                      <a16:creationId xmlns:a16="http://schemas.microsoft.com/office/drawing/2014/main" id="{F4A57DFE-913D-4812-BEFD-276DEB9E6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グループ化 66">
                <a:extLst>
                  <a:ext uri="{FF2B5EF4-FFF2-40B4-BE49-F238E27FC236}">
                    <a16:creationId xmlns:a16="http://schemas.microsoft.com/office/drawing/2014/main" id="{169C68A4-B32C-4EBA-9748-25A08DF94118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80" name="楕円 79">
                  <a:extLst>
                    <a:ext uri="{FF2B5EF4-FFF2-40B4-BE49-F238E27FC236}">
                      <a16:creationId xmlns:a16="http://schemas.microsoft.com/office/drawing/2014/main" id="{C28615B8-9E42-4B7F-AFF7-3BFDE5D8F39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1" name="直線コネクタ 80">
                  <a:extLst>
                    <a:ext uri="{FF2B5EF4-FFF2-40B4-BE49-F238E27FC236}">
                      <a16:creationId xmlns:a16="http://schemas.microsoft.com/office/drawing/2014/main" id="{83D95E26-61B6-4603-AA7B-EB2F3CE9DC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グループ化 67">
                <a:extLst>
                  <a:ext uri="{FF2B5EF4-FFF2-40B4-BE49-F238E27FC236}">
                    <a16:creationId xmlns:a16="http://schemas.microsoft.com/office/drawing/2014/main" id="{88CE2D17-7687-4078-9423-06214C6C1108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78" name="楕円 77">
                  <a:extLst>
                    <a:ext uri="{FF2B5EF4-FFF2-40B4-BE49-F238E27FC236}">
                      <a16:creationId xmlns:a16="http://schemas.microsoft.com/office/drawing/2014/main" id="{61ED156C-C6FA-408F-9E83-03BB73783FD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9" name="直線コネクタ 78">
                  <a:extLst>
                    <a:ext uri="{FF2B5EF4-FFF2-40B4-BE49-F238E27FC236}">
                      <a16:creationId xmlns:a16="http://schemas.microsoft.com/office/drawing/2014/main" id="{8A3071B4-209A-4674-985F-FD65BA60C2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" name="グループ化 68">
                <a:extLst>
                  <a:ext uri="{FF2B5EF4-FFF2-40B4-BE49-F238E27FC236}">
                    <a16:creationId xmlns:a16="http://schemas.microsoft.com/office/drawing/2014/main" id="{1317793A-BF9F-4835-8766-21E343D4026E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76" name="楕円 75">
                  <a:extLst>
                    <a:ext uri="{FF2B5EF4-FFF2-40B4-BE49-F238E27FC236}">
                      <a16:creationId xmlns:a16="http://schemas.microsoft.com/office/drawing/2014/main" id="{7ABB23F2-1729-4530-93A5-1EB0005A447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7" name="直線コネクタ 76">
                  <a:extLst>
                    <a:ext uri="{FF2B5EF4-FFF2-40B4-BE49-F238E27FC236}">
                      <a16:creationId xmlns:a16="http://schemas.microsoft.com/office/drawing/2014/main" id="{01B6E874-0527-4D6E-B355-CF2BAAED28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グループ化 69">
                <a:extLst>
                  <a:ext uri="{FF2B5EF4-FFF2-40B4-BE49-F238E27FC236}">
                    <a16:creationId xmlns:a16="http://schemas.microsoft.com/office/drawing/2014/main" id="{13D97F57-A538-45B6-9327-04A1D136C08B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74" name="楕円 73">
                  <a:extLst>
                    <a:ext uri="{FF2B5EF4-FFF2-40B4-BE49-F238E27FC236}">
                      <a16:creationId xmlns:a16="http://schemas.microsoft.com/office/drawing/2014/main" id="{84F9DE43-F9B3-4A10-9A7C-24E14323A87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5" name="直線コネクタ 74">
                  <a:extLst>
                    <a:ext uri="{FF2B5EF4-FFF2-40B4-BE49-F238E27FC236}">
                      <a16:creationId xmlns:a16="http://schemas.microsoft.com/office/drawing/2014/main" id="{71588E25-D40E-4763-B2EE-4A00512E48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グループ化 70">
                <a:extLst>
                  <a:ext uri="{FF2B5EF4-FFF2-40B4-BE49-F238E27FC236}">
                    <a16:creationId xmlns:a16="http://schemas.microsoft.com/office/drawing/2014/main" id="{6873BA05-45BF-4895-B50C-97A61074A333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72" name="楕円 71">
                  <a:extLst>
                    <a:ext uri="{FF2B5EF4-FFF2-40B4-BE49-F238E27FC236}">
                      <a16:creationId xmlns:a16="http://schemas.microsoft.com/office/drawing/2014/main" id="{5B886C7D-26EC-4509-96B7-588ECEEA0FD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3" name="直線コネクタ 72">
                  <a:extLst>
                    <a:ext uri="{FF2B5EF4-FFF2-40B4-BE49-F238E27FC236}">
                      <a16:creationId xmlns:a16="http://schemas.microsoft.com/office/drawing/2014/main" id="{678FEDB2-46D9-4DFC-AE81-7E0295B669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ADED7FB7-B157-4F28-9ED0-F3B947CBC609}"/>
                </a:ext>
              </a:extLst>
            </p:cNvPr>
            <p:cNvGrpSpPr/>
            <p:nvPr/>
          </p:nvGrpSpPr>
          <p:grpSpPr>
            <a:xfrm rot="10800000">
              <a:off x="3034888" y="1314900"/>
              <a:ext cx="1089919" cy="164207"/>
              <a:chOff x="3034888" y="1132282"/>
              <a:chExt cx="1089919" cy="164207"/>
            </a:xfrm>
          </p:grpSpPr>
          <p:grpSp>
            <p:nvGrpSpPr>
              <p:cNvPr id="8" name="グループ化 7">
                <a:extLst>
                  <a:ext uri="{FF2B5EF4-FFF2-40B4-BE49-F238E27FC236}">
                    <a16:creationId xmlns:a16="http://schemas.microsoft.com/office/drawing/2014/main" id="{79BC6884-98C1-496D-B998-37FB6BF14F62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4" name="楕円 53">
                  <a:extLst>
                    <a:ext uri="{FF2B5EF4-FFF2-40B4-BE49-F238E27FC236}">
                      <a16:creationId xmlns:a16="http://schemas.microsoft.com/office/drawing/2014/main" id="{8E539E78-CBB2-4E81-8E1B-9C07A9BE90D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5" name="直線コネクタ 54">
                  <a:extLst>
                    <a:ext uri="{FF2B5EF4-FFF2-40B4-BE49-F238E27FC236}">
                      <a16:creationId xmlns:a16="http://schemas.microsoft.com/office/drawing/2014/main" id="{9A903F99-869A-4D3F-8FC7-72B15277C1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グループ化 8">
                <a:extLst>
                  <a:ext uri="{FF2B5EF4-FFF2-40B4-BE49-F238E27FC236}">
                    <a16:creationId xmlns:a16="http://schemas.microsoft.com/office/drawing/2014/main" id="{52A29F2C-9EC7-47C6-8AC6-565F77703D5E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2" name="楕円 51">
                  <a:extLst>
                    <a:ext uri="{FF2B5EF4-FFF2-40B4-BE49-F238E27FC236}">
                      <a16:creationId xmlns:a16="http://schemas.microsoft.com/office/drawing/2014/main" id="{29322854-C357-4A03-B485-5DE2B872D27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3" name="直線コネクタ 52">
                  <a:extLst>
                    <a:ext uri="{FF2B5EF4-FFF2-40B4-BE49-F238E27FC236}">
                      <a16:creationId xmlns:a16="http://schemas.microsoft.com/office/drawing/2014/main" id="{C859975E-4119-46AF-B290-247C8BA73F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FB8BD0A7-FE83-4971-A372-DF7F9BB7ECF8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0" name="楕円 49">
                  <a:extLst>
                    <a:ext uri="{FF2B5EF4-FFF2-40B4-BE49-F238E27FC236}">
                      <a16:creationId xmlns:a16="http://schemas.microsoft.com/office/drawing/2014/main" id="{51C42A1E-164A-4316-86F5-DC7A55B8DA1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1" name="直線コネクタ 50">
                  <a:extLst>
                    <a:ext uri="{FF2B5EF4-FFF2-40B4-BE49-F238E27FC236}">
                      <a16:creationId xmlns:a16="http://schemas.microsoft.com/office/drawing/2014/main" id="{62051CD9-6BBE-47AE-8CC4-72E482C71D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グループ化 10">
                <a:extLst>
                  <a:ext uri="{FF2B5EF4-FFF2-40B4-BE49-F238E27FC236}">
                    <a16:creationId xmlns:a16="http://schemas.microsoft.com/office/drawing/2014/main" id="{97CD7ABB-DDBE-4E56-B930-2E34D492BF9E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8" name="楕円 47">
                  <a:extLst>
                    <a:ext uri="{FF2B5EF4-FFF2-40B4-BE49-F238E27FC236}">
                      <a16:creationId xmlns:a16="http://schemas.microsoft.com/office/drawing/2014/main" id="{9DE43F62-752C-46FA-85E5-A1CB01D3DFD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9" name="直線コネクタ 48">
                  <a:extLst>
                    <a:ext uri="{FF2B5EF4-FFF2-40B4-BE49-F238E27FC236}">
                      <a16:creationId xmlns:a16="http://schemas.microsoft.com/office/drawing/2014/main" id="{C6D5DA14-85F9-4100-A1DE-45BEC5B547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7BF3B66B-0865-47CD-A86C-F72F65D9B663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6" name="楕円 45">
                  <a:extLst>
                    <a:ext uri="{FF2B5EF4-FFF2-40B4-BE49-F238E27FC236}">
                      <a16:creationId xmlns:a16="http://schemas.microsoft.com/office/drawing/2014/main" id="{E148EFD1-8754-4D6B-BF57-8C716D89EC9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7" name="直線コネクタ 46">
                  <a:extLst>
                    <a:ext uri="{FF2B5EF4-FFF2-40B4-BE49-F238E27FC236}">
                      <a16:creationId xmlns:a16="http://schemas.microsoft.com/office/drawing/2014/main" id="{921EE4BD-F415-4BF8-80DE-7B858F4700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グループ化 12">
                <a:extLst>
                  <a:ext uri="{FF2B5EF4-FFF2-40B4-BE49-F238E27FC236}">
                    <a16:creationId xmlns:a16="http://schemas.microsoft.com/office/drawing/2014/main" id="{F13C32CA-2FD7-4126-B6EB-68BEFF2020C3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4" name="楕円 43">
                  <a:extLst>
                    <a:ext uri="{FF2B5EF4-FFF2-40B4-BE49-F238E27FC236}">
                      <a16:creationId xmlns:a16="http://schemas.microsoft.com/office/drawing/2014/main" id="{CBAC90EB-0D59-4723-ADAA-57140B3A7DD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5" name="直線コネクタ 44">
                  <a:extLst>
                    <a:ext uri="{FF2B5EF4-FFF2-40B4-BE49-F238E27FC236}">
                      <a16:creationId xmlns:a16="http://schemas.microsoft.com/office/drawing/2014/main" id="{B2AB7B05-2C4F-4A38-8656-FD5E1F854E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グループ化 13">
                <a:extLst>
                  <a:ext uri="{FF2B5EF4-FFF2-40B4-BE49-F238E27FC236}">
                    <a16:creationId xmlns:a16="http://schemas.microsoft.com/office/drawing/2014/main" id="{6812B47B-CA31-4469-BFD4-0697209BC414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2" name="楕円 41">
                  <a:extLst>
                    <a:ext uri="{FF2B5EF4-FFF2-40B4-BE49-F238E27FC236}">
                      <a16:creationId xmlns:a16="http://schemas.microsoft.com/office/drawing/2014/main" id="{722F45AC-71B7-497F-8FD8-80E0D0AD0FB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3" name="直線コネクタ 42">
                  <a:extLst>
                    <a:ext uri="{FF2B5EF4-FFF2-40B4-BE49-F238E27FC236}">
                      <a16:creationId xmlns:a16="http://schemas.microsoft.com/office/drawing/2014/main" id="{229E9521-F2BF-43BA-B67D-BD4157DD11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グループ化 14">
                <a:extLst>
                  <a:ext uri="{FF2B5EF4-FFF2-40B4-BE49-F238E27FC236}">
                    <a16:creationId xmlns:a16="http://schemas.microsoft.com/office/drawing/2014/main" id="{110EA749-0212-4412-9A53-0A7684B67761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0" name="楕円 39">
                  <a:extLst>
                    <a:ext uri="{FF2B5EF4-FFF2-40B4-BE49-F238E27FC236}">
                      <a16:creationId xmlns:a16="http://schemas.microsoft.com/office/drawing/2014/main" id="{68A0664C-A773-4E34-A7DD-BCC0E21BC2F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1" name="直線コネクタ 40">
                  <a:extLst>
                    <a:ext uri="{FF2B5EF4-FFF2-40B4-BE49-F238E27FC236}">
                      <a16:creationId xmlns:a16="http://schemas.microsoft.com/office/drawing/2014/main" id="{077640DF-51B0-4E1B-B402-94A20090E2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グループ化 15">
                <a:extLst>
                  <a:ext uri="{FF2B5EF4-FFF2-40B4-BE49-F238E27FC236}">
                    <a16:creationId xmlns:a16="http://schemas.microsoft.com/office/drawing/2014/main" id="{98CFD751-2D2A-4E90-9609-983C403E9B04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8" name="楕円 37">
                  <a:extLst>
                    <a:ext uri="{FF2B5EF4-FFF2-40B4-BE49-F238E27FC236}">
                      <a16:creationId xmlns:a16="http://schemas.microsoft.com/office/drawing/2014/main" id="{471C4C3E-1A7A-40C5-848B-CB2DA9A6A8D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9" name="直線コネクタ 38">
                  <a:extLst>
                    <a:ext uri="{FF2B5EF4-FFF2-40B4-BE49-F238E27FC236}">
                      <a16:creationId xmlns:a16="http://schemas.microsoft.com/office/drawing/2014/main" id="{E3294F67-EB78-4450-B757-DBF4F6A066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グループ化 16">
                <a:extLst>
                  <a:ext uri="{FF2B5EF4-FFF2-40B4-BE49-F238E27FC236}">
                    <a16:creationId xmlns:a16="http://schemas.microsoft.com/office/drawing/2014/main" id="{01D5D6EC-1D8D-4F37-A7C4-ADC2CA90983A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6" name="楕円 35">
                  <a:extLst>
                    <a:ext uri="{FF2B5EF4-FFF2-40B4-BE49-F238E27FC236}">
                      <a16:creationId xmlns:a16="http://schemas.microsoft.com/office/drawing/2014/main" id="{0D422D89-1496-49B7-92C7-EE048433BBD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7" name="直線コネクタ 36">
                  <a:extLst>
                    <a:ext uri="{FF2B5EF4-FFF2-40B4-BE49-F238E27FC236}">
                      <a16:creationId xmlns:a16="http://schemas.microsoft.com/office/drawing/2014/main" id="{8DABB193-F107-46EE-B383-35A22BC83A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グループ化 17">
                <a:extLst>
                  <a:ext uri="{FF2B5EF4-FFF2-40B4-BE49-F238E27FC236}">
                    <a16:creationId xmlns:a16="http://schemas.microsoft.com/office/drawing/2014/main" id="{53061080-C251-4B8A-BF19-6A7CB22041BD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4" name="楕円 33">
                  <a:extLst>
                    <a:ext uri="{FF2B5EF4-FFF2-40B4-BE49-F238E27FC236}">
                      <a16:creationId xmlns:a16="http://schemas.microsoft.com/office/drawing/2014/main" id="{0113652F-E52A-4EC7-A49D-BEEE0A75571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5" name="直線コネクタ 34">
                  <a:extLst>
                    <a:ext uri="{FF2B5EF4-FFF2-40B4-BE49-F238E27FC236}">
                      <a16:creationId xmlns:a16="http://schemas.microsoft.com/office/drawing/2014/main" id="{8B6CCE82-8D07-4DFE-A608-A070F5BD7F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B18304CC-1807-4022-9E5A-54753E9E0604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2" name="楕円 31">
                  <a:extLst>
                    <a:ext uri="{FF2B5EF4-FFF2-40B4-BE49-F238E27FC236}">
                      <a16:creationId xmlns:a16="http://schemas.microsoft.com/office/drawing/2014/main" id="{84C8AAEA-2729-4118-89B8-CF73B676DF7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3" name="直線コネクタ 32">
                  <a:extLst>
                    <a:ext uri="{FF2B5EF4-FFF2-40B4-BE49-F238E27FC236}">
                      <a16:creationId xmlns:a16="http://schemas.microsoft.com/office/drawing/2014/main" id="{B14A318D-3A51-434E-A8B7-FFA84A58A4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FF0F1D56-6C8F-4E96-8820-4691F2CFDF07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0" name="楕円 29">
                  <a:extLst>
                    <a:ext uri="{FF2B5EF4-FFF2-40B4-BE49-F238E27FC236}">
                      <a16:creationId xmlns:a16="http://schemas.microsoft.com/office/drawing/2014/main" id="{DC491572-2C7D-456B-BF19-BDDE269752B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1" name="直線コネクタ 30">
                  <a:extLst>
                    <a:ext uri="{FF2B5EF4-FFF2-40B4-BE49-F238E27FC236}">
                      <a16:creationId xmlns:a16="http://schemas.microsoft.com/office/drawing/2014/main" id="{4DE86CBD-F476-4488-BC98-2D970A5AE5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BEE1375D-87C2-4FF6-94AC-D140B48297D6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8" name="楕円 27">
                  <a:extLst>
                    <a:ext uri="{FF2B5EF4-FFF2-40B4-BE49-F238E27FC236}">
                      <a16:creationId xmlns:a16="http://schemas.microsoft.com/office/drawing/2014/main" id="{B9965187-243E-4680-A9FE-50E96F54EF2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9" name="直線コネクタ 28">
                  <a:extLst>
                    <a:ext uri="{FF2B5EF4-FFF2-40B4-BE49-F238E27FC236}">
                      <a16:creationId xmlns:a16="http://schemas.microsoft.com/office/drawing/2014/main" id="{767C2922-6473-442F-AEEE-CE47949427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id="{A5240785-339A-498A-BC98-0494BADA28DF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6" name="楕円 25">
                  <a:extLst>
                    <a:ext uri="{FF2B5EF4-FFF2-40B4-BE49-F238E27FC236}">
                      <a16:creationId xmlns:a16="http://schemas.microsoft.com/office/drawing/2014/main" id="{60B5D102-1753-442E-ADB2-C80788090D5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7" name="直線コネクタ 26">
                  <a:extLst>
                    <a:ext uri="{FF2B5EF4-FFF2-40B4-BE49-F238E27FC236}">
                      <a16:creationId xmlns:a16="http://schemas.microsoft.com/office/drawing/2014/main" id="{CF350466-8A5C-4325-8808-39B6F2E5BE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グループ化 22">
                <a:extLst>
                  <a:ext uri="{FF2B5EF4-FFF2-40B4-BE49-F238E27FC236}">
                    <a16:creationId xmlns:a16="http://schemas.microsoft.com/office/drawing/2014/main" id="{55E40AC3-D7C4-4A2F-B65C-25BBC18EB136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4" name="楕円 23">
                  <a:extLst>
                    <a:ext uri="{FF2B5EF4-FFF2-40B4-BE49-F238E27FC236}">
                      <a16:creationId xmlns:a16="http://schemas.microsoft.com/office/drawing/2014/main" id="{2F1C2D0B-DCE9-42AA-BF9E-63355C41A18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5" name="直線コネクタ 24">
                  <a:extLst>
                    <a:ext uri="{FF2B5EF4-FFF2-40B4-BE49-F238E27FC236}">
                      <a16:creationId xmlns:a16="http://schemas.microsoft.com/office/drawing/2014/main" id="{E350E41C-7B9C-4202-ADA5-CD97743040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9589D0CD-885F-4003-90AB-280868B5AF84}"/>
              </a:ext>
            </a:extLst>
          </p:cNvPr>
          <p:cNvGrpSpPr/>
          <p:nvPr/>
        </p:nvGrpSpPr>
        <p:grpSpPr>
          <a:xfrm>
            <a:off x="7752073" y="574387"/>
            <a:ext cx="1089919" cy="346825"/>
            <a:chOff x="3034888" y="1132282"/>
            <a:chExt cx="1089919" cy="346825"/>
          </a:xfrm>
        </p:grpSpPr>
        <p:grpSp>
          <p:nvGrpSpPr>
            <p:cNvPr id="105" name="グループ化 104">
              <a:extLst>
                <a:ext uri="{FF2B5EF4-FFF2-40B4-BE49-F238E27FC236}">
                  <a16:creationId xmlns:a16="http://schemas.microsoft.com/office/drawing/2014/main" id="{DD93D50A-CAE8-4A0D-938E-4F139CCBB93D}"/>
                </a:ext>
              </a:extLst>
            </p:cNvPr>
            <p:cNvGrpSpPr/>
            <p:nvPr/>
          </p:nvGrpSpPr>
          <p:grpSpPr>
            <a:xfrm>
              <a:off x="3034888" y="1132282"/>
              <a:ext cx="1089919" cy="164207"/>
              <a:chOff x="3034888" y="1132282"/>
              <a:chExt cx="1089919" cy="164207"/>
            </a:xfrm>
          </p:grpSpPr>
          <p:grpSp>
            <p:nvGrpSpPr>
              <p:cNvPr id="155" name="グループ化 154">
                <a:extLst>
                  <a:ext uri="{FF2B5EF4-FFF2-40B4-BE49-F238E27FC236}">
                    <a16:creationId xmlns:a16="http://schemas.microsoft.com/office/drawing/2014/main" id="{B65CD1FC-1B3F-41D5-A01F-E53357545BD8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1" name="楕円 200">
                  <a:extLst>
                    <a:ext uri="{FF2B5EF4-FFF2-40B4-BE49-F238E27FC236}">
                      <a16:creationId xmlns:a16="http://schemas.microsoft.com/office/drawing/2014/main" id="{80ADF374-253C-4CC5-9031-4D252B8552B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2" name="直線コネクタ 201">
                  <a:extLst>
                    <a:ext uri="{FF2B5EF4-FFF2-40B4-BE49-F238E27FC236}">
                      <a16:creationId xmlns:a16="http://schemas.microsoft.com/office/drawing/2014/main" id="{CDC1F016-A252-4A52-AA06-2299D716BA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" name="グループ化 155">
                <a:extLst>
                  <a:ext uri="{FF2B5EF4-FFF2-40B4-BE49-F238E27FC236}">
                    <a16:creationId xmlns:a16="http://schemas.microsoft.com/office/drawing/2014/main" id="{0E293295-D575-424E-A63F-AA16DFDEC168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9" name="楕円 198">
                  <a:extLst>
                    <a:ext uri="{FF2B5EF4-FFF2-40B4-BE49-F238E27FC236}">
                      <a16:creationId xmlns:a16="http://schemas.microsoft.com/office/drawing/2014/main" id="{5F1D8F7A-3C26-4861-A11D-C3952C1DC6E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0" name="直線コネクタ 199">
                  <a:extLst>
                    <a:ext uri="{FF2B5EF4-FFF2-40B4-BE49-F238E27FC236}">
                      <a16:creationId xmlns:a16="http://schemas.microsoft.com/office/drawing/2014/main" id="{CD4F9B98-D8C7-4FA0-9F08-5BDCE1ACE3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グループ化 156">
                <a:extLst>
                  <a:ext uri="{FF2B5EF4-FFF2-40B4-BE49-F238E27FC236}">
                    <a16:creationId xmlns:a16="http://schemas.microsoft.com/office/drawing/2014/main" id="{452442B8-A8AF-408D-8A4D-8A3CA1D74752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7" name="楕円 196">
                  <a:extLst>
                    <a:ext uri="{FF2B5EF4-FFF2-40B4-BE49-F238E27FC236}">
                      <a16:creationId xmlns:a16="http://schemas.microsoft.com/office/drawing/2014/main" id="{8E48C6D6-E3FF-4F39-89B1-CE67EA2D5BF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8" name="直線コネクタ 197">
                  <a:extLst>
                    <a:ext uri="{FF2B5EF4-FFF2-40B4-BE49-F238E27FC236}">
                      <a16:creationId xmlns:a16="http://schemas.microsoft.com/office/drawing/2014/main" id="{0E03D77F-DA1F-4BA1-BE28-892C5ED486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" name="グループ化 157">
                <a:extLst>
                  <a:ext uri="{FF2B5EF4-FFF2-40B4-BE49-F238E27FC236}">
                    <a16:creationId xmlns:a16="http://schemas.microsoft.com/office/drawing/2014/main" id="{4F55AFFE-962D-43A1-B9FD-86D7AD31E59E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5" name="楕円 194">
                  <a:extLst>
                    <a:ext uri="{FF2B5EF4-FFF2-40B4-BE49-F238E27FC236}">
                      <a16:creationId xmlns:a16="http://schemas.microsoft.com/office/drawing/2014/main" id="{A2587888-5E8A-46D4-B657-CA17C59C221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6" name="直線コネクタ 195">
                  <a:extLst>
                    <a:ext uri="{FF2B5EF4-FFF2-40B4-BE49-F238E27FC236}">
                      <a16:creationId xmlns:a16="http://schemas.microsoft.com/office/drawing/2014/main" id="{6C568A87-0B8B-4ED9-AB3B-D68B46F9BD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グループ化 158">
                <a:extLst>
                  <a:ext uri="{FF2B5EF4-FFF2-40B4-BE49-F238E27FC236}">
                    <a16:creationId xmlns:a16="http://schemas.microsoft.com/office/drawing/2014/main" id="{5BA06AF2-D082-4B85-B207-66873FAD42AB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3" name="楕円 192">
                  <a:extLst>
                    <a:ext uri="{FF2B5EF4-FFF2-40B4-BE49-F238E27FC236}">
                      <a16:creationId xmlns:a16="http://schemas.microsoft.com/office/drawing/2014/main" id="{44BF1888-723E-4A5B-BFE0-680068DDD60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4" name="直線コネクタ 193">
                  <a:extLst>
                    <a:ext uri="{FF2B5EF4-FFF2-40B4-BE49-F238E27FC236}">
                      <a16:creationId xmlns:a16="http://schemas.microsoft.com/office/drawing/2014/main" id="{9731FFA3-A643-463F-A037-614CA7B56D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" name="グループ化 159">
                <a:extLst>
                  <a:ext uri="{FF2B5EF4-FFF2-40B4-BE49-F238E27FC236}">
                    <a16:creationId xmlns:a16="http://schemas.microsoft.com/office/drawing/2014/main" id="{E3234B00-5211-43E1-99D3-4726E03F30BE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1" name="楕円 190">
                  <a:extLst>
                    <a:ext uri="{FF2B5EF4-FFF2-40B4-BE49-F238E27FC236}">
                      <a16:creationId xmlns:a16="http://schemas.microsoft.com/office/drawing/2014/main" id="{8BDE4A5C-205C-43F3-8753-2D3477B4097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2" name="直線コネクタ 191">
                  <a:extLst>
                    <a:ext uri="{FF2B5EF4-FFF2-40B4-BE49-F238E27FC236}">
                      <a16:creationId xmlns:a16="http://schemas.microsoft.com/office/drawing/2014/main" id="{0A494FF3-22B1-4560-825C-0085B41C3F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" name="グループ化 160">
                <a:extLst>
                  <a:ext uri="{FF2B5EF4-FFF2-40B4-BE49-F238E27FC236}">
                    <a16:creationId xmlns:a16="http://schemas.microsoft.com/office/drawing/2014/main" id="{0D15A266-373B-4E5F-AA29-5D35F1617CF0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89" name="楕円 188">
                  <a:extLst>
                    <a:ext uri="{FF2B5EF4-FFF2-40B4-BE49-F238E27FC236}">
                      <a16:creationId xmlns:a16="http://schemas.microsoft.com/office/drawing/2014/main" id="{48D9EE48-17D7-4CBD-9DAD-A42A4B7716F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0" name="直線コネクタ 189">
                  <a:extLst>
                    <a:ext uri="{FF2B5EF4-FFF2-40B4-BE49-F238E27FC236}">
                      <a16:creationId xmlns:a16="http://schemas.microsoft.com/office/drawing/2014/main" id="{CBE0F7B3-661A-4B11-BE01-DFB7A4C82E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グループ化 161">
                <a:extLst>
                  <a:ext uri="{FF2B5EF4-FFF2-40B4-BE49-F238E27FC236}">
                    <a16:creationId xmlns:a16="http://schemas.microsoft.com/office/drawing/2014/main" id="{C7CA002B-6F45-4D03-A85A-FA79A40B8F39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87" name="楕円 186">
                  <a:extLst>
                    <a:ext uri="{FF2B5EF4-FFF2-40B4-BE49-F238E27FC236}">
                      <a16:creationId xmlns:a16="http://schemas.microsoft.com/office/drawing/2014/main" id="{545DB6BA-2E54-49CB-AF80-138368C52CA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88" name="直線コネクタ 187">
                  <a:extLst>
                    <a:ext uri="{FF2B5EF4-FFF2-40B4-BE49-F238E27FC236}">
                      <a16:creationId xmlns:a16="http://schemas.microsoft.com/office/drawing/2014/main" id="{81317CDF-2432-4C18-90F6-C9CC428942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グループ化 162">
                <a:extLst>
                  <a:ext uri="{FF2B5EF4-FFF2-40B4-BE49-F238E27FC236}">
                    <a16:creationId xmlns:a16="http://schemas.microsoft.com/office/drawing/2014/main" id="{74AED6B6-CFF1-4696-B696-7E9B78F38BD8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85" name="楕円 184">
                  <a:extLst>
                    <a:ext uri="{FF2B5EF4-FFF2-40B4-BE49-F238E27FC236}">
                      <a16:creationId xmlns:a16="http://schemas.microsoft.com/office/drawing/2014/main" id="{6A69380F-D646-477C-8FC4-4976F02273E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86" name="直線コネクタ 185">
                  <a:extLst>
                    <a:ext uri="{FF2B5EF4-FFF2-40B4-BE49-F238E27FC236}">
                      <a16:creationId xmlns:a16="http://schemas.microsoft.com/office/drawing/2014/main" id="{A3ABAAFD-DBF3-42BD-9CEC-215EF92704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グループ化 163">
                <a:extLst>
                  <a:ext uri="{FF2B5EF4-FFF2-40B4-BE49-F238E27FC236}">
                    <a16:creationId xmlns:a16="http://schemas.microsoft.com/office/drawing/2014/main" id="{45B2AE6E-964E-4602-B391-19532DDCE2A9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83" name="楕円 182">
                  <a:extLst>
                    <a:ext uri="{FF2B5EF4-FFF2-40B4-BE49-F238E27FC236}">
                      <a16:creationId xmlns:a16="http://schemas.microsoft.com/office/drawing/2014/main" id="{D6198C8C-D8FB-4853-A8C4-5215D22A05D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84" name="直線コネクタ 183">
                  <a:extLst>
                    <a:ext uri="{FF2B5EF4-FFF2-40B4-BE49-F238E27FC236}">
                      <a16:creationId xmlns:a16="http://schemas.microsoft.com/office/drawing/2014/main" id="{EC275DC6-B86B-476B-92A8-D584B8D144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グループ化 164">
                <a:extLst>
                  <a:ext uri="{FF2B5EF4-FFF2-40B4-BE49-F238E27FC236}">
                    <a16:creationId xmlns:a16="http://schemas.microsoft.com/office/drawing/2014/main" id="{31D760D7-16C1-4147-932D-B8D6AB9EF179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81" name="楕円 180">
                  <a:extLst>
                    <a:ext uri="{FF2B5EF4-FFF2-40B4-BE49-F238E27FC236}">
                      <a16:creationId xmlns:a16="http://schemas.microsoft.com/office/drawing/2014/main" id="{6DD762D6-5727-431D-BB60-1398AF7D389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82" name="直線コネクタ 181">
                  <a:extLst>
                    <a:ext uri="{FF2B5EF4-FFF2-40B4-BE49-F238E27FC236}">
                      <a16:creationId xmlns:a16="http://schemas.microsoft.com/office/drawing/2014/main" id="{18BAB5C3-B2B7-4ADC-A596-B099D1EE71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グループ化 165">
                <a:extLst>
                  <a:ext uri="{FF2B5EF4-FFF2-40B4-BE49-F238E27FC236}">
                    <a16:creationId xmlns:a16="http://schemas.microsoft.com/office/drawing/2014/main" id="{63B95992-CCF2-40A3-B077-64F83984F71E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79" name="楕円 178">
                  <a:extLst>
                    <a:ext uri="{FF2B5EF4-FFF2-40B4-BE49-F238E27FC236}">
                      <a16:creationId xmlns:a16="http://schemas.microsoft.com/office/drawing/2014/main" id="{FC961138-464B-46AC-99BC-AA0741D461E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80" name="直線コネクタ 179">
                  <a:extLst>
                    <a:ext uri="{FF2B5EF4-FFF2-40B4-BE49-F238E27FC236}">
                      <a16:creationId xmlns:a16="http://schemas.microsoft.com/office/drawing/2014/main" id="{9E71469C-3B21-4A1E-A4B8-34F548C03D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グループ化 166">
                <a:extLst>
                  <a:ext uri="{FF2B5EF4-FFF2-40B4-BE49-F238E27FC236}">
                    <a16:creationId xmlns:a16="http://schemas.microsoft.com/office/drawing/2014/main" id="{A6A2512E-5589-43DB-AFFB-9AFC3B8436C4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77" name="楕円 176">
                  <a:extLst>
                    <a:ext uri="{FF2B5EF4-FFF2-40B4-BE49-F238E27FC236}">
                      <a16:creationId xmlns:a16="http://schemas.microsoft.com/office/drawing/2014/main" id="{C2F73685-3632-49D4-A0D1-F2669BFA6F8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78" name="直線コネクタ 177">
                  <a:extLst>
                    <a:ext uri="{FF2B5EF4-FFF2-40B4-BE49-F238E27FC236}">
                      <a16:creationId xmlns:a16="http://schemas.microsoft.com/office/drawing/2014/main" id="{D66371BE-296C-4ADF-AEE6-3ABAC6AC00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グループ化 167">
                <a:extLst>
                  <a:ext uri="{FF2B5EF4-FFF2-40B4-BE49-F238E27FC236}">
                    <a16:creationId xmlns:a16="http://schemas.microsoft.com/office/drawing/2014/main" id="{4C5DB1E6-2F02-4A67-A805-E75F1AEB9AFF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75" name="楕円 174">
                  <a:extLst>
                    <a:ext uri="{FF2B5EF4-FFF2-40B4-BE49-F238E27FC236}">
                      <a16:creationId xmlns:a16="http://schemas.microsoft.com/office/drawing/2014/main" id="{EA4D43DD-8932-48F0-AF9D-F38F343D816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76" name="直線コネクタ 175">
                  <a:extLst>
                    <a:ext uri="{FF2B5EF4-FFF2-40B4-BE49-F238E27FC236}">
                      <a16:creationId xmlns:a16="http://schemas.microsoft.com/office/drawing/2014/main" id="{74D04806-B012-4205-B9CC-FF524EC027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グループ化 168">
                <a:extLst>
                  <a:ext uri="{FF2B5EF4-FFF2-40B4-BE49-F238E27FC236}">
                    <a16:creationId xmlns:a16="http://schemas.microsoft.com/office/drawing/2014/main" id="{11C0DD3F-6CFE-4CE2-9CC6-09AD451944A7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73" name="楕円 172">
                  <a:extLst>
                    <a:ext uri="{FF2B5EF4-FFF2-40B4-BE49-F238E27FC236}">
                      <a16:creationId xmlns:a16="http://schemas.microsoft.com/office/drawing/2014/main" id="{D7B99CDD-E7C8-468D-98DD-29D4E985170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74" name="直線コネクタ 173">
                  <a:extLst>
                    <a:ext uri="{FF2B5EF4-FFF2-40B4-BE49-F238E27FC236}">
                      <a16:creationId xmlns:a16="http://schemas.microsoft.com/office/drawing/2014/main" id="{263FCBB7-60A3-4F64-AD7E-9B44E5FCCA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グループ化 169">
                <a:extLst>
                  <a:ext uri="{FF2B5EF4-FFF2-40B4-BE49-F238E27FC236}">
                    <a16:creationId xmlns:a16="http://schemas.microsoft.com/office/drawing/2014/main" id="{78D53B40-41C3-4F9E-A22C-87F42BA2997B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71" name="楕円 170">
                  <a:extLst>
                    <a:ext uri="{FF2B5EF4-FFF2-40B4-BE49-F238E27FC236}">
                      <a16:creationId xmlns:a16="http://schemas.microsoft.com/office/drawing/2014/main" id="{B56D6291-E1FD-44EC-8EB7-9ECD97B0710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72" name="直線コネクタ 171">
                  <a:extLst>
                    <a:ext uri="{FF2B5EF4-FFF2-40B4-BE49-F238E27FC236}">
                      <a16:creationId xmlns:a16="http://schemas.microsoft.com/office/drawing/2014/main" id="{10776BF4-7520-429C-8433-3B207D4E35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6" name="グループ化 105">
              <a:extLst>
                <a:ext uri="{FF2B5EF4-FFF2-40B4-BE49-F238E27FC236}">
                  <a16:creationId xmlns:a16="http://schemas.microsoft.com/office/drawing/2014/main" id="{1033CBA2-72D6-49AC-8699-3D02B806A145}"/>
                </a:ext>
              </a:extLst>
            </p:cNvPr>
            <p:cNvGrpSpPr/>
            <p:nvPr/>
          </p:nvGrpSpPr>
          <p:grpSpPr>
            <a:xfrm rot="10800000">
              <a:off x="3034888" y="1314900"/>
              <a:ext cx="1089919" cy="164207"/>
              <a:chOff x="3034888" y="1132282"/>
              <a:chExt cx="1089919" cy="164207"/>
            </a:xfrm>
          </p:grpSpPr>
          <p:grpSp>
            <p:nvGrpSpPr>
              <p:cNvPr id="107" name="グループ化 106">
                <a:extLst>
                  <a:ext uri="{FF2B5EF4-FFF2-40B4-BE49-F238E27FC236}">
                    <a16:creationId xmlns:a16="http://schemas.microsoft.com/office/drawing/2014/main" id="{C0657A17-89F7-4613-A2B6-FCD8CE111D48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53" name="楕円 152">
                  <a:extLst>
                    <a:ext uri="{FF2B5EF4-FFF2-40B4-BE49-F238E27FC236}">
                      <a16:creationId xmlns:a16="http://schemas.microsoft.com/office/drawing/2014/main" id="{0071884E-EE04-4F87-94C3-7F851F2A6EE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54" name="直線コネクタ 153">
                  <a:extLst>
                    <a:ext uri="{FF2B5EF4-FFF2-40B4-BE49-F238E27FC236}">
                      <a16:creationId xmlns:a16="http://schemas.microsoft.com/office/drawing/2014/main" id="{F02510E7-FEF9-4764-883B-62405A85C9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グループ化 107">
                <a:extLst>
                  <a:ext uri="{FF2B5EF4-FFF2-40B4-BE49-F238E27FC236}">
                    <a16:creationId xmlns:a16="http://schemas.microsoft.com/office/drawing/2014/main" id="{FAFD0DF7-AEC3-4514-8841-20088FFA807C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51" name="楕円 150">
                  <a:extLst>
                    <a:ext uri="{FF2B5EF4-FFF2-40B4-BE49-F238E27FC236}">
                      <a16:creationId xmlns:a16="http://schemas.microsoft.com/office/drawing/2014/main" id="{00D4F32A-E823-49DC-B7DA-1665197E40C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52" name="直線コネクタ 151">
                  <a:extLst>
                    <a:ext uri="{FF2B5EF4-FFF2-40B4-BE49-F238E27FC236}">
                      <a16:creationId xmlns:a16="http://schemas.microsoft.com/office/drawing/2014/main" id="{50A39A1B-1F1D-4DDA-845B-C53FF5849F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グループ化 108">
                <a:extLst>
                  <a:ext uri="{FF2B5EF4-FFF2-40B4-BE49-F238E27FC236}">
                    <a16:creationId xmlns:a16="http://schemas.microsoft.com/office/drawing/2014/main" id="{114C5BB8-21DE-45ED-A918-310C1B55E5B4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49" name="楕円 148">
                  <a:extLst>
                    <a:ext uri="{FF2B5EF4-FFF2-40B4-BE49-F238E27FC236}">
                      <a16:creationId xmlns:a16="http://schemas.microsoft.com/office/drawing/2014/main" id="{C052DD9B-6E78-43CA-BF3B-5E89925FA8F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50" name="直線コネクタ 149">
                  <a:extLst>
                    <a:ext uri="{FF2B5EF4-FFF2-40B4-BE49-F238E27FC236}">
                      <a16:creationId xmlns:a16="http://schemas.microsoft.com/office/drawing/2014/main" id="{B6ADE6F0-0F6D-4BEB-B635-16DD512FCF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グループ化 109">
                <a:extLst>
                  <a:ext uri="{FF2B5EF4-FFF2-40B4-BE49-F238E27FC236}">
                    <a16:creationId xmlns:a16="http://schemas.microsoft.com/office/drawing/2014/main" id="{EF8585C5-DEB9-497D-8553-E1ED3254B591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47" name="楕円 146">
                  <a:extLst>
                    <a:ext uri="{FF2B5EF4-FFF2-40B4-BE49-F238E27FC236}">
                      <a16:creationId xmlns:a16="http://schemas.microsoft.com/office/drawing/2014/main" id="{1978230D-0879-41EA-A66E-267770CA9F1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48" name="直線コネクタ 147">
                  <a:extLst>
                    <a:ext uri="{FF2B5EF4-FFF2-40B4-BE49-F238E27FC236}">
                      <a16:creationId xmlns:a16="http://schemas.microsoft.com/office/drawing/2014/main" id="{C0951C86-B829-41FA-A43E-AA01C7B8E6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グループ化 110">
                <a:extLst>
                  <a:ext uri="{FF2B5EF4-FFF2-40B4-BE49-F238E27FC236}">
                    <a16:creationId xmlns:a16="http://schemas.microsoft.com/office/drawing/2014/main" id="{51012CEC-C3BC-4DB4-A9FD-C436F79CA3AF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45" name="楕円 144">
                  <a:extLst>
                    <a:ext uri="{FF2B5EF4-FFF2-40B4-BE49-F238E27FC236}">
                      <a16:creationId xmlns:a16="http://schemas.microsoft.com/office/drawing/2014/main" id="{9ABE9BAE-E578-45D9-81B4-C339E788788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46" name="直線コネクタ 145">
                  <a:extLst>
                    <a:ext uri="{FF2B5EF4-FFF2-40B4-BE49-F238E27FC236}">
                      <a16:creationId xmlns:a16="http://schemas.microsoft.com/office/drawing/2014/main" id="{52506AA4-ABA1-42BC-9A39-5D46D6C7D4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" name="グループ化 111">
                <a:extLst>
                  <a:ext uri="{FF2B5EF4-FFF2-40B4-BE49-F238E27FC236}">
                    <a16:creationId xmlns:a16="http://schemas.microsoft.com/office/drawing/2014/main" id="{C612608C-16B9-41B2-9194-37C2C2EAAE0E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43" name="楕円 142">
                  <a:extLst>
                    <a:ext uri="{FF2B5EF4-FFF2-40B4-BE49-F238E27FC236}">
                      <a16:creationId xmlns:a16="http://schemas.microsoft.com/office/drawing/2014/main" id="{835B67E5-56A9-47B8-9895-912FD5772F7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44" name="直線コネクタ 143">
                  <a:extLst>
                    <a:ext uri="{FF2B5EF4-FFF2-40B4-BE49-F238E27FC236}">
                      <a16:creationId xmlns:a16="http://schemas.microsoft.com/office/drawing/2014/main" id="{E072BDD5-6113-4412-876B-DFB2C1B1A9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グループ化 112">
                <a:extLst>
                  <a:ext uri="{FF2B5EF4-FFF2-40B4-BE49-F238E27FC236}">
                    <a16:creationId xmlns:a16="http://schemas.microsoft.com/office/drawing/2014/main" id="{C05BC019-521F-44A9-8532-385267EB075E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41" name="楕円 140">
                  <a:extLst>
                    <a:ext uri="{FF2B5EF4-FFF2-40B4-BE49-F238E27FC236}">
                      <a16:creationId xmlns:a16="http://schemas.microsoft.com/office/drawing/2014/main" id="{0A5039FC-C4FD-4554-A589-EC294734B81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42" name="直線コネクタ 141">
                  <a:extLst>
                    <a:ext uri="{FF2B5EF4-FFF2-40B4-BE49-F238E27FC236}">
                      <a16:creationId xmlns:a16="http://schemas.microsoft.com/office/drawing/2014/main" id="{9AAA4068-55ED-4B2D-8589-CE212F6815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" name="グループ化 113">
                <a:extLst>
                  <a:ext uri="{FF2B5EF4-FFF2-40B4-BE49-F238E27FC236}">
                    <a16:creationId xmlns:a16="http://schemas.microsoft.com/office/drawing/2014/main" id="{5B500C32-AC56-43EB-8A7B-CD9EE3858E9E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39" name="楕円 138">
                  <a:extLst>
                    <a:ext uri="{FF2B5EF4-FFF2-40B4-BE49-F238E27FC236}">
                      <a16:creationId xmlns:a16="http://schemas.microsoft.com/office/drawing/2014/main" id="{D6975F97-8B34-4489-BD61-695400F53CA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40" name="直線コネクタ 139">
                  <a:extLst>
                    <a:ext uri="{FF2B5EF4-FFF2-40B4-BE49-F238E27FC236}">
                      <a16:creationId xmlns:a16="http://schemas.microsoft.com/office/drawing/2014/main" id="{92C7818E-4D6D-400A-8325-1B6F9C4DE3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" name="グループ化 114">
                <a:extLst>
                  <a:ext uri="{FF2B5EF4-FFF2-40B4-BE49-F238E27FC236}">
                    <a16:creationId xmlns:a16="http://schemas.microsoft.com/office/drawing/2014/main" id="{5F8C0F94-C425-401B-ADF6-D002598D299A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37" name="楕円 136">
                  <a:extLst>
                    <a:ext uri="{FF2B5EF4-FFF2-40B4-BE49-F238E27FC236}">
                      <a16:creationId xmlns:a16="http://schemas.microsoft.com/office/drawing/2014/main" id="{BAEF52E8-4AA0-48FA-B16B-091420F44DE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38" name="直線コネクタ 137">
                  <a:extLst>
                    <a:ext uri="{FF2B5EF4-FFF2-40B4-BE49-F238E27FC236}">
                      <a16:creationId xmlns:a16="http://schemas.microsoft.com/office/drawing/2014/main" id="{BCF25DA3-1151-41B8-ABF6-6B342730C9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" name="グループ化 115">
                <a:extLst>
                  <a:ext uri="{FF2B5EF4-FFF2-40B4-BE49-F238E27FC236}">
                    <a16:creationId xmlns:a16="http://schemas.microsoft.com/office/drawing/2014/main" id="{FE4779B7-2A22-4581-8240-6D0763EDF196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35" name="楕円 134">
                  <a:extLst>
                    <a:ext uri="{FF2B5EF4-FFF2-40B4-BE49-F238E27FC236}">
                      <a16:creationId xmlns:a16="http://schemas.microsoft.com/office/drawing/2014/main" id="{A5C00326-CAD1-490C-878F-F3B34DA987E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36" name="直線コネクタ 135">
                  <a:extLst>
                    <a:ext uri="{FF2B5EF4-FFF2-40B4-BE49-F238E27FC236}">
                      <a16:creationId xmlns:a16="http://schemas.microsoft.com/office/drawing/2014/main" id="{A4F26D9A-FEFA-4673-AB12-61918DED82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" name="グループ化 116">
                <a:extLst>
                  <a:ext uri="{FF2B5EF4-FFF2-40B4-BE49-F238E27FC236}">
                    <a16:creationId xmlns:a16="http://schemas.microsoft.com/office/drawing/2014/main" id="{76C4C276-E416-45FE-B73B-7DEEA902A7E2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33" name="楕円 132">
                  <a:extLst>
                    <a:ext uri="{FF2B5EF4-FFF2-40B4-BE49-F238E27FC236}">
                      <a16:creationId xmlns:a16="http://schemas.microsoft.com/office/drawing/2014/main" id="{DC3ED2BA-6207-4CCD-B649-BC4D9C621E6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34" name="直線コネクタ 133">
                  <a:extLst>
                    <a:ext uri="{FF2B5EF4-FFF2-40B4-BE49-F238E27FC236}">
                      <a16:creationId xmlns:a16="http://schemas.microsoft.com/office/drawing/2014/main" id="{72E1F5CF-5786-4467-9376-707529DD75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" name="グループ化 117">
                <a:extLst>
                  <a:ext uri="{FF2B5EF4-FFF2-40B4-BE49-F238E27FC236}">
                    <a16:creationId xmlns:a16="http://schemas.microsoft.com/office/drawing/2014/main" id="{8CEAB12F-E51B-49E9-BB93-3BEB9A651601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31" name="楕円 130">
                  <a:extLst>
                    <a:ext uri="{FF2B5EF4-FFF2-40B4-BE49-F238E27FC236}">
                      <a16:creationId xmlns:a16="http://schemas.microsoft.com/office/drawing/2014/main" id="{6C6D8B72-E041-48A0-8266-D99468897BF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32" name="直線コネクタ 131">
                  <a:extLst>
                    <a:ext uri="{FF2B5EF4-FFF2-40B4-BE49-F238E27FC236}">
                      <a16:creationId xmlns:a16="http://schemas.microsoft.com/office/drawing/2014/main" id="{4C1DA73C-96C6-418F-87D1-C293875D62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グループ化 118">
                <a:extLst>
                  <a:ext uri="{FF2B5EF4-FFF2-40B4-BE49-F238E27FC236}">
                    <a16:creationId xmlns:a16="http://schemas.microsoft.com/office/drawing/2014/main" id="{545C4E37-12C3-4CE4-A5BA-BB8A9EBF5716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29" name="楕円 128">
                  <a:extLst>
                    <a:ext uri="{FF2B5EF4-FFF2-40B4-BE49-F238E27FC236}">
                      <a16:creationId xmlns:a16="http://schemas.microsoft.com/office/drawing/2014/main" id="{6FE32657-AF37-45B3-8F66-57E73AECC6F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30" name="直線コネクタ 129">
                  <a:extLst>
                    <a:ext uri="{FF2B5EF4-FFF2-40B4-BE49-F238E27FC236}">
                      <a16:creationId xmlns:a16="http://schemas.microsoft.com/office/drawing/2014/main" id="{5EB4D64D-1FAA-4D11-A06C-56C14B6BAD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グループ化 119">
                <a:extLst>
                  <a:ext uri="{FF2B5EF4-FFF2-40B4-BE49-F238E27FC236}">
                    <a16:creationId xmlns:a16="http://schemas.microsoft.com/office/drawing/2014/main" id="{9B65F8F2-C91B-40F4-B40C-CBF69C8FC0CF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27" name="楕円 126">
                  <a:extLst>
                    <a:ext uri="{FF2B5EF4-FFF2-40B4-BE49-F238E27FC236}">
                      <a16:creationId xmlns:a16="http://schemas.microsoft.com/office/drawing/2014/main" id="{A26E4457-5D13-4E05-8766-309AE5E2DF2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28" name="直線コネクタ 127">
                  <a:extLst>
                    <a:ext uri="{FF2B5EF4-FFF2-40B4-BE49-F238E27FC236}">
                      <a16:creationId xmlns:a16="http://schemas.microsoft.com/office/drawing/2014/main" id="{643438A9-35A7-437F-881F-D0C7F7EB6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グループ化 120">
                <a:extLst>
                  <a:ext uri="{FF2B5EF4-FFF2-40B4-BE49-F238E27FC236}">
                    <a16:creationId xmlns:a16="http://schemas.microsoft.com/office/drawing/2014/main" id="{D29ABD00-3F42-42C5-9000-9871E9DB1CE7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25" name="楕円 124">
                  <a:extLst>
                    <a:ext uri="{FF2B5EF4-FFF2-40B4-BE49-F238E27FC236}">
                      <a16:creationId xmlns:a16="http://schemas.microsoft.com/office/drawing/2014/main" id="{222EE637-9C8B-464A-96B1-44029F4E862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26" name="直線コネクタ 125">
                  <a:extLst>
                    <a:ext uri="{FF2B5EF4-FFF2-40B4-BE49-F238E27FC236}">
                      <a16:creationId xmlns:a16="http://schemas.microsoft.com/office/drawing/2014/main" id="{D200A2E3-E017-4CA2-A9DE-7BBE1C0899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グループ化 121">
                <a:extLst>
                  <a:ext uri="{FF2B5EF4-FFF2-40B4-BE49-F238E27FC236}">
                    <a16:creationId xmlns:a16="http://schemas.microsoft.com/office/drawing/2014/main" id="{2646ECF7-336B-40DE-A6C1-A77A7FD629CE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23" name="楕円 122">
                  <a:extLst>
                    <a:ext uri="{FF2B5EF4-FFF2-40B4-BE49-F238E27FC236}">
                      <a16:creationId xmlns:a16="http://schemas.microsoft.com/office/drawing/2014/main" id="{AE4368C7-3F41-4A39-B409-32F2EB387CE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24" name="直線コネクタ 123">
                  <a:extLst>
                    <a:ext uri="{FF2B5EF4-FFF2-40B4-BE49-F238E27FC236}">
                      <a16:creationId xmlns:a16="http://schemas.microsoft.com/office/drawing/2014/main" id="{34B1CA78-B6B3-4852-8307-833FBAD66E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03" name="グループ化 202">
            <a:extLst>
              <a:ext uri="{FF2B5EF4-FFF2-40B4-BE49-F238E27FC236}">
                <a16:creationId xmlns:a16="http://schemas.microsoft.com/office/drawing/2014/main" id="{4EB21189-12C7-45C5-8B1F-82A581EA65CC}"/>
              </a:ext>
            </a:extLst>
          </p:cNvPr>
          <p:cNvGrpSpPr/>
          <p:nvPr/>
        </p:nvGrpSpPr>
        <p:grpSpPr>
          <a:xfrm>
            <a:off x="2490106" y="2490744"/>
            <a:ext cx="1089919" cy="346825"/>
            <a:chOff x="3034888" y="1132282"/>
            <a:chExt cx="1089919" cy="346825"/>
          </a:xfrm>
        </p:grpSpPr>
        <p:grpSp>
          <p:nvGrpSpPr>
            <p:cNvPr id="204" name="グループ化 203">
              <a:extLst>
                <a:ext uri="{FF2B5EF4-FFF2-40B4-BE49-F238E27FC236}">
                  <a16:creationId xmlns:a16="http://schemas.microsoft.com/office/drawing/2014/main" id="{B1B1F60F-371A-48F7-A3DA-CF62F481C706}"/>
                </a:ext>
              </a:extLst>
            </p:cNvPr>
            <p:cNvGrpSpPr/>
            <p:nvPr/>
          </p:nvGrpSpPr>
          <p:grpSpPr>
            <a:xfrm>
              <a:off x="3034888" y="1132282"/>
              <a:ext cx="1089919" cy="164207"/>
              <a:chOff x="3034888" y="1132282"/>
              <a:chExt cx="1089919" cy="164207"/>
            </a:xfrm>
          </p:grpSpPr>
          <p:grpSp>
            <p:nvGrpSpPr>
              <p:cNvPr id="254" name="グループ化 253">
                <a:extLst>
                  <a:ext uri="{FF2B5EF4-FFF2-40B4-BE49-F238E27FC236}">
                    <a16:creationId xmlns:a16="http://schemas.microsoft.com/office/drawing/2014/main" id="{0C1536E2-0FA3-4E57-9875-2C76025C6B1F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00" name="楕円 299">
                  <a:extLst>
                    <a:ext uri="{FF2B5EF4-FFF2-40B4-BE49-F238E27FC236}">
                      <a16:creationId xmlns:a16="http://schemas.microsoft.com/office/drawing/2014/main" id="{398C9317-F709-4231-A778-20C8B78E9C4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01" name="直線コネクタ 300">
                  <a:extLst>
                    <a:ext uri="{FF2B5EF4-FFF2-40B4-BE49-F238E27FC236}">
                      <a16:creationId xmlns:a16="http://schemas.microsoft.com/office/drawing/2014/main" id="{056DCA49-3D62-4DCE-BAAE-500FFC391E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グループ化 254">
                <a:extLst>
                  <a:ext uri="{FF2B5EF4-FFF2-40B4-BE49-F238E27FC236}">
                    <a16:creationId xmlns:a16="http://schemas.microsoft.com/office/drawing/2014/main" id="{B0ACA8DF-022C-477D-870A-90377CDEDDEA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98" name="楕円 297">
                  <a:extLst>
                    <a:ext uri="{FF2B5EF4-FFF2-40B4-BE49-F238E27FC236}">
                      <a16:creationId xmlns:a16="http://schemas.microsoft.com/office/drawing/2014/main" id="{EC6EEB22-7393-4DE1-8888-FFF9601F153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99" name="直線コネクタ 298">
                  <a:extLst>
                    <a:ext uri="{FF2B5EF4-FFF2-40B4-BE49-F238E27FC236}">
                      <a16:creationId xmlns:a16="http://schemas.microsoft.com/office/drawing/2014/main" id="{BE91DAB6-645D-4D08-9768-5BA9EAB47A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グループ化 255">
                <a:extLst>
                  <a:ext uri="{FF2B5EF4-FFF2-40B4-BE49-F238E27FC236}">
                    <a16:creationId xmlns:a16="http://schemas.microsoft.com/office/drawing/2014/main" id="{9E8C66A6-2171-4E00-9242-D9171944BA89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96" name="楕円 295">
                  <a:extLst>
                    <a:ext uri="{FF2B5EF4-FFF2-40B4-BE49-F238E27FC236}">
                      <a16:creationId xmlns:a16="http://schemas.microsoft.com/office/drawing/2014/main" id="{763F79A4-FFC8-4668-AF53-C8FF0BD7CDC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97" name="直線コネクタ 296">
                  <a:extLst>
                    <a:ext uri="{FF2B5EF4-FFF2-40B4-BE49-F238E27FC236}">
                      <a16:creationId xmlns:a16="http://schemas.microsoft.com/office/drawing/2014/main" id="{126CF9D9-441F-473A-8800-86B0E8A84C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グループ化 256">
                <a:extLst>
                  <a:ext uri="{FF2B5EF4-FFF2-40B4-BE49-F238E27FC236}">
                    <a16:creationId xmlns:a16="http://schemas.microsoft.com/office/drawing/2014/main" id="{6A26F522-86BB-44A5-8128-0AE27C106CE3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94" name="楕円 293">
                  <a:extLst>
                    <a:ext uri="{FF2B5EF4-FFF2-40B4-BE49-F238E27FC236}">
                      <a16:creationId xmlns:a16="http://schemas.microsoft.com/office/drawing/2014/main" id="{5F68A0D1-2012-4D9D-8C42-7694227838E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95" name="直線コネクタ 294">
                  <a:extLst>
                    <a:ext uri="{FF2B5EF4-FFF2-40B4-BE49-F238E27FC236}">
                      <a16:creationId xmlns:a16="http://schemas.microsoft.com/office/drawing/2014/main" id="{E3A92739-DDD1-47A4-AD8D-D0344676EE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グループ化 257">
                <a:extLst>
                  <a:ext uri="{FF2B5EF4-FFF2-40B4-BE49-F238E27FC236}">
                    <a16:creationId xmlns:a16="http://schemas.microsoft.com/office/drawing/2014/main" id="{786AE345-ACCC-4246-8419-B6006B3E77B0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92" name="楕円 291">
                  <a:extLst>
                    <a:ext uri="{FF2B5EF4-FFF2-40B4-BE49-F238E27FC236}">
                      <a16:creationId xmlns:a16="http://schemas.microsoft.com/office/drawing/2014/main" id="{60D4B97A-26C6-48DF-9C03-9569FCB12B7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93" name="直線コネクタ 292">
                  <a:extLst>
                    <a:ext uri="{FF2B5EF4-FFF2-40B4-BE49-F238E27FC236}">
                      <a16:creationId xmlns:a16="http://schemas.microsoft.com/office/drawing/2014/main" id="{4EDFAB4A-E4C8-4159-A16C-A410C640C0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グループ化 258">
                <a:extLst>
                  <a:ext uri="{FF2B5EF4-FFF2-40B4-BE49-F238E27FC236}">
                    <a16:creationId xmlns:a16="http://schemas.microsoft.com/office/drawing/2014/main" id="{08A4BCB3-88F8-4F54-85D2-8F8E07983D76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90" name="楕円 289">
                  <a:extLst>
                    <a:ext uri="{FF2B5EF4-FFF2-40B4-BE49-F238E27FC236}">
                      <a16:creationId xmlns:a16="http://schemas.microsoft.com/office/drawing/2014/main" id="{3DB7375F-95DC-471A-9F33-E9AE8D073DB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91" name="直線コネクタ 290">
                  <a:extLst>
                    <a:ext uri="{FF2B5EF4-FFF2-40B4-BE49-F238E27FC236}">
                      <a16:creationId xmlns:a16="http://schemas.microsoft.com/office/drawing/2014/main" id="{2D2DEE07-18FB-4D2F-8CD0-CA9A3ACD27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グループ化 259">
                <a:extLst>
                  <a:ext uri="{FF2B5EF4-FFF2-40B4-BE49-F238E27FC236}">
                    <a16:creationId xmlns:a16="http://schemas.microsoft.com/office/drawing/2014/main" id="{0F62C15D-2C84-477D-A638-455B70FA9D71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88" name="楕円 287">
                  <a:extLst>
                    <a:ext uri="{FF2B5EF4-FFF2-40B4-BE49-F238E27FC236}">
                      <a16:creationId xmlns:a16="http://schemas.microsoft.com/office/drawing/2014/main" id="{D601B92F-4402-492B-8277-07B67737810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89" name="直線コネクタ 288">
                  <a:extLst>
                    <a:ext uri="{FF2B5EF4-FFF2-40B4-BE49-F238E27FC236}">
                      <a16:creationId xmlns:a16="http://schemas.microsoft.com/office/drawing/2014/main" id="{AD32CA45-9DA1-412F-9BC8-CD8BDA69E1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グループ化 260">
                <a:extLst>
                  <a:ext uri="{FF2B5EF4-FFF2-40B4-BE49-F238E27FC236}">
                    <a16:creationId xmlns:a16="http://schemas.microsoft.com/office/drawing/2014/main" id="{CECC382C-650A-4D8C-9E0E-93920EEA48C7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86" name="楕円 285">
                  <a:extLst>
                    <a:ext uri="{FF2B5EF4-FFF2-40B4-BE49-F238E27FC236}">
                      <a16:creationId xmlns:a16="http://schemas.microsoft.com/office/drawing/2014/main" id="{E9508C26-26C0-4CB7-A67C-81D52978D97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87" name="直線コネクタ 286">
                  <a:extLst>
                    <a:ext uri="{FF2B5EF4-FFF2-40B4-BE49-F238E27FC236}">
                      <a16:creationId xmlns:a16="http://schemas.microsoft.com/office/drawing/2014/main" id="{EFF573AF-17D1-4417-BD30-665B126957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グループ化 261">
                <a:extLst>
                  <a:ext uri="{FF2B5EF4-FFF2-40B4-BE49-F238E27FC236}">
                    <a16:creationId xmlns:a16="http://schemas.microsoft.com/office/drawing/2014/main" id="{C49C4829-B406-4B3B-B3FE-32AB881A6ED4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84" name="楕円 283">
                  <a:extLst>
                    <a:ext uri="{FF2B5EF4-FFF2-40B4-BE49-F238E27FC236}">
                      <a16:creationId xmlns:a16="http://schemas.microsoft.com/office/drawing/2014/main" id="{FBE6E73F-68BF-4708-88FD-9F5C6A4A8FB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85" name="直線コネクタ 284">
                  <a:extLst>
                    <a:ext uri="{FF2B5EF4-FFF2-40B4-BE49-F238E27FC236}">
                      <a16:creationId xmlns:a16="http://schemas.microsoft.com/office/drawing/2014/main" id="{7F960913-EBD5-4349-81AE-46C6DAFA9B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グループ化 262">
                <a:extLst>
                  <a:ext uri="{FF2B5EF4-FFF2-40B4-BE49-F238E27FC236}">
                    <a16:creationId xmlns:a16="http://schemas.microsoft.com/office/drawing/2014/main" id="{71A018B0-9782-4FA0-B26E-33F5D570599B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82" name="楕円 281">
                  <a:extLst>
                    <a:ext uri="{FF2B5EF4-FFF2-40B4-BE49-F238E27FC236}">
                      <a16:creationId xmlns:a16="http://schemas.microsoft.com/office/drawing/2014/main" id="{A78E8438-1EAD-4D72-A83B-039F1BD3727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83" name="直線コネクタ 282">
                  <a:extLst>
                    <a:ext uri="{FF2B5EF4-FFF2-40B4-BE49-F238E27FC236}">
                      <a16:creationId xmlns:a16="http://schemas.microsoft.com/office/drawing/2014/main" id="{7F491C30-277C-4204-B07C-18461CA263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グループ化 263">
                <a:extLst>
                  <a:ext uri="{FF2B5EF4-FFF2-40B4-BE49-F238E27FC236}">
                    <a16:creationId xmlns:a16="http://schemas.microsoft.com/office/drawing/2014/main" id="{01008136-3D0B-409A-95AE-2056D6077E97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80" name="楕円 279">
                  <a:extLst>
                    <a:ext uri="{FF2B5EF4-FFF2-40B4-BE49-F238E27FC236}">
                      <a16:creationId xmlns:a16="http://schemas.microsoft.com/office/drawing/2014/main" id="{78CEB743-506E-49A3-B10F-496822557AD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81" name="直線コネクタ 280">
                  <a:extLst>
                    <a:ext uri="{FF2B5EF4-FFF2-40B4-BE49-F238E27FC236}">
                      <a16:creationId xmlns:a16="http://schemas.microsoft.com/office/drawing/2014/main" id="{F5FD7231-49E7-4A24-9A24-4CAEB7B2F2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グループ化 264">
                <a:extLst>
                  <a:ext uri="{FF2B5EF4-FFF2-40B4-BE49-F238E27FC236}">
                    <a16:creationId xmlns:a16="http://schemas.microsoft.com/office/drawing/2014/main" id="{C6C3D68A-1008-481F-83D9-C6173A0F7F12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78" name="楕円 277">
                  <a:extLst>
                    <a:ext uri="{FF2B5EF4-FFF2-40B4-BE49-F238E27FC236}">
                      <a16:creationId xmlns:a16="http://schemas.microsoft.com/office/drawing/2014/main" id="{2C7842EB-4973-47F7-A720-8C08F75DB8C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79" name="直線コネクタ 278">
                  <a:extLst>
                    <a:ext uri="{FF2B5EF4-FFF2-40B4-BE49-F238E27FC236}">
                      <a16:creationId xmlns:a16="http://schemas.microsoft.com/office/drawing/2014/main" id="{75F6CE80-DB3E-4F3E-97D5-ADAF465061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6" name="グループ化 265">
                <a:extLst>
                  <a:ext uri="{FF2B5EF4-FFF2-40B4-BE49-F238E27FC236}">
                    <a16:creationId xmlns:a16="http://schemas.microsoft.com/office/drawing/2014/main" id="{446E329C-C5B2-4D89-AB44-24252B43ECDD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76" name="楕円 275">
                  <a:extLst>
                    <a:ext uri="{FF2B5EF4-FFF2-40B4-BE49-F238E27FC236}">
                      <a16:creationId xmlns:a16="http://schemas.microsoft.com/office/drawing/2014/main" id="{2E45A3D0-6021-4573-9C85-4BCB5C9A152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77" name="直線コネクタ 276">
                  <a:extLst>
                    <a:ext uri="{FF2B5EF4-FFF2-40B4-BE49-F238E27FC236}">
                      <a16:creationId xmlns:a16="http://schemas.microsoft.com/office/drawing/2014/main" id="{EEEAB9AD-1426-4BBE-956A-729B393E7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7" name="グループ化 266">
                <a:extLst>
                  <a:ext uri="{FF2B5EF4-FFF2-40B4-BE49-F238E27FC236}">
                    <a16:creationId xmlns:a16="http://schemas.microsoft.com/office/drawing/2014/main" id="{40C9C4FC-C07D-46E2-A723-95859F68DDA6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74" name="楕円 273">
                  <a:extLst>
                    <a:ext uri="{FF2B5EF4-FFF2-40B4-BE49-F238E27FC236}">
                      <a16:creationId xmlns:a16="http://schemas.microsoft.com/office/drawing/2014/main" id="{97DCFB99-D394-4220-B971-18BE6347ABF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75" name="直線コネクタ 274">
                  <a:extLst>
                    <a:ext uri="{FF2B5EF4-FFF2-40B4-BE49-F238E27FC236}">
                      <a16:creationId xmlns:a16="http://schemas.microsoft.com/office/drawing/2014/main" id="{B145B5D2-6ED2-465D-B865-B046563E7A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8" name="グループ化 267">
                <a:extLst>
                  <a:ext uri="{FF2B5EF4-FFF2-40B4-BE49-F238E27FC236}">
                    <a16:creationId xmlns:a16="http://schemas.microsoft.com/office/drawing/2014/main" id="{8114C5A0-559C-4243-AA3D-E75854AC5126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72" name="楕円 271">
                  <a:extLst>
                    <a:ext uri="{FF2B5EF4-FFF2-40B4-BE49-F238E27FC236}">
                      <a16:creationId xmlns:a16="http://schemas.microsoft.com/office/drawing/2014/main" id="{CA8D1865-236B-4C2C-B230-E3C14CFB76A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73" name="直線コネクタ 272">
                  <a:extLst>
                    <a:ext uri="{FF2B5EF4-FFF2-40B4-BE49-F238E27FC236}">
                      <a16:creationId xmlns:a16="http://schemas.microsoft.com/office/drawing/2014/main" id="{B7A92132-9DD6-4DFB-A29D-C7815FC79A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9" name="グループ化 268">
                <a:extLst>
                  <a:ext uri="{FF2B5EF4-FFF2-40B4-BE49-F238E27FC236}">
                    <a16:creationId xmlns:a16="http://schemas.microsoft.com/office/drawing/2014/main" id="{4971A065-B8BE-47B7-912D-44FDD382E59A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70" name="楕円 269">
                  <a:extLst>
                    <a:ext uri="{FF2B5EF4-FFF2-40B4-BE49-F238E27FC236}">
                      <a16:creationId xmlns:a16="http://schemas.microsoft.com/office/drawing/2014/main" id="{E44064BB-DDBC-40E1-B592-9EE8EDBBF4F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71" name="直線コネクタ 270">
                  <a:extLst>
                    <a:ext uri="{FF2B5EF4-FFF2-40B4-BE49-F238E27FC236}">
                      <a16:creationId xmlns:a16="http://schemas.microsoft.com/office/drawing/2014/main" id="{F2DC69D1-F738-44CA-B3FC-88E24C05D9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5" name="グループ化 204">
              <a:extLst>
                <a:ext uri="{FF2B5EF4-FFF2-40B4-BE49-F238E27FC236}">
                  <a16:creationId xmlns:a16="http://schemas.microsoft.com/office/drawing/2014/main" id="{D1D010A8-1BDE-4B1D-81E6-840CD85DB764}"/>
                </a:ext>
              </a:extLst>
            </p:cNvPr>
            <p:cNvGrpSpPr/>
            <p:nvPr/>
          </p:nvGrpSpPr>
          <p:grpSpPr>
            <a:xfrm rot="10800000">
              <a:off x="3034888" y="1314900"/>
              <a:ext cx="1089919" cy="164207"/>
              <a:chOff x="3034888" y="1132282"/>
              <a:chExt cx="1089919" cy="164207"/>
            </a:xfrm>
          </p:grpSpPr>
          <p:grpSp>
            <p:nvGrpSpPr>
              <p:cNvPr id="206" name="グループ化 205">
                <a:extLst>
                  <a:ext uri="{FF2B5EF4-FFF2-40B4-BE49-F238E27FC236}">
                    <a16:creationId xmlns:a16="http://schemas.microsoft.com/office/drawing/2014/main" id="{566CF20D-6B1E-4A12-BF0E-D532246EBCBF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52" name="楕円 251">
                  <a:extLst>
                    <a:ext uri="{FF2B5EF4-FFF2-40B4-BE49-F238E27FC236}">
                      <a16:creationId xmlns:a16="http://schemas.microsoft.com/office/drawing/2014/main" id="{A3621B83-9928-475E-9547-78587EC95E3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53" name="直線コネクタ 252">
                  <a:extLst>
                    <a:ext uri="{FF2B5EF4-FFF2-40B4-BE49-F238E27FC236}">
                      <a16:creationId xmlns:a16="http://schemas.microsoft.com/office/drawing/2014/main" id="{0397A029-2695-4347-81D8-42B0553E90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7" name="グループ化 206">
                <a:extLst>
                  <a:ext uri="{FF2B5EF4-FFF2-40B4-BE49-F238E27FC236}">
                    <a16:creationId xmlns:a16="http://schemas.microsoft.com/office/drawing/2014/main" id="{C49A5561-4102-4E06-A518-132F97424B7B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50" name="楕円 249">
                  <a:extLst>
                    <a:ext uri="{FF2B5EF4-FFF2-40B4-BE49-F238E27FC236}">
                      <a16:creationId xmlns:a16="http://schemas.microsoft.com/office/drawing/2014/main" id="{0EDBEBDE-D207-4094-80E3-BA37C219281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51" name="直線コネクタ 250">
                  <a:extLst>
                    <a:ext uri="{FF2B5EF4-FFF2-40B4-BE49-F238E27FC236}">
                      <a16:creationId xmlns:a16="http://schemas.microsoft.com/office/drawing/2014/main" id="{E96366A2-F3B4-4225-9437-84CC4DA4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8" name="グループ化 207">
                <a:extLst>
                  <a:ext uri="{FF2B5EF4-FFF2-40B4-BE49-F238E27FC236}">
                    <a16:creationId xmlns:a16="http://schemas.microsoft.com/office/drawing/2014/main" id="{CA5692E6-8BE4-459C-9A9B-74E65F8937BB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48" name="楕円 247">
                  <a:extLst>
                    <a:ext uri="{FF2B5EF4-FFF2-40B4-BE49-F238E27FC236}">
                      <a16:creationId xmlns:a16="http://schemas.microsoft.com/office/drawing/2014/main" id="{4CDC9308-0F2D-47E2-9DB1-6D1EE034620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49" name="直線コネクタ 248">
                  <a:extLst>
                    <a:ext uri="{FF2B5EF4-FFF2-40B4-BE49-F238E27FC236}">
                      <a16:creationId xmlns:a16="http://schemas.microsoft.com/office/drawing/2014/main" id="{F12EB8B4-0872-4B59-A932-78D0DDA03B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9" name="グループ化 208">
                <a:extLst>
                  <a:ext uri="{FF2B5EF4-FFF2-40B4-BE49-F238E27FC236}">
                    <a16:creationId xmlns:a16="http://schemas.microsoft.com/office/drawing/2014/main" id="{47498B58-A599-4315-9D93-201763688EFC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46" name="楕円 245">
                  <a:extLst>
                    <a:ext uri="{FF2B5EF4-FFF2-40B4-BE49-F238E27FC236}">
                      <a16:creationId xmlns:a16="http://schemas.microsoft.com/office/drawing/2014/main" id="{CEAC3F2B-F91F-4585-B173-8713AD88141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47" name="直線コネクタ 246">
                  <a:extLst>
                    <a:ext uri="{FF2B5EF4-FFF2-40B4-BE49-F238E27FC236}">
                      <a16:creationId xmlns:a16="http://schemas.microsoft.com/office/drawing/2014/main" id="{54F82F2C-D955-4530-980F-BF0E7279BA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0" name="グループ化 209">
                <a:extLst>
                  <a:ext uri="{FF2B5EF4-FFF2-40B4-BE49-F238E27FC236}">
                    <a16:creationId xmlns:a16="http://schemas.microsoft.com/office/drawing/2014/main" id="{61EA60EF-5118-4935-AEEC-04B320214919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44" name="楕円 243">
                  <a:extLst>
                    <a:ext uri="{FF2B5EF4-FFF2-40B4-BE49-F238E27FC236}">
                      <a16:creationId xmlns:a16="http://schemas.microsoft.com/office/drawing/2014/main" id="{5FE45D49-9C84-4186-83C1-5115F1D13DF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45" name="直線コネクタ 244">
                  <a:extLst>
                    <a:ext uri="{FF2B5EF4-FFF2-40B4-BE49-F238E27FC236}">
                      <a16:creationId xmlns:a16="http://schemas.microsoft.com/office/drawing/2014/main" id="{0251E10B-4AC8-4550-AD4C-04E7D739C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グループ化 210">
                <a:extLst>
                  <a:ext uri="{FF2B5EF4-FFF2-40B4-BE49-F238E27FC236}">
                    <a16:creationId xmlns:a16="http://schemas.microsoft.com/office/drawing/2014/main" id="{3480033A-F22F-4309-BD31-81E014A117FF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42" name="楕円 241">
                  <a:extLst>
                    <a:ext uri="{FF2B5EF4-FFF2-40B4-BE49-F238E27FC236}">
                      <a16:creationId xmlns:a16="http://schemas.microsoft.com/office/drawing/2014/main" id="{FF9FF829-C8BA-4575-A1E6-23AB3A2B5FE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43" name="直線コネクタ 242">
                  <a:extLst>
                    <a:ext uri="{FF2B5EF4-FFF2-40B4-BE49-F238E27FC236}">
                      <a16:creationId xmlns:a16="http://schemas.microsoft.com/office/drawing/2014/main" id="{ADEF4A0D-44D9-40E6-9E5D-6DF740A8E3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グループ化 211">
                <a:extLst>
                  <a:ext uri="{FF2B5EF4-FFF2-40B4-BE49-F238E27FC236}">
                    <a16:creationId xmlns:a16="http://schemas.microsoft.com/office/drawing/2014/main" id="{16C75279-A368-442B-A142-F19CDDD7AA0C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40" name="楕円 239">
                  <a:extLst>
                    <a:ext uri="{FF2B5EF4-FFF2-40B4-BE49-F238E27FC236}">
                      <a16:creationId xmlns:a16="http://schemas.microsoft.com/office/drawing/2014/main" id="{35DA7728-0BB1-4A82-B75A-333E92039F1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41" name="直線コネクタ 240">
                  <a:extLst>
                    <a:ext uri="{FF2B5EF4-FFF2-40B4-BE49-F238E27FC236}">
                      <a16:creationId xmlns:a16="http://schemas.microsoft.com/office/drawing/2014/main" id="{8D1E61AA-C931-4BCD-8559-46F8794211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グループ化 212">
                <a:extLst>
                  <a:ext uri="{FF2B5EF4-FFF2-40B4-BE49-F238E27FC236}">
                    <a16:creationId xmlns:a16="http://schemas.microsoft.com/office/drawing/2014/main" id="{0090DF29-BC76-4626-A20F-65BA674F84D4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38" name="楕円 237">
                  <a:extLst>
                    <a:ext uri="{FF2B5EF4-FFF2-40B4-BE49-F238E27FC236}">
                      <a16:creationId xmlns:a16="http://schemas.microsoft.com/office/drawing/2014/main" id="{53E8DBBB-C1D8-4D9F-9A58-DB625D802BD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39" name="直線コネクタ 238">
                  <a:extLst>
                    <a:ext uri="{FF2B5EF4-FFF2-40B4-BE49-F238E27FC236}">
                      <a16:creationId xmlns:a16="http://schemas.microsoft.com/office/drawing/2014/main" id="{F7098C61-4049-47F8-A8E6-8E4DE3B98E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グループ化 213">
                <a:extLst>
                  <a:ext uri="{FF2B5EF4-FFF2-40B4-BE49-F238E27FC236}">
                    <a16:creationId xmlns:a16="http://schemas.microsoft.com/office/drawing/2014/main" id="{22A6BA69-FCF0-4C0A-AD00-753A61DD2ED2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36" name="楕円 235">
                  <a:extLst>
                    <a:ext uri="{FF2B5EF4-FFF2-40B4-BE49-F238E27FC236}">
                      <a16:creationId xmlns:a16="http://schemas.microsoft.com/office/drawing/2014/main" id="{42706878-3017-4CE3-8894-694FF80FD2A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37" name="直線コネクタ 236">
                  <a:extLst>
                    <a:ext uri="{FF2B5EF4-FFF2-40B4-BE49-F238E27FC236}">
                      <a16:creationId xmlns:a16="http://schemas.microsoft.com/office/drawing/2014/main" id="{AB014DAB-DC7D-4F57-9EC4-B490DB44C7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グループ化 214">
                <a:extLst>
                  <a:ext uri="{FF2B5EF4-FFF2-40B4-BE49-F238E27FC236}">
                    <a16:creationId xmlns:a16="http://schemas.microsoft.com/office/drawing/2014/main" id="{04F52425-99CC-494F-910A-ED568B5C5BD2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34" name="楕円 233">
                  <a:extLst>
                    <a:ext uri="{FF2B5EF4-FFF2-40B4-BE49-F238E27FC236}">
                      <a16:creationId xmlns:a16="http://schemas.microsoft.com/office/drawing/2014/main" id="{4140589E-99B4-4437-B467-6B9D86C0D88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35" name="直線コネクタ 234">
                  <a:extLst>
                    <a:ext uri="{FF2B5EF4-FFF2-40B4-BE49-F238E27FC236}">
                      <a16:creationId xmlns:a16="http://schemas.microsoft.com/office/drawing/2014/main" id="{042318C4-F39C-49E8-A642-3BDE71F946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グループ化 215">
                <a:extLst>
                  <a:ext uri="{FF2B5EF4-FFF2-40B4-BE49-F238E27FC236}">
                    <a16:creationId xmlns:a16="http://schemas.microsoft.com/office/drawing/2014/main" id="{6510062F-1984-408F-AA36-4361FD021DFF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32" name="楕円 231">
                  <a:extLst>
                    <a:ext uri="{FF2B5EF4-FFF2-40B4-BE49-F238E27FC236}">
                      <a16:creationId xmlns:a16="http://schemas.microsoft.com/office/drawing/2014/main" id="{65BAA01A-28E9-436E-9C39-5F996DBCBDA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33" name="直線コネクタ 232">
                  <a:extLst>
                    <a:ext uri="{FF2B5EF4-FFF2-40B4-BE49-F238E27FC236}">
                      <a16:creationId xmlns:a16="http://schemas.microsoft.com/office/drawing/2014/main" id="{DB660050-7460-478C-95F8-EF58AAA4FB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グループ化 216">
                <a:extLst>
                  <a:ext uri="{FF2B5EF4-FFF2-40B4-BE49-F238E27FC236}">
                    <a16:creationId xmlns:a16="http://schemas.microsoft.com/office/drawing/2014/main" id="{AE349B8E-597D-4CE0-86D8-DA3F399A272A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30" name="楕円 229">
                  <a:extLst>
                    <a:ext uri="{FF2B5EF4-FFF2-40B4-BE49-F238E27FC236}">
                      <a16:creationId xmlns:a16="http://schemas.microsoft.com/office/drawing/2014/main" id="{54C5FFD7-6549-4632-B8D9-814FEE1AFF6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31" name="直線コネクタ 230">
                  <a:extLst>
                    <a:ext uri="{FF2B5EF4-FFF2-40B4-BE49-F238E27FC236}">
                      <a16:creationId xmlns:a16="http://schemas.microsoft.com/office/drawing/2014/main" id="{F67E94B3-12B8-4176-8E75-E4140854F1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グループ化 217">
                <a:extLst>
                  <a:ext uri="{FF2B5EF4-FFF2-40B4-BE49-F238E27FC236}">
                    <a16:creationId xmlns:a16="http://schemas.microsoft.com/office/drawing/2014/main" id="{C3772E5B-12C6-4A5F-AFC4-4354963ECF37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28" name="楕円 227">
                  <a:extLst>
                    <a:ext uri="{FF2B5EF4-FFF2-40B4-BE49-F238E27FC236}">
                      <a16:creationId xmlns:a16="http://schemas.microsoft.com/office/drawing/2014/main" id="{49808137-17F0-4335-B90C-8AE461E9209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29" name="直線コネクタ 228">
                  <a:extLst>
                    <a:ext uri="{FF2B5EF4-FFF2-40B4-BE49-F238E27FC236}">
                      <a16:creationId xmlns:a16="http://schemas.microsoft.com/office/drawing/2014/main" id="{4D012EDC-52CD-41F1-9898-E48DE314A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グループ化 218">
                <a:extLst>
                  <a:ext uri="{FF2B5EF4-FFF2-40B4-BE49-F238E27FC236}">
                    <a16:creationId xmlns:a16="http://schemas.microsoft.com/office/drawing/2014/main" id="{6AA6FEFA-F867-42F0-8BF2-7D4F0A1E54DA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26" name="楕円 225">
                  <a:extLst>
                    <a:ext uri="{FF2B5EF4-FFF2-40B4-BE49-F238E27FC236}">
                      <a16:creationId xmlns:a16="http://schemas.microsoft.com/office/drawing/2014/main" id="{CC9695BF-4A75-46E5-A0B6-ACD74A11279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27" name="直線コネクタ 226">
                  <a:extLst>
                    <a:ext uri="{FF2B5EF4-FFF2-40B4-BE49-F238E27FC236}">
                      <a16:creationId xmlns:a16="http://schemas.microsoft.com/office/drawing/2014/main" id="{221C3C66-FF66-4F22-AB6B-3CD6ABF918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グループ化 219">
                <a:extLst>
                  <a:ext uri="{FF2B5EF4-FFF2-40B4-BE49-F238E27FC236}">
                    <a16:creationId xmlns:a16="http://schemas.microsoft.com/office/drawing/2014/main" id="{D79AE63C-77CC-42AF-8074-708E959D84E8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24" name="楕円 223">
                  <a:extLst>
                    <a:ext uri="{FF2B5EF4-FFF2-40B4-BE49-F238E27FC236}">
                      <a16:creationId xmlns:a16="http://schemas.microsoft.com/office/drawing/2014/main" id="{EB1DD619-5E8E-4B39-B725-968450537EA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25" name="直線コネクタ 224">
                  <a:extLst>
                    <a:ext uri="{FF2B5EF4-FFF2-40B4-BE49-F238E27FC236}">
                      <a16:creationId xmlns:a16="http://schemas.microsoft.com/office/drawing/2014/main" id="{2F1F8D36-8BFF-4976-8721-DB0E47A257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グループ化 220">
                <a:extLst>
                  <a:ext uri="{FF2B5EF4-FFF2-40B4-BE49-F238E27FC236}">
                    <a16:creationId xmlns:a16="http://schemas.microsoft.com/office/drawing/2014/main" id="{5CDA79DD-570F-4726-B839-6680F229DA08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22" name="楕円 221">
                  <a:extLst>
                    <a:ext uri="{FF2B5EF4-FFF2-40B4-BE49-F238E27FC236}">
                      <a16:creationId xmlns:a16="http://schemas.microsoft.com/office/drawing/2014/main" id="{EEF90637-20E4-46A4-A0FA-D9630100103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23" name="直線コネクタ 222">
                  <a:extLst>
                    <a:ext uri="{FF2B5EF4-FFF2-40B4-BE49-F238E27FC236}">
                      <a16:creationId xmlns:a16="http://schemas.microsoft.com/office/drawing/2014/main" id="{68921D02-9782-4DDA-82F4-BF686819E7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2" name="グループ化 301">
            <a:extLst>
              <a:ext uri="{FF2B5EF4-FFF2-40B4-BE49-F238E27FC236}">
                <a16:creationId xmlns:a16="http://schemas.microsoft.com/office/drawing/2014/main" id="{0B96838F-6BB8-4344-A7DA-EC6577E84C00}"/>
              </a:ext>
            </a:extLst>
          </p:cNvPr>
          <p:cNvGrpSpPr/>
          <p:nvPr/>
        </p:nvGrpSpPr>
        <p:grpSpPr>
          <a:xfrm>
            <a:off x="3574766" y="2491399"/>
            <a:ext cx="1089919" cy="346825"/>
            <a:chOff x="3034888" y="1132282"/>
            <a:chExt cx="1089919" cy="346825"/>
          </a:xfrm>
        </p:grpSpPr>
        <p:grpSp>
          <p:nvGrpSpPr>
            <p:cNvPr id="303" name="グループ化 302">
              <a:extLst>
                <a:ext uri="{FF2B5EF4-FFF2-40B4-BE49-F238E27FC236}">
                  <a16:creationId xmlns:a16="http://schemas.microsoft.com/office/drawing/2014/main" id="{062BB7DE-0FB7-49E3-8361-50A2192B8730}"/>
                </a:ext>
              </a:extLst>
            </p:cNvPr>
            <p:cNvGrpSpPr/>
            <p:nvPr/>
          </p:nvGrpSpPr>
          <p:grpSpPr>
            <a:xfrm>
              <a:off x="3034888" y="1132282"/>
              <a:ext cx="1089919" cy="164207"/>
              <a:chOff x="3034888" y="1132282"/>
              <a:chExt cx="1089919" cy="164207"/>
            </a:xfrm>
          </p:grpSpPr>
          <p:grpSp>
            <p:nvGrpSpPr>
              <p:cNvPr id="353" name="グループ化 352">
                <a:extLst>
                  <a:ext uri="{FF2B5EF4-FFF2-40B4-BE49-F238E27FC236}">
                    <a16:creationId xmlns:a16="http://schemas.microsoft.com/office/drawing/2014/main" id="{FA1968FB-3ABF-4FBA-9AAB-860295167DB0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99" name="楕円 398">
                  <a:extLst>
                    <a:ext uri="{FF2B5EF4-FFF2-40B4-BE49-F238E27FC236}">
                      <a16:creationId xmlns:a16="http://schemas.microsoft.com/office/drawing/2014/main" id="{91ED526B-732D-4F67-9423-1B6A7B547F6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00" name="直線コネクタ 399">
                  <a:extLst>
                    <a:ext uri="{FF2B5EF4-FFF2-40B4-BE49-F238E27FC236}">
                      <a16:creationId xmlns:a16="http://schemas.microsoft.com/office/drawing/2014/main" id="{0B949DA7-356A-4052-BF4D-68DD786AC2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4" name="グループ化 353">
                <a:extLst>
                  <a:ext uri="{FF2B5EF4-FFF2-40B4-BE49-F238E27FC236}">
                    <a16:creationId xmlns:a16="http://schemas.microsoft.com/office/drawing/2014/main" id="{907EF927-4784-40B4-AF8A-5121B396F9AC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97" name="楕円 396">
                  <a:extLst>
                    <a:ext uri="{FF2B5EF4-FFF2-40B4-BE49-F238E27FC236}">
                      <a16:creationId xmlns:a16="http://schemas.microsoft.com/office/drawing/2014/main" id="{961AD681-53CC-4AD4-B431-A28E8C05E6E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98" name="直線コネクタ 397">
                  <a:extLst>
                    <a:ext uri="{FF2B5EF4-FFF2-40B4-BE49-F238E27FC236}">
                      <a16:creationId xmlns:a16="http://schemas.microsoft.com/office/drawing/2014/main" id="{E6CDE209-76C2-4B75-9BC4-06C220EAED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5" name="グループ化 354">
                <a:extLst>
                  <a:ext uri="{FF2B5EF4-FFF2-40B4-BE49-F238E27FC236}">
                    <a16:creationId xmlns:a16="http://schemas.microsoft.com/office/drawing/2014/main" id="{652B8321-CF78-45F4-851F-33EA631CC8AA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95" name="楕円 394">
                  <a:extLst>
                    <a:ext uri="{FF2B5EF4-FFF2-40B4-BE49-F238E27FC236}">
                      <a16:creationId xmlns:a16="http://schemas.microsoft.com/office/drawing/2014/main" id="{8FA27607-BBAD-4715-B903-94F906C81B0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96" name="直線コネクタ 395">
                  <a:extLst>
                    <a:ext uri="{FF2B5EF4-FFF2-40B4-BE49-F238E27FC236}">
                      <a16:creationId xmlns:a16="http://schemas.microsoft.com/office/drawing/2014/main" id="{85AEEBBE-794E-486B-AA61-9C5186590E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6" name="グループ化 355">
                <a:extLst>
                  <a:ext uri="{FF2B5EF4-FFF2-40B4-BE49-F238E27FC236}">
                    <a16:creationId xmlns:a16="http://schemas.microsoft.com/office/drawing/2014/main" id="{0AF4637B-ECF2-4AA8-B390-1A772EB18BD4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93" name="楕円 392">
                  <a:extLst>
                    <a:ext uri="{FF2B5EF4-FFF2-40B4-BE49-F238E27FC236}">
                      <a16:creationId xmlns:a16="http://schemas.microsoft.com/office/drawing/2014/main" id="{D60BAB6D-6DCF-4C24-BF1F-5FC65D417C5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94" name="直線コネクタ 393">
                  <a:extLst>
                    <a:ext uri="{FF2B5EF4-FFF2-40B4-BE49-F238E27FC236}">
                      <a16:creationId xmlns:a16="http://schemas.microsoft.com/office/drawing/2014/main" id="{2B3AE7A2-B7A3-4B0A-B16A-9B8BA18CD3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7" name="グループ化 356">
                <a:extLst>
                  <a:ext uri="{FF2B5EF4-FFF2-40B4-BE49-F238E27FC236}">
                    <a16:creationId xmlns:a16="http://schemas.microsoft.com/office/drawing/2014/main" id="{63DC8E23-6A77-40E6-AB65-B8D26A4AB920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91" name="楕円 390">
                  <a:extLst>
                    <a:ext uri="{FF2B5EF4-FFF2-40B4-BE49-F238E27FC236}">
                      <a16:creationId xmlns:a16="http://schemas.microsoft.com/office/drawing/2014/main" id="{9FC093D2-7997-4427-8E0B-DCDEDBEF8F0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92" name="直線コネクタ 391">
                  <a:extLst>
                    <a:ext uri="{FF2B5EF4-FFF2-40B4-BE49-F238E27FC236}">
                      <a16:creationId xmlns:a16="http://schemas.microsoft.com/office/drawing/2014/main" id="{96B864AD-1E7C-4F4C-83C2-B8E924476D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8" name="グループ化 357">
                <a:extLst>
                  <a:ext uri="{FF2B5EF4-FFF2-40B4-BE49-F238E27FC236}">
                    <a16:creationId xmlns:a16="http://schemas.microsoft.com/office/drawing/2014/main" id="{4FFADDB1-030C-4582-B52A-AB3E108C801B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89" name="楕円 388">
                  <a:extLst>
                    <a:ext uri="{FF2B5EF4-FFF2-40B4-BE49-F238E27FC236}">
                      <a16:creationId xmlns:a16="http://schemas.microsoft.com/office/drawing/2014/main" id="{4D5DDEB7-1A0A-4A30-BE5C-A63CFBBC6E5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90" name="直線コネクタ 389">
                  <a:extLst>
                    <a:ext uri="{FF2B5EF4-FFF2-40B4-BE49-F238E27FC236}">
                      <a16:creationId xmlns:a16="http://schemas.microsoft.com/office/drawing/2014/main" id="{E655B1A7-8DDB-43D6-94A3-E70A284975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9" name="グループ化 358">
                <a:extLst>
                  <a:ext uri="{FF2B5EF4-FFF2-40B4-BE49-F238E27FC236}">
                    <a16:creationId xmlns:a16="http://schemas.microsoft.com/office/drawing/2014/main" id="{308F3C97-3F8C-4B44-BB91-2E390A06A9AF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87" name="楕円 386">
                  <a:extLst>
                    <a:ext uri="{FF2B5EF4-FFF2-40B4-BE49-F238E27FC236}">
                      <a16:creationId xmlns:a16="http://schemas.microsoft.com/office/drawing/2014/main" id="{039D6B85-BA6C-41C4-9135-AB4179ED913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88" name="直線コネクタ 387">
                  <a:extLst>
                    <a:ext uri="{FF2B5EF4-FFF2-40B4-BE49-F238E27FC236}">
                      <a16:creationId xmlns:a16="http://schemas.microsoft.com/office/drawing/2014/main" id="{AB2CBE0F-038A-40E8-A11B-AF262D7AA2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0" name="グループ化 359">
                <a:extLst>
                  <a:ext uri="{FF2B5EF4-FFF2-40B4-BE49-F238E27FC236}">
                    <a16:creationId xmlns:a16="http://schemas.microsoft.com/office/drawing/2014/main" id="{BE4D29A0-FB82-4174-A931-406F3B4298C5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85" name="楕円 384">
                  <a:extLst>
                    <a:ext uri="{FF2B5EF4-FFF2-40B4-BE49-F238E27FC236}">
                      <a16:creationId xmlns:a16="http://schemas.microsoft.com/office/drawing/2014/main" id="{2787A8C1-236F-4C56-834E-98ABA681254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86" name="直線コネクタ 385">
                  <a:extLst>
                    <a:ext uri="{FF2B5EF4-FFF2-40B4-BE49-F238E27FC236}">
                      <a16:creationId xmlns:a16="http://schemas.microsoft.com/office/drawing/2014/main" id="{94CEF8F9-B8BD-4AB2-B7C5-D1B2BC5413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1" name="グループ化 360">
                <a:extLst>
                  <a:ext uri="{FF2B5EF4-FFF2-40B4-BE49-F238E27FC236}">
                    <a16:creationId xmlns:a16="http://schemas.microsoft.com/office/drawing/2014/main" id="{F96DB042-2045-4E22-A28C-1474D3CBF22B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83" name="楕円 382">
                  <a:extLst>
                    <a:ext uri="{FF2B5EF4-FFF2-40B4-BE49-F238E27FC236}">
                      <a16:creationId xmlns:a16="http://schemas.microsoft.com/office/drawing/2014/main" id="{841C76F7-EE3B-460A-95F5-9BB5EDF1D75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84" name="直線コネクタ 383">
                  <a:extLst>
                    <a:ext uri="{FF2B5EF4-FFF2-40B4-BE49-F238E27FC236}">
                      <a16:creationId xmlns:a16="http://schemas.microsoft.com/office/drawing/2014/main" id="{9252328F-6AD8-4565-8802-41CFF5A5E9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2" name="グループ化 361">
                <a:extLst>
                  <a:ext uri="{FF2B5EF4-FFF2-40B4-BE49-F238E27FC236}">
                    <a16:creationId xmlns:a16="http://schemas.microsoft.com/office/drawing/2014/main" id="{FC7C5E50-0FDE-413A-BC8D-6E62819A3D22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81" name="楕円 380">
                  <a:extLst>
                    <a:ext uri="{FF2B5EF4-FFF2-40B4-BE49-F238E27FC236}">
                      <a16:creationId xmlns:a16="http://schemas.microsoft.com/office/drawing/2014/main" id="{29D94571-F43A-4254-8789-A02DDB90A1D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82" name="直線コネクタ 381">
                  <a:extLst>
                    <a:ext uri="{FF2B5EF4-FFF2-40B4-BE49-F238E27FC236}">
                      <a16:creationId xmlns:a16="http://schemas.microsoft.com/office/drawing/2014/main" id="{89280415-F382-42E0-96E3-63E61DA792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3" name="グループ化 362">
                <a:extLst>
                  <a:ext uri="{FF2B5EF4-FFF2-40B4-BE49-F238E27FC236}">
                    <a16:creationId xmlns:a16="http://schemas.microsoft.com/office/drawing/2014/main" id="{2EDDF588-91E0-45B3-BA41-3E29CAC82854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79" name="楕円 378">
                  <a:extLst>
                    <a:ext uri="{FF2B5EF4-FFF2-40B4-BE49-F238E27FC236}">
                      <a16:creationId xmlns:a16="http://schemas.microsoft.com/office/drawing/2014/main" id="{C012AB5C-8CC5-4B94-A7E3-6FF058896C7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80" name="直線コネクタ 379">
                  <a:extLst>
                    <a:ext uri="{FF2B5EF4-FFF2-40B4-BE49-F238E27FC236}">
                      <a16:creationId xmlns:a16="http://schemas.microsoft.com/office/drawing/2014/main" id="{66A9638F-3600-478F-AC3E-8BDB3F43DD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4" name="グループ化 363">
                <a:extLst>
                  <a:ext uri="{FF2B5EF4-FFF2-40B4-BE49-F238E27FC236}">
                    <a16:creationId xmlns:a16="http://schemas.microsoft.com/office/drawing/2014/main" id="{EB05F669-0456-4BB1-B58D-66D7CF97CFDB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77" name="楕円 376">
                  <a:extLst>
                    <a:ext uri="{FF2B5EF4-FFF2-40B4-BE49-F238E27FC236}">
                      <a16:creationId xmlns:a16="http://schemas.microsoft.com/office/drawing/2014/main" id="{4B3A09C7-08B8-4F54-88E3-099943842A0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78" name="直線コネクタ 377">
                  <a:extLst>
                    <a:ext uri="{FF2B5EF4-FFF2-40B4-BE49-F238E27FC236}">
                      <a16:creationId xmlns:a16="http://schemas.microsoft.com/office/drawing/2014/main" id="{B7BA7304-3DA0-40D6-8A48-007002F4DC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5" name="グループ化 364">
                <a:extLst>
                  <a:ext uri="{FF2B5EF4-FFF2-40B4-BE49-F238E27FC236}">
                    <a16:creationId xmlns:a16="http://schemas.microsoft.com/office/drawing/2014/main" id="{7E88CCBF-1D2C-45DF-B1CD-B2C561174035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75" name="楕円 374">
                  <a:extLst>
                    <a:ext uri="{FF2B5EF4-FFF2-40B4-BE49-F238E27FC236}">
                      <a16:creationId xmlns:a16="http://schemas.microsoft.com/office/drawing/2014/main" id="{7ECFB2FD-E33F-4C4C-8EAB-B10F9228F8E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76" name="直線コネクタ 375">
                  <a:extLst>
                    <a:ext uri="{FF2B5EF4-FFF2-40B4-BE49-F238E27FC236}">
                      <a16:creationId xmlns:a16="http://schemas.microsoft.com/office/drawing/2014/main" id="{0D3754D8-AAE5-4E82-97EC-D2E0BC36A0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6" name="グループ化 365">
                <a:extLst>
                  <a:ext uri="{FF2B5EF4-FFF2-40B4-BE49-F238E27FC236}">
                    <a16:creationId xmlns:a16="http://schemas.microsoft.com/office/drawing/2014/main" id="{5FD838D3-AF49-41F1-9A54-88014F150387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73" name="楕円 372">
                  <a:extLst>
                    <a:ext uri="{FF2B5EF4-FFF2-40B4-BE49-F238E27FC236}">
                      <a16:creationId xmlns:a16="http://schemas.microsoft.com/office/drawing/2014/main" id="{38D66F4C-1F00-4270-880A-B4512029BA7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74" name="直線コネクタ 373">
                  <a:extLst>
                    <a:ext uri="{FF2B5EF4-FFF2-40B4-BE49-F238E27FC236}">
                      <a16:creationId xmlns:a16="http://schemas.microsoft.com/office/drawing/2014/main" id="{3CFB6B68-7D22-433F-98F9-3EFE8BBB78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7" name="グループ化 366">
                <a:extLst>
                  <a:ext uri="{FF2B5EF4-FFF2-40B4-BE49-F238E27FC236}">
                    <a16:creationId xmlns:a16="http://schemas.microsoft.com/office/drawing/2014/main" id="{B8630944-AD21-4C3F-8798-2F4F68A5A95D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71" name="楕円 370">
                  <a:extLst>
                    <a:ext uri="{FF2B5EF4-FFF2-40B4-BE49-F238E27FC236}">
                      <a16:creationId xmlns:a16="http://schemas.microsoft.com/office/drawing/2014/main" id="{80410D6D-826D-4B7F-8405-5D21106CD20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72" name="直線コネクタ 371">
                  <a:extLst>
                    <a:ext uri="{FF2B5EF4-FFF2-40B4-BE49-F238E27FC236}">
                      <a16:creationId xmlns:a16="http://schemas.microsoft.com/office/drawing/2014/main" id="{333A0DFE-B51D-4032-B6A1-1DD3D2FC42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8" name="グループ化 367">
                <a:extLst>
                  <a:ext uri="{FF2B5EF4-FFF2-40B4-BE49-F238E27FC236}">
                    <a16:creationId xmlns:a16="http://schemas.microsoft.com/office/drawing/2014/main" id="{06E65F79-ACBB-48EB-8814-A92B79221DEA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69" name="楕円 368">
                  <a:extLst>
                    <a:ext uri="{FF2B5EF4-FFF2-40B4-BE49-F238E27FC236}">
                      <a16:creationId xmlns:a16="http://schemas.microsoft.com/office/drawing/2014/main" id="{F51A2D8F-9B39-4053-82E8-91DCBB3382D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70" name="直線コネクタ 369">
                  <a:extLst>
                    <a:ext uri="{FF2B5EF4-FFF2-40B4-BE49-F238E27FC236}">
                      <a16:creationId xmlns:a16="http://schemas.microsoft.com/office/drawing/2014/main" id="{C32526FF-0D57-4CC5-8CFD-0075CA5980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04" name="グループ化 303">
              <a:extLst>
                <a:ext uri="{FF2B5EF4-FFF2-40B4-BE49-F238E27FC236}">
                  <a16:creationId xmlns:a16="http://schemas.microsoft.com/office/drawing/2014/main" id="{DF8E28A7-873A-47BC-8228-694E7B65DBBA}"/>
                </a:ext>
              </a:extLst>
            </p:cNvPr>
            <p:cNvGrpSpPr/>
            <p:nvPr/>
          </p:nvGrpSpPr>
          <p:grpSpPr>
            <a:xfrm rot="10800000">
              <a:off x="3034888" y="1314900"/>
              <a:ext cx="1089919" cy="164207"/>
              <a:chOff x="3034888" y="1132282"/>
              <a:chExt cx="1089919" cy="164207"/>
            </a:xfrm>
          </p:grpSpPr>
          <p:grpSp>
            <p:nvGrpSpPr>
              <p:cNvPr id="305" name="グループ化 304">
                <a:extLst>
                  <a:ext uri="{FF2B5EF4-FFF2-40B4-BE49-F238E27FC236}">
                    <a16:creationId xmlns:a16="http://schemas.microsoft.com/office/drawing/2014/main" id="{02733EEC-5DCA-432F-9A9F-90039AEA2C93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51" name="楕円 350">
                  <a:extLst>
                    <a:ext uri="{FF2B5EF4-FFF2-40B4-BE49-F238E27FC236}">
                      <a16:creationId xmlns:a16="http://schemas.microsoft.com/office/drawing/2014/main" id="{1FEE98A3-CC99-466A-989A-1B768104BE8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52" name="直線コネクタ 351">
                  <a:extLst>
                    <a:ext uri="{FF2B5EF4-FFF2-40B4-BE49-F238E27FC236}">
                      <a16:creationId xmlns:a16="http://schemas.microsoft.com/office/drawing/2014/main" id="{6A744CF1-2184-4821-B56B-F04E2F3A29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6" name="グループ化 305">
                <a:extLst>
                  <a:ext uri="{FF2B5EF4-FFF2-40B4-BE49-F238E27FC236}">
                    <a16:creationId xmlns:a16="http://schemas.microsoft.com/office/drawing/2014/main" id="{29645432-6C0D-480C-A2FA-27FCEF10BF34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49" name="楕円 348">
                  <a:extLst>
                    <a:ext uri="{FF2B5EF4-FFF2-40B4-BE49-F238E27FC236}">
                      <a16:creationId xmlns:a16="http://schemas.microsoft.com/office/drawing/2014/main" id="{B13F5D0F-9234-41D4-BE9A-67C69FFB6EA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50" name="直線コネクタ 349">
                  <a:extLst>
                    <a:ext uri="{FF2B5EF4-FFF2-40B4-BE49-F238E27FC236}">
                      <a16:creationId xmlns:a16="http://schemas.microsoft.com/office/drawing/2014/main" id="{32CF4096-D74F-4BD2-AF2E-9142904C71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7" name="グループ化 306">
                <a:extLst>
                  <a:ext uri="{FF2B5EF4-FFF2-40B4-BE49-F238E27FC236}">
                    <a16:creationId xmlns:a16="http://schemas.microsoft.com/office/drawing/2014/main" id="{40CD178B-84A2-4D8E-980E-F7D49C7EEA6A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47" name="楕円 346">
                  <a:extLst>
                    <a:ext uri="{FF2B5EF4-FFF2-40B4-BE49-F238E27FC236}">
                      <a16:creationId xmlns:a16="http://schemas.microsoft.com/office/drawing/2014/main" id="{123690C5-76F1-4004-8245-9B94D178181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48" name="直線コネクタ 347">
                  <a:extLst>
                    <a:ext uri="{FF2B5EF4-FFF2-40B4-BE49-F238E27FC236}">
                      <a16:creationId xmlns:a16="http://schemas.microsoft.com/office/drawing/2014/main" id="{6971441B-5101-4C86-B88B-BDEBDF68BD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8" name="グループ化 307">
                <a:extLst>
                  <a:ext uri="{FF2B5EF4-FFF2-40B4-BE49-F238E27FC236}">
                    <a16:creationId xmlns:a16="http://schemas.microsoft.com/office/drawing/2014/main" id="{D675B8C9-9B46-42AC-B939-5DB17E86200F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45" name="楕円 344">
                  <a:extLst>
                    <a:ext uri="{FF2B5EF4-FFF2-40B4-BE49-F238E27FC236}">
                      <a16:creationId xmlns:a16="http://schemas.microsoft.com/office/drawing/2014/main" id="{6B9063E6-4778-497E-9DFC-1CE77E0C236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46" name="直線コネクタ 345">
                  <a:extLst>
                    <a:ext uri="{FF2B5EF4-FFF2-40B4-BE49-F238E27FC236}">
                      <a16:creationId xmlns:a16="http://schemas.microsoft.com/office/drawing/2014/main" id="{E2E5BB8D-093D-4976-8E3D-D89FB52256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9" name="グループ化 308">
                <a:extLst>
                  <a:ext uri="{FF2B5EF4-FFF2-40B4-BE49-F238E27FC236}">
                    <a16:creationId xmlns:a16="http://schemas.microsoft.com/office/drawing/2014/main" id="{2B63F41C-D405-4214-97E0-31CB2885C16F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43" name="楕円 342">
                  <a:extLst>
                    <a:ext uri="{FF2B5EF4-FFF2-40B4-BE49-F238E27FC236}">
                      <a16:creationId xmlns:a16="http://schemas.microsoft.com/office/drawing/2014/main" id="{6F6C88D4-B9E6-400A-85AD-30ECACFC430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44" name="直線コネクタ 343">
                  <a:extLst>
                    <a:ext uri="{FF2B5EF4-FFF2-40B4-BE49-F238E27FC236}">
                      <a16:creationId xmlns:a16="http://schemas.microsoft.com/office/drawing/2014/main" id="{BA6CE490-DD4C-4E2A-99DB-E0DFD6D734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0" name="グループ化 309">
                <a:extLst>
                  <a:ext uri="{FF2B5EF4-FFF2-40B4-BE49-F238E27FC236}">
                    <a16:creationId xmlns:a16="http://schemas.microsoft.com/office/drawing/2014/main" id="{C532EB2E-6205-445C-941B-B71649779017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41" name="楕円 340">
                  <a:extLst>
                    <a:ext uri="{FF2B5EF4-FFF2-40B4-BE49-F238E27FC236}">
                      <a16:creationId xmlns:a16="http://schemas.microsoft.com/office/drawing/2014/main" id="{DC16A651-7A4E-4408-8FE4-B41B5B8AF02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42" name="直線コネクタ 341">
                  <a:extLst>
                    <a:ext uri="{FF2B5EF4-FFF2-40B4-BE49-F238E27FC236}">
                      <a16:creationId xmlns:a16="http://schemas.microsoft.com/office/drawing/2014/main" id="{4710A1CF-A069-484E-BA26-29AA7B8B72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1" name="グループ化 310">
                <a:extLst>
                  <a:ext uri="{FF2B5EF4-FFF2-40B4-BE49-F238E27FC236}">
                    <a16:creationId xmlns:a16="http://schemas.microsoft.com/office/drawing/2014/main" id="{481000B5-7279-42E2-BDB5-C5569FF82EC0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39" name="楕円 338">
                  <a:extLst>
                    <a:ext uri="{FF2B5EF4-FFF2-40B4-BE49-F238E27FC236}">
                      <a16:creationId xmlns:a16="http://schemas.microsoft.com/office/drawing/2014/main" id="{DE10884A-F307-477E-8194-14683BE491B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40" name="直線コネクタ 339">
                  <a:extLst>
                    <a:ext uri="{FF2B5EF4-FFF2-40B4-BE49-F238E27FC236}">
                      <a16:creationId xmlns:a16="http://schemas.microsoft.com/office/drawing/2014/main" id="{7CD9CD6B-C14D-49A3-8842-B47035927C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2" name="グループ化 311">
                <a:extLst>
                  <a:ext uri="{FF2B5EF4-FFF2-40B4-BE49-F238E27FC236}">
                    <a16:creationId xmlns:a16="http://schemas.microsoft.com/office/drawing/2014/main" id="{65AD6A4F-49A5-48C0-A96A-E53BA7257054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37" name="楕円 336">
                  <a:extLst>
                    <a:ext uri="{FF2B5EF4-FFF2-40B4-BE49-F238E27FC236}">
                      <a16:creationId xmlns:a16="http://schemas.microsoft.com/office/drawing/2014/main" id="{0F91A53C-38D8-408D-8668-5A13F2E08D3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38" name="直線コネクタ 337">
                  <a:extLst>
                    <a:ext uri="{FF2B5EF4-FFF2-40B4-BE49-F238E27FC236}">
                      <a16:creationId xmlns:a16="http://schemas.microsoft.com/office/drawing/2014/main" id="{8F13A6C7-89F3-4E48-94B2-4031090E02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3" name="グループ化 312">
                <a:extLst>
                  <a:ext uri="{FF2B5EF4-FFF2-40B4-BE49-F238E27FC236}">
                    <a16:creationId xmlns:a16="http://schemas.microsoft.com/office/drawing/2014/main" id="{0A6F2232-100F-4376-83AF-5C2E536DCF7B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35" name="楕円 334">
                  <a:extLst>
                    <a:ext uri="{FF2B5EF4-FFF2-40B4-BE49-F238E27FC236}">
                      <a16:creationId xmlns:a16="http://schemas.microsoft.com/office/drawing/2014/main" id="{98205024-5C52-4905-9CFF-78FF7695A50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36" name="直線コネクタ 335">
                  <a:extLst>
                    <a:ext uri="{FF2B5EF4-FFF2-40B4-BE49-F238E27FC236}">
                      <a16:creationId xmlns:a16="http://schemas.microsoft.com/office/drawing/2014/main" id="{4F513481-6B16-4E98-8E9F-4F7566E3D0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4" name="グループ化 313">
                <a:extLst>
                  <a:ext uri="{FF2B5EF4-FFF2-40B4-BE49-F238E27FC236}">
                    <a16:creationId xmlns:a16="http://schemas.microsoft.com/office/drawing/2014/main" id="{16E8E4C5-0959-41ED-85AB-143402526BEA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33" name="楕円 332">
                  <a:extLst>
                    <a:ext uri="{FF2B5EF4-FFF2-40B4-BE49-F238E27FC236}">
                      <a16:creationId xmlns:a16="http://schemas.microsoft.com/office/drawing/2014/main" id="{C8007380-BB00-423B-AD8C-9A0B2734232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34" name="直線コネクタ 333">
                  <a:extLst>
                    <a:ext uri="{FF2B5EF4-FFF2-40B4-BE49-F238E27FC236}">
                      <a16:creationId xmlns:a16="http://schemas.microsoft.com/office/drawing/2014/main" id="{EA0BEAF0-ADB2-4235-8451-505B52B867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5" name="グループ化 314">
                <a:extLst>
                  <a:ext uri="{FF2B5EF4-FFF2-40B4-BE49-F238E27FC236}">
                    <a16:creationId xmlns:a16="http://schemas.microsoft.com/office/drawing/2014/main" id="{63D0E43C-ECC4-4DC3-8A7B-279A04E91CD1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31" name="楕円 330">
                  <a:extLst>
                    <a:ext uri="{FF2B5EF4-FFF2-40B4-BE49-F238E27FC236}">
                      <a16:creationId xmlns:a16="http://schemas.microsoft.com/office/drawing/2014/main" id="{0CE84127-447F-4399-9156-4270022A804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32" name="直線コネクタ 331">
                  <a:extLst>
                    <a:ext uri="{FF2B5EF4-FFF2-40B4-BE49-F238E27FC236}">
                      <a16:creationId xmlns:a16="http://schemas.microsoft.com/office/drawing/2014/main" id="{67E00811-1644-4B18-8BC4-5517839316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6" name="グループ化 315">
                <a:extLst>
                  <a:ext uri="{FF2B5EF4-FFF2-40B4-BE49-F238E27FC236}">
                    <a16:creationId xmlns:a16="http://schemas.microsoft.com/office/drawing/2014/main" id="{0D78F8B4-E3A3-497D-8CCD-E422ACBFA231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29" name="楕円 328">
                  <a:extLst>
                    <a:ext uri="{FF2B5EF4-FFF2-40B4-BE49-F238E27FC236}">
                      <a16:creationId xmlns:a16="http://schemas.microsoft.com/office/drawing/2014/main" id="{D0147359-D81E-4A13-8B1A-6C7C786635E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30" name="直線コネクタ 329">
                  <a:extLst>
                    <a:ext uri="{FF2B5EF4-FFF2-40B4-BE49-F238E27FC236}">
                      <a16:creationId xmlns:a16="http://schemas.microsoft.com/office/drawing/2014/main" id="{47021EFA-49DB-45A9-A455-4FB29A7A28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7" name="グループ化 316">
                <a:extLst>
                  <a:ext uri="{FF2B5EF4-FFF2-40B4-BE49-F238E27FC236}">
                    <a16:creationId xmlns:a16="http://schemas.microsoft.com/office/drawing/2014/main" id="{066B0D38-B3FF-43AE-BFC0-43506EE7B048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27" name="楕円 326">
                  <a:extLst>
                    <a:ext uri="{FF2B5EF4-FFF2-40B4-BE49-F238E27FC236}">
                      <a16:creationId xmlns:a16="http://schemas.microsoft.com/office/drawing/2014/main" id="{FDBC67D9-38DF-4BE5-8625-3C3005987A0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28" name="直線コネクタ 327">
                  <a:extLst>
                    <a:ext uri="{FF2B5EF4-FFF2-40B4-BE49-F238E27FC236}">
                      <a16:creationId xmlns:a16="http://schemas.microsoft.com/office/drawing/2014/main" id="{63589AFE-BFFC-4D8A-83AB-9A93D5C243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8" name="グループ化 317">
                <a:extLst>
                  <a:ext uri="{FF2B5EF4-FFF2-40B4-BE49-F238E27FC236}">
                    <a16:creationId xmlns:a16="http://schemas.microsoft.com/office/drawing/2014/main" id="{562798FA-08AE-4478-8DF8-2C4DBDAA4D17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25" name="楕円 324">
                  <a:extLst>
                    <a:ext uri="{FF2B5EF4-FFF2-40B4-BE49-F238E27FC236}">
                      <a16:creationId xmlns:a16="http://schemas.microsoft.com/office/drawing/2014/main" id="{B9542665-7692-4A30-89BD-524D2DC9A38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26" name="直線コネクタ 325">
                  <a:extLst>
                    <a:ext uri="{FF2B5EF4-FFF2-40B4-BE49-F238E27FC236}">
                      <a16:creationId xmlns:a16="http://schemas.microsoft.com/office/drawing/2014/main" id="{7479E9DC-36FF-4ABD-9845-78187BDFD4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9" name="グループ化 318">
                <a:extLst>
                  <a:ext uri="{FF2B5EF4-FFF2-40B4-BE49-F238E27FC236}">
                    <a16:creationId xmlns:a16="http://schemas.microsoft.com/office/drawing/2014/main" id="{C3FC6289-17E8-4421-8792-952E884D214E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23" name="楕円 322">
                  <a:extLst>
                    <a:ext uri="{FF2B5EF4-FFF2-40B4-BE49-F238E27FC236}">
                      <a16:creationId xmlns:a16="http://schemas.microsoft.com/office/drawing/2014/main" id="{788427AC-B024-4E8D-A499-491C3744635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24" name="直線コネクタ 323">
                  <a:extLst>
                    <a:ext uri="{FF2B5EF4-FFF2-40B4-BE49-F238E27FC236}">
                      <a16:creationId xmlns:a16="http://schemas.microsoft.com/office/drawing/2014/main" id="{974E2EBD-C068-4A9D-B0A3-D5B494782F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0" name="グループ化 319">
                <a:extLst>
                  <a:ext uri="{FF2B5EF4-FFF2-40B4-BE49-F238E27FC236}">
                    <a16:creationId xmlns:a16="http://schemas.microsoft.com/office/drawing/2014/main" id="{DA5EF3BB-36DB-4D7D-B837-A26ABB095F28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321" name="楕円 320">
                  <a:extLst>
                    <a:ext uri="{FF2B5EF4-FFF2-40B4-BE49-F238E27FC236}">
                      <a16:creationId xmlns:a16="http://schemas.microsoft.com/office/drawing/2014/main" id="{F86F2CD1-08DE-4962-80AD-0DE68C02865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22" name="直線コネクタ 321">
                  <a:extLst>
                    <a:ext uri="{FF2B5EF4-FFF2-40B4-BE49-F238E27FC236}">
                      <a16:creationId xmlns:a16="http://schemas.microsoft.com/office/drawing/2014/main" id="{D727D557-740E-49B9-B75D-D2A9F4FE2A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01" name="グループ化 400">
            <a:extLst>
              <a:ext uri="{FF2B5EF4-FFF2-40B4-BE49-F238E27FC236}">
                <a16:creationId xmlns:a16="http://schemas.microsoft.com/office/drawing/2014/main" id="{2572D8A4-158E-476A-A864-5C35A78AD0DF}"/>
              </a:ext>
            </a:extLst>
          </p:cNvPr>
          <p:cNvGrpSpPr/>
          <p:nvPr/>
        </p:nvGrpSpPr>
        <p:grpSpPr>
          <a:xfrm>
            <a:off x="4666705" y="2491398"/>
            <a:ext cx="1089919" cy="346825"/>
            <a:chOff x="3034888" y="1132282"/>
            <a:chExt cx="1089919" cy="346825"/>
          </a:xfrm>
        </p:grpSpPr>
        <p:grpSp>
          <p:nvGrpSpPr>
            <p:cNvPr id="402" name="グループ化 401">
              <a:extLst>
                <a:ext uri="{FF2B5EF4-FFF2-40B4-BE49-F238E27FC236}">
                  <a16:creationId xmlns:a16="http://schemas.microsoft.com/office/drawing/2014/main" id="{32A21CFF-56FC-4032-B74B-8B613910E944}"/>
                </a:ext>
              </a:extLst>
            </p:cNvPr>
            <p:cNvGrpSpPr/>
            <p:nvPr/>
          </p:nvGrpSpPr>
          <p:grpSpPr>
            <a:xfrm>
              <a:off x="3034888" y="1132282"/>
              <a:ext cx="1089919" cy="164207"/>
              <a:chOff x="3034888" y="1132282"/>
              <a:chExt cx="1089919" cy="164207"/>
            </a:xfrm>
          </p:grpSpPr>
          <p:grpSp>
            <p:nvGrpSpPr>
              <p:cNvPr id="452" name="グループ化 451">
                <a:extLst>
                  <a:ext uri="{FF2B5EF4-FFF2-40B4-BE49-F238E27FC236}">
                    <a16:creationId xmlns:a16="http://schemas.microsoft.com/office/drawing/2014/main" id="{6B06B499-B7D1-4366-8EA2-1731BEE5E4AC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98" name="楕円 497">
                  <a:extLst>
                    <a:ext uri="{FF2B5EF4-FFF2-40B4-BE49-F238E27FC236}">
                      <a16:creationId xmlns:a16="http://schemas.microsoft.com/office/drawing/2014/main" id="{D83B5203-B47D-44EB-8318-8A10BF4B12C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99" name="直線コネクタ 498">
                  <a:extLst>
                    <a:ext uri="{FF2B5EF4-FFF2-40B4-BE49-F238E27FC236}">
                      <a16:creationId xmlns:a16="http://schemas.microsoft.com/office/drawing/2014/main" id="{59054EFC-0F94-43EB-A0E6-5D097B52C8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3" name="グループ化 452">
                <a:extLst>
                  <a:ext uri="{FF2B5EF4-FFF2-40B4-BE49-F238E27FC236}">
                    <a16:creationId xmlns:a16="http://schemas.microsoft.com/office/drawing/2014/main" id="{09019816-888D-408E-BE24-7289A726495D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96" name="楕円 495">
                  <a:extLst>
                    <a:ext uri="{FF2B5EF4-FFF2-40B4-BE49-F238E27FC236}">
                      <a16:creationId xmlns:a16="http://schemas.microsoft.com/office/drawing/2014/main" id="{76E2F52C-4071-423C-89C0-989154358B7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97" name="直線コネクタ 496">
                  <a:extLst>
                    <a:ext uri="{FF2B5EF4-FFF2-40B4-BE49-F238E27FC236}">
                      <a16:creationId xmlns:a16="http://schemas.microsoft.com/office/drawing/2014/main" id="{ABE2CA60-7971-4BFC-B3DF-EBAE478FB5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4" name="グループ化 453">
                <a:extLst>
                  <a:ext uri="{FF2B5EF4-FFF2-40B4-BE49-F238E27FC236}">
                    <a16:creationId xmlns:a16="http://schemas.microsoft.com/office/drawing/2014/main" id="{F943AF45-AE79-4251-BBCA-A80FCC066973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94" name="楕円 493">
                  <a:extLst>
                    <a:ext uri="{FF2B5EF4-FFF2-40B4-BE49-F238E27FC236}">
                      <a16:creationId xmlns:a16="http://schemas.microsoft.com/office/drawing/2014/main" id="{E8F40A32-03CA-42A6-BBD4-FFD4D8A3048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95" name="直線コネクタ 494">
                  <a:extLst>
                    <a:ext uri="{FF2B5EF4-FFF2-40B4-BE49-F238E27FC236}">
                      <a16:creationId xmlns:a16="http://schemas.microsoft.com/office/drawing/2014/main" id="{827BBEA6-573E-45C8-8656-AD9AF6B8E1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5" name="グループ化 454">
                <a:extLst>
                  <a:ext uri="{FF2B5EF4-FFF2-40B4-BE49-F238E27FC236}">
                    <a16:creationId xmlns:a16="http://schemas.microsoft.com/office/drawing/2014/main" id="{756302E2-35E9-4B9A-A924-4EC36BD1C32A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92" name="楕円 491">
                  <a:extLst>
                    <a:ext uri="{FF2B5EF4-FFF2-40B4-BE49-F238E27FC236}">
                      <a16:creationId xmlns:a16="http://schemas.microsoft.com/office/drawing/2014/main" id="{C856F31A-2166-4CD4-BEED-7E1E2C35070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93" name="直線コネクタ 492">
                  <a:extLst>
                    <a:ext uri="{FF2B5EF4-FFF2-40B4-BE49-F238E27FC236}">
                      <a16:creationId xmlns:a16="http://schemas.microsoft.com/office/drawing/2014/main" id="{4C6B08B2-15CC-4690-A1BE-9ACC783250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6" name="グループ化 455">
                <a:extLst>
                  <a:ext uri="{FF2B5EF4-FFF2-40B4-BE49-F238E27FC236}">
                    <a16:creationId xmlns:a16="http://schemas.microsoft.com/office/drawing/2014/main" id="{C1CAEEF3-962B-4E9B-900E-C48C2ADCABE2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90" name="楕円 489">
                  <a:extLst>
                    <a:ext uri="{FF2B5EF4-FFF2-40B4-BE49-F238E27FC236}">
                      <a16:creationId xmlns:a16="http://schemas.microsoft.com/office/drawing/2014/main" id="{EB3D6C72-03BF-41B2-BA4C-516CAACA5BD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91" name="直線コネクタ 490">
                  <a:extLst>
                    <a:ext uri="{FF2B5EF4-FFF2-40B4-BE49-F238E27FC236}">
                      <a16:creationId xmlns:a16="http://schemas.microsoft.com/office/drawing/2014/main" id="{393B40F9-9223-47DE-A078-8AF960DAC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7" name="グループ化 456">
                <a:extLst>
                  <a:ext uri="{FF2B5EF4-FFF2-40B4-BE49-F238E27FC236}">
                    <a16:creationId xmlns:a16="http://schemas.microsoft.com/office/drawing/2014/main" id="{67644BED-B053-4A59-8DCE-6C1C47A31624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88" name="楕円 487">
                  <a:extLst>
                    <a:ext uri="{FF2B5EF4-FFF2-40B4-BE49-F238E27FC236}">
                      <a16:creationId xmlns:a16="http://schemas.microsoft.com/office/drawing/2014/main" id="{DB67962B-E1AD-4A4B-A93C-273F7073450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89" name="直線コネクタ 488">
                  <a:extLst>
                    <a:ext uri="{FF2B5EF4-FFF2-40B4-BE49-F238E27FC236}">
                      <a16:creationId xmlns:a16="http://schemas.microsoft.com/office/drawing/2014/main" id="{B33B0EA6-561D-4A21-9B97-F9EFA9080A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8" name="グループ化 457">
                <a:extLst>
                  <a:ext uri="{FF2B5EF4-FFF2-40B4-BE49-F238E27FC236}">
                    <a16:creationId xmlns:a16="http://schemas.microsoft.com/office/drawing/2014/main" id="{E3B54C0F-9530-4F7E-AB51-866AE900D85A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86" name="楕円 485">
                  <a:extLst>
                    <a:ext uri="{FF2B5EF4-FFF2-40B4-BE49-F238E27FC236}">
                      <a16:creationId xmlns:a16="http://schemas.microsoft.com/office/drawing/2014/main" id="{56BC030A-4C05-40A3-AB57-F9EAC7086C8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87" name="直線コネクタ 486">
                  <a:extLst>
                    <a:ext uri="{FF2B5EF4-FFF2-40B4-BE49-F238E27FC236}">
                      <a16:creationId xmlns:a16="http://schemas.microsoft.com/office/drawing/2014/main" id="{937797F4-0781-41A0-922E-32C19F0B01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9" name="グループ化 458">
                <a:extLst>
                  <a:ext uri="{FF2B5EF4-FFF2-40B4-BE49-F238E27FC236}">
                    <a16:creationId xmlns:a16="http://schemas.microsoft.com/office/drawing/2014/main" id="{F6F4D4AE-0706-499F-BE03-DAC000D84BD1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84" name="楕円 483">
                  <a:extLst>
                    <a:ext uri="{FF2B5EF4-FFF2-40B4-BE49-F238E27FC236}">
                      <a16:creationId xmlns:a16="http://schemas.microsoft.com/office/drawing/2014/main" id="{8642A54B-F123-4A51-A9D6-441F061D16E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85" name="直線コネクタ 484">
                  <a:extLst>
                    <a:ext uri="{FF2B5EF4-FFF2-40B4-BE49-F238E27FC236}">
                      <a16:creationId xmlns:a16="http://schemas.microsoft.com/office/drawing/2014/main" id="{B6DD60C5-BF1D-4376-8369-CD918F4E2D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0" name="グループ化 459">
                <a:extLst>
                  <a:ext uri="{FF2B5EF4-FFF2-40B4-BE49-F238E27FC236}">
                    <a16:creationId xmlns:a16="http://schemas.microsoft.com/office/drawing/2014/main" id="{38D175A0-DECC-4B08-A6AA-81EF71B66B15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82" name="楕円 481">
                  <a:extLst>
                    <a:ext uri="{FF2B5EF4-FFF2-40B4-BE49-F238E27FC236}">
                      <a16:creationId xmlns:a16="http://schemas.microsoft.com/office/drawing/2014/main" id="{6E9F77B2-2263-4270-A587-5F95BB5BA6D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83" name="直線コネクタ 482">
                  <a:extLst>
                    <a:ext uri="{FF2B5EF4-FFF2-40B4-BE49-F238E27FC236}">
                      <a16:creationId xmlns:a16="http://schemas.microsoft.com/office/drawing/2014/main" id="{C8AAEDB7-C6DA-40FF-9238-80AA2A73A7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1" name="グループ化 460">
                <a:extLst>
                  <a:ext uri="{FF2B5EF4-FFF2-40B4-BE49-F238E27FC236}">
                    <a16:creationId xmlns:a16="http://schemas.microsoft.com/office/drawing/2014/main" id="{5263C37A-870C-45E6-85BF-C75F06851603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80" name="楕円 479">
                  <a:extLst>
                    <a:ext uri="{FF2B5EF4-FFF2-40B4-BE49-F238E27FC236}">
                      <a16:creationId xmlns:a16="http://schemas.microsoft.com/office/drawing/2014/main" id="{60143DE3-E2AC-45FC-8DFB-A3EAD12B2B1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81" name="直線コネクタ 480">
                  <a:extLst>
                    <a:ext uri="{FF2B5EF4-FFF2-40B4-BE49-F238E27FC236}">
                      <a16:creationId xmlns:a16="http://schemas.microsoft.com/office/drawing/2014/main" id="{4F2FBDFD-C4B8-4B7A-97FE-926763C280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2" name="グループ化 461">
                <a:extLst>
                  <a:ext uri="{FF2B5EF4-FFF2-40B4-BE49-F238E27FC236}">
                    <a16:creationId xmlns:a16="http://schemas.microsoft.com/office/drawing/2014/main" id="{7E96EA9D-11AE-49D0-9BF6-90E2E6956D93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78" name="楕円 477">
                  <a:extLst>
                    <a:ext uri="{FF2B5EF4-FFF2-40B4-BE49-F238E27FC236}">
                      <a16:creationId xmlns:a16="http://schemas.microsoft.com/office/drawing/2014/main" id="{D334B6E9-0603-45E4-A410-85FBDD9F419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79" name="直線コネクタ 478">
                  <a:extLst>
                    <a:ext uri="{FF2B5EF4-FFF2-40B4-BE49-F238E27FC236}">
                      <a16:creationId xmlns:a16="http://schemas.microsoft.com/office/drawing/2014/main" id="{AEE1B3A2-2630-4DC2-B070-EEF6BC6CC7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3" name="グループ化 462">
                <a:extLst>
                  <a:ext uri="{FF2B5EF4-FFF2-40B4-BE49-F238E27FC236}">
                    <a16:creationId xmlns:a16="http://schemas.microsoft.com/office/drawing/2014/main" id="{D0471C8A-E445-4139-BB95-AE5734B2630E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76" name="楕円 475">
                  <a:extLst>
                    <a:ext uri="{FF2B5EF4-FFF2-40B4-BE49-F238E27FC236}">
                      <a16:creationId xmlns:a16="http://schemas.microsoft.com/office/drawing/2014/main" id="{FC4F20D5-1636-42E0-AF6C-458FF1B7A07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77" name="直線コネクタ 476">
                  <a:extLst>
                    <a:ext uri="{FF2B5EF4-FFF2-40B4-BE49-F238E27FC236}">
                      <a16:creationId xmlns:a16="http://schemas.microsoft.com/office/drawing/2014/main" id="{064908B0-8FC1-44E9-9DE1-7FE523D2E3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4" name="グループ化 463">
                <a:extLst>
                  <a:ext uri="{FF2B5EF4-FFF2-40B4-BE49-F238E27FC236}">
                    <a16:creationId xmlns:a16="http://schemas.microsoft.com/office/drawing/2014/main" id="{391636D3-6B6E-41ED-B68D-FE293FE082BE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74" name="楕円 473">
                  <a:extLst>
                    <a:ext uri="{FF2B5EF4-FFF2-40B4-BE49-F238E27FC236}">
                      <a16:creationId xmlns:a16="http://schemas.microsoft.com/office/drawing/2014/main" id="{61F0F01C-32F2-411C-AF03-5E01FCDD823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75" name="直線コネクタ 474">
                  <a:extLst>
                    <a:ext uri="{FF2B5EF4-FFF2-40B4-BE49-F238E27FC236}">
                      <a16:creationId xmlns:a16="http://schemas.microsoft.com/office/drawing/2014/main" id="{774F88C1-411A-498E-9DA6-AB11C661A2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5" name="グループ化 464">
                <a:extLst>
                  <a:ext uri="{FF2B5EF4-FFF2-40B4-BE49-F238E27FC236}">
                    <a16:creationId xmlns:a16="http://schemas.microsoft.com/office/drawing/2014/main" id="{B00761A9-1A90-4C13-9FAD-004E3F600F86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72" name="楕円 471">
                  <a:extLst>
                    <a:ext uri="{FF2B5EF4-FFF2-40B4-BE49-F238E27FC236}">
                      <a16:creationId xmlns:a16="http://schemas.microsoft.com/office/drawing/2014/main" id="{ACB09C1C-0B84-4656-9127-3FC5230EAB3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73" name="直線コネクタ 472">
                  <a:extLst>
                    <a:ext uri="{FF2B5EF4-FFF2-40B4-BE49-F238E27FC236}">
                      <a16:creationId xmlns:a16="http://schemas.microsoft.com/office/drawing/2014/main" id="{EDEE7985-3A2C-43AF-A4F9-96905987D3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6" name="グループ化 465">
                <a:extLst>
                  <a:ext uri="{FF2B5EF4-FFF2-40B4-BE49-F238E27FC236}">
                    <a16:creationId xmlns:a16="http://schemas.microsoft.com/office/drawing/2014/main" id="{4FF0A384-65A9-43F2-895A-20DDF9C63D0D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70" name="楕円 469">
                  <a:extLst>
                    <a:ext uri="{FF2B5EF4-FFF2-40B4-BE49-F238E27FC236}">
                      <a16:creationId xmlns:a16="http://schemas.microsoft.com/office/drawing/2014/main" id="{F605F1A2-87B8-4D5E-98C5-132EEC61B46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71" name="直線コネクタ 470">
                  <a:extLst>
                    <a:ext uri="{FF2B5EF4-FFF2-40B4-BE49-F238E27FC236}">
                      <a16:creationId xmlns:a16="http://schemas.microsoft.com/office/drawing/2014/main" id="{10E3DFB3-3502-4E55-B018-FB3EAAB177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7" name="グループ化 466">
                <a:extLst>
                  <a:ext uri="{FF2B5EF4-FFF2-40B4-BE49-F238E27FC236}">
                    <a16:creationId xmlns:a16="http://schemas.microsoft.com/office/drawing/2014/main" id="{F08D4A99-5FC4-4C01-995D-3DD0AF8A35EC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68" name="楕円 467">
                  <a:extLst>
                    <a:ext uri="{FF2B5EF4-FFF2-40B4-BE49-F238E27FC236}">
                      <a16:creationId xmlns:a16="http://schemas.microsoft.com/office/drawing/2014/main" id="{B82C90BB-250F-4749-B1E0-F5AA4422485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69" name="直線コネクタ 468">
                  <a:extLst>
                    <a:ext uri="{FF2B5EF4-FFF2-40B4-BE49-F238E27FC236}">
                      <a16:creationId xmlns:a16="http://schemas.microsoft.com/office/drawing/2014/main" id="{F4C63E5F-DA02-4886-9935-248ED53F30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03" name="グループ化 402">
              <a:extLst>
                <a:ext uri="{FF2B5EF4-FFF2-40B4-BE49-F238E27FC236}">
                  <a16:creationId xmlns:a16="http://schemas.microsoft.com/office/drawing/2014/main" id="{8290815F-70F4-4A0A-8643-CEE8D52BD371}"/>
                </a:ext>
              </a:extLst>
            </p:cNvPr>
            <p:cNvGrpSpPr/>
            <p:nvPr/>
          </p:nvGrpSpPr>
          <p:grpSpPr>
            <a:xfrm rot="10800000">
              <a:off x="3034888" y="1314900"/>
              <a:ext cx="1089919" cy="164207"/>
              <a:chOff x="3034888" y="1132282"/>
              <a:chExt cx="1089919" cy="164207"/>
            </a:xfrm>
          </p:grpSpPr>
          <p:grpSp>
            <p:nvGrpSpPr>
              <p:cNvPr id="404" name="グループ化 403">
                <a:extLst>
                  <a:ext uri="{FF2B5EF4-FFF2-40B4-BE49-F238E27FC236}">
                    <a16:creationId xmlns:a16="http://schemas.microsoft.com/office/drawing/2014/main" id="{C9DE788E-E8AA-4675-AF32-EBC109FC855E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50" name="楕円 449">
                  <a:extLst>
                    <a:ext uri="{FF2B5EF4-FFF2-40B4-BE49-F238E27FC236}">
                      <a16:creationId xmlns:a16="http://schemas.microsoft.com/office/drawing/2014/main" id="{A332E316-CC7B-47D5-BE9B-EED9F72B7C8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51" name="直線コネクタ 450">
                  <a:extLst>
                    <a:ext uri="{FF2B5EF4-FFF2-40B4-BE49-F238E27FC236}">
                      <a16:creationId xmlns:a16="http://schemas.microsoft.com/office/drawing/2014/main" id="{0C3324BF-69E9-4AE2-9EC2-9826B52329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5" name="グループ化 404">
                <a:extLst>
                  <a:ext uri="{FF2B5EF4-FFF2-40B4-BE49-F238E27FC236}">
                    <a16:creationId xmlns:a16="http://schemas.microsoft.com/office/drawing/2014/main" id="{9ED6F936-880E-4343-9259-AFB148459A0E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48" name="楕円 447">
                  <a:extLst>
                    <a:ext uri="{FF2B5EF4-FFF2-40B4-BE49-F238E27FC236}">
                      <a16:creationId xmlns:a16="http://schemas.microsoft.com/office/drawing/2014/main" id="{E8B6B078-D24A-4B20-8272-50E04D650D9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49" name="直線コネクタ 448">
                  <a:extLst>
                    <a:ext uri="{FF2B5EF4-FFF2-40B4-BE49-F238E27FC236}">
                      <a16:creationId xmlns:a16="http://schemas.microsoft.com/office/drawing/2014/main" id="{EF7C250A-D0A6-45B3-A14E-9B235060C0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6" name="グループ化 405">
                <a:extLst>
                  <a:ext uri="{FF2B5EF4-FFF2-40B4-BE49-F238E27FC236}">
                    <a16:creationId xmlns:a16="http://schemas.microsoft.com/office/drawing/2014/main" id="{1F70EC6B-F751-4796-80B9-D27EDBFFA8A9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46" name="楕円 445">
                  <a:extLst>
                    <a:ext uri="{FF2B5EF4-FFF2-40B4-BE49-F238E27FC236}">
                      <a16:creationId xmlns:a16="http://schemas.microsoft.com/office/drawing/2014/main" id="{6C474B99-4E7F-4F2A-8DC4-DE7F0F8F200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47" name="直線コネクタ 446">
                  <a:extLst>
                    <a:ext uri="{FF2B5EF4-FFF2-40B4-BE49-F238E27FC236}">
                      <a16:creationId xmlns:a16="http://schemas.microsoft.com/office/drawing/2014/main" id="{40229647-2DBF-41A6-A53A-42154671AA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7" name="グループ化 406">
                <a:extLst>
                  <a:ext uri="{FF2B5EF4-FFF2-40B4-BE49-F238E27FC236}">
                    <a16:creationId xmlns:a16="http://schemas.microsoft.com/office/drawing/2014/main" id="{63230171-DC3F-4018-B6D4-746663748D93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44" name="楕円 443">
                  <a:extLst>
                    <a:ext uri="{FF2B5EF4-FFF2-40B4-BE49-F238E27FC236}">
                      <a16:creationId xmlns:a16="http://schemas.microsoft.com/office/drawing/2014/main" id="{9BA5C704-2F38-478E-9205-8FAA08BE27F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45" name="直線コネクタ 444">
                  <a:extLst>
                    <a:ext uri="{FF2B5EF4-FFF2-40B4-BE49-F238E27FC236}">
                      <a16:creationId xmlns:a16="http://schemas.microsoft.com/office/drawing/2014/main" id="{DCC37019-2168-40C6-9514-9615EE91A4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8" name="グループ化 407">
                <a:extLst>
                  <a:ext uri="{FF2B5EF4-FFF2-40B4-BE49-F238E27FC236}">
                    <a16:creationId xmlns:a16="http://schemas.microsoft.com/office/drawing/2014/main" id="{5DE92FB7-BEC3-4970-868B-C6D23B8DAB8D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42" name="楕円 441">
                  <a:extLst>
                    <a:ext uri="{FF2B5EF4-FFF2-40B4-BE49-F238E27FC236}">
                      <a16:creationId xmlns:a16="http://schemas.microsoft.com/office/drawing/2014/main" id="{6E446881-D79C-4191-8A4D-2363F935D4D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43" name="直線コネクタ 442">
                  <a:extLst>
                    <a:ext uri="{FF2B5EF4-FFF2-40B4-BE49-F238E27FC236}">
                      <a16:creationId xmlns:a16="http://schemas.microsoft.com/office/drawing/2014/main" id="{3BA944D8-3279-4683-894F-DAAB12627A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9" name="グループ化 408">
                <a:extLst>
                  <a:ext uri="{FF2B5EF4-FFF2-40B4-BE49-F238E27FC236}">
                    <a16:creationId xmlns:a16="http://schemas.microsoft.com/office/drawing/2014/main" id="{9028BF26-A4B3-4463-85A9-8300588970D4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40" name="楕円 439">
                  <a:extLst>
                    <a:ext uri="{FF2B5EF4-FFF2-40B4-BE49-F238E27FC236}">
                      <a16:creationId xmlns:a16="http://schemas.microsoft.com/office/drawing/2014/main" id="{BC350EBF-D3B7-4F96-BA5A-FEC8A1802AD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41" name="直線コネクタ 440">
                  <a:extLst>
                    <a:ext uri="{FF2B5EF4-FFF2-40B4-BE49-F238E27FC236}">
                      <a16:creationId xmlns:a16="http://schemas.microsoft.com/office/drawing/2014/main" id="{14E559C2-6306-42EA-80AD-26AC07A718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0" name="グループ化 409">
                <a:extLst>
                  <a:ext uri="{FF2B5EF4-FFF2-40B4-BE49-F238E27FC236}">
                    <a16:creationId xmlns:a16="http://schemas.microsoft.com/office/drawing/2014/main" id="{431680DA-74D2-43B8-9626-67F4A3497F33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38" name="楕円 437">
                  <a:extLst>
                    <a:ext uri="{FF2B5EF4-FFF2-40B4-BE49-F238E27FC236}">
                      <a16:creationId xmlns:a16="http://schemas.microsoft.com/office/drawing/2014/main" id="{27E8D316-8A69-470A-AF53-768FA424AD0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39" name="直線コネクタ 438">
                  <a:extLst>
                    <a:ext uri="{FF2B5EF4-FFF2-40B4-BE49-F238E27FC236}">
                      <a16:creationId xmlns:a16="http://schemas.microsoft.com/office/drawing/2014/main" id="{15B2F45E-F71A-423D-9F99-76DFC863AC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1" name="グループ化 410">
                <a:extLst>
                  <a:ext uri="{FF2B5EF4-FFF2-40B4-BE49-F238E27FC236}">
                    <a16:creationId xmlns:a16="http://schemas.microsoft.com/office/drawing/2014/main" id="{69B70268-98F2-40BD-9612-01C2C71BD2CD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36" name="楕円 435">
                  <a:extLst>
                    <a:ext uri="{FF2B5EF4-FFF2-40B4-BE49-F238E27FC236}">
                      <a16:creationId xmlns:a16="http://schemas.microsoft.com/office/drawing/2014/main" id="{85D4969E-D672-491D-8B07-FB2F1C1360F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37" name="直線コネクタ 436">
                  <a:extLst>
                    <a:ext uri="{FF2B5EF4-FFF2-40B4-BE49-F238E27FC236}">
                      <a16:creationId xmlns:a16="http://schemas.microsoft.com/office/drawing/2014/main" id="{908030F4-051F-4145-8266-51C73EDB17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2" name="グループ化 411">
                <a:extLst>
                  <a:ext uri="{FF2B5EF4-FFF2-40B4-BE49-F238E27FC236}">
                    <a16:creationId xmlns:a16="http://schemas.microsoft.com/office/drawing/2014/main" id="{13F8F3EB-E6EA-4976-A4EA-47A42AF5ACDF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34" name="楕円 433">
                  <a:extLst>
                    <a:ext uri="{FF2B5EF4-FFF2-40B4-BE49-F238E27FC236}">
                      <a16:creationId xmlns:a16="http://schemas.microsoft.com/office/drawing/2014/main" id="{F59D5691-C179-4C56-B86F-2D9F18B15C1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35" name="直線コネクタ 434">
                  <a:extLst>
                    <a:ext uri="{FF2B5EF4-FFF2-40B4-BE49-F238E27FC236}">
                      <a16:creationId xmlns:a16="http://schemas.microsoft.com/office/drawing/2014/main" id="{045A719B-0A5C-4EAC-8859-BDF41ABC20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3" name="グループ化 412">
                <a:extLst>
                  <a:ext uri="{FF2B5EF4-FFF2-40B4-BE49-F238E27FC236}">
                    <a16:creationId xmlns:a16="http://schemas.microsoft.com/office/drawing/2014/main" id="{8302277F-F507-4AFD-A9FE-596398BDA2EB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32" name="楕円 431">
                  <a:extLst>
                    <a:ext uri="{FF2B5EF4-FFF2-40B4-BE49-F238E27FC236}">
                      <a16:creationId xmlns:a16="http://schemas.microsoft.com/office/drawing/2014/main" id="{AE078DB4-22EE-4DF9-9496-90B4CAA6CFC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33" name="直線コネクタ 432">
                  <a:extLst>
                    <a:ext uri="{FF2B5EF4-FFF2-40B4-BE49-F238E27FC236}">
                      <a16:creationId xmlns:a16="http://schemas.microsoft.com/office/drawing/2014/main" id="{FAC1EAAB-55CE-4816-9984-D0BD1825EA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4" name="グループ化 413">
                <a:extLst>
                  <a:ext uri="{FF2B5EF4-FFF2-40B4-BE49-F238E27FC236}">
                    <a16:creationId xmlns:a16="http://schemas.microsoft.com/office/drawing/2014/main" id="{BD9B5CE7-F754-4EFC-A577-F71CDE4F3FDA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30" name="楕円 429">
                  <a:extLst>
                    <a:ext uri="{FF2B5EF4-FFF2-40B4-BE49-F238E27FC236}">
                      <a16:creationId xmlns:a16="http://schemas.microsoft.com/office/drawing/2014/main" id="{039D4E1A-1A48-4BDA-9577-F65BB122FCF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31" name="直線コネクタ 430">
                  <a:extLst>
                    <a:ext uri="{FF2B5EF4-FFF2-40B4-BE49-F238E27FC236}">
                      <a16:creationId xmlns:a16="http://schemas.microsoft.com/office/drawing/2014/main" id="{CBDC49D7-E9DE-4E43-9BFF-4F57B660E2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5" name="グループ化 414">
                <a:extLst>
                  <a:ext uri="{FF2B5EF4-FFF2-40B4-BE49-F238E27FC236}">
                    <a16:creationId xmlns:a16="http://schemas.microsoft.com/office/drawing/2014/main" id="{C950469B-71FD-4CC1-8165-17B4A6211394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28" name="楕円 427">
                  <a:extLst>
                    <a:ext uri="{FF2B5EF4-FFF2-40B4-BE49-F238E27FC236}">
                      <a16:creationId xmlns:a16="http://schemas.microsoft.com/office/drawing/2014/main" id="{373D1806-6FF9-4BBD-AF60-30FF60696FA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29" name="直線コネクタ 428">
                  <a:extLst>
                    <a:ext uri="{FF2B5EF4-FFF2-40B4-BE49-F238E27FC236}">
                      <a16:creationId xmlns:a16="http://schemas.microsoft.com/office/drawing/2014/main" id="{EDD82A82-6C13-4E81-8B5B-5A394FAAD1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6" name="グループ化 415">
                <a:extLst>
                  <a:ext uri="{FF2B5EF4-FFF2-40B4-BE49-F238E27FC236}">
                    <a16:creationId xmlns:a16="http://schemas.microsoft.com/office/drawing/2014/main" id="{CF981149-813D-4456-AA7C-EE54C87CB123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26" name="楕円 425">
                  <a:extLst>
                    <a:ext uri="{FF2B5EF4-FFF2-40B4-BE49-F238E27FC236}">
                      <a16:creationId xmlns:a16="http://schemas.microsoft.com/office/drawing/2014/main" id="{BBAF462D-B664-4F97-AAB3-18CAEB6404A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27" name="直線コネクタ 426">
                  <a:extLst>
                    <a:ext uri="{FF2B5EF4-FFF2-40B4-BE49-F238E27FC236}">
                      <a16:creationId xmlns:a16="http://schemas.microsoft.com/office/drawing/2014/main" id="{559ACDA6-8C96-4FC7-9ABC-C4C7EDB1A6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7" name="グループ化 416">
                <a:extLst>
                  <a:ext uri="{FF2B5EF4-FFF2-40B4-BE49-F238E27FC236}">
                    <a16:creationId xmlns:a16="http://schemas.microsoft.com/office/drawing/2014/main" id="{83E2B4DB-603F-4FFC-B8F8-08BD6A211DB1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24" name="楕円 423">
                  <a:extLst>
                    <a:ext uri="{FF2B5EF4-FFF2-40B4-BE49-F238E27FC236}">
                      <a16:creationId xmlns:a16="http://schemas.microsoft.com/office/drawing/2014/main" id="{7A1A98ED-1A9B-4775-B816-CA26101FB35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25" name="直線コネクタ 424">
                  <a:extLst>
                    <a:ext uri="{FF2B5EF4-FFF2-40B4-BE49-F238E27FC236}">
                      <a16:creationId xmlns:a16="http://schemas.microsoft.com/office/drawing/2014/main" id="{A3CE189A-C128-4377-90BE-9805319A53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8" name="グループ化 417">
                <a:extLst>
                  <a:ext uri="{FF2B5EF4-FFF2-40B4-BE49-F238E27FC236}">
                    <a16:creationId xmlns:a16="http://schemas.microsoft.com/office/drawing/2014/main" id="{81CA6BAD-9F21-4A2B-B1E2-9A9B4E5A8395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22" name="楕円 421">
                  <a:extLst>
                    <a:ext uri="{FF2B5EF4-FFF2-40B4-BE49-F238E27FC236}">
                      <a16:creationId xmlns:a16="http://schemas.microsoft.com/office/drawing/2014/main" id="{85FB6178-E806-4EAA-A61C-D7BE5240827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23" name="直線コネクタ 422">
                  <a:extLst>
                    <a:ext uri="{FF2B5EF4-FFF2-40B4-BE49-F238E27FC236}">
                      <a16:creationId xmlns:a16="http://schemas.microsoft.com/office/drawing/2014/main" id="{D340419E-790E-4934-B566-E3492AE6CD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9" name="グループ化 418">
                <a:extLst>
                  <a:ext uri="{FF2B5EF4-FFF2-40B4-BE49-F238E27FC236}">
                    <a16:creationId xmlns:a16="http://schemas.microsoft.com/office/drawing/2014/main" id="{E232E29F-F4E3-40B8-82DF-D5762DFDEB3D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420" name="楕円 419">
                  <a:extLst>
                    <a:ext uri="{FF2B5EF4-FFF2-40B4-BE49-F238E27FC236}">
                      <a16:creationId xmlns:a16="http://schemas.microsoft.com/office/drawing/2014/main" id="{9ED7B64C-9BB3-4680-9E4C-4091A40BDC9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21" name="直線コネクタ 420">
                  <a:extLst>
                    <a:ext uri="{FF2B5EF4-FFF2-40B4-BE49-F238E27FC236}">
                      <a16:creationId xmlns:a16="http://schemas.microsoft.com/office/drawing/2014/main" id="{7534AA27-F2BA-411F-A34B-380E6FF679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00" name="グループ化 499">
            <a:extLst>
              <a:ext uri="{FF2B5EF4-FFF2-40B4-BE49-F238E27FC236}">
                <a16:creationId xmlns:a16="http://schemas.microsoft.com/office/drawing/2014/main" id="{3D365662-398A-4D66-9796-32B964B36D7D}"/>
              </a:ext>
            </a:extLst>
          </p:cNvPr>
          <p:cNvGrpSpPr/>
          <p:nvPr/>
        </p:nvGrpSpPr>
        <p:grpSpPr>
          <a:xfrm>
            <a:off x="6522723" y="2491037"/>
            <a:ext cx="1089919" cy="346825"/>
            <a:chOff x="3034888" y="1132282"/>
            <a:chExt cx="1089919" cy="346825"/>
          </a:xfrm>
        </p:grpSpPr>
        <p:grpSp>
          <p:nvGrpSpPr>
            <p:cNvPr id="501" name="グループ化 500">
              <a:extLst>
                <a:ext uri="{FF2B5EF4-FFF2-40B4-BE49-F238E27FC236}">
                  <a16:creationId xmlns:a16="http://schemas.microsoft.com/office/drawing/2014/main" id="{8F390A1D-4853-44AE-9E8E-1F9600E088C1}"/>
                </a:ext>
              </a:extLst>
            </p:cNvPr>
            <p:cNvGrpSpPr/>
            <p:nvPr/>
          </p:nvGrpSpPr>
          <p:grpSpPr>
            <a:xfrm>
              <a:off x="3034888" y="1132282"/>
              <a:ext cx="1089919" cy="164207"/>
              <a:chOff x="3034888" y="1132282"/>
              <a:chExt cx="1089919" cy="164207"/>
            </a:xfrm>
          </p:grpSpPr>
          <p:grpSp>
            <p:nvGrpSpPr>
              <p:cNvPr id="551" name="グループ化 550">
                <a:extLst>
                  <a:ext uri="{FF2B5EF4-FFF2-40B4-BE49-F238E27FC236}">
                    <a16:creationId xmlns:a16="http://schemas.microsoft.com/office/drawing/2014/main" id="{5357AE4D-030F-45E5-8C26-A993BA4316F1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97" name="楕円 596">
                  <a:extLst>
                    <a:ext uri="{FF2B5EF4-FFF2-40B4-BE49-F238E27FC236}">
                      <a16:creationId xmlns:a16="http://schemas.microsoft.com/office/drawing/2014/main" id="{EF956D78-ADE0-45EE-8B3C-F3EDD593668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98" name="直線コネクタ 597">
                  <a:extLst>
                    <a:ext uri="{FF2B5EF4-FFF2-40B4-BE49-F238E27FC236}">
                      <a16:creationId xmlns:a16="http://schemas.microsoft.com/office/drawing/2014/main" id="{26702525-2133-40C5-B23C-007D724685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2" name="グループ化 551">
                <a:extLst>
                  <a:ext uri="{FF2B5EF4-FFF2-40B4-BE49-F238E27FC236}">
                    <a16:creationId xmlns:a16="http://schemas.microsoft.com/office/drawing/2014/main" id="{17E9A7AD-2FD7-4D21-B63C-5BC6611E43F9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95" name="楕円 594">
                  <a:extLst>
                    <a:ext uri="{FF2B5EF4-FFF2-40B4-BE49-F238E27FC236}">
                      <a16:creationId xmlns:a16="http://schemas.microsoft.com/office/drawing/2014/main" id="{9DAA2DA7-6CE3-4012-B1C1-EC7B59F8E63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96" name="直線コネクタ 595">
                  <a:extLst>
                    <a:ext uri="{FF2B5EF4-FFF2-40B4-BE49-F238E27FC236}">
                      <a16:creationId xmlns:a16="http://schemas.microsoft.com/office/drawing/2014/main" id="{06E1CADA-6264-4EF2-97DF-A75111BD66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3" name="グループ化 552">
                <a:extLst>
                  <a:ext uri="{FF2B5EF4-FFF2-40B4-BE49-F238E27FC236}">
                    <a16:creationId xmlns:a16="http://schemas.microsoft.com/office/drawing/2014/main" id="{C8FE4BC1-4AF9-4107-9D36-7A71A0089347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93" name="楕円 592">
                  <a:extLst>
                    <a:ext uri="{FF2B5EF4-FFF2-40B4-BE49-F238E27FC236}">
                      <a16:creationId xmlns:a16="http://schemas.microsoft.com/office/drawing/2014/main" id="{C13A329C-4D57-4798-8CDB-31FDF75866E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94" name="直線コネクタ 593">
                  <a:extLst>
                    <a:ext uri="{FF2B5EF4-FFF2-40B4-BE49-F238E27FC236}">
                      <a16:creationId xmlns:a16="http://schemas.microsoft.com/office/drawing/2014/main" id="{A4B150DA-CAFB-4D11-83B0-1B44FBDD1B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4" name="グループ化 553">
                <a:extLst>
                  <a:ext uri="{FF2B5EF4-FFF2-40B4-BE49-F238E27FC236}">
                    <a16:creationId xmlns:a16="http://schemas.microsoft.com/office/drawing/2014/main" id="{DA63B5A2-5D18-496A-8658-1146FE6D0D5C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91" name="楕円 590">
                  <a:extLst>
                    <a:ext uri="{FF2B5EF4-FFF2-40B4-BE49-F238E27FC236}">
                      <a16:creationId xmlns:a16="http://schemas.microsoft.com/office/drawing/2014/main" id="{95E01D1F-8365-4790-AD48-0DDA7D0FA06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92" name="直線コネクタ 591">
                  <a:extLst>
                    <a:ext uri="{FF2B5EF4-FFF2-40B4-BE49-F238E27FC236}">
                      <a16:creationId xmlns:a16="http://schemas.microsoft.com/office/drawing/2014/main" id="{72F5A8F6-FB10-4816-80CE-39848FDA5E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5" name="グループ化 554">
                <a:extLst>
                  <a:ext uri="{FF2B5EF4-FFF2-40B4-BE49-F238E27FC236}">
                    <a16:creationId xmlns:a16="http://schemas.microsoft.com/office/drawing/2014/main" id="{3B80D156-4BED-419F-A760-7DA3C63512B2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89" name="楕円 588">
                  <a:extLst>
                    <a:ext uri="{FF2B5EF4-FFF2-40B4-BE49-F238E27FC236}">
                      <a16:creationId xmlns:a16="http://schemas.microsoft.com/office/drawing/2014/main" id="{DAF2CB13-BA4B-4E84-81CA-EE49F4B2265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90" name="直線コネクタ 589">
                  <a:extLst>
                    <a:ext uri="{FF2B5EF4-FFF2-40B4-BE49-F238E27FC236}">
                      <a16:creationId xmlns:a16="http://schemas.microsoft.com/office/drawing/2014/main" id="{9DA5B798-76D7-4C34-B10D-2950784FC1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6" name="グループ化 555">
                <a:extLst>
                  <a:ext uri="{FF2B5EF4-FFF2-40B4-BE49-F238E27FC236}">
                    <a16:creationId xmlns:a16="http://schemas.microsoft.com/office/drawing/2014/main" id="{19DF7010-A4DC-4CEB-8014-A5CF8851D6A2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87" name="楕円 586">
                  <a:extLst>
                    <a:ext uri="{FF2B5EF4-FFF2-40B4-BE49-F238E27FC236}">
                      <a16:creationId xmlns:a16="http://schemas.microsoft.com/office/drawing/2014/main" id="{2DC669B4-CA73-4094-9C0C-130726B19B5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88" name="直線コネクタ 587">
                  <a:extLst>
                    <a:ext uri="{FF2B5EF4-FFF2-40B4-BE49-F238E27FC236}">
                      <a16:creationId xmlns:a16="http://schemas.microsoft.com/office/drawing/2014/main" id="{BC977865-77FF-4771-A28D-A0BC82E1B7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7" name="グループ化 556">
                <a:extLst>
                  <a:ext uri="{FF2B5EF4-FFF2-40B4-BE49-F238E27FC236}">
                    <a16:creationId xmlns:a16="http://schemas.microsoft.com/office/drawing/2014/main" id="{19AF0479-91D0-4D5B-B369-F205800C08C4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85" name="楕円 584">
                  <a:extLst>
                    <a:ext uri="{FF2B5EF4-FFF2-40B4-BE49-F238E27FC236}">
                      <a16:creationId xmlns:a16="http://schemas.microsoft.com/office/drawing/2014/main" id="{D0AE039D-E08A-4AF9-B3EC-ABD24327BF4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86" name="直線コネクタ 585">
                  <a:extLst>
                    <a:ext uri="{FF2B5EF4-FFF2-40B4-BE49-F238E27FC236}">
                      <a16:creationId xmlns:a16="http://schemas.microsoft.com/office/drawing/2014/main" id="{6420CEA7-AE66-4B44-8690-F7AE7723ED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8" name="グループ化 557">
                <a:extLst>
                  <a:ext uri="{FF2B5EF4-FFF2-40B4-BE49-F238E27FC236}">
                    <a16:creationId xmlns:a16="http://schemas.microsoft.com/office/drawing/2014/main" id="{A7B152EC-84B3-46A2-8CDD-782943870941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83" name="楕円 582">
                  <a:extLst>
                    <a:ext uri="{FF2B5EF4-FFF2-40B4-BE49-F238E27FC236}">
                      <a16:creationId xmlns:a16="http://schemas.microsoft.com/office/drawing/2014/main" id="{B6126710-F941-4C60-BE44-BCB0EA6B6F7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84" name="直線コネクタ 583">
                  <a:extLst>
                    <a:ext uri="{FF2B5EF4-FFF2-40B4-BE49-F238E27FC236}">
                      <a16:creationId xmlns:a16="http://schemas.microsoft.com/office/drawing/2014/main" id="{07DF02DB-089C-43EB-AC68-D8E338DA29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9" name="グループ化 558">
                <a:extLst>
                  <a:ext uri="{FF2B5EF4-FFF2-40B4-BE49-F238E27FC236}">
                    <a16:creationId xmlns:a16="http://schemas.microsoft.com/office/drawing/2014/main" id="{A2F993E6-D17E-4363-A6D8-FCB4EFECCB9D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81" name="楕円 580">
                  <a:extLst>
                    <a:ext uri="{FF2B5EF4-FFF2-40B4-BE49-F238E27FC236}">
                      <a16:creationId xmlns:a16="http://schemas.microsoft.com/office/drawing/2014/main" id="{80291B9E-163C-42B2-A7B1-FE4AB91BAF9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82" name="直線コネクタ 581">
                  <a:extLst>
                    <a:ext uri="{FF2B5EF4-FFF2-40B4-BE49-F238E27FC236}">
                      <a16:creationId xmlns:a16="http://schemas.microsoft.com/office/drawing/2014/main" id="{0E73D1D9-55D9-4953-B845-02BF45350C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0" name="グループ化 559">
                <a:extLst>
                  <a:ext uri="{FF2B5EF4-FFF2-40B4-BE49-F238E27FC236}">
                    <a16:creationId xmlns:a16="http://schemas.microsoft.com/office/drawing/2014/main" id="{10A53BE9-D393-40EE-AAE5-BF2AC4380C2E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79" name="楕円 578">
                  <a:extLst>
                    <a:ext uri="{FF2B5EF4-FFF2-40B4-BE49-F238E27FC236}">
                      <a16:creationId xmlns:a16="http://schemas.microsoft.com/office/drawing/2014/main" id="{10F1EDC6-CB96-4766-8B1A-1EAACAB1647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80" name="直線コネクタ 579">
                  <a:extLst>
                    <a:ext uri="{FF2B5EF4-FFF2-40B4-BE49-F238E27FC236}">
                      <a16:creationId xmlns:a16="http://schemas.microsoft.com/office/drawing/2014/main" id="{5CCD9B8F-0C0A-4E2B-B325-3241C8EC76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1" name="グループ化 560">
                <a:extLst>
                  <a:ext uri="{FF2B5EF4-FFF2-40B4-BE49-F238E27FC236}">
                    <a16:creationId xmlns:a16="http://schemas.microsoft.com/office/drawing/2014/main" id="{3F53739A-CC4E-44D3-8B28-1B5ED8B98BD1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77" name="楕円 576">
                  <a:extLst>
                    <a:ext uri="{FF2B5EF4-FFF2-40B4-BE49-F238E27FC236}">
                      <a16:creationId xmlns:a16="http://schemas.microsoft.com/office/drawing/2014/main" id="{0FEB1321-BF9D-4CE4-8C72-5339E7446B0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78" name="直線コネクタ 577">
                  <a:extLst>
                    <a:ext uri="{FF2B5EF4-FFF2-40B4-BE49-F238E27FC236}">
                      <a16:creationId xmlns:a16="http://schemas.microsoft.com/office/drawing/2014/main" id="{3410D8F2-AE9C-4F60-A118-3B86AD98B2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2" name="グループ化 561">
                <a:extLst>
                  <a:ext uri="{FF2B5EF4-FFF2-40B4-BE49-F238E27FC236}">
                    <a16:creationId xmlns:a16="http://schemas.microsoft.com/office/drawing/2014/main" id="{C1E2FF37-2FEA-476E-9107-699CC671FD27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75" name="楕円 574">
                  <a:extLst>
                    <a:ext uri="{FF2B5EF4-FFF2-40B4-BE49-F238E27FC236}">
                      <a16:creationId xmlns:a16="http://schemas.microsoft.com/office/drawing/2014/main" id="{6DBF71F6-3832-41DD-BDBF-4BAFED7B811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76" name="直線コネクタ 575">
                  <a:extLst>
                    <a:ext uri="{FF2B5EF4-FFF2-40B4-BE49-F238E27FC236}">
                      <a16:creationId xmlns:a16="http://schemas.microsoft.com/office/drawing/2014/main" id="{71DD7631-38B8-4546-AE44-3F94127315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3" name="グループ化 562">
                <a:extLst>
                  <a:ext uri="{FF2B5EF4-FFF2-40B4-BE49-F238E27FC236}">
                    <a16:creationId xmlns:a16="http://schemas.microsoft.com/office/drawing/2014/main" id="{9E785228-22C4-4A3B-9B18-55CB8CC22472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73" name="楕円 572">
                  <a:extLst>
                    <a:ext uri="{FF2B5EF4-FFF2-40B4-BE49-F238E27FC236}">
                      <a16:creationId xmlns:a16="http://schemas.microsoft.com/office/drawing/2014/main" id="{EFF53521-E0A6-4839-906C-8FB2778CDFA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74" name="直線コネクタ 573">
                  <a:extLst>
                    <a:ext uri="{FF2B5EF4-FFF2-40B4-BE49-F238E27FC236}">
                      <a16:creationId xmlns:a16="http://schemas.microsoft.com/office/drawing/2014/main" id="{006DC8B0-46C7-4287-B9C6-22563A0844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4" name="グループ化 563">
                <a:extLst>
                  <a:ext uri="{FF2B5EF4-FFF2-40B4-BE49-F238E27FC236}">
                    <a16:creationId xmlns:a16="http://schemas.microsoft.com/office/drawing/2014/main" id="{A5A5266F-EC0A-469F-AC4C-A6B4ECEA497F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71" name="楕円 570">
                  <a:extLst>
                    <a:ext uri="{FF2B5EF4-FFF2-40B4-BE49-F238E27FC236}">
                      <a16:creationId xmlns:a16="http://schemas.microsoft.com/office/drawing/2014/main" id="{761E1742-DABF-498C-B1A8-45D8CAD9E01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72" name="直線コネクタ 571">
                  <a:extLst>
                    <a:ext uri="{FF2B5EF4-FFF2-40B4-BE49-F238E27FC236}">
                      <a16:creationId xmlns:a16="http://schemas.microsoft.com/office/drawing/2014/main" id="{3C74ACB8-1607-4BBE-A820-A8FD03589E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5" name="グループ化 564">
                <a:extLst>
                  <a:ext uri="{FF2B5EF4-FFF2-40B4-BE49-F238E27FC236}">
                    <a16:creationId xmlns:a16="http://schemas.microsoft.com/office/drawing/2014/main" id="{2B78FA93-C6DF-46A6-A1CD-AAE8B9D7DC59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69" name="楕円 568">
                  <a:extLst>
                    <a:ext uri="{FF2B5EF4-FFF2-40B4-BE49-F238E27FC236}">
                      <a16:creationId xmlns:a16="http://schemas.microsoft.com/office/drawing/2014/main" id="{F2A5C76E-C32C-49A6-BE9C-24BB9B86D9F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70" name="直線コネクタ 569">
                  <a:extLst>
                    <a:ext uri="{FF2B5EF4-FFF2-40B4-BE49-F238E27FC236}">
                      <a16:creationId xmlns:a16="http://schemas.microsoft.com/office/drawing/2014/main" id="{0E9C16E0-47A1-4994-A426-0CC73C7FB6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6" name="グループ化 565">
                <a:extLst>
                  <a:ext uri="{FF2B5EF4-FFF2-40B4-BE49-F238E27FC236}">
                    <a16:creationId xmlns:a16="http://schemas.microsoft.com/office/drawing/2014/main" id="{58C0C3FA-729B-4678-BFCB-1985A59C9036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67" name="楕円 566">
                  <a:extLst>
                    <a:ext uri="{FF2B5EF4-FFF2-40B4-BE49-F238E27FC236}">
                      <a16:creationId xmlns:a16="http://schemas.microsoft.com/office/drawing/2014/main" id="{8217852C-A503-401D-A6B7-F41B3F9013B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68" name="直線コネクタ 567">
                  <a:extLst>
                    <a:ext uri="{FF2B5EF4-FFF2-40B4-BE49-F238E27FC236}">
                      <a16:creationId xmlns:a16="http://schemas.microsoft.com/office/drawing/2014/main" id="{1E968CF1-0736-42AC-BBE7-DC274B3493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02" name="グループ化 501">
              <a:extLst>
                <a:ext uri="{FF2B5EF4-FFF2-40B4-BE49-F238E27FC236}">
                  <a16:creationId xmlns:a16="http://schemas.microsoft.com/office/drawing/2014/main" id="{690B8A0E-81BE-4A89-BE06-14BD284E4F71}"/>
                </a:ext>
              </a:extLst>
            </p:cNvPr>
            <p:cNvGrpSpPr/>
            <p:nvPr/>
          </p:nvGrpSpPr>
          <p:grpSpPr>
            <a:xfrm rot="10800000">
              <a:off x="3034888" y="1314900"/>
              <a:ext cx="1089919" cy="164207"/>
              <a:chOff x="3034888" y="1132282"/>
              <a:chExt cx="1089919" cy="164207"/>
            </a:xfrm>
          </p:grpSpPr>
          <p:grpSp>
            <p:nvGrpSpPr>
              <p:cNvPr id="503" name="グループ化 502">
                <a:extLst>
                  <a:ext uri="{FF2B5EF4-FFF2-40B4-BE49-F238E27FC236}">
                    <a16:creationId xmlns:a16="http://schemas.microsoft.com/office/drawing/2014/main" id="{07AC0BD1-90E9-4E19-B4DF-167CB80C0171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49" name="楕円 548">
                  <a:extLst>
                    <a:ext uri="{FF2B5EF4-FFF2-40B4-BE49-F238E27FC236}">
                      <a16:creationId xmlns:a16="http://schemas.microsoft.com/office/drawing/2014/main" id="{ABA6934E-6967-4CBF-B7E7-844174800F0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50" name="直線コネクタ 549">
                  <a:extLst>
                    <a:ext uri="{FF2B5EF4-FFF2-40B4-BE49-F238E27FC236}">
                      <a16:creationId xmlns:a16="http://schemas.microsoft.com/office/drawing/2014/main" id="{1BEE5AD4-3FC3-43CD-8C8B-407CF08F28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4" name="グループ化 503">
                <a:extLst>
                  <a:ext uri="{FF2B5EF4-FFF2-40B4-BE49-F238E27FC236}">
                    <a16:creationId xmlns:a16="http://schemas.microsoft.com/office/drawing/2014/main" id="{AE6E8266-EDE5-447B-B78A-ED6711829680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47" name="楕円 546">
                  <a:extLst>
                    <a:ext uri="{FF2B5EF4-FFF2-40B4-BE49-F238E27FC236}">
                      <a16:creationId xmlns:a16="http://schemas.microsoft.com/office/drawing/2014/main" id="{FAB5A1ED-0DA2-4E3A-A832-940C3FC23CA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48" name="直線コネクタ 547">
                  <a:extLst>
                    <a:ext uri="{FF2B5EF4-FFF2-40B4-BE49-F238E27FC236}">
                      <a16:creationId xmlns:a16="http://schemas.microsoft.com/office/drawing/2014/main" id="{B6FD4071-7DA6-486C-9510-81826AC625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5" name="グループ化 504">
                <a:extLst>
                  <a:ext uri="{FF2B5EF4-FFF2-40B4-BE49-F238E27FC236}">
                    <a16:creationId xmlns:a16="http://schemas.microsoft.com/office/drawing/2014/main" id="{413B0F5A-C80A-459F-A6FD-1AC02592EBE3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45" name="楕円 544">
                  <a:extLst>
                    <a:ext uri="{FF2B5EF4-FFF2-40B4-BE49-F238E27FC236}">
                      <a16:creationId xmlns:a16="http://schemas.microsoft.com/office/drawing/2014/main" id="{D883E790-1B6C-4B77-BD3B-B14E10C7480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46" name="直線コネクタ 545">
                  <a:extLst>
                    <a:ext uri="{FF2B5EF4-FFF2-40B4-BE49-F238E27FC236}">
                      <a16:creationId xmlns:a16="http://schemas.microsoft.com/office/drawing/2014/main" id="{B30B03FF-E097-4B2E-8AD1-9A63AEF598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6" name="グループ化 505">
                <a:extLst>
                  <a:ext uri="{FF2B5EF4-FFF2-40B4-BE49-F238E27FC236}">
                    <a16:creationId xmlns:a16="http://schemas.microsoft.com/office/drawing/2014/main" id="{A438BC15-8242-400D-81F5-5DF7B3F3AB4A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43" name="楕円 542">
                  <a:extLst>
                    <a:ext uri="{FF2B5EF4-FFF2-40B4-BE49-F238E27FC236}">
                      <a16:creationId xmlns:a16="http://schemas.microsoft.com/office/drawing/2014/main" id="{9C86AC09-664B-4AC6-A7AC-48886F47138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44" name="直線コネクタ 543">
                  <a:extLst>
                    <a:ext uri="{FF2B5EF4-FFF2-40B4-BE49-F238E27FC236}">
                      <a16:creationId xmlns:a16="http://schemas.microsoft.com/office/drawing/2014/main" id="{33F0F741-66EF-4995-ADCA-F8B1B1E105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7" name="グループ化 506">
                <a:extLst>
                  <a:ext uri="{FF2B5EF4-FFF2-40B4-BE49-F238E27FC236}">
                    <a16:creationId xmlns:a16="http://schemas.microsoft.com/office/drawing/2014/main" id="{315B7E2B-6680-4A61-A0AA-B0E8100792FD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41" name="楕円 540">
                  <a:extLst>
                    <a:ext uri="{FF2B5EF4-FFF2-40B4-BE49-F238E27FC236}">
                      <a16:creationId xmlns:a16="http://schemas.microsoft.com/office/drawing/2014/main" id="{260FDA7F-30C0-4FA3-BA40-15249781BDB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42" name="直線コネクタ 541">
                  <a:extLst>
                    <a:ext uri="{FF2B5EF4-FFF2-40B4-BE49-F238E27FC236}">
                      <a16:creationId xmlns:a16="http://schemas.microsoft.com/office/drawing/2014/main" id="{28CF308A-F61A-4E3F-9712-1F7235F3C8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8" name="グループ化 507">
                <a:extLst>
                  <a:ext uri="{FF2B5EF4-FFF2-40B4-BE49-F238E27FC236}">
                    <a16:creationId xmlns:a16="http://schemas.microsoft.com/office/drawing/2014/main" id="{2C9EF8D7-EEEE-4B27-AD75-149979E23606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39" name="楕円 538">
                  <a:extLst>
                    <a:ext uri="{FF2B5EF4-FFF2-40B4-BE49-F238E27FC236}">
                      <a16:creationId xmlns:a16="http://schemas.microsoft.com/office/drawing/2014/main" id="{874FEF89-A726-4059-8425-E1F65317E5D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40" name="直線コネクタ 539">
                  <a:extLst>
                    <a:ext uri="{FF2B5EF4-FFF2-40B4-BE49-F238E27FC236}">
                      <a16:creationId xmlns:a16="http://schemas.microsoft.com/office/drawing/2014/main" id="{BDDBD2C0-34FC-4173-84CC-2C09B8A8B7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9" name="グループ化 508">
                <a:extLst>
                  <a:ext uri="{FF2B5EF4-FFF2-40B4-BE49-F238E27FC236}">
                    <a16:creationId xmlns:a16="http://schemas.microsoft.com/office/drawing/2014/main" id="{99A510E5-C1F5-4D1F-8039-3E6805530644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37" name="楕円 536">
                  <a:extLst>
                    <a:ext uri="{FF2B5EF4-FFF2-40B4-BE49-F238E27FC236}">
                      <a16:creationId xmlns:a16="http://schemas.microsoft.com/office/drawing/2014/main" id="{EF85FB54-2801-43FD-B31B-2143B75C5D3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38" name="直線コネクタ 537">
                  <a:extLst>
                    <a:ext uri="{FF2B5EF4-FFF2-40B4-BE49-F238E27FC236}">
                      <a16:creationId xmlns:a16="http://schemas.microsoft.com/office/drawing/2014/main" id="{A896DE59-6176-4265-81E1-7AECC2E67B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0" name="グループ化 509">
                <a:extLst>
                  <a:ext uri="{FF2B5EF4-FFF2-40B4-BE49-F238E27FC236}">
                    <a16:creationId xmlns:a16="http://schemas.microsoft.com/office/drawing/2014/main" id="{793D9972-5D8A-41FD-A194-B0D950B71F6C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35" name="楕円 534">
                  <a:extLst>
                    <a:ext uri="{FF2B5EF4-FFF2-40B4-BE49-F238E27FC236}">
                      <a16:creationId xmlns:a16="http://schemas.microsoft.com/office/drawing/2014/main" id="{DD6877E1-E1E1-433D-88BF-38C00DCFF18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36" name="直線コネクタ 535">
                  <a:extLst>
                    <a:ext uri="{FF2B5EF4-FFF2-40B4-BE49-F238E27FC236}">
                      <a16:creationId xmlns:a16="http://schemas.microsoft.com/office/drawing/2014/main" id="{395F2D69-1874-4400-A38E-D8EF7625C3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1" name="グループ化 510">
                <a:extLst>
                  <a:ext uri="{FF2B5EF4-FFF2-40B4-BE49-F238E27FC236}">
                    <a16:creationId xmlns:a16="http://schemas.microsoft.com/office/drawing/2014/main" id="{1456B36F-61F9-444D-9FFF-4094958EFCAA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33" name="楕円 532">
                  <a:extLst>
                    <a:ext uri="{FF2B5EF4-FFF2-40B4-BE49-F238E27FC236}">
                      <a16:creationId xmlns:a16="http://schemas.microsoft.com/office/drawing/2014/main" id="{453E0987-1344-4FF5-A76F-C21F9726E48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34" name="直線コネクタ 533">
                  <a:extLst>
                    <a:ext uri="{FF2B5EF4-FFF2-40B4-BE49-F238E27FC236}">
                      <a16:creationId xmlns:a16="http://schemas.microsoft.com/office/drawing/2014/main" id="{3EF194A8-8968-40AD-BBD1-93B416AC8B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2" name="グループ化 511">
                <a:extLst>
                  <a:ext uri="{FF2B5EF4-FFF2-40B4-BE49-F238E27FC236}">
                    <a16:creationId xmlns:a16="http://schemas.microsoft.com/office/drawing/2014/main" id="{783D115F-B46B-472C-8D28-B65E81CED0DA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31" name="楕円 530">
                  <a:extLst>
                    <a:ext uri="{FF2B5EF4-FFF2-40B4-BE49-F238E27FC236}">
                      <a16:creationId xmlns:a16="http://schemas.microsoft.com/office/drawing/2014/main" id="{7209C373-19BE-49F8-9DF5-3E7A48B9A0E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32" name="直線コネクタ 531">
                  <a:extLst>
                    <a:ext uri="{FF2B5EF4-FFF2-40B4-BE49-F238E27FC236}">
                      <a16:creationId xmlns:a16="http://schemas.microsoft.com/office/drawing/2014/main" id="{41BD5535-0CB3-415B-9935-B9FC6C5D14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3" name="グループ化 512">
                <a:extLst>
                  <a:ext uri="{FF2B5EF4-FFF2-40B4-BE49-F238E27FC236}">
                    <a16:creationId xmlns:a16="http://schemas.microsoft.com/office/drawing/2014/main" id="{180E9521-8B78-45D3-8713-05E8B3CC8472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29" name="楕円 528">
                  <a:extLst>
                    <a:ext uri="{FF2B5EF4-FFF2-40B4-BE49-F238E27FC236}">
                      <a16:creationId xmlns:a16="http://schemas.microsoft.com/office/drawing/2014/main" id="{D781304B-643F-42E4-B9B1-06D8E5EB06A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30" name="直線コネクタ 529">
                  <a:extLst>
                    <a:ext uri="{FF2B5EF4-FFF2-40B4-BE49-F238E27FC236}">
                      <a16:creationId xmlns:a16="http://schemas.microsoft.com/office/drawing/2014/main" id="{75FF4785-1842-4A30-A2E9-58A3DD959A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4" name="グループ化 513">
                <a:extLst>
                  <a:ext uri="{FF2B5EF4-FFF2-40B4-BE49-F238E27FC236}">
                    <a16:creationId xmlns:a16="http://schemas.microsoft.com/office/drawing/2014/main" id="{2B8BAEE1-216A-4925-B0CF-AB12A3D2AFDE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27" name="楕円 526">
                  <a:extLst>
                    <a:ext uri="{FF2B5EF4-FFF2-40B4-BE49-F238E27FC236}">
                      <a16:creationId xmlns:a16="http://schemas.microsoft.com/office/drawing/2014/main" id="{2204B173-ECB2-40F3-8C4E-40A75674069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28" name="直線コネクタ 527">
                  <a:extLst>
                    <a:ext uri="{FF2B5EF4-FFF2-40B4-BE49-F238E27FC236}">
                      <a16:creationId xmlns:a16="http://schemas.microsoft.com/office/drawing/2014/main" id="{CAE032CE-C149-4BED-99E6-4EC93CBDEF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5" name="グループ化 514">
                <a:extLst>
                  <a:ext uri="{FF2B5EF4-FFF2-40B4-BE49-F238E27FC236}">
                    <a16:creationId xmlns:a16="http://schemas.microsoft.com/office/drawing/2014/main" id="{8EFB9D0A-4F5F-4527-A1CB-B050680EC9D5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25" name="楕円 524">
                  <a:extLst>
                    <a:ext uri="{FF2B5EF4-FFF2-40B4-BE49-F238E27FC236}">
                      <a16:creationId xmlns:a16="http://schemas.microsoft.com/office/drawing/2014/main" id="{663E20FF-44D0-4817-969B-7071ACCCC47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26" name="直線コネクタ 525">
                  <a:extLst>
                    <a:ext uri="{FF2B5EF4-FFF2-40B4-BE49-F238E27FC236}">
                      <a16:creationId xmlns:a16="http://schemas.microsoft.com/office/drawing/2014/main" id="{C0F3D23F-3BAF-4C0A-9194-AAE9948DA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6" name="グループ化 515">
                <a:extLst>
                  <a:ext uri="{FF2B5EF4-FFF2-40B4-BE49-F238E27FC236}">
                    <a16:creationId xmlns:a16="http://schemas.microsoft.com/office/drawing/2014/main" id="{5953F414-8997-4724-8AB6-14756C5B4504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23" name="楕円 522">
                  <a:extLst>
                    <a:ext uri="{FF2B5EF4-FFF2-40B4-BE49-F238E27FC236}">
                      <a16:creationId xmlns:a16="http://schemas.microsoft.com/office/drawing/2014/main" id="{0D441252-181F-4ED7-B6D6-DC2F985D132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24" name="直線コネクタ 523">
                  <a:extLst>
                    <a:ext uri="{FF2B5EF4-FFF2-40B4-BE49-F238E27FC236}">
                      <a16:creationId xmlns:a16="http://schemas.microsoft.com/office/drawing/2014/main" id="{6B837CC5-8C9C-4B7F-A257-153E338058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7" name="グループ化 516">
                <a:extLst>
                  <a:ext uri="{FF2B5EF4-FFF2-40B4-BE49-F238E27FC236}">
                    <a16:creationId xmlns:a16="http://schemas.microsoft.com/office/drawing/2014/main" id="{2708E02F-BCD7-4958-B8E8-8B9A33248776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21" name="楕円 520">
                  <a:extLst>
                    <a:ext uri="{FF2B5EF4-FFF2-40B4-BE49-F238E27FC236}">
                      <a16:creationId xmlns:a16="http://schemas.microsoft.com/office/drawing/2014/main" id="{48BD4783-81DD-4438-A259-765DB2B5181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22" name="直線コネクタ 521">
                  <a:extLst>
                    <a:ext uri="{FF2B5EF4-FFF2-40B4-BE49-F238E27FC236}">
                      <a16:creationId xmlns:a16="http://schemas.microsoft.com/office/drawing/2014/main" id="{4EE42EEE-E6A6-4250-9434-B170C6D4B4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8" name="グループ化 517">
                <a:extLst>
                  <a:ext uri="{FF2B5EF4-FFF2-40B4-BE49-F238E27FC236}">
                    <a16:creationId xmlns:a16="http://schemas.microsoft.com/office/drawing/2014/main" id="{CD0DFE79-065A-4371-A1AD-847145EF9651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519" name="楕円 518">
                  <a:extLst>
                    <a:ext uri="{FF2B5EF4-FFF2-40B4-BE49-F238E27FC236}">
                      <a16:creationId xmlns:a16="http://schemas.microsoft.com/office/drawing/2014/main" id="{5082C874-1125-4371-80AC-7CB8BDE9BD6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20" name="直線コネクタ 519">
                  <a:extLst>
                    <a:ext uri="{FF2B5EF4-FFF2-40B4-BE49-F238E27FC236}">
                      <a16:creationId xmlns:a16="http://schemas.microsoft.com/office/drawing/2014/main" id="{F2A58DFF-2E8F-42FB-B063-062DB129AC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772" name="グループ化 771">
            <a:extLst>
              <a:ext uri="{FF2B5EF4-FFF2-40B4-BE49-F238E27FC236}">
                <a16:creationId xmlns:a16="http://schemas.microsoft.com/office/drawing/2014/main" id="{6A027D69-A06F-47BD-8769-6C3408CB78E7}"/>
              </a:ext>
            </a:extLst>
          </p:cNvPr>
          <p:cNvGrpSpPr/>
          <p:nvPr/>
        </p:nvGrpSpPr>
        <p:grpSpPr>
          <a:xfrm>
            <a:off x="7612245" y="2491442"/>
            <a:ext cx="476754" cy="346825"/>
            <a:chOff x="7484189" y="5875419"/>
            <a:chExt cx="476754" cy="346825"/>
          </a:xfrm>
        </p:grpSpPr>
        <p:grpSp>
          <p:nvGrpSpPr>
            <p:cNvPr id="659" name="グループ化 658">
              <a:extLst>
                <a:ext uri="{FF2B5EF4-FFF2-40B4-BE49-F238E27FC236}">
                  <a16:creationId xmlns:a16="http://schemas.microsoft.com/office/drawing/2014/main" id="{74E940D9-4877-40B8-8DE2-9107A740FE40}"/>
                </a:ext>
              </a:extLst>
            </p:cNvPr>
            <p:cNvGrpSpPr/>
            <p:nvPr/>
          </p:nvGrpSpPr>
          <p:grpSpPr>
            <a:xfrm>
              <a:off x="7484191" y="5875419"/>
              <a:ext cx="67506" cy="164207"/>
              <a:chOff x="3034888" y="1153740"/>
              <a:chExt cx="67506" cy="164207"/>
            </a:xfrm>
          </p:grpSpPr>
          <p:sp>
            <p:nvSpPr>
              <p:cNvPr id="678" name="楕円 677">
                <a:extLst>
                  <a:ext uri="{FF2B5EF4-FFF2-40B4-BE49-F238E27FC236}">
                    <a16:creationId xmlns:a16="http://schemas.microsoft.com/office/drawing/2014/main" id="{139051CA-5CB6-49ED-ABDB-4513778D103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79" name="直線コネクタ 678">
                <a:extLst>
                  <a:ext uri="{FF2B5EF4-FFF2-40B4-BE49-F238E27FC236}">
                    <a16:creationId xmlns:a16="http://schemas.microsoft.com/office/drawing/2014/main" id="{84E661AC-32BA-44F1-93A2-F0A59ACA71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0" name="グループ化 659">
              <a:extLst>
                <a:ext uri="{FF2B5EF4-FFF2-40B4-BE49-F238E27FC236}">
                  <a16:creationId xmlns:a16="http://schemas.microsoft.com/office/drawing/2014/main" id="{9B333D31-378E-4E6F-87FC-59DF1615525D}"/>
                </a:ext>
              </a:extLst>
            </p:cNvPr>
            <p:cNvGrpSpPr/>
            <p:nvPr/>
          </p:nvGrpSpPr>
          <p:grpSpPr>
            <a:xfrm>
              <a:off x="7552399" y="5875419"/>
              <a:ext cx="67506" cy="164207"/>
              <a:chOff x="3034888" y="1153740"/>
              <a:chExt cx="67506" cy="164207"/>
            </a:xfrm>
          </p:grpSpPr>
          <p:sp>
            <p:nvSpPr>
              <p:cNvPr id="676" name="楕円 675">
                <a:extLst>
                  <a:ext uri="{FF2B5EF4-FFF2-40B4-BE49-F238E27FC236}">
                    <a16:creationId xmlns:a16="http://schemas.microsoft.com/office/drawing/2014/main" id="{054279FA-21A3-440A-BD7C-35F6BD34A57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77" name="直線コネクタ 676">
                <a:extLst>
                  <a:ext uri="{FF2B5EF4-FFF2-40B4-BE49-F238E27FC236}">
                    <a16:creationId xmlns:a16="http://schemas.microsoft.com/office/drawing/2014/main" id="{393A0F00-99DB-42AC-A804-3547C8A8B6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1" name="グループ化 660">
              <a:extLst>
                <a:ext uri="{FF2B5EF4-FFF2-40B4-BE49-F238E27FC236}">
                  <a16:creationId xmlns:a16="http://schemas.microsoft.com/office/drawing/2014/main" id="{1CBA40EB-8C0A-4E4A-BDED-5623F7D71F4C}"/>
                </a:ext>
              </a:extLst>
            </p:cNvPr>
            <p:cNvGrpSpPr/>
            <p:nvPr/>
          </p:nvGrpSpPr>
          <p:grpSpPr>
            <a:xfrm>
              <a:off x="7620607" y="5875419"/>
              <a:ext cx="67506" cy="164207"/>
              <a:chOff x="3034888" y="1153740"/>
              <a:chExt cx="67506" cy="164207"/>
            </a:xfrm>
          </p:grpSpPr>
          <p:sp>
            <p:nvSpPr>
              <p:cNvPr id="674" name="楕円 673">
                <a:extLst>
                  <a:ext uri="{FF2B5EF4-FFF2-40B4-BE49-F238E27FC236}">
                    <a16:creationId xmlns:a16="http://schemas.microsoft.com/office/drawing/2014/main" id="{31CC27C1-35BD-4970-BA2B-B3AD43F30840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75" name="直線コネクタ 674">
                <a:extLst>
                  <a:ext uri="{FF2B5EF4-FFF2-40B4-BE49-F238E27FC236}">
                    <a16:creationId xmlns:a16="http://schemas.microsoft.com/office/drawing/2014/main" id="{54AB25DC-68FC-4621-9356-405D23707E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2" name="グループ化 661">
              <a:extLst>
                <a:ext uri="{FF2B5EF4-FFF2-40B4-BE49-F238E27FC236}">
                  <a16:creationId xmlns:a16="http://schemas.microsoft.com/office/drawing/2014/main" id="{C4F7EDE5-D7BD-4D4E-A6A8-93D55D5706ED}"/>
                </a:ext>
              </a:extLst>
            </p:cNvPr>
            <p:cNvGrpSpPr/>
            <p:nvPr/>
          </p:nvGrpSpPr>
          <p:grpSpPr>
            <a:xfrm>
              <a:off x="7688815" y="5875419"/>
              <a:ext cx="67506" cy="164207"/>
              <a:chOff x="3034888" y="1153740"/>
              <a:chExt cx="67506" cy="164207"/>
            </a:xfrm>
          </p:grpSpPr>
          <p:sp>
            <p:nvSpPr>
              <p:cNvPr id="672" name="楕円 671">
                <a:extLst>
                  <a:ext uri="{FF2B5EF4-FFF2-40B4-BE49-F238E27FC236}">
                    <a16:creationId xmlns:a16="http://schemas.microsoft.com/office/drawing/2014/main" id="{C3EBF332-BE2A-479E-BF3C-CCF859BFB4CB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73" name="直線コネクタ 672">
                <a:extLst>
                  <a:ext uri="{FF2B5EF4-FFF2-40B4-BE49-F238E27FC236}">
                    <a16:creationId xmlns:a16="http://schemas.microsoft.com/office/drawing/2014/main" id="{5E2E6D44-26AE-4844-BE82-5D10FBDE3A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3" name="グループ化 662">
              <a:extLst>
                <a:ext uri="{FF2B5EF4-FFF2-40B4-BE49-F238E27FC236}">
                  <a16:creationId xmlns:a16="http://schemas.microsoft.com/office/drawing/2014/main" id="{083890E5-D430-41C2-81FB-B2E0DA19C629}"/>
                </a:ext>
              </a:extLst>
            </p:cNvPr>
            <p:cNvGrpSpPr/>
            <p:nvPr/>
          </p:nvGrpSpPr>
          <p:grpSpPr>
            <a:xfrm>
              <a:off x="7757023" y="5875419"/>
              <a:ext cx="67506" cy="164207"/>
              <a:chOff x="3034888" y="1153740"/>
              <a:chExt cx="67506" cy="164207"/>
            </a:xfrm>
          </p:grpSpPr>
          <p:sp>
            <p:nvSpPr>
              <p:cNvPr id="670" name="楕円 669">
                <a:extLst>
                  <a:ext uri="{FF2B5EF4-FFF2-40B4-BE49-F238E27FC236}">
                    <a16:creationId xmlns:a16="http://schemas.microsoft.com/office/drawing/2014/main" id="{FC0D6E17-F35A-4AC0-BBD6-7D19C2E93538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71" name="直線コネクタ 670">
                <a:extLst>
                  <a:ext uri="{FF2B5EF4-FFF2-40B4-BE49-F238E27FC236}">
                    <a16:creationId xmlns:a16="http://schemas.microsoft.com/office/drawing/2014/main" id="{32D88859-024D-4298-822D-30AEFDC827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4" name="グループ化 663">
              <a:extLst>
                <a:ext uri="{FF2B5EF4-FFF2-40B4-BE49-F238E27FC236}">
                  <a16:creationId xmlns:a16="http://schemas.microsoft.com/office/drawing/2014/main" id="{9B92704C-33AE-44FB-9D99-7A5F24727145}"/>
                </a:ext>
              </a:extLst>
            </p:cNvPr>
            <p:cNvGrpSpPr/>
            <p:nvPr/>
          </p:nvGrpSpPr>
          <p:grpSpPr>
            <a:xfrm>
              <a:off x="7825231" y="5875419"/>
              <a:ext cx="67506" cy="164207"/>
              <a:chOff x="3034888" y="1153740"/>
              <a:chExt cx="67506" cy="164207"/>
            </a:xfrm>
          </p:grpSpPr>
          <p:sp>
            <p:nvSpPr>
              <p:cNvPr id="668" name="楕円 667">
                <a:extLst>
                  <a:ext uri="{FF2B5EF4-FFF2-40B4-BE49-F238E27FC236}">
                    <a16:creationId xmlns:a16="http://schemas.microsoft.com/office/drawing/2014/main" id="{FBC86DA8-AFA9-4EFC-8FF3-F16166A9403C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69" name="直線コネクタ 668">
                <a:extLst>
                  <a:ext uri="{FF2B5EF4-FFF2-40B4-BE49-F238E27FC236}">
                    <a16:creationId xmlns:a16="http://schemas.microsoft.com/office/drawing/2014/main" id="{77A6DD4F-E946-4257-BCAA-5E3DAD7035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5" name="グループ化 664">
              <a:extLst>
                <a:ext uri="{FF2B5EF4-FFF2-40B4-BE49-F238E27FC236}">
                  <a16:creationId xmlns:a16="http://schemas.microsoft.com/office/drawing/2014/main" id="{4C6BEF81-6525-46D7-BD20-0C7098AF21A1}"/>
                </a:ext>
              </a:extLst>
            </p:cNvPr>
            <p:cNvGrpSpPr/>
            <p:nvPr/>
          </p:nvGrpSpPr>
          <p:grpSpPr>
            <a:xfrm>
              <a:off x="7893437" y="5875419"/>
              <a:ext cx="67506" cy="164207"/>
              <a:chOff x="3034888" y="1153740"/>
              <a:chExt cx="67506" cy="164207"/>
            </a:xfrm>
          </p:grpSpPr>
          <p:sp>
            <p:nvSpPr>
              <p:cNvPr id="666" name="楕円 665">
                <a:extLst>
                  <a:ext uri="{FF2B5EF4-FFF2-40B4-BE49-F238E27FC236}">
                    <a16:creationId xmlns:a16="http://schemas.microsoft.com/office/drawing/2014/main" id="{E818B739-21D9-4C7E-AC2E-B91BFA88B716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67" name="直線コネクタ 666">
                <a:extLst>
                  <a:ext uri="{FF2B5EF4-FFF2-40B4-BE49-F238E27FC236}">
                    <a16:creationId xmlns:a16="http://schemas.microsoft.com/office/drawing/2014/main" id="{8495F4D0-1637-4E67-8C1D-B09701FBB2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2" name="グループ化 601">
              <a:extLst>
                <a:ext uri="{FF2B5EF4-FFF2-40B4-BE49-F238E27FC236}">
                  <a16:creationId xmlns:a16="http://schemas.microsoft.com/office/drawing/2014/main" id="{D9515CBD-E813-4E06-84EA-10C72857E920}"/>
                </a:ext>
              </a:extLst>
            </p:cNvPr>
            <p:cNvGrpSpPr/>
            <p:nvPr/>
          </p:nvGrpSpPr>
          <p:grpSpPr>
            <a:xfrm rot="10800000">
              <a:off x="7893437" y="6058037"/>
              <a:ext cx="67506" cy="164207"/>
              <a:chOff x="3034888" y="1153740"/>
              <a:chExt cx="67506" cy="164207"/>
            </a:xfrm>
          </p:grpSpPr>
          <p:sp>
            <p:nvSpPr>
              <p:cNvPr id="648" name="楕円 647">
                <a:extLst>
                  <a:ext uri="{FF2B5EF4-FFF2-40B4-BE49-F238E27FC236}">
                    <a16:creationId xmlns:a16="http://schemas.microsoft.com/office/drawing/2014/main" id="{CDE222E8-26F3-4052-911C-066281AA34FC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49" name="直線コネクタ 648">
                <a:extLst>
                  <a:ext uri="{FF2B5EF4-FFF2-40B4-BE49-F238E27FC236}">
                    <a16:creationId xmlns:a16="http://schemas.microsoft.com/office/drawing/2014/main" id="{B26B8F00-9E1B-4D7C-BCDF-BF7781652D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3" name="グループ化 602">
              <a:extLst>
                <a:ext uri="{FF2B5EF4-FFF2-40B4-BE49-F238E27FC236}">
                  <a16:creationId xmlns:a16="http://schemas.microsoft.com/office/drawing/2014/main" id="{88FD93BD-2DBA-430D-9219-627AC0F372D5}"/>
                </a:ext>
              </a:extLst>
            </p:cNvPr>
            <p:cNvGrpSpPr/>
            <p:nvPr/>
          </p:nvGrpSpPr>
          <p:grpSpPr>
            <a:xfrm rot="10800000">
              <a:off x="7825229" y="6058037"/>
              <a:ext cx="67506" cy="164207"/>
              <a:chOff x="3034888" y="1153740"/>
              <a:chExt cx="67506" cy="164207"/>
            </a:xfrm>
          </p:grpSpPr>
          <p:sp>
            <p:nvSpPr>
              <p:cNvPr id="646" name="楕円 645">
                <a:extLst>
                  <a:ext uri="{FF2B5EF4-FFF2-40B4-BE49-F238E27FC236}">
                    <a16:creationId xmlns:a16="http://schemas.microsoft.com/office/drawing/2014/main" id="{81FA825E-6227-448F-A63B-5A2BA2B8E3C9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47" name="直線コネクタ 646">
                <a:extLst>
                  <a:ext uri="{FF2B5EF4-FFF2-40B4-BE49-F238E27FC236}">
                    <a16:creationId xmlns:a16="http://schemas.microsoft.com/office/drawing/2014/main" id="{98F923DB-9756-4508-95CC-45E482757C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4" name="グループ化 603">
              <a:extLst>
                <a:ext uri="{FF2B5EF4-FFF2-40B4-BE49-F238E27FC236}">
                  <a16:creationId xmlns:a16="http://schemas.microsoft.com/office/drawing/2014/main" id="{D8F0707D-4835-4A21-81FE-C9A8C2237037}"/>
                </a:ext>
              </a:extLst>
            </p:cNvPr>
            <p:cNvGrpSpPr/>
            <p:nvPr/>
          </p:nvGrpSpPr>
          <p:grpSpPr>
            <a:xfrm rot="10800000">
              <a:off x="7757021" y="6058037"/>
              <a:ext cx="67506" cy="164207"/>
              <a:chOff x="3034888" y="1153740"/>
              <a:chExt cx="67506" cy="164207"/>
            </a:xfrm>
          </p:grpSpPr>
          <p:sp>
            <p:nvSpPr>
              <p:cNvPr id="644" name="楕円 643">
                <a:extLst>
                  <a:ext uri="{FF2B5EF4-FFF2-40B4-BE49-F238E27FC236}">
                    <a16:creationId xmlns:a16="http://schemas.microsoft.com/office/drawing/2014/main" id="{12BAF3D1-6B63-48C6-8D18-539A5C89402A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45" name="直線コネクタ 644">
                <a:extLst>
                  <a:ext uri="{FF2B5EF4-FFF2-40B4-BE49-F238E27FC236}">
                    <a16:creationId xmlns:a16="http://schemas.microsoft.com/office/drawing/2014/main" id="{22A444CD-4D7D-4DEC-9416-E7E4B044F9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5" name="グループ化 604">
              <a:extLst>
                <a:ext uri="{FF2B5EF4-FFF2-40B4-BE49-F238E27FC236}">
                  <a16:creationId xmlns:a16="http://schemas.microsoft.com/office/drawing/2014/main" id="{F9B16C79-320E-48E2-B88F-D3873917E610}"/>
                </a:ext>
              </a:extLst>
            </p:cNvPr>
            <p:cNvGrpSpPr/>
            <p:nvPr/>
          </p:nvGrpSpPr>
          <p:grpSpPr>
            <a:xfrm rot="10800000">
              <a:off x="7688813" y="6058037"/>
              <a:ext cx="67506" cy="164207"/>
              <a:chOff x="3034888" y="1153740"/>
              <a:chExt cx="67506" cy="164207"/>
            </a:xfrm>
          </p:grpSpPr>
          <p:sp>
            <p:nvSpPr>
              <p:cNvPr id="642" name="楕円 641">
                <a:extLst>
                  <a:ext uri="{FF2B5EF4-FFF2-40B4-BE49-F238E27FC236}">
                    <a16:creationId xmlns:a16="http://schemas.microsoft.com/office/drawing/2014/main" id="{687C8F35-C712-4967-9793-B481E1AED44E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43" name="直線コネクタ 642">
                <a:extLst>
                  <a:ext uri="{FF2B5EF4-FFF2-40B4-BE49-F238E27FC236}">
                    <a16:creationId xmlns:a16="http://schemas.microsoft.com/office/drawing/2014/main" id="{72A655A3-62E3-4691-BBAC-427C279C95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6" name="グループ化 605">
              <a:extLst>
                <a:ext uri="{FF2B5EF4-FFF2-40B4-BE49-F238E27FC236}">
                  <a16:creationId xmlns:a16="http://schemas.microsoft.com/office/drawing/2014/main" id="{6552D0B5-E3D5-4DE9-94B1-6E47276FA398}"/>
                </a:ext>
              </a:extLst>
            </p:cNvPr>
            <p:cNvGrpSpPr/>
            <p:nvPr/>
          </p:nvGrpSpPr>
          <p:grpSpPr>
            <a:xfrm rot="10800000">
              <a:off x="7620605" y="6058037"/>
              <a:ext cx="67506" cy="164207"/>
              <a:chOff x="3034888" y="1153740"/>
              <a:chExt cx="67506" cy="164207"/>
            </a:xfrm>
          </p:grpSpPr>
          <p:sp>
            <p:nvSpPr>
              <p:cNvPr id="640" name="楕円 639">
                <a:extLst>
                  <a:ext uri="{FF2B5EF4-FFF2-40B4-BE49-F238E27FC236}">
                    <a16:creationId xmlns:a16="http://schemas.microsoft.com/office/drawing/2014/main" id="{D950BCD5-0D51-4D19-859C-E60111C73C48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41" name="直線コネクタ 640">
                <a:extLst>
                  <a:ext uri="{FF2B5EF4-FFF2-40B4-BE49-F238E27FC236}">
                    <a16:creationId xmlns:a16="http://schemas.microsoft.com/office/drawing/2014/main" id="{101961A5-8C26-4864-9C78-0B03E27DA0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7" name="グループ化 606">
              <a:extLst>
                <a:ext uri="{FF2B5EF4-FFF2-40B4-BE49-F238E27FC236}">
                  <a16:creationId xmlns:a16="http://schemas.microsoft.com/office/drawing/2014/main" id="{00D59017-B97A-467A-ADB7-83B7F978C0CA}"/>
                </a:ext>
              </a:extLst>
            </p:cNvPr>
            <p:cNvGrpSpPr/>
            <p:nvPr/>
          </p:nvGrpSpPr>
          <p:grpSpPr>
            <a:xfrm rot="10800000">
              <a:off x="7552397" y="6058037"/>
              <a:ext cx="67506" cy="164207"/>
              <a:chOff x="3034888" y="1153740"/>
              <a:chExt cx="67506" cy="164207"/>
            </a:xfrm>
          </p:grpSpPr>
          <p:sp>
            <p:nvSpPr>
              <p:cNvPr id="638" name="楕円 637">
                <a:extLst>
                  <a:ext uri="{FF2B5EF4-FFF2-40B4-BE49-F238E27FC236}">
                    <a16:creationId xmlns:a16="http://schemas.microsoft.com/office/drawing/2014/main" id="{B1766B15-A907-4ED4-97A1-2AD580E9DD2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39" name="直線コネクタ 638">
                <a:extLst>
                  <a:ext uri="{FF2B5EF4-FFF2-40B4-BE49-F238E27FC236}">
                    <a16:creationId xmlns:a16="http://schemas.microsoft.com/office/drawing/2014/main" id="{E8654EFC-8510-4996-8DBD-239CB5EBCB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8" name="グループ化 607">
              <a:extLst>
                <a:ext uri="{FF2B5EF4-FFF2-40B4-BE49-F238E27FC236}">
                  <a16:creationId xmlns:a16="http://schemas.microsoft.com/office/drawing/2014/main" id="{C04D620F-4848-4BAA-A801-8D413BE33A38}"/>
                </a:ext>
              </a:extLst>
            </p:cNvPr>
            <p:cNvGrpSpPr/>
            <p:nvPr/>
          </p:nvGrpSpPr>
          <p:grpSpPr>
            <a:xfrm rot="10800000">
              <a:off x="7484189" y="6058037"/>
              <a:ext cx="67506" cy="164207"/>
              <a:chOff x="3034888" y="1153740"/>
              <a:chExt cx="67506" cy="164207"/>
            </a:xfrm>
          </p:grpSpPr>
          <p:sp>
            <p:nvSpPr>
              <p:cNvPr id="636" name="楕円 635">
                <a:extLst>
                  <a:ext uri="{FF2B5EF4-FFF2-40B4-BE49-F238E27FC236}">
                    <a16:creationId xmlns:a16="http://schemas.microsoft.com/office/drawing/2014/main" id="{07FFCC54-0DC4-43BB-99AB-29FB17ABEDA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37" name="直線コネクタ 636">
                <a:extLst>
                  <a:ext uri="{FF2B5EF4-FFF2-40B4-BE49-F238E27FC236}">
                    <a16:creationId xmlns:a16="http://schemas.microsoft.com/office/drawing/2014/main" id="{5B552992-8CA5-4EF5-883F-D28EF26C1C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3" name="グループ化 772">
            <a:extLst>
              <a:ext uri="{FF2B5EF4-FFF2-40B4-BE49-F238E27FC236}">
                <a16:creationId xmlns:a16="http://schemas.microsoft.com/office/drawing/2014/main" id="{B3CA4D69-7AF5-41ED-B419-0BCC190DE1A5}"/>
              </a:ext>
            </a:extLst>
          </p:cNvPr>
          <p:cNvGrpSpPr/>
          <p:nvPr/>
        </p:nvGrpSpPr>
        <p:grpSpPr>
          <a:xfrm>
            <a:off x="5747755" y="2488816"/>
            <a:ext cx="612465" cy="346825"/>
            <a:chOff x="6871024" y="5875419"/>
            <a:chExt cx="612465" cy="346825"/>
          </a:xfrm>
        </p:grpSpPr>
        <p:grpSp>
          <p:nvGrpSpPr>
            <p:cNvPr id="650" name="グループ化 649">
              <a:extLst>
                <a:ext uri="{FF2B5EF4-FFF2-40B4-BE49-F238E27FC236}">
                  <a16:creationId xmlns:a16="http://schemas.microsoft.com/office/drawing/2014/main" id="{DF5CE738-8366-47A4-8783-CE90F70E961B}"/>
                </a:ext>
              </a:extLst>
            </p:cNvPr>
            <p:cNvGrpSpPr/>
            <p:nvPr/>
          </p:nvGrpSpPr>
          <p:grpSpPr>
            <a:xfrm>
              <a:off x="6871024" y="5875419"/>
              <a:ext cx="67506" cy="164207"/>
              <a:chOff x="3034888" y="1153740"/>
              <a:chExt cx="67506" cy="164207"/>
            </a:xfrm>
          </p:grpSpPr>
          <p:sp>
            <p:nvSpPr>
              <p:cNvPr id="696" name="楕円 695">
                <a:extLst>
                  <a:ext uri="{FF2B5EF4-FFF2-40B4-BE49-F238E27FC236}">
                    <a16:creationId xmlns:a16="http://schemas.microsoft.com/office/drawing/2014/main" id="{8B41354E-002C-4311-BDAC-BB9301BBE9BA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97" name="直線コネクタ 696">
                <a:extLst>
                  <a:ext uri="{FF2B5EF4-FFF2-40B4-BE49-F238E27FC236}">
                    <a16:creationId xmlns:a16="http://schemas.microsoft.com/office/drawing/2014/main" id="{4245F4A4-CC89-422E-A11E-A75C71C096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1" name="グループ化 650">
              <a:extLst>
                <a:ext uri="{FF2B5EF4-FFF2-40B4-BE49-F238E27FC236}">
                  <a16:creationId xmlns:a16="http://schemas.microsoft.com/office/drawing/2014/main" id="{CAD5E94E-7F31-4864-BDB5-A9CC0C17725A}"/>
                </a:ext>
              </a:extLst>
            </p:cNvPr>
            <p:cNvGrpSpPr/>
            <p:nvPr/>
          </p:nvGrpSpPr>
          <p:grpSpPr>
            <a:xfrm>
              <a:off x="6939232" y="5875419"/>
              <a:ext cx="67506" cy="164207"/>
              <a:chOff x="3034888" y="1153740"/>
              <a:chExt cx="67506" cy="164207"/>
            </a:xfrm>
          </p:grpSpPr>
          <p:sp>
            <p:nvSpPr>
              <p:cNvPr id="694" name="楕円 693">
                <a:extLst>
                  <a:ext uri="{FF2B5EF4-FFF2-40B4-BE49-F238E27FC236}">
                    <a16:creationId xmlns:a16="http://schemas.microsoft.com/office/drawing/2014/main" id="{9BC1DCE6-1C47-44C5-BCFC-ED10C8ADAC3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95" name="直線コネクタ 694">
                <a:extLst>
                  <a:ext uri="{FF2B5EF4-FFF2-40B4-BE49-F238E27FC236}">
                    <a16:creationId xmlns:a16="http://schemas.microsoft.com/office/drawing/2014/main" id="{485A6F40-E6FC-47B2-863E-9B4DDFDB4A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2" name="グループ化 651">
              <a:extLst>
                <a:ext uri="{FF2B5EF4-FFF2-40B4-BE49-F238E27FC236}">
                  <a16:creationId xmlns:a16="http://schemas.microsoft.com/office/drawing/2014/main" id="{E66E11A1-A9C9-4437-B351-FA712FD54BE1}"/>
                </a:ext>
              </a:extLst>
            </p:cNvPr>
            <p:cNvGrpSpPr/>
            <p:nvPr/>
          </p:nvGrpSpPr>
          <p:grpSpPr>
            <a:xfrm>
              <a:off x="7007440" y="5875419"/>
              <a:ext cx="67506" cy="164207"/>
              <a:chOff x="3034888" y="1153740"/>
              <a:chExt cx="67506" cy="164207"/>
            </a:xfrm>
          </p:grpSpPr>
          <p:sp>
            <p:nvSpPr>
              <p:cNvPr id="692" name="楕円 691">
                <a:extLst>
                  <a:ext uri="{FF2B5EF4-FFF2-40B4-BE49-F238E27FC236}">
                    <a16:creationId xmlns:a16="http://schemas.microsoft.com/office/drawing/2014/main" id="{924E7034-F070-4279-91BD-A954AC17A070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93" name="直線コネクタ 692">
                <a:extLst>
                  <a:ext uri="{FF2B5EF4-FFF2-40B4-BE49-F238E27FC236}">
                    <a16:creationId xmlns:a16="http://schemas.microsoft.com/office/drawing/2014/main" id="{4D110385-732B-4EBB-85DA-C8CCAF1694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3" name="グループ化 652">
              <a:extLst>
                <a:ext uri="{FF2B5EF4-FFF2-40B4-BE49-F238E27FC236}">
                  <a16:creationId xmlns:a16="http://schemas.microsoft.com/office/drawing/2014/main" id="{3163CF5C-3BBE-411E-A57A-BD65D1254C9B}"/>
                </a:ext>
              </a:extLst>
            </p:cNvPr>
            <p:cNvGrpSpPr/>
            <p:nvPr/>
          </p:nvGrpSpPr>
          <p:grpSpPr>
            <a:xfrm>
              <a:off x="7075648" y="5875419"/>
              <a:ext cx="67506" cy="164207"/>
              <a:chOff x="3034888" y="1153740"/>
              <a:chExt cx="67506" cy="164207"/>
            </a:xfrm>
          </p:grpSpPr>
          <p:sp>
            <p:nvSpPr>
              <p:cNvPr id="690" name="楕円 689">
                <a:extLst>
                  <a:ext uri="{FF2B5EF4-FFF2-40B4-BE49-F238E27FC236}">
                    <a16:creationId xmlns:a16="http://schemas.microsoft.com/office/drawing/2014/main" id="{368EA6FE-C3BE-496A-AAB0-C7E3667DE31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91" name="直線コネクタ 690">
                <a:extLst>
                  <a:ext uri="{FF2B5EF4-FFF2-40B4-BE49-F238E27FC236}">
                    <a16:creationId xmlns:a16="http://schemas.microsoft.com/office/drawing/2014/main" id="{4681C0FB-5221-4C4F-8CA8-D5223D2BA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4" name="グループ化 653">
              <a:extLst>
                <a:ext uri="{FF2B5EF4-FFF2-40B4-BE49-F238E27FC236}">
                  <a16:creationId xmlns:a16="http://schemas.microsoft.com/office/drawing/2014/main" id="{1F4D2EFC-D1EF-449A-A6A5-EF59571AD26E}"/>
                </a:ext>
              </a:extLst>
            </p:cNvPr>
            <p:cNvGrpSpPr/>
            <p:nvPr/>
          </p:nvGrpSpPr>
          <p:grpSpPr>
            <a:xfrm>
              <a:off x="7143856" y="5875419"/>
              <a:ext cx="67506" cy="164207"/>
              <a:chOff x="3034888" y="1153740"/>
              <a:chExt cx="67506" cy="164207"/>
            </a:xfrm>
          </p:grpSpPr>
          <p:sp>
            <p:nvSpPr>
              <p:cNvPr id="688" name="楕円 687">
                <a:extLst>
                  <a:ext uri="{FF2B5EF4-FFF2-40B4-BE49-F238E27FC236}">
                    <a16:creationId xmlns:a16="http://schemas.microsoft.com/office/drawing/2014/main" id="{C93CDD31-2548-4F11-A70E-50474189645E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89" name="直線コネクタ 688">
                <a:extLst>
                  <a:ext uri="{FF2B5EF4-FFF2-40B4-BE49-F238E27FC236}">
                    <a16:creationId xmlns:a16="http://schemas.microsoft.com/office/drawing/2014/main" id="{9177E38E-12F2-4637-92C6-C34C2F3AE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" name="グループ化 654">
              <a:extLst>
                <a:ext uri="{FF2B5EF4-FFF2-40B4-BE49-F238E27FC236}">
                  <a16:creationId xmlns:a16="http://schemas.microsoft.com/office/drawing/2014/main" id="{5F0B0257-1A05-4FD2-80FD-E6A0B2982F47}"/>
                </a:ext>
              </a:extLst>
            </p:cNvPr>
            <p:cNvGrpSpPr/>
            <p:nvPr/>
          </p:nvGrpSpPr>
          <p:grpSpPr>
            <a:xfrm>
              <a:off x="7212064" y="5875419"/>
              <a:ext cx="67506" cy="164207"/>
              <a:chOff x="3034888" y="1153740"/>
              <a:chExt cx="67506" cy="164207"/>
            </a:xfrm>
          </p:grpSpPr>
          <p:sp>
            <p:nvSpPr>
              <p:cNvPr id="686" name="楕円 685">
                <a:extLst>
                  <a:ext uri="{FF2B5EF4-FFF2-40B4-BE49-F238E27FC236}">
                    <a16:creationId xmlns:a16="http://schemas.microsoft.com/office/drawing/2014/main" id="{3FAC6373-793D-4573-AD5B-5A92F18E5D33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87" name="直線コネクタ 686">
                <a:extLst>
                  <a:ext uri="{FF2B5EF4-FFF2-40B4-BE49-F238E27FC236}">
                    <a16:creationId xmlns:a16="http://schemas.microsoft.com/office/drawing/2014/main" id="{211BAE13-D38B-415A-B2EA-3A4B802C77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6" name="グループ化 655">
              <a:extLst>
                <a:ext uri="{FF2B5EF4-FFF2-40B4-BE49-F238E27FC236}">
                  <a16:creationId xmlns:a16="http://schemas.microsoft.com/office/drawing/2014/main" id="{D1A7FAF8-8741-418E-80CD-49670602E854}"/>
                </a:ext>
              </a:extLst>
            </p:cNvPr>
            <p:cNvGrpSpPr/>
            <p:nvPr/>
          </p:nvGrpSpPr>
          <p:grpSpPr>
            <a:xfrm>
              <a:off x="7280272" y="5875419"/>
              <a:ext cx="67506" cy="164207"/>
              <a:chOff x="3034888" y="1153740"/>
              <a:chExt cx="67506" cy="164207"/>
            </a:xfrm>
          </p:grpSpPr>
          <p:sp>
            <p:nvSpPr>
              <p:cNvPr id="684" name="楕円 683">
                <a:extLst>
                  <a:ext uri="{FF2B5EF4-FFF2-40B4-BE49-F238E27FC236}">
                    <a16:creationId xmlns:a16="http://schemas.microsoft.com/office/drawing/2014/main" id="{327A39CD-96CA-4C90-AB1D-8408B555B758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85" name="直線コネクタ 684">
                <a:extLst>
                  <a:ext uri="{FF2B5EF4-FFF2-40B4-BE49-F238E27FC236}">
                    <a16:creationId xmlns:a16="http://schemas.microsoft.com/office/drawing/2014/main" id="{7BECF643-5765-4040-9ECF-BA82B6F8C3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7" name="グループ化 656">
              <a:extLst>
                <a:ext uri="{FF2B5EF4-FFF2-40B4-BE49-F238E27FC236}">
                  <a16:creationId xmlns:a16="http://schemas.microsoft.com/office/drawing/2014/main" id="{BF91AF42-B9DD-401B-BF5A-59F05B0B4B4F}"/>
                </a:ext>
              </a:extLst>
            </p:cNvPr>
            <p:cNvGrpSpPr/>
            <p:nvPr/>
          </p:nvGrpSpPr>
          <p:grpSpPr>
            <a:xfrm>
              <a:off x="7348478" y="5875419"/>
              <a:ext cx="67506" cy="164207"/>
              <a:chOff x="3034888" y="1153740"/>
              <a:chExt cx="67506" cy="164207"/>
            </a:xfrm>
          </p:grpSpPr>
          <p:sp>
            <p:nvSpPr>
              <p:cNvPr id="682" name="楕円 681">
                <a:extLst>
                  <a:ext uri="{FF2B5EF4-FFF2-40B4-BE49-F238E27FC236}">
                    <a16:creationId xmlns:a16="http://schemas.microsoft.com/office/drawing/2014/main" id="{4E6CF210-7932-46FB-A7B9-B65DB6445D58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83" name="直線コネクタ 682">
                <a:extLst>
                  <a:ext uri="{FF2B5EF4-FFF2-40B4-BE49-F238E27FC236}">
                    <a16:creationId xmlns:a16="http://schemas.microsoft.com/office/drawing/2014/main" id="{562D8766-98AB-4305-AC13-F32074ECC6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8" name="グループ化 657">
              <a:extLst>
                <a:ext uri="{FF2B5EF4-FFF2-40B4-BE49-F238E27FC236}">
                  <a16:creationId xmlns:a16="http://schemas.microsoft.com/office/drawing/2014/main" id="{B67B702D-90DF-495D-AE6B-7F78FDB0D3B3}"/>
                </a:ext>
              </a:extLst>
            </p:cNvPr>
            <p:cNvGrpSpPr/>
            <p:nvPr/>
          </p:nvGrpSpPr>
          <p:grpSpPr>
            <a:xfrm>
              <a:off x="7415983" y="5875419"/>
              <a:ext cx="67506" cy="164207"/>
              <a:chOff x="3034888" y="1153740"/>
              <a:chExt cx="67506" cy="164207"/>
            </a:xfrm>
          </p:grpSpPr>
          <p:sp>
            <p:nvSpPr>
              <p:cNvPr id="680" name="楕円 679">
                <a:extLst>
                  <a:ext uri="{FF2B5EF4-FFF2-40B4-BE49-F238E27FC236}">
                    <a16:creationId xmlns:a16="http://schemas.microsoft.com/office/drawing/2014/main" id="{932C5476-EC0D-463E-B33A-1BF0B07BFED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81" name="直線コネクタ 680">
                <a:extLst>
                  <a:ext uri="{FF2B5EF4-FFF2-40B4-BE49-F238E27FC236}">
                    <a16:creationId xmlns:a16="http://schemas.microsoft.com/office/drawing/2014/main" id="{125E08D5-2374-42FE-9787-D9106C18B0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9" name="グループ化 608">
              <a:extLst>
                <a:ext uri="{FF2B5EF4-FFF2-40B4-BE49-F238E27FC236}">
                  <a16:creationId xmlns:a16="http://schemas.microsoft.com/office/drawing/2014/main" id="{CB04A2DC-5DD3-4635-8F2B-D30EA31DE774}"/>
                </a:ext>
              </a:extLst>
            </p:cNvPr>
            <p:cNvGrpSpPr/>
            <p:nvPr/>
          </p:nvGrpSpPr>
          <p:grpSpPr>
            <a:xfrm rot="10800000">
              <a:off x="7415983" y="6058037"/>
              <a:ext cx="67506" cy="164207"/>
              <a:chOff x="3034888" y="1153740"/>
              <a:chExt cx="67506" cy="164207"/>
            </a:xfrm>
          </p:grpSpPr>
          <p:sp>
            <p:nvSpPr>
              <p:cNvPr id="634" name="楕円 633">
                <a:extLst>
                  <a:ext uri="{FF2B5EF4-FFF2-40B4-BE49-F238E27FC236}">
                    <a16:creationId xmlns:a16="http://schemas.microsoft.com/office/drawing/2014/main" id="{B97E53D9-5F65-4686-ABCF-2C4F20C0F744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35" name="直線コネクタ 634">
                <a:extLst>
                  <a:ext uri="{FF2B5EF4-FFF2-40B4-BE49-F238E27FC236}">
                    <a16:creationId xmlns:a16="http://schemas.microsoft.com/office/drawing/2014/main" id="{D545F1A9-8A4F-44B9-B78E-D26CC946F6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0" name="グループ化 609">
              <a:extLst>
                <a:ext uri="{FF2B5EF4-FFF2-40B4-BE49-F238E27FC236}">
                  <a16:creationId xmlns:a16="http://schemas.microsoft.com/office/drawing/2014/main" id="{A910D8A7-B300-4908-9224-1C84E7E1498B}"/>
                </a:ext>
              </a:extLst>
            </p:cNvPr>
            <p:cNvGrpSpPr/>
            <p:nvPr/>
          </p:nvGrpSpPr>
          <p:grpSpPr>
            <a:xfrm rot="10800000">
              <a:off x="7348478" y="6058037"/>
              <a:ext cx="67506" cy="164207"/>
              <a:chOff x="3034888" y="1153740"/>
              <a:chExt cx="67506" cy="164207"/>
            </a:xfrm>
          </p:grpSpPr>
          <p:sp>
            <p:nvSpPr>
              <p:cNvPr id="632" name="楕円 631">
                <a:extLst>
                  <a:ext uri="{FF2B5EF4-FFF2-40B4-BE49-F238E27FC236}">
                    <a16:creationId xmlns:a16="http://schemas.microsoft.com/office/drawing/2014/main" id="{EA587A04-4F4F-4140-9642-F38E02E04E6F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33" name="直線コネクタ 632">
                <a:extLst>
                  <a:ext uri="{FF2B5EF4-FFF2-40B4-BE49-F238E27FC236}">
                    <a16:creationId xmlns:a16="http://schemas.microsoft.com/office/drawing/2014/main" id="{55E443FB-6316-4463-9684-79307F475C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1" name="グループ化 610">
              <a:extLst>
                <a:ext uri="{FF2B5EF4-FFF2-40B4-BE49-F238E27FC236}">
                  <a16:creationId xmlns:a16="http://schemas.microsoft.com/office/drawing/2014/main" id="{AA930094-08D6-461A-B248-32795FD8D6E6}"/>
                </a:ext>
              </a:extLst>
            </p:cNvPr>
            <p:cNvGrpSpPr/>
            <p:nvPr/>
          </p:nvGrpSpPr>
          <p:grpSpPr>
            <a:xfrm rot="10800000">
              <a:off x="7280270" y="6058037"/>
              <a:ext cx="67506" cy="164207"/>
              <a:chOff x="3034888" y="1153740"/>
              <a:chExt cx="67506" cy="164207"/>
            </a:xfrm>
          </p:grpSpPr>
          <p:sp>
            <p:nvSpPr>
              <p:cNvPr id="630" name="楕円 629">
                <a:extLst>
                  <a:ext uri="{FF2B5EF4-FFF2-40B4-BE49-F238E27FC236}">
                    <a16:creationId xmlns:a16="http://schemas.microsoft.com/office/drawing/2014/main" id="{42BCBA74-F1B6-4283-904E-83C99D0AF6F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31" name="直線コネクタ 630">
                <a:extLst>
                  <a:ext uri="{FF2B5EF4-FFF2-40B4-BE49-F238E27FC236}">
                    <a16:creationId xmlns:a16="http://schemas.microsoft.com/office/drawing/2014/main" id="{D7C15DB0-F802-4C8D-9710-5A16FF64FC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2" name="グループ化 611">
              <a:extLst>
                <a:ext uri="{FF2B5EF4-FFF2-40B4-BE49-F238E27FC236}">
                  <a16:creationId xmlns:a16="http://schemas.microsoft.com/office/drawing/2014/main" id="{1228E9D5-53F6-480C-A44C-1D6D3EE9C845}"/>
                </a:ext>
              </a:extLst>
            </p:cNvPr>
            <p:cNvGrpSpPr/>
            <p:nvPr/>
          </p:nvGrpSpPr>
          <p:grpSpPr>
            <a:xfrm rot="10800000">
              <a:off x="7212062" y="6058037"/>
              <a:ext cx="67506" cy="164207"/>
              <a:chOff x="3034888" y="1153740"/>
              <a:chExt cx="67506" cy="164207"/>
            </a:xfrm>
          </p:grpSpPr>
          <p:sp>
            <p:nvSpPr>
              <p:cNvPr id="628" name="楕円 627">
                <a:extLst>
                  <a:ext uri="{FF2B5EF4-FFF2-40B4-BE49-F238E27FC236}">
                    <a16:creationId xmlns:a16="http://schemas.microsoft.com/office/drawing/2014/main" id="{1EE1ABD8-E4E8-4BA1-A034-695C4EFD631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29" name="直線コネクタ 628">
                <a:extLst>
                  <a:ext uri="{FF2B5EF4-FFF2-40B4-BE49-F238E27FC236}">
                    <a16:creationId xmlns:a16="http://schemas.microsoft.com/office/drawing/2014/main" id="{64CAD7AB-62B3-4DD1-A70A-21399377B2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3" name="グループ化 612">
              <a:extLst>
                <a:ext uri="{FF2B5EF4-FFF2-40B4-BE49-F238E27FC236}">
                  <a16:creationId xmlns:a16="http://schemas.microsoft.com/office/drawing/2014/main" id="{22832C37-84C0-4524-91C4-854A3C5B627F}"/>
                </a:ext>
              </a:extLst>
            </p:cNvPr>
            <p:cNvGrpSpPr/>
            <p:nvPr/>
          </p:nvGrpSpPr>
          <p:grpSpPr>
            <a:xfrm rot="10800000">
              <a:off x="7143854" y="6058037"/>
              <a:ext cx="67506" cy="164207"/>
              <a:chOff x="3034888" y="1153740"/>
              <a:chExt cx="67506" cy="164207"/>
            </a:xfrm>
          </p:grpSpPr>
          <p:sp>
            <p:nvSpPr>
              <p:cNvPr id="626" name="楕円 625">
                <a:extLst>
                  <a:ext uri="{FF2B5EF4-FFF2-40B4-BE49-F238E27FC236}">
                    <a16:creationId xmlns:a16="http://schemas.microsoft.com/office/drawing/2014/main" id="{8B3ED042-E6CC-414A-A226-2D4E1B009E5F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27" name="直線コネクタ 626">
                <a:extLst>
                  <a:ext uri="{FF2B5EF4-FFF2-40B4-BE49-F238E27FC236}">
                    <a16:creationId xmlns:a16="http://schemas.microsoft.com/office/drawing/2014/main" id="{479BBACE-C1DC-461D-924C-04EBDB208B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4" name="グループ化 613">
              <a:extLst>
                <a:ext uri="{FF2B5EF4-FFF2-40B4-BE49-F238E27FC236}">
                  <a16:creationId xmlns:a16="http://schemas.microsoft.com/office/drawing/2014/main" id="{AF2A6096-63C4-405D-91EC-9AACAD55ED75}"/>
                </a:ext>
              </a:extLst>
            </p:cNvPr>
            <p:cNvGrpSpPr/>
            <p:nvPr/>
          </p:nvGrpSpPr>
          <p:grpSpPr>
            <a:xfrm rot="10800000">
              <a:off x="7075646" y="6058037"/>
              <a:ext cx="67506" cy="164207"/>
              <a:chOff x="3034888" y="1153740"/>
              <a:chExt cx="67506" cy="164207"/>
            </a:xfrm>
          </p:grpSpPr>
          <p:sp>
            <p:nvSpPr>
              <p:cNvPr id="624" name="楕円 623">
                <a:extLst>
                  <a:ext uri="{FF2B5EF4-FFF2-40B4-BE49-F238E27FC236}">
                    <a16:creationId xmlns:a16="http://schemas.microsoft.com/office/drawing/2014/main" id="{A7EC3902-745A-4D85-A39B-154FE259BDB6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25" name="直線コネクタ 624">
                <a:extLst>
                  <a:ext uri="{FF2B5EF4-FFF2-40B4-BE49-F238E27FC236}">
                    <a16:creationId xmlns:a16="http://schemas.microsoft.com/office/drawing/2014/main" id="{D57D4F06-FB47-4A4D-BDAD-4581A998C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5" name="グループ化 614">
              <a:extLst>
                <a:ext uri="{FF2B5EF4-FFF2-40B4-BE49-F238E27FC236}">
                  <a16:creationId xmlns:a16="http://schemas.microsoft.com/office/drawing/2014/main" id="{BF47C633-3B5E-4367-B4F9-1D3424F4D9B8}"/>
                </a:ext>
              </a:extLst>
            </p:cNvPr>
            <p:cNvGrpSpPr/>
            <p:nvPr/>
          </p:nvGrpSpPr>
          <p:grpSpPr>
            <a:xfrm rot="10800000">
              <a:off x="7007438" y="6058037"/>
              <a:ext cx="67506" cy="164207"/>
              <a:chOff x="3034888" y="1153740"/>
              <a:chExt cx="67506" cy="164207"/>
            </a:xfrm>
          </p:grpSpPr>
          <p:sp>
            <p:nvSpPr>
              <p:cNvPr id="622" name="楕円 621">
                <a:extLst>
                  <a:ext uri="{FF2B5EF4-FFF2-40B4-BE49-F238E27FC236}">
                    <a16:creationId xmlns:a16="http://schemas.microsoft.com/office/drawing/2014/main" id="{36F2D840-A509-400D-95F9-F0FE67B17043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23" name="直線コネクタ 622">
                <a:extLst>
                  <a:ext uri="{FF2B5EF4-FFF2-40B4-BE49-F238E27FC236}">
                    <a16:creationId xmlns:a16="http://schemas.microsoft.com/office/drawing/2014/main" id="{E91EFE5B-0061-4CA7-986A-B0EC1C9197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6" name="グループ化 615">
              <a:extLst>
                <a:ext uri="{FF2B5EF4-FFF2-40B4-BE49-F238E27FC236}">
                  <a16:creationId xmlns:a16="http://schemas.microsoft.com/office/drawing/2014/main" id="{31DB5347-7982-451F-BA80-3C9A2B1733AF}"/>
                </a:ext>
              </a:extLst>
            </p:cNvPr>
            <p:cNvGrpSpPr/>
            <p:nvPr/>
          </p:nvGrpSpPr>
          <p:grpSpPr>
            <a:xfrm rot="10800000">
              <a:off x="6939230" y="6058037"/>
              <a:ext cx="67506" cy="164207"/>
              <a:chOff x="3034888" y="1153740"/>
              <a:chExt cx="67506" cy="164207"/>
            </a:xfrm>
          </p:grpSpPr>
          <p:sp>
            <p:nvSpPr>
              <p:cNvPr id="620" name="楕円 619">
                <a:extLst>
                  <a:ext uri="{FF2B5EF4-FFF2-40B4-BE49-F238E27FC236}">
                    <a16:creationId xmlns:a16="http://schemas.microsoft.com/office/drawing/2014/main" id="{09C0B0EF-647E-43E1-A79B-597E86D708D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21" name="直線コネクタ 620">
                <a:extLst>
                  <a:ext uri="{FF2B5EF4-FFF2-40B4-BE49-F238E27FC236}">
                    <a16:creationId xmlns:a16="http://schemas.microsoft.com/office/drawing/2014/main" id="{1A94367A-A362-4812-B83F-4D599F2A16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7" name="グループ化 616">
              <a:extLst>
                <a:ext uri="{FF2B5EF4-FFF2-40B4-BE49-F238E27FC236}">
                  <a16:creationId xmlns:a16="http://schemas.microsoft.com/office/drawing/2014/main" id="{A42204CC-1D47-4C36-9E1B-B93E29E2133A}"/>
                </a:ext>
              </a:extLst>
            </p:cNvPr>
            <p:cNvGrpSpPr/>
            <p:nvPr/>
          </p:nvGrpSpPr>
          <p:grpSpPr>
            <a:xfrm rot="10800000">
              <a:off x="6871024" y="6058037"/>
              <a:ext cx="67506" cy="164207"/>
              <a:chOff x="3034888" y="1153740"/>
              <a:chExt cx="67506" cy="164207"/>
            </a:xfrm>
          </p:grpSpPr>
          <p:sp>
            <p:nvSpPr>
              <p:cNvPr id="618" name="楕円 617">
                <a:extLst>
                  <a:ext uri="{FF2B5EF4-FFF2-40B4-BE49-F238E27FC236}">
                    <a16:creationId xmlns:a16="http://schemas.microsoft.com/office/drawing/2014/main" id="{2581255B-380D-41AE-BFF4-89907E22D9CA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19" name="直線コネクタ 618">
                <a:extLst>
                  <a:ext uri="{FF2B5EF4-FFF2-40B4-BE49-F238E27FC236}">
                    <a16:creationId xmlns:a16="http://schemas.microsoft.com/office/drawing/2014/main" id="{E54EFD7D-B0A4-4710-BE86-2463B5F8DA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9" name="テキスト ボックス 698">
            <a:extLst>
              <a:ext uri="{FF2B5EF4-FFF2-40B4-BE49-F238E27FC236}">
                <a16:creationId xmlns:a16="http://schemas.microsoft.com/office/drawing/2014/main" id="{2143EA65-C35F-4B35-A95E-FB8F4916E7EC}"/>
              </a:ext>
            </a:extLst>
          </p:cNvPr>
          <p:cNvSpPr txBox="1"/>
          <p:nvPr/>
        </p:nvSpPr>
        <p:spPr>
          <a:xfrm>
            <a:off x="4962770" y="1968069"/>
            <a:ext cx="1490915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ja-JP" b="1" dirty="0">
                <a:solidFill>
                  <a:srgbClr val="0070C0"/>
                </a:solidFill>
              </a:rPr>
              <a:t>growth factor withdrawal</a:t>
            </a:r>
            <a:endParaRPr lang="ja-JP" altLang="en-US" b="1" dirty="0">
              <a:solidFill>
                <a:srgbClr val="0070C0"/>
              </a:solidFill>
            </a:endParaRPr>
          </a:p>
        </p:txBody>
      </p:sp>
      <p:grpSp>
        <p:nvGrpSpPr>
          <p:cNvPr id="745" name="グループ化 744">
            <a:extLst>
              <a:ext uri="{FF2B5EF4-FFF2-40B4-BE49-F238E27FC236}">
                <a16:creationId xmlns:a16="http://schemas.microsoft.com/office/drawing/2014/main" id="{5158B001-E24D-4DFC-A6FD-A9052ADC550C}"/>
              </a:ext>
            </a:extLst>
          </p:cNvPr>
          <p:cNvGrpSpPr/>
          <p:nvPr/>
        </p:nvGrpSpPr>
        <p:grpSpPr>
          <a:xfrm>
            <a:off x="2191744" y="2261125"/>
            <a:ext cx="354094" cy="658385"/>
            <a:chOff x="2078688" y="1346725"/>
            <a:chExt cx="354094" cy="658385"/>
          </a:xfrm>
        </p:grpSpPr>
        <p:sp>
          <p:nvSpPr>
            <p:cNvPr id="700" name="四角形: 角を丸くする 699">
              <a:extLst>
                <a:ext uri="{FF2B5EF4-FFF2-40B4-BE49-F238E27FC236}">
                  <a16:creationId xmlns:a16="http://schemas.microsoft.com/office/drawing/2014/main" id="{29366C13-C036-4DE3-B76F-791592E4BCE4}"/>
                </a:ext>
              </a:extLst>
            </p:cNvPr>
            <p:cNvSpPr/>
            <p:nvPr/>
          </p:nvSpPr>
          <p:spPr>
            <a:xfrm>
              <a:off x="2154115" y="1494403"/>
              <a:ext cx="67507" cy="510052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1" name="四角形: 角を丸くする 700">
              <a:extLst>
                <a:ext uri="{FF2B5EF4-FFF2-40B4-BE49-F238E27FC236}">
                  <a16:creationId xmlns:a16="http://schemas.microsoft.com/office/drawing/2014/main" id="{8702AFD1-411B-4E16-89BD-54CE0E08418E}"/>
                </a:ext>
              </a:extLst>
            </p:cNvPr>
            <p:cNvSpPr/>
            <p:nvPr/>
          </p:nvSpPr>
          <p:spPr>
            <a:xfrm>
              <a:off x="2289371" y="1495058"/>
              <a:ext cx="67507" cy="510052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03" name="直線コネクタ 702">
              <a:extLst>
                <a:ext uri="{FF2B5EF4-FFF2-40B4-BE49-F238E27FC236}">
                  <a16:creationId xmlns:a16="http://schemas.microsoft.com/office/drawing/2014/main" id="{51694A73-5A07-436C-9B19-261B0472E11B}"/>
                </a:ext>
              </a:extLst>
            </p:cNvPr>
            <p:cNvCxnSpPr>
              <a:cxnSpLocks/>
            </p:cNvCxnSpPr>
            <p:nvPr/>
          </p:nvCxnSpPr>
          <p:spPr>
            <a:xfrm>
              <a:off x="2078688" y="1346725"/>
              <a:ext cx="171327" cy="18319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4" name="直線コネクタ 703">
              <a:extLst>
                <a:ext uri="{FF2B5EF4-FFF2-40B4-BE49-F238E27FC236}">
                  <a16:creationId xmlns:a16="http://schemas.microsoft.com/office/drawing/2014/main" id="{4066C9B3-8E94-4CE8-8F39-DCA770ADF0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1574" y="1352829"/>
              <a:ext cx="181208" cy="18319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6" name="二等辺三角形 705">
            <a:extLst>
              <a:ext uri="{FF2B5EF4-FFF2-40B4-BE49-F238E27FC236}">
                <a16:creationId xmlns:a16="http://schemas.microsoft.com/office/drawing/2014/main" id="{45619B10-4D45-4FD7-8C1A-E8ED0EAE0D27}"/>
              </a:ext>
            </a:extLst>
          </p:cNvPr>
          <p:cNvSpPr/>
          <p:nvPr/>
        </p:nvSpPr>
        <p:spPr>
          <a:xfrm rot="10800000">
            <a:off x="2213120" y="2174230"/>
            <a:ext cx="307284" cy="173790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08" name="直線矢印コネクタ 707">
            <a:extLst>
              <a:ext uri="{FF2B5EF4-FFF2-40B4-BE49-F238E27FC236}">
                <a16:creationId xmlns:a16="http://schemas.microsoft.com/office/drawing/2014/main" id="{21B3A0EA-32B4-4399-8116-25B57FD44512}"/>
              </a:ext>
            </a:extLst>
          </p:cNvPr>
          <p:cNvCxnSpPr/>
          <p:nvPr/>
        </p:nvCxnSpPr>
        <p:spPr>
          <a:xfrm>
            <a:off x="2370452" y="2935825"/>
            <a:ext cx="0" cy="4438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9" name="テキスト ボックス 708">
            <a:extLst>
              <a:ext uri="{FF2B5EF4-FFF2-40B4-BE49-F238E27FC236}">
                <a16:creationId xmlns:a16="http://schemas.microsoft.com/office/drawing/2014/main" id="{0B417FF3-0B2C-4A2D-BF06-CCF8029219F7}"/>
              </a:ext>
            </a:extLst>
          </p:cNvPr>
          <p:cNvSpPr txBox="1"/>
          <p:nvPr/>
        </p:nvSpPr>
        <p:spPr>
          <a:xfrm>
            <a:off x="2399211" y="2956474"/>
            <a:ext cx="1512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Growth signal</a:t>
            </a:r>
            <a:endParaRPr kumimoji="1" lang="ja-JP" altLang="en-US" b="1" dirty="0"/>
          </a:p>
        </p:txBody>
      </p:sp>
      <p:cxnSp>
        <p:nvCxnSpPr>
          <p:cNvPr id="711" name="直線矢印コネクタ 710">
            <a:extLst>
              <a:ext uri="{FF2B5EF4-FFF2-40B4-BE49-F238E27FC236}">
                <a16:creationId xmlns:a16="http://schemas.microsoft.com/office/drawing/2014/main" id="{A27E87BD-6173-4BEB-B0E2-436AF652490B}"/>
              </a:ext>
            </a:extLst>
          </p:cNvPr>
          <p:cNvCxnSpPr/>
          <p:nvPr/>
        </p:nvCxnSpPr>
        <p:spPr>
          <a:xfrm>
            <a:off x="2423599" y="3379708"/>
            <a:ext cx="562652" cy="435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4" name="直線矢印コネクタ 713">
            <a:extLst>
              <a:ext uri="{FF2B5EF4-FFF2-40B4-BE49-F238E27FC236}">
                <a16:creationId xmlns:a16="http://schemas.microsoft.com/office/drawing/2014/main" id="{DDB4459E-5A52-403A-A864-9A16522CDDE6}"/>
              </a:ext>
            </a:extLst>
          </p:cNvPr>
          <p:cNvCxnSpPr>
            <a:cxnSpLocks/>
          </p:cNvCxnSpPr>
          <p:nvPr/>
        </p:nvCxnSpPr>
        <p:spPr>
          <a:xfrm flipH="1">
            <a:off x="1823012" y="3391181"/>
            <a:ext cx="490371" cy="407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" name="テキスト ボックス 716">
            <a:extLst>
              <a:ext uri="{FF2B5EF4-FFF2-40B4-BE49-F238E27FC236}">
                <a16:creationId xmlns:a16="http://schemas.microsoft.com/office/drawing/2014/main" id="{1B1933B9-ECB5-407B-BE9E-7D8B9457CCEC}"/>
              </a:ext>
            </a:extLst>
          </p:cNvPr>
          <p:cNvSpPr txBox="1"/>
          <p:nvPr/>
        </p:nvSpPr>
        <p:spPr>
          <a:xfrm>
            <a:off x="685466" y="3810751"/>
            <a:ext cx="1661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Activates/Induces</a:t>
            </a:r>
            <a:endParaRPr kumimoji="1" lang="ja-JP" altLang="en-US" sz="1600" dirty="0"/>
          </a:p>
        </p:txBody>
      </p:sp>
      <p:sp>
        <p:nvSpPr>
          <p:cNvPr id="718" name="テキスト ボックス 717">
            <a:extLst>
              <a:ext uri="{FF2B5EF4-FFF2-40B4-BE49-F238E27FC236}">
                <a16:creationId xmlns:a16="http://schemas.microsoft.com/office/drawing/2014/main" id="{C4A21684-643B-4DD4-8950-FB4EA3B3CE1E}"/>
              </a:ext>
            </a:extLst>
          </p:cNvPr>
          <p:cNvSpPr txBox="1"/>
          <p:nvPr/>
        </p:nvSpPr>
        <p:spPr>
          <a:xfrm>
            <a:off x="2436180" y="3810751"/>
            <a:ext cx="2053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Inactivates/</a:t>
            </a:r>
            <a:r>
              <a:rPr kumimoji="1" lang="en-US" altLang="ja-JP" sz="1600" dirty="0" err="1"/>
              <a:t>Suprresses</a:t>
            </a:r>
            <a:endParaRPr kumimoji="1" lang="ja-JP" altLang="en-US" sz="1600" dirty="0"/>
          </a:p>
        </p:txBody>
      </p:sp>
      <p:sp>
        <p:nvSpPr>
          <p:cNvPr id="719" name="テキスト ボックス 718">
            <a:extLst>
              <a:ext uri="{FF2B5EF4-FFF2-40B4-BE49-F238E27FC236}">
                <a16:creationId xmlns:a16="http://schemas.microsoft.com/office/drawing/2014/main" id="{3CCF6B21-1526-445C-8B40-72713244CF68}"/>
              </a:ext>
            </a:extLst>
          </p:cNvPr>
          <p:cNvSpPr txBox="1"/>
          <p:nvPr/>
        </p:nvSpPr>
        <p:spPr>
          <a:xfrm>
            <a:off x="780317" y="4125397"/>
            <a:ext cx="15499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dirty="0"/>
              <a:t>BCL-2, BCL-XL, MCL-1</a:t>
            </a:r>
            <a:endParaRPr kumimoji="1" lang="ja-JP" altLang="en-US" sz="1400" dirty="0"/>
          </a:p>
        </p:txBody>
      </p:sp>
      <p:sp>
        <p:nvSpPr>
          <p:cNvPr id="720" name="テキスト ボックス 719">
            <a:extLst>
              <a:ext uri="{FF2B5EF4-FFF2-40B4-BE49-F238E27FC236}">
                <a16:creationId xmlns:a16="http://schemas.microsoft.com/office/drawing/2014/main" id="{8FE96781-4866-49A3-995A-F648C6A813BD}"/>
              </a:ext>
            </a:extLst>
          </p:cNvPr>
          <p:cNvSpPr txBox="1"/>
          <p:nvPr/>
        </p:nvSpPr>
        <p:spPr>
          <a:xfrm>
            <a:off x="2818749" y="4131885"/>
            <a:ext cx="123899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dirty="0"/>
              <a:t>BIM, BAD, PUMA</a:t>
            </a:r>
            <a:endParaRPr kumimoji="1" lang="ja-JP" altLang="en-US" sz="1400" dirty="0"/>
          </a:p>
        </p:txBody>
      </p:sp>
      <p:sp>
        <p:nvSpPr>
          <p:cNvPr id="721" name="テキスト ボックス 720">
            <a:extLst>
              <a:ext uri="{FF2B5EF4-FFF2-40B4-BE49-F238E27FC236}">
                <a16:creationId xmlns:a16="http://schemas.microsoft.com/office/drawing/2014/main" id="{C73A0725-E7AA-401B-9229-9C771E9C56BF}"/>
              </a:ext>
            </a:extLst>
          </p:cNvPr>
          <p:cNvSpPr txBox="1"/>
          <p:nvPr/>
        </p:nvSpPr>
        <p:spPr>
          <a:xfrm>
            <a:off x="556405" y="4247722"/>
            <a:ext cx="3927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Anti-apoptotic members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 &gt;</a:t>
            </a:r>
            <a:r>
              <a:rPr kumimoji="1" lang="en-US" altLang="ja-JP" sz="1400" dirty="0"/>
              <a:t> Pro-apoptotic members</a:t>
            </a:r>
            <a:endParaRPr kumimoji="1" lang="ja-JP" altLang="en-US" sz="1400" dirty="0"/>
          </a:p>
        </p:txBody>
      </p:sp>
      <p:cxnSp>
        <p:nvCxnSpPr>
          <p:cNvPr id="722" name="直線矢印コネクタ 721">
            <a:extLst>
              <a:ext uri="{FF2B5EF4-FFF2-40B4-BE49-F238E27FC236}">
                <a16:creationId xmlns:a16="http://schemas.microsoft.com/office/drawing/2014/main" id="{99E1343C-DBC2-4606-ACD7-0F88D225965A}"/>
              </a:ext>
            </a:extLst>
          </p:cNvPr>
          <p:cNvCxnSpPr/>
          <p:nvPr/>
        </p:nvCxnSpPr>
        <p:spPr>
          <a:xfrm>
            <a:off x="2421171" y="4676788"/>
            <a:ext cx="0" cy="4438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3" name="テキスト ボックス 722">
            <a:extLst>
              <a:ext uri="{FF2B5EF4-FFF2-40B4-BE49-F238E27FC236}">
                <a16:creationId xmlns:a16="http://schemas.microsoft.com/office/drawing/2014/main" id="{04CF3434-DFC0-40F4-9856-48A3836489CA}"/>
              </a:ext>
            </a:extLst>
          </p:cNvPr>
          <p:cNvSpPr txBox="1"/>
          <p:nvPr/>
        </p:nvSpPr>
        <p:spPr>
          <a:xfrm>
            <a:off x="1746129" y="5079551"/>
            <a:ext cx="1343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Cell Survival</a:t>
            </a:r>
            <a:endParaRPr kumimoji="1" lang="ja-JP" altLang="en-US" b="1" dirty="0"/>
          </a:p>
        </p:txBody>
      </p:sp>
      <p:sp>
        <p:nvSpPr>
          <p:cNvPr id="725" name="テキスト ボックス 724">
            <a:extLst>
              <a:ext uri="{FF2B5EF4-FFF2-40B4-BE49-F238E27FC236}">
                <a16:creationId xmlns:a16="http://schemas.microsoft.com/office/drawing/2014/main" id="{79C05CFE-BE49-42C9-B8CB-D9BB7823A142}"/>
              </a:ext>
            </a:extLst>
          </p:cNvPr>
          <p:cNvSpPr txBox="1"/>
          <p:nvPr/>
        </p:nvSpPr>
        <p:spPr>
          <a:xfrm>
            <a:off x="1143753" y="7507067"/>
            <a:ext cx="52949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DNA damage, endoplasmic reticulum (ER) stress,</a:t>
            </a:r>
          </a:p>
          <a:p>
            <a:r>
              <a:rPr lang="en-US" altLang="ja-JP" dirty="0"/>
              <a:t>        reactive oxygen species (ROS) overload, replication stress, </a:t>
            </a:r>
            <a:endParaRPr lang="ja-JP" altLang="en-US" dirty="0"/>
          </a:p>
        </p:txBody>
      </p:sp>
      <p:grpSp>
        <p:nvGrpSpPr>
          <p:cNvPr id="746" name="グループ化 745">
            <a:extLst>
              <a:ext uri="{FF2B5EF4-FFF2-40B4-BE49-F238E27FC236}">
                <a16:creationId xmlns:a16="http://schemas.microsoft.com/office/drawing/2014/main" id="{5C7D301A-9A64-43BD-8249-EA738F02E517}"/>
              </a:ext>
            </a:extLst>
          </p:cNvPr>
          <p:cNvGrpSpPr/>
          <p:nvPr/>
        </p:nvGrpSpPr>
        <p:grpSpPr>
          <a:xfrm>
            <a:off x="6217394" y="2222920"/>
            <a:ext cx="354094" cy="658385"/>
            <a:chOff x="2078688" y="1346725"/>
            <a:chExt cx="354094" cy="658385"/>
          </a:xfrm>
        </p:grpSpPr>
        <p:sp>
          <p:nvSpPr>
            <p:cNvPr id="747" name="四角形: 角を丸くする 746">
              <a:extLst>
                <a:ext uri="{FF2B5EF4-FFF2-40B4-BE49-F238E27FC236}">
                  <a16:creationId xmlns:a16="http://schemas.microsoft.com/office/drawing/2014/main" id="{BB708E69-7705-4880-A6DE-64190DFD4705}"/>
                </a:ext>
              </a:extLst>
            </p:cNvPr>
            <p:cNvSpPr/>
            <p:nvPr/>
          </p:nvSpPr>
          <p:spPr>
            <a:xfrm>
              <a:off x="2154115" y="1494403"/>
              <a:ext cx="67507" cy="510052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8" name="四角形: 角を丸くする 747">
              <a:extLst>
                <a:ext uri="{FF2B5EF4-FFF2-40B4-BE49-F238E27FC236}">
                  <a16:creationId xmlns:a16="http://schemas.microsoft.com/office/drawing/2014/main" id="{5C6D5841-9BC7-462E-9C14-D21FA1110618}"/>
                </a:ext>
              </a:extLst>
            </p:cNvPr>
            <p:cNvSpPr/>
            <p:nvPr/>
          </p:nvSpPr>
          <p:spPr>
            <a:xfrm>
              <a:off x="2289371" y="1495058"/>
              <a:ext cx="67507" cy="510052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49" name="直線コネクタ 748">
              <a:extLst>
                <a:ext uri="{FF2B5EF4-FFF2-40B4-BE49-F238E27FC236}">
                  <a16:creationId xmlns:a16="http://schemas.microsoft.com/office/drawing/2014/main" id="{ED15AF83-BEFE-4B91-8CC0-F1B9B9E8FDFD}"/>
                </a:ext>
              </a:extLst>
            </p:cNvPr>
            <p:cNvCxnSpPr>
              <a:cxnSpLocks/>
            </p:cNvCxnSpPr>
            <p:nvPr/>
          </p:nvCxnSpPr>
          <p:spPr>
            <a:xfrm>
              <a:off x="2078688" y="1346725"/>
              <a:ext cx="171327" cy="18319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0" name="直線コネクタ 749">
              <a:extLst>
                <a:ext uri="{FF2B5EF4-FFF2-40B4-BE49-F238E27FC236}">
                  <a16:creationId xmlns:a16="http://schemas.microsoft.com/office/drawing/2014/main" id="{1EDF4E18-89CE-487B-AAFD-78A37699FC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1574" y="1352829"/>
              <a:ext cx="181208" cy="18319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1" name="二等辺三角形 750">
            <a:extLst>
              <a:ext uri="{FF2B5EF4-FFF2-40B4-BE49-F238E27FC236}">
                <a16:creationId xmlns:a16="http://schemas.microsoft.com/office/drawing/2014/main" id="{83C35B04-F824-42C7-8A7F-0A1552160B41}"/>
              </a:ext>
            </a:extLst>
          </p:cNvPr>
          <p:cNvSpPr/>
          <p:nvPr/>
        </p:nvSpPr>
        <p:spPr>
          <a:xfrm rot="14122495">
            <a:off x="6562762" y="1855901"/>
            <a:ext cx="307284" cy="173790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53" name="直線矢印コネクタ 752">
            <a:extLst>
              <a:ext uri="{FF2B5EF4-FFF2-40B4-BE49-F238E27FC236}">
                <a16:creationId xmlns:a16="http://schemas.microsoft.com/office/drawing/2014/main" id="{0F056400-C4FF-4858-80EB-E19CB5255A93}"/>
              </a:ext>
            </a:extLst>
          </p:cNvPr>
          <p:cNvCxnSpPr>
            <a:cxnSpLocks/>
          </p:cNvCxnSpPr>
          <p:nvPr/>
        </p:nvCxnSpPr>
        <p:spPr>
          <a:xfrm flipV="1">
            <a:off x="6434100" y="2038971"/>
            <a:ext cx="135713" cy="126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9" name="テキスト ボックス 758">
            <a:extLst>
              <a:ext uri="{FF2B5EF4-FFF2-40B4-BE49-F238E27FC236}">
                <a16:creationId xmlns:a16="http://schemas.microsoft.com/office/drawing/2014/main" id="{DACB9E8F-5C1D-45AB-B552-ABCCEA5E655B}"/>
              </a:ext>
            </a:extLst>
          </p:cNvPr>
          <p:cNvSpPr txBox="1"/>
          <p:nvPr/>
        </p:nvSpPr>
        <p:spPr>
          <a:xfrm>
            <a:off x="2491743" y="2131500"/>
            <a:ext cx="1205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dirty="0"/>
              <a:t>Receptor</a:t>
            </a:r>
            <a:endParaRPr lang="ja-JP" altLang="en-US" sz="1400" b="1" dirty="0"/>
          </a:p>
        </p:txBody>
      </p:sp>
      <p:sp>
        <p:nvSpPr>
          <p:cNvPr id="760" name="テキスト ボックス 759">
            <a:extLst>
              <a:ext uri="{FF2B5EF4-FFF2-40B4-BE49-F238E27FC236}">
                <a16:creationId xmlns:a16="http://schemas.microsoft.com/office/drawing/2014/main" id="{47D3B4BC-967D-4F92-9148-AEB2A7142E2B}"/>
              </a:ext>
            </a:extLst>
          </p:cNvPr>
          <p:cNvSpPr txBox="1"/>
          <p:nvPr/>
        </p:nvSpPr>
        <p:spPr>
          <a:xfrm>
            <a:off x="1761778" y="1901543"/>
            <a:ext cx="1205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dirty="0"/>
              <a:t>growth factor</a:t>
            </a:r>
            <a:endParaRPr lang="ja-JP" altLang="en-US" sz="1400" b="1" dirty="0"/>
          </a:p>
        </p:txBody>
      </p:sp>
      <p:cxnSp>
        <p:nvCxnSpPr>
          <p:cNvPr id="761" name="直線矢印コネクタ 760">
            <a:extLst>
              <a:ext uri="{FF2B5EF4-FFF2-40B4-BE49-F238E27FC236}">
                <a16:creationId xmlns:a16="http://schemas.microsoft.com/office/drawing/2014/main" id="{F96EAB5A-357C-4B48-A322-E06E95C6ADDB}"/>
              </a:ext>
            </a:extLst>
          </p:cNvPr>
          <p:cNvCxnSpPr/>
          <p:nvPr/>
        </p:nvCxnSpPr>
        <p:spPr>
          <a:xfrm>
            <a:off x="6416104" y="2937620"/>
            <a:ext cx="0" cy="4438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2" name="テキスト ボックス 761">
            <a:extLst>
              <a:ext uri="{FF2B5EF4-FFF2-40B4-BE49-F238E27FC236}">
                <a16:creationId xmlns:a16="http://schemas.microsoft.com/office/drawing/2014/main" id="{E6CABCD2-F2E3-407A-97EB-654264620317}"/>
              </a:ext>
            </a:extLst>
          </p:cNvPr>
          <p:cNvSpPr txBox="1"/>
          <p:nvPr/>
        </p:nvSpPr>
        <p:spPr>
          <a:xfrm>
            <a:off x="6444863" y="2958269"/>
            <a:ext cx="1512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Growth signal</a:t>
            </a:r>
            <a:endParaRPr kumimoji="1" lang="ja-JP" altLang="en-US" b="1" dirty="0"/>
          </a:p>
        </p:txBody>
      </p:sp>
      <p:cxnSp>
        <p:nvCxnSpPr>
          <p:cNvPr id="763" name="直線矢印コネクタ 762">
            <a:extLst>
              <a:ext uri="{FF2B5EF4-FFF2-40B4-BE49-F238E27FC236}">
                <a16:creationId xmlns:a16="http://schemas.microsoft.com/office/drawing/2014/main" id="{48F32755-9410-439D-A245-472CDD170CA6}"/>
              </a:ext>
            </a:extLst>
          </p:cNvPr>
          <p:cNvCxnSpPr/>
          <p:nvPr/>
        </p:nvCxnSpPr>
        <p:spPr>
          <a:xfrm>
            <a:off x="6469251" y="3381503"/>
            <a:ext cx="562652" cy="435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4" name="直線矢印コネクタ 763">
            <a:extLst>
              <a:ext uri="{FF2B5EF4-FFF2-40B4-BE49-F238E27FC236}">
                <a16:creationId xmlns:a16="http://schemas.microsoft.com/office/drawing/2014/main" id="{AF1433F9-2385-4690-90F6-F11A12E7D2FA}"/>
              </a:ext>
            </a:extLst>
          </p:cNvPr>
          <p:cNvCxnSpPr>
            <a:cxnSpLocks/>
          </p:cNvCxnSpPr>
          <p:nvPr/>
        </p:nvCxnSpPr>
        <p:spPr>
          <a:xfrm flipH="1">
            <a:off x="5868664" y="3392976"/>
            <a:ext cx="490371" cy="407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5" name="テキスト ボックス 764">
            <a:extLst>
              <a:ext uri="{FF2B5EF4-FFF2-40B4-BE49-F238E27FC236}">
                <a16:creationId xmlns:a16="http://schemas.microsoft.com/office/drawing/2014/main" id="{B0B88C77-1C20-44AE-BAF2-E59A1BDBADB8}"/>
              </a:ext>
            </a:extLst>
          </p:cNvPr>
          <p:cNvSpPr txBox="1"/>
          <p:nvPr/>
        </p:nvSpPr>
        <p:spPr>
          <a:xfrm>
            <a:off x="4731118" y="3812546"/>
            <a:ext cx="1661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Activates/Induces</a:t>
            </a:r>
            <a:endParaRPr kumimoji="1" lang="ja-JP" altLang="en-US" sz="1600" dirty="0"/>
          </a:p>
        </p:txBody>
      </p:sp>
      <p:sp>
        <p:nvSpPr>
          <p:cNvPr id="766" name="テキスト ボックス 765">
            <a:extLst>
              <a:ext uri="{FF2B5EF4-FFF2-40B4-BE49-F238E27FC236}">
                <a16:creationId xmlns:a16="http://schemas.microsoft.com/office/drawing/2014/main" id="{4B9C9350-6F62-40E0-9D7F-92AEEFFAC4FA}"/>
              </a:ext>
            </a:extLst>
          </p:cNvPr>
          <p:cNvSpPr txBox="1"/>
          <p:nvPr/>
        </p:nvSpPr>
        <p:spPr>
          <a:xfrm>
            <a:off x="6481832" y="3812546"/>
            <a:ext cx="2053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Inactivates/</a:t>
            </a:r>
            <a:r>
              <a:rPr kumimoji="1" lang="en-US" altLang="ja-JP" sz="1600" dirty="0" err="1"/>
              <a:t>Suprresses</a:t>
            </a:r>
            <a:endParaRPr kumimoji="1" lang="ja-JP" altLang="en-US" sz="1600" dirty="0"/>
          </a:p>
        </p:txBody>
      </p:sp>
      <p:sp>
        <p:nvSpPr>
          <p:cNvPr id="767" name="テキスト ボックス 766">
            <a:extLst>
              <a:ext uri="{FF2B5EF4-FFF2-40B4-BE49-F238E27FC236}">
                <a16:creationId xmlns:a16="http://schemas.microsoft.com/office/drawing/2014/main" id="{0EE6CA91-EC60-4471-9569-F16782DE849C}"/>
              </a:ext>
            </a:extLst>
          </p:cNvPr>
          <p:cNvSpPr txBox="1"/>
          <p:nvPr/>
        </p:nvSpPr>
        <p:spPr>
          <a:xfrm>
            <a:off x="4825969" y="4127192"/>
            <a:ext cx="15499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dirty="0"/>
              <a:t>BCL-2, BCL-XL, MCL-1</a:t>
            </a:r>
            <a:endParaRPr kumimoji="1" lang="ja-JP" altLang="en-US" sz="1400" dirty="0"/>
          </a:p>
        </p:txBody>
      </p:sp>
      <p:sp>
        <p:nvSpPr>
          <p:cNvPr id="768" name="テキスト ボックス 767">
            <a:extLst>
              <a:ext uri="{FF2B5EF4-FFF2-40B4-BE49-F238E27FC236}">
                <a16:creationId xmlns:a16="http://schemas.microsoft.com/office/drawing/2014/main" id="{5BD75D75-F197-4EE1-AC9D-9E078EFB6405}"/>
              </a:ext>
            </a:extLst>
          </p:cNvPr>
          <p:cNvSpPr txBox="1"/>
          <p:nvPr/>
        </p:nvSpPr>
        <p:spPr>
          <a:xfrm>
            <a:off x="6864401" y="4133680"/>
            <a:ext cx="123899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dirty="0"/>
              <a:t>BIM, BAD, PUMA</a:t>
            </a:r>
            <a:endParaRPr kumimoji="1" lang="ja-JP" altLang="en-US" sz="1400" dirty="0"/>
          </a:p>
        </p:txBody>
      </p:sp>
      <p:sp>
        <p:nvSpPr>
          <p:cNvPr id="769" name="テキスト ボックス 768">
            <a:extLst>
              <a:ext uri="{FF2B5EF4-FFF2-40B4-BE49-F238E27FC236}">
                <a16:creationId xmlns:a16="http://schemas.microsoft.com/office/drawing/2014/main" id="{0A7EF6FD-C58F-483A-826F-068BEC5865D6}"/>
              </a:ext>
            </a:extLst>
          </p:cNvPr>
          <p:cNvSpPr txBox="1"/>
          <p:nvPr/>
        </p:nvSpPr>
        <p:spPr>
          <a:xfrm>
            <a:off x="4596477" y="4274432"/>
            <a:ext cx="375134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dirty="0"/>
              <a:t>Anti-apoptotic members 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&lt;</a:t>
            </a:r>
            <a:r>
              <a:rPr kumimoji="1" lang="en-US" altLang="ja-JP" sz="1400" dirty="0"/>
              <a:t> Pro-apoptotic members</a:t>
            </a:r>
            <a:endParaRPr kumimoji="1" lang="ja-JP" altLang="en-US" sz="1400" dirty="0"/>
          </a:p>
        </p:txBody>
      </p:sp>
      <p:cxnSp>
        <p:nvCxnSpPr>
          <p:cNvPr id="770" name="直線矢印コネクタ 769">
            <a:extLst>
              <a:ext uri="{FF2B5EF4-FFF2-40B4-BE49-F238E27FC236}">
                <a16:creationId xmlns:a16="http://schemas.microsoft.com/office/drawing/2014/main" id="{45C7CAF4-8177-43B6-94F1-E79C4A99007E}"/>
              </a:ext>
            </a:extLst>
          </p:cNvPr>
          <p:cNvCxnSpPr/>
          <p:nvPr/>
        </p:nvCxnSpPr>
        <p:spPr>
          <a:xfrm>
            <a:off x="6466823" y="4678583"/>
            <a:ext cx="0" cy="4438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1" name="テキスト ボックス 770">
            <a:extLst>
              <a:ext uri="{FF2B5EF4-FFF2-40B4-BE49-F238E27FC236}">
                <a16:creationId xmlns:a16="http://schemas.microsoft.com/office/drawing/2014/main" id="{68FDDB62-1EC8-4D33-91D8-96ABAC5DFFB8}"/>
              </a:ext>
            </a:extLst>
          </p:cNvPr>
          <p:cNvSpPr txBox="1"/>
          <p:nvPr/>
        </p:nvSpPr>
        <p:spPr>
          <a:xfrm>
            <a:off x="5942750" y="5109133"/>
            <a:ext cx="113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Apoptosis</a:t>
            </a:r>
            <a:endParaRPr kumimoji="1" lang="ja-JP" altLang="en-US" b="1" dirty="0"/>
          </a:p>
        </p:txBody>
      </p:sp>
      <p:grpSp>
        <p:nvGrpSpPr>
          <p:cNvPr id="780" name="グループ化 779">
            <a:extLst>
              <a:ext uri="{FF2B5EF4-FFF2-40B4-BE49-F238E27FC236}">
                <a16:creationId xmlns:a16="http://schemas.microsoft.com/office/drawing/2014/main" id="{E8F4DA44-2819-43D0-B7A4-17A69C62C20A}"/>
              </a:ext>
            </a:extLst>
          </p:cNvPr>
          <p:cNvGrpSpPr/>
          <p:nvPr/>
        </p:nvGrpSpPr>
        <p:grpSpPr>
          <a:xfrm>
            <a:off x="6509190" y="2986603"/>
            <a:ext cx="1375185" cy="274835"/>
            <a:chOff x="6396134" y="2072203"/>
            <a:chExt cx="1375185" cy="274835"/>
          </a:xfrm>
        </p:grpSpPr>
        <p:cxnSp>
          <p:nvCxnSpPr>
            <p:cNvPr id="775" name="直線コネクタ 774">
              <a:extLst>
                <a:ext uri="{FF2B5EF4-FFF2-40B4-BE49-F238E27FC236}">
                  <a16:creationId xmlns:a16="http://schemas.microsoft.com/office/drawing/2014/main" id="{CFF01995-6349-4D80-B076-BCC768F176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96134" y="2143038"/>
              <a:ext cx="1375185" cy="18523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6" name="直線コネクタ 775">
              <a:extLst>
                <a:ext uri="{FF2B5EF4-FFF2-40B4-BE49-F238E27FC236}">
                  <a16:creationId xmlns:a16="http://schemas.microsoft.com/office/drawing/2014/main" id="{30E3FC7A-98D7-4F6F-A60B-CB6E60860F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8709" y="2072203"/>
              <a:ext cx="1332610" cy="2748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81" name="グループ化 780">
            <a:extLst>
              <a:ext uri="{FF2B5EF4-FFF2-40B4-BE49-F238E27FC236}">
                <a16:creationId xmlns:a16="http://schemas.microsoft.com/office/drawing/2014/main" id="{BA1B55E1-0477-4A3E-9842-2EA76D7A6164}"/>
              </a:ext>
            </a:extLst>
          </p:cNvPr>
          <p:cNvGrpSpPr/>
          <p:nvPr/>
        </p:nvGrpSpPr>
        <p:grpSpPr>
          <a:xfrm>
            <a:off x="6737106" y="3835696"/>
            <a:ext cx="1375185" cy="274835"/>
            <a:chOff x="6396134" y="2072203"/>
            <a:chExt cx="1375185" cy="274835"/>
          </a:xfrm>
        </p:grpSpPr>
        <p:cxnSp>
          <p:nvCxnSpPr>
            <p:cNvPr id="782" name="直線コネクタ 781">
              <a:extLst>
                <a:ext uri="{FF2B5EF4-FFF2-40B4-BE49-F238E27FC236}">
                  <a16:creationId xmlns:a16="http://schemas.microsoft.com/office/drawing/2014/main" id="{B5B87A19-C829-4A72-B0B6-B25226A23F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96134" y="2143038"/>
              <a:ext cx="1375185" cy="18523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3" name="直線コネクタ 782">
              <a:extLst>
                <a:ext uri="{FF2B5EF4-FFF2-40B4-BE49-F238E27FC236}">
                  <a16:creationId xmlns:a16="http://schemas.microsoft.com/office/drawing/2014/main" id="{273053E4-93FA-48CA-BB12-5CBDC212CE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8709" y="2072203"/>
              <a:ext cx="1332610" cy="2748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84" name="グループ化 783">
            <a:extLst>
              <a:ext uri="{FF2B5EF4-FFF2-40B4-BE49-F238E27FC236}">
                <a16:creationId xmlns:a16="http://schemas.microsoft.com/office/drawing/2014/main" id="{4643F314-1A86-429D-AA95-F566AEFFCBA3}"/>
              </a:ext>
            </a:extLst>
          </p:cNvPr>
          <p:cNvGrpSpPr/>
          <p:nvPr/>
        </p:nvGrpSpPr>
        <p:grpSpPr>
          <a:xfrm>
            <a:off x="4849538" y="3824187"/>
            <a:ext cx="1375185" cy="274835"/>
            <a:chOff x="6396134" y="2072203"/>
            <a:chExt cx="1375185" cy="274835"/>
          </a:xfrm>
        </p:grpSpPr>
        <p:cxnSp>
          <p:nvCxnSpPr>
            <p:cNvPr id="785" name="直線コネクタ 784">
              <a:extLst>
                <a:ext uri="{FF2B5EF4-FFF2-40B4-BE49-F238E27FC236}">
                  <a16:creationId xmlns:a16="http://schemas.microsoft.com/office/drawing/2014/main" id="{E813F38D-F7BE-4297-A758-0B7BBA7DB8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96134" y="2143038"/>
              <a:ext cx="1375185" cy="18523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6" name="直線コネクタ 785">
              <a:extLst>
                <a:ext uri="{FF2B5EF4-FFF2-40B4-BE49-F238E27FC236}">
                  <a16:creationId xmlns:a16="http://schemas.microsoft.com/office/drawing/2014/main" id="{36C63C57-78C7-4633-8124-E273620FB4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8709" y="2072203"/>
              <a:ext cx="1332610" cy="2748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87" name="テキスト ボックス 786">
            <a:extLst>
              <a:ext uri="{FF2B5EF4-FFF2-40B4-BE49-F238E27FC236}">
                <a16:creationId xmlns:a16="http://schemas.microsoft.com/office/drawing/2014/main" id="{802B603A-F264-4EA2-A65E-967573DF5360}"/>
              </a:ext>
            </a:extLst>
          </p:cNvPr>
          <p:cNvSpPr txBox="1"/>
          <p:nvPr/>
        </p:nvSpPr>
        <p:spPr>
          <a:xfrm>
            <a:off x="2748036" y="811324"/>
            <a:ext cx="3736156" cy="317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ja-JP" sz="2400" b="1" dirty="0">
                <a:solidFill>
                  <a:srgbClr val="FF0000"/>
                </a:solidFill>
              </a:rPr>
              <a:t>~growth factor withdrawal~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702" name="オーディオ 701">
            <a:hlinkClick r:id="" action="ppaction://media"/>
            <a:extLst>
              <a:ext uri="{FF2B5EF4-FFF2-40B4-BE49-F238E27FC236}">
                <a16:creationId xmlns:a16="http://schemas.microsoft.com/office/drawing/2014/main" id="{1E12566E-6816-4285-B370-2EF176450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7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88"/>
    </mc:Choice>
    <mc:Fallback xmlns="">
      <p:transition spd="slow" advTm="100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12" x="4572000" y="1350963"/>
          <p14:tracePt t="3665" x="4554538" y="1350963"/>
          <p14:tracePt t="3676" x="4546600" y="1350963"/>
          <p14:tracePt t="3691" x="4538663" y="1360488"/>
          <p14:tracePt t="3709" x="4529138" y="1360488"/>
          <p14:tracePt t="3720" x="4521200" y="1360488"/>
          <p14:tracePt t="3736" x="4503738" y="1360488"/>
          <p14:tracePt t="3745" x="4495800" y="1368425"/>
          <p14:tracePt t="3757" x="4486275" y="1368425"/>
          <p14:tracePt t="3761" x="4470400" y="1376363"/>
          <p14:tracePt t="3765" x="4452938" y="1376363"/>
          <p14:tracePt t="3775" x="4427538" y="1385888"/>
          <p14:tracePt t="3790" x="4410075" y="1385888"/>
          <p14:tracePt t="3805" x="4368800" y="1385888"/>
          <p14:tracePt t="3815" x="4359275" y="1385888"/>
          <p14:tracePt t="3826" x="4333875" y="1385888"/>
          <p14:tracePt t="3831" x="4291013" y="1385888"/>
          <p14:tracePt t="3842" x="4224338" y="1385888"/>
          <p14:tracePt t="3847" x="4164013" y="1385888"/>
          <p14:tracePt t="3858" x="4095750" y="1385888"/>
          <p14:tracePt t="3873" x="4011613" y="1385888"/>
          <p14:tracePt t="3875" x="3908425" y="1385888"/>
          <p14:tracePt t="3879" x="3806825" y="1385888"/>
          <p14:tracePt t="3892" x="3705225" y="1376363"/>
          <p14:tracePt t="3899" x="3636963" y="1360488"/>
          <p14:tracePt t="3905" x="3578225" y="1350963"/>
          <p14:tracePt t="3913" x="3517900" y="1343025"/>
          <p14:tracePt t="3923" x="3467100" y="1333500"/>
          <p14:tracePt t="3942" x="3433763" y="1333500"/>
          <p14:tracePt t="3943" x="3433763" y="1325563"/>
          <p14:tracePt t="3957" x="3416300" y="1325563"/>
          <p14:tracePt t="3959" x="3398838" y="1325563"/>
          <p14:tracePt t="3974" x="3390900" y="1325563"/>
          <p14:tracePt t="3979" x="3365500" y="1325563"/>
          <p14:tracePt t="3990" x="3348038" y="1325563"/>
          <p14:tracePt t="3995" x="3314700" y="1308100"/>
          <p14:tracePt t="4015" x="3305175" y="1300163"/>
          <p14:tracePt t="4025" x="3297238" y="1300163"/>
          <p14:tracePt t="4042" x="3289300" y="1300163"/>
          <p14:tracePt t="4049" x="3271838" y="1300163"/>
          <p14:tracePt t="4065" x="3254375" y="1300163"/>
          <p14:tracePt t="4075" x="3246438" y="1292225"/>
          <p14:tracePt t="4095" x="3238500" y="1282700"/>
          <p14:tracePt t="4106" x="3228975" y="1282700"/>
          <p14:tracePt t="4111" x="3221038" y="1282700"/>
          <p14:tracePt t="4115" x="3203575" y="1282700"/>
          <p14:tracePt t="4125" x="3195638" y="1282700"/>
          <p14:tracePt t="4139" x="3170238" y="1274763"/>
          <p14:tracePt t="4142" x="3160713" y="1274763"/>
          <p14:tracePt t="4157" x="3152775" y="1274763"/>
          <p14:tracePt t="4165" x="3135313" y="1266825"/>
          <p14:tracePt t="4175" x="3119438" y="1266825"/>
          <p14:tracePt t="4181" x="3109913" y="1266825"/>
          <p14:tracePt t="4192" x="3084513" y="1249363"/>
          <p14:tracePt t="4195" x="3076575" y="1249363"/>
          <p14:tracePt t="4208" x="3067050" y="1249363"/>
          <p14:tracePt t="4215" x="3059113" y="1249363"/>
          <p14:tracePt t="4222" x="3051175" y="1241425"/>
          <p14:tracePt t="4231" x="3041650" y="1241425"/>
          <p14:tracePt t="4238" x="3033713" y="1241425"/>
          <p14:tracePt t="4247" x="3016250" y="1241425"/>
          <p14:tracePt t="4259" x="3000375" y="1241425"/>
          <p14:tracePt t="4272" x="2990850" y="1241425"/>
          <p14:tracePt t="4277" x="2982913" y="1241425"/>
          <p14:tracePt t="4289" x="2974975" y="1241425"/>
          <p14:tracePt t="4297" x="2965450" y="1241425"/>
          <p14:tracePt t="4307" x="2957513" y="1241425"/>
          <p14:tracePt t="4311" x="2949575" y="1241425"/>
          <p14:tracePt t="4327" x="2940050" y="1241425"/>
          <p14:tracePt t="4342" x="2932113" y="1241425"/>
          <p14:tracePt t="4363" x="2914650" y="1241425"/>
          <p14:tracePt t="4393" x="2906713" y="1241425"/>
          <p14:tracePt t="4514" x="2914650" y="1241425"/>
          <p14:tracePt t="4523" x="2940050" y="1241425"/>
          <p14:tracePt t="4529" x="2965450" y="1241425"/>
          <p14:tracePt t="4542" x="3000375" y="1241425"/>
          <p14:tracePt t="4543" x="3033713" y="1249363"/>
          <p14:tracePt t="4557" x="3059113" y="1249363"/>
          <p14:tracePt t="4563" x="3076575" y="1249363"/>
          <p14:tracePt t="4573" x="3094038" y="1249363"/>
          <p14:tracePt t="4579" x="3101975" y="1249363"/>
          <p14:tracePt t="4590" x="3109913" y="1249363"/>
          <p14:tracePt t="4599" x="3119438" y="1249363"/>
          <p14:tracePt t="4838" x="3152775" y="1249363"/>
          <p14:tracePt t="4847" x="3178175" y="1249363"/>
          <p14:tracePt t="4852" x="3238500" y="1249363"/>
          <p14:tracePt t="4862" x="3279775" y="1249363"/>
          <p14:tracePt t="4873" x="3322638" y="1249363"/>
          <p14:tracePt t="4877" x="3382963" y="1249363"/>
          <p14:tracePt t="4888" x="3467100" y="1249363"/>
          <p14:tracePt t="4894" x="3552825" y="1249363"/>
          <p14:tracePt t="4907" x="3662363" y="1249363"/>
          <p14:tracePt t="4913" x="3763963" y="1231900"/>
          <p14:tracePt t="4923" x="3875088" y="1231900"/>
          <p14:tracePt t="4927" x="3976688" y="1231900"/>
          <p14:tracePt t="4939" x="4079875" y="1231900"/>
          <p14:tracePt t="4943" x="4146550" y="1231900"/>
          <p14:tracePt t="4957" x="4189413" y="1231900"/>
          <p14:tracePt t="4959" x="4232275" y="1231900"/>
          <p14:tracePt t="4975" x="4265613" y="1231900"/>
          <p14:tracePt t="4975" x="4283075" y="1231900"/>
          <p14:tracePt t="4990" x="4300538" y="1231900"/>
          <p14:tracePt t="4993" x="4333875" y="1231900"/>
          <p14:tracePt t="4997" x="4359275" y="1231900"/>
          <p14:tracePt t="5009" x="4368800" y="1231900"/>
          <p14:tracePt t="5013" x="4384675" y="1231900"/>
          <p14:tracePt t="5025" x="4402138" y="1231900"/>
          <p14:tracePt t="5040" x="4419600" y="1231900"/>
          <p14:tracePt t="5063" x="4435475" y="1231900"/>
          <p14:tracePt t="5075" x="4445000" y="1231900"/>
          <p14:tracePt t="5079" x="4452938" y="1223963"/>
          <p14:tracePt t="5093" x="4470400" y="1223963"/>
          <p14:tracePt t="5107" x="4478338" y="1223963"/>
          <p14:tracePt t="5123" x="4495800" y="1223963"/>
          <p14:tracePt t="5125" x="4503738" y="1223963"/>
          <p14:tracePt t="5140" x="4564063" y="1223963"/>
          <p14:tracePt t="5145" x="4589463" y="1223963"/>
          <p14:tracePt t="5149" x="4630738" y="1223963"/>
          <p14:tracePt t="5159" x="4691063" y="1223963"/>
          <p14:tracePt t="5165" x="4716463" y="1223963"/>
          <p14:tracePt t="5175" x="4767263" y="1223963"/>
          <p14:tracePt t="5191" x="4843463" y="1216025"/>
          <p14:tracePt t="5199" x="4860925" y="1216025"/>
          <p14:tracePt t="5208" x="4886325" y="1206500"/>
          <p14:tracePt t="5215" x="4894263" y="1189038"/>
          <p14:tracePt t="5225" x="4903788" y="1189038"/>
          <p14:tracePt t="5229" x="4919663" y="1189038"/>
          <p14:tracePt t="5242" x="4954588" y="1189038"/>
          <p14:tracePt t="5245" x="4979988" y="1189038"/>
          <p14:tracePt t="5258" x="4997450" y="1181100"/>
          <p14:tracePt t="5265" x="5013325" y="1173163"/>
          <p14:tracePt t="5274" x="5038725" y="1173163"/>
          <p14:tracePt t="5281" x="5073650" y="1173163"/>
          <p14:tracePt t="5295" x="5091113" y="1173163"/>
          <p14:tracePt t="5308" x="5106988" y="1173163"/>
          <p14:tracePt t="5312" x="5124450" y="1173163"/>
          <p14:tracePt t="5325" x="5141913" y="1173163"/>
          <p14:tracePt t="5340" x="5149850" y="1173163"/>
          <p14:tracePt t="5345" x="5167313" y="1173163"/>
          <p14:tracePt t="5357" x="5175250" y="1173163"/>
          <p14:tracePt t="5361" x="5183188" y="1173163"/>
          <p14:tracePt t="5374" x="5192713" y="1173163"/>
          <p14:tracePt t="5377" x="5200650" y="1173163"/>
          <p14:tracePt t="5392" x="5218113" y="1173163"/>
          <p14:tracePt t="5407" x="5226050" y="1173163"/>
          <p14:tracePt t="5409" x="5235575" y="1173163"/>
          <p14:tracePt t="5425" x="5260975" y="1173163"/>
          <p14:tracePt t="5427" x="5302250" y="1173163"/>
          <p14:tracePt t="5431" x="5311775" y="1173163"/>
          <p14:tracePt t="5442" x="5345113" y="1173163"/>
          <p14:tracePt t="5447" x="5380038" y="1173163"/>
          <p14:tracePt t="5458" x="5413375" y="1173163"/>
          <p14:tracePt t="5475" x="5464175" y="1173163"/>
          <p14:tracePt t="5490" x="5514975" y="1173163"/>
          <p14:tracePt t="5497" x="5524500" y="1173163"/>
          <p14:tracePt t="5508" x="5549900" y="1181100"/>
          <p14:tracePt t="5513" x="5557838" y="1181100"/>
          <p14:tracePt t="5525" x="5583238" y="1181100"/>
          <p14:tracePt t="5527" x="5591175" y="1181100"/>
          <p14:tracePt t="5538" x="5634038" y="1181100"/>
          <p14:tracePt t="5547" x="5659438" y="1181100"/>
          <p14:tracePt t="5556" x="5684838" y="1181100"/>
          <p14:tracePt t="5563" x="5727700" y="1181100"/>
          <p14:tracePt t="5572" x="5745163" y="1189038"/>
          <p14:tracePt t="5577" x="5788025" y="1189038"/>
          <p14:tracePt t="5589" x="5821363" y="1189038"/>
          <p14:tracePt t="5593" x="5846763" y="1198563"/>
          <p14:tracePt t="5606" x="5889625" y="1198563"/>
          <p14:tracePt t="5609" x="5922963" y="1198563"/>
          <p14:tracePt t="5623" x="5965825" y="1198563"/>
          <p14:tracePt t="5629" x="5983288" y="1198563"/>
          <p14:tracePt t="5638" x="6042025" y="1198563"/>
          <p14:tracePt t="5649" x="6067425" y="1198563"/>
          <p14:tracePt t="5659" x="6076950" y="1198563"/>
          <p14:tracePt t="5672" x="6092825" y="1198563"/>
          <p14:tracePt t="5675" x="6110288" y="1198563"/>
          <p14:tracePt t="5689" x="6135688" y="1198563"/>
          <p14:tracePt t="5691" x="6153150" y="1198563"/>
          <p14:tracePt t="5699" x="6169025" y="1189038"/>
          <p14:tracePt t="5709" x="6186488" y="1189038"/>
          <p14:tracePt t="5715" x="6203950" y="1189038"/>
          <p14:tracePt t="5725" x="6221413" y="1189038"/>
          <p14:tracePt t="5729" x="6229350" y="1189038"/>
          <p14:tracePt t="5741" x="6237288" y="1189038"/>
          <p14:tracePt t="5749" x="6246813" y="1189038"/>
          <p14:tracePt t="5765" x="6254750" y="1181100"/>
          <p14:tracePt t="5779" x="6262688" y="1181100"/>
          <p14:tracePt t="5807" x="6262688" y="1173163"/>
          <p14:tracePt t="5815" x="6272213" y="1163638"/>
          <p14:tracePt t="5822" x="6280150" y="1163638"/>
          <p14:tracePt t="5842" x="6288088" y="1155700"/>
          <p14:tracePt t="5845" x="6288088" y="1138238"/>
          <p14:tracePt t="5857" x="6297613" y="1138238"/>
          <p14:tracePt t="5865" x="6305550" y="1138238"/>
          <p14:tracePt t="5872" x="6313488" y="1122363"/>
          <p14:tracePt t="5891" x="6313488" y="1112838"/>
          <p14:tracePt t="5895" x="6323013" y="1112838"/>
          <p14:tracePt t="5905" x="6338888" y="1112838"/>
          <p14:tracePt t="5911" x="6348413" y="1104900"/>
          <p14:tracePt t="5923" x="6365875" y="1096963"/>
          <p14:tracePt t="5939" x="6365875" y="1087438"/>
          <p14:tracePt t="5942" x="6381750" y="1087438"/>
          <p14:tracePt t="5959" x="6381750" y="1079500"/>
          <p14:tracePt t="5961" x="6391275" y="1079500"/>
          <p14:tracePt t="5981" x="6407150" y="1079500"/>
          <p14:tracePt t="5989" x="6416675" y="1069975"/>
          <p14:tracePt t="5997" x="6416675" y="1062038"/>
          <p14:tracePt t="6009" x="6424613" y="1062038"/>
          <p14:tracePt t="6022" x="6432550" y="1054100"/>
          <p14:tracePt t="6031" x="6442075" y="1044575"/>
          <p14:tracePt t="6047" x="6450013" y="1028700"/>
          <p14:tracePt t="6073" x="6457950" y="1028700"/>
          <p14:tracePt t="6087" x="6467475" y="1019175"/>
          <p14:tracePt t="6097" x="6475413" y="1011238"/>
          <p14:tracePt t="6104" x="6492875" y="1003300"/>
          <p14:tracePt t="6125" x="6500813" y="1003300"/>
          <p14:tracePt t="6138" x="6518275" y="993775"/>
          <p14:tracePt t="6147" x="6535738" y="993775"/>
          <p14:tracePt t="6158" x="6543675" y="977900"/>
          <p14:tracePt t="6172" x="6551613" y="977900"/>
          <p14:tracePt t="6199" x="6561138" y="968375"/>
          <p14:tracePt t="6220" x="6569075" y="960438"/>
          <p14:tracePt t="6241" x="6569075" y="952500"/>
          <p14:tracePt t="6244" x="6577013" y="952500"/>
          <p14:tracePt t="6326" x="6577013" y="942975"/>
          <p14:tracePt t="6339" x="6577013" y="925513"/>
          <p14:tracePt t="6345" x="6577013" y="917575"/>
          <p14:tracePt t="6358" x="6577013" y="909638"/>
          <p14:tracePt t="6365" x="6577013" y="900113"/>
          <p14:tracePt t="6381" x="6569075" y="900113"/>
          <p14:tracePt t="6391" x="6551613" y="900113"/>
          <p14:tracePt t="6395" x="6543675" y="892175"/>
          <p14:tracePt t="6407" x="6518275" y="884238"/>
          <p14:tracePt t="6411" x="6500813" y="866775"/>
          <p14:tracePt t="6423" x="6475413" y="866775"/>
          <p14:tracePt t="6425" x="6457950" y="866775"/>
          <p14:tracePt t="6440" x="6424613" y="858838"/>
          <p14:tracePt t="6445" x="6373813" y="849313"/>
          <p14:tracePt t="6457" x="6330950" y="841375"/>
          <p14:tracePt t="6461" x="6254750" y="833438"/>
          <p14:tracePt t="6465" x="6186488" y="823913"/>
          <p14:tracePt t="6475" x="6110288" y="808038"/>
          <p14:tracePt t="6491" x="6008688" y="798513"/>
          <p14:tracePt t="6492" x="5940425" y="790575"/>
          <p14:tracePt t="6507" x="5778500" y="781050"/>
          <p14:tracePt t="6515" x="5735638" y="781050"/>
          <p14:tracePt t="6525" x="5694363" y="781050"/>
          <p14:tracePt t="6531" x="5651500" y="781050"/>
          <p14:tracePt t="6542" x="5616575" y="781050"/>
          <p14:tracePt t="6547" x="5565775" y="781050"/>
          <p14:tracePt t="6559" x="5532438" y="781050"/>
          <p14:tracePt t="6575" x="5430838" y="781050"/>
          <p14:tracePt t="6581" x="5380038" y="781050"/>
          <p14:tracePt t="6590" x="5319713" y="781050"/>
          <p14:tracePt t="6597" x="5243513" y="781050"/>
          <p14:tracePt t="6609" x="5192713" y="781050"/>
          <p14:tracePt t="6611" x="5116513" y="781050"/>
          <p14:tracePt t="6623" x="5056188" y="781050"/>
          <p14:tracePt t="6627" x="4987925" y="781050"/>
          <p14:tracePt t="6640" x="4929188" y="781050"/>
          <p14:tracePt t="6647" x="4868863" y="781050"/>
          <p14:tracePt t="6656" x="4843463" y="781050"/>
          <p14:tracePt t="6661" x="4784725" y="781050"/>
          <p14:tracePt t="6677" x="4775200" y="781050"/>
          <p14:tracePt t="6692" x="4767263" y="781050"/>
          <p14:tracePt t="6734" x="4767263" y="798513"/>
          <p14:tracePt t="6739" x="4767263" y="815975"/>
          <p14:tracePt t="6749" x="4767263" y="841375"/>
          <p14:tracePt t="6756" x="4775200" y="874713"/>
          <p14:tracePt t="6763" x="4827588" y="917575"/>
          <p14:tracePt t="6775" x="4886325" y="977900"/>
          <p14:tracePt t="6777" x="4979988" y="1054100"/>
          <p14:tracePt t="6791" x="5064125" y="1138238"/>
          <p14:tracePt t="6793" x="5157788" y="1216025"/>
          <p14:tracePt t="6807" x="5260975" y="1282700"/>
          <p14:tracePt t="6813" x="5337175" y="1333500"/>
          <p14:tracePt t="6824" x="5405438" y="1376363"/>
          <p14:tracePt t="6829" x="5464175" y="1436688"/>
          <p14:tracePt t="6840" x="5532438" y="1477963"/>
          <p14:tracePt t="6843" x="5557838" y="1495425"/>
          <p14:tracePt t="6858" x="5565775" y="1504950"/>
          <p14:tracePt t="6859" x="5575300" y="1520825"/>
          <p14:tracePt t="6873" x="5575300" y="1538288"/>
          <p14:tracePt t="6880" x="5575300" y="1546225"/>
          <p14:tracePt t="6888" x="5575300" y="1563688"/>
          <p14:tracePt t="6895" x="5575300" y="1597025"/>
          <p14:tracePt t="6899" x="5575300" y="1614488"/>
          <p14:tracePt t="6909" x="5575300" y="1639888"/>
          <p14:tracePt t="6922" x="5575300" y="1665288"/>
          <p14:tracePt t="6926" x="5575300" y="1682750"/>
          <p14:tracePt t="6939" x="5575300" y="1725613"/>
          <p14:tracePt t="6941" x="5575300" y="1758950"/>
          <p14:tracePt t="6949" x="5575300" y="1793875"/>
          <p14:tracePt t="6959" x="5575300" y="1809750"/>
          <p14:tracePt t="6965" x="5575300" y="1852613"/>
          <p14:tracePt t="6975" x="5575300" y="1870075"/>
          <p14:tracePt t="6979" x="5575300" y="1878013"/>
          <p14:tracePt t="6992" x="5565775" y="1903413"/>
          <p14:tracePt t="7008" x="5549900" y="1954213"/>
          <p14:tracePt t="7015" x="5532438" y="1979613"/>
          <p14:tracePt t="7023" x="5507038" y="1989138"/>
          <p14:tracePt t="7031" x="5489575" y="1997075"/>
          <p14:tracePt t="7041" x="5481638" y="2022475"/>
          <p14:tracePt t="7045" x="5456238" y="2047875"/>
          <p14:tracePt t="7057" x="5430838" y="2055813"/>
          <p14:tracePt t="7061" x="5413375" y="2073275"/>
          <p14:tracePt t="7073" x="5380038" y="2090738"/>
          <p14:tracePt t="7081" x="5345113" y="2108200"/>
          <p14:tracePt t="7087" x="5311775" y="2124075"/>
          <p14:tracePt t="7097" x="5276850" y="2141538"/>
          <p14:tracePt t="7106" x="5243513" y="2166938"/>
          <p14:tracePt t="7113" x="5218113" y="2184400"/>
          <p14:tracePt t="7121" x="5167313" y="2200275"/>
          <p14:tracePt t="7127" x="5149850" y="2217738"/>
          <p14:tracePt t="7138" x="5106988" y="2217738"/>
          <p14:tracePt t="7144" x="5073650" y="2235200"/>
          <p14:tracePt t="7155" x="5038725" y="2235200"/>
          <p14:tracePt t="7159" x="5005388" y="2260600"/>
          <p14:tracePt t="7171" x="4946650" y="2268538"/>
          <p14:tracePt t="7177" x="4919663" y="2286000"/>
          <p14:tracePt t="7188" x="4886325" y="2303463"/>
          <p14:tracePt t="7194" x="4843463" y="2344738"/>
          <p14:tracePt t="7197" x="4810125" y="2371725"/>
          <p14:tracePt t="7208" x="4792663" y="2379663"/>
          <p14:tracePt t="7223" x="4767263" y="2405063"/>
          <p14:tracePt t="7225" x="4759325" y="2413000"/>
          <p14:tracePt t="7239" x="4741863" y="2430463"/>
          <p14:tracePt t="7245" x="4741863" y="2438400"/>
          <p14:tracePt t="7257" x="4741863" y="2447925"/>
          <p14:tracePt t="7265" x="4741863" y="2463800"/>
          <p14:tracePt t="7291" x="4741863" y="2473325"/>
          <p14:tracePt t="7303" x="4741863" y="2481263"/>
          <p14:tracePt t="7421" x="4733925" y="2481263"/>
          <p14:tracePt t="7431" x="4724400" y="2481263"/>
          <p14:tracePt t="7443" x="4708525" y="2481263"/>
          <p14:tracePt t="7449" x="4699000" y="2481263"/>
          <p14:tracePt t="7459" x="4673600" y="2481263"/>
          <p14:tracePt t="7463" x="4665663" y="2481263"/>
          <p14:tracePt t="7475" x="4648200" y="2481263"/>
          <p14:tracePt t="7479" x="4622800" y="2481263"/>
          <p14:tracePt t="7491" x="4605338" y="2481263"/>
          <p14:tracePt t="7499" x="4589463" y="2481263"/>
          <p14:tracePt t="7506" x="4579938" y="2481263"/>
          <p14:tracePt t="7513" x="4564063" y="2481263"/>
          <p14:tracePt t="7523" x="4521200" y="2463800"/>
          <p14:tracePt t="7529" x="4495800" y="2463800"/>
          <p14:tracePt t="7541" x="4460875" y="2438400"/>
          <p14:tracePt t="7545" x="4435475" y="2397125"/>
          <p14:tracePt t="7557" x="4394200" y="2371725"/>
          <p14:tracePt t="7561" x="4376738" y="2354263"/>
          <p14:tracePt t="7573" x="4341813" y="2319338"/>
          <p14:tracePt t="7575" x="4325938" y="2293938"/>
          <p14:tracePt t="7588" x="4300538" y="2252663"/>
          <p14:tracePt t="7595" x="4291013" y="2227263"/>
          <p14:tracePt t="7606" x="4275138" y="2184400"/>
          <p14:tracePt t="7611" x="4249738" y="2133600"/>
          <p14:tracePt t="7615" x="4249738" y="2108200"/>
          <p14:tracePt t="7625" x="4240213" y="2090738"/>
          <p14:tracePt t="7640" x="4224338" y="2039938"/>
          <p14:tracePt t="7642" x="4197350" y="1997075"/>
          <p14:tracePt t="7657" x="4189413" y="1963738"/>
          <p14:tracePt t="7658" x="4189413" y="1903413"/>
          <p14:tracePt t="7672" x="4181475" y="1860550"/>
          <p14:tracePt t="7677" x="4171950" y="1827213"/>
          <p14:tracePt t="7681" x="4171950" y="1766888"/>
          <p14:tracePt t="7692" x="4171950" y="1725613"/>
          <p14:tracePt t="7697" x="4164013" y="1674813"/>
          <p14:tracePt t="7709" x="4156075" y="1631950"/>
          <p14:tracePt t="7723" x="4156075" y="1555750"/>
          <p14:tracePt t="7731" x="4156075" y="1530350"/>
          <p14:tracePt t="7738" x="4156075" y="1512888"/>
          <p14:tracePt t="7749" x="4156075" y="1504950"/>
          <p14:tracePt t="7756" x="4156075" y="1487488"/>
          <p14:tracePt t="7763" x="4156075" y="1462088"/>
          <p14:tracePt t="7773" x="4156075" y="1444625"/>
          <p14:tracePt t="7779" x="4156075" y="1436688"/>
          <p14:tracePt t="7793" x="4156075" y="1411288"/>
          <p14:tracePt t="7809" x="4156075" y="1393825"/>
          <p14:tracePt t="7823" x="4164013" y="1385888"/>
          <p14:tracePt t="7825" x="4164013" y="1376363"/>
          <p14:tracePt t="7838" x="4181475" y="1360488"/>
          <p14:tracePt t="7845" x="4206875" y="1343025"/>
          <p14:tracePt t="7856" x="4240213" y="1325563"/>
          <p14:tracePt t="7861" x="4249738" y="1317625"/>
          <p14:tracePt t="7872" x="4265613" y="1317625"/>
          <p14:tracePt t="7877" x="4291013" y="1300163"/>
          <p14:tracePt t="7881" x="4316413" y="1292225"/>
          <p14:tracePt t="7893" x="4325938" y="1282700"/>
          <p14:tracePt t="7904" x="4325938" y="1274763"/>
          <p14:tracePt t="7909" x="4341813" y="1266825"/>
          <p14:tracePt t="7922" x="4351338" y="1266825"/>
          <p14:tracePt t="7967" x="4368800" y="1266825"/>
          <p14:tracePt t="7977" x="4376738" y="1266825"/>
          <p14:tracePt t="7993" x="4384675" y="1266825"/>
          <p14:tracePt t="7999" x="4394200" y="1266825"/>
          <p14:tracePt t="8019" x="4410075" y="1266825"/>
          <p14:tracePt t="8029" x="4427538" y="1266825"/>
          <p14:tracePt t="8282" x="4435475" y="1266825"/>
          <p14:tracePt t="8297" x="4435475" y="1300163"/>
          <p14:tracePt t="8307" x="4435475" y="1343025"/>
          <p14:tracePt t="8312" x="4427538" y="1385888"/>
          <p14:tracePt t="8324" x="4419600" y="1419225"/>
          <p14:tracePt t="8328" x="4410075" y="1470025"/>
          <p14:tracePt t="8341" x="4410075" y="1520825"/>
          <p14:tracePt t="8347" x="4410075" y="1614488"/>
          <p14:tracePt t="8357" x="4410075" y="1700213"/>
          <p14:tracePt t="8363" x="4410075" y="1793875"/>
          <p14:tracePt t="8375" x="4410075" y="1895475"/>
          <p14:tracePt t="8377" x="4410075" y="1989138"/>
          <p14:tracePt t="8390" x="4410075" y="2133600"/>
          <p14:tracePt t="8392" x="4410075" y="2260600"/>
          <p14:tracePt t="8407" x="4410075" y="2397125"/>
          <p14:tracePt t="8408" x="4410075" y="2557463"/>
          <p14:tracePt t="8423" x="4394200" y="2711450"/>
          <p14:tracePt t="8427" x="4394200" y="2846388"/>
          <p14:tracePt t="8440" x="4384675" y="2990850"/>
          <p14:tracePt t="8443" x="4384675" y="3101975"/>
          <p14:tracePt t="8449" x="4376738" y="3221038"/>
          <p14:tracePt t="8459" x="4376738" y="3330575"/>
          <p14:tracePt t="8475" x="4376738" y="3398838"/>
          <p14:tracePt t="8475" x="4376738" y="3475038"/>
          <p14:tracePt t="8488" x="4376738" y="3578225"/>
          <p14:tracePt t="8497" x="4376738" y="3619500"/>
          <p14:tracePt t="8511" x="4376738" y="3646488"/>
          <p14:tracePt t="8513" x="4376738" y="3662363"/>
          <p14:tracePt t="8525" x="4376738" y="3697288"/>
          <p14:tracePt t="8529" x="4376738" y="3730625"/>
          <p14:tracePt t="8542" x="4376738" y="3748088"/>
          <p14:tracePt t="8545" x="4376738" y="3781425"/>
          <p14:tracePt t="8558" x="4376738" y="3841750"/>
          <p14:tracePt t="8566" x="4376738" y="3883025"/>
          <p14:tracePt t="8571" x="4376738" y="3908425"/>
          <p14:tracePt t="8579" x="4376738" y="3968750"/>
          <p14:tracePt t="8590" x="4376738" y="4011613"/>
          <p14:tracePt t="8595" x="4376738" y="4044950"/>
          <p14:tracePt t="8608" x="4376738" y="4087813"/>
          <p14:tracePt t="8611" x="4376738" y="4130675"/>
          <p14:tracePt t="8623" x="4376738" y="4164013"/>
          <p14:tracePt t="8625" x="4376738" y="4214813"/>
          <p14:tracePt t="8641" x="4376738" y="4257675"/>
          <p14:tracePt t="8645" x="4376738" y="4291013"/>
          <p14:tracePt t="8657" x="4376738" y="4333875"/>
          <p14:tracePt t="8661" x="4376738" y="4359275"/>
          <p14:tracePt t="8665" x="4376738" y="4384675"/>
          <p14:tracePt t="8675" x="4376738" y="4427538"/>
          <p14:tracePt t="8690" x="4376738" y="4460875"/>
          <p14:tracePt t="8692" x="4376738" y="4495800"/>
          <p14:tracePt t="8708" x="4376738" y="4513263"/>
          <p14:tracePt t="8708" x="4376738" y="4546600"/>
          <p14:tracePt t="8723" x="4376738" y="4579938"/>
          <p14:tracePt t="8727" x="4376738" y="4605338"/>
          <p14:tracePt t="8731" x="4376738" y="4622800"/>
          <p14:tracePt t="8742" x="4376738" y="4648200"/>
          <p14:tracePt t="8745" x="4376738" y="4665663"/>
          <p14:tracePt t="8759" x="4368800" y="4699000"/>
          <p14:tracePt t="8772" x="4368800" y="4741863"/>
          <p14:tracePt t="8792" x="4368800" y="4775200"/>
          <p14:tracePt t="8799" x="4368800" y="4810125"/>
          <p14:tracePt t="8806" x="4368800" y="4827588"/>
          <p14:tracePt t="8813" x="4368800" y="4843463"/>
          <p14:tracePt t="8825" x="4368800" y="4852988"/>
          <p14:tracePt t="8829" x="4368800" y="4860925"/>
          <p14:tracePt t="8841" x="4368800" y="4878388"/>
          <p14:tracePt t="8843" x="4368800" y="4886325"/>
          <p14:tracePt t="8856" x="4368800" y="4911725"/>
          <p14:tracePt t="8863" x="4368800" y="4919663"/>
          <p14:tracePt t="8871" x="4368800" y="4937125"/>
          <p14:tracePt t="8890" x="4368800" y="4979988"/>
          <p14:tracePt t="8895" x="4368800" y="4997450"/>
          <p14:tracePt t="8905" x="4368800" y="5022850"/>
          <p14:tracePt t="8911" x="4368800" y="5038725"/>
          <p14:tracePt t="8922" x="4368800" y="5073650"/>
          <p14:tracePt t="8926" x="4368800" y="5091113"/>
          <p14:tracePt t="8939" x="4376738" y="5141913"/>
          <p14:tracePt t="8942" x="4384675" y="5167313"/>
          <p14:tracePt t="8957" x="4402138" y="5208588"/>
          <p14:tracePt t="8958" x="4402138" y="5226050"/>
          <p14:tracePt t="8972" x="4410075" y="5251450"/>
          <p14:tracePt t="8977" x="4410075" y="5276850"/>
          <p14:tracePt t="8981" x="4410075" y="5294313"/>
          <p14:tracePt t="8992" x="4410075" y="5302250"/>
          <p14:tracePt t="8997" x="4410075" y="5311775"/>
          <p14:tracePt t="9009" x="4410075" y="5353050"/>
          <p14:tracePt t="9023" x="4410075" y="5380038"/>
          <p14:tracePt t="9031" x="4410075" y="5395913"/>
          <p14:tracePt t="9040" x="4410075" y="5413375"/>
          <p14:tracePt t="9047" x="4410075" y="5421313"/>
          <p14:tracePt t="9059" x="4410075" y="5446713"/>
          <p14:tracePt t="9063" x="4410075" y="5464175"/>
          <p14:tracePt t="9075" x="4410075" y="5472113"/>
          <p14:tracePt t="9077" x="4410075" y="5497513"/>
          <p14:tracePt t="9090" x="4410075" y="5524500"/>
          <p14:tracePt t="9097" x="4410075" y="5540375"/>
          <p14:tracePt t="9106" x="4410075" y="5575300"/>
          <p14:tracePt t="9113" x="4410075" y="5600700"/>
          <p14:tracePt t="9124" x="4410075" y="5608638"/>
          <p14:tracePt t="9127" x="4410075" y="5641975"/>
          <p14:tracePt t="9139" x="4410075" y="5668963"/>
          <p14:tracePt t="9143" x="4410075" y="5719763"/>
          <p14:tracePt t="9156" x="4410075" y="5753100"/>
          <p14:tracePt t="9159" x="4410075" y="5770563"/>
          <p14:tracePt t="9172" x="4410075" y="5829300"/>
          <p14:tracePt t="9179" x="4410075" y="5872163"/>
          <p14:tracePt t="9190" x="4410075" y="5905500"/>
          <p14:tracePt t="9193" x="4410075" y="5932488"/>
          <p14:tracePt t="9197" x="4410075" y="5973763"/>
          <p14:tracePt t="9208" x="4402138" y="5999163"/>
          <p14:tracePt t="9222" x="4402138" y="6016625"/>
          <p14:tracePt t="9225" x="4402138" y="6024563"/>
          <p14:tracePt t="9238" x="4402138" y="6049963"/>
          <p14:tracePt t="9241" x="4394200" y="6059488"/>
          <p14:tracePt t="9249" x="4384675" y="6067425"/>
          <p14:tracePt t="9265" x="4368800" y="6076950"/>
          <p14:tracePt t="9275" x="4359275" y="6076950"/>
          <p14:tracePt t="9291" x="4341813" y="6076950"/>
          <p14:tracePt t="9295" x="4333875" y="6076950"/>
          <p14:tracePt t="9307" x="4325938" y="6076950"/>
          <p14:tracePt t="9315" x="4291013" y="6076950"/>
          <p14:tracePt t="9323" x="4265613" y="6076950"/>
          <p14:tracePt t="9331" x="4240213" y="6076950"/>
          <p14:tracePt t="9340" x="4206875" y="6076950"/>
          <p14:tracePt t="9345" x="4156075" y="6076950"/>
          <p14:tracePt t="9357" x="4130675" y="6076950"/>
          <p14:tracePt t="9361" x="4079875" y="6076950"/>
          <p14:tracePt t="9373" x="4052888" y="6076950"/>
          <p14:tracePt t="9375" x="4019550" y="6076950"/>
          <p14:tracePt t="9388" x="3968750" y="6076950"/>
          <p14:tracePt t="9395" x="3908425" y="6084888"/>
          <p14:tracePt t="9405" x="3832225" y="6110288"/>
          <p14:tracePt t="9411" x="3763963" y="6118225"/>
          <p14:tracePt t="9423" x="3687763" y="6127750"/>
          <p14:tracePt t="9427" x="3611563" y="6127750"/>
          <p14:tracePt t="9438" x="3560763" y="6127750"/>
          <p14:tracePt t="9442" x="3484563" y="6127750"/>
          <p14:tracePt t="9456" x="3441700" y="6127750"/>
          <p14:tracePt t="9459" x="3382963" y="6127750"/>
          <p14:tracePt t="9473" x="3340100" y="6127750"/>
          <p14:tracePt t="9477" x="3297238" y="6127750"/>
          <p14:tracePt t="9481" x="3254375" y="6127750"/>
          <p14:tracePt t="9493" x="3221038" y="6127750"/>
          <p14:tracePt t="9497" x="3178175" y="6127750"/>
          <p14:tracePt t="9509" x="3135313" y="6127750"/>
          <p14:tracePt t="9523" x="3101975" y="6127750"/>
          <p14:tracePt t="9525" x="3051175" y="6127750"/>
          <p14:tracePt t="9540" x="2922588" y="6127750"/>
          <p14:tracePt t="9547" x="2846388" y="6127750"/>
          <p14:tracePt t="9558" x="2778125" y="6127750"/>
          <p14:tracePt t="9563" x="2676525" y="6127750"/>
          <p14:tracePt t="9575" x="2592388" y="6127750"/>
          <p14:tracePt t="9577" x="2532063" y="6127750"/>
          <p14:tracePt t="9589" x="2463800" y="6127750"/>
          <p14:tracePt t="9597" x="2405063" y="6127750"/>
          <p14:tracePt t="9605" x="2344738" y="6127750"/>
          <p14:tracePt t="9613" x="2303463" y="6127750"/>
          <p14:tracePt t="9623" x="2243138" y="6127750"/>
          <p14:tracePt t="9631" x="2217738" y="6127750"/>
          <p14:tracePt t="9639" x="2166938" y="6118225"/>
          <p14:tracePt t="9645" x="2124075" y="6118225"/>
          <p14:tracePt t="9656" x="2108200" y="6118225"/>
          <p14:tracePt t="9659" x="2047875" y="6110288"/>
          <p14:tracePt t="9671" x="2005013" y="6110288"/>
          <p14:tracePt t="9675" x="1971675" y="6110288"/>
          <p14:tracePt t="9689" x="1928813" y="6110288"/>
          <p14:tracePt t="9692" x="1885950" y="6110288"/>
          <p14:tracePt t="9705" x="1801813" y="6102350"/>
          <p14:tracePt t="9711" x="1741488" y="6102350"/>
          <p14:tracePt t="9715" x="1674813" y="6102350"/>
          <p14:tracePt t="9725" x="1631950" y="6102350"/>
          <p14:tracePt t="9731" x="1571625" y="6102350"/>
          <p14:tracePt t="9742" x="1530350" y="6102350"/>
          <p14:tracePt t="9757" x="1444625" y="6084888"/>
          <p14:tracePt t="9772" x="1401763" y="6067425"/>
          <p14:tracePt t="9775" x="1368425" y="6067425"/>
          <p14:tracePt t="9789" x="1300163" y="6059488"/>
          <p14:tracePt t="9797" x="1257300" y="6049963"/>
          <p14:tracePt t="9808" x="1223963" y="6042025"/>
          <p14:tracePt t="9813" x="1189038" y="6034088"/>
          <p14:tracePt t="9825" x="1155700" y="5999163"/>
          <p14:tracePt t="9827" x="1122363" y="5991225"/>
          <p14:tracePt t="9838" x="1087438" y="5983288"/>
          <p14:tracePt t="9847" x="1054100" y="5973763"/>
          <p14:tracePt t="9858" x="993775" y="5965825"/>
          <p14:tracePt t="9863" x="935038" y="5957888"/>
          <p14:tracePt t="9873" x="900113" y="5948363"/>
          <p14:tracePt t="9879" x="849313" y="5948363"/>
          <p14:tracePt t="9889" x="798513" y="5932488"/>
          <p14:tracePt t="9894" x="755650" y="5922963"/>
          <p14:tracePt t="9906" x="722313" y="5922963"/>
          <p14:tracePt t="9909" x="679450" y="5915025"/>
          <p14:tracePt t="9921" x="646113" y="5905500"/>
          <p14:tracePt t="9926" x="628650" y="5905500"/>
          <p14:tracePt t="9945" x="620713" y="5897563"/>
          <p14:tracePt t="10016" x="620713" y="5889625"/>
          <p14:tracePt t="10045" x="620713" y="5880100"/>
          <p14:tracePt t="10051" x="620713" y="5872163"/>
          <p14:tracePt t="10061" x="620713" y="5854700"/>
          <p14:tracePt t="10065" x="620713" y="5838825"/>
          <p14:tracePt t="10075" x="620713" y="5795963"/>
          <p14:tracePt t="10090" x="620713" y="5761038"/>
          <p14:tracePt t="10092" x="620713" y="5735638"/>
          <p14:tracePt t="10107" x="620713" y="5694363"/>
          <p14:tracePt t="10109" x="620713" y="5668963"/>
          <p14:tracePt t="10115" x="620713" y="5626100"/>
          <p14:tracePt t="10127" x="620713" y="5557838"/>
          <p14:tracePt t="10131" x="620713" y="5481638"/>
          <p14:tracePt t="10142" x="620713" y="5387975"/>
          <p14:tracePt t="10147" x="611188" y="5294313"/>
          <p14:tracePt t="10159" x="595313" y="5208588"/>
          <p14:tracePt t="10173" x="585788" y="5038725"/>
          <p14:tracePt t="10181" x="577850" y="4979988"/>
          <p14:tracePt t="10188" x="569913" y="4903788"/>
          <p14:tracePt t="10197" x="552450" y="4835525"/>
          <p14:tracePt t="10208" x="534988" y="4741863"/>
          <p14:tracePt t="10223" x="492125" y="4597400"/>
          <p14:tracePt t="10231" x="450850" y="4529138"/>
          <p14:tracePt t="10239" x="415925" y="4470400"/>
          <p14:tracePt t="10247" x="400050" y="4410075"/>
          <p14:tracePt t="10256" x="390525" y="4359275"/>
          <p14:tracePt t="10261" x="374650" y="4300538"/>
          <p14:tracePt t="10273" x="365125" y="4257675"/>
          <p14:tracePt t="10277" x="347663" y="4224338"/>
          <p14:tracePt t="10288" x="339725" y="4171950"/>
          <p14:tracePt t="10292" x="331788" y="4130675"/>
          <p14:tracePt t="10306" x="314325" y="4079875"/>
          <p14:tracePt t="10311" x="306388" y="4044950"/>
          <p14:tracePt t="10322" x="296863" y="4002088"/>
          <p14:tracePt t="10328" x="288925" y="3968750"/>
          <p14:tracePt t="10331" x="271463" y="3935413"/>
          <p14:tracePt t="10343" x="263525" y="3892550"/>
          <p14:tracePt t="10356" x="246063" y="3832225"/>
          <p14:tracePt t="10359" x="246063" y="3798888"/>
          <p14:tracePt t="10371" x="238125" y="3730625"/>
          <p14:tracePt t="10375" x="230188" y="3671888"/>
          <p14:tracePt t="10388" x="212725" y="3586163"/>
          <p14:tracePt t="10393" x="195263" y="3509963"/>
          <p14:tracePt t="10397" x="187325" y="3424238"/>
          <p14:tracePt t="10408" x="177800" y="3365500"/>
          <p14:tracePt t="10413" x="177800" y="3289300"/>
          <p14:tracePt t="10425" x="177800" y="3238500"/>
          <p14:tracePt t="10439" x="177800" y="3186113"/>
          <p14:tracePt t="10441" x="177800" y="3144838"/>
          <p14:tracePt t="10449" x="177800" y="3084513"/>
          <p14:tracePt t="10456" x="177800" y="3059113"/>
          <p14:tracePt t="10463" x="177800" y="3016250"/>
          <p14:tracePt t="10475" x="177800" y="2957513"/>
          <p14:tracePt t="10479" x="177800" y="2922588"/>
          <p14:tracePt t="10491" x="177800" y="2871788"/>
          <p14:tracePt t="10493" x="177800" y="2830513"/>
          <p14:tracePt t="10506" x="177800" y="2770188"/>
          <p14:tracePt t="10513" x="177800" y="2711450"/>
          <p14:tracePt t="10522" x="187325" y="2651125"/>
          <p14:tracePt t="10529" x="212725" y="2574925"/>
          <p14:tracePt t="10540" x="230188" y="2516188"/>
          <p14:tracePt t="10543" x="263525" y="2430463"/>
          <p14:tracePt t="10558" x="271463" y="2371725"/>
          <p14:tracePt t="10559" x="306388" y="2293938"/>
          <p14:tracePt t="10572" x="339725" y="2217738"/>
          <p14:tracePt t="10575" x="365125" y="2166938"/>
          <p14:tracePt t="10588" x="400050" y="2090738"/>
          <p14:tracePt t="10595" x="425450" y="2039938"/>
          <p14:tracePt t="10599" x="450850" y="1979613"/>
          <p14:tracePt t="10609" x="476250" y="1920875"/>
          <p14:tracePt t="10615" x="492125" y="1870075"/>
          <p14:tracePt t="10627" x="509588" y="1819275"/>
          <p14:tracePt t="10631" x="544513" y="1758950"/>
          <p14:tracePt t="10642" x="544513" y="1751013"/>
          <p14:tracePt t="10647" x="569913" y="1733550"/>
          <p14:tracePt t="10658" x="577850" y="1708150"/>
          <p14:tracePt t="10673" x="603250" y="1690688"/>
          <p14:tracePt t="10690" x="611188" y="1674813"/>
          <p14:tracePt t="10693" x="611188" y="1657350"/>
          <p14:tracePt t="10697" x="636588" y="1657350"/>
          <p14:tracePt t="10708" x="654050" y="1639888"/>
          <p14:tracePt t="10723" x="671513" y="1639888"/>
          <p14:tracePt t="10725" x="696913" y="1639888"/>
          <p14:tracePt t="10739" x="781050" y="1606550"/>
          <p14:tracePt t="10747" x="808038" y="1606550"/>
          <p14:tracePt t="10758" x="866775" y="1606550"/>
          <p14:tracePt t="10763" x="884238" y="1606550"/>
          <p14:tracePt t="10775" x="917575" y="1606550"/>
          <p14:tracePt t="10777" x="985838" y="1606550"/>
          <p14:tracePt t="10788" x="1054100" y="1606550"/>
          <p14:tracePt t="10799" x="1138238" y="1606550"/>
          <p14:tracePt t="10806" x="1241425" y="1606550"/>
          <p14:tracePt t="10813" x="1325563" y="1606550"/>
          <p14:tracePt t="10822" x="1411288" y="1606550"/>
          <p14:tracePt t="10840" x="1597025" y="1606550"/>
          <p14:tracePt t="10843" x="1674813" y="1631950"/>
          <p14:tracePt t="10856" x="1766888" y="1639888"/>
          <p14:tracePt t="10859" x="1844675" y="1639888"/>
          <p14:tracePt t="10872" x="1928813" y="1657350"/>
          <p14:tracePt t="10879" x="2030413" y="1657350"/>
          <p14:tracePt t="10888" x="2116138" y="1657350"/>
          <p14:tracePt t="10894" x="2209800" y="1657350"/>
          <p14:tracePt t="10899" x="2293938" y="1657350"/>
          <p14:tracePt t="10909" x="2413000" y="1657350"/>
          <p14:tracePt t="10921" x="2498725" y="1657350"/>
          <p14:tracePt t="10925" x="2582863" y="1657350"/>
          <p14:tracePt t="10938" x="2668588" y="1657350"/>
          <p14:tracePt t="10941" x="2727325" y="1657350"/>
          <p14:tracePt t="10949" x="2787650" y="1649413"/>
          <p14:tracePt t="10959" x="2813050" y="1649413"/>
          <p14:tracePt t="10965" x="2846388" y="1631950"/>
          <p14:tracePt t="10975" x="2871788" y="1622425"/>
          <p14:tracePt t="10979" x="2897188" y="1622425"/>
          <p14:tracePt t="10991" x="2932113" y="1622425"/>
          <p14:tracePt t="10999" x="2974975" y="1606550"/>
          <p14:tracePt t="11007" x="3016250" y="1606550"/>
          <p14:tracePt t="11015" x="3076575" y="1606550"/>
          <p14:tracePt t="11021" x="3127375" y="1606550"/>
          <p14:tracePt t="11031" x="3203575" y="1606550"/>
          <p14:tracePt t="11042" x="3271838" y="1606550"/>
          <p14:tracePt t="11045" x="3330575" y="1606550"/>
          <p14:tracePt t="11057" x="3398838" y="1606550"/>
          <p14:tracePt t="11061" x="3475038" y="1606550"/>
          <p14:tracePt t="11072" x="3543300" y="1606550"/>
          <p14:tracePt t="11081" x="3619500" y="1606550"/>
          <p14:tracePt t="11089" x="3687763" y="1606550"/>
          <p14:tracePt t="11095" x="3773488" y="1606550"/>
          <p14:tracePt t="11106" x="3832225" y="1606550"/>
          <p14:tracePt t="11111" x="3900488" y="1606550"/>
          <p14:tracePt t="11122" x="3960813" y="1606550"/>
          <p14:tracePt t="11127" x="4019550" y="1606550"/>
          <p14:tracePt t="11139" x="4062413" y="1606550"/>
          <p14:tracePt t="11142" x="4121150" y="1606550"/>
          <p14:tracePt t="11156" x="4156075" y="1606550"/>
          <p14:tracePt t="11161" x="4181475" y="1606550"/>
          <p14:tracePt t="11165" x="4206875" y="1614488"/>
          <p14:tracePt t="11177" x="4232275" y="1622425"/>
          <p14:tracePt t="11181" x="4240213" y="1631950"/>
          <p14:tracePt t="11347" x="4240213" y="1639888"/>
          <p14:tracePt t="12614" x="4206875" y="1657350"/>
          <p14:tracePt t="12624" x="4164013" y="1725613"/>
          <p14:tracePt t="12629" x="4130675" y="1751013"/>
          <p14:tracePt t="12641" x="4105275" y="1766888"/>
          <p14:tracePt t="12645" x="4052888" y="1784350"/>
          <p14:tracePt t="12658" x="3968750" y="1827213"/>
          <p14:tracePt t="12665" x="3867150" y="1878013"/>
          <p14:tracePt t="12671" x="3756025" y="1911350"/>
          <p14:tracePt t="12679" x="3619500" y="1946275"/>
          <p14:tracePt t="12688" x="3475038" y="1979613"/>
          <p14:tracePt t="12695" x="3340100" y="2005013"/>
          <p14:tracePt t="12707" x="3211513" y="2030413"/>
          <p14:tracePt t="12709" x="3094038" y="2055813"/>
          <p14:tracePt t="12723" x="3008313" y="2065338"/>
          <p14:tracePt t="12726" x="2906713" y="2073275"/>
          <p14:tracePt t="12739" x="2805113" y="2082800"/>
          <p14:tracePt t="12745" x="2719388" y="2082800"/>
          <p14:tracePt t="12749" x="2633663" y="2082800"/>
          <p14:tracePt t="12759" x="2532063" y="2082800"/>
          <p14:tracePt t="12765" x="2438400" y="2082800"/>
          <p14:tracePt t="12775" x="2354263" y="2098675"/>
          <p14:tracePt t="12790" x="2268538" y="2098675"/>
          <p14:tracePt t="12793" x="2174875" y="2108200"/>
          <p14:tracePt t="12808" x="2055813" y="2124075"/>
          <p14:tracePt t="12815" x="2014538" y="2149475"/>
          <p14:tracePt t="12825" x="1963738" y="2166938"/>
          <p14:tracePt t="12831" x="1946275" y="2166938"/>
          <p14:tracePt t="12842" x="1911350" y="2184400"/>
          <p14:tracePt t="12845" x="1895475" y="2192338"/>
          <p14:tracePt t="12857" x="1870075" y="2192338"/>
          <p14:tracePt t="12865" x="1852613" y="2209800"/>
          <p14:tracePt t="12873" x="1827213" y="2217738"/>
          <p14:tracePt t="12881" x="1819275" y="2217738"/>
          <p14:tracePt t="12888" x="1793875" y="2227263"/>
          <p14:tracePt t="12897" x="1776413" y="2235200"/>
          <p14:tracePt t="12911" x="1766888" y="2235200"/>
          <p14:tracePt t="12931" x="1758950" y="2243138"/>
          <p14:tracePt t="12939" x="1751013" y="2243138"/>
          <p14:tracePt t="12947" x="1741488" y="2243138"/>
          <p14:tracePt t="12956" x="1733550" y="2243138"/>
          <p14:tracePt t="13054" x="1725613" y="2243138"/>
          <p14:tracePt t="13104" x="1725613" y="2227263"/>
          <p14:tracePt t="13113" x="1725613" y="2217738"/>
          <p14:tracePt t="13120" x="1725613" y="2209800"/>
          <p14:tracePt t="13129" x="1733550" y="2200275"/>
          <p14:tracePt t="13140" x="1758950" y="2184400"/>
          <p14:tracePt t="13143" x="1776413" y="2174875"/>
          <p14:tracePt t="13156" x="1801813" y="2159000"/>
          <p14:tracePt t="13159" x="1809750" y="2149475"/>
          <p14:tracePt t="13173" x="1835150" y="2141538"/>
          <p14:tracePt t="13175" x="1860550" y="2141538"/>
          <p14:tracePt t="13190" x="1903413" y="2141538"/>
          <p14:tracePt t="13193" x="1928813" y="2141538"/>
          <p14:tracePt t="13199" x="1979613" y="2133600"/>
          <p14:tracePt t="13209" x="2065338" y="2133600"/>
          <p14:tracePt t="13213" x="2159000" y="2133600"/>
          <p14:tracePt t="13225" x="2260600" y="2133600"/>
          <p14:tracePt t="13240" x="2362200" y="2133600"/>
          <p14:tracePt t="13242" x="2455863" y="2133600"/>
          <p14:tracePt t="13249" x="2498725" y="2133600"/>
          <p14:tracePt t="13258" x="2549525" y="2133600"/>
          <p14:tracePt t="13531" x="2549525" y="2124075"/>
          <p14:tracePt t="13553" x="2541588" y="2108200"/>
          <p14:tracePt t="13573" x="2532063" y="2108200"/>
          <p14:tracePt t="13597" x="2524125" y="2098675"/>
          <p14:tracePt t="13744" x="2541588" y="2098675"/>
          <p14:tracePt t="13753" x="2557463" y="2090738"/>
          <p14:tracePt t="13769" x="2582863" y="2090738"/>
          <p14:tracePt t="13776" x="2600325" y="2090738"/>
          <p14:tracePt t="13789" x="2625725" y="2082800"/>
          <p14:tracePt t="13795" x="2660650" y="2082800"/>
          <p14:tracePt t="13807" x="2693988" y="2073275"/>
          <p14:tracePt t="13811" x="2744788" y="2073275"/>
          <p14:tracePt t="13815" x="2778125" y="2065338"/>
          <p14:tracePt t="13825" x="2813050" y="2065338"/>
          <p14:tracePt t="13839" x="2830513" y="2065338"/>
          <p14:tracePt t="13842" x="2838450" y="2065338"/>
          <p14:tracePt t="13858" x="2838450" y="2055813"/>
          <p14:tracePt t="14336" x="2846388" y="2055813"/>
          <p14:tracePt t="14346" x="2855913" y="2055813"/>
          <p14:tracePt t="14356" x="2871788" y="2055813"/>
          <p14:tracePt t="14361" x="2881313" y="2065338"/>
          <p14:tracePt t="14374" x="2906713" y="2082800"/>
          <p14:tracePt t="14379" x="2914650" y="2090738"/>
          <p14:tracePt t="14391" x="2940050" y="2108200"/>
          <p14:tracePt t="14395" x="2957513" y="2133600"/>
          <p14:tracePt t="14408" x="2982913" y="2159000"/>
          <p14:tracePt t="14411" x="3008313" y="2184400"/>
          <p14:tracePt t="14425" x="3033713" y="2209800"/>
          <p14:tracePt t="14425" x="3094038" y="2260600"/>
          <p14:tracePt t="14442" x="3119438" y="2286000"/>
          <p14:tracePt t="14443" x="3127375" y="2319338"/>
          <p14:tracePt t="14458" x="3135313" y="2344738"/>
          <p14:tracePt t="14461" x="3160713" y="2354263"/>
          <p14:tracePt t="14465" x="3170238" y="2379663"/>
          <p14:tracePt t="14476" x="3170238" y="2387600"/>
          <p14:tracePt t="14491" x="3170238" y="2397125"/>
          <p14:tracePt t="14538" x="3160713" y="2397125"/>
          <p14:tracePt t="14547" x="3152775" y="2405063"/>
          <p14:tracePt t="14559" x="3144838" y="2413000"/>
          <p14:tracePt t="14564" x="3135313" y="2413000"/>
          <p14:tracePt t="14574" x="3127375" y="2422525"/>
          <p14:tracePt t="14577" x="3101975" y="2422525"/>
          <p14:tracePt t="14590" x="3094038" y="2422525"/>
          <p14:tracePt t="14597" x="3067050" y="2422525"/>
          <p14:tracePt t="14607" x="3041650" y="2422525"/>
          <p14:tracePt t="14611" x="3033713" y="2430463"/>
          <p14:tracePt t="14624" x="3008313" y="2430463"/>
          <p14:tracePt t="14627" x="3000375" y="2430463"/>
          <p14:tracePt t="14641" x="2990850" y="2438400"/>
          <p14:tracePt t="14643" x="2974975" y="2438400"/>
          <p14:tracePt t="14657" x="2957513" y="2438400"/>
          <p14:tracePt t="14697" x="2949575" y="2438400"/>
          <p14:tracePt t="14713" x="2940050" y="2438400"/>
          <p14:tracePt t="14734" x="2932113" y="2438400"/>
          <p14:tracePt t="14747" x="2922588" y="2438400"/>
          <p14:tracePt t="14753" x="2914650" y="2438400"/>
          <p14:tracePt t="14763" x="2906713" y="2438400"/>
          <p14:tracePt t="14775" x="2897188" y="2430463"/>
          <p14:tracePt t="14779" x="2889250" y="2430463"/>
          <p14:tracePt t="14791" x="2889250" y="2422525"/>
          <p14:tracePt t="14807" x="2881313" y="2422525"/>
          <p14:tracePt t="14813" x="2871788" y="2422525"/>
          <p14:tracePt t="14859" x="2855913" y="2413000"/>
          <p14:tracePt t="14960" x="2846388" y="2413000"/>
          <p14:tracePt t="14975" x="2838450" y="2413000"/>
          <p14:tracePt t="14995" x="2838450" y="2405063"/>
          <p14:tracePt t="15007" x="2830513" y="2405063"/>
          <p14:tracePt t="15015" x="2820988" y="2405063"/>
          <p14:tracePt t="15031" x="2820988" y="2397125"/>
          <p14:tracePt t="15042" x="2813050" y="2397125"/>
          <p14:tracePt t="15068" x="2805113" y="2397125"/>
          <p14:tracePt t="15077" x="2795588" y="2397125"/>
          <p14:tracePt t="15097" x="2787650" y="2397125"/>
          <p14:tracePt t="15108" x="2778125" y="2387600"/>
          <p14:tracePt t="15123" x="2762250" y="2387600"/>
          <p14:tracePt t="15147" x="2752725" y="2387600"/>
          <p14:tracePt t="15156" x="2744788" y="2379663"/>
          <p14:tracePt t="15296" x="2752725" y="2379663"/>
          <p14:tracePt t="15304" x="2778125" y="2379663"/>
          <p14:tracePt t="15313" x="2813050" y="2379663"/>
          <p14:tracePt t="15323" x="2838450" y="2379663"/>
          <p14:tracePt t="15329" x="2881313" y="2379663"/>
          <p14:tracePt t="15340" x="2932113" y="2379663"/>
          <p14:tracePt t="15347" x="2974975" y="2379663"/>
          <p14:tracePt t="15356" x="3025775" y="2379663"/>
          <p14:tracePt t="15361" x="3059113" y="2379663"/>
          <p14:tracePt t="15373" x="3084513" y="2379663"/>
          <p14:tracePt t="15377" x="3127375" y="2379663"/>
          <p14:tracePt t="15390" x="3170238" y="2379663"/>
          <p14:tracePt t="15393" x="3211513" y="2379663"/>
          <p14:tracePt t="15406" x="3246438" y="2379663"/>
          <p14:tracePt t="15408" x="3254375" y="2379663"/>
          <p14:tracePt t="15423" x="3271838" y="2379663"/>
          <p14:tracePt t="15427" x="3279775" y="2379663"/>
          <p14:tracePt t="15544" x="3279775" y="2371725"/>
          <p14:tracePt t="15553" x="3263900" y="2371725"/>
          <p14:tracePt t="15563" x="3246438" y="2371725"/>
          <p14:tracePt t="15573" x="3221038" y="2371725"/>
          <p14:tracePt t="15579" x="3186113" y="2362200"/>
          <p14:tracePt t="15590" x="3160713" y="2354263"/>
          <p14:tracePt t="15593" x="3119438" y="2354263"/>
          <p14:tracePt t="15607" x="3076575" y="2336800"/>
          <p14:tracePt t="15609" x="3033713" y="2336800"/>
          <p14:tracePt t="15623" x="2965450" y="2311400"/>
          <p14:tracePt t="15625" x="2940050" y="2303463"/>
          <p14:tracePt t="15640" x="2889250" y="2293938"/>
          <p14:tracePt t="15645" x="2846388" y="2286000"/>
          <p14:tracePt t="15649" x="2820988" y="2286000"/>
          <p14:tracePt t="15659" x="2778125" y="2252663"/>
          <p14:tracePt t="15665" x="2752725" y="2227263"/>
          <p14:tracePt t="15675" x="2736850" y="2200275"/>
          <p14:tracePt t="15688" x="2701925" y="2174875"/>
          <p14:tracePt t="15691" x="2693988" y="2166938"/>
          <p14:tracePt t="15699" x="2676525" y="2159000"/>
          <p14:tracePt t="15708" x="2660650" y="2149475"/>
          <p14:tracePt t="15723" x="2651125" y="2149475"/>
          <p14:tracePt t="15729" x="2643188" y="2141538"/>
          <p14:tracePt t="15739" x="2633663" y="2124075"/>
          <p14:tracePt t="15816" x="2625725" y="2124075"/>
          <p14:tracePt t="15851" x="2617788" y="2116138"/>
          <p14:tracePt t="15873" x="2617788" y="2108200"/>
          <p14:tracePt t="15958" x="2608263" y="2108200"/>
          <p14:tracePt t="15969" x="2592388" y="2108200"/>
          <p14:tracePt t="15987" x="2582863" y="2108200"/>
          <p14:tracePt t="16003" x="2566988" y="2098675"/>
          <p14:tracePt t="16020" x="2549525" y="2090738"/>
          <p14:tracePt t="16027" x="2541588" y="2090738"/>
          <p14:tracePt t="16043" x="2532063" y="2090738"/>
          <p14:tracePt t="16047" x="2516188" y="2090738"/>
          <p14:tracePt t="16073" x="2506663" y="2090738"/>
          <p14:tracePt t="16086" x="2498725" y="2090738"/>
          <p14:tracePt t="16099" x="2489200" y="2090738"/>
          <p14:tracePt t="16109" x="2481263" y="2090738"/>
          <p14:tracePt t="16122" x="2473325" y="2090738"/>
          <p14:tracePt t="16129" x="2473325" y="2098675"/>
          <p14:tracePt t="16140" x="2473325" y="2116138"/>
          <p14:tracePt t="16145" x="2473325" y="2124075"/>
          <p14:tracePt t="16158" x="2473325" y="2141538"/>
          <p14:tracePt t="16159" x="2463800" y="2159000"/>
          <p14:tracePt t="16174" x="2463800" y="2166938"/>
          <p14:tracePt t="16176" x="2463800" y="2192338"/>
          <p14:tracePt t="16190" x="2463800" y="2200275"/>
          <p14:tracePt t="16195" x="2463800" y="2217738"/>
          <p14:tracePt t="16199" x="2463800" y="2235200"/>
          <p14:tracePt t="16215" x="2463800" y="2252663"/>
          <p14:tracePt t="16442" x="2455863" y="2252663"/>
          <p14:tracePt t="16564" x="2455863" y="2243138"/>
          <p14:tracePt t="16579" x="2455863" y="2235200"/>
          <p14:tracePt t="16592" x="2463800" y="2227263"/>
          <p14:tracePt t="16599" x="2473325" y="2217738"/>
          <p14:tracePt t="16606" x="2489200" y="2217738"/>
          <p14:tracePt t="16624" x="2498725" y="2217738"/>
          <p14:tracePt t="16629" x="2516188" y="2209800"/>
          <p14:tracePt t="16641" x="2532063" y="2200275"/>
          <p14:tracePt t="16643" x="2541588" y="2200275"/>
          <p14:tracePt t="16658" x="2557463" y="2184400"/>
          <p14:tracePt t="16679" x="2566988" y="2184400"/>
          <p14:tracePt t="16715" x="2574925" y="2174875"/>
          <p14:tracePt t="16765" x="2574925" y="2166938"/>
          <p14:tracePt t="17472" x="2582863" y="2166938"/>
          <p14:tracePt t="17483" x="2625725" y="2166938"/>
          <p14:tracePt t="17491" x="2668588" y="2209800"/>
          <p14:tracePt t="17495" x="2719388" y="2243138"/>
          <p14:tracePt t="17509" x="2744788" y="2268538"/>
          <p14:tracePt t="17523" x="2855913" y="2405063"/>
          <p14:tracePt t="17531" x="2922588" y="2489200"/>
          <p14:tracePt t="17540" x="2965450" y="2566988"/>
          <p14:tracePt t="17547" x="3016250" y="2633663"/>
          <p14:tracePt t="17558" x="3051175" y="2693988"/>
          <p14:tracePt t="17561" x="3094038" y="2770188"/>
          <p14:tracePt t="17574" x="3109913" y="2830513"/>
          <p14:tracePt t="17577" x="3127375" y="2889250"/>
          <p14:tracePt t="17590" x="3135313" y="2940050"/>
          <p14:tracePt t="17597" x="3135313" y="2957513"/>
          <p14:tracePt t="17606" x="3135313" y="2990850"/>
          <p14:tracePt t="17613" x="3135313" y="3008313"/>
          <p14:tracePt t="17624" x="3135313" y="3025775"/>
          <p14:tracePt t="17627" x="3119438" y="3041650"/>
          <p14:tracePt t="17641" x="3109913" y="3041650"/>
          <p14:tracePt t="17647" x="3094038" y="3059113"/>
          <p14:tracePt t="17663" x="3067050" y="3067050"/>
          <p14:tracePt t="17675" x="3059113" y="3084513"/>
          <p14:tracePt t="17677" x="3033713" y="3094038"/>
          <p14:tracePt t="17691" x="3008313" y="3109913"/>
          <p14:tracePt t="17697" x="3000375" y="3109913"/>
          <p14:tracePt t="17707" x="2974975" y="3135313"/>
          <p14:tracePt t="17713" x="2949575" y="3135313"/>
          <p14:tracePt t="17723" x="2906713" y="3144838"/>
          <p14:tracePt t="17729" x="2897188" y="3160713"/>
          <p14:tracePt t="17741" x="2881313" y="3160713"/>
          <p14:tracePt t="17743" x="2863850" y="3170238"/>
          <p14:tracePt t="17756" x="2838450" y="3170238"/>
          <p14:tracePt t="17759" x="2820988" y="3178175"/>
          <p14:tracePt t="17772" x="2805113" y="3178175"/>
          <p14:tracePt t="17775" x="2795588" y="3178175"/>
          <p14:tracePt t="17790" x="2770188" y="3178175"/>
          <p14:tracePt t="17793" x="2744788" y="3178175"/>
          <p14:tracePt t="17806" x="2711450" y="3178175"/>
          <p14:tracePt t="17808" x="2686050" y="3178175"/>
          <p14:tracePt t="17823" x="2633663" y="3178175"/>
          <p14:tracePt t="17827" x="2608263" y="3178175"/>
          <p14:tracePt t="17839" x="2592388" y="3195638"/>
          <p14:tracePt t="17842" x="2541588" y="3203575"/>
          <p14:tracePt t="17847" x="2524125" y="3211513"/>
          <p14:tracePt t="17858" x="2489200" y="3221038"/>
          <p14:tracePt t="17873" x="2463800" y="3238500"/>
          <p14:tracePt t="17875" x="2447925" y="3246438"/>
          <p14:tracePt t="17890" x="2430463" y="3263900"/>
          <p14:tracePt t="17897" x="2422525" y="3271838"/>
          <p14:tracePt t="17910" x="2413000" y="3279775"/>
          <p14:tracePt t="17925" x="2405063" y="3279775"/>
          <p14:tracePt t="17938" x="2397125" y="3279775"/>
          <p14:tracePt t="18040" x="2405063" y="3279775"/>
          <p14:tracePt t="18046" x="2413000" y="3279775"/>
          <p14:tracePt t="18055" x="2430463" y="3279775"/>
          <p14:tracePt t="18065" x="2447925" y="3279775"/>
          <p14:tracePt t="18074" x="2473325" y="3279775"/>
          <p14:tracePt t="18079" x="2498725" y="3279775"/>
          <p14:tracePt t="18090" x="2516188" y="3279775"/>
          <p14:tracePt t="18095" x="2532063" y="3279775"/>
          <p14:tracePt t="18107" x="2557463" y="3279775"/>
          <p14:tracePt t="18109" x="2582863" y="3271838"/>
          <p14:tracePt t="18123" x="2600325" y="3271838"/>
          <p14:tracePt t="18125" x="2617788" y="3271838"/>
          <p14:tracePt t="18140" x="2660650" y="3263900"/>
          <p14:tracePt t="18145" x="2693988" y="3254375"/>
          <p14:tracePt t="18149" x="2719388" y="3246438"/>
          <p14:tracePt t="18159" x="2744788" y="3246438"/>
          <p14:tracePt t="18165" x="2770188" y="3246438"/>
          <p14:tracePt t="18175" x="2805113" y="3228975"/>
          <p14:tracePt t="18189" x="2813050" y="3228975"/>
          <p14:tracePt t="18191" x="2846388" y="3228975"/>
          <p14:tracePt t="18208" x="2914650" y="3221038"/>
          <p14:tracePt t="18215" x="2949575" y="3221038"/>
          <p14:tracePt t="18225" x="2990850" y="3221038"/>
          <p14:tracePt t="18231" x="3008313" y="3221038"/>
          <p14:tracePt t="18242" x="3033713" y="3221038"/>
          <p14:tracePt t="18245" x="3067050" y="3221038"/>
          <p14:tracePt t="18258" x="3094038" y="3221038"/>
          <p14:tracePt t="18265" x="3119438" y="3221038"/>
          <p14:tracePt t="18274" x="3144838" y="3221038"/>
          <p14:tracePt t="18281" x="3170238" y="3221038"/>
          <p14:tracePt t="18290" x="3178175" y="3221038"/>
          <p14:tracePt t="18297" x="3221038" y="3221038"/>
          <p14:tracePt t="18308" x="3238500" y="3221038"/>
          <p14:tracePt t="18311" x="3263900" y="3221038"/>
          <p14:tracePt t="18324" x="3271838" y="3221038"/>
          <p14:tracePt t="18331" x="3279775" y="3221038"/>
          <p14:tracePt t="18448" x="3254375" y="3221038"/>
          <p14:tracePt t="18457" x="3211513" y="3221038"/>
          <p14:tracePt t="18470" x="3195638" y="3221038"/>
          <p14:tracePt t="18476" x="3178175" y="3221038"/>
          <p14:tracePt t="18490" x="3127375" y="3221038"/>
          <p14:tracePt t="18497" x="3101975" y="3221038"/>
          <p14:tracePt t="18509" x="3076575" y="3221038"/>
          <p14:tracePt t="18515" x="3033713" y="3221038"/>
          <p14:tracePt t="18524" x="2982913" y="3228975"/>
          <p14:tracePt t="18531" x="2914650" y="3246438"/>
          <p14:tracePt t="18542" x="2855913" y="3254375"/>
          <p14:tracePt t="18546" x="2778125" y="3254375"/>
          <p14:tracePt t="18557" x="2736850" y="3263900"/>
          <p14:tracePt t="18561" x="2660650" y="3279775"/>
          <p14:tracePt t="18578" x="2617788" y="3289300"/>
          <p14:tracePt t="18581" x="2574925" y="3289300"/>
          <p14:tracePt t="18589" x="2541588" y="3289300"/>
          <p14:tracePt t="18595" x="2532063" y="3289300"/>
          <p14:tracePt t="18607" x="2524125" y="3289300"/>
          <p14:tracePt t="18623" x="2506663" y="3279775"/>
          <p14:tracePt t="18639" x="2498725" y="3271838"/>
          <p14:tracePt t="18658" x="2489200" y="3263900"/>
          <p14:tracePt t="18662" x="2481263" y="3254375"/>
          <p14:tracePt t="18681" x="2463800" y="3238500"/>
          <p14:tracePt t="18690" x="2455863" y="3211513"/>
          <p14:tracePt t="18697" x="2438400" y="3195638"/>
          <p14:tracePt t="18706" x="2422525" y="3152775"/>
          <p14:tracePt t="18711" x="2405063" y="3135313"/>
          <p14:tracePt t="18723" x="2397125" y="3119438"/>
          <p14:tracePt t="18727" x="2379663" y="3084513"/>
          <p14:tracePt t="18739" x="2362200" y="3076575"/>
          <p14:tracePt t="18742" x="2362200" y="3051175"/>
          <p14:tracePt t="18757" x="2354263" y="3041650"/>
          <p14:tracePt t="18761" x="2354263" y="3025775"/>
          <p14:tracePt t="18771" x="2344738" y="3008313"/>
          <p14:tracePt t="18777" x="2344738" y="3000375"/>
          <p14:tracePt t="18788" x="2344738" y="2982913"/>
          <p14:tracePt t="18793" x="2344738" y="2965450"/>
          <p14:tracePt t="18809" x="2344738" y="2949575"/>
          <p14:tracePt t="18825" x="2344738" y="2940050"/>
          <p14:tracePt t="18841" x="2344738" y="2932113"/>
          <p14:tracePt t="18847" x="2344738" y="2922588"/>
          <p14:tracePt t="18919" x="2336800" y="2932113"/>
          <p14:tracePt t="18930" x="2336800" y="2965450"/>
          <p14:tracePt t="18935" x="2336800" y="2974975"/>
          <p14:tracePt t="18946" x="2336800" y="3000375"/>
          <p14:tracePt t="18957" x="2336800" y="3033713"/>
          <p14:tracePt t="18959" x="2336800" y="3084513"/>
          <p14:tracePt t="18973" x="2336800" y="3127375"/>
          <p14:tracePt t="18975" x="2336800" y="3203575"/>
          <p14:tracePt t="18990" x="2336800" y="3246438"/>
          <p14:tracePt t="18995" x="2336800" y="3305175"/>
          <p14:tracePt t="18999" x="2344738" y="3365500"/>
          <p14:tracePt t="19009" x="2344738" y="3373438"/>
          <p14:tracePt t="19015" x="2344738" y="3382963"/>
          <p14:tracePt t="19025" x="2344738" y="3390900"/>
          <p14:tracePt t="19041" x="2344738" y="3398838"/>
          <p14:tracePt t="19045" x="2344738" y="3416300"/>
          <p14:tracePt t="19166" x="2328863" y="3416300"/>
          <p14:tracePt t="19181" x="2319338" y="3416300"/>
          <p14:tracePt t="19190" x="2311400" y="3416300"/>
          <p14:tracePt t="19197" x="2303463" y="3416300"/>
          <p14:tracePt t="19215" x="2293938" y="3416300"/>
          <p14:tracePt t="19223" x="2286000" y="3416300"/>
          <p14:tracePt t="19240" x="2278063" y="3416300"/>
          <p14:tracePt t="19247" x="2260600" y="3424238"/>
          <p14:tracePt t="19258" x="2227263" y="3449638"/>
          <p14:tracePt t="19261" x="2200275" y="3459163"/>
          <p14:tracePt t="19274" x="2192338" y="3484563"/>
          <p14:tracePt t="19277" x="2166938" y="3502025"/>
          <p14:tracePt t="19290" x="2159000" y="3517900"/>
          <p14:tracePt t="19297" x="2141538" y="3552825"/>
          <p14:tracePt t="19307" x="2124075" y="3560763"/>
          <p14:tracePt t="19312" x="2108200" y="3578225"/>
          <p14:tracePt t="19324" x="2108200" y="3594100"/>
          <p14:tracePt t="19327" x="2082800" y="3619500"/>
          <p14:tracePt t="19342" x="2065338" y="3636963"/>
          <p14:tracePt t="19343" x="2055813" y="3646488"/>
          <p14:tracePt t="19358" x="2039938" y="3679825"/>
          <p14:tracePt t="19359" x="2014538" y="3679825"/>
          <p14:tracePt t="19374" x="1997075" y="3705225"/>
          <p14:tracePt t="19377" x="1971675" y="3713163"/>
          <p14:tracePt t="19389" x="1946275" y="3722688"/>
          <p14:tracePt t="19393" x="1920875" y="3722688"/>
          <p14:tracePt t="19397" x="1903413" y="3748088"/>
          <p14:tracePt t="19408" x="1885950" y="3756025"/>
          <p14:tracePt t="19425" x="1860550" y="3756025"/>
          <p14:tracePt t="19439" x="1835150" y="3763963"/>
          <p14:tracePt t="19441" x="1827213" y="3773488"/>
          <p14:tracePt t="19449" x="1809750" y="3773488"/>
          <p14:tracePt t="19459" x="1793875" y="3781425"/>
          <p14:tracePt t="19463" x="1776413" y="3790950"/>
          <p14:tracePt t="19475" x="1758950" y="3798888"/>
          <p14:tracePt t="19477" x="1751013" y="3798888"/>
          <p14:tracePt t="19499" x="1725613" y="3806825"/>
          <p14:tracePt t="19506" x="1716088" y="3806825"/>
          <p14:tracePt t="19513" x="1716088" y="3816350"/>
          <p14:tracePt t="19605" x="1751013" y="3816350"/>
          <p14:tracePt t="19616" x="1784350" y="3816350"/>
          <p14:tracePt t="19622" x="1809750" y="3816350"/>
          <p14:tracePt t="19629" x="1835150" y="3816350"/>
          <p14:tracePt t="19642" x="1860550" y="3816350"/>
          <p14:tracePt t="19645" x="1903413" y="3798888"/>
          <p14:tracePt t="19657" x="1946275" y="3763963"/>
          <p14:tracePt t="19661" x="2005013" y="3730625"/>
          <p14:tracePt t="19673" x="2055813" y="3697288"/>
          <p14:tracePt t="19681" x="2133600" y="3654425"/>
          <p14:tracePt t="19689" x="2184400" y="3611563"/>
          <p14:tracePt t="19695" x="2235200" y="3578225"/>
          <p14:tracePt t="19706" x="2268538" y="3543300"/>
          <p14:tracePt t="19711" x="2293938" y="3527425"/>
          <p14:tracePt t="19723" x="2311400" y="3517900"/>
          <p14:tracePt t="19725" x="2319338" y="3509963"/>
          <p14:tracePt t="19738" x="2328863" y="3492500"/>
          <p14:tracePt t="19757" x="2344738" y="3484563"/>
          <p14:tracePt t="19765" x="2354263" y="3467100"/>
          <p14:tracePt t="19775" x="2379663" y="3467100"/>
          <p14:tracePt t="19781" x="2397125" y="3459163"/>
          <p14:tracePt t="19837" x="2397125" y="3449638"/>
          <p14:tracePt t="19948" x="2405063" y="3441700"/>
          <p14:tracePt t="19968" x="2413000" y="3441700"/>
          <p14:tracePt t="19979" x="2430463" y="3441700"/>
          <p14:tracePt t="19986" x="2438400" y="3441700"/>
          <p14:tracePt t="19993" x="2447925" y="3441700"/>
          <p14:tracePt t="20007" x="2455863" y="3459163"/>
          <p14:tracePt t="20008" x="2463800" y="3459163"/>
          <p14:tracePt t="20024" x="2481263" y="3475038"/>
          <p14:tracePt t="20025" x="2516188" y="3492500"/>
          <p14:tracePt t="20039" x="2532063" y="3502025"/>
          <p14:tracePt t="20043" x="2557463" y="3535363"/>
          <p14:tracePt t="20049" x="2592388" y="3552825"/>
          <p14:tracePt t="20059" x="2643188" y="3586163"/>
          <p14:tracePt t="20063" x="2668588" y="3619500"/>
          <p14:tracePt t="20075" x="2693988" y="3646488"/>
          <p14:tracePt t="20089" x="2744788" y="3687763"/>
          <p14:tracePt t="20092" x="2787650" y="3713163"/>
          <p14:tracePt t="20099" x="2813050" y="3730625"/>
          <p14:tracePt t="20106" x="2855913" y="3763963"/>
          <p14:tracePt t="20113" x="2871788" y="3790950"/>
          <p14:tracePt t="20125" x="2897188" y="3798888"/>
          <p14:tracePt t="20129" x="2914650" y="3824288"/>
          <p14:tracePt t="20141" x="2932113" y="3832225"/>
          <p14:tracePt t="20145" x="2940050" y="3832225"/>
          <p14:tracePt t="20156" x="2949575" y="3841750"/>
          <p14:tracePt t="20163" x="2949575" y="3849688"/>
          <p14:tracePt t="20179" x="2957513" y="3849688"/>
          <p14:tracePt t="20195" x="2965450" y="3857625"/>
          <p14:tracePt t="20286" x="2974975" y="3857625"/>
          <p14:tracePt t="20302" x="2990850" y="3867150"/>
          <p14:tracePt t="20308" x="3016250" y="3883025"/>
          <p14:tracePt t="20318" x="3025775" y="3883025"/>
          <p14:tracePt t="20337" x="3033713" y="3883025"/>
          <p14:tracePt t="20358" x="3041650" y="3883025"/>
          <p14:tracePt t="20375" x="3059113" y="3892550"/>
          <p14:tracePt t="20450" x="3067050" y="3892550"/>
          <p14:tracePt t="20469" x="3067050" y="3883025"/>
          <p14:tracePt t="20480" x="3059113" y="3883025"/>
          <p14:tracePt t="20485" x="3051175" y="3867150"/>
          <p14:tracePt t="20495" x="3041650" y="3857625"/>
          <p14:tracePt t="20508" x="3000375" y="3832225"/>
          <p14:tracePt t="20522" x="2974975" y="3832225"/>
          <p14:tracePt t="20526" x="2965450" y="3832225"/>
          <p14:tracePt t="20540" x="2957513" y="3832225"/>
          <p14:tracePt t="20542" x="2940050" y="3832225"/>
          <p14:tracePt t="20557" x="2940050" y="3824288"/>
          <p14:tracePt t="20627" x="2949575" y="3824288"/>
          <p14:tracePt t="20633" x="2957513" y="3824288"/>
          <p14:tracePt t="20641" x="3016250" y="3824288"/>
          <p14:tracePt t="20657" x="3059113" y="3824288"/>
          <p14:tracePt t="20659" x="3094038" y="3824288"/>
          <p14:tracePt t="20674" x="3152775" y="3824288"/>
          <p14:tracePt t="20681" x="3203575" y="3849688"/>
          <p14:tracePt t="20692" x="3279775" y="3908425"/>
          <p14:tracePt t="20697" x="3398838" y="3994150"/>
          <p14:tracePt t="20709" x="3509963" y="4062413"/>
          <p14:tracePt t="20712" x="3586163" y="4138613"/>
          <p14:tracePt t="20722" x="3636963" y="4197350"/>
          <p14:tracePt t="20731" x="3671888" y="4265613"/>
          <p14:tracePt t="20740" x="3679825" y="4325938"/>
          <p14:tracePt t="20747" x="3679825" y="4419600"/>
          <p14:tracePt t="20756" x="3671888" y="4486275"/>
          <p14:tracePt t="20763" x="3629025" y="4564063"/>
          <p14:tracePt t="20772" x="3552825" y="4657725"/>
          <p14:tracePt t="20779" x="3502025" y="4749800"/>
          <p14:tracePt t="20791" x="3416300" y="4827588"/>
          <p14:tracePt t="20793" x="3340100" y="4919663"/>
          <p14:tracePt t="20807" x="3279775" y="4997450"/>
          <p14:tracePt t="20809" x="3211513" y="5091113"/>
          <p14:tracePt t="20823" x="3152775" y="5167313"/>
          <p14:tracePt t="20829" x="3094038" y="5235575"/>
          <p14:tracePt t="20838" x="3025775" y="5302250"/>
          <p14:tracePt t="20845" x="2949575" y="5345113"/>
          <p14:tracePt t="20849" x="2881313" y="5405438"/>
          <p14:tracePt t="20859" x="2820988" y="5446713"/>
          <p14:tracePt t="20872" x="2752725" y="5489575"/>
          <p14:tracePt t="20875" x="2693988" y="5532438"/>
          <p14:tracePt t="20889" x="2651125" y="5583238"/>
          <p14:tracePt t="20893" x="2600325" y="5616575"/>
          <p14:tracePt t="20899" x="2532063" y="5651500"/>
          <p14:tracePt t="20910" x="2498725" y="5676900"/>
          <p14:tracePt t="20915" x="2447925" y="5710238"/>
          <p14:tracePt t="20925" x="2413000" y="5727700"/>
          <p14:tracePt t="20929" x="2387600" y="5745163"/>
          <p14:tracePt t="20942" x="2387600" y="5753100"/>
          <p14:tracePt t="20956" x="2379663" y="5753100"/>
          <p14:tracePt t="20961" x="2371725" y="5753100"/>
          <p14:tracePt t="20973" x="2362200" y="5753100"/>
          <p14:tracePt t="20990" x="2354263" y="5753100"/>
          <p14:tracePt t="20995" x="2344738" y="5753100"/>
          <p14:tracePt t="21007" x="2336800" y="5753100"/>
          <p14:tracePt t="21011" x="2328863" y="5745163"/>
          <p14:tracePt t="21023" x="2319338" y="5727700"/>
          <p14:tracePt t="21025" x="2303463" y="5710238"/>
          <p14:tracePt t="21038" x="2278063" y="5684838"/>
          <p14:tracePt t="21047" x="2260600" y="5668963"/>
          <p14:tracePt t="21056" x="2243138" y="5651500"/>
          <p14:tracePt t="21072" x="2217738" y="5608638"/>
          <p14:tracePt t="21075" x="2209800" y="5583238"/>
          <p14:tracePt t="21089" x="2192338" y="5557838"/>
          <p14:tracePt t="21092" x="2174875" y="5549900"/>
          <p14:tracePt t="21106" x="2159000" y="5540375"/>
          <p14:tracePt t="21109" x="2149475" y="5532438"/>
          <p14:tracePt t="21122" x="2141538" y="5514975"/>
          <p14:tracePt t="21127" x="2133600" y="5514975"/>
          <p14:tracePt t="21131" x="2124075" y="5514975"/>
          <p14:tracePt t="21152" x="2116138" y="5507038"/>
          <p14:tracePt t="21203" x="2116138" y="5497513"/>
          <p14:tracePt t="21213" x="2116138" y="5489575"/>
          <p14:tracePt t="21218" x="2124075" y="5489575"/>
          <p14:tracePt t="21227" x="2133600" y="5472113"/>
          <p14:tracePt t="21240" x="2149475" y="5464175"/>
          <p14:tracePt t="21243" x="2166938" y="5446713"/>
          <p14:tracePt t="21249" x="2192338" y="5421313"/>
          <p14:tracePt t="21259" x="2200275" y="5413375"/>
          <p14:tracePt t="21273" x="2209800" y="5405438"/>
          <p14:tracePt t="21275" x="2235200" y="5380038"/>
          <p14:tracePt t="21291" x="2252663" y="5353050"/>
          <p14:tracePt t="21299" x="2268538" y="5353050"/>
          <p14:tracePt t="21309" x="2286000" y="5337175"/>
          <p14:tracePt t="21321" x="2293938" y="5337175"/>
          <p14:tracePt t="21349" x="2311400" y="5319713"/>
          <p14:tracePt t="21419" x="2311400" y="5302250"/>
          <p14:tracePt t="21429" x="2311400" y="5286375"/>
          <p14:tracePt t="21435" x="2268538" y="5251450"/>
          <p14:tracePt t="21445" x="2227263" y="5226050"/>
          <p14:tracePt t="21457" x="2174875" y="5200650"/>
          <p14:tracePt t="21461" x="2124075" y="5183188"/>
          <p14:tracePt t="21473" x="2065338" y="5141913"/>
          <p14:tracePt t="21475" x="1963738" y="5099050"/>
          <p14:tracePt t="21490" x="1844675" y="5048250"/>
          <p14:tracePt t="21492" x="1690688" y="4987925"/>
          <p14:tracePt t="21506" x="1530350" y="4903788"/>
          <p14:tracePt t="21512" x="1411288" y="4843463"/>
          <p14:tracePt t="21515" x="1274763" y="4759325"/>
          <p14:tracePt t="21525" x="1155700" y="4683125"/>
          <p14:tracePt t="21531" x="1062038" y="4630738"/>
          <p14:tracePt t="21542" x="985838" y="4589463"/>
          <p14:tracePt t="21557" x="977900" y="4579938"/>
          <p14:tracePt t="21559" x="968375" y="4554538"/>
          <p14:tracePt t="21694" x="968375" y="4546600"/>
          <p14:tracePt t="21703" x="968375" y="4538663"/>
          <p14:tracePt t="21713" x="952500" y="4529138"/>
          <p14:tracePt t="21743" x="942975" y="4529138"/>
          <p14:tracePt t="21753" x="935038" y="4521200"/>
          <p14:tracePt t="21763" x="925513" y="4521200"/>
          <p14:tracePt t="21773" x="917575" y="4521200"/>
          <p14:tracePt t="21779" x="909638" y="4521200"/>
          <p14:tracePt t="21793" x="892175" y="4521200"/>
          <p14:tracePt t="21797" x="884238" y="4521200"/>
          <p14:tracePt t="21806" x="858838" y="4521200"/>
          <p14:tracePt t="21808" x="849313" y="4521200"/>
          <p14:tracePt t="21828" x="823913" y="4521200"/>
          <p14:tracePt t="21843" x="798513" y="4521200"/>
          <p14:tracePt t="21847" x="781050" y="4529138"/>
          <p14:tracePt t="21859" x="781050" y="4538663"/>
          <p14:tracePt t="21999" x="773113" y="4538663"/>
          <p14:tracePt t="22009" x="755650" y="4546600"/>
          <p14:tracePt t="22025" x="747713" y="4546600"/>
          <p14:tracePt t="22029" x="747713" y="4554538"/>
          <p14:tracePt t="22042" x="730250" y="4554538"/>
          <p14:tracePt t="22049" x="722313" y="4554538"/>
          <p14:tracePt t="22058" x="714375" y="4564063"/>
          <p14:tracePt t="22065" x="704850" y="4572000"/>
          <p14:tracePt t="22073" x="696913" y="4572000"/>
          <p14:tracePt t="22079" x="688975" y="4572000"/>
          <p14:tracePt t="22092" x="679450" y="4589463"/>
          <p14:tracePt t="22095" x="671513" y="4597400"/>
          <p14:tracePt t="22108" x="663575" y="4597400"/>
          <p14:tracePt t="22201" x="654050" y="4605338"/>
          <p14:tracePt t="22215" x="654050" y="4614863"/>
          <p14:tracePt t="22223" x="654050" y="4622800"/>
          <p14:tracePt t="22231" x="671513" y="4622800"/>
          <p14:tracePt t="22242" x="696913" y="4622800"/>
          <p14:tracePt t="22247" x="747713" y="4648200"/>
          <p14:tracePt t="22259" x="781050" y="4648200"/>
          <p14:tracePt t="22263" x="823913" y="4665663"/>
          <p14:tracePt t="22275" x="874713" y="4673600"/>
          <p14:tracePt t="22277" x="900113" y="4683125"/>
          <p14:tracePt t="22290" x="935038" y="4691063"/>
          <p14:tracePt t="22297" x="960438" y="4699000"/>
          <p14:tracePt t="22307" x="1003300" y="4699000"/>
          <p14:tracePt t="22313" x="1019175" y="4708525"/>
          <p14:tracePt t="22323" x="1036638" y="4708525"/>
          <p14:tracePt t="22327" x="1044575" y="4716463"/>
          <p14:tracePt t="22341" x="1054100" y="4716463"/>
          <p14:tracePt t="22359" x="1062038" y="4716463"/>
          <p14:tracePt t="22529" x="1054100" y="4716463"/>
          <p14:tracePt t="22535" x="1044575" y="4716463"/>
          <p14:tracePt t="22545" x="1028700" y="4716463"/>
          <p14:tracePt t="22558" x="1019175" y="4716463"/>
          <p14:tracePt t="22559" x="1003300" y="4716463"/>
          <p14:tracePt t="22573" x="993775" y="4716463"/>
          <p14:tracePt t="22575" x="985838" y="4716463"/>
          <p14:tracePt t="22595" x="977900" y="4716463"/>
          <p14:tracePt t="22608" x="968375" y="4716463"/>
          <p14:tracePt t="22623" x="960438" y="4716463"/>
          <p14:tracePt t="22631" x="952500" y="4716463"/>
          <p14:tracePt t="22640" x="942975" y="4716463"/>
          <p14:tracePt t="22658" x="925513" y="4716463"/>
          <p14:tracePt t="22665" x="917575" y="4716463"/>
          <p14:tracePt t="22711" x="909638" y="4716463"/>
          <p14:tracePt t="22731" x="900113" y="4716463"/>
          <p14:tracePt t="22751" x="892175" y="4716463"/>
          <p14:tracePt t="22787" x="884238" y="4716463"/>
          <p14:tracePt t="22793" x="874713" y="4716463"/>
          <p14:tracePt t="22802" x="874713" y="4708525"/>
          <p14:tracePt t="22811" x="866775" y="4699000"/>
          <p14:tracePt t="22827" x="858838" y="4699000"/>
          <p14:tracePt t="22839" x="858838" y="4691063"/>
          <p14:tracePt t="22847" x="849313" y="4673600"/>
          <p14:tracePt t="22930" x="849313" y="4665663"/>
          <p14:tracePt t="22939" x="849313" y="4657725"/>
          <p14:tracePt t="22953" x="866775" y="4657725"/>
          <p14:tracePt t="22963" x="874713" y="4657725"/>
          <p14:tracePt t="22973" x="892175" y="4657725"/>
          <p14:tracePt t="22979" x="900113" y="4657725"/>
          <p14:tracePt t="22992" x="917575" y="4648200"/>
          <p14:tracePt t="22993" x="935038" y="4648200"/>
          <p14:tracePt t="23007" x="952500" y="4648200"/>
          <p14:tracePt t="23009" x="977900" y="4648200"/>
          <p14:tracePt t="23023" x="993775" y="4648200"/>
          <p14:tracePt t="23039" x="1028700" y="4648200"/>
          <p14:tracePt t="23045" x="1044575" y="4648200"/>
          <p14:tracePt t="23049" x="1062038" y="4648200"/>
          <p14:tracePt t="23059" x="1087438" y="4648200"/>
          <p14:tracePt t="23073" x="1104900" y="4648200"/>
          <p14:tracePt t="23075" x="1138238" y="4648200"/>
          <p14:tracePt t="23091" x="1147763" y="4648200"/>
          <p14:tracePt t="23092" x="1163638" y="4648200"/>
          <p14:tracePt t="23099" x="1189038" y="4648200"/>
          <p14:tracePt t="23109" x="1206500" y="4648200"/>
          <p14:tracePt t="23115" x="1231900" y="4640263"/>
          <p14:tracePt t="23125" x="1249363" y="4640263"/>
          <p14:tracePt t="23131" x="1274763" y="4622800"/>
          <p14:tracePt t="23142" x="1282700" y="4622800"/>
          <p14:tracePt t="23154" x="1292225" y="4622800"/>
          <p14:tracePt t="23161" x="1308100" y="4614863"/>
          <p14:tracePt t="23185" x="1317625" y="4614863"/>
          <p14:tracePt t="23292" x="1325563" y="4614863"/>
          <p14:tracePt t="23311" x="1325563" y="4605338"/>
          <p14:tracePt t="23319" x="1368425" y="4605338"/>
          <p14:tracePt t="23327" x="1376363" y="4597400"/>
          <p14:tracePt t="23340" x="1385888" y="4597400"/>
          <p14:tracePt t="23342" x="1411288" y="4597400"/>
          <p14:tracePt t="23358" x="1427163" y="4597400"/>
          <p14:tracePt t="23373" x="1436688" y="4597400"/>
          <p14:tracePt t="23377" x="1452563" y="4597400"/>
          <p14:tracePt t="23390" x="1470025" y="4597400"/>
          <p14:tracePt t="23393" x="1477963" y="4597400"/>
          <p14:tracePt t="23397" x="1487488" y="4589463"/>
          <p14:tracePt t="23408" x="1495425" y="4589463"/>
          <p14:tracePt t="23425" x="1520825" y="4589463"/>
          <p14:tracePt t="23425" x="1538288" y="4579938"/>
          <p14:tracePt t="23440" x="1563688" y="4579938"/>
          <p14:tracePt t="23447" x="1581150" y="4579938"/>
          <p14:tracePt t="23463" x="1589088" y="4579938"/>
          <p14:tracePt t="23475" x="1597025" y="4579938"/>
          <p14:tracePt t="23479" x="1606550" y="4579938"/>
          <p14:tracePt t="23503" x="1614488" y="4579938"/>
          <p14:tracePt t="23513" x="1622425" y="4579938"/>
          <p14:tracePt t="23640" x="1639888" y="4579938"/>
          <p14:tracePt t="23655" x="1649413" y="4572000"/>
          <p14:tracePt t="23686" x="1674813" y="4572000"/>
          <p14:tracePt t="23696" x="1690688" y="4572000"/>
          <p14:tracePt t="23701" x="1733550" y="4572000"/>
          <p14:tracePt t="23711" x="1758950" y="4572000"/>
          <p14:tracePt t="23724" x="1801813" y="4572000"/>
          <p14:tracePt t="23727" x="1827213" y="4572000"/>
          <p14:tracePt t="23731" x="1835150" y="4572000"/>
          <p14:tracePt t="23742" x="1852613" y="4572000"/>
          <p14:tracePt t="23757" x="1860550" y="4572000"/>
          <p14:tracePt t="23773" x="1870075" y="4572000"/>
          <p14:tracePt t="23831" x="1878013" y="4572000"/>
          <p14:tracePt t="23855" x="1895475" y="4572000"/>
          <p14:tracePt t="23863" x="1911350" y="4572000"/>
          <p14:tracePt t="23877" x="1928813" y="4564063"/>
          <p14:tracePt t="23887" x="1954213" y="4564063"/>
          <p14:tracePt t="23897" x="1963738" y="4564063"/>
          <p14:tracePt t="23905" x="1989138" y="4564063"/>
          <p14:tracePt t="23913" x="2022475" y="4554538"/>
          <p14:tracePt t="23924" x="2047875" y="4554538"/>
          <p14:tracePt t="23927" x="2073275" y="4554538"/>
          <p14:tracePt t="23940" x="2108200" y="4554538"/>
          <p14:tracePt t="23943" x="2149475" y="4554538"/>
          <p14:tracePt t="23956" x="2174875" y="4554538"/>
          <p14:tracePt t="23959" x="2192338" y="4554538"/>
          <p14:tracePt t="23973" x="2217738" y="4554538"/>
          <p14:tracePt t="23979" x="2227263" y="4554538"/>
          <p14:tracePt t="23999" x="2235200" y="4554538"/>
          <p14:tracePt t="24007" x="2243138" y="4554538"/>
          <p14:tracePt t="24035" x="2260600" y="4554538"/>
          <p14:tracePt t="24296" x="2268538" y="4554538"/>
          <p14:tracePt t="24306" x="2278063" y="4554538"/>
          <p14:tracePt t="24311" x="2303463" y="4554538"/>
          <p14:tracePt t="24324" x="2319338" y="4546600"/>
          <p14:tracePt t="24331" x="2336800" y="4546600"/>
          <p14:tracePt t="24339" x="2387600" y="4529138"/>
          <p14:tracePt t="24347" x="2413000" y="4529138"/>
          <p14:tracePt t="24357" x="2447925" y="4529138"/>
          <p14:tracePt t="24361" x="2481263" y="4529138"/>
          <p14:tracePt t="24378" x="2498725" y="4529138"/>
          <p14:tracePt t="24524" x="2481263" y="4529138"/>
          <p14:tracePt t="24536" x="2455863" y="4529138"/>
          <p14:tracePt t="24553" x="2438400" y="4529138"/>
          <p14:tracePt t="24559" x="2413000" y="4529138"/>
          <p14:tracePt t="24563" x="2397125" y="4529138"/>
          <p14:tracePt t="24575" x="2362200" y="4529138"/>
          <p14:tracePt t="24590" x="2278063" y="4529138"/>
          <p14:tracePt t="24597" x="2252663" y="4529138"/>
          <p14:tracePt t="24606" x="2235200" y="4529138"/>
          <p14:tracePt t="24613" x="2200275" y="4529138"/>
          <p14:tracePt t="24625" x="2174875" y="4513263"/>
          <p14:tracePt t="24627" x="2141538" y="4503738"/>
          <p14:tracePt t="24640" x="2108200" y="4503738"/>
          <p14:tracePt t="24643" x="2090738" y="4495800"/>
          <p14:tracePt t="24656" x="2055813" y="4486275"/>
          <p14:tracePt t="24663" x="2005013" y="4478338"/>
          <p14:tracePt t="24673" x="1979613" y="4478338"/>
          <p14:tracePt t="24679" x="1938338" y="4478338"/>
          <p14:tracePt t="24690" x="1903413" y="4478338"/>
          <p14:tracePt t="24693" x="1870075" y="4478338"/>
          <p14:tracePt t="24706" x="1827213" y="4478338"/>
          <p14:tracePt t="24709" x="1819275" y="4470400"/>
          <p14:tracePt t="24723" x="1793875" y="4470400"/>
          <p14:tracePt t="24725" x="1758950" y="4460875"/>
          <p14:tracePt t="24739" x="1733550" y="4460875"/>
          <p14:tracePt t="24743" x="1725613" y="4460875"/>
          <p14:tracePt t="24749" x="1708150" y="4460875"/>
          <p14:tracePt t="24759" x="1674813" y="4460875"/>
          <p14:tracePt t="24765" x="1657350" y="4452938"/>
          <p14:tracePt t="24776" x="1622425" y="4445000"/>
          <p14:tracePt t="24791" x="1597025" y="4435475"/>
          <p14:tracePt t="24792" x="1546225" y="4435475"/>
          <p14:tracePt t="24799" x="1512888" y="4427538"/>
          <p14:tracePt t="24808" x="1462088" y="4419600"/>
          <p14:tracePt t="24815" x="1436688" y="4410075"/>
          <p14:tracePt t="24825" x="1401763" y="4402138"/>
          <p14:tracePt t="24829" x="1393825" y="4394200"/>
          <p14:tracePt t="24841" x="1368425" y="4394200"/>
          <p14:tracePt t="24846" x="1350963" y="4394200"/>
          <p14:tracePt t="24857" x="1333500" y="4376738"/>
          <p14:tracePt t="24865" x="1325563" y="4368800"/>
          <p14:tracePt t="24911" x="1308100" y="4368800"/>
          <p14:tracePt t="24915" x="1300163" y="4368800"/>
          <p14:tracePt t="24925" x="1282700" y="4368800"/>
          <p14:tracePt t="24939" x="1257300" y="4368800"/>
          <p14:tracePt t="24942" x="1241425" y="4368800"/>
          <p14:tracePt t="24958" x="1173163" y="4368800"/>
          <p14:tracePt t="24965" x="1155700" y="4368800"/>
          <p14:tracePt t="24977" x="1138238" y="4368800"/>
          <p14:tracePt t="24981" x="1122363" y="4368800"/>
          <p14:tracePt t="24992" x="1096963" y="4368800"/>
          <p14:tracePt t="24997" x="1062038" y="4368800"/>
          <p14:tracePt t="25015" x="1054100" y="4359275"/>
          <p14:tracePt t="25027" x="1044575" y="4359275"/>
          <p14:tracePt t="25052" x="1036638" y="4359275"/>
          <p14:tracePt t="25058" x="1028700" y="4359275"/>
          <p14:tracePt t="25073" x="1019175" y="4359275"/>
          <p14:tracePt t="25077" x="1011238" y="4359275"/>
          <p14:tracePt t="25090" x="1003300" y="4359275"/>
          <p14:tracePt t="25113" x="993775" y="4359275"/>
          <p14:tracePt t="25263" x="1011238" y="4359275"/>
          <p14:tracePt t="25273" x="1044575" y="4359275"/>
          <p14:tracePt t="25286" x="1054100" y="4359275"/>
          <p14:tracePt t="25292" x="1096963" y="4359275"/>
          <p14:tracePt t="25299" x="1147763" y="4351338"/>
          <p14:tracePt t="25306" x="1173163" y="4351338"/>
          <p14:tracePt t="25315" x="1216025" y="4351338"/>
          <p14:tracePt t="25325" x="1249363" y="4351338"/>
          <p14:tracePt t="25329" x="1274763" y="4351338"/>
          <p14:tracePt t="25343" x="1300163" y="4351338"/>
          <p14:tracePt t="25359" x="1308100" y="4351338"/>
          <p14:tracePt t="25379" x="1317625" y="4351338"/>
          <p14:tracePt t="25390" x="1325563" y="4351338"/>
          <p14:tracePt t="25393" x="1333500" y="4351338"/>
          <p14:tracePt t="25409" x="1360488" y="4351338"/>
          <p14:tracePt t="25423" x="1368425" y="4351338"/>
          <p14:tracePt t="25440" x="1376363" y="4351338"/>
          <p14:tracePt t="25445" x="1393825" y="4351338"/>
          <p14:tracePt t="25457" x="1401763" y="4351338"/>
          <p14:tracePt t="25459" x="1411288" y="4351338"/>
          <p14:tracePt t="25473" x="1419225" y="4351338"/>
          <p14:tracePt t="25490" x="1436688" y="4351338"/>
          <p14:tracePt t="25495" x="1444625" y="4351338"/>
          <p14:tracePt t="25507" x="1452563" y="4351338"/>
          <p14:tracePt t="25509" x="1462088" y="4351338"/>
          <p14:tracePt t="25523" x="1470025" y="4351338"/>
          <p14:tracePt t="25525" x="1477963" y="4351338"/>
          <p14:tracePt t="25540" x="1487488" y="4351338"/>
          <p14:tracePt t="25545" x="1504950" y="4351338"/>
          <p14:tracePt t="25549" x="1512888" y="4351338"/>
          <p14:tracePt t="25560" x="1520825" y="4351338"/>
          <p14:tracePt t="25579" x="1530350" y="4351338"/>
          <p14:tracePt t="25589" x="1538288" y="4351338"/>
          <p14:tracePt t="25625" x="1546225" y="4351338"/>
          <p14:tracePt t="25636" x="1555750" y="4351338"/>
          <p14:tracePt t="25643" x="1563688" y="4351338"/>
          <p14:tracePt t="25675" x="1571625" y="4351338"/>
          <p14:tracePt t="25691" x="1581150" y="4351338"/>
          <p14:tracePt t="25695" x="1597025" y="4351338"/>
          <p14:tracePt t="25708" x="1614488" y="4351338"/>
          <p14:tracePt t="25724" x="1639888" y="4351338"/>
          <p14:tracePt t="25740" x="1657350" y="4351338"/>
          <p14:tracePt t="25745" x="1674813" y="4351338"/>
          <p14:tracePt t="25761" x="1700213" y="4351338"/>
          <p14:tracePt t="25807" x="1708150" y="4351338"/>
          <p14:tracePt t="25818" x="1716088" y="4351338"/>
          <p14:tracePt t="25857" x="1725613" y="4351338"/>
          <p14:tracePt t="26103" x="1733550" y="4351338"/>
          <p14:tracePt t="26125" x="1741488" y="4351338"/>
          <p14:tracePt t="26135" x="1741488" y="4341813"/>
          <p14:tracePt t="26156" x="1751013" y="4341813"/>
          <p14:tracePt t="26159" x="1758950" y="4341813"/>
          <p14:tracePt t="26169" x="1766888" y="4333875"/>
          <p14:tracePt t="26209" x="1776413" y="4333875"/>
          <p14:tracePt t="26229" x="1784350" y="4333875"/>
          <p14:tracePt t="26269" x="1793875" y="4333875"/>
          <p14:tracePt t="26281" x="1801813" y="4333875"/>
          <p14:tracePt t="26301" x="1809750" y="4333875"/>
          <p14:tracePt t="26315" x="1819275" y="4333875"/>
          <p14:tracePt t="26345" x="1827213" y="4333875"/>
          <p14:tracePt t="26356" x="1835150" y="4333875"/>
          <p14:tracePt t="26365" x="1852613" y="4333875"/>
          <p14:tracePt t="26377" x="1860550" y="4333875"/>
          <p14:tracePt t="26393" x="1870075" y="4333875"/>
          <p14:tracePt t="26407" x="1878013" y="4333875"/>
          <p14:tracePt t="26409" x="1885950" y="4333875"/>
          <p14:tracePt t="26423" x="1895475" y="4333875"/>
          <p14:tracePt t="26461" x="1903413" y="4333875"/>
          <p14:tracePt t="26629" x="1911350" y="4333875"/>
          <p14:tracePt t="26640" x="1920875" y="4333875"/>
          <p14:tracePt t="26643" x="1928813" y="4333875"/>
          <p14:tracePt t="26663" x="1938338" y="4333875"/>
          <p14:tracePt t="26685" x="1946275" y="4333875"/>
          <p14:tracePt t="26699" x="1954213" y="4333875"/>
          <p14:tracePt t="26709" x="1963738" y="4333875"/>
          <p14:tracePt t="26723" x="1971675" y="4333875"/>
          <p14:tracePt t="26740" x="1989138" y="4333875"/>
          <p14:tracePt t="26765" x="1997075" y="4333875"/>
          <p14:tracePt t="26773" x="2005013" y="4333875"/>
          <p14:tracePt t="26795" x="2014538" y="4333875"/>
          <p14:tracePt t="26808" x="2022475" y="4333875"/>
          <p14:tracePt t="26815" x="2030413" y="4333875"/>
          <p14:tracePt t="26823" x="2039938" y="4333875"/>
          <p14:tracePt t="26840" x="2055813" y="4333875"/>
          <p14:tracePt t="26861" x="2065338" y="4333875"/>
          <p14:tracePt t="26873" x="2082800" y="4333875"/>
          <p14:tracePt t="26881" x="2090738" y="4333875"/>
          <p14:tracePt t="26890" x="2098675" y="4333875"/>
          <p14:tracePt t="26895" x="2108200" y="4333875"/>
          <p14:tracePt t="26910" x="2116138" y="4333875"/>
          <p14:tracePt t="26913" x="2133600" y="4333875"/>
          <p14:tracePt t="26924" x="2141538" y="4325938"/>
          <p14:tracePt t="26927" x="2149475" y="4325938"/>
          <p14:tracePt t="26942" x="2159000" y="4325938"/>
          <p14:tracePt t="26943" x="2166938" y="4325938"/>
          <p14:tracePt t="26957" x="2200275" y="4325938"/>
          <p14:tracePt t="26959" x="2217738" y="4325938"/>
          <p14:tracePt t="26972" x="2227263" y="4325938"/>
          <p14:tracePt t="26979" x="2235200" y="4325938"/>
          <p14:tracePt t="27003" x="2235200" y="4316413"/>
          <p14:tracePt t="27059" x="2243138" y="4316413"/>
          <p14:tracePt t="27129" x="2252663" y="4308475"/>
          <p14:tracePt t="27155" x="2260600" y="4308475"/>
          <p14:tracePt t="27165" x="2268538" y="4308475"/>
          <p14:tracePt t="27187" x="2278063" y="4308475"/>
          <p14:tracePt t="27196" x="2293938" y="4308475"/>
          <p14:tracePt t="27222" x="2303463" y="4308475"/>
          <p14:tracePt t="27231" x="2311400" y="4308475"/>
          <p14:tracePt t="27242" x="2311400" y="4300538"/>
          <p14:tracePt t="27257" x="2319338" y="4300538"/>
          <p14:tracePt t="27271" x="2328863" y="4291013"/>
          <p14:tracePt t="27292" x="2336800" y="4291013"/>
          <p14:tracePt t="27308" x="2344738" y="4291013"/>
          <p14:tracePt t="27320" x="2354263" y="4291013"/>
          <p14:tracePt t="27327" x="2362200" y="4291013"/>
          <p14:tracePt t="27911" x="2371725" y="4283075"/>
          <p14:tracePt t="27957" x="2379663" y="4275138"/>
          <p14:tracePt t="29022" x="2379663" y="4265613"/>
          <p14:tracePt t="29029" x="2371725" y="4257675"/>
          <p14:tracePt t="29038" x="2354263" y="4257675"/>
          <p14:tracePt t="29047" x="2328863" y="4249738"/>
          <p14:tracePt t="29056" x="2303463" y="4249738"/>
          <p14:tracePt t="29061" x="2252663" y="4232275"/>
          <p14:tracePt t="29073" x="2209800" y="4214813"/>
          <p14:tracePt t="29088" x="2166938" y="4206875"/>
          <p14:tracePt t="29092" x="2124075" y="4197350"/>
          <p14:tracePt t="29104" x="2108200" y="4197350"/>
          <p14:tracePt t="29109" x="2073275" y="4181475"/>
          <p14:tracePt t="29121" x="2047875" y="4171950"/>
          <p14:tracePt t="29127" x="2039938" y="4171950"/>
          <p14:tracePt t="29140" x="2014538" y="4156075"/>
          <p14:tracePt t="29143" x="2005013" y="4138613"/>
          <p14:tracePt t="29147" x="1997075" y="4138613"/>
          <p14:tracePt t="29159" x="1989138" y="4121150"/>
          <p14:tracePt t="29173" x="1971675" y="4121150"/>
          <p14:tracePt t="29190" x="1946275" y="4105275"/>
          <p14:tracePt t="29208" x="1938338" y="4087813"/>
          <p14:tracePt t="29213" x="1920875" y="4079875"/>
          <p14:tracePt t="29225" x="1903413" y="4070350"/>
          <p14:tracePt t="29227" x="1895475" y="4052888"/>
          <p14:tracePt t="29243" x="1885950" y="4052888"/>
          <p14:tracePt t="29257" x="1878013" y="4044950"/>
          <p14:tracePt t="29259" x="1870075" y="4037013"/>
          <p14:tracePt t="29274" x="1860550" y="4019550"/>
          <p14:tracePt t="29290" x="1852613" y="4011613"/>
          <p14:tracePt t="29306" x="1844675" y="4002088"/>
          <p14:tracePt t="29349" x="1835150" y="4002088"/>
          <p14:tracePt t="29369" x="1835150" y="3994150"/>
          <p14:tracePt t="29379" x="1835150" y="3986213"/>
          <p14:tracePt t="29385" x="1852613" y="3968750"/>
          <p14:tracePt t="29395" x="1903413" y="3935413"/>
          <p14:tracePt t="29399" x="1938338" y="3925888"/>
          <p14:tracePt t="29409" x="1997075" y="3908425"/>
          <p14:tracePt t="29423" x="2082800" y="3892550"/>
          <p14:tracePt t="29426" x="2159000" y="3875088"/>
          <p14:tracePt t="29441" x="2217738" y="3875088"/>
          <p14:tracePt t="29442" x="2227263" y="3867150"/>
          <p14:tracePt t="29449" x="2243138" y="3867150"/>
          <p14:tracePt t="29459" x="2252663" y="3867150"/>
          <p14:tracePt t="29491" x="2260600" y="3867150"/>
          <p14:tracePt t="29507" x="2260600" y="3875088"/>
          <p14:tracePt t="29515" x="2260600" y="3883025"/>
          <p14:tracePt t="29525" x="2260600" y="3892550"/>
          <p14:tracePt t="29539" x="2268538" y="3892550"/>
          <p14:tracePt t="29542" x="2268538" y="3900488"/>
          <p14:tracePt t="29573" x="2268538" y="3917950"/>
          <p14:tracePt t="29581" x="2268538" y="3925888"/>
          <p14:tracePt t="29592" x="2260600" y="3935413"/>
          <p14:tracePt t="29595" x="2252663" y="3943350"/>
          <p14:tracePt t="29607" x="2235200" y="3951288"/>
          <p14:tracePt t="29611" x="2209800" y="3960813"/>
          <p14:tracePt t="29623" x="2166938" y="3960813"/>
          <p14:tracePt t="29631" x="2116138" y="3994150"/>
          <p14:tracePt t="29640" x="2108200" y="3994150"/>
          <p14:tracePt t="29647" x="2047875" y="4002088"/>
          <p14:tracePt t="29656" x="1989138" y="4011613"/>
          <p14:tracePt t="29661" x="1895475" y="4027488"/>
          <p14:tracePt t="29673" x="1758950" y="4037013"/>
          <p14:tracePt t="29677" x="1622425" y="4037013"/>
          <p14:tracePt t="29689" x="1477963" y="4037013"/>
          <p14:tracePt t="29692" x="1360488" y="4037013"/>
          <p14:tracePt t="29705" x="1241425" y="4037013"/>
          <p14:tracePt t="29713" x="1155700" y="4037013"/>
          <p14:tracePt t="29723" x="1079500" y="4019550"/>
          <p14:tracePt t="29727" x="1069975" y="4019550"/>
          <p14:tracePt t="29763" x="1069975" y="4011613"/>
          <p14:tracePt t="29777" x="1069975" y="4002088"/>
          <p14:tracePt t="29787" x="1104900" y="3994150"/>
          <p14:tracePt t="29797" x="1147763" y="3994150"/>
          <p14:tracePt t="29806" x="1198563" y="3986213"/>
          <p14:tracePt t="29813" x="1223963" y="3986213"/>
          <p14:tracePt t="29823" x="1257300" y="3986213"/>
          <p14:tracePt t="29828" x="1292225" y="3986213"/>
          <p14:tracePt t="29841" x="1317625" y="3986213"/>
          <p14:tracePt t="29843" x="1333500" y="3986213"/>
          <p14:tracePt t="29855" x="1360488" y="3986213"/>
          <p14:tracePt t="29859" x="1393825" y="3986213"/>
          <p14:tracePt t="29872" x="1419225" y="3986213"/>
          <p14:tracePt t="29879" x="1427163" y="3986213"/>
          <p14:tracePt t="29891" x="1452563" y="3986213"/>
          <p14:tracePt t="29893" x="1470025" y="3986213"/>
          <p14:tracePt t="29899" x="1495425" y="3986213"/>
          <p14:tracePt t="29910" x="1504950" y="3986213"/>
          <p14:tracePt t="29923" x="1530350" y="3986213"/>
          <p14:tracePt t="29925" x="1546225" y="3986213"/>
          <p14:tracePt t="29938" x="1555750" y="3986213"/>
          <p14:tracePt t="29941" x="1563688" y="3986213"/>
          <p14:tracePt t="29949" x="1571625" y="3986213"/>
          <p14:tracePt t="29971" x="1581150" y="3986213"/>
          <p14:tracePt t="29991" x="1589088" y="3986213"/>
          <p14:tracePt t="30011" x="1597025" y="3986213"/>
          <p14:tracePt t="30078" x="1597025" y="3976688"/>
          <p14:tracePt t="30087" x="1597025" y="3960813"/>
          <p14:tracePt t="30093" x="1597025" y="3951288"/>
          <p14:tracePt t="30109" x="1589088" y="3951288"/>
          <p14:tracePt t="30123" x="1571625" y="3935413"/>
          <p14:tracePt t="30127" x="1555750" y="3935413"/>
          <p14:tracePt t="30139" x="1520825" y="3925888"/>
          <p14:tracePt t="30143" x="1512888" y="3908425"/>
          <p14:tracePt t="30147" x="1487488" y="3900488"/>
          <p14:tracePt t="30158" x="1462088" y="3900488"/>
          <p14:tracePt t="30171" x="1436688" y="3892550"/>
          <p14:tracePt t="30175" x="1401763" y="3875088"/>
          <p14:tracePt t="30191" x="1360488" y="3875088"/>
          <p14:tracePt t="30192" x="1325563" y="3875088"/>
          <p14:tracePt t="30199" x="1282700" y="3875088"/>
          <p14:tracePt t="30209" x="1266825" y="3875088"/>
          <p14:tracePt t="30213" x="1241425" y="3875088"/>
          <p14:tracePt t="30225" x="1189038" y="3875088"/>
          <p14:tracePt t="30229" x="1130300" y="3875088"/>
          <p14:tracePt t="30241" x="1087438" y="3875088"/>
          <p14:tracePt t="30249" x="1028700" y="3875088"/>
          <p14:tracePt t="30256" x="993775" y="3875088"/>
          <p14:tracePt t="30263" x="968375" y="3875088"/>
          <p14:tracePt t="30272" x="952500" y="3875088"/>
          <p14:tracePt t="30279" x="925513" y="3875088"/>
          <p14:tracePt t="30291" x="909638" y="3875088"/>
          <p14:tracePt t="30295" x="900113" y="3875088"/>
          <p14:tracePt t="30307" x="884238" y="3883025"/>
          <p14:tracePt t="30309" x="874713" y="3883025"/>
          <p14:tracePt t="30322" x="858838" y="3900488"/>
          <p14:tracePt t="30329" x="849313" y="3900488"/>
          <p14:tracePt t="30339" x="849313" y="3908425"/>
          <p14:tracePt t="30349" x="849313" y="3917950"/>
          <p14:tracePt t="30359" x="841375" y="3925888"/>
          <p14:tracePt t="30375" x="833438" y="3925888"/>
          <p14:tracePt t="30395" x="833438" y="3935413"/>
          <p14:tracePt t="30408" x="823913" y="3943350"/>
          <p14:tracePt t="30415" x="808038" y="3951288"/>
          <p14:tracePt t="30423" x="808038" y="3960813"/>
          <p14:tracePt t="30431" x="808038" y="3968750"/>
          <p14:tracePt t="30441" x="808038" y="3976688"/>
          <p14:tracePt t="30458" x="808038" y="3986213"/>
          <p14:tracePt t="30465" x="808038" y="3994150"/>
          <p14:tracePt t="30473" x="808038" y="4002088"/>
          <p14:tracePt t="30515" x="808038" y="4011613"/>
          <p14:tracePt t="30526" x="808038" y="4019550"/>
          <p14:tracePt t="30542" x="815975" y="4027488"/>
          <p14:tracePt t="30547" x="841375" y="4037013"/>
          <p14:tracePt t="30559" x="849313" y="4037013"/>
          <p14:tracePt t="30563" x="884238" y="4044950"/>
          <p14:tracePt t="30575" x="942975" y="4052888"/>
          <p14:tracePt t="30590" x="1028700" y="4052888"/>
          <p14:tracePt t="30597" x="1044575" y="4062413"/>
          <p14:tracePt t="30606" x="1087438" y="4062413"/>
          <p14:tracePt t="30613" x="1155700" y="4070350"/>
          <p14:tracePt t="30625" x="1206500" y="4070350"/>
          <p14:tracePt t="30627" x="1274763" y="4070350"/>
          <p14:tracePt t="30640" x="1350963" y="4079875"/>
          <p14:tracePt t="30643" x="1436688" y="4079875"/>
          <p14:tracePt t="30657" x="1530350" y="4079875"/>
          <p14:tracePt t="30663" x="1631950" y="4079875"/>
          <p14:tracePt t="30673" x="1700213" y="4079875"/>
          <p14:tracePt t="30679" x="1758950" y="4079875"/>
          <p14:tracePt t="30689" x="1793875" y="4079875"/>
          <p14:tracePt t="30695" x="1801813" y="4079875"/>
          <p14:tracePt t="30755" x="1801813" y="4070350"/>
          <p14:tracePt t="30773" x="1784350" y="4062413"/>
          <p14:tracePt t="30781" x="1766888" y="4062413"/>
          <p14:tracePt t="30785" x="1751013" y="4062413"/>
          <p14:tracePt t="30797" x="1741488" y="4062413"/>
          <p14:tracePt t="30808" x="1733550" y="4062413"/>
          <p14:tracePt t="30823" x="1725613" y="4062413"/>
          <p14:tracePt t="30827" x="1716088" y="4062413"/>
          <p14:tracePt t="30840" x="1708150" y="4062413"/>
          <p14:tracePt t="30842" x="1700213" y="4062413"/>
          <p14:tracePt t="30869" x="1690688" y="4062413"/>
          <p14:tracePt t="30917" x="1690688" y="4070350"/>
          <p14:tracePt t="30927" x="1690688" y="4079875"/>
          <p14:tracePt t="30943" x="1690688" y="4095750"/>
          <p14:tracePt t="30953" x="1690688" y="4113213"/>
          <p14:tracePt t="30959" x="1690688" y="4138613"/>
          <p14:tracePt t="30973" x="1690688" y="4164013"/>
          <p14:tracePt t="30975" x="1690688" y="4181475"/>
          <p14:tracePt t="30990" x="1690688" y="4206875"/>
          <p14:tracePt t="30993" x="1690688" y="4232275"/>
          <p14:tracePt t="30997" x="1690688" y="4275138"/>
          <p14:tracePt t="31009" x="1682750" y="4300538"/>
          <p14:tracePt t="31013" x="1665288" y="4308475"/>
          <p14:tracePt t="31025" x="1631950" y="4351338"/>
          <p14:tracePt t="31041" x="1581150" y="4402138"/>
          <p14:tracePt t="31056" x="1538288" y="4427538"/>
          <p14:tracePt t="31063" x="1530350" y="4435475"/>
          <p14:tracePt t="31075" x="1520825" y="4435475"/>
          <p14:tracePt t="31225" x="1512888" y="4435475"/>
          <p14:tracePt t="31886" x="1530350" y="4435475"/>
          <p14:tracePt t="31891" x="1555750" y="4435475"/>
          <p14:tracePt t="31902" x="1597025" y="4435475"/>
          <p14:tracePt t="31911" x="1674813" y="4460875"/>
          <p14:tracePt t="31924" x="1793875" y="4495800"/>
          <p14:tracePt t="31927" x="1971675" y="4529138"/>
          <p14:tracePt t="31931" x="2217738" y="4572000"/>
          <p14:tracePt t="31942" x="2473325" y="4622800"/>
          <p14:tracePt t="31957" x="2736850" y="4630738"/>
          <p14:tracePt t="31958" x="2965450" y="4683125"/>
          <p14:tracePt t="31973" x="3279775" y="4741863"/>
          <p14:tracePt t="31981" x="3365500" y="4767263"/>
          <p14:tracePt t="32501" x="3382963" y="4767263"/>
          <p14:tracePt t="32542" x="3382963" y="4784725"/>
          <p14:tracePt t="32557" x="3382963" y="4792663"/>
          <p14:tracePt t="32572" x="3390900" y="4802188"/>
          <p14:tracePt t="32644" x="3390900" y="4810125"/>
          <p14:tracePt t="32653" x="3390900" y="4818063"/>
          <p14:tracePt t="32677" x="3382963" y="4818063"/>
          <p14:tracePt t="32686" x="3355975" y="4818063"/>
          <p14:tracePt t="32693" x="3348038" y="4818063"/>
          <p14:tracePt t="32707" x="3330575" y="4818063"/>
          <p14:tracePt t="32709" x="3322638" y="4810125"/>
          <p14:tracePt t="32724" x="3314700" y="4810125"/>
          <p14:tracePt t="32725" x="3305175" y="4810125"/>
          <p14:tracePt t="32740" x="3279775" y="4792663"/>
          <p14:tracePt t="32757" x="3271838" y="4792663"/>
          <p14:tracePt t="32763" x="3271838" y="4784725"/>
          <p14:tracePt t="32785" x="3263900" y="4784725"/>
          <p14:tracePt t="32791" x="3254375" y="4784725"/>
          <p14:tracePt t="32799" x="3254375" y="4775200"/>
          <p14:tracePt t="32896" x="3254375" y="4767263"/>
          <p14:tracePt t="32910" x="3271838" y="4767263"/>
          <p14:tracePt t="32920" x="3297238" y="4767263"/>
          <p14:tracePt t="32927" x="3305175" y="4767263"/>
          <p14:tracePt t="32938" x="3365500" y="4767263"/>
          <p14:tracePt t="32945" x="3408363" y="4767263"/>
          <p14:tracePt t="32949" x="3449638" y="4767263"/>
          <p14:tracePt t="32959" x="3484563" y="4767263"/>
          <p14:tracePt t="32965" x="3535363" y="4767263"/>
          <p14:tracePt t="32976" x="3619500" y="4767263"/>
          <p14:tracePt t="32989" x="3687763" y="4767263"/>
          <p14:tracePt t="32992" x="3763963" y="4767263"/>
          <p14:tracePt t="33008" x="3832225" y="4759325"/>
          <p14:tracePt t="33015" x="3841750" y="4749800"/>
          <p14:tracePt t="33051" x="3832225" y="4749800"/>
          <p14:tracePt t="33062" x="3790950" y="4733925"/>
          <p14:tracePt t="33065" x="3763963" y="4733925"/>
          <p14:tracePt t="33077" x="3748088" y="4724400"/>
          <p14:tracePt t="33081" x="3713163" y="4724400"/>
          <p14:tracePt t="33093" x="3687763" y="4724400"/>
          <p14:tracePt t="33106" x="3671888" y="4724400"/>
          <p14:tracePt t="33109" x="3636963" y="4724400"/>
          <p14:tracePt t="33123" x="3578225" y="4724400"/>
          <p14:tracePt t="33131" x="3535363" y="4724400"/>
          <p14:tracePt t="33142" x="3492500" y="4724400"/>
          <p14:tracePt t="33147" x="3424238" y="4724400"/>
          <p14:tracePt t="33158" x="3365500" y="4724400"/>
          <p14:tracePt t="33161" x="3297238" y="4724400"/>
          <p14:tracePt t="33173" x="3263900" y="4724400"/>
          <p14:tracePt t="33190" x="3170238" y="4716463"/>
          <p14:tracePt t="33197" x="3152775" y="4708525"/>
          <p14:tracePt t="33206" x="3135313" y="4708525"/>
          <p14:tracePt t="33213" x="3101975" y="4699000"/>
          <p14:tracePt t="33225" x="3084513" y="4699000"/>
          <p14:tracePt t="33227" x="3076575" y="4683125"/>
          <p14:tracePt t="33293" x="3051175" y="4673600"/>
          <p14:tracePt t="33303" x="3041650" y="4665663"/>
          <p14:tracePt t="33320" x="3033713" y="4657725"/>
          <p14:tracePt t="33330" x="3025775" y="4648200"/>
          <p14:tracePt t="33342" x="3016250" y="4640263"/>
          <p14:tracePt t="33361" x="3016250" y="4622800"/>
          <p14:tracePt t="33385" x="3016250" y="4614863"/>
          <p14:tracePt t="33409" x="3016250" y="4605338"/>
          <p14:tracePt t="33415" x="3016250" y="4597400"/>
          <p14:tracePt t="33571" x="3008313" y="4597400"/>
          <p14:tracePt t="33577" x="3000375" y="4597400"/>
          <p14:tracePt t="33585" x="2974975" y="4597400"/>
          <p14:tracePt t="33595" x="2932113" y="4597400"/>
          <p14:tracePt t="33607" x="2897188" y="4597400"/>
          <p14:tracePt t="33611" x="2855913" y="4597400"/>
          <p14:tracePt t="33615" x="2795588" y="4597400"/>
          <p14:tracePt t="33626" x="2770188" y="4597400"/>
          <p14:tracePt t="33642" x="2711450" y="4597400"/>
          <p14:tracePt t="33656" x="2693988" y="4597400"/>
          <p14:tracePt t="33657" x="2676525" y="4597400"/>
          <p14:tracePt t="33674" x="2668588" y="4597400"/>
          <p14:tracePt t="33893" x="2676525" y="4597400"/>
          <p14:tracePt t="33905" x="2686050" y="4597400"/>
          <p14:tracePt t="33909" x="2719388" y="4597400"/>
          <p14:tracePt t="33923" x="2762250" y="4589463"/>
          <p14:tracePt t="33929" x="2813050" y="4579938"/>
          <p14:tracePt t="33940" x="2863850" y="4579938"/>
          <p14:tracePt t="33945" x="2914650" y="4564063"/>
          <p14:tracePt t="33949" x="2940050" y="4564063"/>
          <p14:tracePt t="33959" x="2982913" y="4564063"/>
          <p14:tracePt t="33965" x="3016250" y="4554538"/>
          <p14:tracePt t="33975" x="3067050" y="4554538"/>
          <p14:tracePt t="33990" x="3119438" y="4546600"/>
          <p14:tracePt t="33992" x="3160713" y="4546600"/>
          <p14:tracePt t="34006" x="3221038" y="4529138"/>
          <p14:tracePt t="34108" x="3228975" y="4529138"/>
          <p14:tracePt t="34234" x="3228975" y="4546600"/>
          <p14:tracePt t="34241" x="3228975" y="4554538"/>
          <p14:tracePt t="34258" x="3221038" y="4554538"/>
          <p14:tracePt t="34263" x="3211513" y="4554538"/>
          <p14:tracePt t="34275" x="3186113" y="4564063"/>
          <p14:tracePt t="34281" x="3178175" y="4564063"/>
          <p14:tracePt t="34290" x="3160713" y="4572000"/>
          <p14:tracePt t="34297" x="3144838" y="4572000"/>
          <p14:tracePt t="34311" x="3135313" y="4572000"/>
          <p14:tracePt t="34323" x="3119438" y="4572000"/>
          <p14:tracePt t="34510" x="3144838" y="4572000"/>
          <p14:tracePt t="34520" x="3186113" y="4579938"/>
          <p14:tracePt t="34524" x="3228975" y="4579938"/>
          <p14:tracePt t="34541" x="3297238" y="4579938"/>
          <p14:tracePt t="34549" x="3365500" y="4579938"/>
          <p14:tracePt t="34559" x="3449638" y="4579938"/>
          <p14:tracePt t="34565" x="3535363" y="4597400"/>
          <p14:tracePt t="34575" x="3636963" y="4605338"/>
          <p14:tracePt t="34579" x="3713163" y="4614863"/>
          <p14:tracePt t="34592" x="3781425" y="4622800"/>
          <p14:tracePt t="34599" x="3798888" y="4622800"/>
          <p14:tracePt t="34623" x="3806825" y="4630738"/>
          <p14:tracePt t="34679" x="3798888" y="4630738"/>
          <p14:tracePt t="34880" x="3806825" y="4630738"/>
          <p14:tracePt t="34887" x="3816350" y="4630738"/>
          <p14:tracePt t="34897" x="3832225" y="4630738"/>
          <p14:tracePt t="34906" x="3857625" y="4630738"/>
          <p14:tracePt t="34909" x="3917950" y="4630738"/>
          <p14:tracePt t="34923" x="3968750" y="4630738"/>
          <p14:tracePt t="34931" x="4002088" y="4630738"/>
          <p14:tracePt t="34943" x="4037013" y="4630738"/>
          <p14:tracePt t="34947" x="4079875" y="4630738"/>
          <p14:tracePt t="34959" x="4105275" y="4630738"/>
          <p14:tracePt t="34963" x="4164013" y="4630738"/>
          <p14:tracePt t="34975" x="4206875" y="4630738"/>
          <p14:tracePt t="34991" x="4249738" y="4630738"/>
          <p14:tracePt t="34997" x="4265613" y="4630738"/>
          <p14:tracePt t="35007" x="4275138" y="4630738"/>
          <p14:tracePt t="35055" x="4283075" y="4630738"/>
          <p14:tracePt t="35063" x="4283075" y="4622800"/>
          <p14:tracePt t="35093" x="4275138" y="4622800"/>
          <p14:tracePt t="35109" x="4265613" y="4622800"/>
          <p14:tracePt t="35119" x="4257675" y="4622800"/>
          <p14:tracePt t="35136" x="4249738" y="4622800"/>
          <p14:tracePt t="35145" x="4240213" y="4622800"/>
          <p14:tracePt t="35149" x="4232275" y="4622800"/>
          <p14:tracePt t="35286" x="4240213" y="4614863"/>
          <p14:tracePt t="35292" x="4249738" y="4614863"/>
          <p14:tracePt t="35301" x="4257675" y="4605338"/>
          <p14:tracePt t="35315" x="4265613" y="4605338"/>
          <p14:tracePt t="35347" x="4275138" y="4605338"/>
          <p14:tracePt t="35872" x="4283075" y="4605338"/>
          <p14:tracePt t="36028" x="4291013" y="4605338"/>
          <p14:tracePt t="36157" x="4283075" y="4605338"/>
          <p14:tracePt t="36164" x="4275138" y="4605338"/>
          <p14:tracePt t="36173" x="4265613" y="4605338"/>
          <p14:tracePt t="36191" x="4257675" y="4605338"/>
          <p14:tracePt t="36192" x="4232275" y="4605338"/>
          <p14:tracePt t="36199" x="4214813" y="4605338"/>
          <p14:tracePt t="36207" x="4189413" y="4605338"/>
          <p14:tracePt t="36213" x="4156075" y="4605338"/>
          <p14:tracePt t="36225" x="4130675" y="4605338"/>
          <p14:tracePt t="36229" x="4105275" y="4597400"/>
          <p14:tracePt t="36241" x="4052888" y="4589463"/>
          <p14:tracePt t="36243" x="3994150" y="4564063"/>
          <p14:tracePt t="36257" x="3892550" y="4538663"/>
          <p14:tracePt t="36263" x="3790950" y="4495800"/>
          <p14:tracePt t="36273" x="3687763" y="4460875"/>
          <p14:tracePt t="36279" x="3578225" y="4427538"/>
          <p14:tracePt t="36289" x="3492500" y="4368800"/>
          <p14:tracePt t="36295" x="3390900" y="4325938"/>
          <p14:tracePt t="36307" x="3340100" y="4283075"/>
          <p14:tracePt t="36309" x="3330575" y="4275138"/>
          <p14:tracePt t="36323" x="3322638" y="4275138"/>
          <p14:tracePt t="36375" x="3314700" y="4265613"/>
          <p14:tracePt t="36395" x="3305175" y="4265613"/>
          <p14:tracePt t="36408" x="3297238" y="4265613"/>
          <p14:tracePt t="36475" x="3314700" y="4265613"/>
          <p14:tracePt t="36482" x="3330575" y="4265613"/>
          <p14:tracePt t="36491" x="3373438" y="4265613"/>
          <p14:tracePt t="36495" x="3449638" y="4265613"/>
          <p14:tracePt t="36508" x="3517900" y="4265613"/>
          <p14:tracePt t="36515" x="3594100" y="4265613"/>
          <p14:tracePt t="36523" x="3679825" y="4265613"/>
          <p14:tracePt t="36531" x="3730625" y="4265613"/>
          <p14:tracePt t="36540" x="3790950" y="4265613"/>
          <p14:tracePt t="36545" x="3824288" y="4265613"/>
          <p14:tracePt t="36601" x="3816350" y="4265613"/>
          <p14:tracePt t="36611" x="3781425" y="4240213"/>
          <p14:tracePt t="36620" x="3756025" y="4240213"/>
          <p14:tracePt t="36627" x="3738563" y="4240213"/>
          <p14:tracePt t="36641" x="3697288" y="4240213"/>
          <p14:tracePt t="36643" x="3662363" y="4232275"/>
          <p14:tracePt t="36657" x="3636963" y="4224338"/>
          <p14:tracePt t="36659" x="3586163" y="4214813"/>
          <p14:tracePt t="36676" x="3543300" y="4206875"/>
          <p14:tracePt t="36677" x="3517900" y="4197350"/>
          <p14:tracePt t="36691" x="3502025" y="4197350"/>
          <p14:tracePt t="36693" x="3492500" y="4197350"/>
          <p14:tracePt t="36697" x="3484563" y="4197350"/>
          <p14:tracePt t="37065" x="3502025" y="4197350"/>
          <p14:tracePt t="37076" x="3535363" y="4189413"/>
          <p14:tracePt t="37081" x="3568700" y="4181475"/>
          <p14:tracePt t="37092" x="3611563" y="4181475"/>
          <p14:tracePt t="37095" x="3679825" y="4181475"/>
          <p14:tracePt t="37109" x="3738563" y="4181475"/>
          <p14:tracePt t="37115" x="3816350" y="4181475"/>
          <p14:tracePt t="37124" x="3867150" y="4181475"/>
          <p14:tracePt t="37131" x="3925888" y="4181475"/>
          <p14:tracePt t="37140" x="3960813" y="4171950"/>
          <p14:tracePt t="37211" x="3968750" y="4171950"/>
          <p14:tracePt t="37223" x="3968750" y="4164013"/>
          <p14:tracePt t="37227" x="3976688" y="4156075"/>
          <p14:tracePt t="37240" x="4002088" y="4156075"/>
          <p14:tracePt t="37247" x="4011613" y="4156075"/>
          <p14:tracePt t="37259" x="4019550" y="4156075"/>
          <p14:tracePt t="37273" x="4027488" y="4156075"/>
          <p14:tracePt t="37275" x="4037013" y="4146550"/>
          <p14:tracePt t="37290" x="4052888" y="4138613"/>
          <p14:tracePt t="37297" x="4070350" y="4138613"/>
          <p14:tracePt t="37308" x="4105275" y="4138613"/>
          <p14:tracePt t="37313" x="4121150" y="4121150"/>
          <p14:tracePt t="37329" x="4138613" y="4121150"/>
          <p14:tracePt t="37342" x="4156075" y="4121150"/>
          <p14:tracePt t="37347" x="4164013" y="4121150"/>
          <p14:tracePt t="37356" x="4181475" y="4121150"/>
          <p14:tracePt t="37363" x="4181475" y="4113213"/>
          <p14:tracePt t="37372" x="4189413" y="4113213"/>
          <p14:tracePt t="37379" x="4197350" y="4105275"/>
          <p14:tracePt t="37421" x="4206875" y="4105275"/>
          <p14:tracePt t="37449" x="4214813" y="4105275"/>
          <p14:tracePt t="37465" x="4224338" y="4095750"/>
          <p14:tracePt t="37546" x="4232275" y="4095750"/>
          <p14:tracePt t="37555" x="4240213" y="4087813"/>
          <p14:tracePt t="37561" x="4249738" y="4087813"/>
          <p14:tracePt t="37581" x="4265613" y="4087813"/>
          <p14:tracePt t="37590" x="4275138" y="4087813"/>
          <p14:tracePt t="37595" x="4275138" y="4070350"/>
          <p14:tracePt t="37607" x="4283075" y="4070350"/>
          <p14:tracePt t="37611" x="4291013" y="4070350"/>
          <p14:tracePt t="37623" x="4308475" y="4070350"/>
          <p14:tracePt t="37625" x="4325938" y="4062413"/>
          <p14:tracePt t="37640" x="4333875" y="4062413"/>
          <p14:tracePt t="37727" x="4316413" y="4062413"/>
          <p14:tracePt t="37737" x="4291013" y="4062413"/>
          <p14:tracePt t="37743" x="4275138" y="4079875"/>
          <p14:tracePt t="37756" x="4257675" y="4079875"/>
          <p14:tracePt t="37761" x="4214813" y="4105275"/>
          <p14:tracePt t="37775" x="4189413" y="4113213"/>
          <p14:tracePt t="37777" x="4164013" y="4121150"/>
          <p14:tracePt t="37790" x="4095750" y="4138613"/>
          <p14:tracePt t="37793" x="4052888" y="4156075"/>
          <p14:tracePt t="37807" x="3976688" y="4171950"/>
          <p14:tracePt t="37808" x="3900488" y="4181475"/>
          <p14:tracePt t="37823" x="3816350" y="4189413"/>
          <p14:tracePt t="37825" x="3705225" y="4189413"/>
          <p14:tracePt t="37840" x="3603625" y="4189413"/>
          <p14:tracePt t="37843" x="3509963" y="4189413"/>
          <p14:tracePt t="37847" x="3408363" y="4189413"/>
          <p14:tracePt t="37858" x="3305175" y="4189413"/>
          <p14:tracePt t="37863" x="3211513" y="4189413"/>
          <p14:tracePt t="37875" x="3135313" y="4189413"/>
          <p14:tracePt t="37892" x="3033713" y="4189413"/>
          <p14:tracePt t="37899" x="3000375" y="4189413"/>
          <p14:tracePt t="37911" x="2990850" y="4189413"/>
          <p14:tracePt t="37913" x="2982913" y="4189413"/>
          <p14:tracePt t="37925" x="2974975" y="4189413"/>
          <p14:tracePt t="37929" x="2965450" y="4189413"/>
          <p14:tracePt t="37942" x="2949575" y="4189413"/>
          <p14:tracePt t="37949" x="2932113" y="4189413"/>
          <p14:tracePt t="37955" x="2897188" y="4189413"/>
          <p14:tracePt t="37963" x="2881313" y="4189413"/>
          <p14:tracePt t="37972" x="2863850" y="4189413"/>
          <p14:tracePt t="37979" x="2830513" y="4189413"/>
          <p14:tracePt t="37991" x="2795588" y="4189413"/>
          <p14:tracePt t="37993" x="2762250" y="4181475"/>
          <p14:tracePt t="38006" x="2719388" y="4171950"/>
          <p14:tracePt t="38009" x="2686050" y="4164013"/>
          <p14:tracePt t="38025" x="2651125" y="4156075"/>
          <p14:tracePt t="38029" x="2617788" y="4146550"/>
          <p14:tracePt t="38038" x="2592388" y="4138613"/>
          <p14:tracePt t="38049" x="2574925" y="4130675"/>
          <p14:tracePt t="38065" x="2566988" y="4121150"/>
          <p14:tracePt t="38099" x="2566988" y="4113213"/>
          <p14:tracePt t="38106" x="2566988" y="4105275"/>
          <p14:tracePt t="38115" x="2566988" y="4087813"/>
          <p14:tracePt t="38122" x="2582863" y="4087813"/>
          <p14:tracePt t="38129" x="2608263" y="4070350"/>
          <p14:tracePt t="38141" x="2617788" y="4070350"/>
          <p14:tracePt t="38145" x="2651125" y="4037013"/>
          <p14:tracePt t="38158" x="2676525" y="4037013"/>
          <p14:tracePt t="38161" x="2693988" y="4027488"/>
          <p14:tracePt t="38174" x="2736850" y="4019550"/>
          <p14:tracePt t="38181" x="2795588" y="4002088"/>
          <p14:tracePt t="38190" x="2871788" y="3994150"/>
          <p14:tracePt t="38195" x="2957513" y="3976688"/>
          <p14:tracePt t="38207" x="3059113" y="3960813"/>
          <p14:tracePt t="38211" x="3186113" y="3951288"/>
          <p14:tracePt t="38222" x="3279775" y="3951288"/>
          <p14:tracePt t="38227" x="3382963" y="3951288"/>
          <p14:tracePt t="38238" x="3467100" y="3951288"/>
          <p14:tracePt t="38242" x="3568700" y="3951288"/>
          <p14:tracePt t="38256" x="3662363" y="3951288"/>
          <p14:tracePt t="38259" x="3756025" y="3951288"/>
          <p14:tracePt t="38273" x="3824288" y="3951288"/>
          <p14:tracePt t="38277" x="3892550" y="3951288"/>
          <p14:tracePt t="38289" x="3951288" y="3951288"/>
          <p14:tracePt t="38293" x="4037013" y="3951288"/>
          <p14:tracePt t="38297" x="4087813" y="3951288"/>
          <p14:tracePt t="38308" x="4130675" y="3960813"/>
          <p14:tracePt t="38322" x="4164013" y="3968750"/>
          <p14:tracePt t="38325" x="4181475" y="3976688"/>
          <p14:tracePt t="38347" x="4189413" y="3986213"/>
          <p14:tracePt t="38383" x="4197350" y="3986213"/>
          <p14:tracePt t="38389" x="4197350" y="3994150"/>
          <p14:tracePt t="38399" x="4206875" y="4002088"/>
          <p14:tracePt t="38404" x="4214813" y="4011613"/>
          <p14:tracePt t="38413" x="4224338" y="4011613"/>
          <p14:tracePt t="38425" x="4224338" y="4019550"/>
          <p14:tracePt t="38429" x="4232275" y="4027488"/>
          <p14:tracePt t="38441" x="4240213" y="4037013"/>
          <p14:tracePt t="38539" x="4240213" y="4044950"/>
          <p14:tracePt t="38559" x="4240213" y="4052888"/>
          <p14:tracePt t="38569" x="4224338" y="4052888"/>
          <p14:tracePt t="38576" x="4189413" y="4062413"/>
          <p14:tracePt t="38590" x="4181475" y="4062413"/>
          <p14:tracePt t="38595" x="4164013" y="4070350"/>
          <p14:tracePt t="38599" x="4156075" y="4079875"/>
          <p14:tracePt t="38611" x="4146550" y="4087813"/>
          <p14:tracePt t="38893" x="4146550" y="4105275"/>
          <p14:tracePt t="38899" x="4146550" y="4121150"/>
          <p14:tracePt t="38913" x="4146550" y="4138613"/>
          <p14:tracePt t="38925" x="4146550" y="4156075"/>
          <p14:tracePt t="38940" x="4138613" y="4171950"/>
          <p14:tracePt t="38942" x="4130675" y="4181475"/>
          <p14:tracePt t="38949" x="4121150" y="4189413"/>
          <p14:tracePt t="38959" x="4095750" y="4206875"/>
          <p14:tracePt t="38963" x="4079875" y="4232275"/>
          <p14:tracePt t="38975" x="4044950" y="4240213"/>
          <p14:tracePt t="38979" x="4027488" y="4257675"/>
          <p14:tracePt t="38994" x="4002088" y="4265613"/>
          <p14:tracePt t="38997" x="3986213" y="4265613"/>
          <p14:tracePt t="39007" x="3951288" y="4291013"/>
          <p14:tracePt t="39013" x="3892550" y="4300538"/>
          <p14:tracePt t="39025" x="3841750" y="4308475"/>
          <p14:tracePt t="39027" x="3798888" y="4316413"/>
          <p14:tracePt t="39037" x="3763963" y="4325938"/>
          <p14:tracePt t="39043" x="3756025" y="4325938"/>
          <p14:tracePt t="39113" x="3763963" y="4325938"/>
          <p14:tracePt t="39123" x="3781425" y="4325938"/>
          <p14:tracePt t="39129" x="3798888" y="4325938"/>
          <p14:tracePt t="39141" x="3816350" y="4316413"/>
          <p14:tracePt t="39143" x="3841750" y="4308475"/>
          <p14:tracePt t="39157" x="3857625" y="4300538"/>
          <p14:tracePt t="39163" x="3900488" y="4300538"/>
          <p14:tracePt t="39172" x="3935413" y="4300538"/>
          <p14:tracePt t="39179" x="3976688" y="4300538"/>
          <p14:tracePt t="39189" x="4002088" y="4300538"/>
          <p14:tracePt t="39195" x="4037013" y="4300538"/>
          <p14:tracePt t="39208" x="4087813" y="4300538"/>
          <p14:tracePt t="39209" x="4146550" y="4300538"/>
          <p14:tracePt t="39222" x="4181475" y="4300538"/>
          <p14:tracePt t="39225" x="4214813" y="4300538"/>
          <p14:tracePt t="39239" x="4224338" y="4308475"/>
          <p14:tracePt t="39245" x="4240213" y="4316413"/>
          <p14:tracePt t="39249" x="4240213" y="4325938"/>
          <p14:tracePt t="39259" x="4240213" y="4341813"/>
          <p14:tracePt t="39265" x="4240213" y="4384675"/>
          <p14:tracePt t="39275" x="4240213" y="4394200"/>
          <p14:tracePt t="39288" x="4206875" y="4452938"/>
          <p14:tracePt t="39292" x="4164013" y="4495800"/>
          <p14:tracePt t="39307" x="4105275" y="4564063"/>
          <p14:tracePt t="39315" x="4062413" y="4605338"/>
          <p14:tracePt t="39325" x="4027488" y="4640263"/>
          <p14:tracePt t="39331" x="3960813" y="4665663"/>
          <p14:tracePt t="39342" x="3900488" y="4699000"/>
          <p14:tracePt t="39345" x="3798888" y="4733925"/>
          <p14:tracePt t="39357" x="3697288" y="4749800"/>
          <p14:tracePt t="39365" x="3586163" y="4767263"/>
          <p14:tracePt t="39374" x="3441700" y="4775200"/>
          <p14:tracePt t="39381" x="3246438" y="4775200"/>
          <p14:tracePt t="39389" x="3041650" y="4775200"/>
          <p14:tracePt t="39397" x="2752725" y="4775200"/>
          <p14:tracePt t="39408" x="2463800" y="4775200"/>
          <p14:tracePt t="39411" x="2235200" y="4775200"/>
          <p14:tracePt t="39423" x="2022475" y="4767263"/>
          <p14:tracePt t="39425" x="1860550" y="4741863"/>
          <p14:tracePt t="39438" x="1741488" y="4724400"/>
          <p14:tracePt t="39447" x="1665288" y="4691063"/>
          <p14:tracePt t="39454" x="1657350" y="4683125"/>
          <p14:tracePt t="39461" x="1657350" y="4673600"/>
          <p14:tracePt t="39513" x="1649413" y="4657725"/>
          <p14:tracePt t="39533" x="1639888" y="4648200"/>
          <p14:tracePt t="39545" x="1631950" y="4648200"/>
          <p14:tracePt t="39553" x="1631950" y="4640263"/>
          <p14:tracePt t="39560" x="1606550" y="4630738"/>
          <p14:tracePt t="39573" x="1597025" y="4622800"/>
          <p14:tracePt t="39577" x="1589088" y="4622800"/>
          <p14:tracePt t="39590" x="1571625" y="4614863"/>
          <p14:tracePt t="39593" x="1563688" y="4614863"/>
          <p14:tracePt t="39597" x="1538288" y="4597400"/>
          <p14:tracePt t="39609" x="1530350" y="4589463"/>
          <p14:tracePt t="39626" x="1495425" y="4579938"/>
          <p14:tracePt t="39641" x="1470025" y="4579938"/>
          <p14:tracePt t="39642" x="1452563" y="4579938"/>
          <p14:tracePt t="39647" x="1436688" y="4579938"/>
          <p14:tracePt t="39658" x="1411288" y="4579938"/>
          <p14:tracePt t="39663" x="1368425" y="4579938"/>
          <p14:tracePt t="39675" x="1360488" y="4572000"/>
          <p14:tracePt t="39681" x="1343025" y="4572000"/>
          <p14:tracePt t="39691" x="1325563" y="4572000"/>
          <p14:tracePt t="39696" x="1317625" y="4572000"/>
          <p14:tracePt t="39709" x="1300163" y="4572000"/>
          <p14:tracePt t="39713" x="1274763" y="4572000"/>
          <p14:tracePt t="39725" x="1266825" y="4572000"/>
          <p14:tracePt t="39729" x="1241425" y="4572000"/>
          <p14:tracePt t="39741" x="1206500" y="4572000"/>
          <p14:tracePt t="39743" x="1173163" y="4572000"/>
          <p14:tracePt t="39756" x="1147763" y="4572000"/>
          <p14:tracePt t="39763" x="1122363" y="4572000"/>
          <p14:tracePt t="39773" x="1079500" y="4572000"/>
          <p14:tracePt t="39777" x="1036638" y="4572000"/>
          <p14:tracePt t="39790" x="985838" y="4572000"/>
          <p14:tracePt t="39793" x="942975" y="4572000"/>
          <p14:tracePt t="39807" x="884238" y="4572000"/>
          <p14:tracePt t="39809" x="858838" y="4572000"/>
          <p14:tracePt t="39822" x="823913" y="4572000"/>
          <p14:tracePt t="39825" x="781050" y="4572000"/>
          <p14:tracePt t="39839" x="755650" y="4572000"/>
          <p14:tracePt t="39843" x="739775" y="4572000"/>
          <p14:tracePt t="39849" x="730250" y="4572000"/>
          <p14:tracePt t="39859" x="722313" y="4572000"/>
          <p14:tracePt t="40142" x="730250" y="4572000"/>
          <p14:tracePt t="40157" x="739775" y="4572000"/>
          <p14:tracePt t="40170" x="747713" y="4572000"/>
          <p14:tracePt t="40177" x="755650" y="4572000"/>
          <p14:tracePt t="40197" x="765175" y="4572000"/>
          <p14:tracePt t="40208" x="773113" y="4572000"/>
          <p14:tracePt t="40520" x="808038" y="4572000"/>
          <p14:tracePt t="40526" x="849313" y="4572000"/>
          <p14:tracePt t="40536" x="884238" y="4589463"/>
          <p14:tracePt t="40545" x="942975" y="4605338"/>
          <p14:tracePt t="40558" x="1163638" y="4673600"/>
          <p14:tracePt t="40573" x="1350963" y="4716463"/>
          <p14:tracePt t="40577" x="1571625" y="4759325"/>
          <p14:tracePt t="40581" x="1741488" y="4802188"/>
          <p14:tracePt t="40592" x="1911350" y="4835525"/>
          <p14:tracePt t="40597" x="2039938" y="4886325"/>
          <p14:tracePt t="40609" x="2159000" y="4919663"/>
          <p14:tracePt t="40623" x="2319338" y="4987925"/>
          <p14:tracePt t="40631" x="2371725" y="5013325"/>
          <p14:tracePt t="40640" x="2413000" y="5048250"/>
          <p14:tracePt t="40647" x="2447925" y="5064125"/>
          <p14:tracePt t="40658" x="2481263" y="5081588"/>
          <p14:tracePt t="40662" x="2489200" y="5081588"/>
          <p14:tracePt t="40675" x="2506663" y="5081588"/>
          <p14:tracePt t="40677" x="2516188" y="5081588"/>
          <p14:tracePt t="40764" x="2524125" y="5081588"/>
          <p14:tracePt t="41016" x="2524125" y="5073650"/>
          <p14:tracePt t="41061" x="2532063" y="5073650"/>
          <p14:tracePt t="41071" x="2541588" y="5073650"/>
          <p14:tracePt t="41081" x="2557463" y="5073650"/>
          <p14:tracePt t="41090" x="2582863" y="5073650"/>
          <p14:tracePt t="41095" x="2600325" y="5073650"/>
          <p14:tracePt t="41108" x="2633663" y="5073650"/>
          <p14:tracePt t="41111" x="2676525" y="5073650"/>
          <p14:tracePt t="41123" x="2736850" y="5073650"/>
          <p14:tracePt t="41125" x="2805113" y="5073650"/>
          <p14:tracePt t="41140" x="2906713" y="5073650"/>
          <p14:tracePt t="41145" x="3008313" y="5073650"/>
          <p14:tracePt t="41157" x="3135313" y="5048250"/>
          <p14:tracePt t="41161" x="3263900" y="5038725"/>
          <p14:tracePt t="41173" x="3390900" y="5013325"/>
          <p14:tracePt t="41178" x="3509963" y="4987925"/>
          <p14:tracePt t="41189" x="3611563" y="4962525"/>
          <p14:tracePt t="41192" x="3654425" y="4946650"/>
          <p14:tracePt t="41207" x="3654425" y="4937125"/>
          <p14:tracePt t="41223" x="3654425" y="4919663"/>
          <p14:tracePt t="41227" x="3636963" y="4903788"/>
          <p14:tracePt t="41240" x="3611563" y="4894263"/>
          <p14:tracePt t="41242" x="3560763" y="4868863"/>
          <p14:tracePt t="41256" x="3509963" y="4860925"/>
          <p14:tracePt t="41261" x="3467100" y="4843463"/>
          <p14:tracePt t="41273" x="3449638" y="4843463"/>
          <p14:tracePt t="41277" x="3433763" y="4843463"/>
          <p14:tracePt t="41288" x="3424238" y="4827588"/>
          <p14:tracePt t="41293" x="3416300" y="4827588"/>
          <p14:tracePt t="41305" x="3408363" y="4827588"/>
          <p14:tracePt t="41322" x="3398838" y="4827588"/>
          <p14:tracePt t="41325" x="3373438" y="4818063"/>
          <p14:tracePt t="41340" x="3348038" y="4818063"/>
          <p14:tracePt t="41343" x="3322638" y="4810125"/>
          <p14:tracePt t="41347" x="3279775" y="4810125"/>
          <p14:tracePt t="41358" x="3228975" y="4792663"/>
          <p14:tracePt t="41363" x="3186113" y="4792663"/>
          <p14:tracePt t="41375" x="3144838" y="4784725"/>
          <p14:tracePt t="41389" x="3127375" y="4775200"/>
          <p14:tracePt t="41391" x="3084513" y="4775200"/>
          <p14:tracePt t="41399" x="3051175" y="4767263"/>
          <p14:tracePt t="41406" x="3025775" y="4767263"/>
          <p14:tracePt t="41413" x="3000375" y="4759325"/>
          <p14:tracePt t="41425" x="2990850" y="4759325"/>
          <p14:tracePt t="41429" x="2974975" y="4759325"/>
          <p14:tracePt t="41582" x="3000375" y="4759325"/>
          <p14:tracePt t="41591" x="3016250" y="4749800"/>
          <p14:tracePt t="41603" x="3041650" y="4733925"/>
          <p14:tracePt t="41609" x="3094038" y="4733925"/>
          <p14:tracePt t="41615" x="3119438" y="4724400"/>
          <p14:tracePt t="41624" x="3178175" y="4724400"/>
          <p14:tracePt t="41631" x="3203575" y="4716463"/>
          <p14:tracePt t="41642" x="3254375" y="4716463"/>
          <p14:tracePt t="41645" x="3271838" y="4716463"/>
          <p14:tracePt t="41657" x="3297238" y="4716463"/>
          <p14:tracePt t="41662" x="3314700" y="4716463"/>
          <p14:tracePt t="41681" x="3314700" y="4708525"/>
          <p14:tracePt t="41721" x="3314700" y="4699000"/>
          <p14:tracePt t="41747" x="3289300" y="4699000"/>
          <p14:tracePt t="41757" x="3254375" y="4699000"/>
          <p14:tracePt t="41761" x="3238500" y="4691063"/>
          <p14:tracePt t="41774" x="3195638" y="4691063"/>
          <p14:tracePt t="41777" x="3170238" y="4683125"/>
          <p14:tracePt t="41790" x="3135313" y="4683125"/>
          <p14:tracePt t="41797" x="3084513" y="4673600"/>
          <p14:tracePt t="41807" x="3008313" y="4665663"/>
          <p14:tracePt t="41812" x="2922588" y="4657725"/>
          <p14:tracePt t="41823" x="2863850" y="4648200"/>
          <p14:tracePt t="41827" x="2787650" y="4648200"/>
          <p14:tracePt t="41840" x="2762250" y="4640263"/>
          <p14:tracePt t="41842" x="2727325" y="4630738"/>
          <p14:tracePt t="41863" x="2719388" y="4630738"/>
          <p14:tracePt t="41964" x="2727325" y="4630738"/>
          <p14:tracePt t="41973" x="2744788" y="4630738"/>
          <p14:tracePt t="41980" x="2762250" y="4630738"/>
          <p14:tracePt t="41991" x="2770188" y="4630738"/>
          <p14:tracePt t="41999" x="2778125" y="4622800"/>
          <p14:tracePt t="42059" x="2770188" y="4622800"/>
          <p14:tracePt t="42065" x="2762250" y="4622800"/>
          <p14:tracePt t="42075" x="2711450" y="4622800"/>
          <p14:tracePt t="42079" x="2660650" y="4622800"/>
          <p14:tracePt t="42091" x="2617788" y="4622800"/>
          <p14:tracePt t="42099" x="2582863" y="4622800"/>
          <p14:tracePt t="42108" x="2549525" y="4622800"/>
          <p14:tracePt t="42115" x="2455863" y="4622800"/>
          <p14:tracePt t="42123" x="2371725" y="4622800"/>
          <p14:tracePt t="42129" x="2260600" y="4622800"/>
          <p14:tracePt t="42141" x="2133600" y="4605338"/>
          <p14:tracePt t="42145" x="1989138" y="4597400"/>
          <p14:tracePt t="42158" x="1878013" y="4597400"/>
          <p14:tracePt t="42161" x="1766888" y="4597400"/>
          <p14:tracePt t="42173" x="1665288" y="4597400"/>
          <p14:tracePt t="42181" x="1597025" y="4589463"/>
          <p14:tracePt t="42190" x="1538288" y="4579938"/>
          <p14:tracePt t="42195" x="1477963" y="4579938"/>
          <p14:tracePt t="42206" x="1427163" y="4572000"/>
          <p14:tracePt t="42223" x="1393825" y="4572000"/>
          <p14:tracePt t="42225" x="1385888" y="4572000"/>
          <p14:tracePt t="42240" x="1376363" y="4572000"/>
          <p14:tracePt t="42242" x="1368425" y="4572000"/>
          <p14:tracePt t="42256" x="1360488" y="4572000"/>
          <p14:tracePt t="42273" x="1350963" y="4572000"/>
          <p14:tracePt t="42275" x="1343025" y="4572000"/>
          <p14:tracePt t="42292" x="1317625" y="4572000"/>
          <p14:tracePt t="42299" x="1308100" y="4572000"/>
          <p14:tracePt t="42305" x="1282700" y="4572000"/>
          <p14:tracePt t="42313" x="1274763" y="4572000"/>
          <p14:tracePt t="42325" x="1231900" y="4572000"/>
          <p14:tracePt t="42329" x="1173163" y="4572000"/>
          <p14:tracePt t="42341" x="1138238" y="4572000"/>
          <p14:tracePt t="42343" x="1112838" y="4572000"/>
          <p14:tracePt t="42356" x="1087438" y="4572000"/>
          <p14:tracePt t="42363" x="1062038" y="4572000"/>
          <p14:tracePt t="42373" x="1019175" y="4572000"/>
          <p14:tracePt t="42379" x="977900" y="4572000"/>
          <p14:tracePt t="42390" x="968375" y="4572000"/>
          <p14:tracePt t="42395" x="960438" y="4572000"/>
          <p14:tracePt t="42406" x="952500" y="4572000"/>
          <p14:tracePt t="42409" x="942975" y="4572000"/>
          <p14:tracePt t="42441" x="935038" y="4572000"/>
          <p14:tracePt t="42784" x="935038" y="4564063"/>
          <p14:tracePt t="42794" x="952500" y="4564063"/>
          <p14:tracePt t="42803" x="960438" y="4564063"/>
          <p14:tracePt t="42809" x="993775" y="4554538"/>
          <p14:tracePt t="42823" x="1019175" y="4554538"/>
          <p14:tracePt t="42825" x="1062038" y="4554538"/>
          <p14:tracePt t="42840" x="1096963" y="4554538"/>
          <p14:tracePt t="42843" x="1122363" y="4546600"/>
          <p14:tracePt t="42847" x="1155700" y="4546600"/>
          <p14:tracePt t="42859" x="1216025" y="4546600"/>
          <p14:tracePt t="42863" x="1266825" y="4546600"/>
          <p14:tracePt t="42875" x="1350963" y="4546600"/>
          <p14:tracePt t="42888" x="1436688" y="4546600"/>
          <p14:tracePt t="42889" x="1520825" y="4546600"/>
          <p14:tracePt t="42899" x="1622425" y="4546600"/>
          <p14:tracePt t="42907" x="1708150" y="4546600"/>
          <p14:tracePt t="42913" x="1784350" y="4546600"/>
          <p14:tracePt t="42925" x="1835150" y="4546600"/>
          <p14:tracePt t="42929" x="1870075" y="4546600"/>
          <p14:tracePt t="43030" x="1885950" y="4546600"/>
          <p14:tracePt t="43045" x="1903413" y="4546600"/>
          <p14:tracePt t="43050" x="1938338" y="4546600"/>
          <p14:tracePt t="43060" x="1954213" y="4546600"/>
          <p14:tracePt t="43073" x="1997075" y="4546600"/>
          <p14:tracePt t="43075" x="2055813" y="4546600"/>
          <p14:tracePt t="43090" x="2090738" y="4546600"/>
          <p14:tracePt t="43092" x="2108200" y="4546600"/>
          <p14:tracePt t="43107" x="2141538" y="4546600"/>
          <p14:tracePt t="43108" x="2166938" y="4546600"/>
          <p14:tracePt t="43115" x="2209800" y="4546600"/>
          <p14:tracePt t="43127" x="2217738" y="4546600"/>
          <p14:tracePt t="43131" x="2227263" y="4546600"/>
          <p14:tracePt t="43296" x="2217738" y="4546600"/>
          <p14:tracePt t="43307" x="2200275" y="4546600"/>
          <p14:tracePt t="43310" x="2184400" y="4546600"/>
          <p14:tracePt t="43324" x="2166938" y="4554538"/>
          <p14:tracePt t="43325" x="2141538" y="4564063"/>
          <p14:tracePt t="43339" x="2108200" y="4564063"/>
          <p14:tracePt t="43345" x="2082800" y="4572000"/>
          <p14:tracePt t="43349" x="2047875" y="4572000"/>
          <p14:tracePt t="43362" x="2005013" y="4572000"/>
          <p14:tracePt t="43365" x="1963738" y="4572000"/>
          <p14:tracePt t="43375" x="1938338" y="4572000"/>
          <p14:tracePt t="43390" x="1895475" y="4572000"/>
          <p14:tracePt t="43392" x="1852613" y="4572000"/>
          <p14:tracePt t="43407" x="1725613" y="4572000"/>
          <p14:tracePt t="43415" x="1649413" y="4572000"/>
          <p14:tracePt t="43427" x="1597025" y="4572000"/>
          <p14:tracePt t="43431" x="1538288" y="4572000"/>
          <p14:tracePt t="43442" x="1477963" y="4572000"/>
          <p14:tracePt t="43445" x="1436688" y="4572000"/>
          <p14:tracePt t="43457" x="1427163" y="4572000"/>
          <p14:tracePt t="43473" x="1393825" y="4572000"/>
          <p14:tracePt t="43481" x="1368425" y="4572000"/>
          <p14:tracePt t="43488" x="1350963" y="4572000"/>
          <p14:tracePt t="43497" x="1333500" y="4572000"/>
          <p14:tracePt t="43509" x="1300163" y="4572000"/>
          <p14:tracePt t="43511" x="1274763" y="4572000"/>
          <p14:tracePt t="43521" x="1257300" y="4572000"/>
          <p14:tracePt t="43527" x="1223963" y="4572000"/>
          <p14:tracePt t="43547" x="1198563" y="4572000"/>
          <p14:tracePt t="43556" x="1173163" y="4572000"/>
          <p14:tracePt t="43561" x="1163638" y="4572000"/>
          <p14:tracePt t="43573" x="1147763" y="4572000"/>
          <p14:tracePt t="43577" x="1138238" y="4572000"/>
          <p14:tracePt t="43588" x="1112838" y="4572000"/>
          <p14:tracePt t="43593" x="1079500" y="4572000"/>
          <p14:tracePt t="43619" x="1069975" y="4572000"/>
          <p14:tracePt t="43713" x="1096963" y="4572000"/>
          <p14:tracePt t="43725" x="1122363" y="4572000"/>
          <p14:tracePt t="43731" x="1138238" y="4572000"/>
          <p14:tracePt t="43742" x="1173163" y="4572000"/>
          <p14:tracePt t="43745" x="1198563" y="4572000"/>
          <p14:tracePt t="43757" x="1241425" y="4572000"/>
          <p14:tracePt t="43761" x="1300163" y="4572000"/>
          <p14:tracePt t="43775" x="1385888" y="4572000"/>
          <p14:tracePt t="43781" x="1495425" y="4572000"/>
          <p14:tracePt t="43790" x="1606550" y="4572000"/>
          <p14:tracePt t="43797" x="1690688" y="4572000"/>
          <p14:tracePt t="43807" x="1766888" y="4572000"/>
          <p14:tracePt t="43813" x="1835150" y="4572000"/>
          <p14:tracePt t="43823" x="1852613" y="4572000"/>
          <p14:tracePt t="43863" x="1860550" y="4572000"/>
          <p14:tracePt t="43875" x="1870075" y="4572000"/>
          <p14:tracePt t="43897" x="1878013" y="4572000"/>
          <p14:tracePt t="44026" x="1885950" y="4572000"/>
          <p14:tracePt t="44036" x="1903413" y="4572000"/>
          <p14:tracePt t="44041" x="1928813" y="4572000"/>
          <p14:tracePt t="44049" x="1954213" y="4572000"/>
          <p14:tracePt t="44059" x="1963738" y="4572000"/>
          <p14:tracePt t="44065" x="1997075" y="4572000"/>
          <p14:tracePt t="44075" x="2030413" y="4572000"/>
          <p14:tracePt t="44079" x="2047875" y="4572000"/>
          <p14:tracePt t="44092" x="2082800" y="4572000"/>
          <p14:tracePt t="44099" x="2124075" y="4572000"/>
          <p14:tracePt t="44108" x="2166938" y="4572000"/>
          <p14:tracePt t="44115" x="2200275" y="4572000"/>
          <p14:tracePt t="44123" x="2235200" y="4572000"/>
          <p14:tracePt t="44129" x="2243138" y="4572000"/>
          <p14:tracePt t="44141" x="2278063" y="4572000"/>
          <p14:tracePt t="44161" x="2286000" y="4572000"/>
          <p14:tracePt t="44165" x="2293938" y="4572000"/>
          <p14:tracePt t="44186" x="2303463" y="4572000"/>
          <p14:tracePt t="44195" x="2311400" y="4572000"/>
          <p14:tracePt t="44207" x="2328863" y="4572000"/>
          <p14:tracePt t="44213" x="2354263" y="4572000"/>
          <p14:tracePt t="44227" x="2379663" y="4572000"/>
          <p14:tracePt t="44240" x="2387600" y="4572000"/>
          <p14:tracePt t="44257" x="2397125" y="4572000"/>
          <p14:tracePt t="44275" x="2397125" y="4564063"/>
          <p14:tracePt t="44290" x="2397125" y="4554538"/>
          <p14:tracePt t="44307" x="2397125" y="4546600"/>
          <p14:tracePt t="44313" x="2371725" y="4529138"/>
          <p14:tracePt t="44324" x="2319338" y="4486275"/>
          <p14:tracePt t="44329" x="2268538" y="4445000"/>
          <p14:tracePt t="44341" x="2209800" y="4410075"/>
          <p14:tracePt t="44343" x="2116138" y="4376738"/>
          <p14:tracePt t="44358" x="1989138" y="4333875"/>
          <p14:tracePt t="44359" x="1844675" y="4283075"/>
          <p14:tracePt t="44373" x="1700213" y="4249738"/>
          <p14:tracePt t="44379" x="1538288" y="4224338"/>
          <p14:tracePt t="44389" x="1393825" y="4197350"/>
          <p14:tracePt t="44395" x="1292225" y="4189413"/>
          <p14:tracePt t="44399" x="1206500" y="4181475"/>
          <p14:tracePt t="44424" x="1198563" y="4181475"/>
          <p14:tracePt t="44425" x="1198563" y="4206875"/>
          <p14:tracePt t="44441" x="1206500" y="4265613"/>
          <p14:tracePt t="44449" x="1274763" y="4333875"/>
          <p14:tracePt t="44459" x="1317625" y="4341813"/>
          <p14:tracePt t="44465" x="1376363" y="4351338"/>
          <p14:tracePt t="44475" x="1495425" y="4394200"/>
          <p14:tracePt t="44481" x="1631950" y="4410075"/>
          <p14:tracePt t="44492" x="1819275" y="4435475"/>
          <p14:tracePt t="44508" x="2243138" y="4478338"/>
          <p14:tracePt t="44515" x="2463800" y="4513263"/>
          <p14:tracePt t="44523" x="2676525" y="4538663"/>
          <p14:tracePt t="44531" x="2820988" y="4538663"/>
          <p14:tracePt t="44542" x="2949575" y="4538663"/>
          <p14:tracePt t="44545" x="3033713" y="4538663"/>
          <p14:tracePt t="44557" x="3094038" y="4538663"/>
          <p14:tracePt t="44682" x="3101975" y="4538663"/>
          <p14:tracePt t="44691" x="3109913" y="4538663"/>
          <p14:tracePt t="44703" x="3127375" y="4538663"/>
          <p14:tracePt t="44709" x="3144838" y="4538663"/>
          <p14:tracePt t="44723" x="3170238" y="4538663"/>
          <p14:tracePt t="44727" x="3195638" y="4538663"/>
          <p14:tracePt t="44740" x="3211513" y="4538663"/>
          <p14:tracePt t="44747" x="3221038" y="4538663"/>
          <p14:tracePt t="44837" x="3228975" y="4546600"/>
          <p14:tracePt t="44843" x="3228975" y="4554538"/>
          <p14:tracePt t="44863" x="3221038" y="4579938"/>
          <p14:tracePt t="44871" x="3211513" y="4589463"/>
          <p14:tracePt t="44879" x="3195638" y="4597400"/>
          <p14:tracePt t="44888" x="3178175" y="4597400"/>
          <p14:tracePt t="44894" x="3135313" y="4605338"/>
          <p14:tracePt t="44907" x="3101975" y="4622800"/>
          <p14:tracePt t="44909" x="3067050" y="4630738"/>
          <p14:tracePt t="44924" x="3008313" y="4648200"/>
          <p14:tracePt t="44925" x="2949575" y="4648200"/>
          <p14:tracePt t="44939" x="2881313" y="4648200"/>
          <p14:tracePt t="44945" x="2805113" y="4648200"/>
          <p14:tracePt t="44949" x="2762250" y="4648200"/>
          <p14:tracePt t="44959" x="2719388" y="4648200"/>
          <p14:tracePt t="44965" x="2701925" y="4648200"/>
          <p14:tracePt t="45146" x="2711450" y="4648200"/>
          <p14:tracePt t="45156" x="2727325" y="4640263"/>
          <p14:tracePt t="45171" x="2744788" y="4640263"/>
          <p14:tracePt t="45177" x="2762250" y="4640263"/>
          <p14:tracePt t="45190" x="2805113" y="4630738"/>
          <p14:tracePt t="45197" x="2820988" y="4630738"/>
          <p14:tracePt t="45207" x="2846388" y="4630738"/>
          <p14:tracePt t="45211" x="2889250" y="4630738"/>
          <p14:tracePt t="45223" x="2914650" y="4630738"/>
          <p14:tracePt t="45227" x="2957513" y="4630738"/>
          <p14:tracePt t="45238" x="3025775" y="4630738"/>
          <p14:tracePt t="45242" x="3084513" y="4630738"/>
          <p14:tracePt t="45257" x="3152775" y="4630738"/>
          <p14:tracePt t="45259" x="3211513" y="4630738"/>
          <p14:tracePt t="45273" x="3254375" y="4630738"/>
          <p14:tracePt t="45277" x="3263900" y="4630738"/>
          <p14:tracePt t="45281" x="3271838" y="4630738"/>
          <p14:tracePt t="45566" x="3297238" y="4630738"/>
          <p14:tracePt t="45572" x="3305175" y="4630738"/>
          <p14:tracePt t="45580" x="3348038" y="4630738"/>
          <p14:tracePt t="45591" x="3365500" y="4630738"/>
          <p14:tracePt t="45595" x="3390900" y="4630738"/>
          <p14:tracePt t="45608" x="3416300" y="4630738"/>
          <p14:tracePt t="45609" x="3449638" y="4630738"/>
          <p14:tracePt t="45623" x="3484563" y="4630738"/>
          <p14:tracePt t="45629" x="3517900" y="4630738"/>
          <p14:tracePt t="45642" x="3527425" y="4630738"/>
          <p14:tracePt t="46166" x="3535363" y="4630738"/>
          <p14:tracePt t="46176" x="3543300" y="4630738"/>
          <p14:tracePt t="46192" x="3560763" y="4630738"/>
          <p14:tracePt t="46204" x="3568700" y="4630738"/>
          <p14:tracePt t="46211" x="3594100" y="4630738"/>
          <p14:tracePt t="46215" x="3619500" y="4630738"/>
          <p14:tracePt t="46225" x="3646488" y="4630738"/>
          <p14:tracePt t="46229" x="3671888" y="4630738"/>
          <p14:tracePt t="46242" x="3697288" y="4630738"/>
          <p14:tracePt t="46245" x="3705225" y="4630738"/>
          <p14:tracePt t="46258" x="3738563" y="4630738"/>
          <p14:tracePt t="46265" x="3763963" y="4630738"/>
          <p14:tracePt t="46273" x="3781425" y="4630738"/>
          <p14:tracePt t="46281" x="3790950" y="4630738"/>
          <p14:tracePt t="46290" x="3798888" y="4630738"/>
          <p14:tracePt t="46295" x="3806825" y="4630738"/>
          <p14:tracePt t="46650" x="3816350" y="4630738"/>
          <p14:tracePt t="46660" x="3824288" y="4630738"/>
          <p14:tracePt t="46664" x="3832225" y="4630738"/>
          <p14:tracePt t="46675" x="3867150" y="4630738"/>
          <p14:tracePt t="46690" x="3917950" y="4630738"/>
          <p14:tracePt t="46699" x="3960813" y="4630738"/>
          <p14:tracePt t="46707" x="4044950" y="4630738"/>
          <p14:tracePt t="46715" x="4130675" y="4630738"/>
          <p14:tracePt t="46725" x="4232275" y="4622800"/>
          <p14:tracePt t="46729" x="4316413" y="4622800"/>
          <p14:tracePt t="46741" x="4394200" y="4605338"/>
          <p14:tracePt t="46745" x="4402138" y="4605338"/>
          <p14:tracePt t="46757" x="4419600" y="4605338"/>
          <p14:tracePt t="46835" x="4410075" y="4589463"/>
          <p14:tracePt t="46845" x="4402138" y="4589463"/>
          <p14:tracePt t="46851" x="4384675" y="4589463"/>
          <p14:tracePt t="46862" x="4376738" y="4589463"/>
          <p14:tracePt t="46877" x="4359275" y="4589463"/>
          <p14:tracePt t="46892" x="4351338" y="4589463"/>
          <p14:tracePt t="46905" x="4333875" y="4589463"/>
          <p14:tracePt t="46915" x="4316413" y="4589463"/>
          <p14:tracePt t="46927" x="4300538" y="4589463"/>
          <p14:tracePt t="46939" x="4283075" y="4589463"/>
          <p14:tracePt t="46943" x="4265613" y="4589463"/>
          <p14:tracePt t="46956" x="4240213" y="4589463"/>
          <p14:tracePt t="46959" x="4232275" y="4589463"/>
          <p14:tracePt t="46977" x="4224338" y="4589463"/>
          <p14:tracePt t="46981" x="4214813" y="4589463"/>
          <p14:tracePt t="46992" x="4214813" y="4579938"/>
          <p14:tracePt t="47008" x="4189413" y="4579938"/>
          <p14:tracePt t="47594" x="4206875" y="4579938"/>
          <p14:tracePt t="47800" x="4214813" y="4579938"/>
          <p14:tracePt t="47807" x="4224338" y="4579938"/>
          <p14:tracePt t="47815" x="4232275" y="4579938"/>
          <p14:tracePt t="47826" x="4240213" y="4579938"/>
          <p14:tracePt t="47829" x="4257675" y="4579938"/>
          <p14:tracePt t="47842" x="4265613" y="4589463"/>
          <p14:tracePt t="47845" x="4275138" y="4589463"/>
          <p14:tracePt t="47858" x="4283075" y="4589463"/>
          <p14:tracePt t="47931" x="4265613" y="4589463"/>
          <p14:tracePt t="47942" x="4224338" y="4589463"/>
          <p14:tracePt t="47953" x="4189413" y="4589463"/>
          <p14:tracePt t="47959" x="4164013" y="4589463"/>
          <p14:tracePt t="47965" x="4105275" y="4589463"/>
          <p14:tracePt t="47973" x="4052888" y="4589463"/>
          <p14:tracePt t="47981" x="3951288" y="4589463"/>
          <p14:tracePt t="47992" x="3832225" y="4579938"/>
          <p14:tracePt t="47995" x="3722688" y="4564063"/>
          <p14:tracePt t="48008" x="3594100" y="4554538"/>
          <p14:tracePt t="48011" x="3467100" y="4546600"/>
          <p14:tracePt t="48024" x="3322638" y="4529138"/>
          <p14:tracePt t="48031" x="3195638" y="4529138"/>
          <p14:tracePt t="48041" x="3059113" y="4521200"/>
          <p14:tracePt t="48043" x="2906713" y="4521200"/>
          <p14:tracePt t="48057" x="2744788" y="4503738"/>
          <p14:tracePt t="48059" x="2574925" y="4495800"/>
          <p14:tracePt t="48074" x="2387600" y="4478338"/>
          <p14:tracePt t="48079" x="2174875" y="4470400"/>
          <p14:tracePt t="48090" x="2039938" y="4452938"/>
          <p14:tracePt t="48095" x="1895475" y="4445000"/>
          <p14:tracePt t="48099" x="1784350" y="4445000"/>
          <p14:tracePt t="48109" x="1690688" y="4435475"/>
          <p14:tracePt t="48125" x="1682750" y="4435475"/>
          <p14:tracePt t="48246" x="1690688" y="4427538"/>
          <p14:tracePt t="48255" x="1690688" y="4410075"/>
          <p14:tracePt t="48261" x="1700213" y="4410075"/>
          <p14:tracePt t="48273" x="1733550" y="4402138"/>
          <p14:tracePt t="48277" x="1766888" y="4384675"/>
          <p14:tracePt t="48290" x="1809750" y="4384675"/>
          <p14:tracePt t="48297" x="1827213" y="4384675"/>
          <p14:tracePt t="48307" x="1885950" y="4384675"/>
          <p14:tracePt t="48312" x="1997075" y="4384675"/>
          <p14:tracePt t="48323" x="2116138" y="4376738"/>
          <p14:tracePt t="48328" x="2252663" y="4368800"/>
          <p14:tracePt t="48340" x="2397125" y="4368800"/>
          <p14:tracePt t="48342" x="2506663" y="4368800"/>
          <p14:tracePt t="48356" x="2608263" y="4341813"/>
          <p14:tracePt t="48358" x="2693988" y="4333875"/>
          <p14:tracePt t="48373" x="2701925" y="4325938"/>
          <p14:tracePt t="48381" x="2711450" y="4316413"/>
          <p14:tracePt t="48403" x="2711450" y="4291013"/>
          <p14:tracePt t="48408" x="2693988" y="4275138"/>
          <p14:tracePt t="48423" x="2660650" y="4257675"/>
          <p14:tracePt t="48427" x="2600325" y="4240213"/>
          <p14:tracePt t="48438" x="2592388" y="4224338"/>
          <p14:tracePt t="48443" x="2541588" y="4181475"/>
          <p14:tracePt t="48447" x="2506663" y="4171950"/>
          <p14:tracePt t="48459" x="2447925" y="4130675"/>
          <p14:tracePt t="48472" x="2354263" y="4095750"/>
          <p14:tracePt t="48475" x="2243138" y="4070350"/>
          <p14:tracePt t="48491" x="1938338" y="3994150"/>
          <p14:tracePt t="48497" x="1776413" y="3968750"/>
          <p14:tracePt t="48508" x="1614488" y="3960813"/>
          <p14:tracePt t="48513" x="1487488" y="3951288"/>
          <p14:tracePt t="48525" x="1376363" y="3951288"/>
          <p14:tracePt t="48529" x="1274763" y="3951288"/>
          <p14:tracePt t="48541" x="1231900" y="3951288"/>
          <p14:tracePt t="48549" x="1189038" y="3951288"/>
          <p14:tracePt t="48556" x="1155700" y="3968750"/>
          <p14:tracePt t="48563" x="1147763" y="4002088"/>
          <p14:tracePt t="48573" x="1138238" y="4044950"/>
          <p14:tracePt t="48579" x="1104900" y="4095750"/>
          <p14:tracePt t="48591" x="1087438" y="4156075"/>
          <p14:tracePt t="48593" x="1079500" y="4189413"/>
          <p14:tracePt t="48605" x="1079500" y="4232275"/>
          <p14:tracePt t="48609" x="1079500" y="4265613"/>
          <p14:tracePt t="48621" x="1079500" y="4291013"/>
          <p14:tracePt t="48629" x="1079500" y="4300538"/>
          <p14:tracePt t="48641" x="1079500" y="4316413"/>
          <p14:tracePt t="48645" x="1104900" y="4316413"/>
          <p14:tracePt t="48656" x="1112838" y="4325938"/>
          <p14:tracePt t="48663" x="1181100" y="4333875"/>
          <p14:tracePt t="48671" x="1300163" y="4341813"/>
          <p14:tracePt t="48679" x="1470025" y="4359275"/>
          <p14:tracePt t="48688" x="1741488" y="4376738"/>
          <p14:tracePt t="48695" x="1971675" y="4376738"/>
          <p14:tracePt t="48707" x="2174875" y="4376738"/>
          <p14:tracePt t="48709" x="2328863" y="4376738"/>
          <p14:tracePt t="48721" x="2430463" y="4376738"/>
          <p14:tracePt t="48725" x="2438400" y="4376738"/>
          <p14:tracePt t="48738" x="2447925" y="4376738"/>
          <p14:tracePt t="48745" x="2447925" y="4368800"/>
          <p14:tracePt t="48749" x="2447925" y="4341813"/>
          <p14:tracePt t="48759" x="2422525" y="4316413"/>
          <p14:tracePt t="48772" x="2379663" y="4265613"/>
          <p14:tracePt t="48775" x="2354263" y="4249738"/>
          <p14:tracePt t="48788" x="2303463" y="4224338"/>
          <p14:tracePt t="48792" x="2227263" y="4181475"/>
          <p14:tracePt t="48805" x="2133600" y="4138613"/>
          <p14:tracePt t="48811" x="2014538" y="4087813"/>
          <p14:tracePt t="48815" x="1903413" y="4052888"/>
          <p14:tracePt t="48825" x="1784350" y="4044950"/>
          <p14:tracePt t="48831" x="1674813" y="4027488"/>
          <p14:tracePt t="48842" x="1555750" y="4019550"/>
          <p14:tracePt t="48856" x="1470025" y="4019550"/>
          <p14:tracePt t="48858" x="1427163" y="4019550"/>
          <p14:tracePt t="48865" x="1385888" y="4019550"/>
          <p14:tracePt t="48891" x="1385888" y="4027488"/>
          <p14:tracePt t="48897" x="1385888" y="4062413"/>
          <p14:tracePt t="48910" x="1385888" y="4087813"/>
          <p14:tracePt t="48911" x="1385888" y="4113213"/>
          <p14:tracePt t="48925" x="1419225" y="4156075"/>
          <p14:tracePt t="48927" x="1452563" y="4189413"/>
          <p14:tracePt t="48939" x="1462088" y="4197350"/>
          <p14:tracePt t="48947" x="1520825" y="4240213"/>
          <p14:tracePt t="48954" x="1614488" y="4275138"/>
          <p14:tracePt t="48963" x="1725613" y="4291013"/>
          <p14:tracePt t="48973" x="1895475" y="4341813"/>
          <p14:tracePt t="48979" x="2149475" y="4394200"/>
          <p14:tracePt t="48991" x="2397125" y="4435475"/>
          <p14:tracePt t="48993" x="2676525" y="4486275"/>
          <p14:tracePt t="49006" x="2982913" y="4538663"/>
          <p14:tracePt t="49009" x="3211513" y="4597400"/>
          <p14:tracePt t="49022" x="3382963" y="4640263"/>
          <p14:tracePt t="49029" x="3509963" y="4665663"/>
          <p14:tracePt t="49038" x="3527425" y="4665663"/>
          <p14:tracePt t="49043" x="3552825" y="4673600"/>
          <p14:tracePt t="49069" x="3543300" y="4673600"/>
          <p14:tracePt t="49079" x="3509963" y="4673600"/>
          <p14:tracePt t="49095" x="3475038" y="4673600"/>
          <p14:tracePt t="49107" x="3467100" y="4673600"/>
          <p14:tracePt t="49109" x="3449638" y="4673600"/>
          <p14:tracePt t="49122" x="3433763" y="4657725"/>
          <p14:tracePt t="49189" x="3449638" y="4665663"/>
          <p14:tracePt t="49199" x="3484563" y="4683125"/>
          <p14:tracePt t="49211" x="3527425" y="4691063"/>
          <p14:tracePt t="49215" x="3552825" y="4708525"/>
          <p14:tracePt t="49226" x="3611563" y="4733925"/>
          <p14:tracePt t="49231" x="3679825" y="4792663"/>
          <p14:tracePt t="49242" x="3738563" y="4843463"/>
          <p14:tracePt t="49247" x="3806825" y="4894263"/>
          <p14:tracePt t="49258" x="3857625" y="4954588"/>
          <p14:tracePt t="49273" x="3908425" y="5038725"/>
          <p14:tracePt t="49281" x="3917950" y="5081588"/>
          <p14:tracePt t="49289" x="3925888" y="5124450"/>
          <p14:tracePt t="49297" x="3925888" y="5175250"/>
          <p14:tracePt t="49309" x="3925888" y="5218113"/>
          <p14:tracePt t="49311" x="3900488" y="5268913"/>
          <p14:tracePt t="49323" x="3883025" y="5294313"/>
          <p14:tracePt t="49327" x="3841750" y="5327650"/>
          <p14:tracePt t="49338" x="3781425" y="5370513"/>
          <p14:tracePt t="49347" x="3738563" y="5395913"/>
          <p14:tracePt t="49356" x="3679825" y="5421313"/>
          <p14:tracePt t="49363" x="3646488" y="5446713"/>
          <p14:tracePt t="49371" x="3594100" y="5472113"/>
          <p14:tracePt t="49377" x="3527425" y="5507038"/>
          <p14:tracePt t="49388" x="3467100" y="5549900"/>
          <p14:tracePt t="49393" x="3408363" y="5575300"/>
          <p14:tracePt t="49405" x="3330575" y="5600700"/>
          <p14:tracePt t="49409" x="3271838" y="5616575"/>
          <p14:tracePt t="49422" x="3211513" y="5626100"/>
          <p14:tracePt t="49427" x="3152775" y="5634038"/>
          <p14:tracePt t="49440" x="3076575" y="5634038"/>
          <p14:tracePt t="49443" x="3025775" y="5634038"/>
          <p14:tracePt t="49449" x="2949575" y="5634038"/>
          <p14:tracePt t="49458" x="2914650" y="5634038"/>
          <p14:tracePt t="49471" x="2863850" y="5634038"/>
          <p14:tracePt t="49475" x="2830513" y="5634038"/>
          <p14:tracePt t="49589" x="2855913" y="5634038"/>
          <p14:tracePt t="49599" x="2889250" y="5634038"/>
          <p14:tracePt t="49610" x="2906713" y="5634038"/>
          <p14:tracePt t="49615" x="2932113" y="5634038"/>
          <p14:tracePt t="49625" x="2965450" y="5634038"/>
          <p14:tracePt t="49629" x="2990850" y="5634038"/>
          <p14:tracePt t="49641" x="3016250" y="5634038"/>
          <p14:tracePt t="49649" x="3033713" y="5634038"/>
          <p14:tracePt t="49658" x="3051175" y="5634038"/>
          <p14:tracePt t="49806" x="3051175" y="5626100"/>
          <p14:tracePt t="49817" x="3016250" y="5608638"/>
          <p14:tracePt t="49828" x="2990850" y="5600700"/>
          <p14:tracePt t="49831" x="2949575" y="5583238"/>
          <p14:tracePt t="49843" x="2914650" y="5565775"/>
          <p14:tracePt t="49847" x="2897188" y="5557838"/>
          <p14:tracePt t="49858" x="2855913" y="5549900"/>
          <p14:tracePt t="49874" x="2805113" y="5532438"/>
          <p14:tracePt t="49881" x="2736850" y="5514975"/>
          <p14:tracePt t="49888" x="2668588" y="5507038"/>
          <p14:tracePt t="49897" x="2566988" y="5489575"/>
          <p14:tracePt t="49909" x="2463800" y="5481638"/>
          <p14:tracePt t="49911" x="2362200" y="5464175"/>
          <p14:tracePt t="49925" x="2252663" y="5446713"/>
          <p14:tracePt t="49929" x="2166938" y="5438775"/>
          <p14:tracePt t="49941" x="2090738" y="5413375"/>
          <p14:tracePt t="49945" x="2039938" y="5405438"/>
          <p14:tracePt t="49957" x="1989138" y="5405438"/>
          <p14:tracePt t="49963" x="1971675" y="5405438"/>
          <p14:tracePt t="49973" x="1963738" y="5405438"/>
          <p14:tracePt t="49990" x="1954213" y="5405438"/>
          <p14:tracePt t="49997" x="1946275" y="5405438"/>
          <p14:tracePt t="50008" x="1938338" y="5405438"/>
          <p14:tracePt t="50023" x="1920875" y="5405438"/>
          <p14:tracePt t="50042" x="1911350" y="5413375"/>
          <p14:tracePt t="50043" x="1911350" y="5421313"/>
          <p14:tracePt t="50059" x="1911350" y="5438775"/>
          <p14:tracePt t="50073" x="1911350" y="5456238"/>
          <p14:tracePt t="50079" x="1911350" y="5464175"/>
          <p14:tracePt t="50090" x="1920875" y="5481638"/>
          <p14:tracePt t="50093" x="1946275" y="5497513"/>
          <p14:tracePt t="50099" x="1954213" y="5497513"/>
          <p14:tracePt t="50109" x="1989138" y="5514975"/>
          <p14:tracePt t="50121" x="2047875" y="5524500"/>
          <p14:tracePt t="50125" x="2082800" y="5524500"/>
          <p14:tracePt t="50139" x="2124075" y="5540375"/>
          <p14:tracePt t="50141" x="2149475" y="5540375"/>
          <p14:tracePt t="50149" x="2184400" y="5540375"/>
          <p14:tracePt t="50159" x="2217738" y="5557838"/>
          <p14:tracePt t="50163" x="2252663" y="5565775"/>
          <p14:tracePt t="50175" x="2268538" y="5575300"/>
          <p14:tracePt t="50179" x="2286000" y="5583238"/>
          <p14:tracePt t="50195" x="2293938" y="5600700"/>
          <p14:tracePt t="50207" x="2303463" y="5600700"/>
          <p14:tracePt t="50215" x="2303463" y="5608638"/>
          <p14:tracePt t="50235" x="2303463" y="5616575"/>
          <p14:tracePt t="50253" x="2303463" y="5626100"/>
          <p14:tracePt t="50261" x="2303463" y="5634038"/>
          <p14:tracePt t="50285" x="2293938" y="5634038"/>
          <p14:tracePt t="50292" x="2286000" y="5641975"/>
          <p14:tracePt t="50307" x="2268538" y="5651500"/>
          <p14:tracePt t="50331" x="2260600" y="5651500"/>
          <p14:tracePt t="50338" x="2243138" y="5659438"/>
          <p14:tracePt t="50345" x="2227263" y="5668963"/>
          <p14:tracePt t="50358" x="2217738" y="5668963"/>
          <p14:tracePt t="50361" x="2200275" y="5676900"/>
          <p14:tracePt t="50373" x="2184400" y="5676900"/>
          <p14:tracePt t="50392" x="2174875" y="5676900"/>
          <p14:tracePt t="50407" x="2166938" y="5676900"/>
          <p14:tracePt t="50422" x="2141538" y="5684838"/>
          <p14:tracePt t="50427" x="2124075" y="5684838"/>
          <p14:tracePt t="50431" x="2108200" y="5684838"/>
          <p14:tracePt t="50442" x="2082800" y="5684838"/>
          <p14:tracePt t="50447" x="2030413" y="5684838"/>
          <p14:tracePt t="50461" x="2005013" y="5684838"/>
          <p14:tracePt t="50465" x="1963738" y="5684838"/>
          <p14:tracePt t="50475" x="1920875" y="5684838"/>
          <p14:tracePt t="50481" x="1885950" y="5684838"/>
          <p14:tracePt t="50492" x="1835150" y="5676900"/>
          <p14:tracePt t="50495" x="1809750" y="5651500"/>
          <p14:tracePt t="50508" x="1758950" y="5634038"/>
          <p14:tracePt t="50515" x="1741488" y="5626100"/>
          <p14:tracePt t="50521" x="1725613" y="5600700"/>
          <p14:tracePt t="50531" x="1700213" y="5565775"/>
          <p14:tracePt t="50537" x="1700213" y="5540375"/>
          <p14:tracePt t="50545" x="1682750" y="5514975"/>
          <p14:tracePt t="50557" x="1682750" y="5489575"/>
          <p14:tracePt t="50562" x="1665288" y="5438775"/>
          <p14:tracePt t="50573" x="1649413" y="5405438"/>
          <p14:tracePt t="50576" x="1639888" y="5387975"/>
          <p14:tracePt t="50590" x="1639888" y="5362575"/>
          <p14:tracePt t="50595" x="1639888" y="5319713"/>
          <p14:tracePt t="50606" x="1639888" y="5276850"/>
          <p14:tracePt t="50611" x="1639888" y="5251450"/>
          <p14:tracePt t="50615" x="1639888" y="5208588"/>
          <p14:tracePt t="50627" x="1639888" y="5192713"/>
          <p14:tracePt t="50640" x="1639888" y="5183188"/>
          <p14:tracePt t="50642" x="1665288" y="5149850"/>
          <p14:tracePt t="50656" x="1674813" y="5141913"/>
          <p14:tracePt t="50663" x="1682750" y="5124450"/>
          <p14:tracePt t="50671" x="1725613" y="5116513"/>
          <p14:tracePt t="50677" x="1793875" y="5081588"/>
          <p14:tracePt t="50689" x="1801813" y="5081588"/>
          <p14:tracePt t="50693" x="1860550" y="5073650"/>
          <p14:tracePt t="50697" x="1928813" y="5064125"/>
          <p14:tracePt t="50708" x="2030413" y="5064125"/>
          <p14:tracePt t="50723" x="2116138" y="5064125"/>
          <p14:tracePt t="50725" x="2200275" y="5064125"/>
          <p14:tracePt t="50738" x="2286000" y="5064125"/>
          <p14:tracePt t="50741" x="2362200" y="5064125"/>
          <p14:tracePt t="50749" x="2405063" y="5064125"/>
          <p14:tracePt t="50759" x="2430463" y="5064125"/>
          <p14:tracePt t="50773" x="2438400" y="5064125"/>
          <p14:tracePt t="50779" x="2447925" y="5064125"/>
          <p14:tracePt t="50788" x="2455863" y="5064125"/>
          <p14:tracePt t="50976" x="2447925" y="5064125"/>
          <p14:tracePt t="50982" x="2430463" y="5064125"/>
          <p14:tracePt t="50991" x="2422525" y="5064125"/>
          <p14:tracePt t="50995" x="2413000" y="5064125"/>
          <p14:tracePt t="51007" x="2405063" y="5081588"/>
          <p14:tracePt t="51015" x="2387600" y="5081588"/>
          <p14:tracePt t="51022" x="2371725" y="5081588"/>
          <p14:tracePt t="51031" x="2371725" y="5091113"/>
          <p14:tracePt t="51039" x="2344738" y="5099050"/>
          <p14:tracePt t="51045" x="2336800" y="5116513"/>
          <p14:tracePt t="51058" x="2328863" y="5124450"/>
          <p14:tracePt t="51061" x="2278063" y="5141913"/>
          <p14:tracePt t="51075" x="2260600" y="5149850"/>
          <p14:tracePt t="51077" x="2235200" y="5157788"/>
          <p14:tracePt t="51090" x="2209800" y="5183188"/>
          <p14:tracePt t="51093" x="2149475" y="5218113"/>
          <p14:tracePt t="51107" x="2133600" y="5235575"/>
          <p14:tracePt t="51113" x="2108200" y="5243513"/>
          <p14:tracePt t="51124" x="2082800" y="5251450"/>
          <p14:tracePt t="51127" x="2065338" y="5260975"/>
          <p14:tracePt t="51139" x="2055813" y="5260975"/>
          <p14:tracePt t="51143" x="2039938" y="5286375"/>
          <p14:tracePt t="51156" x="2022475" y="5294313"/>
          <p14:tracePt t="51163" x="2022475" y="5302250"/>
          <p14:tracePt t="51173" x="2014538" y="5302250"/>
          <p14:tracePt t="51179" x="1997075" y="5311775"/>
          <p14:tracePt t="51192" x="1989138" y="5319713"/>
          <p14:tracePt t="51193" x="1971675" y="5345113"/>
          <p14:tracePt t="51206" x="1963738" y="5353050"/>
          <p14:tracePt t="51222" x="1954213" y="5370513"/>
          <p14:tracePt t="51229" x="1946275" y="5405438"/>
          <p14:tracePt t="51239" x="1946275" y="5430838"/>
          <p14:tracePt t="51249" x="1946275" y="5446713"/>
          <p14:tracePt t="51259" x="1946275" y="5464175"/>
          <p14:tracePt t="51271" x="1946275" y="5472113"/>
          <p14:tracePt t="51277" x="1946275" y="5489575"/>
          <p14:tracePt t="51293" x="1946275" y="5497513"/>
          <p14:tracePt t="51297" x="1946275" y="5507038"/>
          <p14:tracePt t="51308" x="1954213" y="5524500"/>
          <p14:tracePt t="51323" x="1971675" y="5540375"/>
          <p14:tracePt t="51325" x="1971675" y="5549900"/>
          <p14:tracePt t="51338" x="1997075" y="5557838"/>
          <p14:tracePt t="51347" x="1997075" y="5565775"/>
          <p14:tracePt t="51358" x="2030413" y="5575300"/>
          <p14:tracePt t="51363" x="2030413" y="5583238"/>
          <p14:tracePt t="51470" x="2039938" y="5583238"/>
          <p14:tracePt t="51485" x="2039938" y="5591175"/>
          <p14:tracePt t="51493" x="2039938" y="5600700"/>
          <p14:tracePt t="51513" x="2030413" y="5600700"/>
          <p14:tracePt t="51523" x="2022475" y="5600700"/>
          <p14:tracePt t="51529" x="2014538" y="5608638"/>
          <p14:tracePt t="51540" x="2014538" y="5616575"/>
          <p14:tracePt t="51787" x="2005013" y="5616575"/>
          <p14:tracePt t="51798" x="1997075" y="5616575"/>
          <p14:tracePt t="51809" x="1989138" y="5616575"/>
          <p14:tracePt t="51820" x="1979613" y="5616575"/>
          <p14:tracePt t="51841" x="1971675" y="5616575"/>
          <p14:tracePt t="51873" x="1954213" y="5616575"/>
          <p14:tracePt t="51881" x="1946275" y="5616575"/>
          <p14:tracePt t="51894" x="1920875" y="5616575"/>
          <p14:tracePt t="51899" x="1911350" y="5616575"/>
          <p14:tracePt t="51913" x="1895475" y="5616575"/>
          <p14:tracePt t="52152" x="1885950" y="5616575"/>
          <p14:tracePt t="52158" x="1878013" y="5616575"/>
          <p14:tracePt t="52175" x="1870075" y="5616575"/>
          <p14:tracePt t="52192" x="1860550" y="5608638"/>
          <p14:tracePt t="52203" x="1844675" y="5600700"/>
          <p14:tracePt t="52209" x="1835150" y="5583238"/>
          <p14:tracePt t="52224" x="1809750" y="5557838"/>
          <p14:tracePt t="52240" x="1809750" y="5524500"/>
          <p14:tracePt t="52243" x="1793875" y="5497513"/>
          <p14:tracePt t="52247" x="1793875" y="5489575"/>
          <p14:tracePt t="52259" x="1766888" y="5456238"/>
          <p14:tracePt t="52263" x="1766888" y="5438775"/>
          <p14:tracePt t="52275" x="1758950" y="5413375"/>
          <p14:tracePt t="52290" x="1741488" y="5337175"/>
          <p14:tracePt t="52306" x="1741488" y="5302250"/>
          <p14:tracePt t="52313" x="1741488" y="5286375"/>
          <p14:tracePt t="52325" x="1741488" y="5251450"/>
          <p14:tracePt t="52329" x="1751013" y="5226050"/>
          <p14:tracePt t="52341" x="1784350" y="5192713"/>
          <p14:tracePt t="52343" x="1801813" y="5183188"/>
          <p14:tracePt t="52357" x="1844675" y="5167313"/>
          <p14:tracePt t="52363" x="1895475" y="5132388"/>
          <p14:tracePt t="52373" x="1954213" y="5106988"/>
          <p14:tracePt t="52379" x="2022475" y="5081588"/>
          <p14:tracePt t="52390" x="2090738" y="5073650"/>
          <p14:tracePt t="52395" x="2166938" y="5064125"/>
          <p14:tracePt t="52399" x="2252663" y="5056188"/>
          <p14:tracePt t="52409" x="2311400" y="5056188"/>
          <p14:tracePt t="52424" x="2379663" y="5056188"/>
          <p14:tracePt t="52425" x="2438400" y="5056188"/>
          <p14:tracePt t="52438" x="2498725" y="5056188"/>
          <p14:tracePt t="52442" x="2557463" y="5056188"/>
          <p14:tracePt t="52455" x="2625725" y="5056188"/>
          <p14:tracePt t="52460" x="2693988" y="5056188"/>
          <p14:tracePt t="52465" x="2752725" y="5056188"/>
          <p14:tracePt t="52475" x="2838450" y="5056188"/>
          <p14:tracePt t="52481" x="2914650" y="5056188"/>
          <p14:tracePt t="52492" x="3016250" y="5064125"/>
          <p14:tracePt t="52506" x="3127375" y="5091113"/>
          <p14:tracePt t="52509" x="3221038" y="5124450"/>
          <p14:tracePt t="52515" x="3279775" y="5141913"/>
          <p14:tracePt t="52525" x="3340100" y="5157788"/>
          <p14:tracePt t="52529" x="3373438" y="5183188"/>
          <p14:tracePt t="52542" x="3408363" y="5200650"/>
          <p14:tracePt t="52545" x="3441700" y="5218113"/>
          <p14:tracePt t="52558" x="3467100" y="5243513"/>
          <p14:tracePt t="52565" x="3475038" y="5251450"/>
          <p14:tracePt t="52572" x="3492500" y="5268913"/>
          <p14:tracePt t="52581" x="3502025" y="5276850"/>
          <p14:tracePt t="52587" x="3502025" y="5286375"/>
          <p14:tracePt t="52595" x="3509963" y="5302250"/>
          <p14:tracePt t="52607" x="3517900" y="5319713"/>
          <p14:tracePt t="52622" x="3527425" y="5319713"/>
          <p14:tracePt t="52625" x="3527425" y="5327650"/>
          <p14:tracePt t="52639" x="3527425" y="5345113"/>
          <p14:tracePt t="52645" x="3527425" y="5353050"/>
          <p14:tracePt t="52657" x="3527425" y="5362575"/>
          <p14:tracePt t="52661" x="3527425" y="5380038"/>
          <p14:tracePt t="52675" x="3527425" y="5405438"/>
          <p14:tracePt t="52868" x="3527425" y="5395913"/>
          <p14:tracePt t="52878" x="3517900" y="5387975"/>
          <p14:tracePt t="52889" x="3509963" y="5353050"/>
          <p14:tracePt t="52895" x="3502025" y="5327650"/>
          <p14:tracePt t="52909" x="3484563" y="5311775"/>
          <p14:tracePt t="52909" x="3459163" y="5286375"/>
          <p14:tracePt t="52924" x="3408363" y="5268913"/>
          <p14:tracePt t="52927" x="3373438" y="5251450"/>
          <p14:tracePt t="52939" x="3355975" y="5226050"/>
          <p14:tracePt t="52943" x="3340100" y="5200650"/>
          <p14:tracePt t="52949" x="3314700" y="5192713"/>
          <p14:tracePt t="52959" x="3263900" y="5175250"/>
          <p14:tracePt t="52975" x="3211513" y="5157788"/>
          <p14:tracePt t="52975" x="3195638" y="5149850"/>
          <p14:tracePt t="52992" x="3059113" y="5132388"/>
          <p14:tracePt t="52999" x="2949575" y="5116513"/>
          <p14:tracePt t="53009" x="2820988" y="5106988"/>
          <p14:tracePt t="53013" x="2701925" y="5099050"/>
          <p14:tracePt t="53025" x="2566988" y="5099050"/>
          <p14:tracePt t="53029" x="2413000" y="5099050"/>
          <p14:tracePt t="53041" x="2235200" y="5099050"/>
          <p14:tracePt t="53049" x="2065338" y="5099050"/>
          <p14:tracePt t="53058" x="1920875" y="5099050"/>
          <p14:tracePt t="53065" x="1784350" y="5099050"/>
          <p14:tracePt t="53073" x="1665288" y="5099050"/>
          <p14:tracePt t="53079" x="1614488" y="5099050"/>
          <p14:tracePt t="53092" x="1571625" y="5099050"/>
          <p14:tracePt t="53095" x="1555750" y="5099050"/>
          <p14:tracePt t="53125" x="1546225" y="5099050"/>
          <p14:tracePt t="53129" x="1538288" y="5099050"/>
          <p14:tracePt t="53145" x="1530350" y="5124450"/>
          <p14:tracePt t="53165" x="1520825" y="5141913"/>
          <p14:tracePt t="53172" x="1512888" y="5149850"/>
          <p14:tracePt t="53190" x="1512888" y="5167313"/>
          <p14:tracePt t="53195" x="1512888" y="5175250"/>
          <p14:tracePt t="53207" x="1512888" y="5183188"/>
          <p14:tracePt t="53211" x="1512888" y="5192713"/>
          <p14:tracePt t="53223" x="1512888" y="5200650"/>
          <p14:tracePt t="53225" x="1512888" y="5208588"/>
          <p14:tracePt t="53239" x="1512888" y="5226050"/>
          <p14:tracePt t="53256" x="1512888" y="5243513"/>
          <p14:tracePt t="53272" x="1512888" y="5251450"/>
          <p14:tracePt t="53275" x="1512888" y="5276850"/>
          <p14:tracePt t="53289" x="1530350" y="5286375"/>
          <p14:tracePt t="53292" x="1546225" y="5302250"/>
          <p14:tracePt t="53305" x="1589088" y="5327650"/>
          <p14:tracePt t="53308" x="1639888" y="5353050"/>
          <p14:tracePt t="53322" x="1665288" y="5362575"/>
          <p14:tracePt t="53327" x="1716088" y="5370513"/>
          <p14:tracePt t="53331" x="1801813" y="5370513"/>
          <p14:tracePt t="53342" x="1928813" y="5380038"/>
          <p14:tracePt t="53347" x="2073275" y="5387975"/>
          <p14:tracePt t="53358" x="2200275" y="5413375"/>
          <p14:tracePt t="53373" x="2438400" y="5430838"/>
          <p14:tracePt t="53381" x="2524125" y="5430838"/>
          <p14:tracePt t="53388" x="2574925" y="5438775"/>
          <p14:tracePt t="53397" x="2582863" y="5438775"/>
          <p14:tracePt t="53434" x="2592388" y="5438775"/>
          <p14:tracePt t="53457" x="2592388" y="5430838"/>
          <p14:tracePt t="53464" x="2592388" y="5413375"/>
          <p14:tracePt t="53474" x="2592388" y="5387975"/>
          <p14:tracePt t="53486" x="2592388" y="5353050"/>
          <p14:tracePt t="53493" x="2592388" y="5345113"/>
          <p14:tracePt t="53499" x="2592388" y="5311775"/>
          <p14:tracePt t="53506" x="2582863" y="5286375"/>
          <p14:tracePt t="53525" x="2582863" y="5276850"/>
          <p14:tracePt t="53529" x="2574925" y="5251450"/>
          <p14:tracePt t="53542" x="2574925" y="5243513"/>
          <p14:tracePt t="53549" x="2574925" y="5235575"/>
          <p14:tracePt t="53556" x="2566988" y="5218113"/>
          <p14:tracePt t="53563" x="2566988" y="5192713"/>
          <p14:tracePt t="53575" x="2566988" y="5183188"/>
          <p14:tracePt t="53579" x="2557463" y="5167313"/>
          <p14:tracePt t="53591" x="2549525" y="5132388"/>
          <p14:tracePt t="53593" x="2516188" y="5099050"/>
          <p14:tracePt t="53606" x="2506663" y="5048250"/>
          <p14:tracePt t="53613" x="2498725" y="5038725"/>
          <p14:tracePt t="53622" x="2498725" y="5022850"/>
          <p14:tracePt t="53629" x="2489200" y="4972050"/>
          <p14:tracePt t="53639" x="2489200" y="4946650"/>
          <p14:tracePt t="53645" x="2489200" y="4929188"/>
          <p14:tracePt t="53658" x="2489200" y="4911725"/>
          <p14:tracePt t="53659" x="2489200" y="4886325"/>
          <p14:tracePt t="53673" x="2489200" y="4868863"/>
          <p14:tracePt t="53675" x="2489200" y="4852988"/>
          <p14:tracePt t="53688" x="2489200" y="4835525"/>
          <p14:tracePt t="53695" x="2489200" y="4827588"/>
          <p14:tracePt t="53725" x="2489200" y="4818063"/>
          <p14:tracePt t="53741" x="2489200" y="4802188"/>
          <p14:tracePt t="53761" x="2489200" y="4784725"/>
          <p14:tracePt t="53771" x="2489200" y="4775200"/>
          <p14:tracePt t="53779" x="2489200" y="4767263"/>
          <p14:tracePt t="53790" x="2489200" y="4741863"/>
          <p14:tracePt t="53792" x="2481263" y="4733925"/>
          <p14:tracePt t="53806" x="2481263" y="4724400"/>
          <p14:tracePt t="53811" x="2481263" y="4708525"/>
          <p14:tracePt t="53815" x="2473325" y="4673600"/>
          <p14:tracePt t="53841" x="2463800" y="4665663"/>
          <p14:tracePt t="53888" x="2463800" y="4683125"/>
          <p14:tracePt t="53897" x="2463800" y="4708525"/>
          <p14:tracePt t="53909" x="2455863" y="4749800"/>
          <p14:tracePt t="53912" x="2455863" y="4784725"/>
          <p14:tracePt t="53925" x="2455863" y="4810125"/>
          <p14:tracePt t="53929" x="2455863" y="4835525"/>
          <p14:tracePt t="53942" x="2455863" y="4911725"/>
          <p14:tracePt t="53945" x="2455863" y="4987925"/>
          <p14:tracePt t="53957" x="2455863" y="5073650"/>
          <p14:tracePt t="53961" x="2455863" y="5157788"/>
          <p14:tracePt t="53974" x="2455863" y="5251450"/>
          <p14:tracePt t="53975" x="2455863" y="5337175"/>
          <p14:tracePt t="53990" x="2455863" y="5430838"/>
          <p14:tracePt t="53995" x="2455863" y="5481638"/>
          <p14:tracePt t="54007" x="2455863" y="5532438"/>
          <p14:tracePt t="54011" x="2463800" y="5557838"/>
          <p14:tracePt t="54015" x="2463800" y="5591175"/>
          <p14:tracePt t="54025" x="2463800" y="5608638"/>
          <p14:tracePt t="54040" x="2463800" y="5616575"/>
          <p14:tracePt t="54197" x="2455863" y="5616575"/>
          <p14:tracePt t="54207" x="2447925" y="5616575"/>
          <p14:tracePt t="54220" x="2438400" y="5616575"/>
          <p14:tracePt t="54226" x="2422525" y="5634038"/>
          <p14:tracePt t="54241" x="2405063" y="5668963"/>
          <p14:tracePt t="54247" x="2405063" y="5684838"/>
          <p14:tracePt t="54259" x="2397125" y="5702300"/>
          <p14:tracePt t="54263" x="2379663" y="5710238"/>
          <p14:tracePt t="54275" x="2362200" y="5727700"/>
          <p14:tracePt t="54277" x="2354263" y="5735638"/>
          <p14:tracePt t="54288" x="2328863" y="5753100"/>
          <p14:tracePt t="54297" x="2319338" y="5761038"/>
          <p14:tracePt t="54307" x="2319338" y="5770563"/>
          <p14:tracePt t="54313" x="2293938" y="5788025"/>
          <p14:tracePt t="54324" x="2268538" y="5788025"/>
          <p14:tracePt t="54329" x="2252663" y="5788025"/>
          <p14:tracePt t="54342" x="2227263" y="5788025"/>
          <p14:tracePt t="54343" x="2209800" y="5788025"/>
          <p14:tracePt t="54357" x="2184400" y="5788025"/>
          <p14:tracePt t="54359" x="2141538" y="5788025"/>
          <p14:tracePt t="54372" x="2082800" y="5788025"/>
          <p14:tracePt t="54379" x="2022475" y="5788025"/>
          <p14:tracePt t="54390" x="1920875" y="5761038"/>
          <p14:tracePt t="54393" x="1835150" y="5719763"/>
          <p14:tracePt t="54399" x="1758950" y="5676900"/>
          <p14:tracePt t="54409" x="1665288" y="5641975"/>
          <p14:tracePt t="54423" x="1614488" y="5600700"/>
          <p14:tracePt t="54425" x="1563688" y="5549900"/>
          <p14:tracePt t="54441" x="1546225" y="5532438"/>
          <p14:tracePt t="54442" x="1538288" y="5497513"/>
          <p14:tracePt t="54449" x="1520825" y="5464175"/>
          <p14:tracePt t="54459" x="1520825" y="5405438"/>
          <p14:tracePt t="54465" x="1520825" y="5380038"/>
          <p14:tracePt t="54475" x="1520825" y="5319713"/>
          <p14:tracePt t="54479" x="1538288" y="5294313"/>
          <p14:tracePt t="54491" x="1571625" y="5260975"/>
          <p14:tracePt t="54507" x="1639888" y="5208588"/>
          <p14:tracePt t="54508" x="1751013" y="5124450"/>
          <p14:tracePt t="54515" x="1878013" y="5064125"/>
          <p14:tracePt t="54523" x="2005013" y="5005388"/>
          <p14:tracePt t="54529" x="2174875" y="4954588"/>
          <p14:tracePt t="54541" x="2344738" y="4911725"/>
          <p14:tracePt t="54545" x="2489200" y="4886325"/>
          <p14:tracePt t="54557" x="2617788" y="4886325"/>
          <p14:tracePt t="54561" x="2752725" y="4886325"/>
          <p14:tracePt t="54573" x="2897188" y="4894263"/>
          <p14:tracePt t="54581" x="3025775" y="4954588"/>
          <p14:tracePt t="54588" x="3135313" y="5038725"/>
          <p14:tracePt t="54595" x="3228975" y="5106988"/>
          <p14:tracePt t="54606" x="3305175" y="5208588"/>
          <p14:tracePt t="54611" x="3373438" y="5286375"/>
          <p14:tracePt t="54623" x="3449638" y="5395913"/>
          <p14:tracePt t="54625" x="3492500" y="5456238"/>
          <p14:tracePt t="54639" x="3535363" y="5532438"/>
          <p14:tracePt t="54642" x="3568700" y="5575300"/>
          <p14:tracePt t="54655" x="3603625" y="5626100"/>
          <p14:tracePt t="54661" x="3619500" y="5641975"/>
          <p14:tracePt t="54671" x="3636963" y="5659438"/>
          <p14:tracePt t="54747" x="3646488" y="5659438"/>
          <p14:tracePt t="54763" x="3646488" y="5641975"/>
          <p14:tracePt t="54768" x="3636963" y="5616575"/>
          <p14:tracePt t="54778" x="3603625" y="5583238"/>
          <p14:tracePt t="54790" x="3586163" y="5575300"/>
          <p14:tracePt t="54793" x="3552825" y="5557838"/>
          <p14:tracePt t="54807" x="3502025" y="5532438"/>
          <p14:tracePt t="54808" x="3424238" y="5497513"/>
          <p14:tracePt t="54823" x="3322638" y="5456238"/>
          <p14:tracePt t="54827" x="3195638" y="5430838"/>
          <p14:tracePt t="54839" x="3025775" y="5380038"/>
          <p14:tracePt t="54843" x="2805113" y="5337175"/>
          <p14:tracePt t="54849" x="2532063" y="5302250"/>
          <p14:tracePt t="54859" x="2260600" y="5286375"/>
          <p14:tracePt t="54873" x="2030413" y="5286375"/>
          <p14:tracePt t="54876" x="1878013" y="5286375"/>
          <p14:tracePt t="54888" x="1649413" y="5319713"/>
          <p14:tracePt t="54900" x="1555750" y="5380038"/>
          <p14:tracePt t="54909" x="1462088" y="5438775"/>
          <p14:tracePt t="54913" x="1393825" y="5514975"/>
          <p14:tracePt t="54925" x="1343025" y="5591175"/>
          <p14:tracePt t="54929" x="1308100" y="5659438"/>
          <p14:tracePt t="54941" x="1300163" y="5719763"/>
          <p14:tracePt t="54949" x="1292225" y="5745163"/>
          <p14:tracePt t="54955" x="1282700" y="5795963"/>
          <p14:tracePt t="54963" x="1282700" y="5803900"/>
          <p14:tracePt t="54972" x="1282700" y="5829300"/>
          <p14:tracePt t="54979" x="1292225" y="5846763"/>
          <p14:tracePt t="54991" x="1325563" y="5864225"/>
          <p14:tracePt t="54993" x="1343025" y="5872163"/>
          <p14:tracePt t="55008" x="1385888" y="5880100"/>
          <p14:tracePt t="55009" x="1477963" y="5897563"/>
          <p14:tracePt t="55022" x="1581150" y="5922963"/>
          <p14:tracePt t="55029" x="1682750" y="5932488"/>
          <p14:tracePt t="55038" x="1776413" y="5932488"/>
          <p14:tracePt t="55045" x="1895475" y="5932488"/>
          <p14:tracePt t="55049" x="1979613" y="5932488"/>
          <p14:tracePt t="55059" x="2047875" y="5932488"/>
          <p14:tracePt t="55071" x="2116138" y="5932488"/>
          <p14:tracePt t="55075" x="2166938" y="5932488"/>
          <p14:tracePt t="55090" x="2209800" y="5932488"/>
          <p14:tracePt t="55091" x="2252663" y="5932488"/>
          <p14:tracePt t="55105" x="2260600" y="5932488"/>
          <p14:tracePt t="55135" x="2278063" y="5932488"/>
          <p14:tracePt t="55157" x="2303463" y="5940425"/>
          <p14:tracePt t="55170" x="2311400" y="5940425"/>
          <p14:tracePt t="55176" x="2344738" y="5957888"/>
          <p14:tracePt t="55177" x="2379663" y="5957888"/>
          <p14:tracePt t="55188" x="2422525" y="5965825"/>
          <p14:tracePt t="55197" x="2438400" y="5965825"/>
          <p14:tracePt t="55206" x="2481263" y="5965825"/>
          <p14:tracePt t="55213" x="2524125" y="5965825"/>
          <p14:tracePt t="55222" x="2582863" y="5965825"/>
          <p14:tracePt t="55227" x="2633663" y="5965825"/>
          <p14:tracePt t="55238" x="2668588" y="5965825"/>
          <p14:tracePt t="55243" x="2711450" y="5965825"/>
          <p14:tracePt t="55255" x="2736850" y="5965825"/>
          <p14:tracePt t="55259" x="2770188" y="5965825"/>
          <p14:tracePt t="55279" x="2787650" y="5965825"/>
          <p14:tracePt t="56019" x="2805113" y="5965825"/>
          <p14:tracePt t="56030" x="2813050" y="5965825"/>
          <p14:tracePt t="56042" x="2820988" y="5965825"/>
          <p14:tracePt t="56045" x="2838450" y="5965825"/>
          <p14:tracePt t="56058" x="2846388" y="5965825"/>
          <p14:tracePt t="56065" x="2871788" y="5965825"/>
          <p14:tracePt t="56074" x="2906713" y="5957888"/>
          <p14:tracePt t="56081" x="2932113" y="5940425"/>
          <p14:tracePt t="56091" x="2974975" y="5922963"/>
          <p14:tracePt t="56095" x="3067050" y="5897563"/>
          <p14:tracePt t="56108" x="3170238" y="5864225"/>
          <p14:tracePt t="56111" x="3297238" y="5846763"/>
          <p14:tracePt t="56124" x="3441700" y="5821363"/>
          <p14:tracePt t="56125" x="3603625" y="5778500"/>
          <p14:tracePt t="56141" x="3773488" y="5745163"/>
          <p14:tracePt t="56147" x="3968750" y="5702300"/>
          <p14:tracePt t="56158" x="4113213" y="5676900"/>
          <p14:tracePt t="56161" x="4224338" y="5651500"/>
          <p14:tracePt t="56174" x="4308475" y="5641975"/>
          <p14:tracePt t="56190" x="4316413" y="5641975"/>
          <p14:tracePt t="56393" x="4308475" y="5641975"/>
          <p14:tracePt t="57126" x="4300538" y="5634038"/>
          <p14:tracePt t="57136" x="4300538" y="5626100"/>
          <p14:tracePt t="57140" x="4300538" y="5608638"/>
          <p14:tracePt t="57149" x="4300538" y="5583238"/>
          <p14:tracePt t="57158" x="4300538" y="5565775"/>
          <p14:tracePt t="57165" x="4300538" y="5540375"/>
          <p14:tracePt t="57175" x="4300538" y="5514975"/>
          <p14:tracePt t="57181" x="4308475" y="5489575"/>
          <p14:tracePt t="57192" x="4316413" y="5456238"/>
          <p14:tracePt t="57195" x="4325938" y="5421313"/>
          <p14:tracePt t="57207" x="4351338" y="5405438"/>
          <p14:tracePt t="57215" x="4368800" y="5362575"/>
          <p14:tracePt t="57223" x="4384675" y="5327650"/>
          <p14:tracePt t="57231" x="4402138" y="5276850"/>
          <p14:tracePt t="57240" x="4419600" y="5251450"/>
          <p14:tracePt t="57245" x="4427538" y="5208588"/>
          <p14:tracePt t="57257" x="4427538" y="5183188"/>
          <p14:tracePt t="57261" x="4435475" y="5149850"/>
          <p14:tracePt t="57273" x="4445000" y="5106988"/>
          <p14:tracePt t="57275" x="4452938" y="5064125"/>
          <p14:tracePt t="57289" x="4460875" y="5013325"/>
          <p14:tracePt t="57295" x="4460875" y="4979988"/>
          <p14:tracePt t="57307" x="4470400" y="4954588"/>
          <p14:tracePt t="57311" x="4478338" y="4919663"/>
          <p14:tracePt t="57322" x="4478338" y="4894263"/>
          <p14:tracePt t="57327" x="4478338" y="4868863"/>
          <p14:tracePt t="57342" x="4478338" y="4860925"/>
          <p14:tracePt t="57356" x="4478338" y="4843463"/>
          <p14:tracePt t="57372" x="4478338" y="4835525"/>
          <p14:tracePt t="57381" x="4478338" y="4827588"/>
          <p14:tracePt t="57695" x="4478338" y="4868863"/>
          <p14:tracePt t="57706" x="4478338" y="4886325"/>
          <p14:tracePt t="57710" x="4478338" y="4929188"/>
          <p14:tracePt t="57724" x="4478338" y="4979988"/>
          <p14:tracePt t="57729" x="4478338" y="5005388"/>
          <p14:tracePt t="57742" x="4478338" y="5048250"/>
          <p14:tracePt t="57745" x="4478338" y="5099050"/>
          <p14:tracePt t="57757" x="4478338" y="5141913"/>
          <p14:tracePt t="57761" x="4478338" y="5167313"/>
          <p14:tracePt t="57774" x="4478338" y="5226050"/>
          <p14:tracePt t="57775" x="4478338" y="5268913"/>
          <p14:tracePt t="57790" x="4478338" y="5294313"/>
          <p14:tracePt t="57792" x="4478338" y="5345113"/>
          <p14:tracePt t="57809" x="4478338" y="5370513"/>
          <p14:tracePt t="57811" x="4478338" y="5387975"/>
          <p14:tracePt t="57815" x="4495800" y="5405438"/>
          <p14:tracePt t="57825" x="4503738" y="5413375"/>
          <p14:tracePt t="57842" x="4503738" y="5430838"/>
          <p14:tracePt t="57857" x="4503738" y="5438775"/>
          <p14:tracePt t="57873" x="4503738" y="5464175"/>
          <p14:tracePt t="58179" x="4503738" y="5472113"/>
          <p14:tracePt t="58190" x="4503738" y="5481638"/>
          <p14:tracePt t="58194" x="4513263" y="5489575"/>
          <p14:tracePt t="58207" x="4513263" y="5507038"/>
          <p14:tracePt t="58213" x="4513263" y="5532438"/>
          <p14:tracePt t="58224" x="4513263" y="5549900"/>
          <p14:tracePt t="58229" x="4513263" y="5608638"/>
          <p14:tracePt t="58240" x="4513263" y="5626100"/>
          <p14:tracePt t="58245" x="4513263" y="5659438"/>
          <p14:tracePt t="58258" x="4513263" y="5702300"/>
          <p14:tracePt t="58259" x="4513263" y="5735638"/>
          <p14:tracePt t="58273" x="4513263" y="5745163"/>
          <p14:tracePt t="58275" x="4513263" y="5753100"/>
          <p14:tracePt t="58291" x="4513263" y="5761038"/>
          <p14:tracePt t="58295" x="4513263" y="5770563"/>
          <p14:tracePt t="58308" x="4513263" y="5778500"/>
          <p14:tracePt t="58329" x="4513263" y="5788025"/>
          <p14:tracePt t="58512" x="4513263" y="5778500"/>
          <p14:tracePt t="58521" x="4529138" y="5745163"/>
          <p14:tracePt t="58537" x="4538663" y="5710238"/>
          <p14:tracePt t="58547" x="4538663" y="5668963"/>
          <p14:tracePt t="58557" x="4546600" y="5608638"/>
          <p14:tracePt t="58562" x="4546600" y="5591175"/>
          <p14:tracePt t="58575" x="4554538" y="5540375"/>
          <p14:tracePt t="58577" x="4572000" y="5464175"/>
          <p14:tracePt t="58590" x="4579938" y="5405438"/>
          <p14:tracePt t="58593" x="4589463" y="5319713"/>
          <p14:tracePt t="58608" x="4589463" y="5251450"/>
          <p14:tracePt t="58613" x="4589463" y="5149850"/>
          <p14:tracePt t="58623" x="4589463" y="5091113"/>
          <p14:tracePt t="58627" x="4589463" y="5038725"/>
          <p14:tracePt t="58640" x="4597400" y="5005388"/>
          <p14:tracePt t="58643" x="4605338" y="4972050"/>
          <p14:tracePt t="58658" x="4605338" y="4962525"/>
          <p14:tracePt t="58658" x="4605338" y="4954588"/>
          <p14:tracePt t="58676" x="4605338" y="4911725"/>
          <p14:tracePt t="58693" x="4605338" y="4894263"/>
          <p14:tracePt t="58697" x="4605338" y="4886325"/>
          <p14:tracePt t="58709" x="4605338" y="4868863"/>
          <p14:tracePt t="58713" x="4605338" y="4843463"/>
          <p14:tracePt t="58725" x="4605338" y="4818063"/>
          <p14:tracePt t="58741" x="4605338" y="4792663"/>
          <p14:tracePt t="58742" x="4605338" y="4759325"/>
          <p14:tracePt t="58749" x="4605338" y="4716463"/>
          <p14:tracePt t="58755" x="4597400" y="4657725"/>
          <p14:tracePt t="58763" x="4572000" y="4605338"/>
          <p14:tracePt t="58775" x="4546600" y="4521200"/>
          <p14:tracePt t="58779" x="4495800" y="4445000"/>
          <p14:tracePt t="58791" x="4445000" y="4333875"/>
          <p14:tracePt t="58795" x="4394200" y="4257675"/>
          <p14:tracePt t="58806" x="4351338" y="4171950"/>
          <p14:tracePt t="58813" x="4291013" y="4095750"/>
          <p14:tracePt t="58822" x="4249738" y="4002088"/>
          <p14:tracePt t="58829" x="4232275" y="3925888"/>
          <p14:tracePt t="58839" x="4197350" y="3841750"/>
          <p14:tracePt t="58845" x="4171950" y="3748088"/>
          <p14:tracePt t="58857" x="4156075" y="3662363"/>
          <p14:tracePt t="58859" x="4113213" y="3543300"/>
          <p14:tracePt t="58872" x="4095750" y="3459163"/>
          <p14:tracePt t="58877" x="4070350" y="3373438"/>
          <p14:tracePt t="58888" x="4027488" y="3263900"/>
          <p14:tracePt t="58895" x="3994150" y="3160713"/>
          <p14:tracePt t="58899" x="3986213" y="3094038"/>
          <p14:tracePt t="58909" x="3951288" y="3025775"/>
          <p14:tracePt t="58926" x="3943350" y="3000375"/>
          <p14:tracePt t="59092" x="3951288" y="3000375"/>
          <p14:tracePt t="59102" x="4019550" y="2990850"/>
          <p14:tracePt t="59108" x="4079875" y="2982913"/>
          <p14:tracePt t="59125" x="4130675" y="2974975"/>
          <p14:tracePt t="59125" x="4171950" y="2957513"/>
          <p14:tracePt t="59140" x="4197350" y="2940050"/>
          <p14:tracePt t="59143" x="4214813" y="2922588"/>
          <p14:tracePt t="59147" x="4224338" y="2897188"/>
          <p14:tracePt t="59159" x="4232275" y="2863850"/>
          <p14:tracePt t="59161" x="4232275" y="2820988"/>
          <p14:tracePt t="59175" x="4232275" y="2795588"/>
          <p14:tracePt t="59189" x="4232275" y="2711450"/>
          <p14:tracePt t="59197" x="4232275" y="2668588"/>
          <p14:tracePt t="59207" x="4232275" y="2625725"/>
          <p14:tracePt t="59213" x="4232275" y="2592388"/>
          <p14:tracePt t="59225" x="4206875" y="2549525"/>
          <p14:tracePt t="59229" x="4189413" y="2506663"/>
          <p14:tracePt t="59243" x="4181475" y="2473325"/>
          <p14:tracePt t="59258" x="4171950" y="2463800"/>
          <p14:tracePt t="59392" x="4171950" y="2455863"/>
          <p14:tracePt t="59426" x="4171950" y="2447925"/>
          <p14:tracePt t="59435" x="4189413" y="2447925"/>
          <p14:tracePt t="59445" x="4206875" y="2447925"/>
          <p14:tracePt t="59458" x="4214813" y="2422525"/>
          <p14:tracePt t="59474" x="4224338" y="2405063"/>
          <p14:tracePt t="59481" x="4232275" y="2397125"/>
          <p14:tracePt t="59492" x="4240213" y="2397125"/>
          <p14:tracePt t="59495" x="4240213" y="2387600"/>
          <p14:tracePt t="59509" x="4240213" y="2362200"/>
          <p14:tracePt t="59511" x="4240213" y="2336800"/>
          <p14:tracePt t="59523" x="4240213" y="2303463"/>
          <p14:tracePt t="59531" x="4240213" y="2278063"/>
          <p14:tracePt t="59540" x="4240213" y="2260600"/>
          <p14:tracePt t="59547" x="4240213" y="2235200"/>
          <p14:tracePt t="59557" x="4240213" y="2184400"/>
          <p14:tracePt t="59561" x="4240213" y="2124075"/>
          <p14:tracePt t="59573" x="4240213" y="2065338"/>
          <p14:tracePt t="59577" x="4240213" y="2022475"/>
          <p14:tracePt t="59589" x="4240213" y="1979613"/>
          <p14:tracePt t="59594" x="4240213" y="1938338"/>
          <p14:tracePt t="59607" x="4240213" y="1885950"/>
          <p14:tracePt t="59609" x="4240213" y="1870075"/>
          <p14:tracePt t="59622" x="4232275" y="1852613"/>
          <p14:tracePt t="59629" x="4224338" y="1827213"/>
          <p14:tracePt t="59643" x="4224338" y="1809750"/>
          <p14:tracePt t="59760" x="4224338" y="1801813"/>
          <p14:tracePt t="59779" x="4224338" y="1793875"/>
          <p14:tracePt t="59791" x="4224338" y="1776413"/>
          <p14:tracePt t="59799" x="4240213" y="1776413"/>
          <p14:tracePt t="59808" x="4257675" y="1766888"/>
          <p14:tracePt t="59825" x="4275138" y="1758950"/>
          <p14:tracePt t="59831" x="4283075" y="1751013"/>
          <p14:tracePt t="59842" x="4341813" y="1741488"/>
          <p14:tracePt t="59847" x="4351338" y="1733550"/>
          <p14:tracePt t="59858" x="4351338" y="1716088"/>
          <p14:tracePt t="59873" x="4351338" y="1708150"/>
          <p14:tracePt t="59879" x="4351338" y="1700213"/>
          <p14:tracePt t="59893" x="4351338" y="1682750"/>
          <p14:tracePt t="59899" x="4351338" y="1657350"/>
          <p14:tracePt t="59910" x="4351338" y="1639888"/>
          <p14:tracePt t="59923" x="4351338" y="1631950"/>
          <p14:tracePt t="59925" x="4351338" y="1622425"/>
          <p14:tracePt t="59939" x="4351338" y="1606550"/>
          <p14:tracePt t="59941" x="4351338" y="1589088"/>
          <p14:tracePt t="59959" x="4351338" y="1571625"/>
          <p14:tracePt t="59965" x="4351338" y="1555750"/>
          <p14:tracePt t="59975" x="4351338" y="1546225"/>
          <p14:tracePt t="59979" x="4351338" y="1538288"/>
          <p14:tracePt t="59991" x="4351338" y="1530350"/>
          <p14:tracePt t="60009" x="4351338" y="1520825"/>
          <p14:tracePt t="60182" x="4351338" y="1512888"/>
          <p14:tracePt t="60197" x="4359275" y="1512888"/>
          <p14:tracePt t="60209" x="4368800" y="1495425"/>
          <p14:tracePt t="60268" x="4376738" y="1495425"/>
          <p14:tracePt t="60393" x="4384675" y="1487488"/>
          <p14:tracePt t="60409" x="4394200" y="1487488"/>
          <p14:tracePt t="61271" x="4402138" y="1477963"/>
          <p14:tracePt t="62849" x="4410075" y="1477963"/>
          <p14:tracePt t="62857" x="4427538" y="1470025"/>
          <p14:tracePt t="62865" x="4427538" y="1462088"/>
          <p14:tracePt t="62879" x="4435475" y="1444625"/>
          <p14:tracePt t="63310" x="4452938" y="1444625"/>
          <p14:tracePt t="63319" x="4486275" y="1436688"/>
          <p14:tracePt t="63324" x="4513263" y="1436688"/>
          <p14:tracePt t="63341" x="4589463" y="1427163"/>
          <p14:tracePt t="63342" x="4708525" y="1427163"/>
          <p14:tracePt t="63349" x="4860925" y="1427163"/>
          <p14:tracePt t="63359" x="4997450" y="1427163"/>
          <p14:tracePt t="63363" x="5141913" y="1427163"/>
          <p14:tracePt t="63375" x="5251450" y="1427163"/>
          <p14:tracePt t="63379" x="5353050" y="1427163"/>
          <p14:tracePt t="63390" x="5438775" y="1427163"/>
          <p14:tracePt t="63399" x="5524500" y="1427163"/>
          <p14:tracePt t="63408" x="5583238" y="1427163"/>
          <p14:tracePt t="63415" x="5634038" y="1427163"/>
          <p14:tracePt t="63422" x="5694363" y="1427163"/>
          <p14:tracePt t="63429" x="5770563" y="1436688"/>
          <p14:tracePt t="63441" x="5821363" y="1462088"/>
          <p14:tracePt t="63445" x="5915025" y="1470025"/>
          <p14:tracePt t="63457" x="6016625" y="1495425"/>
          <p14:tracePt t="63459" x="6102350" y="1495425"/>
          <p14:tracePt t="63473" x="6203950" y="1504950"/>
          <p14:tracePt t="63479" x="6330950" y="1530350"/>
          <p14:tracePt t="63490" x="6450013" y="1538288"/>
          <p14:tracePt t="63495" x="6561138" y="1546225"/>
          <p14:tracePt t="63499" x="6680200" y="1563688"/>
          <p14:tracePt t="63509" x="6789738" y="1571625"/>
          <p14:tracePt t="63522" x="6891338" y="1571625"/>
          <p14:tracePt t="63525" x="6994525" y="1581150"/>
          <p14:tracePt t="63538" x="7061200" y="1581150"/>
          <p14:tracePt t="63542" x="7104063" y="1581150"/>
          <p14:tracePt t="63555" x="7146925" y="1581150"/>
          <p14:tracePt t="63561" x="7189788" y="1581150"/>
          <p14:tracePt t="63565" x="7240588" y="1581150"/>
          <p14:tracePt t="63575" x="7283450" y="1581150"/>
          <p14:tracePt t="63581" x="7324725" y="1581150"/>
          <p14:tracePt t="63592" x="7385050" y="1597025"/>
          <p14:tracePt t="63607" x="7529513" y="1622425"/>
          <p14:tracePt t="63615" x="7605713" y="1639888"/>
          <p14:tracePt t="63622" x="7681913" y="1649413"/>
          <p14:tracePt t="63631" x="7767638" y="1657350"/>
          <p14:tracePt t="63642" x="7835900" y="1657350"/>
          <p14:tracePt t="63647" x="7912100" y="1665288"/>
          <p14:tracePt t="63659" x="7945438" y="1674813"/>
          <p14:tracePt t="63661" x="8005763" y="1682750"/>
          <p14:tracePt t="63671" x="8031163" y="1690688"/>
          <p14:tracePt t="63681" x="8064500" y="1700213"/>
          <p14:tracePt t="63688" x="8081963" y="1700213"/>
          <p14:tracePt t="63697" x="8099425" y="1700213"/>
          <p14:tracePt t="63711" x="8107363" y="1700213"/>
          <p14:tracePt t="63824" x="8115300" y="1708150"/>
          <p14:tracePt t="63835" x="8124825" y="1733550"/>
          <p14:tracePt t="63838" x="8124825" y="1766888"/>
          <p14:tracePt t="63849" x="8140700" y="1784350"/>
          <p14:tracePt t="63860" x="8150225" y="1809750"/>
          <p14:tracePt t="63863" x="8166100" y="1852613"/>
          <p14:tracePt t="63875" x="8191500" y="1911350"/>
          <p14:tracePt t="63879" x="8208963" y="2005013"/>
          <p14:tracePt t="63888" x="8226425" y="2090738"/>
          <p14:tracePt t="63899" x="8259763" y="2192338"/>
          <p14:tracePt t="63904" x="8294688" y="2293938"/>
          <p14:tracePt t="63913" x="8328025" y="2397125"/>
          <p14:tracePt t="63921" x="8362950" y="2489200"/>
          <p14:tracePt t="63929" x="8378825" y="2592388"/>
          <p14:tracePt t="63940" x="8413750" y="2676525"/>
          <p14:tracePt t="63943" x="8447088" y="2770188"/>
          <p14:tracePt t="63955" x="8480425" y="2855913"/>
          <p14:tracePt t="63959" x="8489950" y="2914650"/>
          <p14:tracePt t="63971" x="8515350" y="3000375"/>
          <p14:tracePt t="63979" x="8548688" y="3076575"/>
          <p14:tracePt t="63988" x="8558213" y="3152775"/>
          <p14:tracePt t="63994" x="8566150" y="3228975"/>
          <p14:tracePt t="63999" x="8566150" y="3279775"/>
          <p14:tracePt t="64009" x="8574088" y="3355975"/>
          <p14:tracePt t="64021" x="8574088" y="3424238"/>
          <p14:tracePt t="64026" x="8574088" y="3509963"/>
          <p14:tracePt t="64039" x="8574088" y="3646488"/>
          <p14:tracePt t="64049" x="8583613" y="3705225"/>
          <p14:tracePt t="64060" x="8599488" y="3773488"/>
          <p14:tracePt t="64065" x="8609013" y="3849688"/>
          <p14:tracePt t="64076" x="8609013" y="3908425"/>
          <p14:tracePt t="64079" x="8609013" y="3951288"/>
          <p14:tracePt t="64089" x="8609013" y="3994150"/>
          <p14:tracePt t="64107" x="8616950" y="4095750"/>
          <p14:tracePt t="64115" x="8624888" y="4146550"/>
          <p14:tracePt t="64121" x="8651875" y="4232275"/>
          <p14:tracePt t="64131" x="8659813" y="4308475"/>
          <p14:tracePt t="64143" x="8667750" y="4394200"/>
          <p14:tracePt t="64145" x="8677275" y="4478338"/>
          <p14:tracePt t="64155" x="8693150" y="4579938"/>
          <p14:tracePt t="64161" x="8702675" y="4648200"/>
          <p14:tracePt t="64172" x="8710613" y="4724400"/>
          <p14:tracePt t="64181" x="8718550" y="4767263"/>
          <p14:tracePt t="64188" x="8718550" y="4784725"/>
          <p14:tracePt t="64197" x="8718550" y="4818063"/>
          <p14:tracePt t="64205" x="8718550" y="4843463"/>
          <p14:tracePt t="64212" x="8718550" y="4868863"/>
          <p14:tracePt t="64222" x="8718550" y="4894263"/>
          <p14:tracePt t="64228" x="8718550" y="4911725"/>
          <p14:tracePt t="64238" x="8718550" y="4946650"/>
          <p14:tracePt t="64241" x="8718550" y="4979988"/>
          <p14:tracePt t="64256" x="8710613" y="5005388"/>
          <p14:tracePt t="64262" x="8702675" y="5056188"/>
          <p14:tracePt t="64272" x="8685213" y="5116513"/>
          <p14:tracePt t="64278" x="8667750" y="5157788"/>
          <p14:tracePt t="64281" x="8659813" y="5200650"/>
          <p14:tracePt t="64294" x="8634413" y="5276850"/>
          <p14:tracePt t="64306" x="8599488" y="5353050"/>
          <p14:tracePt t="64309" x="8566150" y="5456238"/>
          <p14:tracePt t="64322" x="8489950" y="5676900"/>
          <p14:tracePt t="64331" x="8455025" y="5778500"/>
          <p14:tracePt t="64344" x="8421688" y="5864225"/>
          <p14:tracePt t="64347" x="8388350" y="5965825"/>
          <p14:tracePt t="64360" x="8362950" y="6042025"/>
          <p14:tracePt t="64363" x="8345488" y="6118225"/>
          <p14:tracePt t="64375" x="8310563" y="6169025"/>
          <p14:tracePt t="64389" x="8277225" y="6280150"/>
          <p14:tracePt t="64397" x="8259763" y="6297613"/>
          <p14:tracePt t="64406" x="8251825" y="6330950"/>
          <p14:tracePt t="64413" x="8243888" y="6338888"/>
          <p14:tracePt t="64425" x="8234363" y="6356350"/>
          <p14:tracePt t="64427" x="8226425" y="6356350"/>
          <p14:tracePt t="64439" x="8208963" y="6373813"/>
          <p14:tracePt t="64455" x="8175625" y="6391275"/>
          <p14:tracePt t="64463" x="8158163" y="6391275"/>
          <p14:tracePt t="64472" x="8124825" y="6407150"/>
          <p14:tracePt t="64479" x="8081963" y="6416675"/>
          <p14:tracePt t="64488" x="8031163" y="6450013"/>
          <p14:tracePt t="64491" x="7996238" y="6450013"/>
          <p14:tracePt t="64506" x="7962900" y="6475413"/>
          <p14:tracePt t="64511" x="7920038" y="6483350"/>
          <p14:tracePt t="64522" x="7886700" y="6500813"/>
          <p14:tracePt t="64527" x="7851775" y="6510338"/>
          <p14:tracePt t="64531" x="7793038" y="6510338"/>
          <p14:tracePt t="64543" x="7767638" y="6518275"/>
          <p14:tracePt t="64556" x="7742238" y="6518275"/>
          <p14:tracePt t="64559" x="7673975" y="6526213"/>
          <p14:tracePt t="64573" x="7597775" y="6535738"/>
          <p14:tracePt t="64576" x="7529513" y="6551613"/>
          <p14:tracePt t="64589" x="7427913" y="6561138"/>
          <p14:tracePt t="64593" x="7342188" y="6561138"/>
          <p14:tracePt t="64597" x="7240588" y="6561138"/>
          <p14:tracePt t="64609" x="7129463" y="6561138"/>
          <p14:tracePt t="64613" x="7002463" y="6561138"/>
          <p14:tracePt t="64626" x="6858000" y="6561138"/>
          <p14:tracePt t="64640" x="6611938" y="6561138"/>
          <p14:tracePt t="64647" x="6492875" y="6561138"/>
          <p14:tracePt t="64657" x="6381750" y="6561138"/>
          <p14:tracePt t="64663" x="6280150" y="6561138"/>
          <p14:tracePt t="64675" x="6194425" y="6561138"/>
          <p14:tracePt t="64677" x="6102350" y="6561138"/>
          <p14:tracePt t="64690" x="6042025" y="6561138"/>
          <p14:tracePt t="64693" x="5965825" y="6561138"/>
          <p14:tracePt t="64707" x="5922963" y="6561138"/>
          <p14:tracePt t="64709" x="5864225" y="6551613"/>
          <p14:tracePt t="64721" x="5821363" y="6551613"/>
          <p14:tracePt t="64729" x="5761038" y="6535738"/>
          <p14:tracePt t="64742" x="5727700" y="6535738"/>
          <p14:tracePt t="64745" x="5676900" y="6535738"/>
          <p14:tracePt t="64749" x="5634038" y="6535738"/>
          <p14:tracePt t="64759" x="5591175" y="6535738"/>
          <p14:tracePt t="64772" x="5532438" y="6535738"/>
          <p14:tracePt t="64776" x="5489575" y="6535738"/>
          <p14:tracePt t="64789" x="5370513" y="6535738"/>
          <p14:tracePt t="64799" x="5311775" y="6535738"/>
          <p14:tracePt t="64811" x="5286375" y="6535738"/>
          <p14:tracePt t="64815" x="5243513" y="6535738"/>
          <p14:tracePt t="64826" x="5208588" y="6535738"/>
          <p14:tracePt t="64885" x="5200650" y="6535738"/>
          <p14:tracePt t="64897" x="5192713" y="6535738"/>
          <p14:tracePt t="64903" x="5183188" y="6526213"/>
          <p14:tracePt t="64920" x="5175250" y="6526213"/>
          <p14:tracePt t="64928" x="5167313" y="6518275"/>
          <p14:tracePt t="64939" x="5157788" y="6510338"/>
          <p14:tracePt t="64942" x="5149850" y="6500813"/>
          <p14:tracePt t="64947" x="5132388" y="6492875"/>
          <p14:tracePt t="64963" x="5132388" y="6483350"/>
          <p14:tracePt t="64973" x="5124450" y="6483350"/>
          <p14:tracePt t="64989" x="5116513" y="6475413"/>
          <p14:tracePt t="65007" x="5116513" y="6467475"/>
          <p14:tracePt t="65013" x="5106988" y="6450013"/>
          <p14:tracePt t="65024" x="5106988" y="6442075"/>
          <p14:tracePt t="65029" x="5106988" y="6432550"/>
          <p14:tracePt t="65042" x="5099050" y="6424613"/>
          <p14:tracePt t="65049" x="5091113" y="6391275"/>
          <p14:tracePt t="65056" x="5073650" y="6356350"/>
          <p14:tracePt t="65063" x="5064125" y="6305550"/>
          <p14:tracePt t="65072" x="5056188" y="6297613"/>
          <p14:tracePt t="65079" x="5048250" y="6272213"/>
          <p14:tracePt t="65091" x="5038725" y="6237288"/>
          <p14:tracePt t="65093" x="5005388" y="6178550"/>
          <p14:tracePt t="65106" x="4987925" y="6110288"/>
          <p14:tracePt t="65109" x="4946650" y="6008688"/>
          <p14:tracePt t="65123" x="4919663" y="5948363"/>
          <p14:tracePt t="65129" x="4886325" y="5864225"/>
          <p14:tracePt t="65140" x="4843463" y="5770563"/>
          <p14:tracePt t="65145" x="4784725" y="5676900"/>
          <p14:tracePt t="65149" x="4749800" y="5591175"/>
          <p14:tracePt t="65159" x="4716463" y="5497513"/>
          <p14:tracePt t="65173" x="4673600" y="5421313"/>
          <p14:tracePt t="65175" x="4657725" y="5345113"/>
          <p14:tracePt t="65192" x="4622800" y="5226050"/>
          <p14:tracePt t="65199" x="4614863" y="5183188"/>
          <p14:tracePt t="65209" x="4605338" y="5124450"/>
          <p14:tracePt t="65215" x="4605338" y="5048250"/>
          <p14:tracePt t="65225" x="4605338" y="5005388"/>
          <p14:tracePt t="65229" x="4605338" y="4937125"/>
          <p14:tracePt t="65242" x="4605338" y="4878388"/>
          <p14:tracePt t="65249" x="4605338" y="4810125"/>
          <p14:tracePt t="65257" x="4605338" y="4749800"/>
          <p14:tracePt t="65265" x="4605338" y="4673600"/>
          <p14:tracePt t="65273" x="4597400" y="4605338"/>
          <p14:tracePt t="65281" x="4597400" y="4529138"/>
          <p14:tracePt t="65292" x="4597400" y="4460875"/>
          <p14:tracePt t="65295" x="4597400" y="4394200"/>
          <p14:tracePt t="65307" x="4597400" y="4308475"/>
          <p14:tracePt t="65311" x="4597400" y="4206875"/>
          <p14:tracePt t="65322" x="4597400" y="4105275"/>
          <p14:tracePt t="65331" x="4597400" y="3976688"/>
          <p14:tracePt t="65338" x="4622800" y="3849688"/>
          <p14:tracePt t="65345" x="4648200" y="3722688"/>
          <p14:tracePt t="65355" x="4657725" y="3578225"/>
          <p14:tracePt t="65361" x="4665663" y="3441700"/>
          <p14:tracePt t="65372" x="4708525" y="3297238"/>
          <p14:tracePt t="65377" x="4724400" y="3135313"/>
          <p14:tracePt t="65388" x="4759325" y="2949575"/>
          <p14:tracePt t="65391" x="4784725" y="2778125"/>
          <p14:tracePt t="65406" x="4810125" y="2617788"/>
          <p14:tracePt t="65411" x="4827588" y="2481263"/>
          <p14:tracePt t="65423" x="4843463" y="2336800"/>
          <p14:tracePt t="65427" x="4852988" y="2209800"/>
          <p14:tracePt t="65431" x="4860925" y="2108200"/>
          <p14:tracePt t="65442" x="4860925" y="2022475"/>
          <p14:tracePt t="65454" x="4878388" y="1963738"/>
          <p14:tracePt t="65458" x="4878388" y="1903413"/>
          <p14:tracePt t="65471" x="4878388" y="1860550"/>
          <p14:tracePt t="65475" x="4878388" y="1844675"/>
          <p14:tracePt t="65491" x="4878388" y="1819275"/>
          <p14:tracePt t="65513" x="4886325" y="1809750"/>
          <p14:tracePt t="65555" x="4894263" y="1801813"/>
          <p14:tracePt t="65559" x="4894263" y="1793875"/>
          <p14:tracePt t="65762" x="4903788" y="1793875"/>
          <p14:tracePt t="65772" x="4919663" y="1751013"/>
          <p14:tracePt t="65776" x="4946650" y="1725613"/>
          <p14:tracePt t="65790" x="4997450" y="1657350"/>
          <p14:tracePt t="65792" x="5022850" y="1622425"/>
          <p14:tracePt t="65807" x="5048250" y="1597025"/>
          <p14:tracePt t="65812" x="5091113" y="1538288"/>
          <p14:tracePt t="65823" x="5132388" y="1470025"/>
          <p14:tracePt t="65825" x="5200650" y="1427163"/>
          <p14:tracePt t="65842" x="5268913" y="1350963"/>
          <p14:tracePt t="65842" x="5345113" y="1282700"/>
          <p14:tracePt t="65849" x="5421313" y="1241425"/>
          <p14:tracePt t="65858" x="5497513" y="1198563"/>
          <p14:tracePt t="65865" x="5549900" y="1163638"/>
          <p14:tracePt t="65875" x="5600700" y="1147763"/>
          <p14:tracePt t="65881" x="5634038" y="1130300"/>
          <p14:tracePt t="65893" x="5676900" y="1122363"/>
          <p14:tracePt t="65897" x="5727700" y="1122363"/>
          <p14:tracePt t="65910" x="5753100" y="1122363"/>
          <p14:tracePt t="65926" x="5880100" y="1122363"/>
          <p14:tracePt t="65931" x="5965825" y="1122363"/>
          <p14:tracePt t="65940" x="6076950" y="1122363"/>
          <p14:tracePt t="65947" x="6178550" y="1147763"/>
          <p14:tracePt t="65958" x="6313488" y="1181100"/>
          <p14:tracePt t="65961" x="6457950" y="1231900"/>
          <p14:tracePt t="65972" x="6713538" y="1292225"/>
          <p14:tracePt t="65977" x="6977063" y="1376363"/>
          <p14:tracePt t="65989" x="7248525" y="1477963"/>
          <p14:tracePt t="65997" x="7512050" y="1555750"/>
          <p14:tracePt t="66006" x="7742238" y="1614488"/>
          <p14:tracePt t="66011" x="7886700" y="1665288"/>
          <p14:tracePt t="66021" x="8021638" y="1716088"/>
          <p14:tracePt t="66027" x="8107363" y="1751013"/>
          <p14:tracePt t="66038" x="8115300" y="1758950"/>
          <p14:tracePt t="66097" x="8115300" y="1766888"/>
          <p14:tracePt t="66107" x="8115300" y="1776413"/>
          <p14:tracePt t="66113" x="8107363" y="1784350"/>
          <p14:tracePt t="66126" x="8099425" y="1793875"/>
          <p14:tracePt t="66138" x="8074025" y="1801813"/>
          <p14:tracePt t="66360" x="8074025" y="1793875"/>
          <p14:tracePt t="66371" x="8081963" y="1793875"/>
          <p14:tracePt t="66567" x="8064500" y="1793875"/>
          <p14:tracePt t="66575" x="8013700" y="1809750"/>
          <p14:tracePt t="66583" x="7912100" y="1844675"/>
          <p14:tracePt t="66593" x="7767638" y="1878013"/>
          <p14:tracePt t="66597" x="7613650" y="1903413"/>
          <p14:tracePt t="66605" x="7324725" y="1971675"/>
          <p14:tracePt t="66613" x="7078663" y="2014538"/>
          <p14:tracePt t="66625" x="6764338" y="2065338"/>
          <p14:tracePt t="66629" x="6457950" y="2116138"/>
          <p14:tracePt t="66642" x="6169025" y="2133600"/>
          <p14:tracePt t="66643" x="5897563" y="2149475"/>
          <p14:tracePt t="66658" x="5684838" y="2166938"/>
          <p14:tracePt t="66663" x="5549900" y="2174875"/>
          <p14:tracePt t="66674" x="5446713" y="2174875"/>
          <p14:tracePt t="66679" x="5430838" y="2174875"/>
          <p14:tracePt t="66688" x="5421313" y="2174875"/>
          <p14:tracePt t="66836" x="5446713" y="2159000"/>
          <p14:tracePt t="66845" x="5456238" y="2159000"/>
          <p14:tracePt t="66854" x="5507038" y="2141538"/>
          <p14:tracePt t="66860" x="5540375" y="2133600"/>
          <p14:tracePt t="66870" x="5600700" y="2108200"/>
          <p14:tracePt t="66876" x="5626100" y="2098675"/>
          <p14:tracePt t="66888" x="5659438" y="2082800"/>
          <p14:tracePt t="66894" x="5676900" y="2082800"/>
          <p14:tracePt t="66908" x="5719763" y="2073275"/>
          <p14:tracePt t="66911" x="5753100" y="2065338"/>
          <p14:tracePt t="66915" x="5813425" y="2065338"/>
          <p14:tracePt t="66926" x="5854700" y="2065338"/>
          <p14:tracePt t="66931" x="5864225" y="2065338"/>
          <p14:tracePt t="67077" x="5854700" y="2065338"/>
          <p14:tracePt t="67087" x="5813425" y="2065338"/>
          <p14:tracePt t="67093" x="5795963" y="2065338"/>
          <p14:tracePt t="67107" x="5770563" y="2065338"/>
          <p14:tracePt t="67109" x="5735638" y="2065338"/>
          <p14:tracePt t="67124" x="5684838" y="2065338"/>
          <p14:tracePt t="67127" x="5668963" y="2065338"/>
          <p14:tracePt t="67140" x="5641975" y="2082800"/>
          <p14:tracePt t="67143" x="5641975" y="2090738"/>
          <p14:tracePt t="67147" x="5634038" y="2090738"/>
          <p14:tracePt t="67158" x="5626100" y="2090738"/>
          <p14:tracePt t="67219" x="5626100" y="2098675"/>
          <p14:tracePt t="67235" x="5634038" y="2108200"/>
          <p14:tracePt t="67243" x="5668963" y="2116138"/>
          <p14:tracePt t="67248" x="5694363" y="2124075"/>
          <p14:tracePt t="67260" x="5735638" y="2124075"/>
          <p14:tracePt t="67263" x="5803900" y="2133600"/>
          <p14:tracePt t="67275" x="5905500" y="2133600"/>
          <p14:tracePt t="67292" x="6169025" y="2149475"/>
          <p14:tracePt t="67299" x="6330950" y="2149475"/>
          <p14:tracePt t="67307" x="6467475" y="2159000"/>
          <p14:tracePt t="67324" x="6680200" y="2184400"/>
          <p14:tracePt t="67331" x="6731000" y="2192338"/>
          <p14:tracePt t="67352" x="6738938" y="2192338"/>
          <p14:tracePt t="67371" x="6746875" y="2209800"/>
          <p14:tracePt t="67454" x="6746875" y="2217738"/>
          <p14:tracePt t="67471" x="6746875" y="2227263"/>
          <p14:tracePt t="67497" x="6738938" y="2235200"/>
          <p14:tracePt t="67513" x="6731000" y="2235200"/>
          <p14:tracePt t="67534" x="6721475" y="2243138"/>
          <p14:tracePt t="67544" x="6713538" y="2243138"/>
          <p14:tracePt t="67547" x="6705600" y="2243138"/>
          <p14:tracePt t="67559" x="6696075" y="2243138"/>
          <p14:tracePt t="67565" x="6688138" y="2243138"/>
          <p14:tracePt t="67575" x="6680200" y="2243138"/>
          <p14:tracePt t="67595" x="6670675" y="2252663"/>
          <p14:tracePt t="67756" x="6688138" y="2252663"/>
          <p14:tracePt t="67763" x="6731000" y="2243138"/>
          <p14:tracePt t="67772" x="6756400" y="2235200"/>
          <p14:tracePt t="67781" x="6789738" y="2209800"/>
          <p14:tracePt t="67790" x="6824663" y="2200275"/>
          <p14:tracePt t="67797" x="6840538" y="2200275"/>
          <p14:tracePt t="67807" x="6850063" y="2192338"/>
          <p14:tracePt t="67812" x="6865938" y="2184400"/>
          <p14:tracePt t="67911" x="6858000" y="2184400"/>
          <p14:tracePt t="67919" x="6840538" y="2184400"/>
          <p14:tracePt t="67928" x="6781800" y="2192338"/>
          <p14:tracePt t="67940" x="6756400" y="2192338"/>
          <p14:tracePt t="67943" x="6713538" y="2192338"/>
          <p14:tracePt t="67957" x="6637338" y="2209800"/>
          <p14:tracePt t="67959" x="6535738" y="2217738"/>
          <p14:tracePt t="67973" x="6442075" y="2217738"/>
          <p14:tracePt t="67975" x="6323013" y="2217738"/>
          <p14:tracePt t="67990" x="6194425" y="2217738"/>
          <p14:tracePt t="67993" x="6067425" y="2217738"/>
          <p14:tracePt t="67999" x="5948363" y="2217738"/>
          <p14:tracePt t="68009" x="5829300" y="2217738"/>
          <p14:tracePt t="68013" x="5719763" y="2217738"/>
          <p14:tracePt t="68026" x="5634038" y="2217738"/>
          <p14:tracePt t="68041" x="5481638" y="2217738"/>
          <p14:tracePt t="68049" x="5405438" y="2217738"/>
          <p14:tracePt t="68057" x="5337175" y="2217738"/>
          <p14:tracePt t="68074" x="5286375" y="2209800"/>
          <p14:tracePt t="68081" x="5251450" y="2192338"/>
          <p14:tracePt t="68089" x="5243513" y="2192338"/>
          <p14:tracePt t="68224" x="5243513" y="2184400"/>
          <p14:tracePt t="68237" x="5243513" y="2166938"/>
          <p14:tracePt t="68243" x="5260975" y="2166938"/>
          <p14:tracePt t="68247" x="5302250" y="2166938"/>
          <p14:tracePt t="68259" x="5345113" y="2166938"/>
          <p14:tracePt t="68274" x="5430838" y="2166938"/>
          <p14:tracePt t="68276" x="5532438" y="2149475"/>
          <p14:tracePt t="68281" x="5659438" y="2149475"/>
          <p14:tracePt t="68292" x="5788025" y="2149475"/>
          <p14:tracePt t="68307" x="6049963" y="2149475"/>
          <p14:tracePt t="68315" x="6153150" y="2149475"/>
          <p14:tracePt t="68323" x="6237288" y="2149475"/>
          <p14:tracePt t="68331" x="6280150" y="2149475"/>
          <p14:tracePt t="68372" x="6272213" y="2159000"/>
          <p14:tracePt t="68381" x="6246813" y="2166938"/>
          <p14:tracePt t="68385" x="6211888" y="2174875"/>
          <p14:tracePt t="68395" x="6161088" y="2209800"/>
          <p14:tracePt t="68408" x="6127750" y="2227263"/>
          <p14:tracePt t="68411" x="6102350" y="2235200"/>
          <p14:tracePt t="68423" x="6059488" y="2260600"/>
          <p14:tracePt t="68427" x="6008688" y="2278063"/>
          <p14:tracePt t="68440" x="5948363" y="2293938"/>
          <p14:tracePt t="68443" x="5897563" y="2319338"/>
          <p14:tracePt t="68456" x="5829300" y="2328863"/>
          <p14:tracePt t="68463" x="5778500" y="2336800"/>
          <p14:tracePt t="68473" x="5735638" y="2344738"/>
          <p14:tracePt t="68479" x="5702300" y="2344738"/>
          <p14:tracePt t="68489" x="5684838" y="2354263"/>
          <p14:tracePt t="68686" x="5676900" y="2354263"/>
          <p14:tracePt t="68690" x="5676900" y="2362200"/>
          <p14:tracePt t="68699" x="5659438" y="2362200"/>
          <p14:tracePt t="68710" x="5641975" y="2362200"/>
          <p14:tracePt t="68715" x="5616575" y="2379663"/>
          <p14:tracePt t="68725" x="5583238" y="2387600"/>
          <p14:tracePt t="68731" x="5565775" y="2397125"/>
          <p14:tracePt t="68742" x="5557838" y="2397125"/>
          <p14:tracePt t="68758" x="5524500" y="2405063"/>
          <p14:tracePt t="68765" x="5514975" y="2405063"/>
          <p14:tracePt t="68852" x="5524500" y="2405063"/>
          <p14:tracePt t="68861" x="5583238" y="2405063"/>
          <p14:tracePt t="68871" x="5641975" y="2405063"/>
          <p14:tracePt t="68877" x="5684838" y="2405063"/>
          <p14:tracePt t="68888" x="5710238" y="2405063"/>
          <p14:tracePt t="68893" x="5770563" y="2405063"/>
          <p14:tracePt t="68907" x="5854700" y="2397125"/>
          <p14:tracePt t="68909" x="5983288" y="2387600"/>
          <p14:tracePt t="68924" x="6084888" y="2387600"/>
          <p14:tracePt t="68927" x="6169025" y="2387600"/>
          <p14:tracePt t="68940" x="6237288" y="2387600"/>
          <p14:tracePt t="68943" x="6246813" y="2387600"/>
          <p14:tracePt t="69007" x="6229350" y="2387600"/>
          <p14:tracePt t="69018" x="6211888" y="2387600"/>
          <p14:tracePt t="69023" x="6178550" y="2387600"/>
          <p14:tracePt t="69036" x="6169025" y="2387600"/>
          <p14:tracePt t="69042" x="6153150" y="2387600"/>
          <p14:tracePt t="69047" x="6127750" y="2387600"/>
          <p14:tracePt t="69063" x="6118225" y="2387600"/>
          <p14:tracePt t="69144" x="6153150" y="2387600"/>
          <p14:tracePt t="69152" x="6194425" y="2387600"/>
          <p14:tracePt t="69160" x="6229350" y="2387600"/>
          <p14:tracePt t="69163" x="6272213" y="2387600"/>
          <p14:tracePt t="69175" x="6313488" y="2387600"/>
          <p14:tracePt t="69191" x="6330950" y="2387600"/>
          <p14:tracePt t="69192" x="6365875" y="2387600"/>
          <p14:tracePt t="69199" x="6442075" y="2387600"/>
          <p14:tracePt t="69208" x="6518275" y="2387600"/>
          <p14:tracePt t="69215" x="6586538" y="2387600"/>
          <p14:tracePt t="69225" x="6594475" y="2387600"/>
          <p14:tracePt t="69412" x="6602413" y="2379663"/>
          <p14:tracePt t="69421" x="6611938" y="2371725"/>
          <p14:tracePt t="69425" x="6627813" y="2354263"/>
          <p14:tracePt t="69440" x="6645275" y="2328863"/>
          <p14:tracePt t="69442" x="6662738" y="2303463"/>
          <p14:tracePt t="69457" x="6688138" y="2286000"/>
          <p14:tracePt t="69462" x="6705600" y="2286000"/>
          <p14:tracePt t="69473" x="6713538" y="2286000"/>
          <p14:tracePt t="69477" x="6738938" y="2268538"/>
          <p14:tracePt t="69481" x="6756400" y="2268538"/>
          <p14:tracePt t="69492" x="6764338" y="2268538"/>
          <p14:tracePt t="69507" x="6772275" y="2260600"/>
          <p14:tracePt t="69563" x="6772275" y="2268538"/>
          <p14:tracePt t="69573" x="6772275" y="2293938"/>
          <p14:tracePt t="69577" x="6764338" y="2336800"/>
          <p14:tracePt t="69591" x="6756400" y="2362200"/>
          <p14:tracePt t="69593" x="6738938" y="2397125"/>
          <p14:tracePt t="69607" x="6731000" y="2413000"/>
          <p14:tracePt t="69613" x="6721475" y="2413000"/>
          <p14:tracePt t="69624" x="6713538" y="2430463"/>
          <p14:tracePt t="69629" x="6688138" y="2463800"/>
          <p14:tracePt t="69638" x="6670675" y="2481263"/>
          <p14:tracePt t="69643" x="6654800" y="2498725"/>
          <p14:tracePt t="69658" x="6619875" y="2524125"/>
          <p14:tracePt t="69673" x="6586538" y="2532063"/>
          <p14:tracePt t="69675" x="6551613" y="2549525"/>
          <p14:tracePt t="69690" x="6518275" y="2549525"/>
          <p14:tracePt t="69693" x="6492875" y="2549525"/>
          <p14:tracePt t="69699" x="6457950" y="2549525"/>
          <p14:tracePt t="69709" x="6407150" y="2549525"/>
          <p14:tracePt t="69713" x="6381750" y="2549525"/>
          <p14:tracePt t="69725" x="6348413" y="2549525"/>
          <p14:tracePt t="69739" x="6323013" y="2549525"/>
          <p14:tracePt t="69749" x="6305550" y="2549525"/>
          <p14:tracePt t="69790" x="6297613" y="2532063"/>
          <p14:tracePt t="69807" x="6297613" y="2516188"/>
          <p14:tracePt t="69815" x="6288088" y="2489200"/>
          <p14:tracePt t="69825" x="6288088" y="2473325"/>
          <p14:tracePt t="69829" x="6288088" y="2455863"/>
          <p14:tracePt t="69842" x="6288088" y="2438400"/>
          <p14:tracePt t="69845" x="6288088" y="2413000"/>
          <p14:tracePt t="69858" x="6288088" y="2405063"/>
          <p14:tracePt t="69865" x="6288088" y="2397125"/>
          <p14:tracePt t="69873" x="6288088" y="2387600"/>
          <p14:tracePt t="69881" x="6288088" y="2379663"/>
          <p14:tracePt t="69888" x="6288088" y="2354263"/>
          <p14:tracePt t="69911" x="6288088" y="2344738"/>
          <p14:tracePt t="69923" x="6288088" y="2336800"/>
          <p14:tracePt t="69940" x="6305550" y="2336800"/>
          <p14:tracePt t="69942" x="6330950" y="2328863"/>
          <p14:tracePt t="69957" x="6356350" y="2328863"/>
          <p14:tracePt t="69961" x="6381750" y="2328863"/>
          <p14:tracePt t="69973" x="6399213" y="2328863"/>
          <p14:tracePt t="69978" x="6442075" y="2328863"/>
          <p14:tracePt t="69981" x="6492875" y="2328863"/>
          <p14:tracePt t="69993" x="6586538" y="2336800"/>
          <p14:tracePt t="70007" x="6670675" y="2371725"/>
          <p14:tracePt t="70009" x="6772275" y="2387600"/>
          <p14:tracePt t="70023" x="6891338" y="2438400"/>
          <p14:tracePt t="70025" x="6977063" y="2473325"/>
          <p14:tracePt t="70039" x="7053263" y="2506663"/>
          <p14:tracePt t="70043" x="7129463" y="2532063"/>
          <p14:tracePt t="70047" x="7138988" y="2532063"/>
          <p14:tracePt t="70058" x="7138988" y="2541588"/>
          <p14:tracePt t="70107" x="7129463" y="2541588"/>
          <p14:tracePt t="70123" x="7121525" y="2541588"/>
          <p14:tracePt t="70127" x="7096125" y="2541588"/>
          <p14:tracePt t="70135" x="7061200" y="2541588"/>
          <p14:tracePt t="70153" x="7053263" y="2541588"/>
          <p14:tracePt t="70159" x="7035800" y="2541588"/>
          <p14:tracePt t="70175" x="7019925" y="2541588"/>
          <p14:tracePt t="70189" x="6994525" y="2541588"/>
          <p14:tracePt t="70199" x="6969125" y="2541588"/>
          <p14:tracePt t="70209" x="6959600" y="2541588"/>
          <p14:tracePt t="70213" x="6943725" y="2541588"/>
          <p14:tracePt t="70225" x="6926263" y="2541588"/>
          <p14:tracePt t="70241" x="6916738" y="2549525"/>
          <p14:tracePt t="70242" x="6908800" y="2549525"/>
          <p14:tracePt t="70249" x="6900863" y="2549525"/>
          <p14:tracePt t="70259" x="6875463" y="2549525"/>
          <p14:tracePt t="70265" x="6858000" y="2557463"/>
          <p14:tracePt t="70275" x="6850063" y="2557463"/>
          <p14:tracePt t="70279" x="6832600" y="2557463"/>
          <p14:tracePt t="70291" x="6824663" y="2557463"/>
          <p14:tracePt t="70361" x="6815138" y="2557463"/>
          <p14:tracePt t="70372" x="6789738" y="2557463"/>
          <p14:tracePt t="70381" x="6781800" y="2557463"/>
          <p14:tracePt t="70389" x="6746875" y="2557463"/>
          <p14:tracePt t="70395" x="6738938" y="2557463"/>
          <p14:tracePt t="70407" x="6721475" y="2557463"/>
          <p14:tracePt t="70411" x="6680200" y="2557463"/>
          <p14:tracePt t="70424" x="6645275" y="2557463"/>
          <p14:tracePt t="70429" x="6627813" y="2557463"/>
          <p14:tracePt t="70440" x="6594475" y="2557463"/>
          <p14:tracePt t="70443" x="6551613" y="2557463"/>
          <p14:tracePt t="70457" x="6510338" y="2557463"/>
          <p14:tracePt t="70459" x="6457950" y="2557463"/>
          <p14:tracePt t="70473" x="6424613" y="2541588"/>
          <p14:tracePt t="70475" x="6391275" y="2524125"/>
          <p14:tracePt t="70490" x="6381750" y="2506663"/>
          <p14:tracePt t="70493" x="6365875" y="2481263"/>
          <p14:tracePt t="70499" x="6356350" y="2463800"/>
          <p14:tracePt t="70509" x="6356350" y="2447925"/>
          <p14:tracePt t="70513" x="6356350" y="2430463"/>
          <p14:tracePt t="70525" x="6348413" y="2405063"/>
          <p14:tracePt t="70538" x="6338888" y="2387600"/>
          <p14:tracePt t="70541" x="6313488" y="2371725"/>
          <p14:tracePt t="70549" x="6297613" y="2344738"/>
          <p14:tracePt t="70555" x="6288088" y="2328863"/>
          <p14:tracePt t="70563" x="6262688" y="2311400"/>
          <p14:tracePt t="70575" x="6254750" y="2278063"/>
          <p14:tracePt t="70579" x="6246813" y="2278063"/>
          <p14:tracePt t="70591" x="6237288" y="2268538"/>
          <p14:tracePt t="70595" x="6221413" y="2260600"/>
          <p14:tracePt t="70721" x="6229350" y="2268538"/>
          <p14:tracePt t="70736" x="6254750" y="2286000"/>
          <p14:tracePt t="70740" x="6297613" y="2311400"/>
          <p14:tracePt t="70744" x="6365875" y="2354263"/>
          <p14:tracePt t="70757" x="6381750" y="2371725"/>
          <p14:tracePt t="70759" x="6432550" y="2397125"/>
          <p14:tracePt t="70774" x="6510338" y="2438400"/>
          <p14:tracePt t="70779" x="6602413" y="2473325"/>
          <p14:tracePt t="70790" x="6662738" y="2506663"/>
          <p14:tracePt t="70796" x="6731000" y="2541588"/>
          <p14:tracePt t="70799" x="6772275" y="2557463"/>
          <p14:tracePt t="70809" x="6781800" y="2557463"/>
          <p14:tracePt t="70822" x="6789738" y="2557463"/>
          <p14:tracePt t="70932" x="6781800" y="2557463"/>
          <p14:tracePt t="70939" x="6772275" y="2557463"/>
          <p14:tracePt t="70948" x="6764338" y="2557463"/>
          <p14:tracePt t="70959" x="6756400" y="2557463"/>
          <p14:tracePt t="70990" x="6746875" y="2557463"/>
          <p14:tracePt t="70999" x="6731000" y="2557463"/>
          <p14:tracePt t="71015" x="6705600" y="2557463"/>
          <p14:tracePt t="71031" x="6688138" y="2557463"/>
          <p14:tracePt t="71041" x="6670675" y="2557463"/>
          <p14:tracePt t="71045" x="6662738" y="2541588"/>
          <p14:tracePt t="71057" x="6637338" y="2516188"/>
          <p14:tracePt t="71062" x="6611938" y="2506663"/>
          <p14:tracePt t="71073" x="6586538" y="2489200"/>
          <p14:tracePt t="71081" x="6551613" y="2447925"/>
          <p14:tracePt t="71089" x="6535738" y="2438400"/>
          <p14:tracePt t="71095" x="6483350" y="2405063"/>
          <p14:tracePt t="71107" x="6432550" y="2354263"/>
          <p14:tracePt t="71112" x="6381750" y="2311400"/>
          <p14:tracePt t="71122" x="6373813" y="2293938"/>
          <p14:tracePt t="71125" x="6338888" y="2286000"/>
          <p14:tracePt t="71140" x="6305550" y="2268538"/>
          <p14:tracePt t="71142" x="6280150" y="2252663"/>
          <p14:tracePt t="71157" x="6254750" y="2235200"/>
          <p14:tracePt t="71161" x="6237288" y="2227263"/>
          <p14:tracePt t="71374" x="6237288" y="2243138"/>
          <p14:tracePt t="71385" x="6246813" y="2260600"/>
          <p14:tracePt t="71389" x="6262688" y="2268538"/>
          <p14:tracePt t="71399" x="6288088" y="2293938"/>
          <p14:tracePt t="71409" x="6323013" y="2328863"/>
          <p14:tracePt t="71413" x="6365875" y="2362200"/>
          <p14:tracePt t="71425" x="6391275" y="2387600"/>
          <p14:tracePt t="71429" x="6391275" y="2397125"/>
          <p14:tracePt t="71441" x="6416675" y="2405063"/>
          <p14:tracePt t="71456" x="6432550" y="2422525"/>
          <p14:tracePt t="71472" x="6442075" y="2430463"/>
          <p14:tracePt t="71566" x="6467475" y="2413000"/>
          <p14:tracePt t="71575" x="6475413" y="2413000"/>
          <p14:tracePt t="71586" x="6475413" y="2405063"/>
          <p14:tracePt t="71592" x="6492875" y="2371725"/>
          <p14:tracePt t="71607" x="6518275" y="2336800"/>
          <p14:tracePt t="71615" x="6526213" y="2328863"/>
          <p14:tracePt t="71625" x="6535738" y="2303463"/>
          <p14:tracePt t="71631" x="6535738" y="2293938"/>
          <p14:tracePt t="71642" x="6535738" y="2286000"/>
          <p14:tracePt t="71645" x="6543675" y="2278063"/>
          <p14:tracePt t="71747" x="6543675" y="2293938"/>
          <p14:tracePt t="71754" x="6551613" y="2311400"/>
          <p14:tracePt t="71762" x="6561138" y="2336800"/>
          <p14:tracePt t="71773" x="6586538" y="2371725"/>
          <p14:tracePt t="71790" x="6602413" y="2397125"/>
          <p14:tracePt t="71792" x="6611938" y="2405063"/>
          <p14:tracePt t="71811" x="6619875" y="2430463"/>
          <p14:tracePt t="71823" x="6619875" y="2438400"/>
          <p14:tracePt t="71827" x="6627813" y="2455863"/>
          <p14:tracePt t="71831" x="6627813" y="2463800"/>
          <p14:tracePt t="71843" x="6637338" y="2463800"/>
          <p14:tracePt t="71858" x="6637338" y="2481263"/>
          <p14:tracePt t="71863" x="6637338" y="2489200"/>
          <p14:tracePt t="71907" x="6637338" y="2498725"/>
          <p14:tracePt t="71923" x="6627813" y="2506663"/>
          <p14:tracePt t="72059" x="6627813" y="2498725"/>
          <p14:tracePt t="72070" x="6627813" y="2481263"/>
          <p14:tracePt t="72075" x="6637338" y="2463800"/>
          <p14:tracePt t="72091" x="6645275" y="2438400"/>
          <p14:tracePt t="72092" x="6662738" y="2405063"/>
          <p14:tracePt t="72099" x="6670675" y="2405063"/>
          <p14:tracePt t="72109" x="6688138" y="2379663"/>
          <p14:tracePt t="72115" x="6713538" y="2344738"/>
          <p14:tracePt t="72125" x="6713538" y="2319338"/>
          <p14:tracePt t="72129" x="6713538" y="2311400"/>
          <p14:tracePt t="72141" x="6713538" y="2286000"/>
          <p14:tracePt t="72149" x="6721475" y="2278063"/>
          <p14:tracePt t="72157" x="6721475" y="2268538"/>
          <p14:tracePt t="72165" x="6721475" y="2260600"/>
          <p14:tracePt t="72173" x="6721475" y="2252663"/>
          <p14:tracePt t="72190" x="6721475" y="2243138"/>
          <p14:tracePt t="72213" x="6721475" y="2235200"/>
          <p14:tracePt t="72243" x="6680200" y="2235200"/>
          <p14:tracePt t="72249" x="6645275" y="2235200"/>
          <p14:tracePt t="72259" x="6627813" y="2235200"/>
          <p14:tracePt t="72263" x="6586538" y="2235200"/>
          <p14:tracePt t="72275" x="6577013" y="2235200"/>
          <p14:tracePt t="72279" x="6561138" y="2235200"/>
          <p14:tracePt t="72376" x="6586538" y="2209800"/>
          <p14:tracePt t="72385" x="6611938" y="2192338"/>
          <p14:tracePt t="72391" x="6637338" y="2184400"/>
          <p14:tracePt t="72407" x="6662738" y="2166938"/>
          <p14:tracePt t="72411" x="6670675" y="2166938"/>
          <p14:tracePt t="72415" x="6688138" y="2159000"/>
          <p14:tracePt t="72425" x="6705600" y="2149475"/>
          <p14:tracePt t="72429" x="6705600" y="2141538"/>
          <p14:tracePt t="72445" x="6721475" y="2133600"/>
          <p14:tracePt t="72458" x="6731000" y="2124075"/>
          <p14:tracePt t="72465" x="6738938" y="2116138"/>
          <p14:tracePt t="72572" x="6713538" y="2116138"/>
          <p14:tracePt t="72581" x="6688138" y="2116138"/>
          <p14:tracePt t="72591" x="6670675" y="2116138"/>
          <p14:tracePt t="72597" x="6645275" y="2116138"/>
          <p14:tracePt t="72609" x="6619875" y="2116138"/>
          <p14:tracePt t="72611" x="6569075" y="2116138"/>
          <p14:tracePt t="72625" x="6526213" y="2116138"/>
          <p14:tracePt t="72640" x="6450013" y="2116138"/>
          <p14:tracePt t="72647" x="6424613" y="2116138"/>
          <p14:tracePt t="72657" x="6407150" y="2116138"/>
          <p14:tracePt t="72663" x="6381750" y="2116138"/>
          <p14:tracePt t="72717" x="6373813" y="2108200"/>
          <p14:tracePt t="72735" x="6373813" y="2098675"/>
          <p14:tracePt t="72743" x="6381750" y="2098675"/>
          <p14:tracePt t="72748" x="6407150" y="2098675"/>
          <p14:tracePt t="72759" x="6432550" y="2090738"/>
          <p14:tracePt t="72773" x="6467475" y="2082800"/>
          <p14:tracePt t="72775" x="6510338" y="2082800"/>
          <p14:tracePt t="72791" x="6569075" y="2073275"/>
          <p14:tracePt t="72792" x="6627813" y="2065338"/>
          <p14:tracePt t="72799" x="6670675" y="2055813"/>
          <p14:tracePt t="72809" x="6721475" y="2047875"/>
          <p14:tracePt t="72813" x="6746875" y="2039938"/>
          <p14:tracePt t="72829" x="6764338" y="2030413"/>
          <p14:tracePt t="72909" x="6746875" y="2030413"/>
          <p14:tracePt t="72915" x="6738938" y="2030413"/>
          <p14:tracePt t="72925" x="6705600" y="2030413"/>
          <p14:tracePt t="72940" x="6680200" y="2030413"/>
          <p14:tracePt t="72942" x="6662738" y="2030413"/>
          <p14:tracePt t="72949" x="6645275" y="2030413"/>
          <p14:tracePt t="72957" x="6611938" y="2030413"/>
          <p14:tracePt t="72965" x="6569075" y="2030413"/>
          <p14:tracePt t="72975" x="6551613" y="2030413"/>
          <p14:tracePt t="72979" x="6492875" y="2030413"/>
          <p14:tracePt t="72992" x="6475413" y="2030413"/>
          <p14:tracePt t="72995" x="6450013" y="2030413"/>
          <p14:tracePt t="73008" x="6424613" y="2030413"/>
          <p14:tracePt t="73015" x="6416675" y="2030413"/>
          <p14:tracePt t="73023" x="6407150" y="2030413"/>
          <p14:tracePt t="73031" x="6399213" y="2030413"/>
          <p14:tracePt t="73039" x="6391275" y="2030413"/>
          <p14:tracePt t="73045" x="6381750" y="2030413"/>
          <p14:tracePt t="73058" x="6373813" y="2030413"/>
          <p14:tracePt t="73073" x="6348413" y="2030413"/>
          <p14:tracePt t="73076" x="6338888" y="2030413"/>
          <p14:tracePt t="73090" x="6323013" y="2030413"/>
          <p14:tracePt t="73092" x="6313488" y="2030413"/>
          <p14:tracePt t="73107" x="6305550" y="2030413"/>
          <p14:tracePt t="73113" x="6280150" y="2030413"/>
          <p14:tracePt t="73127" x="6272213" y="2030413"/>
          <p14:tracePt t="73139" x="6262688" y="2030413"/>
          <p14:tracePt t="73143" x="6246813" y="2030413"/>
          <p14:tracePt t="73157" x="6237288" y="2047875"/>
          <p14:tracePt t="73159" x="6229350" y="2055813"/>
          <p14:tracePt t="73175" x="6211888" y="2065338"/>
          <p14:tracePt t="73190" x="6194425" y="2065338"/>
          <p14:tracePt t="73193" x="6178550" y="2073275"/>
          <p14:tracePt t="73197" x="6153150" y="2090738"/>
          <p14:tracePt t="73209" x="6127750" y="2124075"/>
          <p14:tracePt t="73213" x="6084888" y="2159000"/>
          <p14:tracePt t="73225" x="6076950" y="2159000"/>
          <p14:tracePt t="73240" x="6024563" y="2166938"/>
          <p14:tracePt t="73249" x="6016625" y="2184400"/>
          <p14:tracePt t="73259" x="6008688" y="2184400"/>
          <p14:tracePt t="73340" x="5999163" y="2184400"/>
          <p14:tracePt t="73353" x="6016625" y="2166938"/>
          <p14:tracePt t="73363" x="6024563" y="2159000"/>
          <p14:tracePt t="73373" x="6067425" y="2124075"/>
          <p14:tracePt t="73379" x="6102350" y="2108200"/>
          <p14:tracePt t="73391" x="6135688" y="2098675"/>
          <p14:tracePt t="73395" x="6178550" y="2065338"/>
          <p14:tracePt t="73407" x="6254750" y="2055813"/>
          <p14:tracePt t="73409" x="6330950" y="2022475"/>
          <p14:tracePt t="73423" x="6432550" y="1989138"/>
          <p14:tracePt t="73429" x="6561138" y="1963738"/>
          <p14:tracePt t="73440" x="6680200" y="1954213"/>
          <p14:tracePt t="73445" x="6789738" y="1946275"/>
          <p14:tracePt t="73457" x="6850063" y="1946275"/>
          <p14:tracePt t="73535" x="6832600" y="1946275"/>
          <p14:tracePt t="73541" x="6824663" y="1954213"/>
          <p14:tracePt t="73552" x="6807200" y="1963738"/>
          <p14:tracePt t="73559" x="6772275" y="1971675"/>
          <p14:tracePt t="73565" x="6756400" y="1979613"/>
          <p14:tracePt t="73578" x="6738938" y="1979613"/>
          <p14:tracePt t="73581" x="6731000" y="1979613"/>
          <p14:tracePt t="73592" x="6713538" y="1979613"/>
          <p14:tracePt t="73597" x="6696075" y="1989138"/>
          <p14:tracePt t="73609" x="6688138" y="2005013"/>
          <p14:tracePt t="73625" x="6654800" y="2014538"/>
          <p14:tracePt t="73631" x="6645275" y="2014538"/>
          <p14:tracePt t="73657" x="6637338" y="2014538"/>
          <p14:tracePt t="73671" x="6619875" y="2014538"/>
          <p14:tracePt t="73686" x="6611938" y="2014538"/>
          <p14:tracePt t="73697" x="6594475" y="2014538"/>
          <p14:tracePt t="73709" x="6586538" y="2014538"/>
          <p14:tracePt t="73723" x="6569075" y="2014538"/>
          <p14:tracePt t="73740" x="6535738" y="2014538"/>
          <p14:tracePt t="73747" x="6510338" y="2014538"/>
          <p14:tracePt t="73759" x="6483350" y="2014538"/>
          <p14:tracePt t="73763" x="6475413" y="2014538"/>
          <p14:tracePt t="73775" x="6442075" y="2014538"/>
          <p14:tracePt t="73779" x="6424613" y="2014538"/>
          <p14:tracePt t="73882" x="6457950" y="2005013"/>
          <p14:tracePt t="73889" x="6510338" y="1997075"/>
          <p14:tracePt t="73897" x="6543675" y="1989138"/>
          <p14:tracePt t="73905" x="6602413" y="1989138"/>
          <p14:tracePt t="73915" x="6688138" y="1971675"/>
          <p14:tracePt t="73923" x="6772275" y="1954213"/>
          <p14:tracePt t="73929" x="6875463" y="1946275"/>
          <p14:tracePt t="73940" x="6951663" y="1928813"/>
          <p14:tracePt t="73946" x="6959600" y="1928813"/>
          <p14:tracePt t="74026" x="6934200" y="1928813"/>
          <p14:tracePt t="74035" x="6908800" y="1928813"/>
          <p14:tracePt t="74045" x="6883400" y="1928813"/>
          <p14:tracePt t="74057" x="6865938" y="1928813"/>
          <p14:tracePt t="74061" x="6840538" y="1928813"/>
          <p14:tracePt t="74065" x="6807200" y="1938338"/>
          <p14:tracePt t="74075" x="6781800" y="1938338"/>
          <p14:tracePt t="74090" x="6746875" y="1938338"/>
          <p14:tracePt t="74093" x="6688138" y="1946275"/>
          <p14:tracePt t="74107" x="6645275" y="1946275"/>
          <p14:tracePt t="74115" x="6611938" y="1946275"/>
          <p14:tracePt t="74125" x="6594475" y="1946275"/>
          <p14:tracePt t="74131" x="6561138" y="1946275"/>
          <p14:tracePt t="74142" x="6543675" y="1954213"/>
          <p14:tracePt t="74156" x="6535738" y="1954213"/>
          <p14:tracePt t="74158" x="6518275" y="1979613"/>
          <p14:tracePt t="74173" x="6492875" y="2005013"/>
          <p14:tracePt t="74181" x="6475413" y="2022475"/>
          <p14:tracePt t="74192" x="6457950" y="2039938"/>
          <p14:tracePt t="74197" x="6424613" y="2082800"/>
          <p14:tracePt t="74209" x="6424613" y="2098675"/>
          <p14:tracePt t="74213" x="6391275" y="2141538"/>
          <p14:tracePt t="74225" x="6365875" y="2184400"/>
          <p14:tracePt t="74227" x="6348413" y="2217738"/>
          <p14:tracePt t="74241" x="6323013" y="2260600"/>
          <p14:tracePt t="74249" x="6313488" y="2293938"/>
          <p14:tracePt t="74255" x="6305550" y="2336800"/>
          <p14:tracePt t="74263" x="6297613" y="2397125"/>
          <p14:tracePt t="74272" x="6297613" y="2463800"/>
          <p14:tracePt t="74277" x="6297613" y="2524125"/>
          <p14:tracePt t="74289" x="6297613" y="2566988"/>
          <p14:tracePt t="74293" x="6297613" y="2600325"/>
          <p14:tracePt t="74305" x="6297613" y="2617788"/>
          <p14:tracePt t="74313" x="6297613" y="2625725"/>
          <p14:tracePt t="74396" x="6297613" y="2617788"/>
          <p14:tracePt t="74405" x="6280150" y="2592388"/>
          <p14:tracePt t="74411" x="6272213" y="2582863"/>
          <p14:tracePt t="74423" x="6254750" y="2566988"/>
          <p14:tracePt t="74429" x="6246813" y="2557463"/>
          <p14:tracePt t="74439" x="6246813" y="2549525"/>
          <p14:tracePt t="74445" x="6237288" y="2524125"/>
          <p14:tracePt t="74449" x="6237288" y="2506663"/>
          <p14:tracePt t="74459" x="6237288" y="2498725"/>
          <p14:tracePt t="74473" x="6237288" y="2473325"/>
          <p14:tracePt t="74475" x="6237288" y="2438400"/>
          <p14:tracePt t="74490" x="6237288" y="2387600"/>
          <p14:tracePt t="74492" x="6237288" y="2344738"/>
          <p14:tracePt t="74505" x="6237288" y="2319338"/>
          <p14:tracePt t="74511" x="6254750" y="2286000"/>
          <p14:tracePt t="74515" x="6288088" y="2252663"/>
          <p14:tracePt t="74525" x="6330950" y="2217738"/>
          <p14:tracePt t="74531" x="6381750" y="2192338"/>
          <p14:tracePt t="74542" x="6424613" y="2174875"/>
          <p14:tracePt t="74557" x="6500813" y="2174875"/>
          <p14:tracePt t="74558" x="6569075" y="2174875"/>
          <p14:tracePt t="74565" x="6654800" y="2174875"/>
          <p14:tracePt t="74573" x="6731000" y="2174875"/>
          <p14:tracePt t="74581" x="6789738" y="2174875"/>
          <p14:tracePt t="74592" x="6865938" y="2209800"/>
          <p14:tracePt t="74597" x="6926263" y="2252663"/>
          <p14:tracePt t="74608" x="6977063" y="2286000"/>
          <p14:tracePt t="74611" x="7027863" y="2319338"/>
          <p14:tracePt t="74622" x="7035800" y="2328863"/>
          <p14:tracePt t="74631" x="7045325" y="2328863"/>
          <p14:tracePt t="74639" x="7045325" y="2336800"/>
          <p14:tracePt t="74647" x="7045325" y="2362200"/>
          <p14:tracePt t="74655" x="7045325" y="2387600"/>
          <p14:tracePt t="74661" x="7045325" y="2405063"/>
          <p14:tracePt t="74672" x="6994525" y="2438400"/>
          <p14:tracePt t="74677" x="6943725" y="2463800"/>
          <p14:tracePt t="74690" x="6916738" y="2481263"/>
          <p14:tracePt t="74692" x="6865938" y="2506663"/>
          <p14:tracePt t="74706" x="6807200" y="2524125"/>
          <p14:tracePt t="74711" x="6738938" y="2532063"/>
          <p14:tracePt t="74723" x="6662738" y="2532063"/>
          <p14:tracePt t="74727" x="6594475" y="2532063"/>
          <p14:tracePt t="74731" x="6561138" y="2532063"/>
          <p14:tracePt t="74743" x="6518275" y="2532063"/>
          <p14:tracePt t="74755" x="6510338" y="2532063"/>
          <p14:tracePt t="74785" x="6510338" y="2498725"/>
          <p14:tracePt t="74791" x="6510338" y="2463800"/>
          <p14:tracePt t="74797" x="6510338" y="2438400"/>
          <p14:tracePt t="74809" x="6543675" y="2397125"/>
          <p14:tracePt t="74813" x="6586538" y="2328863"/>
          <p14:tracePt t="74825" x="6662738" y="2286000"/>
          <p14:tracePt t="74827" x="6756400" y="2217738"/>
          <p14:tracePt t="74837" x="6865938" y="2174875"/>
          <p14:tracePt t="74849" x="7002463" y="2133600"/>
          <p14:tracePt t="74856" x="7138988" y="2098675"/>
          <p14:tracePt t="74863" x="7299325" y="2073275"/>
          <p14:tracePt t="74872" x="7512050" y="2065338"/>
          <p14:tracePt t="74879" x="7810500" y="2047875"/>
          <p14:tracePt t="74895" x="8302625" y="2047875"/>
          <p14:tracePt t="74906" x="8447088" y="2047875"/>
          <p14:tracePt t="74911" x="8515350" y="2055813"/>
          <p14:tracePt t="74949" x="8515350" y="2065338"/>
          <p14:tracePt t="74965" x="8507413" y="2073275"/>
          <p14:tracePt t="74976" x="8480425" y="2073275"/>
          <p14:tracePt t="74979" x="8447088" y="2082800"/>
          <p14:tracePt t="74990" x="8439150" y="2082800"/>
          <p14:tracePt t="74999" x="8404225" y="2082800"/>
          <p14:tracePt t="75010" x="8396288" y="2082800"/>
          <p14:tracePt t="75616" x="8413750" y="2082800"/>
          <p14:tracePt t="75626" x="8455025" y="2098675"/>
          <p14:tracePt t="75631" x="8489950" y="2098675"/>
          <p14:tracePt t="75643" x="8523288" y="2098675"/>
          <p14:tracePt t="75655" x="8583613" y="2098675"/>
          <p14:tracePt t="75752" x="8591550" y="2098675"/>
          <p14:tracePt t="75761" x="8591550" y="2124075"/>
          <p14:tracePt t="75768" x="8583613" y="2174875"/>
          <p14:tracePt t="75778" x="8574088" y="2200275"/>
          <p14:tracePt t="75788" x="8558213" y="2235200"/>
          <p14:tracePt t="75794" x="8532813" y="2293938"/>
          <p14:tracePt t="75797" x="8507413" y="2362200"/>
          <p14:tracePt t="75810" x="8480425" y="2405063"/>
          <p14:tracePt t="75813" x="8472488" y="2463800"/>
          <p14:tracePt t="75825" x="8455025" y="2516188"/>
          <p14:tracePt t="75839" x="8429625" y="2574925"/>
          <p14:tracePt t="75839" x="8413750" y="2633663"/>
          <p14:tracePt t="75849" x="8396288" y="2668588"/>
          <p14:tracePt t="75859" x="8362950" y="2736850"/>
          <p14:tracePt t="75871" x="8302625" y="2846388"/>
          <p14:tracePt t="75889" x="8218488" y="2957513"/>
          <p14:tracePt t="75895" x="8132763" y="3008313"/>
          <p14:tracePt t="75910" x="8064500" y="3076575"/>
          <p14:tracePt t="75912" x="7988300" y="3127375"/>
          <p14:tracePt t="75921" x="7886700" y="3178175"/>
          <p14:tracePt t="75928" x="7800975" y="3221038"/>
          <p14:tracePt t="75938" x="7716838" y="3254375"/>
          <p14:tracePt t="75947" x="7639050" y="3279775"/>
          <p14:tracePt t="75955" x="7580313" y="3297238"/>
          <p14:tracePt t="75961" x="7521575" y="3305175"/>
          <p14:tracePt t="75973" x="7461250" y="3305175"/>
          <p14:tracePt t="75977" x="7402513" y="3305175"/>
          <p14:tracePt t="75990" x="7377113" y="3305175"/>
          <p14:tracePt t="75992" x="7342188" y="3305175"/>
          <p14:tracePt t="76007" x="7308850" y="3305175"/>
          <p14:tracePt t="76008" x="7273925" y="3305175"/>
          <p14:tracePt t="76023" x="7248525" y="3305175"/>
          <p14:tracePt t="76027" x="7197725" y="3289300"/>
          <p14:tracePt t="76039" x="7164388" y="3254375"/>
          <p14:tracePt t="76043" x="7096125" y="3228975"/>
          <p14:tracePt t="76047" x="7061200" y="3195638"/>
          <p14:tracePt t="76059" x="7027863" y="3178175"/>
          <p14:tracePt t="76063" x="6977063" y="3160713"/>
          <p14:tracePt t="76075" x="6959600" y="3144838"/>
          <p14:tracePt t="76089" x="6951663" y="3119438"/>
          <p14:tracePt t="76092" x="6934200" y="3094038"/>
          <p14:tracePt t="76099" x="6916738" y="3067050"/>
          <p14:tracePt t="76107" x="6908800" y="3041650"/>
          <p14:tracePt t="76115" x="6900863" y="3008313"/>
          <p14:tracePt t="76125" x="6891338" y="2990850"/>
          <p14:tracePt t="76129" x="6891338" y="2965450"/>
          <p14:tracePt t="76142" x="6883400" y="2940050"/>
          <p14:tracePt t="76145" x="6875463" y="2906713"/>
          <p14:tracePt t="76157" x="6875463" y="2871788"/>
          <p14:tracePt t="76165" x="6865938" y="2820988"/>
          <p14:tracePt t="76172" x="6865938" y="2787650"/>
          <p14:tracePt t="76179" x="6865938" y="2762250"/>
          <p14:tracePt t="76189" x="6858000" y="2719388"/>
          <p14:tracePt t="76195" x="6850063" y="2676525"/>
          <p14:tracePt t="76208" x="6815138" y="2617788"/>
          <p14:tracePt t="76211" x="6781800" y="2549525"/>
          <p14:tracePt t="76223" x="6756400" y="2516188"/>
          <p14:tracePt t="76225" x="6731000" y="2463800"/>
          <p14:tracePt t="76239" x="6721475" y="2455863"/>
          <p14:tracePt t="76245" x="6696075" y="2438400"/>
          <p14:tracePt t="76257" x="6680200" y="2430463"/>
          <p14:tracePt t="76265" x="6670675" y="2413000"/>
          <p14:tracePt t="76271" x="6662738" y="2405063"/>
          <p14:tracePt t="76371" x="6654800" y="2405063"/>
          <p14:tracePt t="76391" x="6645275" y="2405063"/>
          <p14:tracePt t="76397" x="6637338" y="2405063"/>
          <p14:tracePt t="76471" x="6637338" y="2447925"/>
          <p14:tracePt t="76485" x="6637338" y="2506663"/>
          <p14:tracePt t="76491" x="6637338" y="2532063"/>
          <p14:tracePt t="76498" x="6637338" y="2582863"/>
          <p14:tracePt t="76509" x="6637338" y="2668588"/>
          <p14:tracePt t="76513" x="6645275" y="2727325"/>
          <p14:tracePt t="76525" x="6654800" y="2830513"/>
          <p14:tracePt t="76527" x="6662738" y="2889250"/>
          <p14:tracePt t="76540" x="6662738" y="2974975"/>
          <p14:tracePt t="76547" x="6662738" y="3041650"/>
          <p14:tracePt t="76555" x="6662738" y="3127375"/>
          <p14:tracePt t="76563" x="6662738" y="3221038"/>
          <p14:tracePt t="76574" x="6662738" y="3305175"/>
          <p14:tracePt t="76579" x="6662738" y="3373438"/>
          <p14:tracePt t="76592" x="6662738" y="3459163"/>
          <p14:tracePt t="76593" x="6662738" y="3527425"/>
          <p14:tracePt t="76607" x="6662738" y="3578225"/>
          <p14:tracePt t="76609" x="6662738" y="3611563"/>
          <p14:tracePt t="76623" x="6662738" y="3636963"/>
          <p14:tracePt t="76629" x="6662738" y="3646488"/>
          <p14:tracePt t="76695" x="6654800" y="3654425"/>
          <p14:tracePt t="76707" x="6645275" y="3654425"/>
          <p14:tracePt t="76715" x="6637338" y="3646488"/>
          <p14:tracePt t="76725" x="6619875" y="3636963"/>
          <p14:tracePt t="76821" x="6611938" y="3636963"/>
          <p14:tracePt t="76828" x="6602413" y="3636963"/>
          <p14:tracePt t="76838" x="6577013" y="3636963"/>
          <p14:tracePt t="76845" x="6551613" y="3646488"/>
          <p14:tracePt t="76857" x="6500813" y="3671888"/>
          <p14:tracePt t="76862" x="6467475" y="3671888"/>
          <p14:tracePt t="76865" x="6416675" y="3713163"/>
          <p14:tracePt t="76875" x="6373813" y="3730625"/>
          <p14:tracePt t="76892" x="6254750" y="3790950"/>
          <p14:tracePt t="76907" x="6161088" y="3841750"/>
          <p14:tracePt t="76923" x="6135688" y="3875088"/>
          <p14:tracePt t="76925" x="6127750" y="3875088"/>
          <p14:tracePt t="76931" x="6092825" y="3892550"/>
          <p14:tracePt t="76942" x="6049963" y="3925888"/>
          <p14:tracePt t="76947" x="6008688" y="3951288"/>
          <p14:tracePt t="76958" x="5973763" y="3960813"/>
          <p14:tracePt t="76971" x="5957888" y="3976688"/>
          <p14:tracePt t="77041" x="5957888" y="3960813"/>
          <p14:tracePt t="77053" x="5999163" y="3925888"/>
          <p14:tracePt t="77057" x="6042025" y="3900488"/>
          <p14:tracePt t="77073" x="6084888" y="3867150"/>
          <p14:tracePt t="77078" x="6118225" y="3824288"/>
          <p14:tracePt t="77089" x="6143625" y="3798888"/>
          <p14:tracePt t="77093" x="6169025" y="3738563"/>
          <p14:tracePt t="77097" x="6203950" y="3687763"/>
          <p14:tracePt t="77108" x="6237288" y="3629025"/>
          <p14:tracePt t="77123" x="6254750" y="3578225"/>
          <p14:tracePt t="77125" x="6305550" y="3502025"/>
          <p14:tracePt t="77140" x="6365875" y="3398838"/>
          <p14:tracePt t="77149" x="6365875" y="3390900"/>
          <p14:tracePt t="77362" x="6373813" y="3390900"/>
          <p14:tracePt t="77372" x="6391275" y="3390900"/>
          <p14:tracePt t="77375" x="6432550" y="3433763"/>
          <p14:tracePt t="77390" x="6483350" y="3459163"/>
          <p14:tracePt t="77395" x="6535738" y="3502025"/>
          <p14:tracePt t="77408" x="6569075" y="3527425"/>
          <p14:tracePt t="77411" x="6619875" y="3568700"/>
          <p14:tracePt t="77415" x="6696075" y="3603625"/>
          <p14:tracePt t="77425" x="6731000" y="3654425"/>
          <p14:tracePt t="77440" x="6824663" y="3705225"/>
          <p14:tracePt t="77442" x="6916738" y="3790950"/>
          <p14:tracePt t="77457" x="7045325" y="3875088"/>
          <p14:tracePt t="77465" x="7053263" y="3892550"/>
          <p14:tracePt t="77870" x="7045325" y="3892550"/>
          <p14:tracePt t="77880" x="7035800" y="3892550"/>
          <p14:tracePt t="77891" x="7019925" y="3892550"/>
          <p14:tracePt t="77905" x="7010400" y="3892550"/>
          <p14:tracePt t="77913" x="6994525" y="3875088"/>
          <p14:tracePt t="77922" x="6985000" y="3875088"/>
          <p14:tracePt t="77929" x="6951663" y="3841750"/>
          <p14:tracePt t="77942" x="6934200" y="3841750"/>
          <p14:tracePt t="77946" x="6875463" y="3806825"/>
          <p14:tracePt t="77949" x="6824663" y="3763963"/>
          <p14:tracePt t="77962" x="6799263" y="3763963"/>
          <p14:tracePt t="77974" x="6721475" y="3697288"/>
          <p14:tracePt t="77975" x="6577013" y="3594100"/>
          <p14:tracePt t="77990" x="6323013" y="3441700"/>
          <p14:tracePt t="77992" x="6042025" y="3289300"/>
          <p14:tracePt t="78008" x="5788025" y="3135313"/>
          <p14:tracePt t="78011" x="5575300" y="3059113"/>
          <p14:tracePt t="78015" x="5387975" y="2974975"/>
          <p14:tracePt t="78025" x="5235575" y="2906713"/>
          <p14:tracePt t="78031" x="5132388" y="2871788"/>
          <p14:tracePt t="78042" x="5081588" y="2838450"/>
          <p14:tracePt t="78091" x="5141913" y="2855913"/>
          <p14:tracePt t="78098" x="5175250" y="2855913"/>
          <p14:tracePt t="78107" x="5200650" y="2863850"/>
          <p14:tracePt t="78111" x="5251450" y="2871788"/>
          <p14:tracePt t="78124" x="5302250" y="2897188"/>
          <p14:tracePt t="78131" x="5345113" y="2914650"/>
          <p14:tracePt t="78140" x="5380038" y="2932113"/>
          <p14:tracePt t="78147" x="5405438" y="2957513"/>
          <p14:tracePt t="78158" x="5446713" y="2974975"/>
          <p14:tracePt t="78161" x="5456238" y="2990850"/>
          <p14:tracePt t="78173" x="5464175" y="3000375"/>
          <p14:tracePt t="78177" x="5464175" y="3016250"/>
          <p14:tracePt t="78190" x="5464175" y="3033713"/>
          <p14:tracePt t="78193" x="5464175" y="3051175"/>
          <p14:tracePt t="78207" x="5464175" y="3094038"/>
          <p14:tracePt t="78213" x="5464175" y="3119438"/>
          <p14:tracePt t="78223" x="5464175" y="3160713"/>
          <p14:tracePt t="78227" x="5464175" y="3221038"/>
          <p14:tracePt t="78240" x="5446713" y="3289300"/>
          <p14:tracePt t="78243" x="5421313" y="3365500"/>
          <p14:tracePt t="78256" x="5395913" y="3459163"/>
          <p14:tracePt t="78258" x="5353050" y="3543300"/>
          <p14:tracePt t="78273" x="5294313" y="3619500"/>
          <p14:tracePt t="78275" x="5251450" y="3713163"/>
          <p14:tracePt t="78290" x="5208588" y="3763963"/>
          <p14:tracePt t="78293" x="5175250" y="3806825"/>
          <p14:tracePt t="78299" x="5141913" y="3841750"/>
          <p14:tracePt t="78309" x="5091113" y="3867150"/>
          <p14:tracePt t="78313" x="5048250" y="3892550"/>
          <p14:tracePt t="78325" x="5013325" y="3892550"/>
          <p14:tracePt t="78341" x="4911725" y="3900488"/>
          <p14:tracePt t="78349" x="4860925" y="3900488"/>
          <p14:tracePt t="78355" x="4818063" y="3900488"/>
          <p14:tracePt t="78363" x="4759325" y="3900488"/>
          <p14:tracePt t="78375" x="4699000" y="3900488"/>
          <p14:tracePt t="78379" x="4640263" y="3900488"/>
          <p14:tracePt t="78391" x="4597400" y="3900488"/>
          <p14:tracePt t="78393" x="4554538" y="3900488"/>
          <p14:tracePt t="78406" x="4513263" y="3900488"/>
          <p14:tracePt t="78413" x="4486275" y="3900488"/>
          <p14:tracePt t="78422" x="4470400" y="3900488"/>
          <p14:tracePt t="78441" x="4460875" y="3900488"/>
          <p14:tracePt t="78479" x="4478338" y="3900488"/>
          <p14:tracePt t="78491" x="4513263" y="3900488"/>
          <p14:tracePt t="78495" x="4564063" y="3900488"/>
          <p14:tracePt t="78507" x="4614863" y="3900488"/>
          <p14:tracePt t="78509" x="4665663" y="3900488"/>
          <p14:tracePt t="78522" x="4708525" y="3900488"/>
          <p14:tracePt t="78529" x="4741863" y="3900488"/>
          <p14:tracePt t="78539" x="4775200" y="3900488"/>
          <p14:tracePt t="78545" x="4792663" y="3900488"/>
          <p14:tracePt t="78565" x="4802188" y="3900488"/>
          <p14:tracePt t="78601" x="4810125" y="3900488"/>
          <p14:tracePt t="78611" x="4810125" y="3908425"/>
          <p14:tracePt t="78638" x="4810125" y="3917950"/>
          <p14:tracePt t="78647" x="4810125" y="3925888"/>
          <p14:tracePt t="78651" x="4810125" y="3935413"/>
          <p14:tracePt t="78671" x="4802188" y="3935413"/>
          <p14:tracePt t="78711" x="4792663" y="3935413"/>
          <p14:tracePt t="78721" x="4784725" y="3935413"/>
          <p14:tracePt t="78737" x="4775200" y="3935413"/>
          <p14:tracePt t="78758" x="4767263" y="3935413"/>
          <p14:tracePt t="78763" x="4749800" y="3917950"/>
          <p14:tracePt t="78775" x="4749800" y="3908425"/>
          <p14:tracePt t="78777" x="4724400" y="3900488"/>
          <p14:tracePt t="78793" x="4724400" y="3892550"/>
          <p14:tracePt t="78797" x="4724400" y="3883025"/>
          <p14:tracePt t="78818" x="4724400" y="3875088"/>
          <p14:tracePt t="78827" x="4724400" y="3867150"/>
          <p14:tracePt t="78841" x="4724400" y="3857625"/>
          <p14:tracePt t="78869" x="4724400" y="3841750"/>
          <p14:tracePt t="78875" x="4741863" y="3832225"/>
          <p14:tracePt t="78888" x="4784725" y="3824288"/>
          <p14:tracePt t="78895" x="4818063" y="3824288"/>
          <p14:tracePt t="78899" x="4860925" y="3824288"/>
          <p14:tracePt t="78910" x="4946650" y="3816350"/>
          <p14:tracePt t="78915" x="5091113" y="3790950"/>
          <p14:tracePt t="78925" x="5302250" y="3781425"/>
          <p14:tracePt t="78931" x="5659438" y="3763963"/>
          <p14:tracePt t="78942" x="6016625" y="3722688"/>
          <p14:tracePt t="78957" x="6543675" y="3646488"/>
          <p14:tracePt t="78965" x="6688138" y="3594100"/>
          <p14:tracePt t="78973" x="6756400" y="3560763"/>
          <p14:tracePt t="78981" x="6756400" y="3552825"/>
          <p14:tracePt t="78992" x="6756400" y="3535363"/>
          <p14:tracePt t="78997" x="6756400" y="3517900"/>
          <p14:tracePt t="79009" x="6746875" y="3492500"/>
          <p14:tracePt t="79011" x="6731000" y="3475038"/>
          <p14:tracePt t="79024" x="6696075" y="3459163"/>
          <p14:tracePt t="79031" x="6670675" y="3449638"/>
          <p14:tracePt t="79037" x="6662738" y="3424238"/>
          <p14:tracePt t="79047" x="6654800" y="3424238"/>
          <p14:tracePt t="79056" x="6654800" y="3416300"/>
          <p14:tracePt t="79061" x="6645275" y="3408363"/>
          <p14:tracePt t="79113" x="6645275" y="3398838"/>
          <p14:tracePt t="79127" x="6645275" y="3373438"/>
          <p14:tracePt t="79137" x="6654800" y="3373438"/>
          <p14:tracePt t="79147" x="6670675" y="3348038"/>
          <p14:tracePt t="79157" x="6688138" y="3330575"/>
          <p14:tracePt t="79163" x="6696075" y="3322638"/>
          <p14:tracePt t="79174" x="6696075" y="3314700"/>
          <p14:tracePt t="79177" x="6696075" y="3305175"/>
          <p14:tracePt t="79294" x="6670675" y="3348038"/>
          <p14:tracePt t="79305" x="6645275" y="3390900"/>
          <p14:tracePt t="79315" x="6637338" y="3416300"/>
          <p14:tracePt t="79323" x="6611938" y="3449638"/>
          <p14:tracePt t="79329" x="6569075" y="3492500"/>
          <p14:tracePt t="79340" x="6526213" y="3543300"/>
          <p14:tracePt t="79345" x="6467475" y="3611563"/>
          <p14:tracePt t="79349" x="6399213" y="3654425"/>
          <p14:tracePt t="79361" x="6323013" y="3705225"/>
          <p14:tracePt t="79373" x="6254750" y="3763963"/>
          <p14:tracePt t="79375" x="6169025" y="3806825"/>
          <p14:tracePt t="79388" x="6092825" y="3841750"/>
          <p14:tracePt t="79392" x="6016625" y="3867150"/>
          <p14:tracePt t="79406" x="5922963" y="3892550"/>
          <p14:tracePt t="79412" x="5854700" y="3900488"/>
          <p14:tracePt t="79415" x="5795963" y="3900488"/>
          <p14:tracePt t="79425" x="5761038" y="3900488"/>
          <p14:tracePt t="79491" x="5753100" y="3900488"/>
          <p14:tracePt t="79527" x="5761038" y="3892550"/>
          <p14:tracePt t="79533" x="5788025" y="3883025"/>
          <p14:tracePt t="79541" x="5838825" y="3875088"/>
          <p14:tracePt t="79547" x="5846763" y="3875088"/>
          <p14:tracePt t="79558" x="5905500" y="3867150"/>
          <p14:tracePt t="79573" x="5973763" y="3857625"/>
          <p14:tracePt t="79575" x="6067425" y="3832225"/>
          <p14:tracePt t="79581" x="6135688" y="3832225"/>
          <p14:tracePt t="79590" x="6221413" y="3824288"/>
          <p14:tracePt t="79597" x="6272213" y="3824288"/>
          <p14:tracePt t="79609" x="6313488" y="3824288"/>
          <p14:tracePt t="79700" x="6280150" y="3832225"/>
          <p14:tracePt t="79709" x="6254750" y="3841750"/>
          <p14:tracePt t="79720" x="6246813" y="3849688"/>
          <p14:tracePt t="79726" x="6211888" y="3857625"/>
          <p14:tracePt t="79742" x="6161088" y="3875088"/>
          <p14:tracePt t="79749" x="6143625" y="3900488"/>
          <p14:tracePt t="79759" x="6135688" y="3900488"/>
          <p14:tracePt t="79763" x="6110288" y="3908425"/>
          <p14:tracePt t="79775" x="6092825" y="3908425"/>
          <p14:tracePt t="79779" x="6067425" y="3908425"/>
          <p14:tracePt t="79791" x="6059488" y="3908425"/>
          <p14:tracePt t="79799" x="6049963" y="3908425"/>
          <p14:tracePt t="79807" x="6042025" y="3908425"/>
          <p14:tracePt t="79849" x="6042025" y="3900488"/>
          <p14:tracePt t="79856" x="6042025" y="3883025"/>
          <p14:tracePt t="79866" x="6049963" y="3867150"/>
          <p14:tracePt t="79875" x="6076950" y="3832225"/>
          <p14:tracePt t="79892" x="6118225" y="3816350"/>
          <p14:tracePt t="79895" x="6153150" y="3773488"/>
          <p14:tracePt t="79905" x="6194425" y="3756025"/>
          <p14:tracePt t="79916" x="6221413" y="3722688"/>
          <p14:tracePt t="79923" x="6246813" y="3705225"/>
          <p14:tracePt t="79931" x="6254750" y="3679825"/>
          <p14:tracePt t="79940" x="6297613" y="3646488"/>
          <p14:tracePt t="79945" x="6305550" y="3629025"/>
          <p14:tracePt t="79958" x="6323013" y="3603625"/>
          <p14:tracePt t="79961" x="6330950" y="3594100"/>
          <p14:tracePt t="79973" x="6348413" y="3586163"/>
          <p14:tracePt t="79975" x="6348413" y="3578225"/>
          <p14:tracePt t="79988" x="6356350" y="3568700"/>
          <p14:tracePt t="80006" x="6365875" y="3568700"/>
          <p14:tracePt t="80011" x="6381750" y="3568700"/>
          <p14:tracePt t="80021" x="6399213" y="3560763"/>
          <p14:tracePt t="80027" x="6416675" y="3552825"/>
          <p14:tracePt t="80042" x="6432550" y="3527425"/>
          <p14:tracePt t="80045" x="6432550" y="3517900"/>
          <p14:tracePt t="80073" x="6450013" y="3502025"/>
          <p14:tracePt t="80081" x="6457950" y="3484563"/>
          <p14:tracePt t="80089" x="6475413" y="3467100"/>
          <p14:tracePt t="80097" x="6475413" y="3449638"/>
          <p14:tracePt t="80254" x="6483350" y="3449638"/>
          <p14:tracePt t="80264" x="6518275" y="3467100"/>
          <p14:tracePt t="80274" x="6551613" y="3484563"/>
          <p14:tracePt t="80279" x="6577013" y="3509963"/>
          <p14:tracePt t="80292" x="6619875" y="3560763"/>
          <p14:tracePt t="80299" x="6670675" y="3611563"/>
          <p14:tracePt t="80307" x="6713538" y="3662363"/>
          <p14:tracePt t="80313" x="6746875" y="3722688"/>
          <p14:tracePt t="80324" x="6756400" y="3756025"/>
          <p14:tracePt t="80329" x="6764338" y="3781425"/>
          <p14:tracePt t="80342" x="6764338" y="3824288"/>
          <p14:tracePt t="80343" x="6764338" y="3867150"/>
          <p14:tracePt t="80357" x="6764338" y="3900488"/>
          <p14:tracePt t="80361" x="6764338" y="3943350"/>
          <p14:tracePt t="80374" x="6764338" y="3986213"/>
          <p14:tracePt t="80375" x="6764338" y="4027488"/>
          <p14:tracePt t="80391" x="6756400" y="4079875"/>
          <p14:tracePt t="80392" x="6713538" y="4138613"/>
          <p14:tracePt t="80407" x="6662738" y="4189413"/>
          <p14:tracePt t="80411" x="6619875" y="4240213"/>
          <p14:tracePt t="80424" x="6543675" y="4300538"/>
          <p14:tracePt t="80427" x="6483350" y="4341813"/>
          <p14:tracePt t="80431" x="6373813" y="4402138"/>
          <p14:tracePt t="80442" x="6288088" y="4452938"/>
          <p14:tracePt t="80456" x="6186488" y="4503738"/>
          <p14:tracePt t="80459" x="6076950" y="4546600"/>
          <p14:tracePt t="80473" x="5889625" y="4605338"/>
          <p14:tracePt t="80481" x="5829300" y="4614863"/>
          <p14:tracePt t="80493" x="5770563" y="4622800"/>
          <p14:tracePt t="80497" x="5735638" y="4622800"/>
          <p14:tracePt t="80508" x="5694363" y="4622800"/>
          <p14:tracePt t="80513" x="5659438" y="4622800"/>
          <p14:tracePt t="80535" x="5641975" y="4622800"/>
          <p14:tracePt t="80541" x="5634038" y="4622800"/>
          <p14:tracePt t="80547" x="5626100" y="4605338"/>
          <p14:tracePt t="80558" x="5608638" y="4589463"/>
          <p14:tracePt t="80563" x="5565775" y="4554538"/>
          <p14:tracePt t="80575" x="5549900" y="4546600"/>
          <p14:tracePt t="80577" x="5524500" y="4503738"/>
          <p14:tracePt t="80590" x="5481638" y="4460875"/>
          <p14:tracePt t="80593" x="5430838" y="4394200"/>
          <p14:tracePt t="80605" x="5405438" y="4376738"/>
          <p14:tracePt t="80613" x="5395913" y="4359275"/>
          <p14:tracePt t="80622" x="5380038" y="4316413"/>
          <p14:tracePt t="80627" x="5370513" y="4300538"/>
          <p14:tracePt t="80638" x="5353050" y="4283075"/>
          <p14:tracePt t="80861" x="5353050" y="4275138"/>
          <p14:tracePt t="80872" x="5345113" y="4275138"/>
          <p14:tracePt t="80877" x="5327650" y="4275138"/>
          <p14:tracePt t="80888" x="5286375" y="4291013"/>
          <p14:tracePt t="80894" x="5235575" y="4316413"/>
          <p14:tracePt t="80908" x="5183188" y="4351338"/>
          <p14:tracePt t="80911" x="5141913" y="4359275"/>
          <p14:tracePt t="80915" x="5081588" y="4384675"/>
          <p14:tracePt t="80927" x="4987925" y="4419600"/>
          <p14:tracePt t="80931" x="4878388" y="4435475"/>
          <p14:tracePt t="80942" x="4741863" y="4495800"/>
          <p14:tracePt t="80958" x="4597400" y="4546600"/>
          <p14:tracePt t="80959" x="4419600" y="4605338"/>
          <p14:tracePt t="80974" x="3960813" y="4724400"/>
          <p14:tracePt t="80981" x="3705225" y="4775200"/>
          <p14:tracePt t="80992" x="3517900" y="4802188"/>
          <p14:tracePt t="80997" x="3373438" y="4827588"/>
          <p14:tracePt t="81008" x="3238500" y="4827588"/>
          <p14:tracePt t="81011" x="3119438" y="4835525"/>
          <p14:tracePt t="81024" x="3051175" y="4835525"/>
          <p14:tracePt t="81040" x="3000375" y="4835525"/>
          <p14:tracePt t="81173" x="3008313" y="4835525"/>
          <p14:tracePt t="81186" x="3025775" y="4818063"/>
          <p14:tracePt t="81191" x="3059113" y="4792663"/>
          <p14:tracePt t="81197" x="3076575" y="4784725"/>
          <p14:tracePt t="81207" x="3101975" y="4775200"/>
          <p14:tracePt t="81213" x="3127375" y="4767263"/>
          <p14:tracePt t="81225" x="3178175" y="4759325"/>
          <p14:tracePt t="81229" x="3221038" y="4759325"/>
          <p14:tracePt t="81240" x="3289300" y="4759325"/>
          <p14:tracePt t="81244" x="3322638" y="4759325"/>
          <p14:tracePt t="81256" x="3390900" y="4759325"/>
          <p14:tracePt t="81263" x="3433763" y="4759325"/>
          <p14:tracePt t="81272" x="3467100" y="4759325"/>
          <p14:tracePt t="81279" x="3509963" y="4759325"/>
          <p14:tracePt t="81290" x="3568700" y="4775200"/>
          <p14:tracePt t="81295" x="3603625" y="4792663"/>
          <p14:tracePt t="81308" x="3662363" y="4810125"/>
          <p14:tracePt t="81309" x="3679825" y="4810125"/>
          <p14:tracePt t="81322" x="3697288" y="4827588"/>
          <p14:tracePt t="81325" x="3697288" y="4835525"/>
          <p14:tracePt t="81359" x="3697288" y="4843463"/>
          <p14:tracePt t="81375" x="3662363" y="4852988"/>
          <p14:tracePt t="81379" x="3646488" y="4852988"/>
          <p14:tracePt t="81392" x="3619500" y="4860925"/>
          <p14:tracePt t="81408" x="3560763" y="4868863"/>
          <p14:tracePt t="81415" x="3535363" y="4878388"/>
          <p14:tracePt t="81423" x="3502025" y="4878388"/>
          <p14:tracePt t="81429" x="3475038" y="4878388"/>
          <p14:tracePt t="81442" x="3441700" y="4878388"/>
          <p14:tracePt t="81447" x="3365500" y="4878388"/>
          <p14:tracePt t="81457" x="3254375" y="4878388"/>
          <p14:tracePt t="81463" x="3144838" y="4878388"/>
          <p14:tracePt t="81475" x="3000375" y="4878388"/>
          <p14:tracePt t="81477" x="2889250" y="4878388"/>
          <p14:tracePt t="81490" x="2778125" y="4878388"/>
          <p14:tracePt t="81493" x="2651125" y="4878388"/>
          <p14:tracePt t="81508" x="2574925" y="4878388"/>
          <p14:tracePt t="81509" x="2532063" y="4878388"/>
          <p14:tracePt t="81535" x="2532063" y="4886325"/>
          <p14:tracePt t="81641" x="2549525" y="4886325"/>
          <p14:tracePt t="81649" x="2600325" y="4886325"/>
          <p14:tracePt t="81658" x="2643188" y="4886325"/>
          <p14:tracePt t="81665" x="2701925" y="4886325"/>
          <p14:tracePt t="81673" x="2727325" y="4886325"/>
          <p14:tracePt t="81681" x="2778125" y="4886325"/>
          <p14:tracePt t="81690" x="2838450" y="4886325"/>
          <p14:tracePt t="81695" x="2922588" y="4886325"/>
          <p14:tracePt t="81708" x="3008313" y="4886325"/>
          <p14:tracePt t="81711" x="3109913" y="4886325"/>
          <p14:tracePt t="81723" x="3203575" y="4886325"/>
          <p14:tracePt t="81725" x="3289300" y="4886325"/>
          <p14:tracePt t="81741" x="3390900" y="4886325"/>
          <p14:tracePt t="81747" x="3502025" y="4886325"/>
          <p14:tracePt t="81757" x="3629025" y="4886325"/>
          <p14:tracePt t="81761" x="3756025" y="4886325"/>
          <p14:tracePt t="81774" x="3867150" y="4886325"/>
          <p14:tracePt t="81779" x="3968750" y="4886325"/>
          <p14:tracePt t="81790" x="4052888" y="4886325"/>
          <p14:tracePt t="81793" x="4113213" y="4886325"/>
          <p14:tracePt t="81799" x="4121150" y="4886325"/>
          <p14:tracePt t="81945" x="4105275" y="4886325"/>
          <p14:tracePt t="81959" x="4095750" y="4886325"/>
          <p14:tracePt t="82088" x="4105275" y="4886325"/>
          <p14:tracePt t="82101" x="4130675" y="4894263"/>
          <p14:tracePt t="82108" x="4146550" y="4894263"/>
          <p14:tracePt t="82116" x="4164013" y="4894263"/>
          <p14:tracePt t="82126" x="4171950" y="4894263"/>
          <p14:tracePt t="82131" x="4189413" y="4894263"/>
          <p14:tracePt t="82142" x="4197350" y="4894263"/>
          <p14:tracePt t="82147" x="4206875" y="4894263"/>
          <p14:tracePt t="82303" x="4146550" y="4894263"/>
          <p14:tracePt t="82308" x="4130675" y="4894263"/>
          <p14:tracePt t="82318" x="4105275" y="4894263"/>
          <p14:tracePt t="82327" x="4079875" y="4894263"/>
          <p14:tracePt t="82340" x="4044950" y="4894263"/>
          <p14:tracePt t="82343" x="4002088" y="4894263"/>
          <p14:tracePt t="82349" x="3960813" y="4894263"/>
          <p14:tracePt t="82359" x="3935413" y="4894263"/>
          <p14:tracePt t="82375" x="3900488" y="4894263"/>
          <p14:tracePt t="82375" x="3857625" y="4894263"/>
          <p14:tracePt t="82392" x="3790950" y="4894263"/>
          <p14:tracePt t="82399" x="3748088" y="4894263"/>
          <p14:tracePt t="82409" x="3722688" y="4894263"/>
          <p14:tracePt t="82413" x="3705225" y="4894263"/>
          <p14:tracePt t="82425" x="3671888" y="4894263"/>
          <p14:tracePt t="82441" x="3662363" y="4894263"/>
          <p14:tracePt t="82556" x="3662363" y="4886325"/>
          <p14:tracePt t="82565" x="3662363" y="4878388"/>
          <p14:tracePt t="82595" x="3662363" y="4843463"/>
          <p14:tracePt t="82603" x="3662363" y="4827588"/>
          <p14:tracePt t="82611" x="3662363" y="4784725"/>
          <p14:tracePt t="82624" x="3662363" y="4749800"/>
          <p14:tracePt t="82625" x="3662363" y="4716463"/>
          <p14:tracePt t="82640" x="3646488" y="4665663"/>
          <p14:tracePt t="82642" x="3619500" y="4589463"/>
          <p14:tracePt t="82657" x="3594100" y="4529138"/>
          <p14:tracePt t="82662" x="3568700" y="4460875"/>
          <p14:tracePt t="82673" x="3543300" y="4427538"/>
          <p14:tracePt t="82677" x="3527425" y="4376738"/>
          <p14:tracePt t="82681" x="3517900" y="4351338"/>
          <p14:tracePt t="82692" x="3502025" y="4325938"/>
          <p14:tracePt t="82708" x="3484563" y="4240213"/>
          <p14:tracePt t="82723" x="3484563" y="4130675"/>
          <p14:tracePt t="82731" x="3484563" y="4062413"/>
          <p14:tracePt t="82742" x="3484563" y="4011613"/>
          <p14:tracePt t="82747" x="3484563" y="3960813"/>
          <p14:tracePt t="82759" x="3484563" y="3925888"/>
          <p14:tracePt t="82761" x="3484563" y="3892550"/>
          <p14:tracePt t="82773" x="3484563" y="3867150"/>
          <p14:tracePt t="82781" x="3484563" y="3824288"/>
          <p14:tracePt t="82789" x="3484563" y="3798888"/>
          <p14:tracePt t="82797" x="3484563" y="3763963"/>
          <p14:tracePt t="82806" x="3484563" y="3738563"/>
          <p14:tracePt t="82813" x="3484563" y="3722688"/>
          <p14:tracePt t="82825" x="3475038" y="3687763"/>
          <p14:tracePt t="82827" x="3467100" y="3654425"/>
          <p14:tracePt t="82839" x="3459163" y="3629025"/>
          <p14:tracePt t="82843" x="3441700" y="3594100"/>
          <p14:tracePt t="82856" x="3433763" y="3560763"/>
          <p14:tracePt t="82863" x="3424238" y="3527425"/>
          <p14:tracePt t="82872" x="3416300" y="3509963"/>
          <p14:tracePt t="82877" x="3398838" y="3475038"/>
          <p14:tracePt t="82888" x="3398838" y="3467100"/>
          <p14:tracePt t="82894" x="3382963" y="3449638"/>
          <p14:tracePt t="82904" x="3365500" y="3416300"/>
          <p14:tracePt t="82909" x="3365500" y="3408363"/>
          <p14:tracePt t="82922" x="3355975" y="3382963"/>
          <p14:tracePt t="82926" x="3340100" y="3348038"/>
          <p14:tracePt t="82939" x="3330575" y="3330575"/>
          <p14:tracePt t="82945" x="3330575" y="3322638"/>
          <p14:tracePt t="82949" x="3322638" y="3289300"/>
          <p14:tracePt t="82959" x="3314700" y="3289300"/>
          <p14:tracePt t="82971" x="3305175" y="3289300"/>
          <p14:tracePt t="82975" x="3297238" y="3263900"/>
          <p14:tracePt t="82990" x="3271838" y="3221038"/>
          <p14:tracePt t="82995" x="3246438" y="3186113"/>
          <p14:tracePt t="82999" x="3228975" y="3152775"/>
          <p14:tracePt t="83009" x="3203575" y="3109913"/>
          <p14:tracePt t="83015" x="3160713" y="3051175"/>
          <p14:tracePt t="83025" x="3109913" y="3016250"/>
          <p14:tracePt t="83038" x="3067050" y="2965450"/>
          <p14:tracePt t="83043" x="3016250" y="2940050"/>
          <p14:tracePt t="83047" x="2982913" y="2897188"/>
          <p14:tracePt t="83058" x="2957513" y="2889250"/>
          <p14:tracePt t="83073" x="2932113" y="2871788"/>
          <p14:tracePt t="83075" x="2897188" y="2855913"/>
          <p14:tracePt t="83089" x="2787650" y="2805113"/>
          <p14:tracePt t="83097" x="2736850" y="2770188"/>
          <p14:tracePt t="83108" x="2701925" y="2736850"/>
          <p14:tracePt t="83113" x="2686050" y="2736850"/>
          <p14:tracePt t="83125" x="2668588" y="2686050"/>
          <p14:tracePt t="83131" x="2617788" y="2668588"/>
          <p14:tracePt t="83142" x="2592388" y="2617788"/>
          <p14:tracePt t="83145" x="2574925" y="2600325"/>
          <p14:tracePt t="83157" x="2549525" y="2582863"/>
          <p14:tracePt t="83163" x="2532063" y="2532063"/>
          <p14:tracePt t="83175" x="2524125" y="2524125"/>
          <p14:tracePt t="83177" x="2516188" y="2506663"/>
          <p14:tracePt t="83188" x="2498725" y="2473325"/>
          <p14:tracePt t="83205" x="2498725" y="2463800"/>
          <p14:tracePt t="83209" x="2489200" y="2455863"/>
          <p14:tracePt t="83222" x="2481263" y="2455863"/>
          <p14:tracePt t="83326" x="2481263" y="2481263"/>
          <p14:tracePt t="83335" x="2481263" y="2541588"/>
          <p14:tracePt t="83345" x="2481263" y="2592388"/>
          <p14:tracePt t="83358" x="2481263" y="2643188"/>
          <p14:tracePt t="83362" x="2481263" y="2660650"/>
          <p14:tracePt t="83365" x="2481263" y="2701925"/>
          <p14:tracePt t="83375" x="2481263" y="2744788"/>
          <p14:tracePt t="83391" x="2498725" y="2906713"/>
          <p14:tracePt t="83407" x="2557463" y="3051175"/>
          <p14:tracePt t="83415" x="2592388" y="3119438"/>
          <p14:tracePt t="83425" x="2600325" y="3170238"/>
          <p14:tracePt t="83439" x="2608263" y="3195638"/>
          <p14:tracePt t="83449" x="2608263" y="3203575"/>
          <p14:tracePt t="83465" x="2608263" y="3221038"/>
          <p14:tracePt t="83481" x="2608263" y="3228975"/>
          <p14:tracePt t="83492" x="2592388" y="3228975"/>
          <p14:tracePt t="83495" x="2582863" y="3228975"/>
          <p14:tracePt t="83508" x="2574925" y="3228975"/>
          <p14:tracePt t="83511" x="2557463" y="3228975"/>
          <p14:tracePt t="83531" x="2541588" y="3228975"/>
          <p14:tracePt t="83540" x="2532063" y="3228975"/>
          <p14:tracePt t="83556" x="2524125" y="3228975"/>
          <p14:tracePt t="83648" x="2516188" y="3238500"/>
          <p14:tracePt t="83663" x="2532063" y="3246438"/>
          <p14:tracePt t="83675" x="2582863" y="3254375"/>
          <p14:tracePt t="83679" x="2617788" y="3254375"/>
          <p14:tracePt t="83690" x="2668588" y="3263900"/>
          <p14:tracePt t="83693" x="2744788" y="3289300"/>
          <p14:tracePt t="83706" x="2863850" y="3297238"/>
          <p14:tracePt t="83713" x="2932113" y="3297238"/>
          <p14:tracePt t="83723" x="3033713" y="3297238"/>
          <p14:tracePt t="83729" x="3127375" y="3297238"/>
          <p14:tracePt t="83740" x="3228975" y="3297238"/>
          <p14:tracePt t="83743" x="3297238" y="3297238"/>
          <p14:tracePt t="83756" x="3340100" y="3297238"/>
          <p14:tracePt t="83759" x="3373438" y="3297238"/>
          <p14:tracePt t="83773" x="3390900" y="3297238"/>
          <p14:tracePt t="83775" x="3398838" y="3297238"/>
          <p14:tracePt t="83793" x="3408363" y="3297238"/>
          <p14:tracePt t="83799" x="3416300" y="3289300"/>
          <p14:tracePt t="83942" x="3408363" y="3289300"/>
          <p14:tracePt t="83953" x="3398838" y="3289300"/>
          <p14:tracePt t="83957" x="3382963" y="3289300"/>
          <p14:tracePt t="83973" x="3373438" y="3289300"/>
          <p14:tracePt t="84078" x="3373438" y="3279775"/>
          <p14:tracePt t="84097" x="3373438" y="3271838"/>
          <p14:tracePt t="84101" x="3382963" y="3263900"/>
          <p14:tracePt t="84112" x="3390900" y="3254375"/>
          <p14:tracePt t="84124" x="3416300" y="3246438"/>
          <p14:tracePt t="84127" x="3459163" y="3221038"/>
          <p14:tracePt t="84140" x="3509963" y="3203575"/>
          <p14:tracePt t="84142" x="3535363" y="3203575"/>
          <p14:tracePt t="84157" x="3560763" y="3203575"/>
          <p14:tracePt t="84163" x="3629025" y="3195638"/>
          <p14:tracePt t="84173" x="3713163" y="3195638"/>
          <p14:tracePt t="84178" x="3798888" y="3195638"/>
          <p14:tracePt t="84181" x="3883025" y="3195638"/>
          <p14:tracePt t="84192" x="3943350" y="3195638"/>
          <p14:tracePt t="84206" x="4002088" y="3195638"/>
          <p14:tracePt t="84208" x="4037013" y="3195638"/>
          <p14:tracePt t="84225" x="4044950" y="3195638"/>
          <p14:tracePt t="84283" x="3986213" y="3195638"/>
          <p14:tracePt t="84289" x="3968750" y="3195638"/>
          <p14:tracePt t="84299" x="3935413" y="3195638"/>
          <p14:tracePt t="84309" x="3857625" y="3195638"/>
          <p14:tracePt t="84313" x="3773488" y="3195638"/>
          <p14:tracePt t="84325" x="3654425" y="3221038"/>
          <p14:tracePt t="84329" x="3492500" y="3246438"/>
          <p14:tracePt t="84341" x="3228975" y="3263900"/>
          <p14:tracePt t="84349" x="2940050" y="3263900"/>
          <p14:tracePt t="84358" x="2617788" y="3263900"/>
          <p14:tracePt t="84365" x="2243138" y="3263900"/>
          <p14:tracePt t="84374" x="1903413" y="3263900"/>
          <p14:tracePt t="84379" x="1606550" y="3263900"/>
          <p14:tracePt t="84391" x="1376363" y="3263900"/>
          <p14:tracePt t="84395" x="1206500" y="3263900"/>
          <p14:tracePt t="84408" x="1087438" y="3263900"/>
          <p14:tracePt t="84411" x="1019175" y="3263900"/>
          <p14:tracePt t="84465" x="1019175" y="3254375"/>
          <p14:tracePt t="84471" x="1028700" y="3246438"/>
          <p14:tracePt t="84481" x="1079500" y="3246438"/>
          <p14:tracePt t="84492" x="1112838" y="3246438"/>
          <p14:tracePt t="84495" x="1181100" y="3246438"/>
          <p14:tracePt t="84508" x="1274763" y="3246438"/>
          <p14:tracePt t="84511" x="1419225" y="3246438"/>
          <p14:tracePt t="84525" x="1571625" y="3246438"/>
          <p14:tracePt t="84527" x="1766888" y="3246438"/>
          <p14:tracePt t="84539" x="1997075" y="3246438"/>
          <p14:tracePt t="84547" x="2260600" y="3246438"/>
          <p14:tracePt t="84557" x="2463800" y="3246438"/>
          <p14:tracePt t="84563" x="2668588" y="3246438"/>
          <p14:tracePt t="84572" x="2830513" y="3263900"/>
          <p14:tracePt t="84577" x="2957513" y="3289300"/>
          <p14:tracePt t="84590" x="3059113" y="3330575"/>
          <p14:tracePt t="84593" x="3109913" y="3373438"/>
          <p14:tracePt t="84606" x="3152775" y="3390900"/>
          <p14:tracePt t="84608" x="3170238" y="3424238"/>
          <p14:tracePt t="84623" x="3170238" y="3459163"/>
          <p14:tracePt t="84629" x="3170238" y="3502025"/>
          <p14:tracePt t="84638" x="3170238" y="3543300"/>
          <p14:tracePt t="84643" x="3170238" y="3603625"/>
          <p14:tracePt t="84649" x="3170238" y="3636963"/>
          <p14:tracePt t="84658" x="3160713" y="3697288"/>
          <p14:tracePt t="84673" x="3152775" y="3773488"/>
          <p14:tracePt t="84675" x="3135313" y="3849688"/>
          <p14:tracePt t="84691" x="3109913" y="3917950"/>
          <p14:tracePt t="84692" x="3076575" y="3994150"/>
          <p14:tracePt t="84699" x="3041650" y="4087813"/>
          <p14:tracePt t="84709" x="2990850" y="4181475"/>
          <p14:tracePt t="84713" x="2940050" y="4283075"/>
          <p14:tracePt t="84725" x="2922588" y="4368800"/>
          <p14:tracePt t="84729" x="2889250" y="4470400"/>
          <p14:tracePt t="84741" x="2830513" y="4589463"/>
          <p14:tracePt t="84749" x="2795588" y="4691063"/>
          <p14:tracePt t="84756" x="2736850" y="4802188"/>
          <p14:tracePt t="84763" x="2676525" y="4878388"/>
          <p14:tracePt t="84772" x="2651125" y="4954588"/>
          <p14:tracePt t="84779" x="2608263" y="4987925"/>
          <p14:tracePt t="84791" x="2566988" y="5030788"/>
          <p14:tracePt t="84795" x="2549525" y="5056188"/>
          <p14:tracePt t="84807" x="2498725" y="5064125"/>
          <p14:tracePt t="84809" x="2455863" y="5073650"/>
          <p14:tracePt t="84822" x="2397125" y="5073650"/>
          <p14:tracePt t="84829" x="2328863" y="5073650"/>
          <p14:tracePt t="84839" x="2209800" y="5073650"/>
          <p14:tracePt t="84845" x="2082800" y="5056188"/>
          <p14:tracePt t="84849" x="1954213" y="5030788"/>
          <p14:tracePt t="84859" x="1809750" y="5005388"/>
          <p14:tracePt t="84872" x="1682750" y="4987925"/>
          <p14:tracePt t="84875" x="1555750" y="4962525"/>
          <p14:tracePt t="84889" x="1452563" y="4937125"/>
          <p14:tracePt t="84892" x="1368425" y="4929188"/>
          <p14:tracePt t="84905" x="1308100" y="4919663"/>
          <p14:tracePt t="84911" x="1274763" y="4911725"/>
          <p14:tracePt t="84915" x="1266825" y="4894263"/>
          <p14:tracePt t="84925" x="1257300" y="4886325"/>
          <p14:tracePt t="84931" x="1249363" y="4886325"/>
          <p14:tracePt t="84943" x="1241425" y="4886325"/>
          <p14:tracePt t="84957" x="1223963" y="4852988"/>
          <p14:tracePt t="84965" x="1198563" y="4827588"/>
          <p14:tracePt t="84972" x="1173163" y="4827588"/>
          <p14:tracePt t="84981" x="1155700" y="4818063"/>
          <p14:tracePt t="84992" x="1138238" y="4802188"/>
          <p14:tracePt t="84997" x="1130300" y="4792663"/>
          <p14:tracePt t="85008" x="1096963" y="4759325"/>
          <p14:tracePt t="85011" x="1044575" y="4741863"/>
          <p14:tracePt t="85023" x="1011238" y="4733925"/>
          <p14:tracePt t="85031" x="977900" y="4724400"/>
          <p14:tracePt t="85038" x="942975" y="4716463"/>
          <p14:tracePt t="85047" x="935038" y="4708525"/>
          <p14:tracePt t="85058" x="925513" y="4708525"/>
          <p14:tracePt t="85193" x="917575" y="4708525"/>
          <p14:tracePt t="85200" x="909638" y="4708525"/>
          <p14:tracePt t="85210" x="892175" y="4708525"/>
          <p14:tracePt t="85225" x="858838" y="4708525"/>
          <p14:tracePt t="85240" x="823913" y="4708525"/>
          <p14:tracePt t="85242" x="815975" y="4708525"/>
          <p14:tracePt t="85249" x="808038" y="4708525"/>
          <p14:tracePt t="85263" x="798513" y="4708525"/>
          <p14:tracePt t="85275" x="790575" y="4708525"/>
          <p14:tracePt t="85290" x="781050" y="4708525"/>
          <p14:tracePt t="85292" x="765175" y="4708525"/>
          <p14:tracePt t="85389" x="755650" y="4708525"/>
          <p14:tracePt t="85400" x="747713" y="4708525"/>
          <p14:tracePt t="85415" x="730250" y="4691063"/>
          <p14:tracePt t="85423" x="722313" y="4691063"/>
          <p14:tracePt t="85440" x="714375" y="4683125"/>
          <p14:tracePt t="85445" x="714375" y="4673600"/>
          <p14:tracePt t="85458" x="696913" y="4665663"/>
          <p14:tracePt t="85473" x="679450" y="4657725"/>
          <p14:tracePt t="85481" x="663575" y="4630738"/>
          <p14:tracePt t="85492" x="654050" y="4614863"/>
          <p14:tracePt t="85497" x="646113" y="4614863"/>
          <p14:tracePt t="85509" x="646113" y="4605338"/>
          <p14:tracePt t="85523" x="646113" y="4589463"/>
          <p14:tracePt t="85531" x="646113" y="4564063"/>
          <p14:tracePt t="85542" x="646113" y="4546600"/>
          <p14:tracePt t="85547" x="646113" y="4503738"/>
          <p14:tracePt t="85558" x="646113" y="4495800"/>
          <p14:tracePt t="85563" x="654050" y="4478338"/>
          <p14:tracePt t="85575" x="696913" y="4419600"/>
          <p14:tracePt t="85590" x="747713" y="4376738"/>
          <p14:tracePt t="85597" x="790575" y="4359275"/>
          <p14:tracePt t="85606" x="849313" y="4351338"/>
          <p14:tracePt t="85613" x="900113" y="4333875"/>
          <p14:tracePt t="85625" x="977900" y="4308475"/>
          <p14:tracePt t="85629" x="1062038" y="4300538"/>
          <p14:tracePt t="85641" x="1130300" y="4300538"/>
          <p14:tracePt t="85645" x="1216025" y="4300538"/>
          <p14:tracePt t="85657" x="1274763" y="4300538"/>
          <p14:tracePt t="85659" x="1343025" y="4300538"/>
          <p14:tracePt t="85673" x="1419225" y="4300538"/>
          <p14:tracePt t="85675" x="1495425" y="4333875"/>
          <p14:tracePt t="85688" x="1555750" y="4351338"/>
          <p14:tracePt t="85695" x="1606550" y="4384675"/>
          <p14:tracePt t="85699" x="1682750" y="4427538"/>
          <p14:tracePt t="85711" x="1733550" y="4470400"/>
          <p14:tracePt t="85715" x="1793875" y="4495800"/>
          <p14:tracePt t="85725" x="1844675" y="4521200"/>
          <p14:tracePt t="85737" x="1903413" y="4538663"/>
          <p14:tracePt t="85742" x="1963738" y="4546600"/>
          <p14:tracePt t="85757" x="2065338" y="4554538"/>
          <p14:tracePt t="85765" x="2141538" y="4572000"/>
          <p14:tracePt t="85775" x="2184400" y="4572000"/>
          <p14:tracePt t="85781" x="2227263" y="4572000"/>
          <p14:tracePt t="85792" x="2278063" y="4572000"/>
          <p14:tracePt t="85795" x="2293938" y="4572000"/>
          <p14:tracePt t="85808" x="2311400" y="4572000"/>
          <p14:tracePt t="85823" x="2354263" y="4572000"/>
          <p14:tracePt t="85831" x="2362200" y="4572000"/>
          <p14:tracePt t="85839" x="2371725" y="4572000"/>
          <p14:tracePt t="85847" x="2387600" y="4572000"/>
          <p14:tracePt t="85858" x="2397125" y="4572000"/>
          <p14:tracePt t="85873" x="2405063" y="4572000"/>
          <p14:tracePt t="85877" x="2405063" y="4564063"/>
          <p14:tracePt t="85897" x="2413000" y="4564063"/>
          <p14:tracePt t="85910" x="2422525" y="4554538"/>
          <p14:tracePt t="85922" x="2447925" y="4538663"/>
          <p14:tracePt t="85931" x="2447925" y="4529138"/>
          <p14:tracePt t="85953" x="2455863" y="4521200"/>
          <p14:tracePt t="85993" x="2455863" y="4495800"/>
          <p14:tracePt t="86003" x="2455863" y="4486275"/>
          <p14:tracePt t="86009" x="2438400" y="4486275"/>
          <p14:tracePt t="86021" x="2413000" y="4478338"/>
          <p14:tracePt t="86024" x="2371725" y="4478338"/>
          <p14:tracePt t="86040" x="2354263" y="4478338"/>
          <p14:tracePt t="86043" x="2311400" y="4478338"/>
          <p14:tracePt t="86047" x="2260600" y="4478338"/>
          <p14:tracePt t="86059" x="2174875" y="4478338"/>
          <p14:tracePt t="86063" x="2098675" y="4478338"/>
          <p14:tracePt t="86075" x="1989138" y="4478338"/>
          <p14:tracePt t="86089" x="1844675" y="4478338"/>
          <p14:tracePt t="86092" x="1725613" y="4478338"/>
          <p14:tracePt t="86099" x="1581150" y="4478338"/>
          <p14:tracePt t="86106" x="1452563" y="4478338"/>
          <p14:tracePt t="86113" x="1325563" y="4478338"/>
          <p14:tracePt t="86125" x="1198563" y="4478338"/>
          <p14:tracePt t="86129" x="1112838" y="4478338"/>
          <p14:tracePt t="86141" x="1044575" y="4478338"/>
          <p14:tracePt t="86143" x="968375" y="4478338"/>
          <p14:tracePt t="86155" x="917575" y="4478338"/>
          <p14:tracePt t="86165" x="858838" y="4478338"/>
          <p14:tracePt t="86172" x="815975" y="4478338"/>
          <p14:tracePt t="86179" x="755650" y="4478338"/>
          <p14:tracePt t="86189" x="722313" y="4478338"/>
          <p14:tracePt t="86195" x="679450" y="4486275"/>
          <p14:tracePt t="86207" x="646113" y="4495800"/>
          <p14:tracePt t="86209" x="620713" y="4495800"/>
          <p14:tracePt t="86222" x="585788" y="4513263"/>
          <p14:tracePt t="86225" x="569913" y="4521200"/>
          <p14:tracePt t="86238" x="560388" y="4529138"/>
          <p14:tracePt t="86245" x="552450" y="4538663"/>
          <p14:tracePt t="86249" x="544513" y="4546600"/>
          <p14:tracePt t="86275" x="544513" y="4554538"/>
          <p14:tracePt t="86286" x="544513" y="4564063"/>
          <p14:tracePt t="86308" x="544513" y="4572000"/>
          <p14:tracePt t="86315" x="544513" y="4597400"/>
          <p14:tracePt t="86329" x="577850" y="4622800"/>
          <p14:tracePt t="86341" x="620713" y="4630738"/>
          <p14:tracePt t="86345" x="646113" y="4630738"/>
          <p14:tracePt t="86358" x="714375" y="4648200"/>
          <p14:tracePt t="86365" x="790575" y="4665663"/>
          <p14:tracePt t="86373" x="917575" y="4673600"/>
          <p14:tracePt t="86381" x="1054100" y="4683125"/>
          <p14:tracePt t="86388" x="1181100" y="4699000"/>
          <p14:tracePt t="86395" x="1325563" y="4699000"/>
          <p14:tracePt t="86407" x="1477963" y="4699000"/>
          <p14:tracePt t="86411" x="1631950" y="4699000"/>
          <p14:tracePt t="86422" x="1801813" y="4699000"/>
          <p14:tracePt t="86426" x="1954213" y="4699000"/>
          <p14:tracePt t="86440" x="2098675" y="4691063"/>
          <p14:tracePt t="86445" x="2227263" y="4673600"/>
          <p14:tracePt t="86456" x="2328863" y="4640263"/>
          <p14:tracePt t="86461" x="2397125" y="4614863"/>
          <p14:tracePt t="86465" x="2405063" y="4597400"/>
          <p14:tracePt t="86477" x="2422525" y="4589463"/>
          <p14:tracePt t="86489" x="2430463" y="4579938"/>
          <p14:tracePt t="86492" x="2430463" y="4572000"/>
          <p14:tracePt t="86508" x="2438400" y="4546600"/>
          <p14:tracePt t="86523" x="2438400" y="4529138"/>
          <p14:tracePt t="86542" x="2438400" y="4521200"/>
          <p14:tracePt t="86556" x="2438400" y="4513263"/>
          <p14:tracePt t="86561" x="2438400" y="4503738"/>
          <p14:tracePt t="86572" x="2438400" y="4478338"/>
          <p14:tracePt t="86577" x="2413000" y="4478338"/>
          <p14:tracePt t="86589" x="2371725" y="4470400"/>
          <p14:tracePt t="86593" x="2311400" y="4452938"/>
          <p14:tracePt t="86606" x="2293938" y="4452938"/>
          <p14:tracePt t="86608" x="2243138" y="4452938"/>
          <p14:tracePt t="86622" x="2082800" y="4452938"/>
          <p14:tracePt t="86640" x="1971675" y="4452938"/>
          <p14:tracePt t="86643" x="1844675" y="4435475"/>
          <p14:tracePt t="86647" x="1716088" y="4427538"/>
          <p14:tracePt t="86658" x="1589088" y="4410075"/>
          <p14:tracePt t="86663" x="1477963" y="4410075"/>
          <p14:tracePt t="86675" x="1350963" y="4410075"/>
          <p14:tracePt t="86679" x="1206500" y="4410075"/>
          <p14:tracePt t="86691" x="1079500" y="4410075"/>
          <p14:tracePt t="86699" x="968375" y="4410075"/>
          <p14:tracePt t="86706" x="858838" y="4410075"/>
          <p14:tracePt t="86713" x="773113" y="4410075"/>
          <p14:tracePt t="86722" x="696913" y="4410075"/>
          <p14:tracePt t="86729" x="628650" y="4410075"/>
          <p14:tracePt t="86741" x="577850" y="4427538"/>
          <p14:tracePt t="86745" x="519113" y="4445000"/>
          <p14:tracePt t="86757" x="484188" y="4460875"/>
          <p14:tracePt t="86759" x="458788" y="4478338"/>
          <p14:tracePt t="86772" x="433388" y="4503738"/>
          <p14:tracePt t="86779" x="425450" y="4513263"/>
          <p14:tracePt t="86795" x="425450" y="4529138"/>
          <p14:tracePt t="86799" x="415925" y="4538663"/>
          <p14:tracePt t="86813" x="415925" y="4546600"/>
          <p14:tracePt t="86822" x="415925" y="4554538"/>
          <p14:tracePt t="86825" x="415925" y="4572000"/>
          <p14:tracePt t="86838" x="415925" y="4589463"/>
          <p14:tracePt t="86843" x="441325" y="4605338"/>
          <p14:tracePt t="86849" x="466725" y="4614863"/>
          <p14:tracePt t="86859" x="509588" y="4622800"/>
          <p14:tracePt t="86865" x="611188" y="4622800"/>
          <p14:tracePt t="86875" x="739775" y="4630738"/>
          <p14:tracePt t="86884" x="874713" y="4630738"/>
          <p14:tracePt t="86892" x="1044575" y="4630738"/>
          <p14:tracePt t="86905" x="1512888" y="4630738"/>
          <p14:tracePt t="86915" x="1690688" y="4630738"/>
          <p14:tracePt t="86923" x="1895475" y="4630738"/>
          <p14:tracePt t="86931" x="2073275" y="4630738"/>
          <p14:tracePt t="86942" x="2217738" y="4605338"/>
          <p14:tracePt t="86945" x="2328863" y="4579938"/>
          <p14:tracePt t="86957" x="2405063" y="4564063"/>
          <p14:tracePt t="86961" x="2413000" y="4554538"/>
          <p14:tracePt t="86973" x="2422525" y="4546600"/>
          <p14:tracePt t="86989" x="2422525" y="4538663"/>
          <p14:tracePt t="87006" x="2422525" y="4503738"/>
          <p14:tracePt t="87022" x="2413000" y="4503738"/>
          <p14:tracePt t="87027" x="2405063" y="4495800"/>
          <p14:tracePt t="87039" x="2379663" y="4478338"/>
          <p14:tracePt t="87042" x="2344738" y="4460875"/>
          <p14:tracePt t="87055" x="2303463" y="4460875"/>
          <p14:tracePt t="87058" x="2268538" y="4460875"/>
          <p14:tracePt t="87072" x="2227263" y="4460875"/>
          <p14:tracePt t="87077" x="2141538" y="4452938"/>
          <p14:tracePt t="87089" x="2014538" y="4452938"/>
          <p14:tracePt t="87093" x="1885950" y="4452938"/>
          <p14:tracePt t="87097" x="1741488" y="4452938"/>
          <p14:tracePt t="87108" x="1622425" y="4452938"/>
          <p14:tracePt t="87123" x="1495425" y="4452938"/>
          <p14:tracePt t="87125" x="1368425" y="4452938"/>
          <p14:tracePt t="87129" x="1282700" y="4452938"/>
          <p14:tracePt t="87141" x="1223963" y="4452938"/>
          <p14:tracePt t="87156" x="1216025" y="4452938"/>
          <p14:tracePt t="87158" x="1206500" y="4452938"/>
          <p14:tracePt t="87195" x="1206500" y="4460875"/>
          <p14:tracePt t="87207" x="1249363" y="4460875"/>
          <p14:tracePt t="87211" x="1266825" y="4460875"/>
          <p14:tracePt t="87223" x="1343025" y="4460875"/>
          <p14:tracePt t="87225" x="1462088" y="4460875"/>
          <p14:tracePt t="87239" x="1614488" y="4460875"/>
          <p14:tracePt t="87245" x="1784350" y="4460875"/>
          <p14:tracePt t="87256" x="1989138" y="4460875"/>
          <p14:tracePt t="87261" x="2192338" y="4460875"/>
          <p14:tracePt t="87265" x="2397125" y="4460875"/>
          <p14:tracePt t="87277" x="2549525" y="4460875"/>
          <p14:tracePt t="87289" x="2660650" y="4460875"/>
          <p14:tracePt t="87292" x="2778125" y="4460875"/>
          <p14:tracePt t="87305" x="2863850" y="4460875"/>
          <p14:tracePt t="87308" x="2914650" y="4460875"/>
          <p14:tracePt t="87367" x="2897188" y="4460875"/>
          <p14:tracePt t="87377" x="2871788" y="4460875"/>
          <p14:tracePt t="87381" x="2838450" y="4460875"/>
          <p14:tracePt t="87391" x="2762250" y="4460875"/>
          <p14:tracePt t="87407" x="2668588" y="4460875"/>
          <p14:tracePt t="87409" x="2541588" y="4460875"/>
          <p14:tracePt t="87423" x="2397125" y="4460875"/>
          <p14:tracePt t="87425" x="2268538" y="4445000"/>
          <p14:tracePt t="87440" x="2159000" y="4435475"/>
          <p14:tracePt t="87443" x="2055813" y="4427538"/>
          <p14:tracePt t="87447" x="1979613" y="4427538"/>
          <p14:tracePt t="87503" x="2014538" y="4427538"/>
          <p14:tracePt t="87513" x="2055813" y="4427538"/>
          <p14:tracePt t="87518" x="2090738" y="4427538"/>
          <p14:tracePt t="87527" x="2141538" y="4435475"/>
          <p14:tracePt t="87541" x="2268538" y="4445000"/>
          <p14:tracePt t="87543" x="2447925" y="4460875"/>
          <p14:tracePt t="87557" x="2770188" y="4478338"/>
          <p14:tracePt t="87559" x="3238500" y="4513263"/>
          <p14:tracePt t="87573" x="3773488" y="4572000"/>
          <p14:tracePt t="87579" x="4333875" y="4657725"/>
          <p14:tracePt t="87590" x="4894263" y="4741863"/>
          <p14:tracePt t="87593" x="5430838" y="4827588"/>
          <p14:tracePt t="87599" x="5854700" y="4919663"/>
          <p14:tracePt t="87609" x="6135688" y="4987925"/>
          <p14:tracePt t="87623" x="6373813" y="5048250"/>
          <p14:tracePt t="87625" x="6518275" y="5099050"/>
          <p14:tracePt t="87642" x="6662738" y="5175250"/>
          <p14:tracePt t="87649" x="6670675" y="5192713"/>
          <p14:tracePt t="87659" x="6670675" y="5200650"/>
          <p14:tracePt t="87665" x="6627813" y="5208588"/>
          <p14:tracePt t="87675" x="6619875" y="5208588"/>
          <p14:tracePt t="87679" x="6551613" y="5208588"/>
          <p14:tracePt t="87692" x="6467475" y="5208588"/>
          <p14:tracePt t="87699" x="6356350" y="5208588"/>
          <p14:tracePt t="87708" x="6229350" y="5208588"/>
          <p14:tracePt t="87715" x="6102350" y="5183188"/>
          <p14:tracePt t="87723" x="5973763" y="5157788"/>
          <p14:tracePt t="87729" x="5838825" y="5149850"/>
          <p14:tracePt t="87742" x="5702300" y="5124450"/>
          <p14:tracePt t="87745" x="5608638" y="5106988"/>
          <p14:tracePt t="87758" x="5540375" y="5091113"/>
          <p14:tracePt t="87759" x="5532438" y="5091113"/>
          <p14:tracePt t="87811" x="5549900" y="5091113"/>
          <p14:tracePt t="87815" x="5591175" y="5091113"/>
          <p14:tracePt t="87825" x="5651500" y="5091113"/>
          <p14:tracePt t="87839" x="5676900" y="5091113"/>
          <p14:tracePt t="87842" x="5735638" y="5091113"/>
          <p14:tracePt t="87856" x="5813425" y="5091113"/>
          <p14:tracePt t="87858" x="5880100" y="5091113"/>
          <p14:tracePt t="87873" x="5940425" y="5091113"/>
          <p14:tracePt t="87877" x="5983288" y="5091113"/>
          <p14:tracePt t="87891" x="6008688" y="5091113"/>
          <p14:tracePt t="87892" x="6016625" y="5091113"/>
          <p14:tracePt t="87941" x="5999163" y="5091113"/>
          <p14:tracePt t="87948" x="5983288" y="5091113"/>
          <p14:tracePt t="87957" x="5965825" y="5091113"/>
          <p14:tracePt t="87961" x="5922963" y="5091113"/>
          <p14:tracePt t="87973" x="5864225" y="5091113"/>
          <p14:tracePt t="87990" x="5719763" y="5091113"/>
          <p14:tracePt t="87997" x="5651500" y="5091113"/>
          <p14:tracePt t="88007" x="5565775" y="5091113"/>
          <p14:tracePt t="88011" x="5481638" y="5091113"/>
          <p14:tracePt t="88024" x="5395913" y="5091113"/>
          <p14:tracePt t="88027" x="5294313" y="5091113"/>
          <p14:tracePt t="88040" x="5208588" y="5081588"/>
          <p14:tracePt t="88043" x="5149850" y="5073650"/>
          <p14:tracePt t="88056" x="5073650" y="5064125"/>
          <p14:tracePt t="88063" x="5030788" y="5038725"/>
          <p14:tracePt t="88072" x="4987925" y="5022850"/>
          <p14:tracePt t="88079" x="4954588" y="5005388"/>
          <p14:tracePt t="88089" x="4937125" y="4987925"/>
          <p14:tracePt t="88093" x="4937125" y="4979988"/>
          <p14:tracePt t="88106" x="4937125" y="4972050"/>
          <p14:tracePt t="88109" x="4929188" y="4962525"/>
          <p14:tracePt t="88125" x="4911725" y="4954588"/>
          <p14:tracePt t="88140" x="4911725" y="4946650"/>
          <p14:tracePt t="88149" x="4903788" y="4946650"/>
          <p14:tracePt t="88159" x="4894263" y="4937125"/>
          <p14:tracePt t="88172" x="4886325" y="4929188"/>
          <p14:tracePt t="88175" x="4868863" y="4929188"/>
          <p14:tracePt t="88189" x="4852988" y="4919663"/>
          <p14:tracePt t="88191" x="4827588" y="4919663"/>
          <p14:tracePt t="88209" x="4792663" y="4919663"/>
          <p14:tracePt t="88229" x="4792663" y="4929188"/>
          <p14:tracePt t="88241" x="4792663" y="4937125"/>
          <p14:tracePt t="88245" x="4792663" y="4946650"/>
          <p14:tracePt t="88257" x="4827588" y="4946650"/>
          <p14:tracePt t="88265" x="4878388" y="4954588"/>
          <p14:tracePt t="88273" x="4972050" y="4962525"/>
          <p14:tracePt t="88279" x="5038725" y="4972050"/>
          <p14:tracePt t="88351" x="5064125" y="4979988"/>
          <p14:tracePt t="88362" x="5048250" y="4997450"/>
          <p14:tracePt t="88373" x="4962525" y="5005388"/>
          <p14:tracePt t="88377" x="4818063" y="5005388"/>
          <p14:tracePt t="88390" x="4691063" y="5005388"/>
          <p14:tracePt t="88392" x="4597400" y="5005388"/>
          <p14:tracePt t="88407" x="4478338" y="5005388"/>
          <p14:tracePt t="88411" x="4394200" y="5005388"/>
          <p14:tracePt t="88415" x="4325938" y="5005388"/>
          <p14:tracePt t="88427" x="4265613" y="4997450"/>
          <p14:tracePt t="88431" x="4232275" y="4997450"/>
          <p14:tracePt t="88442" x="4232275" y="4987925"/>
          <p14:tracePt t="88457" x="4224338" y="4987925"/>
          <p14:tracePt t="88459" x="4214813" y="4979988"/>
          <p14:tracePt t="88477" x="4206875" y="4962525"/>
          <p14:tracePt t="88489" x="4197350" y="4954588"/>
          <p14:tracePt t="88492" x="4181475" y="4937125"/>
          <p14:tracePt t="88506" x="4171950" y="4929188"/>
          <p14:tracePt t="88509" x="4164013" y="4919663"/>
          <p14:tracePt t="88527" x="4156075" y="4903788"/>
          <p14:tracePt t="88538" x="4156075" y="4894263"/>
          <p14:tracePt t="88547" x="4156075" y="4886325"/>
          <p14:tracePt t="88556" x="4146550" y="4868863"/>
          <p14:tracePt t="88597" x="4146550" y="4860925"/>
          <p14:tracePt t="88634" x="4156075" y="4860925"/>
          <p14:tracePt t="88639" x="4171950" y="4860925"/>
          <p14:tracePt t="88649" x="4232275" y="4860925"/>
          <p14:tracePt t="88659" x="4341813" y="4860925"/>
          <p14:tracePt t="88663" x="4495800" y="4860925"/>
          <p14:tracePt t="88675" x="4665663" y="4860925"/>
          <p14:tracePt t="88677" x="4954588" y="4860925"/>
          <p14:tracePt t="88690" x="5218113" y="4860925"/>
          <p14:tracePt t="88699" x="5507038" y="4860925"/>
          <p14:tracePt t="88706" x="5795963" y="4860925"/>
          <p14:tracePt t="88713" x="6059488" y="4860925"/>
          <p14:tracePt t="88723" x="6313488" y="4860925"/>
          <p14:tracePt t="88729" x="6492875" y="4860925"/>
          <p14:tracePt t="88742" x="6680200" y="4835525"/>
          <p14:tracePt t="88743" x="6815138" y="4818063"/>
          <p14:tracePt t="88756" x="6908800" y="4802188"/>
          <p14:tracePt t="88759" x="6985000" y="4775200"/>
          <p14:tracePt t="88773" x="7035800" y="4749800"/>
          <p14:tracePt t="88779" x="7035800" y="4741863"/>
          <p14:tracePt t="88790" x="7035800" y="4733925"/>
          <p14:tracePt t="88795" x="7035800" y="4724400"/>
          <p14:tracePt t="88799" x="7035800" y="4716463"/>
          <p14:tracePt t="88809" x="7035800" y="4683125"/>
          <p14:tracePt t="88822" x="7035800" y="4648200"/>
          <p14:tracePt t="88825" x="7035800" y="4605338"/>
          <p14:tracePt t="88838" x="7035800" y="4572000"/>
          <p14:tracePt t="88841" x="7027863" y="4538663"/>
          <p14:tracePt t="88849" x="7019925" y="4495800"/>
          <p14:tracePt t="88859" x="7010400" y="4445000"/>
          <p14:tracePt t="88865" x="7010400" y="4376738"/>
          <p14:tracePt t="88875" x="7010400" y="4300538"/>
          <p14:tracePt t="88879" x="7010400" y="4214813"/>
          <p14:tracePt t="88889" x="7010400" y="4146550"/>
          <p14:tracePt t="88907" x="7010400" y="4002088"/>
          <p14:tracePt t="88915" x="7010400" y="3968750"/>
          <p14:tracePt t="88923" x="7010400" y="3925888"/>
          <p14:tracePt t="88929" x="7002463" y="3883025"/>
          <p14:tracePt t="88941" x="6985000" y="3857625"/>
          <p14:tracePt t="88945" x="6969125" y="3841750"/>
          <p14:tracePt t="88957" x="6951663" y="3832225"/>
          <p14:tracePt t="88961" x="6943725" y="3816350"/>
          <p14:tracePt t="88973" x="6908800" y="3798888"/>
          <p14:tracePt t="88981" x="6883400" y="3781425"/>
          <p14:tracePt t="88989" x="6858000" y="3781425"/>
          <p14:tracePt t="88997" x="6850063" y="3781425"/>
          <p14:tracePt t="89006" x="6840538" y="3781425"/>
          <p14:tracePt t="89011" x="6824663" y="3781425"/>
          <p14:tracePt t="89097" x="6824663" y="3773488"/>
          <p14:tracePt t="89109" x="6840538" y="3756025"/>
          <p14:tracePt t="89120" x="6858000" y="3730625"/>
          <p14:tracePt t="89125" x="6883400" y="3697288"/>
          <p14:tracePt t="89131" x="6891338" y="3662363"/>
          <p14:tracePt t="89141" x="6900863" y="3611563"/>
          <p14:tracePt t="89147" x="6900863" y="3560763"/>
          <p14:tracePt t="89159" x="6900863" y="3484563"/>
          <p14:tracePt t="89163" x="6883400" y="3373438"/>
          <p14:tracePt t="89175" x="6875463" y="3271838"/>
          <p14:tracePt t="89177" x="6865938" y="3152775"/>
          <p14:tracePt t="89190" x="6865938" y="3059113"/>
          <p14:tracePt t="89197" x="6865938" y="2974975"/>
          <p14:tracePt t="89206" x="6865938" y="2871788"/>
          <p14:tracePt t="89213" x="6865938" y="2805113"/>
          <p14:tracePt t="89223" x="6865938" y="2701925"/>
          <p14:tracePt t="89227" x="6865938" y="2633663"/>
          <p14:tracePt t="89239" x="6865938" y="2557463"/>
          <p14:tracePt t="89243" x="6865938" y="2516188"/>
          <p14:tracePt t="89256" x="6865938" y="2473325"/>
          <p14:tracePt t="89259" x="6865938" y="2422525"/>
          <p14:tracePt t="89272" x="6875463" y="2413000"/>
          <p14:tracePt t="89279" x="6875463" y="2397125"/>
          <p14:tracePt t="89288" x="6875463" y="2387600"/>
          <p14:tracePt t="89435" x="6875463" y="2379663"/>
          <p14:tracePt t="89439" x="6875463" y="2362200"/>
          <p14:tracePt t="89459" x="6875463" y="2336800"/>
          <p14:tracePt t="89475" x="6865938" y="2311400"/>
          <p14:tracePt t="89481" x="6858000" y="2293938"/>
          <p14:tracePt t="89502" x="6850063" y="2260600"/>
          <p14:tracePt t="89510" x="6840538" y="2243138"/>
          <p14:tracePt t="89515" x="6840538" y="2200275"/>
          <p14:tracePt t="89526" x="6832600" y="2184400"/>
          <p14:tracePt t="89531" x="6824663" y="2174875"/>
          <p14:tracePt t="89542" x="6824663" y="2159000"/>
          <p14:tracePt t="89545" x="6824663" y="2149475"/>
          <p14:tracePt t="89557" x="6824663" y="2141538"/>
          <p14:tracePt t="89631" x="6815138" y="2133600"/>
          <p14:tracePt t="89637" x="6807200" y="2133600"/>
          <p14:tracePt t="89647" x="6789738" y="2166938"/>
          <p14:tracePt t="89658" x="6781800" y="2184400"/>
          <p14:tracePt t="89661" x="6781800" y="2227263"/>
          <p14:tracePt t="89674" x="6764338" y="2278063"/>
          <p14:tracePt t="89677" x="6721475" y="2311400"/>
          <p14:tracePt t="89690" x="6713538" y="2336800"/>
          <p14:tracePt t="89697" x="6705600" y="2379663"/>
          <p14:tracePt t="89707" x="6705600" y="2387600"/>
          <p14:tracePt t="89711" x="6705600" y="2397125"/>
          <p14:tracePt t="89723" x="6705600" y="2413000"/>
          <p14:tracePt t="89727" x="6696075" y="2447925"/>
          <p14:tracePt t="89741" x="6688138" y="2455863"/>
          <p14:tracePt t="89743" x="6688138" y="2481263"/>
          <p14:tracePt t="89756" x="6680200" y="2541588"/>
          <p14:tracePt t="89763" x="6680200" y="2582863"/>
          <p14:tracePt t="89773" x="6670675" y="2643188"/>
          <p14:tracePt t="89777" x="6670675" y="2668588"/>
          <p14:tracePt t="89790" x="6670675" y="2711450"/>
          <p14:tracePt t="89793" x="6662738" y="2770188"/>
          <p14:tracePt t="89806" x="6662738" y="2846388"/>
          <p14:tracePt t="89808" x="6662738" y="2932113"/>
          <p14:tracePt t="89822" x="6662738" y="3000375"/>
          <p14:tracePt t="89825" x="6662738" y="3084513"/>
          <p14:tracePt t="89839" x="6662738" y="3144838"/>
          <p14:tracePt t="89843" x="6662738" y="3178175"/>
          <p14:tracePt t="89849" x="6662738" y="3186113"/>
          <p14:tracePt t="89859" x="6662738" y="3195638"/>
          <p14:tracePt t="89863" x="6662738" y="3221038"/>
          <p14:tracePt t="89885" x="6662738" y="3238500"/>
          <p14:tracePt t="89903" x="6662738" y="3246438"/>
          <p14:tracePt t="89910" x="6662738" y="3254375"/>
          <p14:tracePt t="89922" x="6662738" y="3263900"/>
          <p14:tracePt t="89925" x="6662738" y="3314700"/>
          <p14:tracePt t="89940" x="6662738" y="3330575"/>
          <p14:tracePt t="89945" x="6662738" y="3365500"/>
          <p14:tracePt t="89949" x="6670675" y="3398838"/>
          <p14:tracePt t="89959" x="6670675" y="3424238"/>
          <p14:tracePt t="89963" x="6680200" y="3475038"/>
          <p14:tracePt t="89976" x="6680200" y="3484563"/>
          <p14:tracePt t="89989" x="6696075" y="3535363"/>
          <p14:tracePt t="89992" x="6705600" y="3578225"/>
          <p14:tracePt t="89999" x="6731000" y="3603625"/>
          <p14:tracePt t="90007" x="6731000" y="3611563"/>
          <p14:tracePt t="90015" x="6738938" y="3646488"/>
          <p14:tracePt t="90025" x="6738938" y="3662363"/>
          <p14:tracePt t="90029" x="6738938" y="3671888"/>
          <p14:tracePt t="90112" x="6721475" y="3671888"/>
          <p14:tracePt t="90121" x="6705600" y="3654425"/>
          <p14:tracePt t="90127" x="6688138" y="3636963"/>
          <p14:tracePt t="90140" x="6680200" y="3619500"/>
          <p14:tracePt t="90142" x="6654800" y="3619500"/>
          <p14:tracePt t="90157" x="6645275" y="3611563"/>
          <p14:tracePt t="90162" x="6627813" y="3594100"/>
          <p14:tracePt t="90205" x="6619875" y="3586163"/>
          <p14:tracePt t="90211" x="6619875" y="3578225"/>
          <p14:tracePt t="90222" x="6619875" y="3543300"/>
          <p14:tracePt t="90231" x="6627813" y="3509963"/>
          <p14:tracePt t="90239" x="6654800" y="3475038"/>
          <p14:tracePt t="90247" x="6688138" y="3424238"/>
          <p14:tracePt t="90257" x="6731000" y="3355975"/>
          <p14:tracePt t="90262" x="6772275" y="3340100"/>
          <p14:tracePt t="90272" x="6824663" y="3297238"/>
          <p14:tracePt t="90277" x="6934200" y="3228975"/>
          <p14:tracePt t="90290" x="7035800" y="3186113"/>
          <p14:tracePt t="90293" x="7138988" y="3127375"/>
          <p14:tracePt t="90306" x="7240588" y="3094038"/>
          <p14:tracePt t="90312" x="7334250" y="3067050"/>
          <p14:tracePt t="90323" x="7392988" y="3059113"/>
          <p14:tracePt t="90327" x="7402513" y="3059113"/>
          <p14:tracePt t="90367" x="7410450" y="3059113"/>
          <p14:tracePt t="90407" x="7410450" y="3067050"/>
          <p14:tracePt t="90423" x="7410450" y="3076575"/>
          <p14:tracePt t="90441" x="7410450" y="3084513"/>
          <p14:tracePt t="90453" x="7410450" y="3094038"/>
          <p14:tracePt t="90475" x="7410450" y="3101975"/>
          <p14:tracePt t="90486" x="7410450" y="3109913"/>
          <p14:tracePt t="90493" x="7418388" y="3127375"/>
          <p14:tracePt t="90499" x="7427913" y="3127375"/>
          <p14:tracePt t="90524" x="7435850" y="3135313"/>
          <p14:tracePt t="90596" x="7435850" y="3152775"/>
          <p14:tracePt t="90605" x="7418388" y="3160713"/>
          <p14:tracePt t="90610" x="7392988" y="3178175"/>
          <p14:tracePt t="90622" x="7350125" y="3186113"/>
          <p14:tracePt t="90629" x="7283450" y="3195638"/>
          <p14:tracePt t="90640" x="7180263" y="3195638"/>
          <p14:tracePt t="90646" x="7035800" y="3195638"/>
          <p14:tracePt t="90656" x="6883400" y="3195638"/>
          <p14:tracePt t="90662" x="6746875" y="3195638"/>
          <p14:tracePt t="90673" x="6602413" y="3195638"/>
          <p14:tracePt t="90676" x="6492875" y="3195638"/>
          <p14:tracePt t="90691" x="6391275" y="3195638"/>
          <p14:tracePt t="90692" x="6323013" y="3195638"/>
          <p14:tracePt t="90707" x="6313488" y="3195638"/>
          <p14:tracePt t="90755" x="6330950" y="3195638"/>
          <p14:tracePt t="90763" x="6373813" y="3195638"/>
          <p14:tracePt t="90770" x="6442075" y="3195638"/>
          <p14:tracePt t="90779" x="6543675" y="3195638"/>
          <p14:tracePt t="90791" x="6680200" y="3195638"/>
          <p14:tracePt t="90793" x="6858000" y="3195638"/>
          <p14:tracePt t="90808" x="7027863" y="3195638"/>
          <p14:tracePt t="90811" x="7232650" y="3195638"/>
          <p14:tracePt t="90824" x="7377113" y="3195638"/>
          <p14:tracePt t="90826" x="7504113" y="3195638"/>
          <p14:tracePt t="90840" x="7554913" y="3195638"/>
          <p14:tracePt t="90847" x="7562850" y="3195638"/>
          <p14:tracePt t="90873" x="7554913" y="3195638"/>
          <p14:tracePt t="90881" x="7529513" y="3203575"/>
          <p14:tracePt t="90891" x="7504113" y="3203575"/>
          <p14:tracePt t="90897" x="7453313" y="3203575"/>
          <p14:tracePt t="90905" x="7402513" y="3211513"/>
          <p14:tracePt t="90913" x="7316788" y="3238500"/>
          <p14:tracePt t="90925" x="7215188" y="3246438"/>
          <p14:tracePt t="90927" x="7121525" y="3246438"/>
          <p14:tracePt t="90939" x="6994525" y="3246438"/>
          <p14:tracePt t="90943" x="6840538" y="3246438"/>
          <p14:tracePt t="90956" x="6696075" y="3246438"/>
          <p14:tracePt t="90963" x="6561138" y="3246438"/>
          <p14:tracePt t="90973" x="6432550" y="3246438"/>
          <p14:tracePt t="90977" x="6313488" y="3246438"/>
          <p14:tracePt t="90989" x="6246813" y="3246438"/>
          <p14:tracePt t="90993" x="6211888" y="3246438"/>
          <p14:tracePt t="91006" x="6203950" y="3246438"/>
          <p14:tracePt t="91035" x="6203950" y="3238500"/>
          <p14:tracePt t="91043" x="6203950" y="3221038"/>
          <p14:tracePt t="91059" x="6203950" y="3203575"/>
          <p14:tracePt t="91073" x="6203950" y="3195638"/>
          <p14:tracePt t="91090" x="6237288" y="3195638"/>
          <p14:tracePt t="91093" x="6288088" y="3195638"/>
          <p14:tracePt t="91099" x="6338888" y="3195638"/>
          <p14:tracePt t="91109" x="6365875" y="3195638"/>
          <p14:tracePt t="91123" x="6424613" y="3195638"/>
          <p14:tracePt t="91125" x="6526213" y="3228975"/>
          <p14:tracePt t="91139" x="6611938" y="3279775"/>
          <p14:tracePt t="91141" x="6731000" y="3314700"/>
          <p14:tracePt t="91149" x="6865938" y="3373438"/>
          <p14:tracePt t="91159" x="7010400" y="3433763"/>
          <p14:tracePt t="91165" x="7172325" y="3502025"/>
          <p14:tracePt t="91173" x="7342188" y="3603625"/>
          <p14:tracePt t="91181" x="7486650" y="3687763"/>
          <p14:tracePt t="91192" x="7605713" y="3790950"/>
          <p14:tracePt t="91197" x="7691438" y="3857625"/>
          <p14:tracePt t="91208" x="7742238" y="3935413"/>
          <p14:tracePt t="91213" x="7775575" y="4002088"/>
          <p14:tracePt t="91223" x="7793038" y="4037013"/>
          <p14:tracePt t="91238" x="7800975" y="4070350"/>
          <p14:tracePt t="91247" x="7783513" y="4095750"/>
          <p14:tracePt t="91254" x="7742238" y="4105275"/>
          <p14:tracePt t="91263" x="7707313" y="4113213"/>
          <p14:tracePt t="91275" x="7666038" y="4121150"/>
          <p14:tracePt t="91277" x="7580313" y="4121150"/>
          <p14:tracePt t="91289" x="7494588" y="4121150"/>
          <p14:tracePt t="91293" x="7377113" y="4121150"/>
          <p14:tracePt t="91306" x="7248525" y="4121150"/>
          <p14:tracePt t="91313" x="7121525" y="4121150"/>
          <p14:tracePt t="91323" x="6985000" y="4121150"/>
          <p14:tracePt t="91329" x="6840538" y="4121150"/>
          <p14:tracePt t="91338" x="6731000" y="4121150"/>
          <p14:tracePt t="91343" x="6670675" y="4113213"/>
          <p14:tracePt t="91356" x="6662738" y="4105275"/>
          <p14:tracePt t="91359" x="6654800" y="4087813"/>
          <p14:tracePt t="91373" x="6637338" y="4070350"/>
          <p14:tracePt t="91375" x="6637338" y="4044950"/>
          <p14:tracePt t="91389" x="6637338" y="4027488"/>
          <p14:tracePt t="91393" x="6637338" y="4019550"/>
          <p14:tracePt t="91399" x="6637338" y="3994150"/>
          <p14:tracePt t="91409" x="6670675" y="3935413"/>
          <p14:tracePt t="91413" x="6713538" y="3900488"/>
          <p14:tracePt t="91425" x="6764338" y="3857625"/>
          <p14:tracePt t="91440" x="6807200" y="3849688"/>
          <p14:tracePt t="91442" x="6875463" y="3816350"/>
          <p14:tracePt t="91449" x="6985000" y="3790950"/>
          <p14:tracePt t="91455" x="7138988" y="3781425"/>
          <p14:tracePt t="91465" x="7377113" y="3763963"/>
          <p14:tracePt t="91475" x="7639050" y="3763963"/>
          <p14:tracePt t="91479" x="7927975" y="3763963"/>
          <p14:tracePt t="91490" x="8166100" y="3763963"/>
          <p14:tracePt t="91495" x="8378825" y="3790950"/>
          <p14:tracePt t="91505" x="8574088" y="3816350"/>
          <p14:tracePt t="91515" x="8685213" y="3875088"/>
          <p14:tracePt t="91521" x="8769350" y="3917950"/>
          <p14:tracePt t="91531" x="8796338" y="3951288"/>
          <p14:tracePt t="91538" x="8821738" y="4002088"/>
          <p14:tracePt t="91545" x="8829675" y="4052888"/>
          <p14:tracePt t="91555" x="8837613" y="4095750"/>
          <p14:tracePt t="91561" x="8837613" y="4130675"/>
          <p14:tracePt t="91571" x="8837613" y="4181475"/>
          <p14:tracePt t="91577" x="8837613" y="4214813"/>
          <p14:tracePt t="91588" x="8837613" y="4257675"/>
          <p14:tracePt t="91593" x="8837613" y="4300538"/>
          <p14:tracePt t="91605" x="8837613" y="4325938"/>
          <p14:tracePt t="91611" x="8837613" y="4368800"/>
          <p14:tracePt t="91621" x="8829675" y="4402138"/>
          <p14:tracePt t="91627" x="8829675" y="4435475"/>
          <p14:tracePt t="91631" x="8821738" y="4452938"/>
          <p14:tracePt t="91643" x="8821738" y="4486275"/>
          <p14:tracePt t="91654" x="8804275" y="4513263"/>
          <p14:tracePt t="91659" x="8786813" y="4546600"/>
          <p14:tracePt t="91671" x="8743950" y="4572000"/>
          <p14:tracePt t="91675" x="8710613" y="4589463"/>
          <p14:tracePt t="91689" x="8677275" y="4614863"/>
          <p14:tracePt t="91693" x="8616950" y="4640263"/>
          <p14:tracePt t="91697" x="8548688" y="4673600"/>
          <p14:tracePt t="91709" x="8472488" y="4691063"/>
          <p14:tracePt t="91713" x="8413750" y="4699000"/>
          <p14:tracePt t="91725" x="8345488" y="4708525"/>
          <p14:tracePt t="91738" x="8183563" y="4724400"/>
          <p14:tracePt t="91747" x="8089900" y="4724400"/>
          <p14:tracePt t="91755" x="7970838" y="4724400"/>
          <p14:tracePt t="91763" x="7843838" y="4724400"/>
          <p14:tracePt t="91776" x="7707313" y="4724400"/>
          <p14:tracePt t="91779" x="7537450" y="4724400"/>
          <p14:tracePt t="91790" x="7392988" y="4724400"/>
          <p14:tracePt t="91794" x="7258050" y="4724400"/>
          <p14:tracePt t="91807" x="7138988" y="4716463"/>
          <p14:tracePt t="91813" x="7035800" y="4708525"/>
          <p14:tracePt t="91823" x="6985000" y="4708525"/>
          <p14:tracePt t="91829" x="6969125" y="4699000"/>
          <p14:tracePt t="91840" x="6959600" y="4691063"/>
          <p14:tracePt t="91911" x="6969125" y="4691063"/>
          <p14:tracePt t="91922" x="6985000" y="4691063"/>
          <p14:tracePt t="91927" x="7019925" y="4691063"/>
          <p14:tracePt t="91939" x="7070725" y="4691063"/>
          <p14:tracePt t="91943" x="7172325" y="4691063"/>
          <p14:tracePt t="91957" x="7299325" y="4691063"/>
          <p14:tracePt t="91961" x="7427913" y="4691063"/>
          <p14:tracePt t="91973" x="7554913" y="4691063"/>
          <p14:tracePt t="91977" x="7681913" y="4691063"/>
          <p14:tracePt t="91981" x="7775575" y="4691063"/>
          <p14:tracePt t="91991" x="7851775" y="4691063"/>
          <p14:tracePt t="92047" x="7843838" y="4699000"/>
          <p14:tracePt t="92053" x="7818438" y="4716463"/>
          <p14:tracePt t="92063" x="7810500" y="4733925"/>
          <p14:tracePt t="92071" x="7783513" y="4759325"/>
          <p14:tracePt t="92077" x="7767638" y="4759325"/>
          <p14:tracePt t="92089" x="7724775" y="4792663"/>
          <p14:tracePt t="92094" x="7673975" y="4810125"/>
          <p14:tracePt t="92106" x="7639050" y="4818063"/>
          <p14:tracePt t="92109" x="7597775" y="4818063"/>
          <p14:tracePt t="92124" x="7537450" y="4818063"/>
          <p14:tracePt t="92127" x="7453313" y="4818063"/>
          <p14:tracePt t="92140" x="7316788" y="4818063"/>
          <p14:tracePt t="92143" x="7172325" y="4818063"/>
          <p14:tracePt t="92149" x="7035800" y="4818063"/>
          <p14:tracePt t="92159" x="6891338" y="4818063"/>
          <p14:tracePt t="92174" x="6764338" y="4775200"/>
          <p14:tracePt t="92175" x="6662738" y="4759325"/>
          <p14:tracePt t="92191" x="6535738" y="4716463"/>
          <p14:tracePt t="92229" x="6535738" y="4708525"/>
          <p14:tracePt t="92243" x="6551613" y="4708525"/>
          <p14:tracePt t="92249" x="6569075" y="4708525"/>
          <p14:tracePt t="92259" x="6602413" y="4708525"/>
          <p14:tracePt t="92265" x="6670675" y="4708525"/>
          <p14:tracePt t="92275" x="6764338" y="4708525"/>
          <p14:tracePt t="92290" x="6883400" y="4708525"/>
          <p14:tracePt t="92292" x="7019925" y="4708525"/>
          <p14:tracePt t="92307" x="7299325" y="4708525"/>
          <p14:tracePt t="92315" x="7443788" y="4699000"/>
          <p14:tracePt t="92325" x="7572375" y="4699000"/>
          <p14:tracePt t="92331" x="7656513" y="4699000"/>
          <p14:tracePt t="92342" x="7742238" y="4699000"/>
          <p14:tracePt t="92345" x="7750175" y="4699000"/>
          <p14:tracePt t="92391" x="7724775" y="4699000"/>
          <p14:tracePt t="92401" x="7691438" y="4708525"/>
          <p14:tracePt t="92407" x="7673975" y="4716463"/>
          <p14:tracePt t="92419" x="7639050" y="4724400"/>
          <p14:tracePt t="92425" x="7613650" y="4733925"/>
          <p14:tracePt t="92431" x="7580313" y="4733925"/>
          <p14:tracePt t="92443" x="7504113" y="4733925"/>
          <p14:tracePt t="92447" x="7435850" y="4733925"/>
          <p14:tracePt t="92459" x="7350125" y="4733925"/>
          <p14:tracePt t="92463" x="7248525" y="4733925"/>
          <p14:tracePt t="92475" x="7189788" y="4733925"/>
          <p14:tracePt t="92477" x="7138988" y="4733925"/>
          <p14:tracePt t="92491" x="7121525" y="4733925"/>
          <p14:tracePt t="92564" x="7129463" y="4733925"/>
          <p14:tracePt t="92570" x="7172325" y="4733925"/>
          <p14:tracePt t="92579" x="7197725" y="4733925"/>
          <p14:tracePt t="92591" x="7240588" y="4733925"/>
          <p14:tracePt t="92593" x="7316788" y="4733925"/>
          <p14:tracePt t="92607" x="7410450" y="4733925"/>
          <p14:tracePt t="92609" x="7494588" y="4733925"/>
          <p14:tracePt t="92623" x="7597775" y="4733925"/>
          <p14:tracePt t="92629" x="7681913" y="4733925"/>
          <p14:tracePt t="92639" x="7691438" y="4733925"/>
          <p14:tracePt t="92689" x="7673975" y="4733925"/>
          <p14:tracePt t="92701" x="7648575" y="4733925"/>
          <p14:tracePt t="92707" x="7613650" y="4733925"/>
          <p14:tracePt t="92720" x="7588250" y="4741863"/>
          <p14:tracePt t="92726" x="7537450" y="4741863"/>
          <p14:tracePt t="92731" x="7478713" y="4741863"/>
          <p14:tracePt t="92742" x="7392988" y="4741863"/>
          <p14:tracePt t="92747" x="7291388" y="4741863"/>
          <p14:tracePt t="92758" x="7197725" y="4741863"/>
          <p14:tracePt t="92761" x="7113588" y="4741863"/>
          <p14:tracePt t="92772" x="6994525" y="4741863"/>
          <p14:tracePt t="92781" x="6926263" y="4741863"/>
          <p14:tracePt t="92790" x="6858000" y="4741863"/>
          <p14:tracePt t="92797" x="6799263" y="4741863"/>
          <p14:tracePt t="92807" x="6781800" y="4741863"/>
          <p14:tracePt t="92813" x="6772275" y="4741863"/>
          <p14:tracePt t="92829" x="6764338" y="4741863"/>
          <p14:tracePt t="93013" x="6756400" y="4741863"/>
          <p14:tracePt t="93024" x="6738938" y="4733925"/>
          <p14:tracePt t="93106" x="6738938" y="4724400"/>
          <p14:tracePt t="93115" x="6738938" y="4716463"/>
          <p14:tracePt t="93121" x="6764338" y="4708525"/>
          <p14:tracePt t="93130" x="6799263" y="4699000"/>
          <p14:tracePt t="93139" x="6858000" y="4699000"/>
          <p14:tracePt t="93145" x="6900863" y="4691063"/>
          <p14:tracePt t="93157" x="6934200" y="4691063"/>
          <p14:tracePt t="93161" x="6977063" y="4691063"/>
          <p14:tracePt t="93174" x="7061200" y="4691063"/>
          <p14:tracePt t="93177" x="7146925" y="4691063"/>
          <p14:tracePt t="93190" x="7248525" y="4691063"/>
          <p14:tracePt t="93193" x="7342188" y="4691063"/>
          <p14:tracePt t="93207" x="7418388" y="4691063"/>
          <p14:tracePt t="93208" x="7478713" y="4691063"/>
          <p14:tracePt t="93323" x="7486650" y="4691063"/>
          <p14:tracePt t="93337" x="7494588" y="4691063"/>
          <p14:tracePt t="93349" x="7521575" y="4691063"/>
          <p14:tracePt t="93359" x="7554913" y="4673600"/>
          <p14:tracePt t="93371" x="7588250" y="4657725"/>
          <p14:tracePt t="93376" x="7631113" y="4657725"/>
          <p14:tracePt t="93389" x="7666038" y="4648200"/>
          <p14:tracePt t="93391" x="7699375" y="4648200"/>
          <p14:tracePt t="93400" x="7750175" y="4648200"/>
          <p14:tracePt t="93409" x="7835900" y="4648200"/>
          <p14:tracePt t="93415" x="7902575" y="4648200"/>
          <p14:tracePt t="93426" x="7980363" y="4648200"/>
          <p14:tracePt t="93429" x="8039100" y="4648200"/>
          <p14:tracePt t="93439" x="8089900" y="4648200"/>
          <p14:tracePt t="93449" x="8107363" y="4648200"/>
          <p14:tracePt t="93455" x="8115300" y="4648200"/>
          <p14:tracePt t="93471" x="8124825" y="4648200"/>
          <p14:tracePt t="93479" x="8132763" y="4640263"/>
          <p14:tracePt t="93622" x="8140700" y="4640263"/>
          <p14:tracePt t="93629" x="8166100" y="4640263"/>
          <p14:tracePt t="93638" x="8191500" y="4640263"/>
          <p14:tracePt t="93645" x="8243888" y="4640263"/>
          <p14:tracePt t="93655" x="8302625" y="4640263"/>
          <p14:tracePt t="93661" x="8345488" y="4640263"/>
          <p14:tracePt t="93671" x="8362950" y="4640263"/>
          <p14:tracePt t="93677" x="8396288" y="4640263"/>
          <p14:tracePt t="93689" x="8429625" y="4640263"/>
          <p14:tracePt t="93693" x="8464550" y="4640263"/>
          <p14:tracePt t="93763" x="8447088" y="4640263"/>
          <p14:tracePt t="93774" x="8413750" y="4640263"/>
          <p14:tracePt t="93786" x="8396288" y="4640263"/>
          <p14:tracePt t="93793" x="8362950" y="4640263"/>
          <p14:tracePt t="93797" x="8335963" y="4640263"/>
          <p14:tracePt t="93805" x="8302625" y="4640263"/>
          <p14:tracePt t="93813" x="8251825" y="4640263"/>
          <p14:tracePt t="93825" x="8208963" y="4640263"/>
          <p14:tracePt t="93827" x="8140700" y="4640263"/>
          <p14:tracePt t="93839" x="8124825" y="4640263"/>
          <p14:tracePt t="93940" x="8140700" y="4640263"/>
          <p14:tracePt t="93949" x="8191500" y="4640263"/>
          <p14:tracePt t="93956" x="8234363" y="4640263"/>
          <p14:tracePt t="93963" x="8277225" y="4640263"/>
          <p14:tracePt t="93977" x="8310563" y="4640263"/>
          <p14:tracePt t="93979" x="8335963" y="4640263"/>
          <p14:tracePt t="93990" x="8353425" y="4640263"/>
          <p14:tracePt t="93995" x="8362950" y="4640263"/>
          <p14:tracePt t="94005" x="8370888" y="4640263"/>
          <p14:tracePt t="94086" x="8353425" y="4648200"/>
          <p14:tracePt t="94095" x="8335963" y="4648200"/>
          <p14:tracePt t="94101" x="8310563" y="4648200"/>
          <p14:tracePt t="94112" x="8251825" y="4657725"/>
          <p14:tracePt t="94115" x="8183563" y="4657725"/>
          <p14:tracePt t="94126" x="8081963" y="4657725"/>
          <p14:tracePt t="94139" x="7962900" y="4657725"/>
          <p14:tracePt t="94144" x="7835900" y="4657725"/>
          <p14:tracePt t="94155" x="7521575" y="4657725"/>
          <p14:tracePt t="94165" x="7385050" y="4657725"/>
          <p14:tracePt t="94177" x="7240588" y="4657725"/>
          <p14:tracePt t="94181" x="7113588" y="4657725"/>
          <p14:tracePt t="94192" x="7027863" y="4657725"/>
          <p14:tracePt t="94231" x="7019925" y="4657725"/>
          <p14:tracePt t="94257" x="7045325" y="4657725"/>
          <p14:tracePt t="94268" x="7088188" y="4657725"/>
          <p14:tracePt t="94274" x="7113588" y="4657725"/>
          <p14:tracePt t="94281" x="7154863" y="4657725"/>
          <p14:tracePt t="94291" x="7197725" y="4657725"/>
          <p14:tracePt t="94297" x="7258050" y="4657725"/>
          <p14:tracePt t="94309" x="7299325" y="4657725"/>
          <p14:tracePt t="94311" x="7359650" y="4657725"/>
          <p14:tracePt t="94323" x="7402513" y="4657725"/>
          <p14:tracePt t="94327" x="7410450" y="4657725"/>
          <p14:tracePt t="94473" x="7418388" y="4657725"/>
          <p14:tracePt t="94480" x="7427913" y="4657725"/>
          <p14:tracePt t="94499" x="7443788" y="4657725"/>
          <p14:tracePt t="94506" x="7453313" y="4657725"/>
          <p14:tracePt t="94523" x="7461250" y="4657725"/>
          <p14:tracePt t="94529" x="7486650" y="4657725"/>
          <p14:tracePt t="94541" x="7494588" y="4657725"/>
          <p14:tracePt t="94543" x="7529513" y="4657725"/>
          <p14:tracePt t="94556" x="7537450" y="4657725"/>
          <p14:tracePt t="94559" x="7562850" y="4657725"/>
          <p14:tracePt t="94573" x="7580313" y="4657725"/>
          <p14:tracePt t="94579" x="7605713" y="4657725"/>
          <p14:tracePt t="94591" x="7639050" y="4673600"/>
          <p14:tracePt t="94595" x="7673975" y="4673600"/>
          <p14:tracePt t="94608" x="7699375" y="4673600"/>
          <p14:tracePt t="94610" x="7742238" y="4673600"/>
          <p14:tracePt t="94625" x="7810500" y="4683125"/>
          <p14:tracePt t="94629" x="7894638" y="4683125"/>
          <p14:tracePt t="94639" x="7996238" y="4683125"/>
          <p14:tracePt t="94645" x="8081963" y="4683125"/>
          <p14:tracePt t="94649" x="8158163" y="4691063"/>
          <p14:tracePt t="94660" x="8201025" y="4691063"/>
          <p14:tracePt t="94671" x="8208963" y="4691063"/>
          <p14:tracePt t="94735" x="8218488" y="4691063"/>
          <p14:tracePt t="94745" x="8234363" y="4691063"/>
          <p14:tracePt t="94751" x="8259763" y="4691063"/>
          <p14:tracePt t="94761" x="8285163" y="4691063"/>
          <p14:tracePt t="94771" x="8302625" y="4691063"/>
          <p14:tracePt t="94776" x="8328025" y="4691063"/>
          <p14:tracePt t="94789" x="8345488" y="4683125"/>
          <p14:tracePt t="94794" x="8353425" y="4683125"/>
          <p14:tracePt t="94805" x="8362950" y="4683125"/>
          <p14:tracePt t="94811" x="8378825" y="4665663"/>
          <p14:tracePt t="94821" x="8396288" y="4640263"/>
          <p14:tracePt t="94827" x="8396288" y="4630738"/>
          <p14:tracePt t="94831" x="8396288" y="4622800"/>
          <p14:tracePt t="94843" x="8396288" y="4614863"/>
          <p14:tracePt t="94855" x="8396288" y="4605338"/>
          <p14:tracePt t="94860" x="8396288" y="4579938"/>
          <p14:tracePt t="94872" x="8396288" y="4546600"/>
          <p14:tracePt t="94881" x="8396288" y="4513263"/>
          <p14:tracePt t="94894" x="8396288" y="4495800"/>
          <p14:tracePt t="94897" x="8378825" y="4460875"/>
          <p14:tracePt t="94909" x="8353425" y="4435475"/>
          <p14:tracePt t="94913" x="8285163" y="4410075"/>
          <p14:tracePt t="94926" x="8269288" y="4410075"/>
          <p14:tracePt t="94938" x="8099425" y="4384675"/>
          <p14:tracePt t="94947" x="7945438" y="4376738"/>
          <p14:tracePt t="94955" x="7724775" y="4351338"/>
          <p14:tracePt t="94963" x="7308850" y="4325938"/>
          <p14:tracePt t="94975" x="6850063" y="4308475"/>
          <p14:tracePt t="94977" x="6391275" y="4308475"/>
          <p14:tracePt t="94989" x="5957888" y="4308475"/>
          <p14:tracePt t="94993" x="5608638" y="4308475"/>
          <p14:tracePt t="95007" x="5380038" y="4308475"/>
          <p14:tracePt t="95013" x="5200650" y="4308475"/>
          <p14:tracePt t="95023" x="5056188" y="4316413"/>
          <p14:tracePt t="95029" x="4954588" y="4333875"/>
          <p14:tracePt t="95040" x="4946650" y="4351338"/>
          <p14:tracePt t="95043" x="4946650" y="4359275"/>
          <p14:tracePt t="95057" x="4946650" y="4394200"/>
          <p14:tracePt t="95059" x="4946650" y="4419600"/>
          <p14:tracePt t="95073" x="4946650" y="4452938"/>
          <p14:tracePt t="95075" x="4962525" y="4478338"/>
          <p14:tracePt t="95090" x="4987925" y="4478338"/>
          <p14:tracePt t="95093" x="5013325" y="4486275"/>
          <p14:tracePt t="95099" x="5064125" y="4513263"/>
          <p14:tracePt t="95109" x="5167313" y="4529138"/>
          <p14:tracePt t="95113" x="5327650" y="4554538"/>
          <p14:tracePt t="95125" x="5532438" y="4554538"/>
          <p14:tracePt t="95141" x="5854700" y="4572000"/>
          <p14:tracePt t="95142" x="6323013" y="4589463"/>
          <p14:tracePt t="95149" x="6789738" y="4614863"/>
          <p14:tracePt t="95158" x="7223125" y="4630738"/>
          <p14:tracePt t="95165" x="7656513" y="4630738"/>
          <p14:tracePt t="95175" x="8005763" y="4630738"/>
          <p14:tracePt t="95179" x="8234363" y="4630738"/>
          <p14:tracePt t="95190" x="8378825" y="4630738"/>
          <p14:tracePt t="95195" x="8489950" y="4630738"/>
          <p14:tracePt t="95205" x="8548688" y="4630738"/>
          <p14:tracePt t="95226" x="8548688" y="4622800"/>
          <p14:tracePt t="95229" x="8548688" y="4614863"/>
          <p14:tracePt t="95239" x="8548688" y="4597400"/>
          <p14:tracePt t="95245" x="8540750" y="4589463"/>
          <p14:tracePt t="95255" x="8523288" y="4579938"/>
          <p14:tracePt t="95265" x="8523288" y="4564063"/>
          <p14:tracePt t="95271" x="8497888" y="4564063"/>
          <p14:tracePt t="95281" x="8472488" y="4546600"/>
          <p14:tracePt t="95288" x="8439150" y="4546600"/>
          <p14:tracePt t="95295" x="8429625" y="4546600"/>
          <p14:tracePt t="95305" x="8388350" y="4538663"/>
          <p14:tracePt t="95311" x="8328025" y="4538663"/>
          <p14:tracePt t="95321" x="8243888" y="4538663"/>
          <p14:tracePt t="95326" x="8158163" y="4538663"/>
          <p14:tracePt t="95338" x="8081963" y="4538663"/>
          <p14:tracePt t="95345" x="7996238" y="4538663"/>
          <p14:tracePt t="95355" x="7988300" y="4538663"/>
          <p14:tracePt t="95361" x="7980363" y="4538663"/>
          <p14:tracePt t="95377" x="7980363" y="4546600"/>
          <p14:tracePt t="95389" x="7980363" y="4554538"/>
          <p14:tracePt t="95393" x="8005763" y="4572000"/>
          <p14:tracePt t="95405" x="8031163" y="4579938"/>
          <p14:tracePt t="95409" x="8074025" y="4597400"/>
          <p14:tracePt t="95421" x="8140700" y="4597400"/>
          <p14:tracePt t="95428" x="8234363" y="4614863"/>
          <p14:tracePt t="95431" x="8328025" y="4622800"/>
          <p14:tracePt t="95443" x="8447088" y="4622800"/>
          <p14:tracePt t="95447" x="8574088" y="4630738"/>
          <p14:tracePt t="95460" x="8702675" y="4648200"/>
          <p14:tracePt t="95472" x="8804275" y="4657725"/>
          <p14:tracePt t="95474" x="8872538" y="4665663"/>
          <p14:tracePt t="95488" x="8880475" y="4673600"/>
          <p14:tracePt t="95539" x="8880475" y="4683125"/>
          <p14:tracePt t="95557" x="8872538" y="4683125"/>
          <p14:tracePt t="95579" x="8872538" y="4691063"/>
          <p14:tracePt t="95589" x="8863013" y="4691063"/>
          <p14:tracePt t="95595" x="8847138" y="4708525"/>
          <p14:tracePt t="95605" x="8829675" y="4708525"/>
          <p14:tracePt t="95610" x="8812213" y="4733925"/>
          <p14:tracePt t="95621" x="8786813" y="4733925"/>
          <p14:tracePt t="95631" x="8778875" y="4741863"/>
          <p14:tracePt t="95638" x="8769350" y="4759325"/>
          <p14:tracePt t="95645" x="8761413" y="4775200"/>
          <p14:tracePt t="95655" x="8743950" y="4802188"/>
          <p14:tracePt t="95661" x="8736013" y="4802188"/>
          <p14:tracePt t="95671" x="8736013" y="4810125"/>
          <p14:tracePt t="95677" x="8736013" y="4818063"/>
          <p14:tracePt t="95688" x="8736013" y="4827588"/>
          <p14:tracePt t="95693" x="8736013" y="4835525"/>
          <p14:tracePt t="95710" x="8736013" y="4843463"/>
          <p14:tracePt t="95711" x="8736013" y="4860925"/>
          <p14:tracePt t="95727" x="8743950" y="4878388"/>
          <p14:tracePt t="95738" x="8761413" y="4886325"/>
          <p14:tracePt t="95743" x="8769350" y="4894263"/>
          <p14:tracePt t="95747" x="8796338" y="4903788"/>
          <p14:tracePt t="95759" x="8812213" y="4911725"/>
          <p14:tracePt t="95772" x="8821738" y="4911725"/>
          <p14:tracePt t="95839" x="8821738" y="4903788"/>
          <p14:tracePt t="95848" x="8812213" y="4894263"/>
          <p14:tracePt t="95860" x="8804275" y="4886325"/>
          <p14:tracePt t="95869" x="8804275" y="4878388"/>
          <p14:tracePt t="95876" x="8786813" y="4860925"/>
          <p14:tracePt t="95888" x="8778875" y="4852988"/>
          <p14:tracePt t="95894" x="8761413" y="4843463"/>
          <p14:tracePt t="95899" x="8728075" y="4835525"/>
          <p14:tracePt t="95911" x="8685213" y="4827588"/>
          <p14:tracePt t="95913" x="8616950" y="4792663"/>
          <p14:tracePt t="95925" x="8583613" y="4792663"/>
          <p14:tracePt t="95929" x="8558213" y="4784725"/>
          <p14:tracePt t="95939" x="8480425" y="4775200"/>
          <p14:tracePt t="95949" x="8421688" y="4767263"/>
          <p14:tracePt t="95955" x="8345488" y="4759325"/>
          <p14:tracePt t="95963" x="8285163" y="4749800"/>
          <p14:tracePt t="95971" x="8234363" y="4749800"/>
          <p14:tracePt t="95979" x="8158163" y="4749800"/>
          <p14:tracePt t="95989" x="8115300" y="4749800"/>
          <p14:tracePt t="95995" x="8107363" y="4749800"/>
          <p14:tracePt t="96005" x="8099425" y="4749800"/>
          <p14:tracePt t="96041" x="8099425" y="4759325"/>
          <p14:tracePt t="96047" x="8099425" y="4775200"/>
          <p14:tracePt t="96060" x="8107363" y="4792663"/>
          <p14:tracePt t="96061" x="8140700" y="4802188"/>
          <p14:tracePt t="96071" x="8175625" y="4810125"/>
          <p14:tracePt t="96081" x="8226425" y="4835525"/>
          <p14:tracePt t="96088" x="8285163" y="4852988"/>
          <p14:tracePt t="96097" x="8335963" y="4868863"/>
          <p14:tracePt t="96105" x="8362950" y="4878388"/>
          <p14:tracePt t="96111" x="8396288" y="4878388"/>
          <p14:tracePt t="96122" x="8421688" y="4886325"/>
          <p14:tracePt t="96127" x="8447088" y="4886325"/>
          <p14:tracePt t="96139" x="8472488" y="4894263"/>
          <p14:tracePt t="96143" x="8523288" y="4911725"/>
          <p14:tracePt t="96155" x="8583613" y="4929188"/>
          <p14:tracePt t="96160" x="8642350" y="4946650"/>
          <p14:tracePt t="96172" x="8710613" y="4962525"/>
          <p14:tracePt t="96177" x="8753475" y="4962525"/>
          <p14:tracePt t="96213" x="8761413" y="4962525"/>
          <p14:tracePt t="96239" x="8753475" y="4954588"/>
          <p14:tracePt t="96249" x="8736013" y="4946650"/>
          <p14:tracePt t="96253" x="8710613" y="4929188"/>
          <p14:tracePt t="96264" x="8677275" y="4919663"/>
          <p14:tracePt t="96276" x="8659813" y="4903788"/>
          <p14:tracePt t="96279" x="8624888" y="4886325"/>
          <p14:tracePt t="96289" x="8609013" y="4860925"/>
          <p14:tracePt t="96294" x="8583613" y="4852988"/>
          <p14:tracePt t="96306" x="8548688" y="4827588"/>
          <p14:tracePt t="96315" x="8515350" y="4818063"/>
          <p14:tracePt t="96321" x="8472488" y="4775200"/>
          <p14:tracePt t="96329" x="8429625" y="4759325"/>
          <p14:tracePt t="96339" x="8404225" y="4749800"/>
          <p14:tracePt t="96345" x="8370888" y="4733925"/>
          <p14:tracePt t="96360" x="8328025" y="4716463"/>
          <p14:tracePt t="96371" x="8328025" y="4708525"/>
          <p14:tracePt t="96461" x="8345488" y="4708525"/>
          <p14:tracePt t="96471" x="8370888" y="4733925"/>
          <p14:tracePt t="96481" x="8388350" y="4749800"/>
          <p14:tracePt t="96488" x="8447088" y="4792663"/>
          <p14:tracePt t="96495" x="8472488" y="4818063"/>
          <p14:tracePt t="96505" x="8523288" y="4852988"/>
          <p14:tracePt t="96511" x="8540750" y="4868863"/>
          <p14:tracePt t="96521" x="8566150" y="4929188"/>
          <p14:tracePt t="96527" x="8566150" y="4954588"/>
          <p14:tracePt t="96538" x="8566150" y="4997450"/>
          <p14:tracePt t="96543" x="8566150" y="5022850"/>
          <p14:tracePt t="96555" x="8566150" y="5064125"/>
          <p14:tracePt t="96561" x="8566150" y="5116513"/>
          <p14:tracePt t="96571" x="8523288" y="5167313"/>
          <p14:tracePt t="96577" x="8464550" y="5208588"/>
          <p14:tracePt t="96581" x="8439150" y="5226050"/>
          <p14:tracePt t="96593" x="8378825" y="5235575"/>
          <p14:tracePt t="96606" x="8310563" y="5243513"/>
          <p14:tracePt t="96607" x="8191500" y="5251450"/>
          <p14:tracePt t="96622" x="8039100" y="5251450"/>
          <p14:tracePt t="96625" x="7851775" y="5251450"/>
          <p14:tracePt t="96638" x="7588250" y="5251450"/>
          <p14:tracePt t="96644" x="7435850" y="5251450"/>
          <p14:tracePt t="96656" x="7138988" y="5235575"/>
          <p14:tracePt t="96665" x="7035800" y="5218113"/>
          <p14:tracePt t="96673" x="6951663" y="5192713"/>
          <p14:tracePt t="96681" x="6908800" y="5175250"/>
          <p14:tracePt t="96692" x="6883400" y="5149850"/>
          <p14:tracePt t="96695" x="6883400" y="5141913"/>
          <p14:tracePt t="96708" x="6883400" y="5124450"/>
          <p14:tracePt t="96712" x="6883400" y="5106988"/>
          <p14:tracePt t="96723" x="6883400" y="5099050"/>
          <p14:tracePt t="96731" x="6883400" y="5091113"/>
          <p14:tracePt t="96739" x="6883400" y="5081588"/>
          <p14:tracePt t="96745" x="6883400" y="5048250"/>
          <p14:tracePt t="96756" x="6883400" y="5013325"/>
          <p14:tracePt t="96761" x="6875463" y="4972050"/>
          <p14:tracePt t="96773" x="6875463" y="4937125"/>
          <p14:tracePt t="96777" x="6865938" y="4886325"/>
          <p14:tracePt t="96790" x="6850063" y="4835525"/>
          <p14:tracePt t="96792" x="6815138" y="4775200"/>
          <p14:tracePt t="96806" x="6799263" y="4741863"/>
          <p14:tracePt t="96812" x="6789738" y="4716463"/>
          <p14:tracePt t="96823" x="6772275" y="4699000"/>
          <p14:tracePt t="96875" x="6772275" y="4724400"/>
          <p14:tracePt t="96878" x="6772275" y="4749800"/>
          <p14:tracePt t="96887" x="6772275" y="4784725"/>
          <p14:tracePt t="96895" x="6789738" y="4835525"/>
          <p14:tracePt t="96905" x="6799263" y="4860925"/>
          <p14:tracePt t="96913" x="6815138" y="4894263"/>
          <p14:tracePt t="96925" x="6850063" y="4954588"/>
          <p14:tracePt t="96927" x="6891338" y="5022850"/>
          <p14:tracePt t="96940" x="6926263" y="5099050"/>
          <p14:tracePt t="96943" x="6969125" y="5175250"/>
          <p14:tracePt t="96957" x="7010400" y="5251450"/>
          <p14:tracePt t="96959" x="7045325" y="5327650"/>
          <p14:tracePt t="96973" x="7078663" y="5405438"/>
          <p14:tracePt t="96975" x="7113588" y="5481638"/>
          <p14:tracePt t="96989" x="7129463" y="5540375"/>
          <p14:tracePt t="96993" x="7146925" y="5600700"/>
          <p14:tracePt t="96999" x="7154863" y="5651500"/>
          <p14:tracePt t="97009" x="7154863" y="5694363"/>
          <p14:tracePt t="97013" x="7154863" y="5753100"/>
          <p14:tracePt t="97024" x="7154863" y="5761038"/>
          <p14:tracePt t="97041" x="7129463" y="5788025"/>
          <p14:tracePt t="97042" x="7104063" y="5829300"/>
          <p14:tracePt t="97057" x="7070725" y="5854700"/>
          <p14:tracePt t="97065" x="7053263" y="5864225"/>
          <p14:tracePt t="97073" x="6994525" y="5889625"/>
          <p14:tracePt t="97081" x="6959600" y="5897563"/>
          <p14:tracePt t="97090" x="6900863" y="5915025"/>
          <p14:tracePt t="97095" x="6883400" y="5915025"/>
          <p14:tracePt t="97108" x="6850063" y="5915025"/>
          <p14:tracePt t="97112" x="6807200" y="5915025"/>
          <p14:tracePt t="97122" x="6772275" y="5915025"/>
          <p14:tracePt t="97128" x="6721475" y="5915025"/>
          <p14:tracePt t="97140" x="6662738" y="5915025"/>
          <p14:tracePt t="97147" x="6619875" y="5915025"/>
          <p14:tracePt t="97157" x="6577013" y="5915025"/>
          <p14:tracePt t="97161" x="6569075" y="5915025"/>
          <p14:tracePt t="97174" x="6551613" y="5915025"/>
          <p14:tracePt t="97190" x="6543675" y="5915025"/>
          <p14:tracePt t="97209" x="6535738" y="5922963"/>
          <p14:tracePt t="97243" x="6526213" y="5932488"/>
          <p14:tracePt t="97247" x="6518275" y="5940425"/>
          <p14:tracePt t="97277" x="6510338" y="5948363"/>
          <p14:tracePt t="97286" x="6500813" y="5948363"/>
          <p14:tracePt t="97303" x="6492875" y="5948363"/>
          <p14:tracePt t="97309" x="6475413" y="5948363"/>
          <p14:tracePt t="97323" x="6467475" y="5948363"/>
          <p14:tracePt t="97325" x="6450013" y="5948363"/>
          <p14:tracePt t="97340" x="6432550" y="5940425"/>
          <p14:tracePt t="97343" x="6399213" y="5932488"/>
          <p14:tracePt t="97349" x="6381750" y="5932488"/>
          <p14:tracePt t="97359" x="6338888" y="5905500"/>
          <p14:tracePt t="97363" x="6305550" y="5889625"/>
          <p14:tracePt t="97375" x="6280150" y="5880100"/>
          <p14:tracePt t="97391" x="6161088" y="5838825"/>
          <p14:tracePt t="97399" x="6067425" y="5803900"/>
          <p14:tracePt t="97406" x="5991225" y="5770563"/>
          <p14:tracePt t="97413" x="5932488" y="5735638"/>
          <p14:tracePt t="97425" x="5854700" y="5702300"/>
          <p14:tracePt t="97429" x="5821363" y="5676900"/>
          <p14:tracePt t="97441" x="5770563" y="5651500"/>
          <p14:tracePt t="97445" x="5753100" y="5634038"/>
          <p14:tracePt t="97457" x="5735638" y="5616575"/>
          <p14:tracePt t="97465" x="5727700" y="5600700"/>
          <p14:tracePt t="97471" x="5710238" y="5583238"/>
          <p14:tracePt t="97479" x="5694363" y="5575300"/>
          <p14:tracePt t="97489" x="5676900" y="5549900"/>
          <p14:tracePt t="97495" x="5668963" y="5514975"/>
          <p14:tracePt t="97507" x="5659438" y="5497513"/>
          <p14:tracePt t="97509" x="5659438" y="5489575"/>
          <p14:tracePt t="97521" x="5659438" y="5456238"/>
          <p14:tracePt t="97525" x="5659438" y="5430838"/>
          <p14:tracePt t="97538" x="5659438" y="5395913"/>
          <p14:tracePt t="97545" x="5659438" y="5387975"/>
          <p14:tracePt t="97556" x="5659438" y="5362575"/>
          <p14:tracePt t="97561" x="5659438" y="5345113"/>
          <p14:tracePt t="97565" x="5659438" y="5327650"/>
          <p14:tracePt t="97575" x="5659438" y="5311775"/>
          <p14:tracePt t="97595" x="5659438" y="5302250"/>
          <p14:tracePt t="97606" x="5659438" y="5294313"/>
          <p14:tracePt t="97853" x="5659438" y="5286375"/>
          <p14:tracePt t="97860" x="5659438" y="5268913"/>
          <p14:tracePt t="97868" x="5659438" y="5251450"/>
          <p14:tracePt t="97878" x="5659438" y="5208588"/>
          <p14:tracePt t="97888" x="5659438" y="5167313"/>
          <p14:tracePt t="97894" x="5659438" y="5132388"/>
          <p14:tracePt t="97899" x="5684838" y="5091113"/>
          <p14:tracePt t="97909" x="5710238" y="5038725"/>
          <p14:tracePt t="97923" x="5753100" y="4997450"/>
          <p14:tracePt t="97926" x="5803900" y="4946650"/>
          <p14:tracePt t="97941" x="5872163" y="4894263"/>
          <p14:tracePt t="97942" x="5973763" y="4860925"/>
          <p14:tracePt t="97949" x="6059488" y="4827588"/>
          <p14:tracePt t="97959" x="6178550" y="4802188"/>
          <p14:tracePt t="97963" x="6305550" y="4767263"/>
          <p14:tracePt t="97975" x="6432550" y="4741863"/>
          <p14:tracePt t="97979" x="6577013" y="4733925"/>
          <p14:tracePt t="97992" x="6721475" y="4733925"/>
          <p14:tracePt t="97999" x="6840538" y="4733925"/>
          <p14:tracePt t="98007" x="6959600" y="4733925"/>
          <p14:tracePt t="98015" x="7053263" y="4733925"/>
          <p14:tracePt t="98025" x="7061200" y="4733925"/>
          <p14:tracePt t="98029" x="7088188" y="4733925"/>
          <p14:tracePt t="98042" x="7138988" y="4741863"/>
          <p14:tracePt t="98043" x="7138988" y="4749800"/>
          <p14:tracePt t="98058" x="7154863" y="4749800"/>
          <p14:tracePt t="98059" x="7164388" y="4749800"/>
          <p14:tracePt t="98074" x="7164388" y="4767263"/>
          <p14:tracePt t="98139" x="7172325" y="4767263"/>
          <p14:tracePt t="98145" x="7180263" y="4767263"/>
          <p14:tracePt t="98155" x="7189788" y="4767263"/>
          <p14:tracePt t="98165" x="7205663" y="4767263"/>
          <p14:tracePt t="98174" x="7223125" y="4775200"/>
          <p14:tracePt t="98190" x="7265988" y="4784725"/>
          <p14:tracePt t="98195" x="7299325" y="4802188"/>
          <p14:tracePt t="98209" x="7334250" y="4810125"/>
          <p14:tracePt t="98211" x="7367588" y="4843463"/>
          <p14:tracePt t="98224" x="7418388" y="4868863"/>
          <p14:tracePt t="98225" x="7435850" y="4878388"/>
          <p14:tracePt t="98241" x="7478713" y="4903788"/>
          <p14:tracePt t="98245" x="7537450" y="4937125"/>
          <p14:tracePt t="98257" x="7631113" y="4972050"/>
          <p14:tracePt t="98261" x="7707313" y="5013325"/>
          <p14:tracePt t="98273" x="7810500" y="5073650"/>
          <p14:tracePt t="98277" x="7886700" y="5116513"/>
          <p14:tracePt t="98288" x="7970838" y="5175250"/>
          <p14:tracePt t="98293" x="8074025" y="5226050"/>
          <p14:tracePt t="98305" x="8132763" y="5268913"/>
          <p14:tracePt t="98310" x="8201025" y="5302250"/>
          <p14:tracePt t="98321" x="8201025" y="5311775"/>
          <p14:tracePt t="98328" x="8208963" y="5319713"/>
          <p14:tracePt t="98331" x="8208963" y="5345113"/>
          <p14:tracePt t="98343" x="8208963" y="5370513"/>
          <p14:tracePt t="98347" x="8208963" y="5395913"/>
          <p14:tracePt t="98359" x="8208963" y="5413375"/>
          <p14:tracePt t="98371" x="8208963" y="5430838"/>
          <p14:tracePt t="98375" x="8208963" y="5446713"/>
          <p14:tracePt t="98381" x="8191500" y="5472113"/>
          <p14:tracePt t="98388" x="8175625" y="5497513"/>
          <p14:tracePt t="98397" x="8150225" y="5507038"/>
          <p14:tracePt t="98409" x="8124825" y="5532438"/>
          <p14:tracePt t="98413" x="8099425" y="5557838"/>
          <p14:tracePt t="98425" x="8056563" y="5591175"/>
          <p14:tracePt t="98427" x="8013700" y="5616575"/>
          <p14:tracePt t="98439" x="7970838" y="5651500"/>
          <p14:tracePt t="98447" x="7937500" y="5659438"/>
          <p14:tracePt t="98455" x="7894638" y="5676900"/>
          <p14:tracePt t="98463" x="7793038" y="5702300"/>
          <p14:tracePt t="98471" x="7691438" y="5727700"/>
          <p14:tracePt t="98477" x="7572375" y="5761038"/>
          <p14:tracePt t="98490" x="7427913" y="5788025"/>
          <p14:tracePt t="98493" x="7273925" y="5795963"/>
          <p14:tracePt t="98507" x="7121525" y="5795963"/>
          <p14:tracePt t="98509" x="6951663" y="5795963"/>
          <p14:tracePt t="98523" x="6807200" y="5795963"/>
          <p14:tracePt t="98529" x="6670675" y="5795963"/>
          <p14:tracePt t="98540" x="6543675" y="5795963"/>
          <p14:tracePt t="98543" x="6432550" y="5795963"/>
          <p14:tracePt t="98549" x="6313488" y="5795963"/>
          <p14:tracePt t="98559" x="6203950" y="5770563"/>
          <p14:tracePt t="98573" x="6102350" y="5735638"/>
          <p14:tracePt t="98575" x="5983288" y="5702300"/>
          <p14:tracePt t="98589" x="5821363" y="5659438"/>
          <p14:tracePt t="98599" x="5761038" y="5634038"/>
          <p14:tracePt t="98609" x="5753100" y="5626100"/>
          <p14:tracePt t="98669" x="5745163" y="5626100"/>
          <p14:tracePt t="98695" x="5745163" y="5616575"/>
          <p14:tracePt t="98725" x="5753100" y="5616575"/>
          <p14:tracePt t="98736" x="5761038" y="5616575"/>
          <p14:tracePt t="98745" x="5770563" y="5616575"/>
          <p14:tracePt t="98749" x="5778500" y="5616575"/>
          <p14:tracePt t="98761" x="5788025" y="5626100"/>
          <p14:tracePt t="98774" x="5803900" y="5634038"/>
          <p14:tracePt t="98792" x="5803900" y="5641975"/>
          <p14:tracePt t="98857" x="5803900" y="5651500"/>
          <p14:tracePt t="99028" x="5795963" y="5634038"/>
          <p14:tracePt t="99104" x="5788025" y="5634038"/>
          <p14:tracePt t="99113" x="5778500" y="5634038"/>
          <p14:tracePt t="99123" x="5770563" y="5634038"/>
          <p14:tracePt t="99143" x="5753100" y="5641975"/>
          <p14:tracePt t="99156" x="5745163" y="5651500"/>
          <p14:tracePt t="99179" x="5745163" y="5659438"/>
          <p14:tracePt t="99189" x="5735638" y="5676900"/>
          <p14:tracePt t="99195" x="5727700" y="5676900"/>
          <p14:tracePt t="99207" x="5727700" y="5684838"/>
          <p14:tracePt t="99209" x="5719763" y="5694363"/>
          <p14:tracePt t="99223" x="5694363" y="5694363"/>
          <p14:tracePt t="99239" x="5676900" y="5694363"/>
          <p14:tracePt t="99245" x="5668963" y="5694363"/>
          <p14:tracePt t="99249" x="5634038" y="5694363"/>
          <p14:tracePt t="99259" x="5608638" y="5694363"/>
          <p14:tracePt t="99265" x="5565775" y="5684838"/>
          <p14:tracePt t="99275" x="5507038" y="5668963"/>
          <p14:tracePt t="99290" x="5472113" y="5651500"/>
          <p14:tracePt t="99292" x="5405438" y="5626100"/>
          <p14:tracePt t="99307" x="5218113" y="5557838"/>
          <p14:tracePt t="99315" x="5124450" y="5497513"/>
          <p14:tracePt t="99325" x="5030788" y="5456238"/>
          <p14:tracePt t="99331" x="4929188" y="5380038"/>
          <p14:tracePt t="99342" x="4827588" y="5311775"/>
          <p14:tracePt t="99345" x="4708525" y="5226050"/>
          <p14:tracePt t="99357" x="4554538" y="5099050"/>
          <p14:tracePt t="99365" x="4300538" y="4919663"/>
          <p14:tracePt t="99373" x="4062413" y="4749800"/>
          <p14:tracePt t="99381" x="3773488" y="4554538"/>
          <p14:tracePt t="99389" x="3373438" y="4316413"/>
          <p14:tracePt t="99395" x="2922588" y="4044950"/>
          <p14:tracePt t="99407" x="2489200" y="3738563"/>
          <p14:tracePt t="99411" x="2082800" y="3449638"/>
          <p14:tracePt t="99423" x="1733550" y="3178175"/>
          <p14:tracePt t="99425" x="1427163" y="2914650"/>
          <p14:tracePt t="99438" x="1155700" y="2686050"/>
          <p14:tracePt t="99447" x="909638" y="2430463"/>
          <p14:tracePt t="99454" x="704850" y="2217738"/>
          <p14:tracePt t="99459" x="501650" y="1997075"/>
          <p14:tracePt t="99472" x="347663" y="1784350"/>
          <p14:tracePt t="99475" x="187325" y="1581150"/>
          <p14:tracePt t="99488" x="68263" y="14017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4" name="直線コネクタ 173">
            <a:extLst>
              <a:ext uri="{FF2B5EF4-FFF2-40B4-BE49-F238E27FC236}">
                <a16:creationId xmlns:a16="http://schemas.microsoft.com/office/drawing/2014/main" id="{82D2FB9B-E47A-4959-A33A-FC4ADE1A5D70}"/>
              </a:ext>
            </a:extLst>
          </p:cNvPr>
          <p:cNvCxnSpPr>
            <a:cxnSpLocks/>
          </p:cNvCxnSpPr>
          <p:nvPr/>
        </p:nvCxnSpPr>
        <p:spPr>
          <a:xfrm>
            <a:off x="6190426" y="3770998"/>
            <a:ext cx="0" cy="36875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線コネクタ 165">
            <a:extLst>
              <a:ext uri="{FF2B5EF4-FFF2-40B4-BE49-F238E27FC236}">
                <a16:creationId xmlns:a16="http://schemas.microsoft.com/office/drawing/2014/main" id="{3F6F4EBE-2572-4A8A-8DEF-B3A81933E452}"/>
              </a:ext>
            </a:extLst>
          </p:cNvPr>
          <p:cNvCxnSpPr>
            <a:cxnSpLocks/>
          </p:cNvCxnSpPr>
          <p:nvPr/>
        </p:nvCxnSpPr>
        <p:spPr>
          <a:xfrm flipH="1">
            <a:off x="6877348" y="3818707"/>
            <a:ext cx="57911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フリーフォーム: 図形 12">
            <a:extLst>
              <a:ext uri="{FF2B5EF4-FFF2-40B4-BE49-F238E27FC236}">
                <a16:creationId xmlns:a16="http://schemas.microsoft.com/office/drawing/2014/main" id="{F3DE6312-C22D-4CCC-961E-EC864B6E3897}"/>
              </a:ext>
            </a:extLst>
          </p:cNvPr>
          <p:cNvSpPr/>
          <p:nvPr/>
        </p:nvSpPr>
        <p:spPr>
          <a:xfrm>
            <a:off x="5163730" y="1383423"/>
            <a:ext cx="3430113" cy="1305446"/>
          </a:xfrm>
          <a:custGeom>
            <a:avLst/>
            <a:gdLst>
              <a:gd name="connsiteX0" fmla="*/ 449720 w 3430113"/>
              <a:gd name="connsiteY0" fmla="*/ 365646 h 1305446"/>
              <a:gd name="connsiteX1" fmla="*/ 449720 w 3430113"/>
              <a:gd name="connsiteY1" fmla="*/ 365646 h 1305446"/>
              <a:gd name="connsiteX2" fmla="*/ 365053 w 3430113"/>
              <a:gd name="connsiteY2" fmla="*/ 314846 h 1305446"/>
              <a:gd name="connsiteX3" fmla="*/ 322720 w 3430113"/>
              <a:gd name="connsiteY3" fmla="*/ 255579 h 1305446"/>
              <a:gd name="connsiteX4" fmla="*/ 305787 w 3430113"/>
              <a:gd name="connsiteY4" fmla="*/ 170912 h 1305446"/>
              <a:gd name="connsiteX5" fmla="*/ 322720 w 3430113"/>
              <a:gd name="connsiteY5" fmla="*/ 69312 h 1305446"/>
              <a:gd name="connsiteX6" fmla="*/ 424320 w 3430113"/>
              <a:gd name="connsiteY6" fmla="*/ 26979 h 1305446"/>
              <a:gd name="connsiteX7" fmla="*/ 449720 w 3430113"/>
              <a:gd name="connsiteY7" fmla="*/ 10046 h 1305446"/>
              <a:gd name="connsiteX8" fmla="*/ 619053 w 3430113"/>
              <a:gd name="connsiteY8" fmla="*/ 10046 h 1305446"/>
              <a:gd name="connsiteX9" fmla="*/ 686787 w 3430113"/>
              <a:gd name="connsiteY9" fmla="*/ 18512 h 1305446"/>
              <a:gd name="connsiteX10" fmla="*/ 788387 w 3430113"/>
              <a:gd name="connsiteY10" fmla="*/ 43912 h 1305446"/>
              <a:gd name="connsiteX11" fmla="*/ 813787 w 3430113"/>
              <a:gd name="connsiteY11" fmla="*/ 52379 h 1305446"/>
              <a:gd name="connsiteX12" fmla="*/ 873053 w 3430113"/>
              <a:gd name="connsiteY12" fmla="*/ 69312 h 1305446"/>
              <a:gd name="connsiteX13" fmla="*/ 915387 w 3430113"/>
              <a:gd name="connsiteY13" fmla="*/ 77779 h 1305446"/>
              <a:gd name="connsiteX14" fmla="*/ 1093187 w 3430113"/>
              <a:gd name="connsiteY14" fmla="*/ 111646 h 1305446"/>
              <a:gd name="connsiteX15" fmla="*/ 1135520 w 3430113"/>
              <a:gd name="connsiteY15" fmla="*/ 120112 h 1305446"/>
              <a:gd name="connsiteX16" fmla="*/ 1262520 w 3430113"/>
              <a:gd name="connsiteY16" fmla="*/ 137046 h 1305446"/>
              <a:gd name="connsiteX17" fmla="*/ 2151520 w 3430113"/>
              <a:gd name="connsiteY17" fmla="*/ 128579 h 1305446"/>
              <a:gd name="connsiteX18" fmla="*/ 2244653 w 3430113"/>
              <a:gd name="connsiteY18" fmla="*/ 111646 h 1305446"/>
              <a:gd name="connsiteX19" fmla="*/ 2329320 w 3430113"/>
              <a:gd name="connsiteY19" fmla="*/ 103179 h 1305446"/>
              <a:gd name="connsiteX20" fmla="*/ 2405520 w 3430113"/>
              <a:gd name="connsiteY20" fmla="*/ 94712 h 1305446"/>
              <a:gd name="connsiteX21" fmla="*/ 2490187 w 3430113"/>
              <a:gd name="connsiteY21" fmla="*/ 86246 h 1305446"/>
              <a:gd name="connsiteX22" fmla="*/ 2718787 w 3430113"/>
              <a:gd name="connsiteY22" fmla="*/ 60846 h 1305446"/>
              <a:gd name="connsiteX23" fmla="*/ 2905053 w 3430113"/>
              <a:gd name="connsiteY23" fmla="*/ 86246 h 1305446"/>
              <a:gd name="connsiteX24" fmla="*/ 2930453 w 3430113"/>
              <a:gd name="connsiteY24" fmla="*/ 103179 h 1305446"/>
              <a:gd name="connsiteX25" fmla="*/ 2938920 w 3430113"/>
              <a:gd name="connsiteY25" fmla="*/ 145512 h 1305446"/>
              <a:gd name="connsiteX26" fmla="*/ 2947387 w 3430113"/>
              <a:gd name="connsiteY26" fmla="*/ 170912 h 1305446"/>
              <a:gd name="connsiteX27" fmla="*/ 2930453 w 3430113"/>
              <a:gd name="connsiteY27" fmla="*/ 280979 h 1305446"/>
              <a:gd name="connsiteX28" fmla="*/ 2794987 w 3430113"/>
              <a:gd name="connsiteY28" fmla="*/ 357179 h 1305446"/>
              <a:gd name="connsiteX29" fmla="*/ 2727253 w 3430113"/>
              <a:gd name="connsiteY29" fmla="*/ 374112 h 1305446"/>
              <a:gd name="connsiteX30" fmla="*/ 2016053 w 3430113"/>
              <a:gd name="connsiteY30" fmla="*/ 391046 h 1305446"/>
              <a:gd name="connsiteX31" fmla="*/ 2041453 w 3430113"/>
              <a:gd name="connsiteY31" fmla="*/ 534979 h 1305446"/>
              <a:gd name="connsiteX32" fmla="*/ 2109187 w 3430113"/>
              <a:gd name="connsiteY32" fmla="*/ 568846 h 1305446"/>
              <a:gd name="connsiteX33" fmla="*/ 2176920 w 3430113"/>
              <a:gd name="connsiteY33" fmla="*/ 611179 h 1305446"/>
              <a:gd name="connsiteX34" fmla="*/ 2295453 w 3430113"/>
              <a:gd name="connsiteY34" fmla="*/ 619646 h 1305446"/>
              <a:gd name="connsiteX35" fmla="*/ 2532520 w 3430113"/>
              <a:gd name="connsiteY35" fmla="*/ 611179 h 1305446"/>
              <a:gd name="connsiteX36" fmla="*/ 2608720 w 3430113"/>
              <a:gd name="connsiteY36" fmla="*/ 594246 h 1305446"/>
              <a:gd name="connsiteX37" fmla="*/ 2955853 w 3430113"/>
              <a:gd name="connsiteY37" fmla="*/ 585779 h 1305446"/>
              <a:gd name="connsiteX38" fmla="*/ 2998187 w 3430113"/>
              <a:gd name="connsiteY38" fmla="*/ 560379 h 1305446"/>
              <a:gd name="connsiteX39" fmla="*/ 3023587 w 3430113"/>
              <a:gd name="connsiteY39" fmla="*/ 551912 h 1305446"/>
              <a:gd name="connsiteX40" fmla="*/ 3065920 w 3430113"/>
              <a:gd name="connsiteY40" fmla="*/ 526512 h 1305446"/>
              <a:gd name="connsiteX41" fmla="*/ 3133653 w 3430113"/>
              <a:gd name="connsiteY41" fmla="*/ 518046 h 1305446"/>
              <a:gd name="connsiteX42" fmla="*/ 3175987 w 3430113"/>
              <a:gd name="connsiteY42" fmla="*/ 543446 h 1305446"/>
              <a:gd name="connsiteX43" fmla="*/ 3209853 w 3430113"/>
              <a:gd name="connsiteY43" fmla="*/ 628112 h 1305446"/>
              <a:gd name="connsiteX44" fmla="*/ 3243720 w 3430113"/>
              <a:gd name="connsiteY44" fmla="*/ 738179 h 1305446"/>
              <a:gd name="connsiteX45" fmla="*/ 3218320 w 3430113"/>
              <a:gd name="connsiteY45" fmla="*/ 822846 h 1305446"/>
              <a:gd name="connsiteX46" fmla="*/ 3175987 w 3430113"/>
              <a:gd name="connsiteY46" fmla="*/ 839779 h 1305446"/>
              <a:gd name="connsiteX47" fmla="*/ 3142120 w 3430113"/>
              <a:gd name="connsiteY47" fmla="*/ 856712 h 1305446"/>
              <a:gd name="connsiteX48" fmla="*/ 3040520 w 3430113"/>
              <a:gd name="connsiteY48" fmla="*/ 890579 h 1305446"/>
              <a:gd name="connsiteX49" fmla="*/ 2930453 w 3430113"/>
              <a:gd name="connsiteY49" fmla="*/ 907512 h 1305446"/>
              <a:gd name="connsiteX50" fmla="*/ 2659520 w 3430113"/>
              <a:gd name="connsiteY50" fmla="*/ 890579 h 1305446"/>
              <a:gd name="connsiteX51" fmla="*/ 2481720 w 3430113"/>
              <a:gd name="connsiteY51" fmla="*/ 848246 h 1305446"/>
              <a:gd name="connsiteX52" fmla="*/ 2439387 w 3430113"/>
              <a:gd name="connsiteY52" fmla="*/ 839779 h 1305446"/>
              <a:gd name="connsiteX53" fmla="*/ 2159987 w 3430113"/>
              <a:gd name="connsiteY53" fmla="*/ 848246 h 1305446"/>
              <a:gd name="connsiteX54" fmla="*/ 1956787 w 3430113"/>
              <a:gd name="connsiteY54" fmla="*/ 856712 h 1305446"/>
              <a:gd name="connsiteX55" fmla="*/ 1931387 w 3430113"/>
              <a:gd name="connsiteY55" fmla="*/ 873646 h 1305446"/>
              <a:gd name="connsiteX56" fmla="*/ 1829787 w 3430113"/>
              <a:gd name="connsiteY56" fmla="*/ 882112 h 1305446"/>
              <a:gd name="connsiteX57" fmla="*/ 1694320 w 3430113"/>
              <a:gd name="connsiteY57" fmla="*/ 907512 h 1305446"/>
              <a:gd name="connsiteX58" fmla="*/ 1660453 w 3430113"/>
              <a:gd name="connsiteY58" fmla="*/ 949846 h 1305446"/>
              <a:gd name="connsiteX59" fmla="*/ 1694320 w 3430113"/>
              <a:gd name="connsiteY59" fmla="*/ 1051446 h 1305446"/>
              <a:gd name="connsiteX60" fmla="*/ 1711253 w 3430113"/>
              <a:gd name="connsiteY60" fmla="*/ 1076846 h 1305446"/>
              <a:gd name="connsiteX61" fmla="*/ 1778987 w 3430113"/>
              <a:gd name="connsiteY61" fmla="*/ 1102246 h 1305446"/>
              <a:gd name="connsiteX62" fmla="*/ 2193853 w 3430113"/>
              <a:gd name="connsiteY62" fmla="*/ 1085312 h 1305446"/>
              <a:gd name="connsiteX63" fmla="*/ 2270053 w 3430113"/>
              <a:gd name="connsiteY63" fmla="*/ 1068379 h 1305446"/>
              <a:gd name="connsiteX64" fmla="*/ 2422453 w 3430113"/>
              <a:gd name="connsiteY64" fmla="*/ 1042979 h 1305446"/>
              <a:gd name="connsiteX65" fmla="*/ 2591787 w 3430113"/>
              <a:gd name="connsiteY65" fmla="*/ 1009112 h 1305446"/>
              <a:gd name="connsiteX66" fmla="*/ 2617187 w 3430113"/>
              <a:gd name="connsiteY66" fmla="*/ 1000646 h 1305446"/>
              <a:gd name="connsiteX67" fmla="*/ 3252187 w 3430113"/>
              <a:gd name="connsiteY67" fmla="*/ 1026046 h 1305446"/>
              <a:gd name="connsiteX68" fmla="*/ 3319920 w 3430113"/>
              <a:gd name="connsiteY68" fmla="*/ 1051446 h 1305446"/>
              <a:gd name="connsiteX69" fmla="*/ 3379187 w 3430113"/>
              <a:gd name="connsiteY69" fmla="*/ 1076846 h 1305446"/>
              <a:gd name="connsiteX70" fmla="*/ 3404587 w 3430113"/>
              <a:gd name="connsiteY70" fmla="*/ 1102246 h 1305446"/>
              <a:gd name="connsiteX71" fmla="*/ 3429987 w 3430113"/>
              <a:gd name="connsiteY71" fmla="*/ 1119179 h 1305446"/>
              <a:gd name="connsiteX72" fmla="*/ 3379187 w 3430113"/>
              <a:gd name="connsiteY72" fmla="*/ 1237712 h 1305446"/>
              <a:gd name="connsiteX73" fmla="*/ 3175987 w 3430113"/>
              <a:gd name="connsiteY73" fmla="*/ 1305446 h 1305446"/>
              <a:gd name="connsiteX74" fmla="*/ 856120 w 3430113"/>
              <a:gd name="connsiteY74" fmla="*/ 1254646 h 1305446"/>
              <a:gd name="connsiteX75" fmla="*/ 720653 w 3430113"/>
              <a:gd name="connsiteY75" fmla="*/ 1246179 h 1305446"/>
              <a:gd name="connsiteX76" fmla="*/ 390453 w 3430113"/>
              <a:gd name="connsiteY76" fmla="*/ 1237712 h 1305446"/>
              <a:gd name="connsiteX77" fmla="*/ 127987 w 3430113"/>
              <a:gd name="connsiteY77" fmla="*/ 1203846 h 1305446"/>
              <a:gd name="connsiteX78" fmla="*/ 68720 w 3430113"/>
              <a:gd name="connsiteY78" fmla="*/ 1178446 h 1305446"/>
              <a:gd name="connsiteX79" fmla="*/ 34853 w 3430113"/>
              <a:gd name="connsiteY79" fmla="*/ 1153046 h 1305446"/>
              <a:gd name="connsiteX80" fmla="*/ 9453 w 3430113"/>
              <a:gd name="connsiteY80" fmla="*/ 1136112 h 1305446"/>
              <a:gd name="connsiteX81" fmla="*/ 987 w 3430113"/>
              <a:gd name="connsiteY81" fmla="*/ 1102246 h 1305446"/>
              <a:gd name="connsiteX82" fmla="*/ 102587 w 3430113"/>
              <a:gd name="connsiteY82" fmla="*/ 975246 h 1305446"/>
              <a:gd name="connsiteX83" fmla="*/ 153387 w 3430113"/>
              <a:gd name="connsiteY83" fmla="*/ 966779 h 1305446"/>
              <a:gd name="connsiteX84" fmla="*/ 322720 w 3430113"/>
              <a:gd name="connsiteY84" fmla="*/ 975246 h 1305446"/>
              <a:gd name="connsiteX85" fmla="*/ 483587 w 3430113"/>
              <a:gd name="connsiteY85" fmla="*/ 1000646 h 1305446"/>
              <a:gd name="connsiteX86" fmla="*/ 796853 w 3430113"/>
              <a:gd name="connsiteY86" fmla="*/ 1034512 h 1305446"/>
              <a:gd name="connsiteX87" fmla="*/ 1279453 w 3430113"/>
              <a:gd name="connsiteY87" fmla="*/ 1034512 h 1305446"/>
              <a:gd name="connsiteX88" fmla="*/ 1262520 w 3430113"/>
              <a:gd name="connsiteY88" fmla="*/ 1000646 h 1305446"/>
              <a:gd name="connsiteX89" fmla="*/ 1228653 w 3430113"/>
              <a:gd name="connsiteY89" fmla="*/ 975246 h 1305446"/>
              <a:gd name="connsiteX90" fmla="*/ 1169387 w 3430113"/>
              <a:gd name="connsiteY90" fmla="*/ 941379 h 1305446"/>
              <a:gd name="connsiteX91" fmla="*/ 949253 w 3430113"/>
              <a:gd name="connsiteY91" fmla="*/ 949846 h 1305446"/>
              <a:gd name="connsiteX92" fmla="*/ 906920 w 3430113"/>
              <a:gd name="connsiteY92" fmla="*/ 958312 h 1305446"/>
              <a:gd name="connsiteX93" fmla="*/ 771453 w 3430113"/>
              <a:gd name="connsiteY93" fmla="*/ 949846 h 1305446"/>
              <a:gd name="connsiteX94" fmla="*/ 822253 w 3430113"/>
              <a:gd name="connsiteY94" fmla="*/ 780512 h 1305446"/>
              <a:gd name="connsiteX95" fmla="*/ 940787 w 3430113"/>
              <a:gd name="connsiteY95" fmla="*/ 755112 h 1305446"/>
              <a:gd name="connsiteX96" fmla="*/ 1423387 w 3430113"/>
              <a:gd name="connsiteY96" fmla="*/ 738179 h 1305446"/>
              <a:gd name="connsiteX97" fmla="*/ 1448787 w 3430113"/>
              <a:gd name="connsiteY97" fmla="*/ 729712 h 1305446"/>
              <a:gd name="connsiteX98" fmla="*/ 1423387 w 3430113"/>
              <a:gd name="connsiteY98" fmla="*/ 661979 h 1305446"/>
              <a:gd name="connsiteX99" fmla="*/ 1389520 w 3430113"/>
              <a:gd name="connsiteY99" fmla="*/ 645046 h 1305446"/>
              <a:gd name="connsiteX100" fmla="*/ 1364120 w 3430113"/>
              <a:gd name="connsiteY100" fmla="*/ 619646 h 1305446"/>
              <a:gd name="connsiteX101" fmla="*/ 1169387 w 3430113"/>
              <a:gd name="connsiteY101" fmla="*/ 577312 h 1305446"/>
              <a:gd name="connsiteX102" fmla="*/ 881520 w 3430113"/>
              <a:gd name="connsiteY102" fmla="*/ 560379 h 1305446"/>
              <a:gd name="connsiteX103" fmla="*/ 805320 w 3430113"/>
              <a:gd name="connsiteY103" fmla="*/ 509579 h 1305446"/>
              <a:gd name="connsiteX104" fmla="*/ 771453 w 3430113"/>
              <a:gd name="connsiteY104" fmla="*/ 492646 h 1305446"/>
              <a:gd name="connsiteX105" fmla="*/ 729120 w 3430113"/>
              <a:gd name="connsiteY105" fmla="*/ 467246 h 1305446"/>
              <a:gd name="connsiteX106" fmla="*/ 661387 w 3430113"/>
              <a:gd name="connsiteY106" fmla="*/ 458779 h 1305446"/>
              <a:gd name="connsiteX107" fmla="*/ 525920 w 3430113"/>
              <a:gd name="connsiteY107" fmla="*/ 416446 h 1305446"/>
              <a:gd name="connsiteX108" fmla="*/ 483587 w 3430113"/>
              <a:gd name="connsiteY108" fmla="*/ 407979 h 1305446"/>
              <a:gd name="connsiteX109" fmla="*/ 466653 w 3430113"/>
              <a:gd name="connsiteY109" fmla="*/ 382579 h 1305446"/>
              <a:gd name="connsiteX110" fmla="*/ 449720 w 3430113"/>
              <a:gd name="connsiteY110" fmla="*/ 365646 h 130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3430113" h="1305446">
                <a:moveTo>
                  <a:pt x="449720" y="365646"/>
                </a:moveTo>
                <a:lnTo>
                  <a:pt x="449720" y="365646"/>
                </a:lnTo>
                <a:cubicBezTo>
                  <a:pt x="421498" y="348713"/>
                  <a:pt x="391140" y="334913"/>
                  <a:pt x="365053" y="314846"/>
                </a:cubicBezTo>
                <a:cubicBezTo>
                  <a:pt x="357867" y="309318"/>
                  <a:pt x="329944" y="266415"/>
                  <a:pt x="322720" y="255579"/>
                </a:cubicBezTo>
                <a:cubicBezTo>
                  <a:pt x="317764" y="235757"/>
                  <a:pt x="304843" y="187901"/>
                  <a:pt x="305787" y="170912"/>
                </a:cubicBezTo>
                <a:cubicBezTo>
                  <a:pt x="307692" y="136631"/>
                  <a:pt x="304523" y="98427"/>
                  <a:pt x="322720" y="69312"/>
                </a:cubicBezTo>
                <a:cubicBezTo>
                  <a:pt x="337190" y="46160"/>
                  <a:pt x="395316" y="34230"/>
                  <a:pt x="424320" y="26979"/>
                </a:cubicBezTo>
                <a:cubicBezTo>
                  <a:pt x="432787" y="21335"/>
                  <a:pt x="440367" y="14054"/>
                  <a:pt x="449720" y="10046"/>
                </a:cubicBezTo>
                <a:cubicBezTo>
                  <a:pt x="498816" y="-10995"/>
                  <a:pt x="583419" y="7077"/>
                  <a:pt x="619053" y="10046"/>
                </a:cubicBezTo>
                <a:cubicBezTo>
                  <a:pt x="641728" y="11936"/>
                  <a:pt x="664209" y="15690"/>
                  <a:pt x="686787" y="18512"/>
                </a:cubicBezTo>
                <a:lnTo>
                  <a:pt x="788387" y="43912"/>
                </a:lnTo>
                <a:cubicBezTo>
                  <a:pt x="797010" y="46212"/>
                  <a:pt x="805239" y="49814"/>
                  <a:pt x="813787" y="52379"/>
                </a:cubicBezTo>
                <a:cubicBezTo>
                  <a:pt x="833466" y="58283"/>
                  <a:pt x="853121" y="64329"/>
                  <a:pt x="873053" y="69312"/>
                </a:cubicBezTo>
                <a:cubicBezTo>
                  <a:pt x="887014" y="72802"/>
                  <a:pt x="901276" y="74957"/>
                  <a:pt x="915387" y="77779"/>
                </a:cubicBezTo>
                <a:cubicBezTo>
                  <a:pt x="1000099" y="128606"/>
                  <a:pt x="931446" y="96242"/>
                  <a:pt x="1093187" y="111646"/>
                </a:cubicBezTo>
                <a:cubicBezTo>
                  <a:pt x="1107513" y="113010"/>
                  <a:pt x="1121289" y="117977"/>
                  <a:pt x="1135520" y="120112"/>
                </a:cubicBezTo>
                <a:cubicBezTo>
                  <a:pt x="1177755" y="126447"/>
                  <a:pt x="1220187" y="131401"/>
                  <a:pt x="1262520" y="137046"/>
                </a:cubicBezTo>
                <a:lnTo>
                  <a:pt x="2151520" y="128579"/>
                </a:lnTo>
                <a:cubicBezTo>
                  <a:pt x="2183063" y="127763"/>
                  <a:pt x="2213417" y="116108"/>
                  <a:pt x="2244653" y="111646"/>
                </a:cubicBezTo>
                <a:cubicBezTo>
                  <a:pt x="2272731" y="107635"/>
                  <a:pt x="2301113" y="106148"/>
                  <a:pt x="2329320" y="103179"/>
                </a:cubicBezTo>
                <a:lnTo>
                  <a:pt x="2405520" y="94712"/>
                </a:lnTo>
                <a:cubicBezTo>
                  <a:pt x="2433727" y="91743"/>
                  <a:pt x="2462043" y="89764"/>
                  <a:pt x="2490187" y="86246"/>
                </a:cubicBezTo>
                <a:cubicBezTo>
                  <a:pt x="2702716" y="59680"/>
                  <a:pt x="2515849" y="76455"/>
                  <a:pt x="2718787" y="60846"/>
                </a:cubicBezTo>
                <a:cubicBezTo>
                  <a:pt x="2780876" y="69313"/>
                  <a:pt x="2843607" y="73957"/>
                  <a:pt x="2905053" y="86246"/>
                </a:cubicBezTo>
                <a:cubicBezTo>
                  <a:pt x="2915031" y="88242"/>
                  <a:pt x="2925404" y="94344"/>
                  <a:pt x="2930453" y="103179"/>
                </a:cubicBezTo>
                <a:cubicBezTo>
                  <a:pt x="2937593" y="115673"/>
                  <a:pt x="2935430" y="131551"/>
                  <a:pt x="2938920" y="145512"/>
                </a:cubicBezTo>
                <a:cubicBezTo>
                  <a:pt x="2941085" y="154170"/>
                  <a:pt x="2944565" y="162445"/>
                  <a:pt x="2947387" y="170912"/>
                </a:cubicBezTo>
                <a:cubicBezTo>
                  <a:pt x="2941742" y="207601"/>
                  <a:pt x="2949551" y="249148"/>
                  <a:pt x="2930453" y="280979"/>
                </a:cubicBezTo>
                <a:cubicBezTo>
                  <a:pt x="2903147" y="326489"/>
                  <a:pt x="2841172" y="341784"/>
                  <a:pt x="2794987" y="357179"/>
                </a:cubicBezTo>
                <a:cubicBezTo>
                  <a:pt x="2773514" y="364337"/>
                  <a:pt x="2749992" y="373346"/>
                  <a:pt x="2727253" y="374112"/>
                </a:cubicBezTo>
                <a:lnTo>
                  <a:pt x="2016053" y="391046"/>
                </a:lnTo>
                <a:cubicBezTo>
                  <a:pt x="1998099" y="444912"/>
                  <a:pt x="1988994" y="456291"/>
                  <a:pt x="2041453" y="534979"/>
                </a:cubicBezTo>
                <a:cubicBezTo>
                  <a:pt x="2055455" y="555982"/>
                  <a:pt x="2087186" y="556470"/>
                  <a:pt x="2109187" y="568846"/>
                </a:cubicBezTo>
                <a:cubicBezTo>
                  <a:pt x="2132392" y="581899"/>
                  <a:pt x="2151234" y="604174"/>
                  <a:pt x="2176920" y="611179"/>
                </a:cubicBezTo>
                <a:cubicBezTo>
                  <a:pt x="2215136" y="621602"/>
                  <a:pt x="2255942" y="616824"/>
                  <a:pt x="2295453" y="619646"/>
                </a:cubicBezTo>
                <a:cubicBezTo>
                  <a:pt x="2374475" y="616824"/>
                  <a:pt x="2453601" y="616112"/>
                  <a:pt x="2532520" y="611179"/>
                </a:cubicBezTo>
                <a:cubicBezTo>
                  <a:pt x="2694217" y="601073"/>
                  <a:pt x="2414158" y="602705"/>
                  <a:pt x="2608720" y="594246"/>
                </a:cubicBezTo>
                <a:cubicBezTo>
                  <a:pt x="2724356" y="589218"/>
                  <a:pt x="2840142" y="588601"/>
                  <a:pt x="2955853" y="585779"/>
                </a:cubicBezTo>
                <a:cubicBezTo>
                  <a:pt x="2969964" y="577312"/>
                  <a:pt x="2983468" y="567739"/>
                  <a:pt x="2998187" y="560379"/>
                </a:cubicBezTo>
                <a:cubicBezTo>
                  <a:pt x="3006169" y="556388"/>
                  <a:pt x="3015605" y="555903"/>
                  <a:pt x="3023587" y="551912"/>
                </a:cubicBezTo>
                <a:cubicBezTo>
                  <a:pt x="3038306" y="544553"/>
                  <a:pt x="3050192" y="531351"/>
                  <a:pt x="3065920" y="526512"/>
                </a:cubicBezTo>
                <a:cubicBezTo>
                  <a:pt x="3087667" y="519821"/>
                  <a:pt x="3111075" y="520868"/>
                  <a:pt x="3133653" y="518046"/>
                </a:cubicBezTo>
                <a:cubicBezTo>
                  <a:pt x="3147764" y="526513"/>
                  <a:pt x="3166620" y="529916"/>
                  <a:pt x="3175987" y="543446"/>
                </a:cubicBezTo>
                <a:cubicBezTo>
                  <a:pt x="3193289" y="568437"/>
                  <a:pt x="3198836" y="599783"/>
                  <a:pt x="3209853" y="628112"/>
                </a:cubicBezTo>
                <a:cubicBezTo>
                  <a:pt x="3239111" y="703349"/>
                  <a:pt x="3231237" y="675765"/>
                  <a:pt x="3243720" y="738179"/>
                </a:cubicBezTo>
                <a:cubicBezTo>
                  <a:pt x="3235253" y="766401"/>
                  <a:pt x="3234664" y="798330"/>
                  <a:pt x="3218320" y="822846"/>
                </a:cubicBezTo>
                <a:cubicBezTo>
                  <a:pt x="3209890" y="835492"/>
                  <a:pt x="3189875" y="833607"/>
                  <a:pt x="3175987" y="839779"/>
                </a:cubicBezTo>
                <a:cubicBezTo>
                  <a:pt x="3164453" y="844905"/>
                  <a:pt x="3153654" y="851586"/>
                  <a:pt x="3142120" y="856712"/>
                </a:cubicBezTo>
                <a:cubicBezTo>
                  <a:pt x="3111033" y="870528"/>
                  <a:pt x="3073407" y="884002"/>
                  <a:pt x="3040520" y="890579"/>
                </a:cubicBezTo>
                <a:cubicBezTo>
                  <a:pt x="3004120" y="897859"/>
                  <a:pt x="2967142" y="901868"/>
                  <a:pt x="2930453" y="907512"/>
                </a:cubicBezTo>
                <a:cubicBezTo>
                  <a:pt x="2840142" y="901868"/>
                  <a:pt x="2749477" y="900357"/>
                  <a:pt x="2659520" y="890579"/>
                </a:cubicBezTo>
                <a:cubicBezTo>
                  <a:pt x="2575721" y="881470"/>
                  <a:pt x="2551964" y="865807"/>
                  <a:pt x="2481720" y="848246"/>
                </a:cubicBezTo>
                <a:cubicBezTo>
                  <a:pt x="2467759" y="844756"/>
                  <a:pt x="2453498" y="842601"/>
                  <a:pt x="2439387" y="839779"/>
                </a:cubicBezTo>
                <a:lnTo>
                  <a:pt x="2159987" y="848246"/>
                </a:lnTo>
                <a:cubicBezTo>
                  <a:pt x="2092237" y="850623"/>
                  <a:pt x="2024164" y="849226"/>
                  <a:pt x="1956787" y="856712"/>
                </a:cubicBezTo>
                <a:cubicBezTo>
                  <a:pt x="1946673" y="857836"/>
                  <a:pt x="1941365" y="871650"/>
                  <a:pt x="1931387" y="873646"/>
                </a:cubicBezTo>
                <a:cubicBezTo>
                  <a:pt x="1898063" y="880311"/>
                  <a:pt x="1863654" y="879290"/>
                  <a:pt x="1829787" y="882112"/>
                </a:cubicBezTo>
                <a:cubicBezTo>
                  <a:pt x="1784631" y="890579"/>
                  <a:pt x="1736977" y="890449"/>
                  <a:pt x="1694320" y="907512"/>
                </a:cubicBezTo>
                <a:cubicBezTo>
                  <a:pt x="1677541" y="914224"/>
                  <a:pt x="1663201" y="931985"/>
                  <a:pt x="1660453" y="949846"/>
                </a:cubicBezTo>
                <a:cubicBezTo>
                  <a:pt x="1656528" y="975358"/>
                  <a:pt x="1679952" y="1026301"/>
                  <a:pt x="1694320" y="1051446"/>
                </a:cubicBezTo>
                <a:cubicBezTo>
                  <a:pt x="1699368" y="1060281"/>
                  <a:pt x="1702527" y="1071611"/>
                  <a:pt x="1711253" y="1076846"/>
                </a:cubicBezTo>
                <a:cubicBezTo>
                  <a:pt x="1731930" y="1089252"/>
                  <a:pt x="1756409" y="1093779"/>
                  <a:pt x="1778987" y="1102246"/>
                </a:cubicBezTo>
                <a:cubicBezTo>
                  <a:pt x="1917276" y="1096601"/>
                  <a:pt x="2055777" y="1094835"/>
                  <a:pt x="2193853" y="1085312"/>
                </a:cubicBezTo>
                <a:cubicBezTo>
                  <a:pt x="2219811" y="1083522"/>
                  <a:pt x="2244468" y="1073117"/>
                  <a:pt x="2270053" y="1068379"/>
                </a:cubicBezTo>
                <a:cubicBezTo>
                  <a:pt x="2320693" y="1059001"/>
                  <a:pt x="2373124" y="1057778"/>
                  <a:pt x="2422453" y="1042979"/>
                </a:cubicBezTo>
                <a:cubicBezTo>
                  <a:pt x="2534287" y="1009429"/>
                  <a:pt x="2477801" y="1020511"/>
                  <a:pt x="2591787" y="1009112"/>
                </a:cubicBezTo>
                <a:cubicBezTo>
                  <a:pt x="2600254" y="1006290"/>
                  <a:pt x="2608263" y="1000520"/>
                  <a:pt x="2617187" y="1000646"/>
                </a:cubicBezTo>
                <a:cubicBezTo>
                  <a:pt x="3141974" y="1008038"/>
                  <a:pt x="3010225" y="991479"/>
                  <a:pt x="3252187" y="1026046"/>
                </a:cubicBezTo>
                <a:cubicBezTo>
                  <a:pt x="3274765" y="1034513"/>
                  <a:pt x="3297662" y="1042172"/>
                  <a:pt x="3319920" y="1051446"/>
                </a:cubicBezTo>
                <a:cubicBezTo>
                  <a:pt x="3403622" y="1086321"/>
                  <a:pt x="3312219" y="1054523"/>
                  <a:pt x="3379187" y="1076846"/>
                </a:cubicBezTo>
                <a:cubicBezTo>
                  <a:pt x="3387654" y="1085313"/>
                  <a:pt x="3395389" y="1094581"/>
                  <a:pt x="3404587" y="1102246"/>
                </a:cubicBezTo>
                <a:cubicBezTo>
                  <a:pt x="3412404" y="1108760"/>
                  <a:pt x="3431862" y="1109178"/>
                  <a:pt x="3429987" y="1119179"/>
                </a:cubicBezTo>
                <a:cubicBezTo>
                  <a:pt x="3422065" y="1161429"/>
                  <a:pt x="3404687" y="1203105"/>
                  <a:pt x="3379187" y="1237712"/>
                </a:cubicBezTo>
                <a:cubicBezTo>
                  <a:pt x="3339279" y="1291873"/>
                  <a:pt x="3222384" y="1296747"/>
                  <a:pt x="3175987" y="1305446"/>
                </a:cubicBezTo>
                <a:cubicBezTo>
                  <a:pt x="1957462" y="1243748"/>
                  <a:pt x="2730350" y="1273868"/>
                  <a:pt x="856120" y="1254646"/>
                </a:cubicBezTo>
                <a:cubicBezTo>
                  <a:pt x="810964" y="1251824"/>
                  <a:pt x="765867" y="1247823"/>
                  <a:pt x="720653" y="1246179"/>
                </a:cubicBezTo>
                <a:cubicBezTo>
                  <a:pt x="610623" y="1242178"/>
                  <a:pt x="500414" y="1243303"/>
                  <a:pt x="390453" y="1237712"/>
                </a:cubicBezTo>
                <a:cubicBezTo>
                  <a:pt x="265055" y="1231336"/>
                  <a:pt x="235028" y="1223308"/>
                  <a:pt x="127987" y="1203846"/>
                </a:cubicBezTo>
                <a:cubicBezTo>
                  <a:pt x="108231" y="1195379"/>
                  <a:pt x="87589" y="1188738"/>
                  <a:pt x="68720" y="1178446"/>
                </a:cubicBezTo>
                <a:cubicBezTo>
                  <a:pt x="56332" y="1171689"/>
                  <a:pt x="46336" y="1161248"/>
                  <a:pt x="34853" y="1153046"/>
                </a:cubicBezTo>
                <a:cubicBezTo>
                  <a:pt x="26573" y="1147131"/>
                  <a:pt x="17920" y="1141757"/>
                  <a:pt x="9453" y="1136112"/>
                </a:cubicBezTo>
                <a:cubicBezTo>
                  <a:pt x="6631" y="1124823"/>
                  <a:pt x="-3099" y="1113141"/>
                  <a:pt x="987" y="1102246"/>
                </a:cubicBezTo>
                <a:cubicBezTo>
                  <a:pt x="22037" y="1046114"/>
                  <a:pt x="46154" y="995767"/>
                  <a:pt x="102587" y="975246"/>
                </a:cubicBezTo>
                <a:cubicBezTo>
                  <a:pt x="118720" y="969379"/>
                  <a:pt x="136454" y="969601"/>
                  <a:pt x="153387" y="966779"/>
                </a:cubicBezTo>
                <a:cubicBezTo>
                  <a:pt x="209831" y="969601"/>
                  <a:pt x="266500" y="969480"/>
                  <a:pt x="322720" y="975246"/>
                </a:cubicBezTo>
                <a:cubicBezTo>
                  <a:pt x="376723" y="980785"/>
                  <a:pt x="429687" y="994178"/>
                  <a:pt x="483587" y="1000646"/>
                </a:cubicBezTo>
                <a:cubicBezTo>
                  <a:pt x="728995" y="1030095"/>
                  <a:pt x="624437" y="1020145"/>
                  <a:pt x="796853" y="1034512"/>
                </a:cubicBezTo>
                <a:cubicBezTo>
                  <a:pt x="967712" y="1077228"/>
                  <a:pt x="923805" y="1069379"/>
                  <a:pt x="1279453" y="1034512"/>
                </a:cubicBezTo>
                <a:cubicBezTo>
                  <a:pt x="1292014" y="1033281"/>
                  <a:pt x="1270734" y="1010229"/>
                  <a:pt x="1262520" y="1000646"/>
                </a:cubicBezTo>
                <a:cubicBezTo>
                  <a:pt x="1253336" y="989932"/>
                  <a:pt x="1240558" y="982822"/>
                  <a:pt x="1228653" y="975246"/>
                </a:cubicBezTo>
                <a:cubicBezTo>
                  <a:pt x="1209457" y="963030"/>
                  <a:pt x="1189142" y="952668"/>
                  <a:pt x="1169387" y="941379"/>
                </a:cubicBezTo>
                <a:cubicBezTo>
                  <a:pt x="1096009" y="944201"/>
                  <a:pt x="1022533" y="945118"/>
                  <a:pt x="949253" y="949846"/>
                </a:cubicBezTo>
                <a:cubicBezTo>
                  <a:pt x="934892" y="950772"/>
                  <a:pt x="921310" y="958312"/>
                  <a:pt x="906920" y="958312"/>
                </a:cubicBezTo>
                <a:cubicBezTo>
                  <a:pt x="861676" y="958312"/>
                  <a:pt x="816609" y="952668"/>
                  <a:pt x="771453" y="949846"/>
                </a:cubicBezTo>
                <a:cubicBezTo>
                  <a:pt x="788386" y="893401"/>
                  <a:pt x="794034" y="832246"/>
                  <a:pt x="822253" y="780512"/>
                </a:cubicBezTo>
                <a:cubicBezTo>
                  <a:pt x="830927" y="764609"/>
                  <a:pt x="936560" y="755307"/>
                  <a:pt x="940787" y="755112"/>
                </a:cubicBezTo>
                <a:cubicBezTo>
                  <a:pt x="1101581" y="747691"/>
                  <a:pt x="1262520" y="743823"/>
                  <a:pt x="1423387" y="738179"/>
                </a:cubicBezTo>
                <a:cubicBezTo>
                  <a:pt x="1431854" y="735357"/>
                  <a:pt x="1445965" y="738179"/>
                  <a:pt x="1448787" y="729712"/>
                </a:cubicBezTo>
                <a:cubicBezTo>
                  <a:pt x="1454031" y="713981"/>
                  <a:pt x="1437196" y="673487"/>
                  <a:pt x="1423387" y="661979"/>
                </a:cubicBezTo>
                <a:cubicBezTo>
                  <a:pt x="1413691" y="653899"/>
                  <a:pt x="1400809" y="650690"/>
                  <a:pt x="1389520" y="645046"/>
                </a:cubicBezTo>
                <a:cubicBezTo>
                  <a:pt x="1381053" y="636579"/>
                  <a:pt x="1374970" y="624710"/>
                  <a:pt x="1364120" y="619646"/>
                </a:cubicBezTo>
                <a:cubicBezTo>
                  <a:pt x="1285604" y="583005"/>
                  <a:pt x="1252092" y="582826"/>
                  <a:pt x="1169387" y="577312"/>
                </a:cubicBezTo>
                <a:lnTo>
                  <a:pt x="881520" y="560379"/>
                </a:lnTo>
                <a:cubicBezTo>
                  <a:pt x="826719" y="542111"/>
                  <a:pt x="883944" y="564615"/>
                  <a:pt x="805320" y="509579"/>
                </a:cubicBezTo>
                <a:cubicBezTo>
                  <a:pt x="794980" y="502341"/>
                  <a:pt x="782486" y="498775"/>
                  <a:pt x="771453" y="492646"/>
                </a:cubicBezTo>
                <a:cubicBezTo>
                  <a:pt x="757068" y="484654"/>
                  <a:pt x="744848" y="472086"/>
                  <a:pt x="729120" y="467246"/>
                </a:cubicBezTo>
                <a:cubicBezTo>
                  <a:pt x="707373" y="460554"/>
                  <a:pt x="683965" y="461601"/>
                  <a:pt x="661387" y="458779"/>
                </a:cubicBezTo>
                <a:cubicBezTo>
                  <a:pt x="616231" y="444668"/>
                  <a:pt x="571409" y="429443"/>
                  <a:pt x="525920" y="416446"/>
                </a:cubicBezTo>
                <a:cubicBezTo>
                  <a:pt x="512083" y="412493"/>
                  <a:pt x="496081" y="415119"/>
                  <a:pt x="483587" y="407979"/>
                </a:cubicBezTo>
                <a:cubicBezTo>
                  <a:pt x="474752" y="402930"/>
                  <a:pt x="473848" y="389774"/>
                  <a:pt x="466653" y="382579"/>
                </a:cubicBezTo>
                <a:lnTo>
                  <a:pt x="449720" y="36564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DBCEEA95-5978-4973-AE92-DC46D0F65F7F}"/>
              </a:ext>
            </a:extLst>
          </p:cNvPr>
          <p:cNvSpPr/>
          <p:nvPr/>
        </p:nvSpPr>
        <p:spPr>
          <a:xfrm>
            <a:off x="3286490" y="3658334"/>
            <a:ext cx="752638" cy="13172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9" name="テキスト ボックス 1058">
            <a:extLst>
              <a:ext uri="{FF2B5EF4-FFF2-40B4-BE49-F238E27FC236}">
                <a16:creationId xmlns:a16="http://schemas.microsoft.com/office/drawing/2014/main" id="{51242EAB-8662-41AD-AB6C-00902036C5F4}"/>
              </a:ext>
            </a:extLst>
          </p:cNvPr>
          <p:cNvSpPr txBox="1"/>
          <p:nvPr/>
        </p:nvSpPr>
        <p:spPr>
          <a:xfrm>
            <a:off x="2444658" y="-15120"/>
            <a:ext cx="4616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C00000"/>
                </a:solidFill>
              </a:rPr>
              <a:t>Microenvironmental perturbations</a:t>
            </a:r>
          </a:p>
        </p:txBody>
      </p:sp>
      <p:sp>
        <p:nvSpPr>
          <p:cNvPr id="1060" name="楕円 1059">
            <a:extLst>
              <a:ext uri="{FF2B5EF4-FFF2-40B4-BE49-F238E27FC236}">
                <a16:creationId xmlns:a16="http://schemas.microsoft.com/office/drawing/2014/main" id="{EF076D07-A59C-436B-B449-FC611E190FA1}"/>
              </a:ext>
            </a:extLst>
          </p:cNvPr>
          <p:cNvSpPr/>
          <p:nvPr/>
        </p:nvSpPr>
        <p:spPr>
          <a:xfrm rot="10800000">
            <a:off x="895710" y="1148295"/>
            <a:ext cx="3424475" cy="20411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pic>
        <p:nvPicPr>
          <p:cNvPr id="1061" name="図 1060">
            <a:extLst>
              <a:ext uri="{FF2B5EF4-FFF2-40B4-BE49-F238E27FC236}">
                <a16:creationId xmlns:a16="http://schemas.microsoft.com/office/drawing/2014/main" id="{41AB9BFC-0D00-46CB-8300-9CA3DAF56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219945" y="1612038"/>
            <a:ext cx="297499" cy="1113010"/>
          </a:xfrm>
          <a:prstGeom prst="rect">
            <a:avLst/>
          </a:prstGeom>
        </p:spPr>
      </p:pic>
      <p:sp>
        <p:nvSpPr>
          <p:cNvPr id="1062" name="テキスト ボックス 1061">
            <a:extLst>
              <a:ext uri="{FF2B5EF4-FFF2-40B4-BE49-F238E27FC236}">
                <a16:creationId xmlns:a16="http://schemas.microsoft.com/office/drawing/2014/main" id="{2961659B-F4C9-4FC6-A98A-62065B71F870}"/>
              </a:ext>
            </a:extLst>
          </p:cNvPr>
          <p:cNvSpPr txBox="1"/>
          <p:nvPr/>
        </p:nvSpPr>
        <p:spPr>
          <a:xfrm>
            <a:off x="7097768" y="5781099"/>
            <a:ext cx="14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Cytochrome c</a:t>
            </a:r>
            <a:endParaRPr kumimoji="1" lang="ja-JP" altLang="en-US" b="1" dirty="0"/>
          </a:p>
        </p:txBody>
      </p:sp>
      <p:sp>
        <p:nvSpPr>
          <p:cNvPr id="1065" name="稲妻 1064">
            <a:extLst>
              <a:ext uri="{FF2B5EF4-FFF2-40B4-BE49-F238E27FC236}">
                <a16:creationId xmlns:a16="http://schemas.microsoft.com/office/drawing/2014/main" id="{374C8903-C46A-462F-A975-842533DCA3A4}"/>
              </a:ext>
            </a:extLst>
          </p:cNvPr>
          <p:cNvSpPr/>
          <p:nvPr/>
        </p:nvSpPr>
        <p:spPr>
          <a:xfrm rot="4584446">
            <a:off x="3656650" y="1869554"/>
            <a:ext cx="227560" cy="166421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1066" name="テキスト ボックス 1065">
            <a:extLst>
              <a:ext uri="{FF2B5EF4-FFF2-40B4-BE49-F238E27FC236}">
                <a16:creationId xmlns:a16="http://schemas.microsoft.com/office/drawing/2014/main" id="{24146D49-D48A-4FFF-BCC6-0E9B11CE5BD6}"/>
              </a:ext>
            </a:extLst>
          </p:cNvPr>
          <p:cNvSpPr txBox="1"/>
          <p:nvPr/>
        </p:nvSpPr>
        <p:spPr>
          <a:xfrm>
            <a:off x="1958859" y="1181029"/>
            <a:ext cx="1435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C00000"/>
                </a:solidFill>
              </a:rPr>
              <a:t>DNA damage</a:t>
            </a:r>
            <a:endParaRPr kumimoji="1" lang="ja-JP" altLang="en-US" b="1" dirty="0">
              <a:solidFill>
                <a:srgbClr val="C00000"/>
              </a:solidFill>
            </a:endParaRPr>
          </a:p>
        </p:txBody>
      </p:sp>
      <p:sp>
        <p:nvSpPr>
          <p:cNvPr id="1067" name="Oval 37">
            <a:extLst>
              <a:ext uri="{FF2B5EF4-FFF2-40B4-BE49-F238E27FC236}">
                <a16:creationId xmlns:a16="http://schemas.microsoft.com/office/drawing/2014/main" id="{77BDE014-FFF4-4738-BF14-8723330E5F9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641729" y="2152394"/>
            <a:ext cx="152400" cy="2286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400"/>
          </a:p>
        </p:txBody>
      </p:sp>
      <p:sp>
        <p:nvSpPr>
          <p:cNvPr id="1070" name="テキスト ボックス 1069">
            <a:extLst>
              <a:ext uri="{FF2B5EF4-FFF2-40B4-BE49-F238E27FC236}">
                <a16:creationId xmlns:a16="http://schemas.microsoft.com/office/drawing/2014/main" id="{90B537E2-A4B0-416E-A58E-127F2CD50CC4}"/>
              </a:ext>
            </a:extLst>
          </p:cNvPr>
          <p:cNvSpPr txBox="1"/>
          <p:nvPr/>
        </p:nvSpPr>
        <p:spPr>
          <a:xfrm>
            <a:off x="3716153" y="2163144"/>
            <a:ext cx="524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ATM</a:t>
            </a:r>
            <a:endParaRPr kumimoji="1" lang="ja-JP" altLang="en-US" sz="1400" b="1" dirty="0"/>
          </a:p>
        </p:txBody>
      </p:sp>
      <p:cxnSp>
        <p:nvCxnSpPr>
          <p:cNvPr id="1073" name="直線矢印コネクタ 1072">
            <a:extLst>
              <a:ext uri="{FF2B5EF4-FFF2-40B4-BE49-F238E27FC236}">
                <a16:creationId xmlns:a16="http://schemas.microsoft.com/office/drawing/2014/main" id="{8F228DCE-C1A7-4132-9B28-132C7A6DEB45}"/>
              </a:ext>
            </a:extLst>
          </p:cNvPr>
          <p:cNvCxnSpPr>
            <a:cxnSpLocks/>
          </p:cNvCxnSpPr>
          <p:nvPr/>
        </p:nvCxnSpPr>
        <p:spPr>
          <a:xfrm flipH="1">
            <a:off x="3473869" y="2410903"/>
            <a:ext cx="180524" cy="2128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4" name="直線矢印コネクタ 1073">
            <a:extLst>
              <a:ext uri="{FF2B5EF4-FFF2-40B4-BE49-F238E27FC236}">
                <a16:creationId xmlns:a16="http://schemas.microsoft.com/office/drawing/2014/main" id="{C952DEFE-009C-4983-874B-EC905AE8F9C0}"/>
              </a:ext>
            </a:extLst>
          </p:cNvPr>
          <p:cNvCxnSpPr>
            <a:cxnSpLocks/>
          </p:cNvCxnSpPr>
          <p:nvPr/>
        </p:nvCxnSpPr>
        <p:spPr>
          <a:xfrm>
            <a:off x="3021317" y="2396907"/>
            <a:ext cx="152216" cy="2268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957786-F7E0-4E26-ABB2-9D6628C2C07A}"/>
              </a:ext>
            </a:extLst>
          </p:cNvPr>
          <p:cNvSpPr txBox="1"/>
          <p:nvPr/>
        </p:nvSpPr>
        <p:spPr>
          <a:xfrm>
            <a:off x="3183745" y="349034"/>
            <a:ext cx="3438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~DNA damage, ER stress~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6A7A151C-9956-4491-8C37-E6CF0F85A6B3}"/>
              </a:ext>
            </a:extLst>
          </p:cNvPr>
          <p:cNvGrpSpPr/>
          <p:nvPr/>
        </p:nvGrpSpPr>
        <p:grpSpPr>
          <a:xfrm>
            <a:off x="1617423" y="2626723"/>
            <a:ext cx="619657" cy="369332"/>
            <a:chOff x="2944474" y="4365724"/>
            <a:chExt cx="619657" cy="369332"/>
          </a:xfrm>
        </p:grpSpPr>
        <p:sp>
          <p:nvSpPr>
            <p:cNvPr id="47" name="AutoShape 55">
              <a:extLst>
                <a:ext uri="{FF2B5EF4-FFF2-40B4-BE49-F238E27FC236}">
                  <a16:creationId xmlns:a16="http://schemas.microsoft.com/office/drawing/2014/main" id="{FD04369E-D949-46E6-B565-984C73BF8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8483" y="4401640"/>
              <a:ext cx="542639" cy="2975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endParaRPr lang="ja-JP" altLang="en-US" sz="1400"/>
            </a:p>
          </p:txBody>
        </p:sp>
        <p:sp>
          <p:nvSpPr>
            <p:cNvPr id="1077" name="テキスト ボックス 1076">
              <a:extLst>
                <a:ext uri="{FF2B5EF4-FFF2-40B4-BE49-F238E27FC236}">
                  <a16:creationId xmlns:a16="http://schemas.microsoft.com/office/drawing/2014/main" id="{1FF88701-F42C-421D-A83E-D17AB35257D6}"/>
                </a:ext>
              </a:extLst>
            </p:cNvPr>
            <p:cNvSpPr txBox="1"/>
            <p:nvPr/>
          </p:nvSpPr>
          <p:spPr>
            <a:xfrm>
              <a:off x="2944474" y="4365724"/>
              <a:ext cx="619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/>
                <a:t>MYC</a:t>
              </a:r>
              <a:endParaRPr kumimoji="1" lang="ja-JP" altLang="en-US" b="1" dirty="0"/>
            </a:p>
          </p:txBody>
        </p:sp>
      </p:grpSp>
      <p:sp>
        <p:nvSpPr>
          <p:cNvPr id="56" name="AutoShape 55">
            <a:extLst>
              <a:ext uri="{FF2B5EF4-FFF2-40B4-BE49-F238E27FC236}">
                <a16:creationId xmlns:a16="http://schemas.microsoft.com/office/drawing/2014/main" id="{59DB4289-2552-43A4-97CF-9195B9768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906" y="4377096"/>
            <a:ext cx="542639" cy="2975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endParaRPr lang="ja-JP" altLang="en-US" sz="1400"/>
          </a:p>
        </p:txBody>
      </p:sp>
      <p:sp>
        <p:nvSpPr>
          <p:cNvPr id="1078" name="テキスト ボックス 1077">
            <a:extLst>
              <a:ext uri="{FF2B5EF4-FFF2-40B4-BE49-F238E27FC236}">
                <a16:creationId xmlns:a16="http://schemas.microsoft.com/office/drawing/2014/main" id="{6919CA7D-8FB7-48C9-AFB5-106170D1D454}"/>
              </a:ext>
            </a:extLst>
          </p:cNvPr>
          <p:cNvSpPr txBox="1"/>
          <p:nvPr/>
        </p:nvSpPr>
        <p:spPr>
          <a:xfrm>
            <a:off x="917958" y="434118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JNK</a:t>
            </a:r>
            <a:endParaRPr kumimoji="1" lang="ja-JP" altLang="en-US" b="1" dirty="0"/>
          </a:p>
        </p:txBody>
      </p:sp>
      <p:sp>
        <p:nvSpPr>
          <p:cNvPr id="1071" name="AutoShape 55">
            <a:extLst>
              <a:ext uri="{FF2B5EF4-FFF2-40B4-BE49-F238E27FC236}">
                <a16:creationId xmlns:a16="http://schemas.microsoft.com/office/drawing/2014/main" id="{8C901FA9-730E-4005-9E71-DF01F3731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7508" y="2651618"/>
            <a:ext cx="542639" cy="297500"/>
          </a:xfrm>
          <a:prstGeom prst="roundRect">
            <a:avLst>
              <a:gd name="adj" fmla="val 16667"/>
            </a:avLst>
          </a:prstGeom>
          <a:solidFill>
            <a:srgbClr val="66FF66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endParaRPr lang="ja-JP" altLang="en-US" sz="1400"/>
          </a:p>
        </p:txBody>
      </p:sp>
      <p:sp>
        <p:nvSpPr>
          <p:cNvPr id="1084" name="テキスト ボックス 1083">
            <a:extLst>
              <a:ext uri="{FF2B5EF4-FFF2-40B4-BE49-F238E27FC236}">
                <a16:creationId xmlns:a16="http://schemas.microsoft.com/office/drawing/2014/main" id="{0B481EE6-B011-4B35-A83F-A148D64F6393}"/>
              </a:ext>
            </a:extLst>
          </p:cNvPr>
          <p:cNvSpPr txBox="1"/>
          <p:nvPr/>
        </p:nvSpPr>
        <p:spPr>
          <a:xfrm>
            <a:off x="3190093" y="2640872"/>
            <a:ext cx="35747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b="1" dirty="0"/>
              <a:t>p53</a:t>
            </a:r>
            <a:endParaRPr kumimoji="1" lang="ja-JP" altLang="en-US" b="1" dirty="0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6B2B69BF-F60D-402E-A7B0-0207B270A1C5}"/>
              </a:ext>
            </a:extLst>
          </p:cNvPr>
          <p:cNvGrpSpPr/>
          <p:nvPr/>
        </p:nvGrpSpPr>
        <p:grpSpPr>
          <a:xfrm>
            <a:off x="2296643" y="2651277"/>
            <a:ext cx="708281" cy="310197"/>
            <a:chOff x="4233829" y="4774289"/>
            <a:chExt cx="681740" cy="310197"/>
          </a:xfrm>
        </p:grpSpPr>
        <p:sp>
          <p:nvSpPr>
            <p:cNvPr id="1083" name="四角形: 角を丸くする 1082">
              <a:extLst>
                <a:ext uri="{FF2B5EF4-FFF2-40B4-BE49-F238E27FC236}">
                  <a16:creationId xmlns:a16="http://schemas.microsoft.com/office/drawing/2014/main" id="{8972F4BA-4F05-4985-A2FE-B22FAB75F7A0}"/>
                </a:ext>
              </a:extLst>
            </p:cNvPr>
            <p:cNvSpPr/>
            <p:nvPr/>
          </p:nvSpPr>
          <p:spPr>
            <a:xfrm>
              <a:off x="4233829" y="4774289"/>
              <a:ext cx="681740" cy="310197"/>
            </a:xfrm>
            <a:prstGeom prst="roundRect">
              <a:avLst/>
            </a:prstGeom>
            <a:solidFill>
              <a:schemeClr val="accent1">
                <a:tint val="66000"/>
                <a:satMod val="1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6" name="テキスト ボックス 1085">
              <a:extLst>
                <a:ext uri="{FF2B5EF4-FFF2-40B4-BE49-F238E27FC236}">
                  <a16:creationId xmlns:a16="http://schemas.microsoft.com/office/drawing/2014/main" id="{44924B39-FD2D-4118-8CB2-AA18085111AA}"/>
                </a:ext>
              </a:extLst>
            </p:cNvPr>
            <p:cNvSpPr txBox="1"/>
            <p:nvPr/>
          </p:nvSpPr>
          <p:spPr>
            <a:xfrm>
              <a:off x="4261818" y="4777092"/>
              <a:ext cx="62036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b="1" dirty="0"/>
                <a:t>CASP2</a:t>
              </a:r>
              <a:endParaRPr kumimoji="1" lang="ja-JP" altLang="en-US" b="1" dirty="0"/>
            </a:p>
          </p:txBody>
        </p:sp>
      </p:grpSp>
      <p:sp>
        <p:nvSpPr>
          <p:cNvPr id="1092" name="AutoShape 55">
            <a:extLst>
              <a:ext uri="{FF2B5EF4-FFF2-40B4-BE49-F238E27FC236}">
                <a16:creationId xmlns:a16="http://schemas.microsoft.com/office/drawing/2014/main" id="{F3758A2B-97CC-4946-B131-0E60B89F1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605" y="3686002"/>
            <a:ext cx="628474" cy="2975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endParaRPr lang="ja-JP" altLang="en-US" sz="1400"/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F733DF7F-AAB8-4D9C-A0C1-1FDDA3645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377489" y="1602816"/>
            <a:ext cx="297499" cy="1113010"/>
          </a:xfrm>
          <a:prstGeom prst="rect">
            <a:avLst/>
          </a:prstGeom>
        </p:spPr>
      </p:pic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E4F1D572-418E-4C33-A889-544935B4B042}"/>
              </a:ext>
            </a:extLst>
          </p:cNvPr>
          <p:cNvCxnSpPr>
            <a:cxnSpLocks/>
          </p:cNvCxnSpPr>
          <p:nvPr/>
        </p:nvCxnSpPr>
        <p:spPr>
          <a:xfrm flipH="1">
            <a:off x="2754035" y="2400467"/>
            <a:ext cx="153775" cy="2232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0" name="稲妻 1079">
            <a:extLst>
              <a:ext uri="{FF2B5EF4-FFF2-40B4-BE49-F238E27FC236}">
                <a16:creationId xmlns:a16="http://schemas.microsoft.com/office/drawing/2014/main" id="{48C28F8D-8C77-44AE-B823-F2788E50F3E1}"/>
              </a:ext>
            </a:extLst>
          </p:cNvPr>
          <p:cNvSpPr/>
          <p:nvPr/>
        </p:nvSpPr>
        <p:spPr>
          <a:xfrm rot="16200000" flipH="1">
            <a:off x="1699447" y="1830911"/>
            <a:ext cx="318805" cy="201264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50" name="稲妻 49">
            <a:extLst>
              <a:ext uri="{FF2B5EF4-FFF2-40B4-BE49-F238E27FC236}">
                <a16:creationId xmlns:a16="http://schemas.microsoft.com/office/drawing/2014/main" id="{03E2ACDD-464F-41AA-9ACA-4F8CB7E97944}"/>
              </a:ext>
            </a:extLst>
          </p:cNvPr>
          <p:cNvSpPr/>
          <p:nvPr/>
        </p:nvSpPr>
        <p:spPr>
          <a:xfrm rot="20473841" flipH="1">
            <a:off x="1081697" y="1768634"/>
            <a:ext cx="318805" cy="201264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2FD5B6ED-DFC8-4C2A-8A52-1087D6922173}"/>
              </a:ext>
            </a:extLst>
          </p:cNvPr>
          <p:cNvSpPr txBox="1"/>
          <p:nvPr/>
        </p:nvSpPr>
        <p:spPr>
          <a:xfrm>
            <a:off x="709583" y="4906395"/>
            <a:ext cx="3927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Anti-apoptotic members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 &lt;</a:t>
            </a:r>
            <a:r>
              <a:rPr kumimoji="1" lang="en-US" altLang="ja-JP" sz="1400" dirty="0"/>
              <a:t> Pro-apoptotic members</a:t>
            </a:r>
            <a:endParaRPr kumimoji="1" lang="ja-JP" altLang="en-US" sz="1400" dirty="0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C20F0DB7-EF94-4B44-9612-BD079DC450D6}"/>
              </a:ext>
            </a:extLst>
          </p:cNvPr>
          <p:cNvSpPr txBox="1"/>
          <p:nvPr/>
        </p:nvSpPr>
        <p:spPr>
          <a:xfrm>
            <a:off x="2039942" y="3686002"/>
            <a:ext cx="53380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BCL-2</a:t>
            </a:r>
            <a:endParaRPr kumimoji="1" lang="ja-JP" altLang="en-US" dirty="0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4276FA0-F3C7-4433-9AA5-1BC495AC40A3}"/>
              </a:ext>
            </a:extLst>
          </p:cNvPr>
          <p:cNvSpPr txBox="1"/>
          <p:nvPr/>
        </p:nvSpPr>
        <p:spPr>
          <a:xfrm>
            <a:off x="3369271" y="4385525"/>
            <a:ext cx="37991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BIM</a:t>
            </a:r>
            <a:endParaRPr kumimoji="1" lang="ja-JP" altLang="en-US" dirty="0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2A5BD63B-1208-4EFC-A63A-B382DAB02234}"/>
              </a:ext>
            </a:extLst>
          </p:cNvPr>
          <p:cNvSpPr txBox="1"/>
          <p:nvPr/>
        </p:nvSpPr>
        <p:spPr>
          <a:xfrm>
            <a:off x="3398209" y="3918154"/>
            <a:ext cx="3760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BAX</a:t>
            </a:r>
            <a:endParaRPr kumimoji="1" lang="ja-JP" altLang="en-US" dirty="0"/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882A27D1-2BB6-40B4-BB4C-F2D33BA4971D}"/>
              </a:ext>
            </a:extLst>
          </p:cNvPr>
          <p:cNvSpPr txBox="1"/>
          <p:nvPr/>
        </p:nvSpPr>
        <p:spPr>
          <a:xfrm>
            <a:off x="3374984" y="4167295"/>
            <a:ext cx="5963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PUMA</a:t>
            </a:r>
            <a:endParaRPr kumimoji="1" lang="ja-JP" altLang="en-US" dirty="0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31CFCFD2-D7E3-4A11-9FBF-9CA88EFF4BF4}"/>
              </a:ext>
            </a:extLst>
          </p:cNvPr>
          <p:cNvSpPr txBox="1"/>
          <p:nvPr/>
        </p:nvSpPr>
        <p:spPr>
          <a:xfrm>
            <a:off x="3380696" y="4633386"/>
            <a:ext cx="54739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NOXA</a:t>
            </a:r>
            <a:endParaRPr kumimoji="1" lang="ja-JP" altLang="en-US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BB57D761-ADC3-4723-8FE7-41A2C66B4845}"/>
              </a:ext>
            </a:extLst>
          </p:cNvPr>
          <p:cNvSpPr txBox="1"/>
          <p:nvPr/>
        </p:nvSpPr>
        <p:spPr>
          <a:xfrm>
            <a:off x="3396522" y="3686002"/>
            <a:ext cx="32541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BID</a:t>
            </a:r>
            <a:endParaRPr kumimoji="1" lang="ja-JP" altLang="en-US" dirty="0"/>
          </a:p>
        </p:txBody>
      </p:sp>
      <p:pic>
        <p:nvPicPr>
          <p:cNvPr id="1079" name="図 1078">
            <a:extLst>
              <a:ext uri="{FF2B5EF4-FFF2-40B4-BE49-F238E27FC236}">
                <a16:creationId xmlns:a16="http://schemas.microsoft.com/office/drawing/2014/main" id="{931F5272-0175-4ED1-AC38-FB067BDC4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319769" y="1677734"/>
            <a:ext cx="297499" cy="973706"/>
          </a:xfrm>
          <a:prstGeom prst="rect">
            <a:avLst/>
          </a:prstGeom>
        </p:spPr>
      </p:pic>
      <p:sp>
        <p:nvSpPr>
          <p:cNvPr id="1068" name="Oval 39">
            <a:extLst>
              <a:ext uri="{FF2B5EF4-FFF2-40B4-BE49-F238E27FC236}">
                <a16:creationId xmlns:a16="http://schemas.microsoft.com/office/drawing/2014/main" id="{5F5AE32B-F8DE-4A95-9EA2-BE770CAEFD0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12284" y="2145709"/>
            <a:ext cx="152400" cy="228600"/>
          </a:xfrm>
          <a:prstGeom prst="ellipse">
            <a:avLst/>
          </a:prstGeom>
          <a:gradFill rotWithShape="0">
            <a:gsLst>
              <a:gs pos="0">
                <a:srgbClr val="9966FF"/>
              </a:gs>
              <a:gs pos="100000">
                <a:srgbClr val="9966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400"/>
          </a:p>
        </p:txBody>
      </p:sp>
      <p:sp>
        <p:nvSpPr>
          <p:cNvPr id="1064" name="稲妻 1063">
            <a:extLst>
              <a:ext uri="{FF2B5EF4-FFF2-40B4-BE49-F238E27FC236}">
                <a16:creationId xmlns:a16="http://schemas.microsoft.com/office/drawing/2014/main" id="{A1EF653E-6C7A-4AE8-B972-7F4DAE08DDF7}"/>
              </a:ext>
            </a:extLst>
          </p:cNvPr>
          <p:cNvSpPr/>
          <p:nvPr/>
        </p:nvSpPr>
        <p:spPr>
          <a:xfrm rot="16636342" flipH="1">
            <a:off x="2641489" y="1817117"/>
            <a:ext cx="318805" cy="215999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1069" name="テキスト ボックス 1068">
            <a:extLst>
              <a:ext uri="{FF2B5EF4-FFF2-40B4-BE49-F238E27FC236}">
                <a16:creationId xmlns:a16="http://schemas.microsoft.com/office/drawing/2014/main" id="{D8586997-A9F1-4E35-9ACE-450B00EB5307}"/>
              </a:ext>
            </a:extLst>
          </p:cNvPr>
          <p:cNvSpPr txBox="1"/>
          <p:nvPr/>
        </p:nvSpPr>
        <p:spPr>
          <a:xfrm>
            <a:off x="2523713" y="2168543"/>
            <a:ext cx="468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ATR</a:t>
            </a:r>
            <a:endParaRPr kumimoji="1" lang="ja-JP" altLang="en-US" sz="1400" b="1" dirty="0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D363C4C-E68C-4D3B-88C1-4A94DD3BBE58}"/>
              </a:ext>
            </a:extLst>
          </p:cNvPr>
          <p:cNvCxnSpPr>
            <a:cxnSpLocks/>
          </p:cNvCxnSpPr>
          <p:nvPr/>
        </p:nvCxnSpPr>
        <p:spPr>
          <a:xfrm>
            <a:off x="2830922" y="2960139"/>
            <a:ext cx="0" cy="106162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9E0784C5-F1D2-4897-B75B-4F0DC5C201C8}"/>
              </a:ext>
            </a:extLst>
          </p:cNvPr>
          <p:cNvCxnSpPr/>
          <p:nvPr/>
        </p:nvCxnSpPr>
        <p:spPr>
          <a:xfrm>
            <a:off x="2830922" y="3798950"/>
            <a:ext cx="53777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D57B9940-F34D-4039-8B72-FDD0B057B46A}"/>
              </a:ext>
            </a:extLst>
          </p:cNvPr>
          <p:cNvCxnSpPr/>
          <p:nvPr/>
        </p:nvCxnSpPr>
        <p:spPr>
          <a:xfrm>
            <a:off x="2824899" y="4009400"/>
            <a:ext cx="53777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728207FC-5174-4F9D-9CF5-C35F33303EC3}"/>
              </a:ext>
            </a:extLst>
          </p:cNvPr>
          <p:cNvCxnSpPr>
            <a:cxnSpLocks/>
          </p:cNvCxnSpPr>
          <p:nvPr/>
        </p:nvCxnSpPr>
        <p:spPr>
          <a:xfrm>
            <a:off x="1769739" y="2960139"/>
            <a:ext cx="0" cy="1858929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8F0FC388-1132-4E60-9A51-8438000A29A3}"/>
              </a:ext>
            </a:extLst>
          </p:cNvPr>
          <p:cNvCxnSpPr>
            <a:cxnSpLocks/>
          </p:cNvCxnSpPr>
          <p:nvPr/>
        </p:nvCxnSpPr>
        <p:spPr>
          <a:xfrm>
            <a:off x="1758217" y="4819068"/>
            <a:ext cx="160445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F34D0C53-776A-4260-9D29-017B522DEACD}"/>
              </a:ext>
            </a:extLst>
          </p:cNvPr>
          <p:cNvCxnSpPr>
            <a:cxnSpLocks/>
          </p:cNvCxnSpPr>
          <p:nvPr/>
        </p:nvCxnSpPr>
        <p:spPr>
          <a:xfrm>
            <a:off x="3183745" y="2949118"/>
            <a:ext cx="0" cy="1803513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32D3E928-9BFF-4714-AB27-B1C4B2DDE5DB}"/>
              </a:ext>
            </a:extLst>
          </p:cNvPr>
          <p:cNvCxnSpPr>
            <a:cxnSpLocks/>
          </p:cNvCxnSpPr>
          <p:nvPr/>
        </p:nvCxnSpPr>
        <p:spPr>
          <a:xfrm>
            <a:off x="3183745" y="4076344"/>
            <a:ext cx="178926" cy="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3DB2FDB6-60D6-416E-9599-5425CF34F6B8}"/>
              </a:ext>
            </a:extLst>
          </p:cNvPr>
          <p:cNvCxnSpPr>
            <a:cxnSpLocks/>
          </p:cNvCxnSpPr>
          <p:nvPr/>
        </p:nvCxnSpPr>
        <p:spPr>
          <a:xfrm>
            <a:off x="3196058" y="4277264"/>
            <a:ext cx="178926" cy="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>
            <a:extLst>
              <a:ext uri="{FF2B5EF4-FFF2-40B4-BE49-F238E27FC236}">
                <a16:creationId xmlns:a16="http://schemas.microsoft.com/office/drawing/2014/main" id="{366526AC-094F-482B-81F8-8C70CE31D8BF}"/>
              </a:ext>
            </a:extLst>
          </p:cNvPr>
          <p:cNvCxnSpPr>
            <a:cxnSpLocks/>
          </p:cNvCxnSpPr>
          <p:nvPr/>
        </p:nvCxnSpPr>
        <p:spPr>
          <a:xfrm>
            <a:off x="3183745" y="4752631"/>
            <a:ext cx="178926" cy="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B5BB718D-1284-4718-980E-B543E8B675CF}"/>
              </a:ext>
            </a:extLst>
          </p:cNvPr>
          <p:cNvCxnSpPr>
            <a:cxnSpLocks/>
          </p:cNvCxnSpPr>
          <p:nvPr/>
        </p:nvCxnSpPr>
        <p:spPr>
          <a:xfrm flipH="1">
            <a:off x="1437944" y="4536404"/>
            <a:ext cx="1924727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8" name="直線矢印コネクタ 1087">
            <a:extLst>
              <a:ext uri="{FF2B5EF4-FFF2-40B4-BE49-F238E27FC236}">
                <a16:creationId xmlns:a16="http://schemas.microsoft.com/office/drawing/2014/main" id="{6AB52EB9-D3C7-458C-B379-F2AE49BC8CB2}"/>
              </a:ext>
            </a:extLst>
          </p:cNvPr>
          <p:cNvCxnSpPr>
            <a:cxnSpLocks/>
          </p:cNvCxnSpPr>
          <p:nvPr/>
        </p:nvCxnSpPr>
        <p:spPr>
          <a:xfrm>
            <a:off x="1981666" y="2182397"/>
            <a:ext cx="10939" cy="4173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C0E650ED-D2C3-454C-8F8B-C5737569CA10}"/>
              </a:ext>
            </a:extLst>
          </p:cNvPr>
          <p:cNvCxnSpPr>
            <a:cxnSpLocks/>
          </p:cNvCxnSpPr>
          <p:nvPr/>
        </p:nvCxnSpPr>
        <p:spPr>
          <a:xfrm>
            <a:off x="1098673" y="2090946"/>
            <a:ext cx="0" cy="21863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0410C013-8AF2-4ACA-AABD-863B7261B57E}"/>
              </a:ext>
            </a:extLst>
          </p:cNvPr>
          <p:cNvCxnSpPr>
            <a:cxnSpLocks/>
          </p:cNvCxnSpPr>
          <p:nvPr/>
        </p:nvCxnSpPr>
        <p:spPr>
          <a:xfrm flipH="1">
            <a:off x="3042250" y="4129487"/>
            <a:ext cx="7273" cy="41187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DAFE8B58-FDA8-443D-841B-C406478888A4}"/>
              </a:ext>
            </a:extLst>
          </p:cNvPr>
          <p:cNvCxnSpPr>
            <a:cxnSpLocks/>
          </p:cNvCxnSpPr>
          <p:nvPr/>
        </p:nvCxnSpPr>
        <p:spPr>
          <a:xfrm flipH="1">
            <a:off x="3042249" y="4137767"/>
            <a:ext cx="320424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18892066-8E86-46BE-B674-2CE454EFF014}"/>
              </a:ext>
            </a:extLst>
          </p:cNvPr>
          <p:cNvCxnSpPr>
            <a:cxnSpLocks/>
          </p:cNvCxnSpPr>
          <p:nvPr/>
        </p:nvCxnSpPr>
        <p:spPr>
          <a:xfrm flipH="1">
            <a:off x="2327974" y="4056653"/>
            <a:ext cx="3636" cy="465922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>
            <a:extLst>
              <a:ext uri="{FF2B5EF4-FFF2-40B4-BE49-F238E27FC236}">
                <a16:creationId xmlns:a16="http://schemas.microsoft.com/office/drawing/2014/main" id="{A1BA5B4D-BBB8-4486-BB4E-7ACF1D14189B}"/>
              </a:ext>
            </a:extLst>
          </p:cNvPr>
          <p:cNvCxnSpPr>
            <a:cxnSpLocks/>
          </p:cNvCxnSpPr>
          <p:nvPr/>
        </p:nvCxnSpPr>
        <p:spPr>
          <a:xfrm flipH="1">
            <a:off x="2194401" y="4057920"/>
            <a:ext cx="259457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FBEF245-6738-4435-AD87-E4472E2AD719}"/>
              </a:ext>
            </a:extLst>
          </p:cNvPr>
          <p:cNvSpPr txBox="1"/>
          <p:nvPr/>
        </p:nvSpPr>
        <p:spPr>
          <a:xfrm>
            <a:off x="1675852" y="1405521"/>
            <a:ext cx="1890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/>
              <a:t>UV, radiation, drugs</a:t>
            </a:r>
            <a:endParaRPr kumimoji="1" lang="ja-JP" altLang="en-US" sz="1600" b="1" i="1" dirty="0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6F1826C6-5320-4880-9934-D4A3735230AC}"/>
              </a:ext>
            </a:extLst>
          </p:cNvPr>
          <p:cNvSpPr txBox="1"/>
          <p:nvPr/>
        </p:nvSpPr>
        <p:spPr>
          <a:xfrm>
            <a:off x="6364666" y="1455143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C00000"/>
                </a:solidFill>
              </a:rPr>
              <a:t>ER stress</a:t>
            </a:r>
            <a:endParaRPr kumimoji="1" lang="ja-JP" altLang="en-US" b="1" dirty="0">
              <a:solidFill>
                <a:srgbClr val="C00000"/>
              </a:solidFill>
            </a:endParaRP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1D1DE421-2725-49D6-9586-9E442CC99615}"/>
              </a:ext>
            </a:extLst>
          </p:cNvPr>
          <p:cNvSpPr/>
          <p:nvPr/>
        </p:nvSpPr>
        <p:spPr>
          <a:xfrm>
            <a:off x="6306475" y="1723858"/>
            <a:ext cx="220565" cy="185437"/>
          </a:xfrm>
          <a:custGeom>
            <a:avLst/>
            <a:gdLst>
              <a:gd name="connsiteX0" fmla="*/ 281167 w 645234"/>
              <a:gd name="connsiteY0" fmla="*/ 466407 h 543364"/>
              <a:gd name="connsiteX1" fmla="*/ 323501 w 645234"/>
              <a:gd name="connsiteY1" fmla="*/ 449474 h 543364"/>
              <a:gd name="connsiteX2" fmla="*/ 416634 w 645234"/>
              <a:gd name="connsiteY2" fmla="*/ 364807 h 543364"/>
              <a:gd name="connsiteX3" fmla="*/ 484367 w 645234"/>
              <a:gd name="connsiteY3" fmla="*/ 347874 h 543364"/>
              <a:gd name="connsiteX4" fmla="*/ 543634 w 645234"/>
              <a:gd name="connsiteY4" fmla="*/ 356340 h 543364"/>
              <a:gd name="connsiteX5" fmla="*/ 585967 w 645234"/>
              <a:gd name="connsiteY5" fmla="*/ 390207 h 543364"/>
              <a:gd name="connsiteX6" fmla="*/ 645234 w 645234"/>
              <a:gd name="connsiteY6" fmla="*/ 457940 h 543364"/>
              <a:gd name="connsiteX7" fmla="*/ 636767 w 645234"/>
              <a:gd name="connsiteY7" fmla="*/ 525674 h 543364"/>
              <a:gd name="connsiteX8" fmla="*/ 594434 w 645234"/>
              <a:gd name="connsiteY8" fmla="*/ 542607 h 543364"/>
              <a:gd name="connsiteX9" fmla="*/ 518234 w 645234"/>
              <a:gd name="connsiteY9" fmla="*/ 500274 h 543364"/>
              <a:gd name="connsiteX10" fmla="*/ 475901 w 645234"/>
              <a:gd name="connsiteY10" fmla="*/ 483340 h 543364"/>
              <a:gd name="connsiteX11" fmla="*/ 458967 w 645234"/>
              <a:gd name="connsiteY11" fmla="*/ 441007 h 543364"/>
              <a:gd name="connsiteX12" fmla="*/ 518234 w 645234"/>
              <a:gd name="connsiteY12" fmla="*/ 339407 h 543364"/>
              <a:gd name="connsiteX13" fmla="*/ 552101 w 645234"/>
              <a:gd name="connsiteY13" fmla="*/ 322474 h 543364"/>
              <a:gd name="connsiteX14" fmla="*/ 585967 w 645234"/>
              <a:gd name="connsiteY14" fmla="*/ 254740 h 543364"/>
              <a:gd name="connsiteX15" fmla="*/ 569034 w 645234"/>
              <a:gd name="connsiteY15" fmla="*/ 229340 h 543364"/>
              <a:gd name="connsiteX16" fmla="*/ 501301 w 645234"/>
              <a:gd name="connsiteY16" fmla="*/ 195474 h 543364"/>
              <a:gd name="connsiteX17" fmla="*/ 458967 w 645234"/>
              <a:gd name="connsiteY17" fmla="*/ 170074 h 543364"/>
              <a:gd name="connsiteX18" fmla="*/ 264234 w 645234"/>
              <a:gd name="connsiteY18" fmla="*/ 178540 h 543364"/>
              <a:gd name="connsiteX19" fmla="*/ 331967 w 645234"/>
              <a:gd name="connsiteY19" fmla="*/ 187007 h 543364"/>
              <a:gd name="connsiteX20" fmla="*/ 323501 w 645234"/>
              <a:gd name="connsiteY20" fmla="*/ 263207 h 543364"/>
              <a:gd name="connsiteX21" fmla="*/ 289634 w 645234"/>
              <a:gd name="connsiteY21" fmla="*/ 305540 h 543364"/>
              <a:gd name="connsiteX22" fmla="*/ 272701 w 645234"/>
              <a:gd name="connsiteY22" fmla="*/ 339407 h 543364"/>
              <a:gd name="connsiteX23" fmla="*/ 120301 w 645234"/>
              <a:gd name="connsiteY23" fmla="*/ 373274 h 543364"/>
              <a:gd name="connsiteX24" fmla="*/ 111834 w 645234"/>
              <a:gd name="connsiteY24" fmla="*/ 441007 h 543364"/>
              <a:gd name="connsiteX25" fmla="*/ 94901 w 645234"/>
              <a:gd name="connsiteY25" fmla="*/ 398674 h 543364"/>
              <a:gd name="connsiteX26" fmla="*/ 61034 w 645234"/>
              <a:gd name="connsiteY26" fmla="*/ 305540 h 543364"/>
              <a:gd name="connsiteX27" fmla="*/ 86434 w 645234"/>
              <a:gd name="connsiteY27" fmla="*/ 153140 h 543364"/>
              <a:gd name="connsiteX28" fmla="*/ 128767 w 645234"/>
              <a:gd name="connsiteY28" fmla="*/ 144674 h 543364"/>
              <a:gd name="connsiteX29" fmla="*/ 44101 w 645234"/>
              <a:gd name="connsiteY29" fmla="*/ 68474 h 543364"/>
              <a:gd name="connsiteX30" fmla="*/ 27167 w 645234"/>
              <a:gd name="connsiteY30" fmla="*/ 51540 h 543364"/>
              <a:gd name="connsiteX31" fmla="*/ 1767 w 645234"/>
              <a:gd name="connsiteY31" fmla="*/ 43074 h 543364"/>
              <a:gd name="connsiteX32" fmla="*/ 179567 w 645234"/>
              <a:gd name="connsiteY32" fmla="*/ 26140 h 543364"/>
              <a:gd name="connsiteX33" fmla="*/ 230367 w 645234"/>
              <a:gd name="connsiteY33" fmla="*/ 740 h 543364"/>
              <a:gd name="connsiteX34" fmla="*/ 255767 w 645234"/>
              <a:gd name="connsiteY34" fmla="*/ 9207 h 543364"/>
              <a:gd name="connsiteX35" fmla="*/ 247301 w 645234"/>
              <a:gd name="connsiteY35" fmla="*/ 144674 h 543364"/>
              <a:gd name="connsiteX36" fmla="*/ 188034 w 645234"/>
              <a:gd name="connsiteY36" fmla="*/ 161607 h 543364"/>
              <a:gd name="connsiteX37" fmla="*/ 137234 w 645234"/>
              <a:gd name="connsiteY37" fmla="*/ 203940 h 543364"/>
              <a:gd name="connsiteX38" fmla="*/ 145701 w 645234"/>
              <a:gd name="connsiteY38" fmla="*/ 246274 h 543364"/>
              <a:gd name="connsiteX39" fmla="*/ 154167 w 645234"/>
              <a:gd name="connsiteY39" fmla="*/ 254740 h 54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45234" h="543364">
                <a:moveTo>
                  <a:pt x="281167" y="466407"/>
                </a:moveTo>
                <a:cubicBezTo>
                  <a:pt x="295278" y="460763"/>
                  <a:pt x="311454" y="458741"/>
                  <a:pt x="323501" y="449474"/>
                </a:cubicBezTo>
                <a:cubicBezTo>
                  <a:pt x="361719" y="420076"/>
                  <a:pt x="376366" y="384941"/>
                  <a:pt x="416634" y="364807"/>
                </a:cubicBezTo>
                <a:cubicBezTo>
                  <a:pt x="433993" y="356127"/>
                  <a:pt x="468261" y="351095"/>
                  <a:pt x="484367" y="347874"/>
                </a:cubicBezTo>
                <a:cubicBezTo>
                  <a:pt x="504123" y="350696"/>
                  <a:pt x="525213" y="348665"/>
                  <a:pt x="543634" y="356340"/>
                </a:cubicBezTo>
                <a:cubicBezTo>
                  <a:pt x="560315" y="363290"/>
                  <a:pt x="572461" y="378201"/>
                  <a:pt x="585967" y="390207"/>
                </a:cubicBezTo>
                <a:cubicBezTo>
                  <a:pt x="618851" y="419437"/>
                  <a:pt x="619943" y="424219"/>
                  <a:pt x="645234" y="457940"/>
                </a:cubicBezTo>
                <a:cubicBezTo>
                  <a:pt x="642412" y="480518"/>
                  <a:pt x="648474" y="506163"/>
                  <a:pt x="636767" y="525674"/>
                </a:cubicBezTo>
                <a:cubicBezTo>
                  <a:pt x="628948" y="538706"/>
                  <a:pt x="609295" y="545791"/>
                  <a:pt x="594434" y="542607"/>
                </a:cubicBezTo>
                <a:cubicBezTo>
                  <a:pt x="566022" y="536519"/>
                  <a:pt x="544223" y="513269"/>
                  <a:pt x="518234" y="500274"/>
                </a:cubicBezTo>
                <a:cubicBezTo>
                  <a:pt x="504640" y="493477"/>
                  <a:pt x="490012" y="488985"/>
                  <a:pt x="475901" y="483340"/>
                </a:cubicBezTo>
                <a:cubicBezTo>
                  <a:pt x="470256" y="469229"/>
                  <a:pt x="456818" y="456052"/>
                  <a:pt x="458967" y="441007"/>
                </a:cubicBezTo>
                <a:cubicBezTo>
                  <a:pt x="463675" y="408050"/>
                  <a:pt x="487835" y="361120"/>
                  <a:pt x="518234" y="339407"/>
                </a:cubicBezTo>
                <a:cubicBezTo>
                  <a:pt x="528505" y="332071"/>
                  <a:pt x="540812" y="328118"/>
                  <a:pt x="552101" y="322474"/>
                </a:cubicBezTo>
                <a:cubicBezTo>
                  <a:pt x="552502" y="321805"/>
                  <a:pt x="588345" y="269006"/>
                  <a:pt x="585967" y="254740"/>
                </a:cubicBezTo>
                <a:cubicBezTo>
                  <a:pt x="584294" y="244703"/>
                  <a:pt x="576229" y="236535"/>
                  <a:pt x="569034" y="229340"/>
                </a:cubicBezTo>
                <a:cubicBezTo>
                  <a:pt x="540250" y="200556"/>
                  <a:pt x="536989" y="204396"/>
                  <a:pt x="501301" y="195474"/>
                </a:cubicBezTo>
                <a:cubicBezTo>
                  <a:pt x="487190" y="187007"/>
                  <a:pt x="475382" y="171247"/>
                  <a:pt x="458967" y="170074"/>
                </a:cubicBezTo>
                <a:cubicBezTo>
                  <a:pt x="394160" y="165445"/>
                  <a:pt x="328636" y="169953"/>
                  <a:pt x="264234" y="178540"/>
                </a:cubicBezTo>
                <a:lnTo>
                  <a:pt x="331967" y="187007"/>
                </a:lnTo>
                <a:cubicBezTo>
                  <a:pt x="329145" y="212407"/>
                  <a:pt x="332096" y="239140"/>
                  <a:pt x="323501" y="263207"/>
                </a:cubicBezTo>
                <a:cubicBezTo>
                  <a:pt x="317423" y="280225"/>
                  <a:pt x="299658" y="290504"/>
                  <a:pt x="289634" y="305540"/>
                </a:cubicBezTo>
                <a:cubicBezTo>
                  <a:pt x="282633" y="316042"/>
                  <a:pt x="282798" y="331834"/>
                  <a:pt x="272701" y="339407"/>
                </a:cubicBezTo>
                <a:cubicBezTo>
                  <a:pt x="248882" y="357271"/>
                  <a:pt x="124954" y="372498"/>
                  <a:pt x="120301" y="373274"/>
                </a:cubicBezTo>
                <a:cubicBezTo>
                  <a:pt x="117479" y="395852"/>
                  <a:pt x="127923" y="424918"/>
                  <a:pt x="111834" y="441007"/>
                </a:cubicBezTo>
                <a:cubicBezTo>
                  <a:pt x="101087" y="451754"/>
                  <a:pt x="98318" y="413483"/>
                  <a:pt x="94901" y="398674"/>
                </a:cubicBezTo>
                <a:cubicBezTo>
                  <a:pt x="74002" y="308112"/>
                  <a:pt x="108284" y="352790"/>
                  <a:pt x="61034" y="305540"/>
                </a:cubicBezTo>
                <a:cubicBezTo>
                  <a:pt x="69501" y="254740"/>
                  <a:pt x="66449" y="200605"/>
                  <a:pt x="86434" y="153140"/>
                </a:cubicBezTo>
                <a:cubicBezTo>
                  <a:pt x="92018" y="139877"/>
                  <a:pt x="130356" y="158976"/>
                  <a:pt x="128767" y="144674"/>
                </a:cubicBezTo>
                <a:cubicBezTo>
                  <a:pt x="121613" y="80287"/>
                  <a:pt x="84473" y="78566"/>
                  <a:pt x="44101" y="68474"/>
                </a:cubicBezTo>
                <a:cubicBezTo>
                  <a:pt x="38456" y="62829"/>
                  <a:pt x="34012" y="55647"/>
                  <a:pt x="27167" y="51540"/>
                </a:cubicBezTo>
                <a:cubicBezTo>
                  <a:pt x="19514" y="46948"/>
                  <a:pt x="-7036" y="44541"/>
                  <a:pt x="1767" y="43074"/>
                </a:cubicBezTo>
                <a:cubicBezTo>
                  <a:pt x="60492" y="33287"/>
                  <a:pt x="120300" y="31785"/>
                  <a:pt x="179567" y="26140"/>
                </a:cubicBezTo>
                <a:cubicBezTo>
                  <a:pt x="196500" y="17673"/>
                  <a:pt x="211886" y="4847"/>
                  <a:pt x="230367" y="740"/>
                </a:cubicBezTo>
                <a:cubicBezTo>
                  <a:pt x="239079" y="-1196"/>
                  <a:pt x="254724" y="343"/>
                  <a:pt x="255767" y="9207"/>
                </a:cubicBezTo>
                <a:cubicBezTo>
                  <a:pt x="261054" y="54141"/>
                  <a:pt x="265676" y="103330"/>
                  <a:pt x="247301" y="144674"/>
                </a:cubicBezTo>
                <a:cubicBezTo>
                  <a:pt x="238956" y="163449"/>
                  <a:pt x="207790" y="155963"/>
                  <a:pt x="188034" y="161607"/>
                </a:cubicBezTo>
                <a:cubicBezTo>
                  <a:pt x="177602" y="168562"/>
                  <a:pt x="140494" y="190902"/>
                  <a:pt x="137234" y="203940"/>
                </a:cubicBezTo>
                <a:cubicBezTo>
                  <a:pt x="133744" y="217901"/>
                  <a:pt x="141150" y="232622"/>
                  <a:pt x="145701" y="246274"/>
                </a:cubicBezTo>
                <a:cubicBezTo>
                  <a:pt x="146963" y="250060"/>
                  <a:pt x="151345" y="251918"/>
                  <a:pt x="154167" y="25474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フリーフォーム: 図形 79">
            <a:extLst>
              <a:ext uri="{FF2B5EF4-FFF2-40B4-BE49-F238E27FC236}">
                <a16:creationId xmlns:a16="http://schemas.microsoft.com/office/drawing/2014/main" id="{30B5A44B-79AF-4331-B69B-EA8426172EBF}"/>
              </a:ext>
            </a:extLst>
          </p:cNvPr>
          <p:cNvSpPr/>
          <p:nvPr/>
        </p:nvSpPr>
        <p:spPr>
          <a:xfrm rot="18995830">
            <a:off x="6263150" y="2155770"/>
            <a:ext cx="138125" cy="221846"/>
          </a:xfrm>
          <a:custGeom>
            <a:avLst/>
            <a:gdLst>
              <a:gd name="connsiteX0" fmla="*/ 281167 w 645234"/>
              <a:gd name="connsiteY0" fmla="*/ 466407 h 543364"/>
              <a:gd name="connsiteX1" fmla="*/ 323501 w 645234"/>
              <a:gd name="connsiteY1" fmla="*/ 449474 h 543364"/>
              <a:gd name="connsiteX2" fmla="*/ 416634 w 645234"/>
              <a:gd name="connsiteY2" fmla="*/ 364807 h 543364"/>
              <a:gd name="connsiteX3" fmla="*/ 484367 w 645234"/>
              <a:gd name="connsiteY3" fmla="*/ 347874 h 543364"/>
              <a:gd name="connsiteX4" fmla="*/ 543634 w 645234"/>
              <a:gd name="connsiteY4" fmla="*/ 356340 h 543364"/>
              <a:gd name="connsiteX5" fmla="*/ 585967 w 645234"/>
              <a:gd name="connsiteY5" fmla="*/ 390207 h 543364"/>
              <a:gd name="connsiteX6" fmla="*/ 645234 w 645234"/>
              <a:gd name="connsiteY6" fmla="*/ 457940 h 543364"/>
              <a:gd name="connsiteX7" fmla="*/ 636767 w 645234"/>
              <a:gd name="connsiteY7" fmla="*/ 525674 h 543364"/>
              <a:gd name="connsiteX8" fmla="*/ 594434 w 645234"/>
              <a:gd name="connsiteY8" fmla="*/ 542607 h 543364"/>
              <a:gd name="connsiteX9" fmla="*/ 518234 w 645234"/>
              <a:gd name="connsiteY9" fmla="*/ 500274 h 543364"/>
              <a:gd name="connsiteX10" fmla="*/ 475901 w 645234"/>
              <a:gd name="connsiteY10" fmla="*/ 483340 h 543364"/>
              <a:gd name="connsiteX11" fmla="*/ 458967 w 645234"/>
              <a:gd name="connsiteY11" fmla="*/ 441007 h 543364"/>
              <a:gd name="connsiteX12" fmla="*/ 518234 w 645234"/>
              <a:gd name="connsiteY12" fmla="*/ 339407 h 543364"/>
              <a:gd name="connsiteX13" fmla="*/ 552101 w 645234"/>
              <a:gd name="connsiteY13" fmla="*/ 322474 h 543364"/>
              <a:gd name="connsiteX14" fmla="*/ 585967 w 645234"/>
              <a:gd name="connsiteY14" fmla="*/ 254740 h 543364"/>
              <a:gd name="connsiteX15" fmla="*/ 569034 w 645234"/>
              <a:gd name="connsiteY15" fmla="*/ 229340 h 543364"/>
              <a:gd name="connsiteX16" fmla="*/ 501301 w 645234"/>
              <a:gd name="connsiteY16" fmla="*/ 195474 h 543364"/>
              <a:gd name="connsiteX17" fmla="*/ 458967 w 645234"/>
              <a:gd name="connsiteY17" fmla="*/ 170074 h 543364"/>
              <a:gd name="connsiteX18" fmla="*/ 264234 w 645234"/>
              <a:gd name="connsiteY18" fmla="*/ 178540 h 543364"/>
              <a:gd name="connsiteX19" fmla="*/ 331967 w 645234"/>
              <a:gd name="connsiteY19" fmla="*/ 187007 h 543364"/>
              <a:gd name="connsiteX20" fmla="*/ 323501 w 645234"/>
              <a:gd name="connsiteY20" fmla="*/ 263207 h 543364"/>
              <a:gd name="connsiteX21" fmla="*/ 289634 w 645234"/>
              <a:gd name="connsiteY21" fmla="*/ 305540 h 543364"/>
              <a:gd name="connsiteX22" fmla="*/ 272701 w 645234"/>
              <a:gd name="connsiteY22" fmla="*/ 339407 h 543364"/>
              <a:gd name="connsiteX23" fmla="*/ 120301 w 645234"/>
              <a:gd name="connsiteY23" fmla="*/ 373274 h 543364"/>
              <a:gd name="connsiteX24" fmla="*/ 111834 w 645234"/>
              <a:gd name="connsiteY24" fmla="*/ 441007 h 543364"/>
              <a:gd name="connsiteX25" fmla="*/ 94901 w 645234"/>
              <a:gd name="connsiteY25" fmla="*/ 398674 h 543364"/>
              <a:gd name="connsiteX26" fmla="*/ 61034 w 645234"/>
              <a:gd name="connsiteY26" fmla="*/ 305540 h 543364"/>
              <a:gd name="connsiteX27" fmla="*/ 86434 w 645234"/>
              <a:gd name="connsiteY27" fmla="*/ 153140 h 543364"/>
              <a:gd name="connsiteX28" fmla="*/ 128767 w 645234"/>
              <a:gd name="connsiteY28" fmla="*/ 144674 h 543364"/>
              <a:gd name="connsiteX29" fmla="*/ 44101 w 645234"/>
              <a:gd name="connsiteY29" fmla="*/ 68474 h 543364"/>
              <a:gd name="connsiteX30" fmla="*/ 27167 w 645234"/>
              <a:gd name="connsiteY30" fmla="*/ 51540 h 543364"/>
              <a:gd name="connsiteX31" fmla="*/ 1767 w 645234"/>
              <a:gd name="connsiteY31" fmla="*/ 43074 h 543364"/>
              <a:gd name="connsiteX32" fmla="*/ 179567 w 645234"/>
              <a:gd name="connsiteY32" fmla="*/ 26140 h 543364"/>
              <a:gd name="connsiteX33" fmla="*/ 230367 w 645234"/>
              <a:gd name="connsiteY33" fmla="*/ 740 h 543364"/>
              <a:gd name="connsiteX34" fmla="*/ 255767 w 645234"/>
              <a:gd name="connsiteY34" fmla="*/ 9207 h 543364"/>
              <a:gd name="connsiteX35" fmla="*/ 247301 w 645234"/>
              <a:gd name="connsiteY35" fmla="*/ 144674 h 543364"/>
              <a:gd name="connsiteX36" fmla="*/ 188034 w 645234"/>
              <a:gd name="connsiteY36" fmla="*/ 161607 h 543364"/>
              <a:gd name="connsiteX37" fmla="*/ 137234 w 645234"/>
              <a:gd name="connsiteY37" fmla="*/ 203940 h 543364"/>
              <a:gd name="connsiteX38" fmla="*/ 145701 w 645234"/>
              <a:gd name="connsiteY38" fmla="*/ 246274 h 543364"/>
              <a:gd name="connsiteX39" fmla="*/ 154167 w 645234"/>
              <a:gd name="connsiteY39" fmla="*/ 254740 h 54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45234" h="543364">
                <a:moveTo>
                  <a:pt x="281167" y="466407"/>
                </a:moveTo>
                <a:cubicBezTo>
                  <a:pt x="295278" y="460763"/>
                  <a:pt x="311454" y="458741"/>
                  <a:pt x="323501" y="449474"/>
                </a:cubicBezTo>
                <a:cubicBezTo>
                  <a:pt x="361719" y="420076"/>
                  <a:pt x="376366" y="384941"/>
                  <a:pt x="416634" y="364807"/>
                </a:cubicBezTo>
                <a:cubicBezTo>
                  <a:pt x="433993" y="356127"/>
                  <a:pt x="468261" y="351095"/>
                  <a:pt x="484367" y="347874"/>
                </a:cubicBezTo>
                <a:cubicBezTo>
                  <a:pt x="504123" y="350696"/>
                  <a:pt x="525213" y="348665"/>
                  <a:pt x="543634" y="356340"/>
                </a:cubicBezTo>
                <a:cubicBezTo>
                  <a:pt x="560315" y="363290"/>
                  <a:pt x="572461" y="378201"/>
                  <a:pt x="585967" y="390207"/>
                </a:cubicBezTo>
                <a:cubicBezTo>
                  <a:pt x="618851" y="419437"/>
                  <a:pt x="619943" y="424219"/>
                  <a:pt x="645234" y="457940"/>
                </a:cubicBezTo>
                <a:cubicBezTo>
                  <a:pt x="642412" y="480518"/>
                  <a:pt x="648474" y="506163"/>
                  <a:pt x="636767" y="525674"/>
                </a:cubicBezTo>
                <a:cubicBezTo>
                  <a:pt x="628948" y="538706"/>
                  <a:pt x="609295" y="545791"/>
                  <a:pt x="594434" y="542607"/>
                </a:cubicBezTo>
                <a:cubicBezTo>
                  <a:pt x="566022" y="536519"/>
                  <a:pt x="544223" y="513269"/>
                  <a:pt x="518234" y="500274"/>
                </a:cubicBezTo>
                <a:cubicBezTo>
                  <a:pt x="504640" y="493477"/>
                  <a:pt x="490012" y="488985"/>
                  <a:pt x="475901" y="483340"/>
                </a:cubicBezTo>
                <a:cubicBezTo>
                  <a:pt x="470256" y="469229"/>
                  <a:pt x="456818" y="456052"/>
                  <a:pt x="458967" y="441007"/>
                </a:cubicBezTo>
                <a:cubicBezTo>
                  <a:pt x="463675" y="408050"/>
                  <a:pt x="487835" y="361120"/>
                  <a:pt x="518234" y="339407"/>
                </a:cubicBezTo>
                <a:cubicBezTo>
                  <a:pt x="528505" y="332071"/>
                  <a:pt x="540812" y="328118"/>
                  <a:pt x="552101" y="322474"/>
                </a:cubicBezTo>
                <a:cubicBezTo>
                  <a:pt x="552502" y="321805"/>
                  <a:pt x="588345" y="269006"/>
                  <a:pt x="585967" y="254740"/>
                </a:cubicBezTo>
                <a:cubicBezTo>
                  <a:pt x="584294" y="244703"/>
                  <a:pt x="576229" y="236535"/>
                  <a:pt x="569034" y="229340"/>
                </a:cubicBezTo>
                <a:cubicBezTo>
                  <a:pt x="540250" y="200556"/>
                  <a:pt x="536989" y="204396"/>
                  <a:pt x="501301" y="195474"/>
                </a:cubicBezTo>
                <a:cubicBezTo>
                  <a:pt x="487190" y="187007"/>
                  <a:pt x="475382" y="171247"/>
                  <a:pt x="458967" y="170074"/>
                </a:cubicBezTo>
                <a:cubicBezTo>
                  <a:pt x="394160" y="165445"/>
                  <a:pt x="328636" y="169953"/>
                  <a:pt x="264234" y="178540"/>
                </a:cubicBezTo>
                <a:lnTo>
                  <a:pt x="331967" y="187007"/>
                </a:lnTo>
                <a:cubicBezTo>
                  <a:pt x="329145" y="212407"/>
                  <a:pt x="332096" y="239140"/>
                  <a:pt x="323501" y="263207"/>
                </a:cubicBezTo>
                <a:cubicBezTo>
                  <a:pt x="317423" y="280225"/>
                  <a:pt x="299658" y="290504"/>
                  <a:pt x="289634" y="305540"/>
                </a:cubicBezTo>
                <a:cubicBezTo>
                  <a:pt x="282633" y="316042"/>
                  <a:pt x="282798" y="331834"/>
                  <a:pt x="272701" y="339407"/>
                </a:cubicBezTo>
                <a:cubicBezTo>
                  <a:pt x="248882" y="357271"/>
                  <a:pt x="124954" y="372498"/>
                  <a:pt x="120301" y="373274"/>
                </a:cubicBezTo>
                <a:cubicBezTo>
                  <a:pt x="117479" y="395852"/>
                  <a:pt x="127923" y="424918"/>
                  <a:pt x="111834" y="441007"/>
                </a:cubicBezTo>
                <a:cubicBezTo>
                  <a:pt x="101087" y="451754"/>
                  <a:pt x="98318" y="413483"/>
                  <a:pt x="94901" y="398674"/>
                </a:cubicBezTo>
                <a:cubicBezTo>
                  <a:pt x="74002" y="308112"/>
                  <a:pt x="108284" y="352790"/>
                  <a:pt x="61034" y="305540"/>
                </a:cubicBezTo>
                <a:cubicBezTo>
                  <a:pt x="69501" y="254740"/>
                  <a:pt x="66449" y="200605"/>
                  <a:pt x="86434" y="153140"/>
                </a:cubicBezTo>
                <a:cubicBezTo>
                  <a:pt x="92018" y="139877"/>
                  <a:pt x="130356" y="158976"/>
                  <a:pt x="128767" y="144674"/>
                </a:cubicBezTo>
                <a:cubicBezTo>
                  <a:pt x="121613" y="80287"/>
                  <a:pt x="84473" y="78566"/>
                  <a:pt x="44101" y="68474"/>
                </a:cubicBezTo>
                <a:cubicBezTo>
                  <a:pt x="38456" y="62829"/>
                  <a:pt x="34012" y="55647"/>
                  <a:pt x="27167" y="51540"/>
                </a:cubicBezTo>
                <a:cubicBezTo>
                  <a:pt x="19514" y="46948"/>
                  <a:pt x="-7036" y="44541"/>
                  <a:pt x="1767" y="43074"/>
                </a:cubicBezTo>
                <a:cubicBezTo>
                  <a:pt x="60492" y="33287"/>
                  <a:pt x="120300" y="31785"/>
                  <a:pt x="179567" y="26140"/>
                </a:cubicBezTo>
                <a:cubicBezTo>
                  <a:pt x="196500" y="17673"/>
                  <a:pt x="211886" y="4847"/>
                  <a:pt x="230367" y="740"/>
                </a:cubicBezTo>
                <a:cubicBezTo>
                  <a:pt x="239079" y="-1196"/>
                  <a:pt x="254724" y="343"/>
                  <a:pt x="255767" y="9207"/>
                </a:cubicBezTo>
                <a:cubicBezTo>
                  <a:pt x="261054" y="54141"/>
                  <a:pt x="265676" y="103330"/>
                  <a:pt x="247301" y="144674"/>
                </a:cubicBezTo>
                <a:cubicBezTo>
                  <a:pt x="238956" y="163449"/>
                  <a:pt x="207790" y="155963"/>
                  <a:pt x="188034" y="161607"/>
                </a:cubicBezTo>
                <a:cubicBezTo>
                  <a:pt x="177602" y="168562"/>
                  <a:pt x="140494" y="190902"/>
                  <a:pt x="137234" y="203940"/>
                </a:cubicBezTo>
                <a:cubicBezTo>
                  <a:pt x="133744" y="217901"/>
                  <a:pt x="141150" y="232622"/>
                  <a:pt x="145701" y="246274"/>
                </a:cubicBezTo>
                <a:cubicBezTo>
                  <a:pt x="146963" y="250060"/>
                  <a:pt x="151345" y="251918"/>
                  <a:pt x="154167" y="25474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フリーフォーム: 図形 80">
            <a:extLst>
              <a:ext uri="{FF2B5EF4-FFF2-40B4-BE49-F238E27FC236}">
                <a16:creationId xmlns:a16="http://schemas.microsoft.com/office/drawing/2014/main" id="{C9B36A64-5C4F-4787-9E0F-232258A44233}"/>
              </a:ext>
            </a:extLst>
          </p:cNvPr>
          <p:cNvSpPr/>
          <p:nvPr/>
        </p:nvSpPr>
        <p:spPr>
          <a:xfrm rot="3277636">
            <a:off x="6815451" y="1813540"/>
            <a:ext cx="188702" cy="176585"/>
          </a:xfrm>
          <a:custGeom>
            <a:avLst/>
            <a:gdLst>
              <a:gd name="connsiteX0" fmla="*/ 281167 w 645234"/>
              <a:gd name="connsiteY0" fmla="*/ 466407 h 543364"/>
              <a:gd name="connsiteX1" fmla="*/ 323501 w 645234"/>
              <a:gd name="connsiteY1" fmla="*/ 449474 h 543364"/>
              <a:gd name="connsiteX2" fmla="*/ 416634 w 645234"/>
              <a:gd name="connsiteY2" fmla="*/ 364807 h 543364"/>
              <a:gd name="connsiteX3" fmla="*/ 484367 w 645234"/>
              <a:gd name="connsiteY3" fmla="*/ 347874 h 543364"/>
              <a:gd name="connsiteX4" fmla="*/ 543634 w 645234"/>
              <a:gd name="connsiteY4" fmla="*/ 356340 h 543364"/>
              <a:gd name="connsiteX5" fmla="*/ 585967 w 645234"/>
              <a:gd name="connsiteY5" fmla="*/ 390207 h 543364"/>
              <a:gd name="connsiteX6" fmla="*/ 645234 w 645234"/>
              <a:gd name="connsiteY6" fmla="*/ 457940 h 543364"/>
              <a:gd name="connsiteX7" fmla="*/ 636767 w 645234"/>
              <a:gd name="connsiteY7" fmla="*/ 525674 h 543364"/>
              <a:gd name="connsiteX8" fmla="*/ 594434 w 645234"/>
              <a:gd name="connsiteY8" fmla="*/ 542607 h 543364"/>
              <a:gd name="connsiteX9" fmla="*/ 518234 w 645234"/>
              <a:gd name="connsiteY9" fmla="*/ 500274 h 543364"/>
              <a:gd name="connsiteX10" fmla="*/ 475901 w 645234"/>
              <a:gd name="connsiteY10" fmla="*/ 483340 h 543364"/>
              <a:gd name="connsiteX11" fmla="*/ 458967 w 645234"/>
              <a:gd name="connsiteY11" fmla="*/ 441007 h 543364"/>
              <a:gd name="connsiteX12" fmla="*/ 518234 w 645234"/>
              <a:gd name="connsiteY12" fmla="*/ 339407 h 543364"/>
              <a:gd name="connsiteX13" fmla="*/ 552101 w 645234"/>
              <a:gd name="connsiteY13" fmla="*/ 322474 h 543364"/>
              <a:gd name="connsiteX14" fmla="*/ 585967 w 645234"/>
              <a:gd name="connsiteY14" fmla="*/ 254740 h 543364"/>
              <a:gd name="connsiteX15" fmla="*/ 569034 w 645234"/>
              <a:gd name="connsiteY15" fmla="*/ 229340 h 543364"/>
              <a:gd name="connsiteX16" fmla="*/ 501301 w 645234"/>
              <a:gd name="connsiteY16" fmla="*/ 195474 h 543364"/>
              <a:gd name="connsiteX17" fmla="*/ 458967 w 645234"/>
              <a:gd name="connsiteY17" fmla="*/ 170074 h 543364"/>
              <a:gd name="connsiteX18" fmla="*/ 264234 w 645234"/>
              <a:gd name="connsiteY18" fmla="*/ 178540 h 543364"/>
              <a:gd name="connsiteX19" fmla="*/ 331967 w 645234"/>
              <a:gd name="connsiteY19" fmla="*/ 187007 h 543364"/>
              <a:gd name="connsiteX20" fmla="*/ 323501 w 645234"/>
              <a:gd name="connsiteY20" fmla="*/ 263207 h 543364"/>
              <a:gd name="connsiteX21" fmla="*/ 289634 w 645234"/>
              <a:gd name="connsiteY21" fmla="*/ 305540 h 543364"/>
              <a:gd name="connsiteX22" fmla="*/ 272701 w 645234"/>
              <a:gd name="connsiteY22" fmla="*/ 339407 h 543364"/>
              <a:gd name="connsiteX23" fmla="*/ 120301 w 645234"/>
              <a:gd name="connsiteY23" fmla="*/ 373274 h 543364"/>
              <a:gd name="connsiteX24" fmla="*/ 111834 w 645234"/>
              <a:gd name="connsiteY24" fmla="*/ 441007 h 543364"/>
              <a:gd name="connsiteX25" fmla="*/ 94901 w 645234"/>
              <a:gd name="connsiteY25" fmla="*/ 398674 h 543364"/>
              <a:gd name="connsiteX26" fmla="*/ 61034 w 645234"/>
              <a:gd name="connsiteY26" fmla="*/ 305540 h 543364"/>
              <a:gd name="connsiteX27" fmla="*/ 86434 w 645234"/>
              <a:gd name="connsiteY27" fmla="*/ 153140 h 543364"/>
              <a:gd name="connsiteX28" fmla="*/ 128767 w 645234"/>
              <a:gd name="connsiteY28" fmla="*/ 144674 h 543364"/>
              <a:gd name="connsiteX29" fmla="*/ 44101 w 645234"/>
              <a:gd name="connsiteY29" fmla="*/ 68474 h 543364"/>
              <a:gd name="connsiteX30" fmla="*/ 27167 w 645234"/>
              <a:gd name="connsiteY30" fmla="*/ 51540 h 543364"/>
              <a:gd name="connsiteX31" fmla="*/ 1767 w 645234"/>
              <a:gd name="connsiteY31" fmla="*/ 43074 h 543364"/>
              <a:gd name="connsiteX32" fmla="*/ 179567 w 645234"/>
              <a:gd name="connsiteY32" fmla="*/ 26140 h 543364"/>
              <a:gd name="connsiteX33" fmla="*/ 230367 w 645234"/>
              <a:gd name="connsiteY33" fmla="*/ 740 h 543364"/>
              <a:gd name="connsiteX34" fmla="*/ 255767 w 645234"/>
              <a:gd name="connsiteY34" fmla="*/ 9207 h 543364"/>
              <a:gd name="connsiteX35" fmla="*/ 247301 w 645234"/>
              <a:gd name="connsiteY35" fmla="*/ 144674 h 543364"/>
              <a:gd name="connsiteX36" fmla="*/ 188034 w 645234"/>
              <a:gd name="connsiteY36" fmla="*/ 161607 h 543364"/>
              <a:gd name="connsiteX37" fmla="*/ 137234 w 645234"/>
              <a:gd name="connsiteY37" fmla="*/ 203940 h 543364"/>
              <a:gd name="connsiteX38" fmla="*/ 145701 w 645234"/>
              <a:gd name="connsiteY38" fmla="*/ 246274 h 543364"/>
              <a:gd name="connsiteX39" fmla="*/ 154167 w 645234"/>
              <a:gd name="connsiteY39" fmla="*/ 254740 h 54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45234" h="543364">
                <a:moveTo>
                  <a:pt x="281167" y="466407"/>
                </a:moveTo>
                <a:cubicBezTo>
                  <a:pt x="295278" y="460763"/>
                  <a:pt x="311454" y="458741"/>
                  <a:pt x="323501" y="449474"/>
                </a:cubicBezTo>
                <a:cubicBezTo>
                  <a:pt x="361719" y="420076"/>
                  <a:pt x="376366" y="384941"/>
                  <a:pt x="416634" y="364807"/>
                </a:cubicBezTo>
                <a:cubicBezTo>
                  <a:pt x="433993" y="356127"/>
                  <a:pt x="468261" y="351095"/>
                  <a:pt x="484367" y="347874"/>
                </a:cubicBezTo>
                <a:cubicBezTo>
                  <a:pt x="504123" y="350696"/>
                  <a:pt x="525213" y="348665"/>
                  <a:pt x="543634" y="356340"/>
                </a:cubicBezTo>
                <a:cubicBezTo>
                  <a:pt x="560315" y="363290"/>
                  <a:pt x="572461" y="378201"/>
                  <a:pt x="585967" y="390207"/>
                </a:cubicBezTo>
                <a:cubicBezTo>
                  <a:pt x="618851" y="419437"/>
                  <a:pt x="619943" y="424219"/>
                  <a:pt x="645234" y="457940"/>
                </a:cubicBezTo>
                <a:cubicBezTo>
                  <a:pt x="642412" y="480518"/>
                  <a:pt x="648474" y="506163"/>
                  <a:pt x="636767" y="525674"/>
                </a:cubicBezTo>
                <a:cubicBezTo>
                  <a:pt x="628948" y="538706"/>
                  <a:pt x="609295" y="545791"/>
                  <a:pt x="594434" y="542607"/>
                </a:cubicBezTo>
                <a:cubicBezTo>
                  <a:pt x="566022" y="536519"/>
                  <a:pt x="544223" y="513269"/>
                  <a:pt x="518234" y="500274"/>
                </a:cubicBezTo>
                <a:cubicBezTo>
                  <a:pt x="504640" y="493477"/>
                  <a:pt x="490012" y="488985"/>
                  <a:pt x="475901" y="483340"/>
                </a:cubicBezTo>
                <a:cubicBezTo>
                  <a:pt x="470256" y="469229"/>
                  <a:pt x="456818" y="456052"/>
                  <a:pt x="458967" y="441007"/>
                </a:cubicBezTo>
                <a:cubicBezTo>
                  <a:pt x="463675" y="408050"/>
                  <a:pt x="487835" y="361120"/>
                  <a:pt x="518234" y="339407"/>
                </a:cubicBezTo>
                <a:cubicBezTo>
                  <a:pt x="528505" y="332071"/>
                  <a:pt x="540812" y="328118"/>
                  <a:pt x="552101" y="322474"/>
                </a:cubicBezTo>
                <a:cubicBezTo>
                  <a:pt x="552502" y="321805"/>
                  <a:pt x="588345" y="269006"/>
                  <a:pt x="585967" y="254740"/>
                </a:cubicBezTo>
                <a:cubicBezTo>
                  <a:pt x="584294" y="244703"/>
                  <a:pt x="576229" y="236535"/>
                  <a:pt x="569034" y="229340"/>
                </a:cubicBezTo>
                <a:cubicBezTo>
                  <a:pt x="540250" y="200556"/>
                  <a:pt x="536989" y="204396"/>
                  <a:pt x="501301" y="195474"/>
                </a:cubicBezTo>
                <a:cubicBezTo>
                  <a:pt x="487190" y="187007"/>
                  <a:pt x="475382" y="171247"/>
                  <a:pt x="458967" y="170074"/>
                </a:cubicBezTo>
                <a:cubicBezTo>
                  <a:pt x="394160" y="165445"/>
                  <a:pt x="328636" y="169953"/>
                  <a:pt x="264234" y="178540"/>
                </a:cubicBezTo>
                <a:lnTo>
                  <a:pt x="331967" y="187007"/>
                </a:lnTo>
                <a:cubicBezTo>
                  <a:pt x="329145" y="212407"/>
                  <a:pt x="332096" y="239140"/>
                  <a:pt x="323501" y="263207"/>
                </a:cubicBezTo>
                <a:cubicBezTo>
                  <a:pt x="317423" y="280225"/>
                  <a:pt x="299658" y="290504"/>
                  <a:pt x="289634" y="305540"/>
                </a:cubicBezTo>
                <a:cubicBezTo>
                  <a:pt x="282633" y="316042"/>
                  <a:pt x="282798" y="331834"/>
                  <a:pt x="272701" y="339407"/>
                </a:cubicBezTo>
                <a:cubicBezTo>
                  <a:pt x="248882" y="357271"/>
                  <a:pt x="124954" y="372498"/>
                  <a:pt x="120301" y="373274"/>
                </a:cubicBezTo>
                <a:cubicBezTo>
                  <a:pt x="117479" y="395852"/>
                  <a:pt x="127923" y="424918"/>
                  <a:pt x="111834" y="441007"/>
                </a:cubicBezTo>
                <a:cubicBezTo>
                  <a:pt x="101087" y="451754"/>
                  <a:pt x="98318" y="413483"/>
                  <a:pt x="94901" y="398674"/>
                </a:cubicBezTo>
                <a:cubicBezTo>
                  <a:pt x="74002" y="308112"/>
                  <a:pt x="108284" y="352790"/>
                  <a:pt x="61034" y="305540"/>
                </a:cubicBezTo>
                <a:cubicBezTo>
                  <a:pt x="69501" y="254740"/>
                  <a:pt x="66449" y="200605"/>
                  <a:pt x="86434" y="153140"/>
                </a:cubicBezTo>
                <a:cubicBezTo>
                  <a:pt x="92018" y="139877"/>
                  <a:pt x="130356" y="158976"/>
                  <a:pt x="128767" y="144674"/>
                </a:cubicBezTo>
                <a:cubicBezTo>
                  <a:pt x="121613" y="80287"/>
                  <a:pt x="84473" y="78566"/>
                  <a:pt x="44101" y="68474"/>
                </a:cubicBezTo>
                <a:cubicBezTo>
                  <a:pt x="38456" y="62829"/>
                  <a:pt x="34012" y="55647"/>
                  <a:pt x="27167" y="51540"/>
                </a:cubicBezTo>
                <a:cubicBezTo>
                  <a:pt x="19514" y="46948"/>
                  <a:pt x="-7036" y="44541"/>
                  <a:pt x="1767" y="43074"/>
                </a:cubicBezTo>
                <a:cubicBezTo>
                  <a:pt x="60492" y="33287"/>
                  <a:pt x="120300" y="31785"/>
                  <a:pt x="179567" y="26140"/>
                </a:cubicBezTo>
                <a:cubicBezTo>
                  <a:pt x="196500" y="17673"/>
                  <a:pt x="211886" y="4847"/>
                  <a:pt x="230367" y="740"/>
                </a:cubicBezTo>
                <a:cubicBezTo>
                  <a:pt x="239079" y="-1196"/>
                  <a:pt x="254724" y="343"/>
                  <a:pt x="255767" y="9207"/>
                </a:cubicBezTo>
                <a:cubicBezTo>
                  <a:pt x="261054" y="54141"/>
                  <a:pt x="265676" y="103330"/>
                  <a:pt x="247301" y="144674"/>
                </a:cubicBezTo>
                <a:cubicBezTo>
                  <a:pt x="238956" y="163449"/>
                  <a:pt x="207790" y="155963"/>
                  <a:pt x="188034" y="161607"/>
                </a:cubicBezTo>
                <a:cubicBezTo>
                  <a:pt x="177602" y="168562"/>
                  <a:pt x="140494" y="190902"/>
                  <a:pt x="137234" y="203940"/>
                </a:cubicBezTo>
                <a:cubicBezTo>
                  <a:pt x="133744" y="217901"/>
                  <a:pt x="141150" y="232622"/>
                  <a:pt x="145701" y="246274"/>
                </a:cubicBezTo>
                <a:cubicBezTo>
                  <a:pt x="146963" y="250060"/>
                  <a:pt x="151345" y="251918"/>
                  <a:pt x="154167" y="25474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フリーフォーム: 図形 81">
            <a:extLst>
              <a:ext uri="{FF2B5EF4-FFF2-40B4-BE49-F238E27FC236}">
                <a16:creationId xmlns:a16="http://schemas.microsoft.com/office/drawing/2014/main" id="{8C287DBB-3990-42F8-90AB-34C75FD2D75D}"/>
              </a:ext>
            </a:extLst>
          </p:cNvPr>
          <p:cNvSpPr/>
          <p:nvPr/>
        </p:nvSpPr>
        <p:spPr>
          <a:xfrm rot="16496028">
            <a:off x="6666818" y="2099890"/>
            <a:ext cx="157695" cy="158393"/>
          </a:xfrm>
          <a:custGeom>
            <a:avLst/>
            <a:gdLst>
              <a:gd name="connsiteX0" fmla="*/ 281167 w 645234"/>
              <a:gd name="connsiteY0" fmla="*/ 466407 h 543364"/>
              <a:gd name="connsiteX1" fmla="*/ 323501 w 645234"/>
              <a:gd name="connsiteY1" fmla="*/ 449474 h 543364"/>
              <a:gd name="connsiteX2" fmla="*/ 416634 w 645234"/>
              <a:gd name="connsiteY2" fmla="*/ 364807 h 543364"/>
              <a:gd name="connsiteX3" fmla="*/ 484367 w 645234"/>
              <a:gd name="connsiteY3" fmla="*/ 347874 h 543364"/>
              <a:gd name="connsiteX4" fmla="*/ 543634 w 645234"/>
              <a:gd name="connsiteY4" fmla="*/ 356340 h 543364"/>
              <a:gd name="connsiteX5" fmla="*/ 585967 w 645234"/>
              <a:gd name="connsiteY5" fmla="*/ 390207 h 543364"/>
              <a:gd name="connsiteX6" fmla="*/ 645234 w 645234"/>
              <a:gd name="connsiteY6" fmla="*/ 457940 h 543364"/>
              <a:gd name="connsiteX7" fmla="*/ 636767 w 645234"/>
              <a:gd name="connsiteY7" fmla="*/ 525674 h 543364"/>
              <a:gd name="connsiteX8" fmla="*/ 594434 w 645234"/>
              <a:gd name="connsiteY8" fmla="*/ 542607 h 543364"/>
              <a:gd name="connsiteX9" fmla="*/ 518234 w 645234"/>
              <a:gd name="connsiteY9" fmla="*/ 500274 h 543364"/>
              <a:gd name="connsiteX10" fmla="*/ 475901 w 645234"/>
              <a:gd name="connsiteY10" fmla="*/ 483340 h 543364"/>
              <a:gd name="connsiteX11" fmla="*/ 458967 w 645234"/>
              <a:gd name="connsiteY11" fmla="*/ 441007 h 543364"/>
              <a:gd name="connsiteX12" fmla="*/ 518234 w 645234"/>
              <a:gd name="connsiteY12" fmla="*/ 339407 h 543364"/>
              <a:gd name="connsiteX13" fmla="*/ 552101 w 645234"/>
              <a:gd name="connsiteY13" fmla="*/ 322474 h 543364"/>
              <a:gd name="connsiteX14" fmla="*/ 585967 w 645234"/>
              <a:gd name="connsiteY14" fmla="*/ 254740 h 543364"/>
              <a:gd name="connsiteX15" fmla="*/ 569034 w 645234"/>
              <a:gd name="connsiteY15" fmla="*/ 229340 h 543364"/>
              <a:gd name="connsiteX16" fmla="*/ 501301 w 645234"/>
              <a:gd name="connsiteY16" fmla="*/ 195474 h 543364"/>
              <a:gd name="connsiteX17" fmla="*/ 458967 w 645234"/>
              <a:gd name="connsiteY17" fmla="*/ 170074 h 543364"/>
              <a:gd name="connsiteX18" fmla="*/ 264234 w 645234"/>
              <a:gd name="connsiteY18" fmla="*/ 178540 h 543364"/>
              <a:gd name="connsiteX19" fmla="*/ 331967 w 645234"/>
              <a:gd name="connsiteY19" fmla="*/ 187007 h 543364"/>
              <a:gd name="connsiteX20" fmla="*/ 323501 w 645234"/>
              <a:gd name="connsiteY20" fmla="*/ 263207 h 543364"/>
              <a:gd name="connsiteX21" fmla="*/ 289634 w 645234"/>
              <a:gd name="connsiteY21" fmla="*/ 305540 h 543364"/>
              <a:gd name="connsiteX22" fmla="*/ 272701 w 645234"/>
              <a:gd name="connsiteY22" fmla="*/ 339407 h 543364"/>
              <a:gd name="connsiteX23" fmla="*/ 120301 w 645234"/>
              <a:gd name="connsiteY23" fmla="*/ 373274 h 543364"/>
              <a:gd name="connsiteX24" fmla="*/ 111834 w 645234"/>
              <a:gd name="connsiteY24" fmla="*/ 441007 h 543364"/>
              <a:gd name="connsiteX25" fmla="*/ 94901 w 645234"/>
              <a:gd name="connsiteY25" fmla="*/ 398674 h 543364"/>
              <a:gd name="connsiteX26" fmla="*/ 61034 w 645234"/>
              <a:gd name="connsiteY26" fmla="*/ 305540 h 543364"/>
              <a:gd name="connsiteX27" fmla="*/ 86434 w 645234"/>
              <a:gd name="connsiteY27" fmla="*/ 153140 h 543364"/>
              <a:gd name="connsiteX28" fmla="*/ 128767 w 645234"/>
              <a:gd name="connsiteY28" fmla="*/ 144674 h 543364"/>
              <a:gd name="connsiteX29" fmla="*/ 44101 w 645234"/>
              <a:gd name="connsiteY29" fmla="*/ 68474 h 543364"/>
              <a:gd name="connsiteX30" fmla="*/ 27167 w 645234"/>
              <a:gd name="connsiteY30" fmla="*/ 51540 h 543364"/>
              <a:gd name="connsiteX31" fmla="*/ 1767 w 645234"/>
              <a:gd name="connsiteY31" fmla="*/ 43074 h 543364"/>
              <a:gd name="connsiteX32" fmla="*/ 179567 w 645234"/>
              <a:gd name="connsiteY32" fmla="*/ 26140 h 543364"/>
              <a:gd name="connsiteX33" fmla="*/ 230367 w 645234"/>
              <a:gd name="connsiteY33" fmla="*/ 740 h 543364"/>
              <a:gd name="connsiteX34" fmla="*/ 255767 w 645234"/>
              <a:gd name="connsiteY34" fmla="*/ 9207 h 543364"/>
              <a:gd name="connsiteX35" fmla="*/ 247301 w 645234"/>
              <a:gd name="connsiteY35" fmla="*/ 144674 h 543364"/>
              <a:gd name="connsiteX36" fmla="*/ 188034 w 645234"/>
              <a:gd name="connsiteY36" fmla="*/ 161607 h 543364"/>
              <a:gd name="connsiteX37" fmla="*/ 137234 w 645234"/>
              <a:gd name="connsiteY37" fmla="*/ 203940 h 543364"/>
              <a:gd name="connsiteX38" fmla="*/ 145701 w 645234"/>
              <a:gd name="connsiteY38" fmla="*/ 246274 h 543364"/>
              <a:gd name="connsiteX39" fmla="*/ 154167 w 645234"/>
              <a:gd name="connsiteY39" fmla="*/ 254740 h 54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45234" h="543364">
                <a:moveTo>
                  <a:pt x="281167" y="466407"/>
                </a:moveTo>
                <a:cubicBezTo>
                  <a:pt x="295278" y="460763"/>
                  <a:pt x="311454" y="458741"/>
                  <a:pt x="323501" y="449474"/>
                </a:cubicBezTo>
                <a:cubicBezTo>
                  <a:pt x="361719" y="420076"/>
                  <a:pt x="376366" y="384941"/>
                  <a:pt x="416634" y="364807"/>
                </a:cubicBezTo>
                <a:cubicBezTo>
                  <a:pt x="433993" y="356127"/>
                  <a:pt x="468261" y="351095"/>
                  <a:pt x="484367" y="347874"/>
                </a:cubicBezTo>
                <a:cubicBezTo>
                  <a:pt x="504123" y="350696"/>
                  <a:pt x="525213" y="348665"/>
                  <a:pt x="543634" y="356340"/>
                </a:cubicBezTo>
                <a:cubicBezTo>
                  <a:pt x="560315" y="363290"/>
                  <a:pt x="572461" y="378201"/>
                  <a:pt x="585967" y="390207"/>
                </a:cubicBezTo>
                <a:cubicBezTo>
                  <a:pt x="618851" y="419437"/>
                  <a:pt x="619943" y="424219"/>
                  <a:pt x="645234" y="457940"/>
                </a:cubicBezTo>
                <a:cubicBezTo>
                  <a:pt x="642412" y="480518"/>
                  <a:pt x="648474" y="506163"/>
                  <a:pt x="636767" y="525674"/>
                </a:cubicBezTo>
                <a:cubicBezTo>
                  <a:pt x="628948" y="538706"/>
                  <a:pt x="609295" y="545791"/>
                  <a:pt x="594434" y="542607"/>
                </a:cubicBezTo>
                <a:cubicBezTo>
                  <a:pt x="566022" y="536519"/>
                  <a:pt x="544223" y="513269"/>
                  <a:pt x="518234" y="500274"/>
                </a:cubicBezTo>
                <a:cubicBezTo>
                  <a:pt x="504640" y="493477"/>
                  <a:pt x="490012" y="488985"/>
                  <a:pt x="475901" y="483340"/>
                </a:cubicBezTo>
                <a:cubicBezTo>
                  <a:pt x="470256" y="469229"/>
                  <a:pt x="456818" y="456052"/>
                  <a:pt x="458967" y="441007"/>
                </a:cubicBezTo>
                <a:cubicBezTo>
                  <a:pt x="463675" y="408050"/>
                  <a:pt x="487835" y="361120"/>
                  <a:pt x="518234" y="339407"/>
                </a:cubicBezTo>
                <a:cubicBezTo>
                  <a:pt x="528505" y="332071"/>
                  <a:pt x="540812" y="328118"/>
                  <a:pt x="552101" y="322474"/>
                </a:cubicBezTo>
                <a:cubicBezTo>
                  <a:pt x="552502" y="321805"/>
                  <a:pt x="588345" y="269006"/>
                  <a:pt x="585967" y="254740"/>
                </a:cubicBezTo>
                <a:cubicBezTo>
                  <a:pt x="584294" y="244703"/>
                  <a:pt x="576229" y="236535"/>
                  <a:pt x="569034" y="229340"/>
                </a:cubicBezTo>
                <a:cubicBezTo>
                  <a:pt x="540250" y="200556"/>
                  <a:pt x="536989" y="204396"/>
                  <a:pt x="501301" y="195474"/>
                </a:cubicBezTo>
                <a:cubicBezTo>
                  <a:pt x="487190" y="187007"/>
                  <a:pt x="475382" y="171247"/>
                  <a:pt x="458967" y="170074"/>
                </a:cubicBezTo>
                <a:cubicBezTo>
                  <a:pt x="394160" y="165445"/>
                  <a:pt x="328636" y="169953"/>
                  <a:pt x="264234" y="178540"/>
                </a:cubicBezTo>
                <a:lnTo>
                  <a:pt x="331967" y="187007"/>
                </a:lnTo>
                <a:cubicBezTo>
                  <a:pt x="329145" y="212407"/>
                  <a:pt x="332096" y="239140"/>
                  <a:pt x="323501" y="263207"/>
                </a:cubicBezTo>
                <a:cubicBezTo>
                  <a:pt x="317423" y="280225"/>
                  <a:pt x="299658" y="290504"/>
                  <a:pt x="289634" y="305540"/>
                </a:cubicBezTo>
                <a:cubicBezTo>
                  <a:pt x="282633" y="316042"/>
                  <a:pt x="282798" y="331834"/>
                  <a:pt x="272701" y="339407"/>
                </a:cubicBezTo>
                <a:cubicBezTo>
                  <a:pt x="248882" y="357271"/>
                  <a:pt x="124954" y="372498"/>
                  <a:pt x="120301" y="373274"/>
                </a:cubicBezTo>
                <a:cubicBezTo>
                  <a:pt x="117479" y="395852"/>
                  <a:pt x="127923" y="424918"/>
                  <a:pt x="111834" y="441007"/>
                </a:cubicBezTo>
                <a:cubicBezTo>
                  <a:pt x="101087" y="451754"/>
                  <a:pt x="98318" y="413483"/>
                  <a:pt x="94901" y="398674"/>
                </a:cubicBezTo>
                <a:cubicBezTo>
                  <a:pt x="74002" y="308112"/>
                  <a:pt x="108284" y="352790"/>
                  <a:pt x="61034" y="305540"/>
                </a:cubicBezTo>
                <a:cubicBezTo>
                  <a:pt x="69501" y="254740"/>
                  <a:pt x="66449" y="200605"/>
                  <a:pt x="86434" y="153140"/>
                </a:cubicBezTo>
                <a:cubicBezTo>
                  <a:pt x="92018" y="139877"/>
                  <a:pt x="130356" y="158976"/>
                  <a:pt x="128767" y="144674"/>
                </a:cubicBezTo>
                <a:cubicBezTo>
                  <a:pt x="121613" y="80287"/>
                  <a:pt x="84473" y="78566"/>
                  <a:pt x="44101" y="68474"/>
                </a:cubicBezTo>
                <a:cubicBezTo>
                  <a:pt x="38456" y="62829"/>
                  <a:pt x="34012" y="55647"/>
                  <a:pt x="27167" y="51540"/>
                </a:cubicBezTo>
                <a:cubicBezTo>
                  <a:pt x="19514" y="46948"/>
                  <a:pt x="-7036" y="44541"/>
                  <a:pt x="1767" y="43074"/>
                </a:cubicBezTo>
                <a:cubicBezTo>
                  <a:pt x="60492" y="33287"/>
                  <a:pt x="120300" y="31785"/>
                  <a:pt x="179567" y="26140"/>
                </a:cubicBezTo>
                <a:cubicBezTo>
                  <a:pt x="196500" y="17673"/>
                  <a:pt x="211886" y="4847"/>
                  <a:pt x="230367" y="740"/>
                </a:cubicBezTo>
                <a:cubicBezTo>
                  <a:pt x="239079" y="-1196"/>
                  <a:pt x="254724" y="343"/>
                  <a:pt x="255767" y="9207"/>
                </a:cubicBezTo>
                <a:cubicBezTo>
                  <a:pt x="261054" y="54141"/>
                  <a:pt x="265676" y="103330"/>
                  <a:pt x="247301" y="144674"/>
                </a:cubicBezTo>
                <a:cubicBezTo>
                  <a:pt x="238956" y="163449"/>
                  <a:pt x="207790" y="155963"/>
                  <a:pt x="188034" y="161607"/>
                </a:cubicBezTo>
                <a:cubicBezTo>
                  <a:pt x="177602" y="168562"/>
                  <a:pt x="140494" y="190902"/>
                  <a:pt x="137234" y="203940"/>
                </a:cubicBezTo>
                <a:cubicBezTo>
                  <a:pt x="133744" y="217901"/>
                  <a:pt x="141150" y="232622"/>
                  <a:pt x="145701" y="246274"/>
                </a:cubicBezTo>
                <a:cubicBezTo>
                  <a:pt x="146963" y="250060"/>
                  <a:pt x="151345" y="251918"/>
                  <a:pt x="154167" y="25474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フリーフォーム: 図形 82">
            <a:extLst>
              <a:ext uri="{FF2B5EF4-FFF2-40B4-BE49-F238E27FC236}">
                <a16:creationId xmlns:a16="http://schemas.microsoft.com/office/drawing/2014/main" id="{7A94E5B2-8A72-471A-84D8-1DF4C548783C}"/>
              </a:ext>
            </a:extLst>
          </p:cNvPr>
          <p:cNvSpPr/>
          <p:nvPr/>
        </p:nvSpPr>
        <p:spPr>
          <a:xfrm rot="20497634">
            <a:off x="8173681" y="2399563"/>
            <a:ext cx="200010" cy="206810"/>
          </a:xfrm>
          <a:custGeom>
            <a:avLst/>
            <a:gdLst>
              <a:gd name="connsiteX0" fmla="*/ 281167 w 645234"/>
              <a:gd name="connsiteY0" fmla="*/ 466407 h 543364"/>
              <a:gd name="connsiteX1" fmla="*/ 323501 w 645234"/>
              <a:gd name="connsiteY1" fmla="*/ 449474 h 543364"/>
              <a:gd name="connsiteX2" fmla="*/ 416634 w 645234"/>
              <a:gd name="connsiteY2" fmla="*/ 364807 h 543364"/>
              <a:gd name="connsiteX3" fmla="*/ 484367 w 645234"/>
              <a:gd name="connsiteY3" fmla="*/ 347874 h 543364"/>
              <a:gd name="connsiteX4" fmla="*/ 543634 w 645234"/>
              <a:gd name="connsiteY4" fmla="*/ 356340 h 543364"/>
              <a:gd name="connsiteX5" fmla="*/ 585967 w 645234"/>
              <a:gd name="connsiteY5" fmla="*/ 390207 h 543364"/>
              <a:gd name="connsiteX6" fmla="*/ 645234 w 645234"/>
              <a:gd name="connsiteY6" fmla="*/ 457940 h 543364"/>
              <a:gd name="connsiteX7" fmla="*/ 636767 w 645234"/>
              <a:gd name="connsiteY7" fmla="*/ 525674 h 543364"/>
              <a:gd name="connsiteX8" fmla="*/ 594434 w 645234"/>
              <a:gd name="connsiteY8" fmla="*/ 542607 h 543364"/>
              <a:gd name="connsiteX9" fmla="*/ 518234 w 645234"/>
              <a:gd name="connsiteY9" fmla="*/ 500274 h 543364"/>
              <a:gd name="connsiteX10" fmla="*/ 475901 w 645234"/>
              <a:gd name="connsiteY10" fmla="*/ 483340 h 543364"/>
              <a:gd name="connsiteX11" fmla="*/ 458967 w 645234"/>
              <a:gd name="connsiteY11" fmla="*/ 441007 h 543364"/>
              <a:gd name="connsiteX12" fmla="*/ 518234 w 645234"/>
              <a:gd name="connsiteY12" fmla="*/ 339407 h 543364"/>
              <a:gd name="connsiteX13" fmla="*/ 552101 w 645234"/>
              <a:gd name="connsiteY13" fmla="*/ 322474 h 543364"/>
              <a:gd name="connsiteX14" fmla="*/ 585967 w 645234"/>
              <a:gd name="connsiteY14" fmla="*/ 254740 h 543364"/>
              <a:gd name="connsiteX15" fmla="*/ 569034 w 645234"/>
              <a:gd name="connsiteY15" fmla="*/ 229340 h 543364"/>
              <a:gd name="connsiteX16" fmla="*/ 501301 w 645234"/>
              <a:gd name="connsiteY16" fmla="*/ 195474 h 543364"/>
              <a:gd name="connsiteX17" fmla="*/ 458967 w 645234"/>
              <a:gd name="connsiteY17" fmla="*/ 170074 h 543364"/>
              <a:gd name="connsiteX18" fmla="*/ 264234 w 645234"/>
              <a:gd name="connsiteY18" fmla="*/ 178540 h 543364"/>
              <a:gd name="connsiteX19" fmla="*/ 331967 w 645234"/>
              <a:gd name="connsiteY19" fmla="*/ 187007 h 543364"/>
              <a:gd name="connsiteX20" fmla="*/ 323501 w 645234"/>
              <a:gd name="connsiteY20" fmla="*/ 263207 h 543364"/>
              <a:gd name="connsiteX21" fmla="*/ 289634 w 645234"/>
              <a:gd name="connsiteY21" fmla="*/ 305540 h 543364"/>
              <a:gd name="connsiteX22" fmla="*/ 272701 w 645234"/>
              <a:gd name="connsiteY22" fmla="*/ 339407 h 543364"/>
              <a:gd name="connsiteX23" fmla="*/ 120301 w 645234"/>
              <a:gd name="connsiteY23" fmla="*/ 373274 h 543364"/>
              <a:gd name="connsiteX24" fmla="*/ 111834 w 645234"/>
              <a:gd name="connsiteY24" fmla="*/ 441007 h 543364"/>
              <a:gd name="connsiteX25" fmla="*/ 94901 w 645234"/>
              <a:gd name="connsiteY25" fmla="*/ 398674 h 543364"/>
              <a:gd name="connsiteX26" fmla="*/ 61034 w 645234"/>
              <a:gd name="connsiteY26" fmla="*/ 305540 h 543364"/>
              <a:gd name="connsiteX27" fmla="*/ 86434 w 645234"/>
              <a:gd name="connsiteY27" fmla="*/ 153140 h 543364"/>
              <a:gd name="connsiteX28" fmla="*/ 128767 w 645234"/>
              <a:gd name="connsiteY28" fmla="*/ 144674 h 543364"/>
              <a:gd name="connsiteX29" fmla="*/ 44101 w 645234"/>
              <a:gd name="connsiteY29" fmla="*/ 68474 h 543364"/>
              <a:gd name="connsiteX30" fmla="*/ 27167 w 645234"/>
              <a:gd name="connsiteY30" fmla="*/ 51540 h 543364"/>
              <a:gd name="connsiteX31" fmla="*/ 1767 w 645234"/>
              <a:gd name="connsiteY31" fmla="*/ 43074 h 543364"/>
              <a:gd name="connsiteX32" fmla="*/ 179567 w 645234"/>
              <a:gd name="connsiteY32" fmla="*/ 26140 h 543364"/>
              <a:gd name="connsiteX33" fmla="*/ 230367 w 645234"/>
              <a:gd name="connsiteY33" fmla="*/ 740 h 543364"/>
              <a:gd name="connsiteX34" fmla="*/ 255767 w 645234"/>
              <a:gd name="connsiteY34" fmla="*/ 9207 h 543364"/>
              <a:gd name="connsiteX35" fmla="*/ 247301 w 645234"/>
              <a:gd name="connsiteY35" fmla="*/ 144674 h 543364"/>
              <a:gd name="connsiteX36" fmla="*/ 188034 w 645234"/>
              <a:gd name="connsiteY36" fmla="*/ 161607 h 543364"/>
              <a:gd name="connsiteX37" fmla="*/ 137234 w 645234"/>
              <a:gd name="connsiteY37" fmla="*/ 203940 h 543364"/>
              <a:gd name="connsiteX38" fmla="*/ 145701 w 645234"/>
              <a:gd name="connsiteY38" fmla="*/ 246274 h 543364"/>
              <a:gd name="connsiteX39" fmla="*/ 154167 w 645234"/>
              <a:gd name="connsiteY39" fmla="*/ 254740 h 54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45234" h="543364">
                <a:moveTo>
                  <a:pt x="281167" y="466407"/>
                </a:moveTo>
                <a:cubicBezTo>
                  <a:pt x="295278" y="460763"/>
                  <a:pt x="311454" y="458741"/>
                  <a:pt x="323501" y="449474"/>
                </a:cubicBezTo>
                <a:cubicBezTo>
                  <a:pt x="361719" y="420076"/>
                  <a:pt x="376366" y="384941"/>
                  <a:pt x="416634" y="364807"/>
                </a:cubicBezTo>
                <a:cubicBezTo>
                  <a:pt x="433993" y="356127"/>
                  <a:pt x="468261" y="351095"/>
                  <a:pt x="484367" y="347874"/>
                </a:cubicBezTo>
                <a:cubicBezTo>
                  <a:pt x="504123" y="350696"/>
                  <a:pt x="525213" y="348665"/>
                  <a:pt x="543634" y="356340"/>
                </a:cubicBezTo>
                <a:cubicBezTo>
                  <a:pt x="560315" y="363290"/>
                  <a:pt x="572461" y="378201"/>
                  <a:pt x="585967" y="390207"/>
                </a:cubicBezTo>
                <a:cubicBezTo>
                  <a:pt x="618851" y="419437"/>
                  <a:pt x="619943" y="424219"/>
                  <a:pt x="645234" y="457940"/>
                </a:cubicBezTo>
                <a:cubicBezTo>
                  <a:pt x="642412" y="480518"/>
                  <a:pt x="648474" y="506163"/>
                  <a:pt x="636767" y="525674"/>
                </a:cubicBezTo>
                <a:cubicBezTo>
                  <a:pt x="628948" y="538706"/>
                  <a:pt x="609295" y="545791"/>
                  <a:pt x="594434" y="542607"/>
                </a:cubicBezTo>
                <a:cubicBezTo>
                  <a:pt x="566022" y="536519"/>
                  <a:pt x="544223" y="513269"/>
                  <a:pt x="518234" y="500274"/>
                </a:cubicBezTo>
                <a:cubicBezTo>
                  <a:pt x="504640" y="493477"/>
                  <a:pt x="490012" y="488985"/>
                  <a:pt x="475901" y="483340"/>
                </a:cubicBezTo>
                <a:cubicBezTo>
                  <a:pt x="470256" y="469229"/>
                  <a:pt x="456818" y="456052"/>
                  <a:pt x="458967" y="441007"/>
                </a:cubicBezTo>
                <a:cubicBezTo>
                  <a:pt x="463675" y="408050"/>
                  <a:pt x="487835" y="361120"/>
                  <a:pt x="518234" y="339407"/>
                </a:cubicBezTo>
                <a:cubicBezTo>
                  <a:pt x="528505" y="332071"/>
                  <a:pt x="540812" y="328118"/>
                  <a:pt x="552101" y="322474"/>
                </a:cubicBezTo>
                <a:cubicBezTo>
                  <a:pt x="552502" y="321805"/>
                  <a:pt x="588345" y="269006"/>
                  <a:pt x="585967" y="254740"/>
                </a:cubicBezTo>
                <a:cubicBezTo>
                  <a:pt x="584294" y="244703"/>
                  <a:pt x="576229" y="236535"/>
                  <a:pt x="569034" y="229340"/>
                </a:cubicBezTo>
                <a:cubicBezTo>
                  <a:pt x="540250" y="200556"/>
                  <a:pt x="536989" y="204396"/>
                  <a:pt x="501301" y="195474"/>
                </a:cubicBezTo>
                <a:cubicBezTo>
                  <a:pt x="487190" y="187007"/>
                  <a:pt x="475382" y="171247"/>
                  <a:pt x="458967" y="170074"/>
                </a:cubicBezTo>
                <a:cubicBezTo>
                  <a:pt x="394160" y="165445"/>
                  <a:pt x="328636" y="169953"/>
                  <a:pt x="264234" y="178540"/>
                </a:cubicBezTo>
                <a:lnTo>
                  <a:pt x="331967" y="187007"/>
                </a:lnTo>
                <a:cubicBezTo>
                  <a:pt x="329145" y="212407"/>
                  <a:pt x="332096" y="239140"/>
                  <a:pt x="323501" y="263207"/>
                </a:cubicBezTo>
                <a:cubicBezTo>
                  <a:pt x="317423" y="280225"/>
                  <a:pt x="299658" y="290504"/>
                  <a:pt x="289634" y="305540"/>
                </a:cubicBezTo>
                <a:cubicBezTo>
                  <a:pt x="282633" y="316042"/>
                  <a:pt x="282798" y="331834"/>
                  <a:pt x="272701" y="339407"/>
                </a:cubicBezTo>
                <a:cubicBezTo>
                  <a:pt x="248882" y="357271"/>
                  <a:pt x="124954" y="372498"/>
                  <a:pt x="120301" y="373274"/>
                </a:cubicBezTo>
                <a:cubicBezTo>
                  <a:pt x="117479" y="395852"/>
                  <a:pt x="127923" y="424918"/>
                  <a:pt x="111834" y="441007"/>
                </a:cubicBezTo>
                <a:cubicBezTo>
                  <a:pt x="101087" y="451754"/>
                  <a:pt x="98318" y="413483"/>
                  <a:pt x="94901" y="398674"/>
                </a:cubicBezTo>
                <a:cubicBezTo>
                  <a:pt x="74002" y="308112"/>
                  <a:pt x="108284" y="352790"/>
                  <a:pt x="61034" y="305540"/>
                </a:cubicBezTo>
                <a:cubicBezTo>
                  <a:pt x="69501" y="254740"/>
                  <a:pt x="66449" y="200605"/>
                  <a:pt x="86434" y="153140"/>
                </a:cubicBezTo>
                <a:cubicBezTo>
                  <a:pt x="92018" y="139877"/>
                  <a:pt x="130356" y="158976"/>
                  <a:pt x="128767" y="144674"/>
                </a:cubicBezTo>
                <a:cubicBezTo>
                  <a:pt x="121613" y="80287"/>
                  <a:pt x="84473" y="78566"/>
                  <a:pt x="44101" y="68474"/>
                </a:cubicBezTo>
                <a:cubicBezTo>
                  <a:pt x="38456" y="62829"/>
                  <a:pt x="34012" y="55647"/>
                  <a:pt x="27167" y="51540"/>
                </a:cubicBezTo>
                <a:cubicBezTo>
                  <a:pt x="19514" y="46948"/>
                  <a:pt x="-7036" y="44541"/>
                  <a:pt x="1767" y="43074"/>
                </a:cubicBezTo>
                <a:cubicBezTo>
                  <a:pt x="60492" y="33287"/>
                  <a:pt x="120300" y="31785"/>
                  <a:pt x="179567" y="26140"/>
                </a:cubicBezTo>
                <a:cubicBezTo>
                  <a:pt x="196500" y="17673"/>
                  <a:pt x="211886" y="4847"/>
                  <a:pt x="230367" y="740"/>
                </a:cubicBezTo>
                <a:cubicBezTo>
                  <a:pt x="239079" y="-1196"/>
                  <a:pt x="254724" y="343"/>
                  <a:pt x="255767" y="9207"/>
                </a:cubicBezTo>
                <a:cubicBezTo>
                  <a:pt x="261054" y="54141"/>
                  <a:pt x="265676" y="103330"/>
                  <a:pt x="247301" y="144674"/>
                </a:cubicBezTo>
                <a:cubicBezTo>
                  <a:pt x="238956" y="163449"/>
                  <a:pt x="207790" y="155963"/>
                  <a:pt x="188034" y="161607"/>
                </a:cubicBezTo>
                <a:cubicBezTo>
                  <a:pt x="177602" y="168562"/>
                  <a:pt x="140494" y="190902"/>
                  <a:pt x="137234" y="203940"/>
                </a:cubicBezTo>
                <a:cubicBezTo>
                  <a:pt x="133744" y="217901"/>
                  <a:pt x="141150" y="232622"/>
                  <a:pt x="145701" y="246274"/>
                </a:cubicBezTo>
                <a:cubicBezTo>
                  <a:pt x="146963" y="250060"/>
                  <a:pt x="151345" y="251918"/>
                  <a:pt x="154167" y="25474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フリーフォーム: 図形 83">
            <a:extLst>
              <a:ext uri="{FF2B5EF4-FFF2-40B4-BE49-F238E27FC236}">
                <a16:creationId xmlns:a16="http://schemas.microsoft.com/office/drawing/2014/main" id="{B0DD8435-C964-4FF6-994A-94C64768CEC8}"/>
              </a:ext>
            </a:extLst>
          </p:cNvPr>
          <p:cNvSpPr/>
          <p:nvPr/>
        </p:nvSpPr>
        <p:spPr>
          <a:xfrm rot="17064579">
            <a:off x="7820466" y="1991023"/>
            <a:ext cx="176123" cy="240907"/>
          </a:xfrm>
          <a:custGeom>
            <a:avLst/>
            <a:gdLst>
              <a:gd name="connsiteX0" fmla="*/ 281167 w 645234"/>
              <a:gd name="connsiteY0" fmla="*/ 466407 h 543364"/>
              <a:gd name="connsiteX1" fmla="*/ 323501 w 645234"/>
              <a:gd name="connsiteY1" fmla="*/ 449474 h 543364"/>
              <a:gd name="connsiteX2" fmla="*/ 416634 w 645234"/>
              <a:gd name="connsiteY2" fmla="*/ 364807 h 543364"/>
              <a:gd name="connsiteX3" fmla="*/ 484367 w 645234"/>
              <a:gd name="connsiteY3" fmla="*/ 347874 h 543364"/>
              <a:gd name="connsiteX4" fmla="*/ 543634 w 645234"/>
              <a:gd name="connsiteY4" fmla="*/ 356340 h 543364"/>
              <a:gd name="connsiteX5" fmla="*/ 585967 w 645234"/>
              <a:gd name="connsiteY5" fmla="*/ 390207 h 543364"/>
              <a:gd name="connsiteX6" fmla="*/ 645234 w 645234"/>
              <a:gd name="connsiteY6" fmla="*/ 457940 h 543364"/>
              <a:gd name="connsiteX7" fmla="*/ 636767 w 645234"/>
              <a:gd name="connsiteY7" fmla="*/ 525674 h 543364"/>
              <a:gd name="connsiteX8" fmla="*/ 594434 w 645234"/>
              <a:gd name="connsiteY8" fmla="*/ 542607 h 543364"/>
              <a:gd name="connsiteX9" fmla="*/ 518234 w 645234"/>
              <a:gd name="connsiteY9" fmla="*/ 500274 h 543364"/>
              <a:gd name="connsiteX10" fmla="*/ 475901 w 645234"/>
              <a:gd name="connsiteY10" fmla="*/ 483340 h 543364"/>
              <a:gd name="connsiteX11" fmla="*/ 458967 w 645234"/>
              <a:gd name="connsiteY11" fmla="*/ 441007 h 543364"/>
              <a:gd name="connsiteX12" fmla="*/ 518234 w 645234"/>
              <a:gd name="connsiteY12" fmla="*/ 339407 h 543364"/>
              <a:gd name="connsiteX13" fmla="*/ 552101 w 645234"/>
              <a:gd name="connsiteY13" fmla="*/ 322474 h 543364"/>
              <a:gd name="connsiteX14" fmla="*/ 585967 w 645234"/>
              <a:gd name="connsiteY14" fmla="*/ 254740 h 543364"/>
              <a:gd name="connsiteX15" fmla="*/ 569034 w 645234"/>
              <a:gd name="connsiteY15" fmla="*/ 229340 h 543364"/>
              <a:gd name="connsiteX16" fmla="*/ 501301 w 645234"/>
              <a:gd name="connsiteY16" fmla="*/ 195474 h 543364"/>
              <a:gd name="connsiteX17" fmla="*/ 458967 w 645234"/>
              <a:gd name="connsiteY17" fmla="*/ 170074 h 543364"/>
              <a:gd name="connsiteX18" fmla="*/ 264234 w 645234"/>
              <a:gd name="connsiteY18" fmla="*/ 178540 h 543364"/>
              <a:gd name="connsiteX19" fmla="*/ 331967 w 645234"/>
              <a:gd name="connsiteY19" fmla="*/ 187007 h 543364"/>
              <a:gd name="connsiteX20" fmla="*/ 323501 w 645234"/>
              <a:gd name="connsiteY20" fmla="*/ 263207 h 543364"/>
              <a:gd name="connsiteX21" fmla="*/ 289634 w 645234"/>
              <a:gd name="connsiteY21" fmla="*/ 305540 h 543364"/>
              <a:gd name="connsiteX22" fmla="*/ 272701 w 645234"/>
              <a:gd name="connsiteY22" fmla="*/ 339407 h 543364"/>
              <a:gd name="connsiteX23" fmla="*/ 120301 w 645234"/>
              <a:gd name="connsiteY23" fmla="*/ 373274 h 543364"/>
              <a:gd name="connsiteX24" fmla="*/ 111834 w 645234"/>
              <a:gd name="connsiteY24" fmla="*/ 441007 h 543364"/>
              <a:gd name="connsiteX25" fmla="*/ 94901 w 645234"/>
              <a:gd name="connsiteY25" fmla="*/ 398674 h 543364"/>
              <a:gd name="connsiteX26" fmla="*/ 61034 w 645234"/>
              <a:gd name="connsiteY26" fmla="*/ 305540 h 543364"/>
              <a:gd name="connsiteX27" fmla="*/ 86434 w 645234"/>
              <a:gd name="connsiteY27" fmla="*/ 153140 h 543364"/>
              <a:gd name="connsiteX28" fmla="*/ 128767 w 645234"/>
              <a:gd name="connsiteY28" fmla="*/ 144674 h 543364"/>
              <a:gd name="connsiteX29" fmla="*/ 44101 w 645234"/>
              <a:gd name="connsiteY29" fmla="*/ 68474 h 543364"/>
              <a:gd name="connsiteX30" fmla="*/ 27167 w 645234"/>
              <a:gd name="connsiteY30" fmla="*/ 51540 h 543364"/>
              <a:gd name="connsiteX31" fmla="*/ 1767 w 645234"/>
              <a:gd name="connsiteY31" fmla="*/ 43074 h 543364"/>
              <a:gd name="connsiteX32" fmla="*/ 179567 w 645234"/>
              <a:gd name="connsiteY32" fmla="*/ 26140 h 543364"/>
              <a:gd name="connsiteX33" fmla="*/ 230367 w 645234"/>
              <a:gd name="connsiteY33" fmla="*/ 740 h 543364"/>
              <a:gd name="connsiteX34" fmla="*/ 255767 w 645234"/>
              <a:gd name="connsiteY34" fmla="*/ 9207 h 543364"/>
              <a:gd name="connsiteX35" fmla="*/ 247301 w 645234"/>
              <a:gd name="connsiteY35" fmla="*/ 144674 h 543364"/>
              <a:gd name="connsiteX36" fmla="*/ 188034 w 645234"/>
              <a:gd name="connsiteY36" fmla="*/ 161607 h 543364"/>
              <a:gd name="connsiteX37" fmla="*/ 137234 w 645234"/>
              <a:gd name="connsiteY37" fmla="*/ 203940 h 543364"/>
              <a:gd name="connsiteX38" fmla="*/ 145701 w 645234"/>
              <a:gd name="connsiteY38" fmla="*/ 246274 h 543364"/>
              <a:gd name="connsiteX39" fmla="*/ 154167 w 645234"/>
              <a:gd name="connsiteY39" fmla="*/ 254740 h 54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45234" h="543364">
                <a:moveTo>
                  <a:pt x="281167" y="466407"/>
                </a:moveTo>
                <a:cubicBezTo>
                  <a:pt x="295278" y="460763"/>
                  <a:pt x="311454" y="458741"/>
                  <a:pt x="323501" y="449474"/>
                </a:cubicBezTo>
                <a:cubicBezTo>
                  <a:pt x="361719" y="420076"/>
                  <a:pt x="376366" y="384941"/>
                  <a:pt x="416634" y="364807"/>
                </a:cubicBezTo>
                <a:cubicBezTo>
                  <a:pt x="433993" y="356127"/>
                  <a:pt x="468261" y="351095"/>
                  <a:pt x="484367" y="347874"/>
                </a:cubicBezTo>
                <a:cubicBezTo>
                  <a:pt x="504123" y="350696"/>
                  <a:pt x="525213" y="348665"/>
                  <a:pt x="543634" y="356340"/>
                </a:cubicBezTo>
                <a:cubicBezTo>
                  <a:pt x="560315" y="363290"/>
                  <a:pt x="572461" y="378201"/>
                  <a:pt x="585967" y="390207"/>
                </a:cubicBezTo>
                <a:cubicBezTo>
                  <a:pt x="618851" y="419437"/>
                  <a:pt x="619943" y="424219"/>
                  <a:pt x="645234" y="457940"/>
                </a:cubicBezTo>
                <a:cubicBezTo>
                  <a:pt x="642412" y="480518"/>
                  <a:pt x="648474" y="506163"/>
                  <a:pt x="636767" y="525674"/>
                </a:cubicBezTo>
                <a:cubicBezTo>
                  <a:pt x="628948" y="538706"/>
                  <a:pt x="609295" y="545791"/>
                  <a:pt x="594434" y="542607"/>
                </a:cubicBezTo>
                <a:cubicBezTo>
                  <a:pt x="566022" y="536519"/>
                  <a:pt x="544223" y="513269"/>
                  <a:pt x="518234" y="500274"/>
                </a:cubicBezTo>
                <a:cubicBezTo>
                  <a:pt x="504640" y="493477"/>
                  <a:pt x="490012" y="488985"/>
                  <a:pt x="475901" y="483340"/>
                </a:cubicBezTo>
                <a:cubicBezTo>
                  <a:pt x="470256" y="469229"/>
                  <a:pt x="456818" y="456052"/>
                  <a:pt x="458967" y="441007"/>
                </a:cubicBezTo>
                <a:cubicBezTo>
                  <a:pt x="463675" y="408050"/>
                  <a:pt x="487835" y="361120"/>
                  <a:pt x="518234" y="339407"/>
                </a:cubicBezTo>
                <a:cubicBezTo>
                  <a:pt x="528505" y="332071"/>
                  <a:pt x="540812" y="328118"/>
                  <a:pt x="552101" y="322474"/>
                </a:cubicBezTo>
                <a:cubicBezTo>
                  <a:pt x="552502" y="321805"/>
                  <a:pt x="588345" y="269006"/>
                  <a:pt x="585967" y="254740"/>
                </a:cubicBezTo>
                <a:cubicBezTo>
                  <a:pt x="584294" y="244703"/>
                  <a:pt x="576229" y="236535"/>
                  <a:pt x="569034" y="229340"/>
                </a:cubicBezTo>
                <a:cubicBezTo>
                  <a:pt x="540250" y="200556"/>
                  <a:pt x="536989" y="204396"/>
                  <a:pt x="501301" y="195474"/>
                </a:cubicBezTo>
                <a:cubicBezTo>
                  <a:pt x="487190" y="187007"/>
                  <a:pt x="475382" y="171247"/>
                  <a:pt x="458967" y="170074"/>
                </a:cubicBezTo>
                <a:cubicBezTo>
                  <a:pt x="394160" y="165445"/>
                  <a:pt x="328636" y="169953"/>
                  <a:pt x="264234" y="178540"/>
                </a:cubicBezTo>
                <a:lnTo>
                  <a:pt x="331967" y="187007"/>
                </a:lnTo>
                <a:cubicBezTo>
                  <a:pt x="329145" y="212407"/>
                  <a:pt x="332096" y="239140"/>
                  <a:pt x="323501" y="263207"/>
                </a:cubicBezTo>
                <a:cubicBezTo>
                  <a:pt x="317423" y="280225"/>
                  <a:pt x="299658" y="290504"/>
                  <a:pt x="289634" y="305540"/>
                </a:cubicBezTo>
                <a:cubicBezTo>
                  <a:pt x="282633" y="316042"/>
                  <a:pt x="282798" y="331834"/>
                  <a:pt x="272701" y="339407"/>
                </a:cubicBezTo>
                <a:cubicBezTo>
                  <a:pt x="248882" y="357271"/>
                  <a:pt x="124954" y="372498"/>
                  <a:pt x="120301" y="373274"/>
                </a:cubicBezTo>
                <a:cubicBezTo>
                  <a:pt x="117479" y="395852"/>
                  <a:pt x="127923" y="424918"/>
                  <a:pt x="111834" y="441007"/>
                </a:cubicBezTo>
                <a:cubicBezTo>
                  <a:pt x="101087" y="451754"/>
                  <a:pt x="98318" y="413483"/>
                  <a:pt x="94901" y="398674"/>
                </a:cubicBezTo>
                <a:cubicBezTo>
                  <a:pt x="74002" y="308112"/>
                  <a:pt x="108284" y="352790"/>
                  <a:pt x="61034" y="305540"/>
                </a:cubicBezTo>
                <a:cubicBezTo>
                  <a:pt x="69501" y="254740"/>
                  <a:pt x="66449" y="200605"/>
                  <a:pt x="86434" y="153140"/>
                </a:cubicBezTo>
                <a:cubicBezTo>
                  <a:pt x="92018" y="139877"/>
                  <a:pt x="130356" y="158976"/>
                  <a:pt x="128767" y="144674"/>
                </a:cubicBezTo>
                <a:cubicBezTo>
                  <a:pt x="121613" y="80287"/>
                  <a:pt x="84473" y="78566"/>
                  <a:pt x="44101" y="68474"/>
                </a:cubicBezTo>
                <a:cubicBezTo>
                  <a:pt x="38456" y="62829"/>
                  <a:pt x="34012" y="55647"/>
                  <a:pt x="27167" y="51540"/>
                </a:cubicBezTo>
                <a:cubicBezTo>
                  <a:pt x="19514" y="46948"/>
                  <a:pt x="-7036" y="44541"/>
                  <a:pt x="1767" y="43074"/>
                </a:cubicBezTo>
                <a:cubicBezTo>
                  <a:pt x="60492" y="33287"/>
                  <a:pt x="120300" y="31785"/>
                  <a:pt x="179567" y="26140"/>
                </a:cubicBezTo>
                <a:cubicBezTo>
                  <a:pt x="196500" y="17673"/>
                  <a:pt x="211886" y="4847"/>
                  <a:pt x="230367" y="740"/>
                </a:cubicBezTo>
                <a:cubicBezTo>
                  <a:pt x="239079" y="-1196"/>
                  <a:pt x="254724" y="343"/>
                  <a:pt x="255767" y="9207"/>
                </a:cubicBezTo>
                <a:cubicBezTo>
                  <a:pt x="261054" y="54141"/>
                  <a:pt x="265676" y="103330"/>
                  <a:pt x="247301" y="144674"/>
                </a:cubicBezTo>
                <a:cubicBezTo>
                  <a:pt x="238956" y="163449"/>
                  <a:pt x="207790" y="155963"/>
                  <a:pt x="188034" y="161607"/>
                </a:cubicBezTo>
                <a:cubicBezTo>
                  <a:pt x="177602" y="168562"/>
                  <a:pt x="140494" y="190902"/>
                  <a:pt x="137234" y="203940"/>
                </a:cubicBezTo>
                <a:cubicBezTo>
                  <a:pt x="133744" y="217901"/>
                  <a:pt x="141150" y="232622"/>
                  <a:pt x="145701" y="246274"/>
                </a:cubicBezTo>
                <a:cubicBezTo>
                  <a:pt x="146963" y="250060"/>
                  <a:pt x="151345" y="251918"/>
                  <a:pt x="154167" y="25474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0FFC1F4-7158-4418-974E-B38B1DE0C94E}"/>
              </a:ext>
            </a:extLst>
          </p:cNvPr>
          <p:cNvGrpSpPr/>
          <p:nvPr/>
        </p:nvGrpSpPr>
        <p:grpSpPr>
          <a:xfrm>
            <a:off x="6784440" y="2534496"/>
            <a:ext cx="246921" cy="399549"/>
            <a:chOff x="5339255" y="2648728"/>
            <a:chExt cx="373099" cy="561754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5EAF04C6-487B-4976-AABB-D1BA6641BBE5}"/>
                </a:ext>
              </a:extLst>
            </p:cNvPr>
            <p:cNvGrpSpPr/>
            <p:nvPr/>
          </p:nvGrpSpPr>
          <p:grpSpPr>
            <a:xfrm>
              <a:off x="5339255" y="2649395"/>
              <a:ext cx="170251" cy="561087"/>
              <a:chOff x="5339255" y="2649395"/>
              <a:chExt cx="170251" cy="561087"/>
            </a:xfrm>
          </p:grpSpPr>
          <p:sp>
            <p:nvSpPr>
              <p:cNvPr id="7" name="四角形: 角を丸くする 6">
                <a:extLst>
                  <a:ext uri="{FF2B5EF4-FFF2-40B4-BE49-F238E27FC236}">
                    <a16:creationId xmlns:a16="http://schemas.microsoft.com/office/drawing/2014/main" id="{48517AF9-BCEF-44C7-B136-372B287AEC79}"/>
                  </a:ext>
                </a:extLst>
              </p:cNvPr>
              <p:cNvSpPr/>
              <p:nvPr/>
            </p:nvSpPr>
            <p:spPr>
              <a:xfrm rot="2955065">
                <a:off x="5238326" y="2750324"/>
                <a:ext cx="262467" cy="6060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四角形: 角を丸くする 7">
                <a:extLst>
                  <a:ext uri="{FF2B5EF4-FFF2-40B4-BE49-F238E27FC236}">
                    <a16:creationId xmlns:a16="http://schemas.microsoft.com/office/drawing/2014/main" id="{5456651E-096E-4C0B-B587-0C8C5A0E826A}"/>
                  </a:ext>
                </a:extLst>
              </p:cNvPr>
              <p:cNvSpPr/>
              <p:nvPr/>
            </p:nvSpPr>
            <p:spPr>
              <a:xfrm>
                <a:off x="5463787" y="2879128"/>
                <a:ext cx="45719" cy="33135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7" name="グループ化 86">
              <a:extLst>
                <a:ext uri="{FF2B5EF4-FFF2-40B4-BE49-F238E27FC236}">
                  <a16:creationId xmlns:a16="http://schemas.microsoft.com/office/drawing/2014/main" id="{C018A9E0-6B3F-41F9-8FFD-B11D34972270}"/>
                </a:ext>
              </a:extLst>
            </p:cNvPr>
            <p:cNvGrpSpPr/>
            <p:nvPr/>
          </p:nvGrpSpPr>
          <p:grpSpPr>
            <a:xfrm flipH="1">
              <a:off x="5540832" y="2648728"/>
              <a:ext cx="171522" cy="561087"/>
              <a:chOff x="5339255" y="2649395"/>
              <a:chExt cx="170251" cy="561087"/>
            </a:xfrm>
          </p:grpSpPr>
          <p:sp>
            <p:nvSpPr>
              <p:cNvPr id="89" name="四角形: 角を丸くする 88">
                <a:extLst>
                  <a:ext uri="{FF2B5EF4-FFF2-40B4-BE49-F238E27FC236}">
                    <a16:creationId xmlns:a16="http://schemas.microsoft.com/office/drawing/2014/main" id="{6E80DEB1-32AC-41FD-B136-8B13538579F7}"/>
                  </a:ext>
                </a:extLst>
              </p:cNvPr>
              <p:cNvSpPr/>
              <p:nvPr/>
            </p:nvSpPr>
            <p:spPr>
              <a:xfrm rot="2955065">
                <a:off x="5238326" y="2750324"/>
                <a:ext cx="262467" cy="6060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四角形: 角を丸くする 89">
                <a:extLst>
                  <a:ext uri="{FF2B5EF4-FFF2-40B4-BE49-F238E27FC236}">
                    <a16:creationId xmlns:a16="http://schemas.microsoft.com/office/drawing/2014/main" id="{1436F662-2397-45B8-8E9D-BA43CDF4CEB7}"/>
                  </a:ext>
                </a:extLst>
              </p:cNvPr>
              <p:cNvSpPr/>
              <p:nvPr/>
            </p:nvSpPr>
            <p:spPr>
              <a:xfrm>
                <a:off x="5463787" y="2879128"/>
                <a:ext cx="45719" cy="33135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AB04F862-12D6-4175-AB22-652568AFACF4}"/>
              </a:ext>
            </a:extLst>
          </p:cNvPr>
          <p:cNvGrpSpPr/>
          <p:nvPr/>
        </p:nvGrpSpPr>
        <p:grpSpPr>
          <a:xfrm>
            <a:off x="5752061" y="2513697"/>
            <a:ext cx="246921" cy="399549"/>
            <a:chOff x="5339255" y="2648728"/>
            <a:chExt cx="373099" cy="561754"/>
          </a:xfrm>
          <a:solidFill>
            <a:schemeClr val="accent2">
              <a:lumMod val="60000"/>
              <a:lumOff val="40000"/>
            </a:schemeClr>
          </a:solidFill>
        </p:grpSpPr>
        <p:grpSp>
          <p:nvGrpSpPr>
            <p:cNvPr id="92" name="グループ化 91">
              <a:extLst>
                <a:ext uri="{FF2B5EF4-FFF2-40B4-BE49-F238E27FC236}">
                  <a16:creationId xmlns:a16="http://schemas.microsoft.com/office/drawing/2014/main" id="{ECA32881-9406-4F9C-A72C-C7093E7DF819}"/>
                </a:ext>
              </a:extLst>
            </p:cNvPr>
            <p:cNvGrpSpPr/>
            <p:nvPr/>
          </p:nvGrpSpPr>
          <p:grpSpPr>
            <a:xfrm>
              <a:off x="5339255" y="2649395"/>
              <a:ext cx="170251" cy="561087"/>
              <a:chOff x="5339255" y="2649395"/>
              <a:chExt cx="170251" cy="561087"/>
            </a:xfrm>
            <a:grpFill/>
          </p:grpSpPr>
          <p:sp>
            <p:nvSpPr>
              <p:cNvPr id="98" name="四角形: 角を丸くする 97">
                <a:extLst>
                  <a:ext uri="{FF2B5EF4-FFF2-40B4-BE49-F238E27FC236}">
                    <a16:creationId xmlns:a16="http://schemas.microsoft.com/office/drawing/2014/main" id="{54C7ABF6-4EEB-4192-9A13-DB0E402515DD}"/>
                  </a:ext>
                </a:extLst>
              </p:cNvPr>
              <p:cNvSpPr/>
              <p:nvPr/>
            </p:nvSpPr>
            <p:spPr>
              <a:xfrm rot="2955065">
                <a:off x="5238326" y="2750324"/>
                <a:ext cx="262467" cy="60609"/>
              </a:xfrm>
              <a:prstGeom prst="roundRect">
                <a:avLst/>
              </a:prstGeom>
              <a:grpFill/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9" name="四角形: 角を丸くする 98">
                <a:extLst>
                  <a:ext uri="{FF2B5EF4-FFF2-40B4-BE49-F238E27FC236}">
                    <a16:creationId xmlns:a16="http://schemas.microsoft.com/office/drawing/2014/main" id="{236EBAF6-D375-41C0-A20E-3F9796A4CAFD}"/>
                  </a:ext>
                </a:extLst>
              </p:cNvPr>
              <p:cNvSpPr/>
              <p:nvPr/>
            </p:nvSpPr>
            <p:spPr>
              <a:xfrm>
                <a:off x="5463787" y="2879128"/>
                <a:ext cx="45719" cy="331354"/>
              </a:xfrm>
              <a:prstGeom prst="roundRect">
                <a:avLst/>
              </a:prstGeom>
              <a:grpFill/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94" name="グループ化 93">
              <a:extLst>
                <a:ext uri="{FF2B5EF4-FFF2-40B4-BE49-F238E27FC236}">
                  <a16:creationId xmlns:a16="http://schemas.microsoft.com/office/drawing/2014/main" id="{498924F5-F1B1-458A-8017-9C86D5AF3AD7}"/>
                </a:ext>
              </a:extLst>
            </p:cNvPr>
            <p:cNvGrpSpPr/>
            <p:nvPr/>
          </p:nvGrpSpPr>
          <p:grpSpPr>
            <a:xfrm flipH="1">
              <a:off x="5540832" y="2648728"/>
              <a:ext cx="171522" cy="561087"/>
              <a:chOff x="5339255" y="2649395"/>
              <a:chExt cx="170251" cy="561087"/>
            </a:xfrm>
            <a:grpFill/>
          </p:grpSpPr>
          <p:sp>
            <p:nvSpPr>
              <p:cNvPr id="96" name="四角形: 角を丸くする 95">
                <a:extLst>
                  <a:ext uri="{FF2B5EF4-FFF2-40B4-BE49-F238E27FC236}">
                    <a16:creationId xmlns:a16="http://schemas.microsoft.com/office/drawing/2014/main" id="{E97BAAAF-AA05-4E95-840B-7FB05410A68E}"/>
                  </a:ext>
                </a:extLst>
              </p:cNvPr>
              <p:cNvSpPr/>
              <p:nvPr/>
            </p:nvSpPr>
            <p:spPr>
              <a:xfrm rot="2955065">
                <a:off x="5238326" y="2750324"/>
                <a:ext cx="262467" cy="60609"/>
              </a:xfrm>
              <a:prstGeom prst="roundRect">
                <a:avLst/>
              </a:prstGeom>
              <a:grpFill/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7" name="四角形: 角を丸くする 96">
                <a:extLst>
                  <a:ext uri="{FF2B5EF4-FFF2-40B4-BE49-F238E27FC236}">
                    <a16:creationId xmlns:a16="http://schemas.microsoft.com/office/drawing/2014/main" id="{BD968D04-F622-4610-B90D-BAA2512EC563}"/>
                  </a:ext>
                </a:extLst>
              </p:cNvPr>
              <p:cNvSpPr/>
              <p:nvPr/>
            </p:nvSpPr>
            <p:spPr>
              <a:xfrm>
                <a:off x="5463787" y="2879128"/>
                <a:ext cx="45719" cy="331354"/>
              </a:xfrm>
              <a:prstGeom prst="roundRect">
                <a:avLst/>
              </a:prstGeom>
              <a:grpFill/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CA683062-5C4E-4789-A796-A52C1584AD4C}"/>
              </a:ext>
            </a:extLst>
          </p:cNvPr>
          <p:cNvSpPr txBox="1"/>
          <p:nvPr/>
        </p:nvSpPr>
        <p:spPr>
          <a:xfrm>
            <a:off x="5528773" y="996363"/>
            <a:ext cx="2918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Endoplasmic reticulum (ER) </a:t>
            </a:r>
            <a:endParaRPr lang="ja-JP" altLang="en-US" b="1" dirty="0"/>
          </a:p>
        </p:txBody>
      </p:sp>
      <p:grpSp>
        <p:nvGrpSpPr>
          <p:cNvPr id="101" name="グループ化 100">
            <a:extLst>
              <a:ext uri="{FF2B5EF4-FFF2-40B4-BE49-F238E27FC236}">
                <a16:creationId xmlns:a16="http://schemas.microsoft.com/office/drawing/2014/main" id="{04F267CF-E182-4FA0-8A4E-D27DCCF5ED90}"/>
              </a:ext>
            </a:extLst>
          </p:cNvPr>
          <p:cNvGrpSpPr/>
          <p:nvPr/>
        </p:nvGrpSpPr>
        <p:grpSpPr>
          <a:xfrm>
            <a:off x="7745139" y="2537316"/>
            <a:ext cx="246921" cy="399549"/>
            <a:chOff x="5339255" y="2648728"/>
            <a:chExt cx="373099" cy="561754"/>
          </a:xfrm>
        </p:grpSpPr>
        <p:grpSp>
          <p:nvGrpSpPr>
            <p:cNvPr id="102" name="グループ化 101">
              <a:extLst>
                <a:ext uri="{FF2B5EF4-FFF2-40B4-BE49-F238E27FC236}">
                  <a16:creationId xmlns:a16="http://schemas.microsoft.com/office/drawing/2014/main" id="{0CEDDC3C-B091-4871-9A84-895DA92D89F1}"/>
                </a:ext>
              </a:extLst>
            </p:cNvPr>
            <p:cNvGrpSpPr/>
            <p:nvPr/>
          </p:nvGrpSpPr>
          <p:grpSpPr>
            <a:xfrm>
              <a:off x="5339255" y="2649395"/>
              <a:ext cx="170251" cy="561087"/>
              <a:chOff x="5339255" y="2649395"/>
              <a:chExt cx="170251" cy="561087"/>
            </a:xfrm>
          </p:grpSpPr>
          <p:sp>
            <p:nvSpPr>
              <p:cNvPr id="106" name="四角形: 角を丸くする 105">
                <a:extLst>
                  <a:ext uri="{FF2B5EF4-FFF2-40B4-BE49-F238E27FC236}">
                    <a16:creationId xmlns:a16="http://schemas.microsoft.com/office/drawing/2014/main" id="{1AE95F3C-6EF2-4430-9EAF-816AF6BC9D8E}"/>
                  </a:ext>
                </a:extLst>
              </p:cNvPr>
              <p:cNvSpPr/>
              <p:nvPr/>
            </p:nvSpPr>
            <p:spPr>
              <a:xfrm rot="2955065">
                <a:off x="5238326" y="2750324"/>
                <a:ext cx="262467" cy="60609"/>
              </a:xfrm>
              <a:prstGeom prst="roundRec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7" name="四角形: 角を丸くする 106">
                <a:extLst>
                  <a:ext uri="{FF2B5EF4-FFF2-40B4-BE49-F238E27FC236}">
                    <a16:creationId xmlns:a16="http://schemas.microsoft.com/office/drawing/2014/main" id="{9E7CAF60-5D80-48D3-8677-67C2F7E6E84C}"/>
                  </a:ext>
                </a:extLst>
              </p:cNvPr>
              <p:cNvSpPr/>
              <p:nvPr/>
            </p:nvSpPr>
            <p:spPr>
              <a:xfrm>
                <a:off x="5463787" y="2879128"/>
                <a:ext cx="45719" cy="331354"/>
              </a:xfrm>
              <a:prstGeom prst="roundRec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03" name="グループ化 102">
              <a:extLst>
                <a:ext uri="{FF2B5EF4-FFF2-40B4-BE49-F238E27FC236}">
                  <a16:creationId xmlns:a16="http://schemas.microsoft.com/office/drawing/2014/main" id="{2DE542C6-92E0-4A2B-A2AD-7AE8879169A9}"/>
                </a:ext>
              </a:extLst>
            </p:cNvPr>
            <p:cNvGrpSpPr/>
            <p:nvPr/>
          </p:nvGrpSpPr>
          <p:grpSpPr>
            <a:xfrm flipH="1">
              <a:off x="5540832" y="2648728"/>
              <a:ext cx="171522" cy="561087"/>
              <a:chOff x="5339255" y="2649395"/>
              <a:chExt cx="170251" cy="561087"/>
            </a:xfrm>
          </p:grpSpPr>
          <p:sp>
            <p:nvSpPr>
              <p:cNvPr id="104" name="四角形: 角を丸くする 103">
                <a:extLst>
                  <a:ext uri="{FF2B5EF4-FFF2-40B4-BE49-F238E27FC236}">
                    <a16:creationId xmlns:a16="http://schemas.microsoft.com/office/drawing/2014/main" id="{ED8B5601-75AE-432E-B61D-E0E8D5CE88BD}"/>
                  </a:ext>
                </a:extLst>
              </p:cNvPr>
              <p:cNvSpPr/>
              <p:nvPr/>
            </p:nvSpPr>
            <p:spPr>
              <a:xfrm rot="2955065">
                <a:off x="5238326" y="2750324"/>
                <a:ext cx="262467" cy="60609"/>
              </a:xfrm>
              <a:prstGeom prst="roundRec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5" name="四角形: 角を丸くする 104">
                <a:extLst>
                  <a:ext uri="{FF2B5EF4-FFF2-40B4-BE49-F238E27FC236}">
                    <a16:creationId xmlns:a16="http://schemas.microsoft.com/office/drawing/2014/main" id="{26C024A7-A7EB-4069-9CBA-B139B4CDA5B4}"/>
                  </a:ext>
                </a:extLst>
              </p:cNvPr>
              <p:cNvSpPr/>
              <p:nvPr/>
            </p:nvSpPr>
            <p:spPr>
              <a:xfrm>
                <a:off x="5463787" y="2879128"/>
                <a:ext cx="45719" cy="331354"/>
              </a:xfrm>
              <a:prstGeom prst="roundRec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FE45B85F-052B-4C58-B374-BC1AABBF3FC7}"/>
              </a:ext>
            </a:extLst>
          </p:cNvPr>
          <p:cNvGrpSpPr/>
          <p:nvPr/>
        </p:nvGrpSpPr>
        <p:grpSpPr>
          <a:xfrm>
            <a:off x="5584694" y="2683140"/>
            <a:ext cx="234874" cy="276999"/>
            <a:chOff x="5584694" y="2962543"/>
            <a:chExt cx="234874" cy="276999"/>
          </a:xfrm>
        </p:grpSpPr>
        <p:sp>
          <p:nvSpPr>
            <p:cNvPr id="108" name="楕円 107">
              <a:extLst>
                <a:ext uri="{FF2B5EF4-FFF2-40B4-BE49-F238E27FC236}">
                  <a16:creationId xmlns:a16="http://schemas.microsoft.com/office/drawing/2014/main" id="{1B2C4320-CADF-4B11-B7F6-9CC646EEAFAE}"/>
                </a:ext>
              </a:extLst>
            </p:cNvPr>
            <p:cNvSpPr/>
            <p:nvPr/>
          </p:nvSpPr>
          <p:spPr>
            <a:xfrm>
              <a:off x="5591775" y="3003753"/>
              <a:ext cx="227793" cy="2058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04773CA9-1099-4DE8-A3EE-C7D4831AE5FB}"/>
                </a:ext>
              </a:extLst>
            </p:cNvPr>
            <p:cNvSpPr txBox="1"/>
            <p:nvPr/>
          </p:nvSpPr>
          <p:spPr>
            <a:xfrm>
              <a:off x="5584694" y="2962543"/>
              <a:ext cx="1617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P</a:t>
              </a:r>
              <a:endParaRPr kumimoji="1" lang="ja-JP" altLang="en-US" sz="12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CB5FAC2-1594-48CA-9B69-B867A355B9AC}"/>
              </a:ext>
            </a:extLst>
          </p:cNvPr>
          <p:cNvGrpSpPr/>
          <p:nvPr/>
        </p:nvGrpSpPr>
        <p:grpSpPr>
          <a:xfrm>
            <a:off x="5932478" y="2683140"/>
            <a:ext cx="234874" cy="276999"/>
            <a:chOff x="5932478" y="2962543"/>
            <a:chExt cx="234874" cy="276999"/>
          </a:xfrm>
        </p:grpSpPr>
        <p:sp>
          <p:nvSpPr>
            <p:cNvPr id="111" name="楕円 110">
              <a:extLst>
                <a:ext uri="{FF2B5EF4-FFF2-40B4-BE49-F238E27FC236}">
                  <a16:creationId xmlns:a16="http://schemas.microsoft.com/office/drawing/2014/main" id="{B25F854F-50AB-4B30-9FAF-E76F37992497}"/>
                </a:ext>
              </a:extLst>
            </p:cNvPr>
            <p:cNvSpPr/>
            <p:nvPr/>
          </p:nvSpPr>
          <p:spPr>
            <a:xfrm>
              <a:off x="5939559" y="3003753"/>
              <a:ext cx="227793" cy="2058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3B362694-3947-421C-B00D-E7F98FC15060}"/>
                </a:ext>
              </a:extLst>
            </p:cNvPr>
            <p:cNvSpPr txBox="1"/>
            <p:nvPr/>
          </p:nvSpPr>
          <p:spPr>
            <a:xfrm>
              <a:off x="5932478" y="2962543"/>
              <a:ext cx="1617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P</a:t>
              </a:r>
              <a:endParaRPr kumimoji="1" lang="ja-JP" altLang="en-US" sz="1200" dirty="0"/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5155025-E7AA-4B5E-B568-711A1899E869}"/>
              </a:ext>
            </a:extLst>
          </p:cNvPr>
          <p:cNvGrpSpPr/>
          <p:nvPr/>
        </p:nvGrpSpPr>
        <p:grpSpPr>
          <a:xfrm>
            <a:off x="7581691" y="2675118"/>
            <a:ext cx="234874" cy="276999"/>
            <a:chOff x="7581691" y="2996856"/>
            <a:chExt cx="234874" cy="276999"/>
          </a:xfrm>
        </p:grpSpPr>
        <p:sp>
          <p:nvSpPr>
            <p:cNvPr id="113" name="楕円 112">
              <a:extLst>
                <a:ext uri="{FF2B5EF4-FFF2-40B4-BE49-F238E27FC236}">
                  <a16:creationId xmlns:a16="http://schemas.microsoft.com/office/drawing/2014/main" id="{1ECBCA22-FD5C-426C-8CA0-B6054E7597A1}"/>
                </a:ext>
              </a:extLst>
            </p:cNvPr>
            <p:cNvSpPr/>
            <p:nvPr/>
          </p:nvSpPr>
          <p:spPr>
            <a:xfrm>
              <a:off x="7588772" y="3038066"/>
              <a:ext cx="227793" cy="2058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B9ADF474-2E20-442A-8417-642CAD52B7D2}"/>
                </a:ext>
              </a:extLst>
            </p:cNvPr>
            <p:cNvSpPr txBox="1"/>
            <p:nvPr/>
          </p:nvSpPr>
          <p:spPr>
            <a:xfrm>
              <a:off x="7581691" y="2996856"/>
              <a:ext cx="1617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P</a:t>
              </a:r>
              <a:endParaRPr kumimoji="1" lang="ja-JP" altLang="en-US" sz="1200" dirty="0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18205DA5-37BB-4B59-8115-E770C3530B62}"/>
              </a:ext>
            </a:extLst>
          </p:cNvPr>
          <p:cNvGrpSpPr/>
          <p:nvPr/>
        </p:nvGrpSpPr>
        <p:grpSpPr>
          <a:xfrm>
            <a:off x="7908582" y="2672729"/>
            <a:ext cx="234874" cy="276999"/>
            <a:chOff x="7908582" y="2986000"/>
            <a:chExt cx="234874" cy="276999"/>
          </a:xfrm>
        </p:grpSpPr>
        <p:sp>
          <p:nvSpPr>
            <p:cNvPr id="115" name="楕円 114">
              <a:extLst>
                <a:ext uri="{FF2B5EF4-FFF2-40B4-BE49-F238E27FC236}">
                  <a16:creationId xmlns:a16="http://schemas.microsoft.com/office/drawing/2014/main" id="{A65B8F8B-27D7-4851-B7E7-A4D69DFC8340}"/>
                </a:ext>
              </a:extLst>
            </p:cNvPr>
            <p:cNvSpPr/>
            <p:nvPr/>
          </p:nvSpPr>
          <p:spPr>
            <a:xfrm>
              <a:off x="7915663" y="3027210"/>
              <a:ext cx="227793" cy="2058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テキスト ボックス 115">
              <a:extLst>
                <a:ext uri="{FF2B5EF4-FFF2-40B4-BE49-F238E27FC236}">
                  <a16:creationId xmlns:a16="http://schemas.microsoft.com/office/drawing/2014/main" id="{A718934A-E975-4881-B050-5693CA7CE1EA}"/>
                </a:ext>
              </a:extLst>
            </p:cNvPr>
            <p:cNvSpPr txBox="1"/>
            <p:nvPr/>
          </p:nvSpPr>
          <p:spPr>
            <a:xfrm>
              <a:off x="7908582" y="2986000"/>
              <a:ext cx="1617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P</a:t>
              </a:r>
              <a:endParaRPr kumimoji="1" lang="ja-JP" altLang="en-US" sz="1200" dirty="0"/>
            </a:p>
          </p:txBody>
        </p:sp>
      </p:grp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97F0AE2D-A9D1-4788-BB8B-C8381E8CF04A}"/>
              </a:ext>
            </a:extLst>
          </p:cNvPr>
          <p:cNvSpPr txBox="1"/>
          <p:nvPr/>
        </p:nvSpPr>
        <p:spPr>
          <a:xfrm>
            <a:off x="5026250" y="2672119"/>
            <a:ext cx="49212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b="1" dirty="0"/>
              <a:t>PERK</a:t>
            </a:r>
            <a:endParaRPr kumimoji="1" lang="ja-JP" altLang="en-US" b="1" dirty="0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DF1B51D4-D8AD-4D61-BDF8-C39F9D12D275}"/>
              </a:ext>
            </a:extLst>
          </p:cNvPr>
          <p:cNvSpPr txBox="1"/>
          <p:nvPr/>
        </p:nvSpPr>
        <p:spPr>
          <a:xfrm>
            <a:off x="6357059" y="2688869"/>
            <a:ext cx="45807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b="1" dirty="0"/>
              <a:t>ATF6</a:t>
            </a:r>
            <a:endParaRPr kumimoji="1" lang="ja-JP" altLang="en-US" b="1" dirty="0"/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867999D7-6B22-4B49-90E4-387CB7BBCFDA}"/>
              </a:ext>
            </a:extLst>
          </p:cNvPr>
          <p:cNvSpPr txBox="1"/>
          <p:nvPr/>
        </p:nvSpPr>
        <p:spPr>
          <a:xfrm>
            <a:off x="7158163" y="2697894"/>
            <a:ext cx="41998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b="1" dirty="0"/>
              <a:t>IRE1</a:t>
            </a:r>
            <a:endParaRPr kumimoji="1" lang="ja-JP" altLang="en-US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4D8CBD3-7072-4EB3-A8B7-B7AF947B2DBC}"/>
              </a:ext>
            </a:extLst>
          </p:cNvPr>
          <p:cNvGrpSpPr/>
          <p:nvPr/>
        </p:nvGrpSpPr>
        <p:grpSpPr>
          <a:xfrm>
            <a:off x="7581662" y="2934153"/>
            <a:ext cx="552302" cy="215444"/>
            <a:chOff x="7581662" y="3213556"/>
            <a:chExt cx="552302" cy="215444"/>
          </a:xfrm>
        </p:grpSpPr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FD63EAD9-A6E6-4BAF-8205-8FAAC9444430}"/>
                </a:ext>
              </a:extLst>
            </p:cNvPr>
            <p:cNvSpPr/>
            <p:nvPr/>
          </p:nvSpPr>
          <p:spPr>
            <a:xfrm>
              <a:off x="7581662" y="3223120"/>
              <a:ext cx="552302" cy="205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テキスト ボックス 120">
              <a:extLst>
                <a:ext uri="{FF2B5EF4-FFF2-40B4-BE49-F238E27FC236}">
                  <a16:creationId xmlns:a16="http://schemas.microsoft.com/office/drawing/2014/main" id="{7516C924-C2A6-46ED-8306-E65FDEC0194A}"/>
                </a:ext>
              </a:extLst>
            </p:cNvPr>
            <p:cNvSpPr txBox="1"/>
            <p:nvPr/>
          </p:nvSpPr>
          <p:spPr>
            <a:xfrm>
              <a:off x="7623218" y="3213556"/>
              <a:ext cx="47128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400" dirty="0"/>
                <a:t>TRAF6</a:t>
              </a:r>
              <a:endParaRPr kumimoji="1" lang="ja-JP" altLang="en-US" sz="1400" dirty="0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EEFB6313-585F-4424-82FA-BDD78453A064}"/>
              </a:ext>
            </a:extLst>
          </p:cNvPr>
          <p:cNvGrpSpPr/>
          <p:nvPr/>
        </p:nvGrpSpPr>
        <p:grpSpPr>
          <a:xfrm>
            <a:off x="8059663" y="3361173"/>
            <a:ext cx="428045" cy="232152"/>
            <a:chOff x="7832357" y="3687413"/>
            <a:chExt cx="428045" cy="232152"/>
          </a:xfrm>
        </p:grpSpPr>
        <p:sp>
          <p:nvSpPr>
            <p:cNvPr id="130" name="楕円 129">
              <a:extLst>
                <a:ext uri="{FF2B5EF4-FFF2-40B4-BE49-F238E27FC236}">
                  <a16:creationId xmlns:a16="http://schemas.microsoft.com/office/drawing/2014/main" id="{8F6032CF-78C6-4E9C-BE34-E500E4DEC3A5}"/>
                </a:ext>
              </a:extLst>
            </p:cNvPr>
            <p:cNvSpPr/>
            <p:nvPr/>
          </p:nvSpPr>
          <p:spPr>
            <a:xfrm>
              <a:off x="7832357" y="3687413"/>
              <a:ext cx="428045" cy="2321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2" name="テキスト ボックス 131">
              <a:extLst>
                <a:ext uri="{FF2B5EF4-FFF2-40B4-BE49-F238E27FC236}">
                  <a16:creationId xmlns:a16="http://schemas.microsoft.com/office/drawing/2014/main" id="{281719E7-7CE4-4142-8CA0-EEEDB3E4D60F}"/>
                </a:ext>
              </a:extLst>
            </p:cNvPr>
            <p:cNvSpPr txBox="1"/>
            <p:nvPr/>
          </p:nvSpPr>
          <p:spPr>
            <a:xfrm>
              <a:off x="7875741" y="3687730"/>
              <a:ext cx="370294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400" dirty="0"/>
                <a:t>ASK1</a:t>
              </a:r>
              <a:endParaRPr kumimoji="1" lang="ja-JP" altLang="en-US" sz="1400" dirty="0"/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4ECA8BA9-CE72-4398-B06F-2371CBD6C5F5}"/>
              </a:ext>
            </a:extLst>
          </p:cNvPr>
          <p:cNvGrpSpPr/>
          <p:nvPr/>
        </p:nvGrpSpPr>
        <p:grpSpPr>
          <a:xfrm>
            <a:off x="7411481" y="3680323"/>
            <a:ext cx="428045" cy="232152"/>
            <a:chOff x="7741057" y="4330622"/>
            <a:chExt cx="428045" cy="232152"/>
          </a:xfrm>
        </p:grpSpPr>
        <p:sp>
          <p:nvSpPr>
            <p:cNvPr id="131" name="楕円 130">
              <a:extLst>
                <a:ext uri="{FF2B5EF4-FFF2-40B4-BE49-F238E27FC236}">
                  <a16:creationId xmlns:a16="http://schemas.microsoft.com/office/drawing/2014/main" id="{9CCCF3D3-C29F-448B-BD46-C9F4B63EE200}"/>
                </a:ext>
              </a:extLst>
            </p:cNvPr>
            <p:cNvSpPr/>
            <p:nvPr/>
          </p:nvSpPr>
          <p:spPr>
            <a:xfrm>
              <a:off x="7741057" y="4330622"/>
              <a:ext cx="428045" cy="23215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4" name="テキスト ボックス 133">
              <a:extLst>
                <a:ext uri="{FF2B5EF4-FFF2-40B4-BE49-F238E27FC236}">
                  <a16:creationId xmlns:a16="http://schemas.microsoft.com/office/drawing/2014/main" id="{6064E933-0737-4816-9FA6-855E8CBCBED4}"/>
                </a:ext>
              </a:extLst>
            </p:cNvPr>
            <p:cNvSpPr txBox="1"/>
            <p:nvPr/>
          </p:nvSpPr>
          <p:spPr>
            <a:xfrm>
              <a:off x="7827556" y="4344057"/>
              <a:ext cx="26609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400" dirty="0"/>
                <a:t>JNK</a:t>
              </a:r>
              <a:endParaRPr kumimoji="1" lang="ja-JP" altLang="en-US" sz="1400" dirty="0"/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8F1ACCD8-0776-49D2-A7E0-79A9A4AF9757}"/>
              </a:ext>
            </a:extLst>
          </p:cNvPr>
          <p:cNvGrpSpPr/>
          <p:nvPr/>
        </p:nvGrpSpPr>
        <p:grpSpPr>
          <a:xfrm>
            <a:off x="5429374" y="3181182"/>
            <a:ext cx="428045" cy="232152"/>
            <a:chOff x="5304349" y="3538203"/>
            <a:chExt cx="428045" cy="232152"/>
          </a:xfrm>
        </p:grpSpPr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6768FF1A-7028-4F78-A58F-7185B6EC387D}"/>
                </a:ext>
              </a:extLst>
            </p:cNvPr>
            <p:cNvSpPr/>
            <p:nvPr/>
          </p:nvSpPr>
          <p:spPr>
            <a:xfrm>
              <a:off x="5304349" y="3538203"/>
              <a:ext cx="428045" cy="23215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6" name="テキスト ボックス 135">
              <a:extLst>
                <a:ext uri="{FF2B5EF4-FFF2-40B4-BE49-F238E27FC236}">
                  <a16:creationId xmlns:a16="http://schemas.microsoft.com/office/drawing/2014/main" id="{DC4E8975-B788-426C-A7E8-F021DFE56F00}"/>
                </a:ext>
              </a:extLst>
            </p:cNvPr>
            <p:cNvSpPr txBox="1"/>
            <p:nvPr/>
          </p:nvSpPr>
          <p:spPr>
            <a:xfrm>
              <a:off x="5338055" y="3541208"/>
              <a:ext cx="39433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400" dirty="0"/>
                <a:t>eIF2a</a:t>
              </a:r>
              <a:endParaRPr kumimoji="1" lang="ja-JP" altLang="en-US" sz="1400" dirty="0"/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561DB3C6-7E13-45A6-B61E-49323E0B99BD}"/>
              </a:ext>
            </a:extLst>
          </p:cNvPr>
          <p:cNvGrpSpPr/>
          <p:nvPr/>
        </p:nvGrpSpPr>
        <p:grpSpPr>
          <a:xfrm>
            <a:off x="5964134" y="3610326"/>
            <a:ext cx="480422" cy="223619"/>
            <a:chOff x="6467907" y="5087452"/>
            <a:chExt cx="480422" cy="223619"/>
          </a:xfrm>
        </p:grpSpPr>
        <p:sp>
          <p:nvSpPr>
            <p:cNvPr id="128" name="フローチャート: 準備 127">
              <a:extLst>
                <a:ext uri="{FF2B5EF4-FFF2-40B4-BE49-F238E27FC236}">
                  <a16:creationId xmlns:a16="http://schemas.microsoft.com/office/drawing/2014/main" id="{116F4CD3-C659-485D-A8BF-B8A093A059CD}"/>
                </a:ext>
              </a:extLst>
            </p:cNvPr>
            <p:cNvSpPr/>
            <p:nvPr/>
          </p:nvSpPr>
          <p:spPr>
            <a:xfrm>
              <a:off x="6467907" y="5095628"/>
              <a:ext cx="480422" cy="215443"/>
            </a:xfrm>
            <a:prstGeom prst="flowChartPreparati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" name="テキスト ボックス 137">
              <a:extLst>
                <a:ext uri="{FF2B5EF4-FFF2-40B4-BE49-F238E27FC236}">
                  <a16:creationId xmlns:a16="http://schemas.microsoft.com/office/drawing/2014/main" id="{D5B34693-C8D2-420C-BE44-785323706D9C}"/>
                </a:ext>
              </a:extLst>
            </p:cNvPr>
            <p:cNvSpPr txBox="1"/>
            <p:nvPr/>
          </p:nvSpPr>
          <p:spPr>
            <a:xfrm>
              <a:off x="6497859" y="5087452"/>
              <a:ext cx="419987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400" dirty="0"/>
                <a:t>CHOP</a:t>
              </a:r>
              <a:endParaRPr kumimoji="1" lang="ja-JP" altLang="en-US" sz="1400" dirty="0"/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27DCE2F1-DFDE-4C21-9755-54B9DA0667DC}"/>
              </a:ext>
            </a:extLst>
          </p:cNvPr>
          <p:cNvGrpSpPr/>
          <p:nvPr/>
        </p:nvGrpSpPr>
        <p:grpSpPr>
          <a:xfrm>
            <a:off x="5046272" y="3608449"/>
            <a:ext cx="416049" cy="226458"/>
            <a:chOff x="5848240" y="4742666"/>
            <a:chExt cx="416049" cy="226458"/>
          </a:xfrm>
        </p:grpSpPr>
        <p:sp>
          <p:nvSpPr>
            <p:cNvPr id="26" name="フローチャート: 準備 25">
              <a:extLst>
                <a:ext uri="{FF2B5EF4-FFF2-40B4-BE49-F238E27FC236}">
                  <a16:creationId xmlns:a16="http://schemas.microsoft.com/office/drawing/2014/main" id="{1D5E3121-6CFB-4724-B249-A08BADD70300}"/>
                </a:ext>
              </a:extLst>
            </p:cNvPr>
            <p:cNvSpPr/>
            <p:nvPr/>
          </p:nvSpPr>
          <p:spPr>
            <a:xfrm>
              <a:off x="5848240" y="4742666"/>
              <a:ext cx="416049" cy="211333"/>
            </a:xfrm>
            <a:prstGeom prst="flowChartPreparation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0" name="テキスト ボックス 139">
              <a:extLst>
                <a:ext uri="{FF2B5EF4-FFF2-40B4-BE49-F238E27FC236}">
                  <a16:creationId xmlns:a16="http://schemas.microsoft.com/office/drawing/2014/main" id="{E1E27410-3B35-4FD7-ADD6-C5C1B892ACB6}"/>
                </a:ext>
              </a:extLst>
            </p:cNvPr>
            <p:cNvSpPr txBox="1"/>
            <p:nvPr/>
          </p:nvSpPr>
          <p:spPr>
            <a:xfrm>
              <a:off x="5885467" y="4753680"/>
              <a:ext cx="35144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400" dirty="0"/>
                <a:t>ATF4</a:t>
              </a:r>
              <a:endParaRPr kumimoji="1" lang="ja-JP" altLang="en-US" sz="1400" dirty="0"/>
            </a:p>
          </p:txBody>
        </p:sp>
      </p:grpSp>
      <p:sp>
        <p:nvSpPr>
          <p:cNvPr id="142" name="AutoShape 55">
            <a:extLst>
              <a:ext uri="{FF2B5EF4-FFF2-40B4-BE49-F238E27FC236}">
                <a16:creationId xmlns:a16="http://schemas.microsoft.com/office/drawing/2014/main" id="{B84336C3-A5BB-4F04-BE85-CC61F4137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0038" y="4201405"/>
            <a:ext cx="726644" cy="611986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endParaRPr lang="ja-JP" altLang="en-US" sz="1400"/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A0EC1ADC-9DC2-4B33-8E1B-B835791CDEFE}"/>
              </a:ext>
            </a:extLst>
          </p:cNvPr>
          <p:cNvSpPr txBox="1"/>
          <p:nvPr/>
        </p:nvSpPr>
        <p:spPr>
          <a:xfrm>
            <a:off x="5847375" y="4201405"/>
            <a:ext cx="69836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/>
              <a:t>BCL-2</a:t>
            </a:r>
          </a:p>
          <a:p>
            <a:r>
              <a:rPr kumimoji="1" lang="en-US" altLang="ja-JP" dirty="0"/>
              <a:t>BCL-XL</a:t>
            </a:r>
            <a:endParaRPr kumimoji="1" lang="ja-JP" altLang="en-US" dirty="0"/>
          </a:p>
        </p:txBody>
      </p:sp>
      <p:sp>
        <p:nvSpPr>
          <p:cNvPr id="144" name="四角形: 角を丸くする 143">
            <a:extLst>
              <a:ext uri="{FF2B5EF4-FFF2-40B4-BE49-F238E27FC236}">
                <a16:creationId xmlns:a16="http://schemas.microsoft.com/office/drawing/2014/main" id="{964C952A-8B12-4E63-8BCE-D3A5450A342B}"/>
              </a:ext>
            </a:extLst>
          </p:cNvPr>
          <p:cNvSpPr/>
          <p:nvPr/>
        </p:nvSpPr>
        <p:spPr>
          <a:xfrm>
            <a:off x="7268055" y="4216940"/>
            <a:ext cx="752638" cy="63892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18340478-3DB2-47A0-B48E-DC4DB3A449AC}"/>
              </a:ext>
            </a:extLst>
          </p:cNvPr>
          <p:cNvSpPr txBox="1"/>
          <p:nvPr/>
        </p:nvSpPr>
        <p:spPr>
          <a:xfrm>
            <a:off x="7350836" y="4265780"/>
            <a:ext cx="37991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BIM</a:t>
            </a:r>
            <a:endParaRPr kumimoji="1" lang="ja-JP" altLang="en-US" dirty="0"/>
          </a:p>
        </p:txBody>
      </p: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EF5073FB-2E8D-4FDE-8E79-4A881FCEA971}"/>
              </a:ext>
            </a:extLst>
          </p:cNvPr>
          <p:cNvSpPr txBox="1"/>
          <p:nvPr/>
        </p:nvSpPr>
        <p:spPr>
          <a:xfrm>
            <a:off x="7362261" y="4513641"/>
            <a:ext cx="54739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NOXA</a:t>
            </a:r>
            <a:endParaRPr kumimoji="1" lang="ja-JP" altLang="en-US" dirty="0"/>
          </a:p>
        </p:txBody>
      </p:sp>
      <p:cxnSp>
        <p:nvCxnSpPr>
          <p:cNvPr id="150" name="直線矢印コネクタ 149">
            <a:extLst>
              <a:ext uri="{FF2B5EF4-FFF2-40B4-BE49-F238E27FC236}">
                <a16:creationId xmlns:a16="http://schemas.microsoft.com/office/drawing/2014/main" id="{13839FF4-62B7-4674-B689-6F57F0856507}"/>
              </a:ext>
            </a:extLst>
          </p:cNvPr>
          <p:cNvCxnSpPr>
            <a:cxnSpLocks/>
          </p:cNvCxnSpPr>
          <p:nvPr/>
        </p:nvCxnSpPr>
        <p:spPr>
          <a:xfrm>
            <a:off x="8001928" y="3171106"/>
            <a:ext cx="141528" cy="1462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矢印コネクタ 152">
            <a:extLst>
              <a:ext uri="{FF2B5EF4-FFF2-40B4-BE49-F238E27FC236}">
                <a16:creationId xmlns:a16="http://schemas.microsoft.com/office/drawing/2014/main" id="{CDFB1FED-3588-4610-ACB1-8CACDFFCAECB}"/>
              </a:ext>
            </a:extLst>
          </p:cNvPr>
          <p:cNvCxnSpPr>
            <a:cxnSpLocks/>
          </p:cNvCxnSpPr>
          <p:nvPr/>
        </p:nvCxnSpPr>
        <p:spPr>
          <a:xfrm flipH="1">
            <a:off x="7836920" y="3539886"/>
            <a:ext cx="182936" cy="172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矢印コネクタ 155">
            <a:extLst>
              <a:ext uri="{FF2B5EF4-FFF2-40B4-BE49-F238E27FC236}">
                <a16:creationId xmlns:a16="http://schemas.microsoft.com/office/drawing/2014/main" id="{E536B3C3-958D-4693-A985-8CA4D65E5648}"/>
              </a:ext>
            </a:extLst>
          </p:cNvPr>
          <p:cNvCxnSpPr>
            <a:cxnSpLocks/>
          </p:cNvCxnSpPr>
          <p:nvPr/>
        </p:nvCxnSpPr>
        <p:spPr>
          <a:xfrm flipH="1">
            <a:off x="5667576" y="2981956"/>
            <a:ext cx="182936" cy="172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矢印コネクタ 156">
            <a:extLst>
              <a:ext uri="{FF2B5EF4-FFF2-40B4-BE49-F238E27FC236}">
                <a16:creationId xmlns:a16="http://schemas.microsoft.com/office/drawing/2014/main" id="{0A1FE03D-3C2E-47DA-8437-9DB1B697666B}"/>
              </a:ext>
            </a:extLst>
          </p:cNvPr>
          <p:cNvCxnSpPr>
            <a:cxnSpLocks/>
          </p:cNvCxnSpPr>
          <p:nvPr/>
        </p:nvCxnSpPr>
        <p:spPr>
          <a:xfrm flipH="1">
            <a:off x="5259221" y="3394267"/>
            <a:ext cx="196026" cy="174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矢印コネクタ 158">
            <a:extLst>
              <a:ext uri="{FF2B5EF4-FFF2-40B4-BE49-F238E27FC236}">
                <a16:creationId xmlns:a16="http://schemas.microsoft.com/office/drawing/2014/main" id="{16E9EE38-A260-44B1-A0D4-F3F948BE97B3}"/>
              </a:ext>
            </a:extLst>
          </p:cNvPr>
          <p:cNvCxnSpPr>
            <a:cxnSpLocks/>
          </p:cNvCxnSpPr>
          <p:nvPr/>
        </p:nvCxnSpPr>
        <p:spPr>
          <a:xfrm>
            <a:off x="5818854" y="3394922"/>
            <a:ext cx="194479" cy="1984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矢印コネクタ 161">
            <a:extLst>
              <a:ext uri="{FF2B5EF4-FFF2-40B4-BE49-F238E27FC236}">
                <a16:creationId xmlns:a16="http://schemas.microsoft.com/office/drawing/2014/main" id="{7F30818C-38D7-4872-812D-51088831D976}"/>
              </a:ext>
            </a:extLst>
          </p:cNvPr>
          <p:cNvCxnSpPr>
            <a:cxnSpLocks/>
          </p:cNvCxnSpPr>
          <p:nvPr/>
        </p:nvCxnSpPr>
        <p:spPr>
          <a:xfrm flipH="1">
            <a:off x="6364666" y="3023781"/>
            <a:ext cx="476385" cy="5527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コネクタ 163">
            <a:extLst>
              <a:ext uri="{FF2B5EF4-FFF2-40B4-BE49-F238E27FC236}">
                <a16:creationId xmlns:a16="http://schemas.microsoft.com/office/drawing/2014/main" id="{D93E51A4-B094-4C10-8D94-6EFD137C50CD}"/>
              </a:ext>
            </a:extLst>
          </p:cNvPr>
          <p:cNvCxnSpPr>
            <a:cxnSpLocks/>
          </p:cNvCxnSpPr>
          <p:nvPr/>
        </p:nvCxnSpPr>
        <p:spPr>
          <a:xfrm>
            <a:off x="6877348" y="3818707"/>
            <a:ext cx="7467" cy="6886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コネクタ 167">
            <a:extLst>
              <a:ext uri="{FF2B5EF4-FFF2-40B4-BE49-F238E27FC236}">
                <a16:creationId xmlns:a16="http://schemas.microsoft.com/office/drawing/2014/main" id="{17FE14FB-EC2A-4D27-A47B-A119AA930CA1}"/>
              </a:ext>
            </a:extLst>
          </p:cNvPr>
          <p:cNvCxnSpPr>
            <a:cxnSpLocks/>
          </p:cNvCxnSpPr>
          <p:nvPr/>
        </p:nvCxnSpPr>
        <p:spPr>
          <a:xfrm flipH="1">
            <a:off x="6597217" y="4507398"/>
            <a:ext cx="29989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コネクタ 169">
            <a:extLst>
              <a:ext uri="{FF2B5EF4-FFF2-40B4-BE49-F238E27FC236}">
                <a16:creationId xmlns:a16="http://schemas.microsoft.com/office/drawing/2014/main" id="{8D7F36BF-CD59-4A67-9698-26DF20879D41}"/>
              </a:ext>
            </a:extLst>
          </p:cNvPr>
          <p:cNvCxnSpPr>
            <a:cxnSpLocks/>
          </p:cNvCxnSpPr>
          <p:nvPr/>
        </p:nvCxnSpPr>
        <p:spPr>
          <a:xfrm>
            <a:off x="6605400" y="4399646"/>
            <a:ext cx="1" cy="2155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コネクタ 171">
            <a:extLst>
              <a:ext uri="{FF2B5EF4-FFF2-40B4-BE49-F238E27FC236}">
                <a16:creationId xmlns:a16="http://schemas.microsoft.com/office/drawing/2014/main" id="{C0D7897A-9753-48D2-9E74-95D9E80D1602}"/>
              </a:ext>
            </a:extLst>
          </p:cNvPr>
          <p:cNvCxnSpPr>
            <a:cxnSpLocks/>
          </p:cNvCxnSpPr>
          <p:nvPr/>
        </p:nvCxnSpPr>
        <p:spPr>
          <a:xfrm flipH="1">
            <a:off x="6094189" y="4135613"/>
            <a:ext cx="19247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コネクタ 182">
            <a:extLst>
              <a:ext uri="{FF2B5EF4-FFF2-40B4-BE49-F238E27FC236}">
                <a16:creationId xmlns:a16="http://schemas.microsoft.com/office/drawing/2014/main" id="{2866F46F-91AB-4C7F-822C-3BAAB964C529}"/>
              </a:ext>
            </a:extLst>
          </p:cNvPr>
          <p:cNvCxnSpPr>
            <a:cxnSpLocks/>
          </p:cNvCxnSpPr>
          <p:nvPr/>
        </p:nvCxnSpPr>
        <p:spPr>
          <a:xfrm flipH="1">
            <a:off x="6190427" y="3955375"/>
            <a:ext cx="845989" cy="762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線コネクタ 184">
            <a:extLst>
              <a:ext uri="{FF2B5EF4-FFF2-40B4-BE49-F238E27FC236}">
                <a16:creationId xmlns:a16="http://schemas.microsoft.com/office/drawing/2014/main" id="{E9F0AD24-A81F-4468-BAA7-F396D328A08A}"/>
              </a:ext>
            </a:extLst>
          </p:cNvPr>
          <p:cNvCxnSpPr>
            <a:cxnSpLocks/>
          </p:cNvCxnSpPr>
          <p:nvPr/>
        </p:nvCxnSpPr>
        <p:spPr>
          <a:xfrm>
            <a:off x="7019622" y="3948219"/>
            <a:ext cx="0" cy="43730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コネクタ 185">
            <a:extLst>
              <a:ext uri="{FF2B5EF4-FFF2-40B4-BE49-F238E27FC236}">
                <a16:creationId xmlns:a16="http://schemas.microsoft.com/office/drawing/2014/main" id="{ABCAF6B3-4336-4D8B-B271-77256C8B9CF0}"/>
              </a:ext>
            </a:extLst>
          </p:cNvPr>
          <p:cNvCxnSpPr>
            <a:cxnSpLocks/>
          </p:cNvCxnSpPr>
          <p:nvPr/>
        </p:nvCxnSpPr>
        <p:spPr>
          <a:xfrm>
            <a:off x="7019622" y="4385525"/>
            <a:ext cx="325011" cy="0"/>
          </a:xfrm>
          <a:prstGeom prst="line">
            <a:avLst/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線コネクタ 189">
            <a:extLst>
              <a:ext uri="{FF2B5EF4-FFF2-40B4-BE49-F238E27FC236}">
                <a16:creationId xmlns:a16="http://schemas.microsoft.com/office/drawing/2014/main" id="{CEDECB99-C50F-4339-8C63-6FD46014F988}"/>
              </a:ext>
            </a:extLst>
          </p:cNvPr>
          <p:cNvCxnSpPr>
            <a:cxnSpLocks/>
          </p:cNvCxnSpPr>
          <p:nvPr/>
        </p:nvCxnSpPr>
        <p:spPr>
          <a:xfrm>
            <a:off x="5254295" y="3822524"/>
            <a:ext cx="1" cy="1109178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線コネクタ 191">
            <a:extLst>
              <a:ext uri="{FF2B5EF4-FFF2-40B4-BE49-F238E27FC236}">
                <a16:creationId xmlns:a16="http://schemas.microsoft.com/office/drawing/2014/main" id="{D4136913-F752-47E9-ABBC-9D1C887AA9A1}"/>
              </a:ext>
            </a:extLst>
          </p:cNvPr>
          <p:cNvCxnSpPr>
            <a:cxnSpLocks/>
          </p:cNvCxnSpPr>
          <p:nvPr/>
        </p:nvCxnSpPr>
        <p:spPr>
          <a:xfrm flipH="1">
            <a:off x="5247830" y="4905240"/>
            <a:ext cx="1771792" cy="2210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直線コネクタ 194">
            <a:extLst>
              <a:ext uri="{FF2B5EF4-FFF2-40B4-BE49-F238E27FC236}">
                <a16:creationId xmlns:a16="http://schemas.microsoft.com/office/drawing/2014/main" id="{D3724272-1BE7-4129-9F26-DC4AD2A3B06E}"/>
              </a:ext>
            </a:extLst>
          </p:cNvPr>
          <p:cNvCxnSpPr>
            <a:cxnSpLocks/>
          </p:cNvCxnSpPr>
          <p:nvPr/>
        </p:nvCxnSpPr>
        <p:spPr>
          <a:xfrm>
            <a:off x="7033069" y="4649468"/>
            <a:ext cx="0" cy="266822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線コネクタ 196">
            <a:extLst>
              <a:ext uri="{FF2B5EF4-FFF2-40B4-BE49-F238E27FC236}">
                <a16:creationId xmlns:a16="http://schemas.microsoft.com/office/drawing/2014/main" id="{2D1EE704-7AED-4EA6-B6B1-8AC9BC24426E}"/>
              </a:ext>
            </a:extLst>
          </p:cNvPr>
          <p:cNvCxnSpPr>
            <a:cxnSpLocks/>
          </p:cNvCxnSpPr>
          <p:nvPr/>
        </p:nvCxnSpPr>
        <p:spPr>
          <a:xfrm>
            <a:off x="7036416" y="4649468"/>
            <a:ext cx="325011" cy="0"/>
          </a:xfrm>
          <a:prstGeom prst="line">
            <a:avLst/>
          </a:prstGeom>
          <a:ln w="28575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テキスト ボックス 197">
            <a:extLst>
              <a:ext uri="{FF2B5EF4-FFF2-40B4-BE49-F238E27FC236}">
                <a16:creationId xmlns:a16="http://schemas.microsoft.com/office/drawing/2014/main" id="{92CFAB04-4865-404D-8ECE-DDB75537256D}"/>
              </a:ext>
            </a:extLst>
          </p:cNvPr>
          <p:cNvSpPr txBox="1"/>
          <p:nvPr/>
        </p:nvSpPr>
        <p:spPr>
          <a:xfrm>
            <a:off x="4984330" y="4897928"/>
            <a:ext cx="3927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Anti-apoptotic members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 &lt;</a:t>
            </a:r>
            <a:r>
              <a:rPr kumimoji="1" lang="en-US" altLang="ja-JP" sz="1400" dirty="0"/>
              <a:t> Pro-apoptotic members</a:t>
            </a:r>
            <a:endParaRPr kumimoji="1" lang="ja-JP" altLang="en-US" sz="1400" dirty="0"/>
          </a:p>
        </p:txBody>
      </p:sp>
      <p:grpSp>
        <p:nvGrpSpPr>
          <p:cNvPr id="201" name="グループ化 200">
            <a:extLst>
              <a:ext uri="{FF2B5EF4-FFF2-40B4-BE49-F238E27FC236}">
                <a16:creationId xmlns:a16="http://schemas.microsoft.com/office/drawing/2014/main" id="{9D19C494-3573-4632-8525-F0276919DE29}"/>
              </a:ext>
            </a:extLst>
          </p:cNvPr>
          <p:cNvGrpSpPr/>
          <p:nvPr/>
        </p:nvGrpSpPr>
        <p:grpSpPr>
          <a:xfrm>
            <a:off x="3604409" y="5622393"/>
            <a:ext cx="2165997" cy="702063"/>
            <a:chOff x="6383338" y="2027238"/>
            <a:chExt cx="2262188" cy="390525"/>
          </a:xfrm>
        </p:grpSpPr>
        <p:sp>
          <p:nvSpPr>
            <p:cNvPr id="202" name="Oval 177">
              <a:extLst>
                <a:ext uri="{FF2B5EF4-FFF2-40B4-BE49-F238E27FC236}">
                  <a16:creationId xmlns:a16="http://schemas.microsoft.com/office/drawing/2014/main" id="{E1F76892-B133-4AA0-B377-8EACEBBC5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3338" y="2036763"/>
              <a:ext cx="2262188" cy="381000"/>
            </a:xfrm>
            <a:prstGeom prst="ellipse">
              <a:avLst/>
            </a:prstGeom>
            <a:gradFill rotWithShape="0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3" name="Freeform 178">
              <a:extLst>
                <a:ext uri="{FF2B5EF4-FFF2-40B4-BE49-F238E27FC236}">
                  <a16:creationId xmlns:a16="http://schemas.microsoft.com/office/drawing/2014/main" id="{B0769CE1-4BFE-44DB-975B-E3CA65698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027238"/>
              <a:ext cx="1762125" cy="357188"/>
            </a:xfrm>
            <a:custGeom>
              <a:avLst/>
              <a:gdLst>
                <a:gd name="T0" fmla="*/ 0 w 1110"/>
                <a:gd name="T1" fmla="*/ 118 h 225"/>
                <a:gd name="T2" fmla="*/ 160 w 1110"/>
                <a:gd name="T3" fmla="*/ 78 h 225"/>
                <a:gd name="T4" fmla="*/ 256 w 1110"/>
                <a:gd name="T5" fmla="*/ 150 h 225"/>
                <a:gd name="T6" fmla="*/ 288 w 1110"/>
                <a:gd name="T7" fmla="*/ 142 h 225"/>
                <a:gd name="T8" fmla="*/ 248 w 1110"/>
                <a:gd name="T9" fmla="*/ 86 h 225"/>
                <a:gd name="T10" fmla="*/ 400 w 1110"/>
                <a:gd name="T11" fmla="*/ 94 h 225"/>
                <a:gd name="T12" fmla="*/ 448 w 1110"/>
                <a:gd name="T13" fmla="*/ 86 h 225"/>
                <a:gd name="T14" fmla="*/ 432 w 1110"/>
                <a:gd name="T15" fmla="*/ 62 h 225"/>
                <a:gd name="T16" fmla="*/ 496 w 1110"/>
                <a:gd name="T17" fmla="*/ 62 h 225"/>
                <a:gd name="T18" fmla="*/ 648 w 1110"/>
                <a:gd name="T19" fmla="*/ 126 h 225"/>
                <a:gd name="T20" fmla="*/ 672 w 1110"/>
                <a:gd name="T21" fmla="*/ 110 h 225"/>
                <a:gd name="T22" fmla="*/ 648 w 1110"/>
                <a:gd name="T23" fmla="*/ 94 h 225"/>
                <a:gd name="T24" fmla="*/ 608 w 1110"/>
                <a:gd name="T25" fmla="*/ 78 h 225"/>
                <a:gd name="T26" fmla="*/ 632 w 1110"/>
                <a:gd name="T27" fmla="*/ 46 h 225"/>
                <a:gd name="T28" fmla="*/ 656 w 1110"/>
                <a:gd name="T29" fmla="*/ 62 h 225"/>
                <a:gd name="T30" fmla="*/ 840 w 1110"/>
                <a:gd name="T31" fmla="*/ 118 h 225"/>
                <a:gd name="T32" fmla="*/ 856 w 1110"/>
                <a:gd name="T33" fmla="*/ 142 h 225"/>
                <a:gd name="T34" fmla="*/ 848 w 1110"/>
                <a:gd name="T35" fmla="*/ 78 h 225"/>
                <a:gd name="T36" fmla="*/ 816 w 1110"/>
                <a:gd name="T37" fmla="*/ 70 h 225"/>
                <a:gd name="T38" fmla="*/ 928 w 1110"/>
                <a:gd name="T39" fmla="*/ 78 h 225"/>
                <a:gd name="T40" fmla="*/ 1024 w 1110"/>
                <a:gd name="T41" fmla="*/ 102 h 225"/>
                <a:gd name="T42" fmla="*/ 1072 w 1110"/>
                <a:gd name="T43" fmla="*/ 158 h 225"/>
                <a:gd name="T44" fmla="*/ 976 w 1110"/>
                <a:gd name="T45" fmla="*/ 174 h 225"/>
                <a:gd name="T46" fmla="*/ 928 w 1110"/>
                <a:gd name="T47" fmla="*/ 190 h 225"/>
                <a:gd name="T48" fmla="*/ 856 w 1110"/>
                <a:gd name="T49" fmla="*/ 182 h 225"/>
                <a:gd name="T50" fmla="*/ 808 w 1110"/>
                <a:gd name="T51" fmla="*/ 150 h 225"/>
                <a:gd name="T52" fmla="*/ 752 w 1110"/>
                <a:gd name="T53" fmla="*/ 142 h 225"/>
                <a:gd name="T54" fmla="*/ 736 w 1110"/>
                <a:gd name="T55" fmla="*/ 174 h 225"/>
                <a:gd name="T56" fmla="*/ 760 w 1110"/>
                <a:gd name="T57" fmla="*/ 198 h 225"/>
                <a:gd name="T58" fmla="*/ 704 w 1110"/>
                <a:gd name="T59" fmla="*/ 214 h 225"/>
                <a:gd name="T60" fmla="*/ 592 w 1110"/>
                <a:gd name="T61" fmla="*/ 182 h 225"/>
                <a:gd name="T62" fmla="*/ 536 w 1110"/>
                <a:gd name="T63" fmla="*/ 118 h 225"/>
                <a:gd name="T64" fmla="*/ 520 w 1110"/>
                <a:gd name="T65" fmla="*/ 206 h 225"/>
                <a:gd name="T66" fmla="*/ 440 w 1110"/>
                <a:gd name="T67" fmla="*/ 214 h 225"/>
                <a:gd name="T68" fmla="*/ 392 w 1110"/>
                <a:gd name="T69" fmla="*/ 174 h 225"/>
                <a:gd name="T70" fmla="*/ 376 w 1110"/>
                <a:gd name="T71" fmla="*/ 150 h 225"/>
                <a:gd name="T72" fmla="*/ 352 w 1110"/>
                <a:gd name="T73" fmla="*/ 134 h 225"/>
                <a:gd name="T74" fmla="*/ 352 w 1110"/>
                <a:gd name="T75" fmla="*/ 190 h 225"/>
                <a:gd name="T76" fmla="*/ 360 w 1110"/>
                <a:gd name="T77" fmla="*/ 214 h 225"/>
                <a:gd name="T78" fmla="*/ 312 w 1110"/>
                <a:gd name="T79" fmla="*/ 198 h 225"/>
                <a:gd name="T80" fmla="*/ 160 w 1110"/>
                <a:gd name="T81" fmla="*/ 198 h 225"/>
                <a:gd name="T82" fmla="*/ 88 w 1110"/>
                <a:gd name="T83" fmla="*/ 166 h 225"/>
                <a:gd name="T84" fmla="*/ 0 w 1110"/>
                <a:gd name="T85" fmla="*/ 11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0" h="225">
                  <a:moveTo>
                    <a:pt x="0" y="118"/>
                  </a:moveTo>
                  <a:cubicBezTo>
                    <a:pt x="55" y="107"/>
                    <a:pt x="105" y="87"/>
                    <a:pt x="160" y="78"/>
                  </a:cubicBezTo>
                  <a:cubicBezTo>
                    <a:pt x="204" y="93"/>
                    <a:pt x="220" y="123"/>
                    <a:pt x="256" y="150"/>
                  </a:cubicBezTo>
                  <a:cubicBezTo>
                    <a:pt x="267" y="147"/>
                    <a:pt x="279" y="149"/>
                    <a:pt x="288" y="142"/>
                  </a:cubicBezTo>
                  <a:cubicBezTo>
                    <a:pt x="322" y="115"/>
                    <a:pt x="265" y="92"/>
                    <a:pt x="248" y="86"/>
                  </a:cubicBezTo>
                  <a:cubicBezTo>
                    <a:pt x="219" y="0"/>
                    <a:pt x="363" y="72"/>
                    <a:pt x="400" y="94"/>
                  </a:cubicBezTo>
                  <a:cubicBezTo>
                    <a:pt x="416" y="142"/>
                    <a:pt x="429" y="114"/>
                    <a:pt x="448" y="86"/>
                  </a:cubicBezTo>
                  <a:cubicBezTo>
                    <a:pt x="443" y="78"/>
                    <a:pt x="430" y="71"/>
                    <a:pt x="432" y="62"/>
                  </a:cubicBezTo>
                  <a:cubicBezTo>
                    <a:pt x="436" y="47"/>
                    <a:pt x="472" y="56"/>
                    <a:pt x="496" y="62"/>
                  </a:cubicBezTo>
                  <a:cubicBezTo>
                    <a:pt x="550" y="77"/>
                    <a:pt x="596" y="109"/>
                    <a:pt x="648" y="126"/>
                  </a:cubicBezTo>
                  <a:cubicBezTo>
                    <a:pt x="656" y="121"/>
                    <a:pt x="672" y="120"/>
                    <a:pt x="672" y="110"/>
                  </a:cubicBezTo>
                  <a:cubicBezTo>
                    <a:pt x="672" y="100"/>
                    <a:pt x="657" y="98"/>
                    <a:pt x="648" y="94"/>
                  </a:cubicBezTo>
                  <a:cubicBezTo>
                    <a:pt x="635" y="88"/>
                    <a:pt x="621" y="83"/>
                    <a:pt x="608" y="78"/>
                  </a:cubicBezTo>
                  <a:cubicBezTo>
                    <a:pt x="601" y="56"/>
                    <a:pt x="586" y="39"/>
                    <a:pt x="632" y="46"/>
                  </a:cubicBezTo>
                  <a:cubicBezTo>
                    <a:pt x="642" y="47"/>
                    <a:pt x="647" y="59"/>
                    <a:pt x="656" y="62"/>
                  </a:cubicBezTo>
                  <a:cubicBezTo>
                    <a:pt x="727" y="83"/>
                    <a:pt x="774" y="78"/>
                    <a:pt x="840" y="118"/>
                  </a:cubicBezTo>
                  <a:cubicBezTo>
                    <a:pt x="845" y="126"/>
                    <a:pt x="854" y="151"/>
                    <a:pt x="856" y="142"/>
                  </a:cubicBezTo>
                  <a:cubicBezTo>
                    <a:pt x="860" y="121"/>
                    <a:pt x="858" y="97"/>
                    <a:pt x="848" y="78"/>
                  </a:cubicBezTo>
                  <a:cubicBezTo>
                    <a:pt x="843" y="68"/>
                    <a:pt x="827" y="73"/>
                    <a:pt x="816" y="70"/>
                  </a:cubicBezTo>
                  <a:cubicBezTo>
                    <a:pt x="854" y="57"/>
                    <a:pt x="889" y="72"/>
                    <a:pt x="928" y="78"/>
                  </a:cubicBezTo>
                  <a:cubicBezTo>
                    <a:pt x="973" y="63"/>
                    <a:pt x="983" y="88"/>
                    <a:pt x="1024" y="102"/>
                  </a:cubicBezTo>
                  <a:cubicBezTo>
                    <a:pt x="1051" y="142"/>
                    <a:pt x="1058" y="115"/>
                    <a:pt x="1072" y="158"/>
                  </a:cubicBezTo>
                  <a:cubicBezTo>
                    <a:pt x="1006" y="180"/>
                    <a:pt x="1110" y="147"/>
                    <a:pt x="976" y="174"/>
                  </a:cubicBezTo>
                  <a:cubicBezTo>
                    <a:pt x="959" y="177"/>
                    <a:pt x="928" y="190"/>
                    <a:pt x="928" y="190"/>
                  </a:cubicBezTo>
                  <a:cubicBezTo>
                    <a:pt x="904" y="187"/>
                    <a:pt x="879" y="190"/>
                    <a:pt x="856" y="182"/>
                  </a:cubicBezTo>
                  <a:cubicBezTo>
                    <a:pt x="838" y="176"/>
                    <a:pt x="827" y="153"/>
                    <a:pt x="808" y="150"/>
                  </a:cubicBezTo>
                  <a:cubicBezTo>
                    <a:pt x="789" y="147"/>
                    <a:pt x="771" y="145"/>
                    <a:pt x="752" y="142"/>
                  </a:cubicBezTo>
                  <a:cubicBezTo>
                    <a:pt x="686" y="182"/>
                    <a:pt x="707" y="155"/>
                    <a:pt x="736" y="174"/>
                  </a:cubicBezTo>
                  <a:cubicBezTo>
                    <a:pt x="745" y="180"/>
                    <a:pt x="752" y="190"/>
                    <a:pt x="760" y="198"/>
                  </a:cubicBezTo>
                  <a:cubicBezTo>
                    <a:pt x="749" y="202"/>
                    <a:pt x="714" y="214"/>
                    <a:pt x="704" y="214"/>
                  </a:cubicBezTo>
                  <a:cubicBezTo>
                    <a:pt x="676" y="214"/>
                    <a:pt x="621" y="189"/>
                    <a:pt x="592" y="182"/>
                  </a:cubicBezTo>
                  <a:cubicBezTo>
                    <a:pt x="575" y="156"/>
                    <a:pt x="553" y="144"/>
                    <a:pt x="536" y="118"/>
                  </a:cubicBezTo>
                  <a:cubicBezTo>
                    <a:pt x="485" y="135"/>
                    <a:pt x="506" y="165"/>
                    <a:pt x="520" y="206"/>
                  </a:cubicBezTo>
                  <a:cubicBezTo>
                    <a:pt x="488" y="214"/>
                    <a:pt x="472" y="225"/>
                    <a:pt x="440" y="214"/>
                  </a:cubicBezTo>
                  <a:cubicBezTo>
                    <a:pt x="401" y="156"/>
                    <a:pt x="453" y="225"/>
                    <a:pt x="392" y="174"/>
                  </a:cubicBezTo>
                  <a:cubicBezTo>
                    <a:pt x="385" y="168"/>
                    <a:pt x="383" y="157"/>
                    <a:pt x="376" y="150"/>
                  </a:cubicBezTo>
                  <a:cubicBezTo>
                    <a:pt x="369" y="143"/>
                    <a:pt x="360" y="139"/>
                    <a:pt x="352" y="134"/>
                  </a:cubicBezTo>
                  <a:cubicBezTo>
                    <a:pt x="341" y="167"/>
                    <a:pt x="341" y="152"/>
                    <a:pt x="352" y="190"/>
                  </a:cubicBezTo>
                  <a:cubicBezTo>
                    <a:pt x="354" y="198"/>
                    <a:pt x="368" y="212"/>
                    <a:pt x="360" y="214"/>
                  </a:cubicBezTo>
                  <a:cubicBezTo>
                    <a:pt x="343" y="217"/>
                    <a:pt x="312" y="198"/>
                    <a:pt x="312" y="198"/>
                  </a:cubicBezTo>
                  <a:cubicBezTo>
                    <a:pt x="231" y="206"/>
                    <a:pt x="238" y="211"/>
                    <a:pt x="160" y="198"/>
                  </a:cubicBezTo>
                  <a:cubicBezTo>
                    <a:pt x="133" y="193"/>
                    <a:pt x="114" y="174"/>
                    <a:pt x="88" y="166"/>
                  </a:cubicBezTo>
                  <a:cubicBezTo>
                    <a:pt x="47" y="154"/>
                    <a:pt x="14" y="160"/>
                    <a:pt x="0" y="118"/>
                  </a:cubicBezTo>
                  <a:close/>
                </a:path>
              </a:pathLst>
            </a:custGeom>
            <a:gradFill rotWithShape="0">
              <a:gsLst>
                <a:gs pos="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99" name="楕円 198">
            <a:extLst>
              <a:ext uri="{FF2B5EF4-FFF2-40B4-BE49-F238E27FC236}">
                <a16:creationId xmlns:a16="http://schemas.microsoft.com/office/drawing/2014/main" id="{6ABDB06C-3629-4477-8CC5-7255FAE92F1F}"/>
              </a:ext>
            </a:extLst>
          </p:cNvPr>
          <p:cNvSpPr/>
          <p:nvPr/>
        </p:nvSpPr>
        <p:spPr>
          <a:xfrm rot="5400000">
            <a:off x="5678000" y="5798084"/>
            <a:ext cx="129589" cy="29739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0" name="楕円 199">
            <a:extLst>
              <a:ext uri="{FF2B5EF4-FFF2-40B4-BE49-F238E27FC236}">
                <a16:creationId xmlns:a16="http://schemas.microsoft.com/office/drawing/2014/main" id="{A522C6FC-5D64-49DA-8253-296F348EE6BB}"/>
              </a:ext>
            </a:extLst>
          </p:cNvPr>
          <p:cNvSpPr/>
          <p:nvPr/>
        </p:nvSpPr>
        <p:spPr>
          <a:xfrm rot="5400000">
            <a:off x="5651241" y="5699030"/>
            <a:ext cx="129589" cy="29739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4" name="楕円 203">
            <a:extLst>
              <a:ext uri="{FF2B5EF4-FFF2-40B4-BE49-F238E27FC236}">
                <a16:creationId xmlns:a16="http://schemas.microsoft.com/office/drawing/2014/main" id="{13CFCC4A-4893-4D1D-82A1-3363A4B2C606}"/>
              </a:ext>
            </a:extLst>
          </p:cNvPr>
          <p:cNvSpPr/>
          <p:nvPr/>
        </p:nvSpPr>
        <p:spPr>
          <a:xfrm rot="5400000">
            <a:off x="5597910" y="5627668"/>
            <a:ext cx="129589" cy="29739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5" name="楕円 204">
            <a:extLst>
              <a:ext uri="{FF2B5EF4-FFF2-40B4-BE49-F238E27FC236}">
                <a16:creationId xmlns:a16="http://schemas.microsoft.com/office/drawing/2014/main" id="{CEF7F594-4C0E-43CE-AAF4-80BE10E02621}"/>
              </a:ext>
            </a:extLst>
          </p:cNvPr>
          <p:cNvSpPr/>
          <p:nvPr/>
        </p:nvSpPr>
        <p:spPr>
          <a:xfrm rot="5400000">
            <a:off x="5630224" y="5822560"/>
            <a:ext cx="129589" cy="29739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8" name="楕円 207">
            <a:extLst>
              <a:ext uri="{FF2B5EF4-FFF2-40B4-BE49-F238E27FC236}">
                <a16:creationId xmlns:a16="http://schemas.microsoft.com/office/drawing/2014/main" id="{A4CF9D38-F1AA-4C33-A9DD-E3038BF529D1}"/>
              </a:ext>
            </a:extLst>
          </p:cNvPr>
          <p:cNvSpPr/>
          <p:nvPr/>
        </p:nvSpPr>
        <p:spPr>
          <a:xfrm>
            <a:off x="5947258" y="5953325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9" name="楕円 208">
            <a:extLst>
              <a:ext uri="{FF2B5EF4-FFF2-40B4-BE49-F238E27FC236}">
                <a16:creationId xmlns:a16="http://schemas.microsoft.com/office/drawing/2014/main" id="{ABD5434F-9E3A-4CCA-BAB8-709689323C45}"/>
              </a:ext>
            </a:extLst>
          </p:cNvPr>
          <p:cNvSpPr/>
          <p:nvPr/>
        </p:nvSpPr>
        <p:spPr>
          <a:xfrm>
            <a:off x="5819691" y="5844391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0" name="楕円 209">
            <a:extLst>
              <a:ext uri="{FF2B5EF4-FFF2-40B4-BE49-F238E27FC236}">
                <a16:creationId xmlns:a16="http://schemas.microsoft.com/office/drawing/2014/main" id="{11774186-4CFE-47A2-BDDD-7F0713481E5D}"/>
              </a:ext>
            </a:extLst>
          </p:cNvPr>
          <p:cNvSpPr/>
          <p:nvPr/>
        </p:nvSpPr>
        <p:spPr>
          <a:xfrm>
            <a:off x="6088175" y="5896128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1" name="楕円 210">
            <a:extLst>
              <a:ext uri="{FF2B5EF4-FFF2-40B4-BE49-F238E27FC236}">
                <a16:creationId xmlns:a16="http://schemas.microsoft.com/office/drawing/2014/main" id="{A44D02D3-8507-461E-96F1-EE8FB75D3424}"/>
              </a:ext>
            </a:extLst>
          </p:cNvPr>
          <p:cNvSpPr/>
          <p:nvPr/>
        </p:nvSpPr>
        <p:spPr>
          <a:xfrm>
            <a:off x="6240575" y="6048528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2" name="楕円 211">
            <a:extLst>
              <a:ext uri="{FF2B5EF4-FFF2-40B4-BE49-F238E27FC236}">
                <a16:creationId xmlns:a16="http://schemas.microsoft.com/office/drawing/2014/main" id="{63033018-9643-4ECA-846D-06460094DE9E}"/>
              </a:ext>
            </a:extLst>
          </p:cNvPr>
          <p:cNvSpPr/>
          <p:nvPr/>
        </p:nvSpPr>
        <p:spPr>
          <a:xfrm>
            <a:off x="6491851" y="5986589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3" name="楕円 212">
            <a:extLst>
              <a:ext uri="{FF2B5EF4-FFF2-40B4-BE49-F238E27FC236}">
                <a16:creationId xmlns:a16="http://schemas.microsoft.com/office/drawing/2014/main" id="{0E37CBAC-EFA9-4D9E-9DF6-6F3133D3B92B}"/>
              </a:ext>
            </a:extLst>
          </p:cNvPr>
          <p:cNvSpPr/>
          <p:nvPr/>
        </p:nvSpPr>
        <p:spPr>
          <a:xfrm>
            <a:off x="6399124" y="6199905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4" name="楕円 213">
            <a:extLst>
              <a:ext uri="{FF2B5EF4-FFF2-40B4-BE49-F238E27FC236}">
                <a16:creationId xmlns:a16="http://schemas.microsoft.com/office/drawing/2014/main" id="{A7EFDE93-6D4F-4973-8CFC-BBBEDA9CF725}"/>
              </a:ext>
            </a:extLst>
          </p:cNvPr>
          <p:cNvSpPr/>
          <p:nvPr/>
        </p:nvSpPr>
        <p:spPr>
          <a:xfrm>
            <a:off x="6751378" y="6150431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5" name="楕円 214">
            <a:extLst>
              <a:ext uri="{FF2B5EF4-FFF2-40B4-BE49-F238E27FC236}">
                <a16:creationId xmlns:a16="http://schemas.microsoft.com/office/drawing/2014/main" id="{0C21D874-3811-43AE-8D48-1ED387BC45BB}"/>
              </a:ext>
            </a:extLst>
          </p:cNvPr>
          <p:cNvSpPr/>
          <p:nvPr/>
        </p:nvSpPr>
        <p:spPr>
          <a:xfrm>
            <a:off x="6799836" y="6442402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6" name="楕円 215">
            <a:extLst>
              <a:ext uri="{FF2B5EF4-FFF2-40B4-BE49-F238E27FC236}">
                <a16:creationId xmlns:a16="http://schemas.microsoft.com/office/drawing/2014/main" id="{030DDB6C-0812-4201-9F49-A67C682767A8}"/>
              </a:ext>
            </a:extLst>
          </p:cNvPr>
          <p:cNvSpPr/>
          <p:nvPr/>
        </p:nvSpPr>
        <p:spPr>
          <a:xfrm>
            <a:off x="7228566" y="5736796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7" name="楕円 216">
            <a:extLst>
              <a:ext uri="{FF2B5EF4-FFF2-40B4-BE49-F238E27FC236}">
                <a16:creationId xmlns:a16="http://schemas.microsoft.com/office/drawing/2014/main" id="{CE7DCDA0-078F-40B1-804A-BDBDC0F1FBD0}"/>
              </a:ext>
            </a:extLst>
          </p:cNvPr>
          <p:cNvSpPr/>
          <p:nvPr/>
        </p:nvSpPr>
        <p:spPr>
          <a:xfrm>
            <a:off x="6973576" y="5999231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8" name="楕円 217">
            <a:extLst>
              <a:ext uri="{FF2B5EF4-FFF2-40B4-BE49-F238E27FC236}">
                <a16:creationId xmlns:a16="http://schemas.microsoft.com/office/drawing/2014/main" id="{A023DCC3-7C0C-4F40-AF85-29F19A1894E0}"/>
              </a:ext>
            </a:extLst>
          </p:cNvPr>
          <p:cNvSpPr/>
          <p:nvPr/>
        </p:nvSpPr>
        <p:spPr>
          <a:xfrm>
            <a:off x="6986475" y="6220814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9" name="テキスト ボックス 218">
            <a:extLst>
              <a:ext uri="{FF2B5EF4-FFF2-40B4-BE49-F238E27FC236}">
                <a16:creationId xmlns:a16="http://schemas.microsoft.com/office/drawing/2014/main" id="{BE652C33-E4F0-4054-A292-7466EFEE401F}"/>
              </a:ext>
            </a:extLst>
          </p:cNvPr>
          <p:cNvSpPr txBox="1"/>
          <p:nvPr/>
        </p:nvSpPr>
        <p:spPr>
          <a:xfrm>
            <a:off x="4098538" y="6362157"/>
            <a:ext cx="1195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/>
              <a:t>Mitochondria</a:t>
            </a:r>
            <a:endParaRPr kumimoji="1" lang="ja-JP" altLang="en-US" sz="1400" i="1" dirty="0"/>
          </a:p>
        </p:txBody>
      </p:sp>
      <p:cxnSp>
        <p:nvCxnSpPr>
          <p:cNvPr id="1030" name="直線矢印コネクタ 1029">
            <a:extLst>
              <a:ext uri="{FF2B5EF4-FFF2-40B4-BE49-F238E27FC236}">
                <a16:creationId xmlns:a16="http://schemas.microsoft.com/office/drawing/2014/main" id="{0DF9DD29-2782-467D-B36E-38ABE1B6EEA6}"/>
              </a:ext>
            </a:extLst>
          </p:cNvPr>
          <p:cNvCxnSpPr>
            <a:cxnSpLocks/>
          </p:cNvCxnSpPr>
          <p:nvPr/>
        </p:nvCxnSpPr>
        <p:spPr>
          <a:xfrm flipH="1">
            <a:off x="5179727" y="5297639"/>
            <a:ext cx="1024099" cy="2897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直線矢印コネクタ 221">
            <a:extLst>
              <a:ext uri="{FF2B5EF4-FFF2-40B4-BE49-F238E27FC236}">
                <a16:creationId xmlns:a16="http://schemas.microsoft.com/office/drawing/2014/main" id="{BB10D8D9-4473-4330-AF1B-76E730A3F482}"/>
              </a:ext>
            </a:extLst>
          </p:cNvPr>
          <p:cNvCxnSpPr>
            <a:cxnSpLocks/>
          </p:cNvCxnSpPr>
          <p:nvPr/>
        </p:nvCxnSpPr>
        <p:spPr>
          <a:xfrm>
            <a:off x="3115396" y="5290219"/>
            <a:ext cx="863200" cy="3529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テキスト ボックス 223">
            <a:extLst>
              <a:ext uri="{FF2B5EF4-FFF2-40B4-BE49-F238E27FC236}">
                <a16:creationId xmlns:a16="http://schemas.microsoft.com/office/drawing/2014/main" id="{F8AAC68A-FCDE-4726-9C14-AE5923EFD4BE}"/>
              </a:ext>
            </a:extLst>
          </p:cNvPr>
          <p:cNvSpPr txBox="1"/>
          <p:nvPr/>
        </p:nvSpPr>
        <p:spPr>
          <a:xfrm>
            <a:off x="2137827" y="833636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Nuclear</a:t>
            </a:r>
            <a:endParaRPr kumimoji="1" lang="ja-JP" altLang="en-US" b="1" dirty="0"/>
          </a:p>
        </p:txBody>
      </p:sp>
      <p:sp>
        <p:nvSpPr>
          <p:cNvPr id="206" name="楕円 205">
            <a:extLst>
              <a:ext uri="{FF2B5EF4-FFF2-40B4-BE49-F238E27FC236}">
                <a16:creationId xmlns:a16="http://schemas.microsoft.com/office/drawing/2014/main" id="{AB82DC93-EC41-4C55-A8BC-FB427C3177A9}"/>
              </a:ext>
            </a:extLst>
          </p:cNvPr>
          <p:cNvSpPr/>
          <p:nvPr/>
        </p:nvSpPr>
        <p:spPr>
          <a:xfrm rot="5400000">
            <a:off x="5526606" y="5668034"/>
            <a:ext cx="134979" cy="29739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7" name="楕円 206">
            <a:extLst>
              <a:ext uri="{FF2B5EF4-FFF2-40B4-BE49-F238E27FC236}">
                <a16:creationId xmlns:a16="http://schemas.microsoft.com/office/drawing/2014/main" id="{3630E383-ED8F-4934-964D-4990D1294B69}"/>
              </a:ext>
            </a:extLst>
          </p:cNvPr>
          <p:cNvSpPr/>
          <p:nvPr/>
        </p:nvSpPr>
        <p:spPr>
          <a:xfrm rot="5400000">
            <a:off x="5555967" y="5740929"/>
            <a:ext cx="129589" cy="29739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7" name="テキスト ボックス 226">
            <a:extLst>
              <a:ext uri="{FF2B5EF4-FFF2-40B4-BE49-F238E27FC236}">
                <a16:creationId xmlns:a16="http://schemas.microsoft.com/office/drawing/2014/main" id="{AB7BE404-2FD3-40A3-BE90-A2F126260443}"/>
              </a:ext>
            </a:extLst>
          </p:cNvPr>
          <p:cNvSpPr txBox="1"/>
          <p:nvPr/>
        </p:nvSpPr>
        <p:spPr>
          <a:xfrm>
            <a:off x="5643432" y="5358590"/>
            <a:ext cx="1241383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kumimoji="1" lang="en-US" altLang="ja-JP" sz="1200" b="1" i="1" dirty="0" err="1"/>
              <a:t>Oligomelized</a:t>
            </a:r>
            <a:r>
              <a:rPr kumimoji="1" lang="en-US" altLang="ja-JP" sz="1200" b="1" i="1" dirty="0"/>
              <a:t> effector proteins</a:t>
            </a:r>
            <a:endParaRPr kumimoji="1" lang="ja-JP" altLang="en-US" sz="1200" b="1" i="1" dirty="0"/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FC1ECDB9-D6EA-4471-84BA-5F9E5F3C3B81}"/>
              </a:ext>
            </a:extLst>
          </p:cNvPr>
          <p:cNvGrpSpPr/>
          <p:nvPr/>
        </p:nvGrpSpPr>
        <p:grpSpPr>
          <a:xfrm>
            <a:off x="4637581" y="2470921"/>
            <a:ext cx="408691" cy="3116467"/>
            <a:chOff x="4637581" y="2470921"/>
            <a:chExt cx="408691" cy="3116467"/>
          </a:xfrm>
        </p:grpSpPr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F64A643D-6A83-47C8-9F34-61E2B1D53DCF}"/>
                </a:ext>
              </a:extLst>
            </p:cNvPr>
            <p:cNvCxnSpPr/>
            <p:nvPr/>
          </p:nvCxnSpPr>
          <p:spPr>
            <a:xfrm flipH="1">
              <a:off x="4637581" y="2470921"/>
              <a:ext cx="40869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617FE51F-2BDA-46E4-8340-866EE2F273C1}"/>
                </a:ext>
              </a:extLst>
            </p:cNvPr>
            <p:cNvCxnSpPr/>
            <p:nvPr/>
          </p:nvCxnSpPr>
          <p:spPr>
            <a:xfrm>
              <a:off x="4637581" y="2470921"/>
              <a:ext cx="0" cy="311646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BDCE292-81F5-4883-9881-CDF0C516679C}"/>
              </a:ext>
            </a:extLst>
          </p:cNvPr>
          <p:cNvSpPr txBox="1"/>
          <p:nvPr/>
        </p:nvSpPr>
        <p:spPr>
          <a:xfrm>
            <a:off x="4532893" y="210483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Ca2+</a:t>
            </a:r>
            <a:endParaRPr kumimoji="1" lang="ja-JP" altLang="en-US" sz="1600" b="1" dirty="0"/>
          </a:p>
        </p:txBody>
      </p:sp>
      <p:pic>
        <p:nvPicPr>
          <p:cNvPr id="48" name="オーディオ 47">
            <a:hlinkClick r:id="" action="ppaction://media"/>
            <a:extLst>
              <a:ext uri="{FF2B5EF4-FFF2-40B4-BE49-F238E27FC236}">
                <a16:creationId xmlns:a16="http://schemas.microsoft.com/office/drawing/2014/main" id="{0AE4D946-BBB9-464E-AC84-5423C6408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9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048"/>
    </mc:Choice>
    <mc:Fallback xmlns="">
      <p:transition spd="slow" advTm="156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7" x="4470400" y="1436688"/>
          <p14:tracePt t="308" x="4427538" y="1411288"/>
          <p14:tracePt t="317" x="4376738" y="1385888"/>
          <p14:tracePt t="321" x="4359275" y="1368425"/>
          <p14:tracePt t="332" x="4308475" y="1343025"/>
          <p14:tracePt t="337" x="4249738" y="1300163"/>
          <p14:tracePt t="349" x="4181475" y="1266825"/>
          <p14:tracePt t="359" x="4121150" y="1223963"/>
          <p14:tracePt t="365" x="4052888" y="1181100"/>
          <p14:tracePt t="371" x="4019550" y="1155700"/>
          <p14:tracePt t="376" x="3986213" y="1130300"/>
          <p14:tracePt t="387" x="3960813" y="1112838"/>
          <p14:tracePt t="399" x="3951288" y="1104900"/>
          <p14:tracePt t="403" x="3951288" y="1096963"/>
          <p14:tracePt t="416" x="3943350" y="1096963"/>
          <p14:tracePt t="417" x="3943350" y="1087438"/>
          <p14:tracePt t="437" x="3935413" y="1079500"/>
          <p14:tracePt t="449" x="3925888" y="1069975"/>
          <p14:tracePt t="459" x="3917950" y="1062038"/>
          <p14:tracePt t="476" x="3875088" y="1054100"/>
          <p14:tracePt t="483" x="3875088" y="1044575"/>
          <p14:tracePt t="499" x="3857625" y="1036638"/>
          <p14:tracePt t="510" x="3841750" y="1028700"/>
          <p14:tracePt t="515" x="3841750" y="1019175"/>
          <p14:tracePt t="527" x="3832225" y="1019175"/>
          <p14:tracePt t="531" x="3824288" y="1011238"/>
          <p14:tracePt t="543" x="3816350" y="1003300"/>
          <p14:tracePt t="549" x="3806825" y="1003300"/>
          <p14:tracePt t="559" x="3798888" y="1003300"/>
          <p14:tracePt t="569" x="3790950" y="1003300"/>
          <p14:tracePt t="576" x="3773488" y="993775"/>
          <p14:tracePt t="583" x="3763963" y="993775"/>
          <p14:tracePt t="592" x="3748088" y="985838"/>
          <p14:tracePt t="599" x="3738563" y="985838"/>
          <p14:tracePt t="609" x="3730625" y="985838"/>
          <p14:tracePt t="615" x="3713163" y="977900"/>
          <p14:tracePt t="626" x="3679825" y="968375"/>
          <p14:tracePt t="631" x="3671888" y="968375"/>
          <p14:tracePt t="642" x="3654425" y="960438"/>
          <p14:tracePt t="649" x="3629025" y="942975"/>
          <p14:tracePt t="655" x="3619500" y="942975"/>
          <p14:tracePt t="665" x="3603625" y="925513"/>
          <p14:tracePt t="725" x="3594100" y="925513"/>
          <p14:tracePt t="1245" x="3586163" y="925513"/>
          <p14:tracePt t="1249" x="3594100" y="925513"/>
          <p14:tracePt t="1260" x="3629025" y="925513"/>
          <p14:tracePt t="1269" x="3646488" y="925513"/>
          <p14:tracePt t="1276" x="3697288" y="909638"/>
          <p14:tracePt t="1285" x="3722688" y="909638"/>
          <p14:tracePt t="1293" x="3763963" y="909638"/>
          <p14:tracePt t="1301" x="3806825" y="909638"/>
          <p14:tracePt t="1311" x="3832225" y="909638"/>
          <p14:tracePt t="1315" x="3867150" y="909638"/>
          <p14:tracePt t="1326" x="3892550" y="909638"/>
          <p14:tracePt t="1331" x="3908425" y="909638"/>
          <p14:tracePt t="1342" x="3925888" y="909638"/>
          <p14:tracePt t="1351" x="3951288" y="909638"/>
          <p14:tracePt t="1355" x="3968750" y="892175"/>
          <p14:tracePt t="1365" x="3986213" y="892175"/>
          <p14:tracePt t="1371" x="3994150" y="892175"/>
          <p14:tracePt t="1381" x="4027488" y="892175"/>
          <p14:tracePt t="1392" x="4052888" y="884238"/>
          <p14:tracePt t="1398" x="4079875" y="884238"/>
          <p14:tracePt t="1409" x="4105275" y="884238"/>
          <p14:tracePt t="1415" x="4156075" y="884238"/>
          <p14:tracePt t="1426" x="4206875" y="874713"/>
          <p14:tracePt t="1427" x="4265613" y="874713"/>
          <p14:tracePt t="1437" x="4283075" y="874713"/>
          <p14:tracePt t="1448" x="4308475" y="874713"/>
          <p14:tracePt t="1453" x="4351338" y="874713"/>
          <p14:tracePt t="1465" x="4394200" y="874713"/>
          <p14:tracePt t="1466" x="4427538" y="874713"/>
          <p14:tracePt t="1477" x="4470400" y="874713"/>
          <p14:tracePt t="1487" x="4503738" y="874713"/>
          <p14:tracePt t="1492" x="4546600" y="874713"/>
          <p14:tracePt t="1503" x="4554538" y="874713"/>
          <p14:tracePt t="1509" x="4564063" y="874713"/>
          <p14:tracePt t="1526" x="4572000" y="874713"/>
          <p14:tracePt t="1589" x="4579938" y="874713"/>
          <p14:tracePt t="1593" x="4597400" y="866775"/>
          <p14:tracePt t="1603" x="4614863" y="858838"/>
          <p14:tracePt t="1615" x="4630738" y="858838"/>
          <p14:tracePt t="1619" x="4648200" y="858838"/>
          <p14:tracePt t="1631" x="4657725" y="858838"/>
          <p14:tracePt t="1635" x="4673600" y="849313"/>
          <p14:tracePt t="1647" x="4699000" y="849313"/>
          <p14:tracePt t="1655" x="4741863" y="849313"/>
          <p14:tracePt t="1659" x="4759325" y="849313"/>
          <p14:tracePt t="1669" x="4802188" y="849313"/>
          <p14:tracePt t="1676" x="4827588" y="849313"/>
          <p14:tracePt t="1685" x="4860925" y="849313"/>
          <p14:tracePt t="1697" x="4937125" y="849313"/>
          <p14:tracePt t="1698" x="5022850" y="849313"/>
          <p14:tracePt t="1709" x="5091113" y="849313"/>
          <p14:tracePt t="1715" x="5175250" y="849313"/>
          <p14:tracePt t="1726" x="5208588" y="849313"/>
          <p14:tracePt t="1735" x="5243513" y="849313"/>
          <p14:tracePt t="1743" x="5268913" y="849313"/>
          <p14:tracePt t="3229" x="5294313" y="849313"/>
          <p14:tracePt t="3241" x="5327650" y="849313"/>
          <p14:tracePt t="3249" x="5380038" y="849313"/>
          <p14:tracePt t="3255" x="5421313" y="849313"/>
          <p14:tracePt t="3265" x="5497513" y="849313"/>
          <p14:tracePt t="3269" x="5549900" y="849313"/>
          <p14:tracePt t="3281" x="5626100" y="849313"/>
          <p14:tracePt t="3292" x="5694363" y="849313"/>
          <p14:tracePt t="3297" x="5770563" y="849313"/>
          <p14:tracePt t="3305" x="5864225" y="849313"/>
          <p14:tracePt t="3309" x="5940425" y="849313"/>
          <p14:tracePt t="3319" x="6024563" y="849313"/>
          <p14:tracePt t="3331" x="6110288" y="849313"/>
          <p14:tracePt t="3337" x="6178550" y="849313"/>
          <p14:tracePt t="3342" x="6237288" y="849313"/>
          <p14:tracePt t="3351" x="6280150" y="849313"/>
          <p14:tracePt t="3365" x="6313488" y="849313"/>
          <p14:tracePt t="3367" x="6323013" y="849313"/>
          <p14:tracePt t="3376" x="6330950" y="849313"/>
          <p14:tracePt t="3549" x="6348413" y="849313"/>
          <p14:tracePt t="3553" x="6356350" y="849313"/>
          <p14:tracePt t="3563" x="6381750" y="833438"/>
          <p14:tracePt t="3576" x="6424613" y="823913"/>
          <p14:tracePt t="3582" x="6467475" y="823913"/>
          <p14:tracePt t="3593" x="6535738" y="823913"/>
          <p14:tracePt t="3603" x="6594475" y="823913"/>
          <p14:tracePt t="3615" x="6637338" y="823913"/>
          <p14:tracePt t="3618" x="6680200" y="823913"/>
          <p14:tracePt t="3631" x="6738938" y="815975"/>
          <p14:tracePt t="3635" x="6756400" y="815975"/>
          <p14:tracePt t="3647" x="6772275" y="808038"/>
          <p14:tracePt t="3655" x="6789738" y="808038"/>
          <p14:tracePt t="4397" x="6799263" y="808038"/>
          <p14:tracePt t="4417" x="6807200" y="808038"/>
          <p14:tracePt t="4431" x="6815138" y="808038"/>
          <p14:tracePt t="4799" x="6824663" y="808038"/>
          <p14:tracePt t="4809" x="6850063" y="808038"/>
          <p14:tracePt t="4815" x="6858000" y="808038"/>
          <p14:tracePt t="4826" x="6865938" y="808038"/>
          <p14:tracePt t="7317" x="6875463" y="815975"/>
          <p14:tracePt t="7327" x="6875463" y="841375"/>
          <p14:tracePt t="7337" x="6858000" y="858838"/>
          <p14:tracePt t="7343" x="6840538" y="909638"/>
          <p14:tracePt t="7351" x="6824663" y="942975"/>
          <p14:tracePt t="7362" x="6789738" y="1003300"/>
          <p14:tracePt t="7367" x="6756400" y="1054100"/>
          <p14:tracePt t="7377" x="6731000" y="1087438"/>
          <p14:tracePt t="7382" x="6705600" y="1138238"/>
          <p14:tracePt t="7392" x="6680200" y="1189038"/>
          <p14:tracePt t="7403" x="6654800" y="1223963"/>
          <p14:tracePt t="7409" x="6627813" y="1274763"/>
          <p14:tracePt t="7417" x="6594475" y="1325563"/>
          <p14:tracePt t="7426" x="6569075" y="1360488"/>
          <p14:tracePt t="7433" x="6526213" y="1411288"/>
          <p14:tracePt t="7443" x="6492875" y="1452563"/>
          <p14:tracePt t="7449" x="6450013" y="1477963"/>
          <p14:tracePt t="7459" x="6399213" y="1504950"/>
          <p14:tracePt t="7465" x="6348413" y="1546225"/>
          <p14:tracePt t="7476" x="6262688" y="1597025"/>
          <p14:tracePt t="7483" x="6186488" y="1649413"/>
          <p14:tracePt t="7487" x="6092825" y="1682750"/>
          <p14:tracePt t="7499" x="6016625" y="1725613"/>
          <p14:tracePt t="7503" x="5940425" y="1758950"/>
          <p14:tracePt t="7515" x="5854700" y="1784350"/>
          <p14:tracePt t="7526" x="5778500" y="1809750"/>
          <p14:tracePt t="7532" x="5719763" y="1809750"/>
          <p14:tracePt t="7543" x="5600700" y="1827213"/>
          <p14:tracePt t="7553" x="5583238" y="1827213"/>
          <p14:tracePt t="7565" x="5540375" y="1827213"/>
          <p14:tracePt t="7569" x="5507038" y="1827213"/>
          <p14:tracePt t="7581" x="5472113" y="1827213"/>
          <p14:tracePt t="7582" x="5430838" y="1827213"/>
          <p14:tracePt t="7593" x="5380038" y="1793875"/>
          <p14:tracePt t="7605" x="5302250" y="1751013"/>
          <p14:tracePt t="7609" x="5226050" y="1708150"/>
          <p14:tracePt t="7619" x="5124450" y="1657350"/>
          <p14:tracePt t="7626" x="5030788" y="1589088"/>
          <p14:tracePt t="7633" x="4962525" y="1546225"/>
          <p14:tracePt t="7648" x="4886325" y="1495425"/>
          <p14:tracePt t="7650" x="4852988" y="1452563"/>
          <p14:tracePt t="7659" x="4802188" y="1411288"/>
          <p14:tracePt t="7665" x="4759325" y="1376363"/>
          <p14:tracePt t="7676" x="4733925" y="1333500"/>
          <p14:tracePt t="7685" x="4716463" y="1325563"/>
          <p14:tracePt t="7693" x="4699000" y="1300163"/>
          <p14:tracePt t="7699" x="4691063" y="1266825"/>
          <p14:tracePt t="7705" x="4691063" y="1257300"/>
          <p14:tracePt t="7725" x="4683125" y="1249363"/>
          <p14:tracePt t="8047" x="4683125" y="1241425"/>
          <p14:tracePt t="8057" x="4683125" y="1231900"/>
          <p14:tracePt t="8063" x="4683125" y="1189038"/>
          <p14:tracePt t="8077" x="4683125" y="1112838"/>
          <p14:tracePt t="8093" x="4683125" y="1087438"/>
          <p14:tracePt t="8099" x="4683125" y="1054100"/>
          <p14:tracePt t="8103" x="4683125" y="1044575"/>
          <p14:tracePt t="8115" x="4683125" y="1036638"/>
          <p14:tracePt t="8117" x="4683125" y="1028700"/>
          <p14:tracePt t="8583" x="4683125" y="1011238"/>
          <p14:tracePt t="8587" x="4683125" y="1003300"/>
          <p14:tracePt t="8769" x="4683125" y="993775"/>
          <p14:tracePt t="8779" x="4683125" y="977900"/>
          <p14:tracePt t="8793" x="4665663" y="960438"/>
          <p14:tracePt t="8799" x="4665663" y="935038"/>
          <p14:tracePt t="8819" x="4665663" y="925513"/>
          <p14:tracePt t="8826" x="4665663" y="917575"/>
          <p14:tracePt t="8835" x="4657725" y="909638"/>
          <p14:tracePt t="8955" x="4657725" y="935038"/>
          <p14:tracePt t="8961" x="4657725" y="977900"/>
          <p14:tracePt t="8971" x="4657725" y="1036638"/>
          <p14:tracePt t="8981" x="4665663" y="1130300"/>
          <p14:tracePt t="8993" x="4665663" y="1198563"/>
          <p14:tracePt t="8996" x="4665663" y="1300163"/>
          <p14:tracePt t="9001" x="4665663" y="1411288"/>
          <p14:tracePt t="9011" x="4665663" y="1520825"/>
          <p14:tracePt t="9021" x="4665663" y="1674813"/>
          <p14:tracePt t="9027" x="4665663" y="1835150"/>
          <p14:tracePt t="9037" x="4665663" y="2005013"/>
          <p14:tracePt t="9042" x="4665663" y="2174875"/>
          <p14:tracePt t="9051" x="4665663" y="2354263"/>
          <p14:tracePt t="9062" x="4665663" y="2498725"/>
          <p14:tracePt t="9067" x="4665663" y="2668588"/>
          <p14:tracePt t="9076" x="4665663" y="2838450"/>
          <p14:tracePt t="9082" x="4665663" y="3016250"/>
          <p14:tracePt t="9093" x="4665663" y="3170238"/>
          <p14:tracePt t="9101" x="4683125" y="3330575"/>
          <p14:tracePt t="9109" x="4691063" y="3467100"/>
          <p14:tracePt t="9117" x="4716463" y="3594100"/>
          <p14:tracePt t="9126" x="4724400" y="3713163"/>
          <p14:tracePt t="9133" x="4749800" y="3824288"/>
          <p14:tracePt t="9143" x="4759325" y="3925888"/>
          <p14:tracePt t="9149" x="4775200" y="4027488"/>
          <p14:tracePt t="9159" x="4792663" y="4113213"/>
          <p14:tracePt t="9166" x="4818063" y="4189413"/>
          <p14:tracePt t="9176" x="4827588" y="4265613"/>
          <p14:tracePt t="9181" x="4835525" y="4325938"/>
          <p14:tracePt t="9192" x="4843463" y="4368800"/>
          <p14:tracePt t="9199" x="4843463" y="4427538"/>
          <p14:tracePt t="9203" x="4843463" y="4470400"/>
          <p14:tracePt t="9215" x="4843463" y="4503738"/>
          <p14:tracePt t="9219" x="4843463" y="4554538"/>
          <p14:tracePt t="9231" x="4843463" y="4597400"/>
          <p14:tracePt t="9242" x="4843463" y="4640263"/>
          <p14:tracePt t="9247" x="4852988" y="4691063"/>
          <p14:tracePt t="9255" x="4852988" y="4733925"/>
          <p14:tracePt t="9259" x="4852988" y="4775200"/>
          <p14:tracePt t="9269" x="4860925" y="4835525"/>
          <p14:tracePt t="9281" x="4860925" y="4878388"/>
          <p14:tracePt t="9285" x="4868863" y="4929188"/>
          <p14:tracePt t="9296" x="4868863" y="4997450"/>
          <p14:tracePt t="9299" x="4868863" y="5056188"/>
          <p14:tracePt t="9309" x="4868863" y="5116513"/>
          <p14:tracePt t="9319" x="4868863" y="5167313"/>
          <p14:tracePt t="9325" x="4868863" y="5243513"/>
          <p14:tracePt t="9335" x="4868863" y="5311775"/>
          <p14:tracePt t="9342" x="4868863" y="5353050"/>
          <p14:tracePt t="9349" x="4868863" y="5430838"/>
          <p14:tracePt t="9359" x="4868863" y="5489575"/>
          <p14:tracePt t="9365" x="4868863" y="5540375"/>
          <p14:tracePt t="9376" x="4868863" y="5600700"/>
          <p14:tracePt t="9381" x="4868863" y="5641975"/>
          <p14:tracePt t="9393" x="4868863" y="5702300"/>
          <p14:tracePt t="9401" x="4868863" y="5745163"/>
          <p14:tracePt t="9405" x="4868863" y="5788025"/>
          <p14:tracePt t="9415" x="4868863" y="5838825"/>
          <p14:tracePt t="9421" x="4868863" y="5880100"/>
          <p14:tracePt t="9431" x="4868863" y="5922963"/>
          <p14:tracePt t="9443" x="4886325" y="5983288"/>
          <p14:tracePt t="9445" x="4894263" y="6024563"/>
          <p14:tracePt t="9455" x="4903788" y="6042025"/>
          <p14:tracePt t="9462" x="4903788" y="6067425"/>
          <p14:tracePt t="9471" x="4903788" y="6092825"/>
          <p14:tracePt t="9481" x="4903788" y="6110288"/>
          <p14:tracePt t="9487" x="4903788" y="6135688"/>
          <p14:tracePt t="9498" x="4903788" y="6161088"/>
          <p14:tracePt t="9501" x="4903788" y="6186488"/>
          <p14:tracePt t="9512" x="4911725" y="6221413"/>
          <p14:tracePt t="9521" x="4919663" y="6254750"/>
          <p14:tracePt t="9527" x="4919663" y="6288088"/>
          <p14:tracePt t="9537" x="4919663" y="6313488"/>
          <p14:tracePt t="9542" x="4929188" y="6365875"/>
          <p14:tracePt t="9551" x="4929188" y="6373813"/>
          <p14:tracePt t="9647" x="4911725" y="6381750"/>
          <p14:tracePt t="9653" x="4903788" y="6381750"/>
          <p14:tracePt t="9663" x="4852988" y="6391275"/>
          <p14:tracePt t="9676" x="4835525" y="6399213"/>
          <p14:tracePt t="9676" x="4792663" y="6399213"/>
          <p14:tracePt t="9687" x="4741863" y="6407150"/>
          <p14:tracePt t="9693" x="4724400" y="6416675"/>
          <p14:tracePt t="9703" x="4665663" y="6424613"/>
          <p14:tracePt t="9714" x="4597400" y="6424613"/>
          <p14:tracePt t="9717" x="4478338" y="6432550"/>
          <p14:tracePt t="9731" x="4351338" y="6432550"/>
          <p14:tracePt t="9733" x="4240213" y="6432550"/>
          <p14:tracePt t="9743" x="4130675" y="6432550"/>
          <p14:tracePt t="9753" x="4019550" y="6432550"/>
          <p14:tracePt t="9759" x="3917950" y="6432550"/>
          <p14:tracePt t="9769" x="3816350" y="6432550"/>
          <p14:tracePt t="9776" x="3687763" y="6432550"/>
          <p14:tracePt t="9783" x="3535363" y="6432550"/>
          <p14:tracePt t="9793" x="3390900" y="6407150"/>
          <p14:tracePt t="9799" x="3211513" y="6373813"/>
          <p14:tracePt t="9809" x="3025775" y="6356350"/>
          <p14:tracePt t="9815" x="2838450" y="6330950"/>
          <p14:tracePt t="9826" x="2617788" y="6297613"/>
          <p14:tracePt t="9835" x="2447925" y="6262688"/>
          <p14:tracePt t="9842" x="2286000" y="6237288"/>
          <p14:tracePt t="9849" x="2098675" y="6221413"/>
          <p14:tracePt t="9855" x="1946275" y="6211888"/>
          <p14:tracePt t="9865" x="1766888" y="6194425"/>
          <p14:tracePt t="9875" x="1589088" y="6186488"/>
          <p14:tracePt t="9881" x="1436688" y="6186488"/>
          <p14:tracePt t="9892" x="1308100" y="6186488"/>
          <p14:tracePt t="9896" x="1198563" y="6186488"/>
          <p14:tracePt t="9905" x="1096963" y="6186488"/>
          <p14:tracePt t="9915" x="985838" y="6186488"/>
          <p14:tracePt t="9921" x="900113" y="6186488"/>
          <p14:tracePt t="9931" x="781050" y="6186488"/>
          <p14:tracePt t="9935" x="688975" y="6186488"/>
          <p14:tracePt t="9946" x="611188" y="6186488"/>
          <p14:tracePt t="9955" x="527050" y="6186488"/>
          <p14:tracePt t="9962" x="458788" y="6186488"/>
          <p14:tracePt t="9971" x="400050" y="6186488"/>
          <p14:tracePt t="9976" x="314325" y="6186488"/>
          <p14:tracePt t="9985" x="246063" y="6186488"/>
          <p14:tracePt t="9997" x="161925" y="6186488"/>
          <p14:tracePt t="10008" x="85725" y="6186488"/>
          <p14:tracePt t="10010" x="17463" y="6186488"/>
          <p14:tracePt t="10267" x="68263" y="6135688"/>
          <p14:tracePt t="10274" x="76200" y="6127750"/>
          <p14:tracePt t="10283" x="93663" y="6127750"/>
          <p14:tracePt t="10309" x="101600" y="6118225"/>
          <p14:tracePt t="10314" x="101600" y="6102350"/>
          <p14:tracePt t="10326" x="101600" y="6067425"/>
          <p14:tracePt t="10331" x="101600" y="6042025"/>
          <p14:tracePt t="10342" x="101600" y="6016625"/>
          <p14:tracePt t="10349" x="101600" y="5973763"/>
          <p14:tracePt t="10353" x="101600" y="5948363"/>
          <p14:tracePt t="10365" x="101600" y="5915025"/>
          <p14:tracePt t="10369" x="101600" y="5864225"/>
          <p14:tracePt t="10381" x="76200" y="5770563"/>
          <p14:tracePt t="10392" x="50800" y="5659438"/>
          <p14:tracePt t="10397" x="25400" y="5532438"/>
          <p14:tracePt t="10405" x="17463" y="5387975"/>
          <p14:tracePt t="10842" x="263525" y="560388"/>
          <p14:tracePt t="10845" x="501650" y="577850"/>
          <p14:tracePt t="10853" x="714375" y="603250"/>
          <p14:tracePt t="10865" x="985838" y="620713"/>
          <p14:tracePt t="10869" x="1216025" y="620713"/>
          <p14:tracePt t="10881" x="1427163" y="636588"/>
          <p14:tracePt t="10885" x="1555750" y="636588"/>
          <p14:tracePt t="10895" x="1725613" y="636588"/>
          <p14:tracePt t="10905" x="1878013" y="646113"/>
          <p14:tracePt t="10909" x="2039938" y="654050"/>
          <p14:tracePt t="10919" x="2192338" y="654050"/>
          <p14:tracePt t="10926" x="2328863" y="671513"/>
          <p14:tracePt t="10935" x="2455863" y="671513"/>
          <p14:tracePt t="10948" x="2574925" y="671513"/>
          <p14:tracePt t="10949" x="2668588" y="671513"/>
          <p14:tracePt t="10959" x="2744788" y="679450"/>
          <p14:tracePt t="10965" x="2805113" y="688975"/>
          <p14:tracePt t="10976" x="2871788" y="688975"/>
          <p14:tracePt t="10985" x="2922588" y="696913"/>
          <p14:tracePt t="10993" x="2965450" y="704850"/>
          <p14:tracePt t="11001" x="3016250" y="714375"/>
          <p14:tracePt t="11005" x="3033713" y="722313"/>
          <p14:tracePt t="11015" x="3067050" y="730250"/>
          <p14:tracePt t="11026" x="3101975" y="739775"/>
          <p14:tracePt t="11032" x="3135313" y="747713"/>
          <p14:tracePt t="11043" x="3211513" y="773113"/>
          <p14:tracePt t="11045" x="3297238" y="781050"/>
          <p14:tracePt t="11055" x="3398838" y="815975"/>
          <p14:tracePt t="11065" x="3517900" y="849313"/>
          <p14:tracePt t="11071" x="3629025" y="909638"/>
          <p14:tracePt t="11081" x="3738563" y="960438"/>
          <p14:tracePt t="11087" x="3824288" y="985838"/>
          <p14:tracePt t="11099" x="3925888" y="1044575"/>
          <p14:tracePt t="11109" x="4037013" y="1096963"/>
          <p14:tracePt t="11111" x="4113213" y="1130300"/>
          <p14:tracePt t="11121" x="4171950" y="1155700"/>
          <p14:tracePt t="11126" x="4189413" y="1173163"/>
          <p14:tracePt t="11137" x="4197350" y="1181100"/>
          <p14:tracePt t="11149" x="4232275" y="1189038"/>
          <p14:tracePt t="11299" x="4240213" y="1198563"/>
          <p14:tracePt t="11310" x="4257675" y="1198563"/>
          <p14:tracePt t="11325" x="4275138" y="1189038"/>
          <p14:tracePt t="11333" x="4291013" y="1181100"/>
          <p14:tracePt t="11343" x="4300538" y="1181100"/>
          <p14:tracePt t="11349" x="4316413" y="1173163"/>
          <p14:tracePt t="11359" x="4325938" y="1173163"/>
          <p14:tracePt t="11365" x="4341813" y="1163638"/>
          <p14:tracePt t="11376" x="4368800" y="1163638"/>
          <p14:tracePt t="11383" x="4384675" y="1163638"/>
          <p14:tracePt t="11392" x="4410075" y="1163638"/>
          <p14:tracePt t="11399" x="4435475" y="1163638"/>
          <p14:tracePt t="11403" x="4478338" y="1181100"/>
          <p14:tracePt t="11415" x="4503738" y="1189038"/>
          <p14:tracePt t="11426" x="4529138" y="1216025"/>
          <p14:tracePt t="11431" x="4564063" y="1257300"/>
          <p14:tracePt t="11443" x="4648200" y="1360488"/>
          <p14:tracePt t="11455" x="4665663" y="1385888"/>
          <p14:tracePt t="11465" x="4683125" y="1419225"/>
          <p14:tracePt t="11469" x="4699000" y="1477963"/>
          <p14:tracePt t="11481" x="4733925" y="1530350"/>
          <p14:tracePt t="11485" x="4749800" y="1589088"/>
          <p14:tracePt t="11498" x="4759325" y="1674813"/>
          <p14:tracePt t="11505" x="4767263" y="1733550"/>
          <p14:tracePt t="11509" x="4784725" y="1809750"/>
          <p14:tracePt t="11519" x="4784725" y="1870075"/>
          <p14:tracePt t="11525" x="4784725" y="1938338"/>
          <p14:tracePt t="11535" x="4784725" y="2005013"/>
          <p14:tracePt t="11547" x="4784725" y="2055813"/>
          <p14:tracePt t="11551" x="4792663" y="2098675"/>
          <p14:tracePt t="11561" x="4792663" y="2159000"/>
          <p14:tracePt t="11565" x="4792663" y="2217738"/>
          <p14:tracePt t="11576" x="4802188" y="2286000"/>
          <p14:tracePt t="11585" x="4810125" y="2344738"/>
          <p14:tracePt t="11593" x="4810125" y="2422525"/>
          <p14:tracePt t="11601" x="4818063" y="2463800"/>
          <p14:tracePt t="11605" x="4818063" y="2532063"/>
          <p14:tracePt t="11615" x="4818063" y="2608263"/>
          <p14:tracePt t="11626" x="4827588" y="2651125"/>
          <p14:tracePt t="11631" x="4827588" y="2727325"/>
          <p14:tracePt t="11643" x="4843463" y="2787650"/>
          <p14:tracePt t="11649" x="4852988" y="2871788"/>
          <p14:tracePt t="11659" x="4860925" y="2940050"/>
          <p14:tracePt t="11667" x="4860925" y="3016250"/>
          <p14:tracePt t="11671" x="4860925" y="3084513"/>
          <p14:tracePt t="11681" x="4860925" y="3170238"/>
          <p14:tracePt t="11685" x="4860925" y="3246438"/>
          <p14:tracePt t="11698" x="4860925" y="3330575"/>
          <p14:tracePt t="11709" x="4860925" y="3416300"/>
          <p14:tracePt t="11710" x="4810125" y="3535363"/>
          <p14:tracePt t="11721" x="4767263" y="3654425"/>
          <p14:tracePt t="11726" x="4716463" y="3798888"/>
          <p14:tracePt t="11737" x="4630738" y="3960813"/>
          <p14:tracePt t="11748" x="4546600" y="4146550"/>
          <p14:tracePt t="11751" x="4445000" y="4341813"/>
          <p14:tracePt t="11762" x="4368800" y="4529138"/>
          <p14:tracePt t="11767" x="4308475" y="4683125"/>
          <p14:tracePt t="11776" x="4275138" y="4802188"/>
          <p14:tracePt t="11787" x="4240213" y="4911725"/>
          <p14:tracePt t="11792" x="4206875" y="4987925"/>
          <p14:tracePt t="11803" x="4197350" y="5048250"/>
          <p14:tracePt t="11809" x="4189413" y="5081588"/>
          <p14:tracePt t="11817" x="4171950" y="5116513"/>
          <p14:tracePt t="11827" x="4164013" y="5149850"/>
          <p14:tracePt t="11899" x="4164013" y="5116513"/>
          <p14:tracePt t="11903" x="4164013" y="5091113"/>
          <p14:tracePt t="11913" x="4164013" y="5081588"/>
          <p14:tracePt t="11919" x="4164013" y="5038725"/>
          <p14:tracePt t="11931" x="4164013" y="4979988"/>
          <p14:tracePt t="11943" x="4164013" y="4852988"/>
          <p14:tracePt t="11953" x="4164013" y="4775200"/>
          <p14:tracePt t="11959" x="4164013" y="4708525"/>
          <p14:tracePt t="11969" x="4164013" y="4640263"/>
          <p14:tracePt t="11981" x="4164013" y="4579938"/>
          <p14:tracePt t="11982" x="4164013" y="4503738"/>
          <p14:tracePt t="11995" x="4164013" y="4452938"/>
          <p14:tracePt t="11999" x="4164013" y="4376738"/>
          <p14:tracePt t="12009" x="4164013" y="4333875"/>
          <p14:tracePt t="12019" x="4164013" y="4275138"/>
          <p14:tracePt t="12026" x="4164013" y="4224338"/>
          <p14:tracePt t="12033" x="4164013" y="4164013"/>
          <p14:tracePt t="12042" x="4164013" y="4121150"/>
          <p14:tracePt t="12049" x="4164013" y="4087813"/>
          <p14:tracePt t="12059" x="4164013" y="4062413"/>
          <p14:tracePt t="12065" x="4164013" y="4027488"/>
          <p14:tracePt t="12075" x="4156075" y="4002088"/>
          <p14:tracePt t="12081" x="4146550" y="3968750"/>
          <p14:tracePt t="12092" x="4130675" y="3943350"/>
          <p14:tracePt t="12099" x="4113213" y="3900488"/>
          <p14:tracePt t="12105" x="4079875" y="3857625"/>
          <p14:tracePt t="12115" x="4062413" y="3832225"/>
          <p14:tracePt t="12119" x="4044950" y="3816350"/>
          <p14:tracePt t="12131" x="4027488" y="3798888"/>
          <p14:tracePt t="12142" x="3994150" y="3773488"/>
          <p14:tracePt t="12148" x="3968750" y="3748088"/>
          <p14:tracePt t="12154" x="3943350" y="3730625"/>
          <p14:tracePt t="12162" x="3917950" y="3713163"/>
          <p14:tracePt t="12171" x="3908425" y="3697288"/>
          <p14:tracePt t="12181" x="3892550" y="3687763"/>
          <p14:tracePt t="12185" x="3883025" y="3662363"/>
          <p14:tracePt t="12196" x="3883025" y="3629025"/>
          <p14:tracePt t="12201" x="3875088" y="3603625"/>
          <p14:tracePt t="12212" x="3875088" y="3560763"/>
          <p14:tracePt t="12221" x="3867150" y="3527425"/>
          <p14:tracePt t="12225" x="3867150" y="3502025"/>
          <p14:tracePt t="12235" x="3867150" y="3459163"/>
          <p14:tracePt t="12243" x="3867150" y="3355975"/>
          <p14:tracePt t="12251" x="3867150" y="3254375"/>
          <p14:tracePt t="12262" x="3867150" y="3144838"/>
          <p14:tracePt t="12267" x="3867150" y="3016250"/>
          <p14:tracePt t="12276" x="3867150" y="2906713"/>
          <p14:tracePt t="12281" x="3867150" y="2805113"/>
          <p14:tracePt t="12293" x="3867150" y="2693988"/>
          <p14:tracePt t="12301" x="3857625" y="2608263"/>
          <p14:tracePt t="12309" x="3857625" y="2506663"/>
          <p14:tracePt t="12317" x="3841750" y="2422525"/>
          <p14:tracePt t="12321" x="3824288" y="2344738"/>
          <p14:tracePt t="12332" x="3816350" y="2278063"/>
          <p14:tracePt t="12343" x="3816350" y="2217738"/>
          <p14:tracePt t="12348" x="3816350" y="2159000"/>
          <p14:tracePt t="12359" x="3816350" y="2090738"/>
          <p14:tracePt t="12365" x="3816350" y="2039938"/>
          <p14:tracePt t="12375" x="3816350" y="1997075"/>
          <p14:tracePt t="12381" x="3816350" y="1971675"/>
          <p14:tracePt t="12386" x="3816350" y="1938338"/>
          <p14:tracePt t="12398" x="3824288" y="1920875"/>
          <p14:tracePt t="12403" x="3832225" y="1911350"/>
          <p14:tracePt t="12415" x="3841750" y="1911350"/>
          <p14:tracePt t="12426" x="3857625" y="1895475"/>
          <p14:tracePt t="12426" x="3892550" y="1885950"/>
          <p14:tracePt t="12437" x="3917950" y="1885950"/>
          <p14:tracePt t="12453" x="3935413" y="1878013"/>
          <p14:tracePt t="12495" x="3951288" y="1860550"/>
          <p14:tracePt t="12503" x="3960813" y="1860550"/>
          <p14:tracePt t="12514" x="3960813" y="1844675"/>
          <p14:tracePt t="12518" x="3976688" y="1819275"/>
          <p14:tracePt t="12531" x="3994150" y="1809750"/>
          <p14:tracePt t="12532" x="4011613" y="1801813"/>
          <p14:tracePt t="12543" x="4019550" y="1784350"/>
          <p14:tracePt t="12553" x="4037013" y="1758950"/>
          <p14:tracePt t="12559" x="4044950" y="1751013"/>
          <p14:tracePt t="12569" x="4070350" y="1733550"/>
          <p14:tracePt t="12582" x="4070350" y="1725613"/>
          <p14:tracePt t="12582" x="4070350" y="1716088"/>
          <p14:tracePt t="12593" x="4070350" y="1708150"/>
          <p14:tracePt t="12619" x="4070350" y="1700213"/>
          <p14:tracePt t="12646" x="4070350" y="1690688"/>
          <p14:tracePt t="12655" x="4070350" y="1682750"/>
          <p14:tracePt t="12659" x="4070350" y="1674813"/>
          <p14:tracePt t="12669" x="4070350" y="1657350"/>
          <p14:tracePt t="12675" x="4052888" y="1639888"/>
          <p14:tracePt t="12685" x="4037013" y="1622425"/>
          <p14:tracePt t="12697" x="4027488" y="1622425"/>
          <p14:tracePt t="12701" x="4002088" y="1589088"/>
          <p14:tracePt t="12712" x="3986213" y="1581150"/>
          <p14:tracePt t="12715" x="3943350" y="1546225"/>
          <p14:tracePt t="12726" x="3917950" y="1520825"/>
          <p14:tracePt t="12735" x="3883025" y="1504950"/>
          <p14:tracePt t="12742" x="3832225" y="1477963"/>
          <p14:tracePt t="12751" x="3798888" y="1462088"/>
          <p14:tracePt t="12755" x="3738563" y="1452563"/>
          <p14:tracePt t="12765" x="3687763" y="1436688"/>
          <p14:tracePt t="12775" x="3662363" y="1436688"/>
          <p14:tracePt t="12781" x="3619500" y="1427163"/>
          <p14:tracePt t="12793" x="3586163" y="1419225"/>
          <p14:tracePt t="12796" x="3527425" y="1385888"/>
          <p14:tracePt t="12805" x="3475038" y="1368425"/>
          <p14:tracePt t="12815" x="3433763" y="1350963"/>
          <p14:tracePt t="12821" x="3382963" y="1333500"/>
          <p14:tracePt t="12831" x="3330575" y="1308100"/>
          <p14:tracePt t="12837" x="3289300" y="1300163"/>
          <p14:tracePt t="12848" x="3254375" y="1282700"/>
          <p14:tracePt t="12859" x="3203575" y="1266825"/>
          <p14:tracePt t="12860" x="3160713" y="1249363"/>
          <p14:tracePt t="12871" x="3127375" y="1241425"/>
          <p14:tracePt t="12876" x="3076575" y="1216025"/>
          <p14:tracePt t="12887" x="3041650" y="1198563"/>
          <p14:tracePt t="12898" x="3016250" y="1189038"/>
          <p14:tracePt t="12901" x="2990850" y="1181100"/>
          <p14:tracePt t="12912" x="2965450" y="1181100"/>
          <p14:tracePt t="12917" x="2940050" y="1181100"/>
          <p14:tracePt t="12926" x="2906713" y="1173163"/>
          <p14:tracePt t="12937" x="2871788" y="1147763"/>
          <p14:tracePt t="12943" x="2846388" y="1147763"/>
          <p14:tracePt t="12953" x="2805113" y="1138238"/>
          <p14:tracePt t="12959" x="2762250" y="1122363"/>
          <p14:tracePt t="12967" x="2727325" y="1112838"/>
          <p14:tracePt t="12976" x="2676525" y="1104900"/>
          <p14:tracePt t="12994" x="2600325" y="1087438"/>
          <p14:tracePt t="12999" x="2549525" y="1069975"/>
          <p14:tracePt t="13009" x="2506663" y="1062038"/>
          <p14:tracePt t="13017" x="2447925" y="1062038"/>
          <p14:tracePt t="13026" x="2405063" y="1062038"/>
          <p14:tracePt t="13033" x="2344738" y="1062038"/>
          <p14:tracePt t="13037" x="2303463" y="1062038"/>
          <p14:tracePt t="13049" x="2235200" y="1062038"/>
          <p14:tracePt t="13059" x="2174875" y="1062038"/>
          <p14:tracePt t="13065" x="2116138" y="1062038"/>
          <p14:tracePt t="13075" x="2073275" y="1062038"/>
          <p14:tracePt t="13081" x="2030413" y="1062038"/>
          <p14:tracePt t="13093" x="1989138" y="1062038"/>
          <p14:tracePt t="13099" x="1928813" y="1062038"/>
          <p14:tracePt t="13103" x="1870075" y="1062038"/>
          <p14:tracePt t="13115" x="1784350" y="1069975"/>
          <p14:tracePt t="13119" x="1725613" y="1087438"/>
          <p14:tracePt t="13131" x="1631950" y="1104900"/>
          <p14:tracePt t="13143" x="1504950" y="1130300"/>
          <p14:tracePt t="13153" x="1452563" y="1138238"/>
          <p14:tracePt t="13160" x="1393825" y="1147763"/>
          <p14:tracePt t="13169" x="1360488" y="1155700"/>
          <p14:tracePt t="13181" x="1325563" y="1173163"/>
          <p14:tracePt t="13185" x="1282700" y="1181100"/>
          <p14:tracePt t="13195" x="1249363" y="1206500"/>
          <p14:tracePt t="13199" x="1206500" y="1223963"/>
          <p14:tracePt t="13209" x="1173163" y="1241425"/>
          <p14:tracePt t="13219" x="1155700" y="1257300"/>
          <p14:tracePt t="13225" x="1138238" y="1266825"/>
          <p14:tracePt t="13235" x="1112838" y="1282700"/>
          <p14:tracePt t="13242" x="1104900" y="1292225"/>
          <p14:tracePt t="13249" x="1096963" y="1300163"/>
          <p14:tracePt t="13259" x="1079500" y="1317625"/>
          <p14:tracePt t="13265" x="1062038" y="1333500"/>
          <p14:tracePt t="13275" x="1019175" y="1360488"/>
          <p14:tracePt t="13282" x="1011238" y="1385888"/>
          <p14:tracePt t="13293" x="993775" y="1401763"/>
          <p14:tracePt t="13301" x="985838" y="1411288"/>
          <p14:tracePt t="13305" x="977900" y="1419225"/>
          <p14:tracePt t="13315" x="977900" y="1444625"/>
          <p14:tracePt t="13321" x="977900" y="1477963"/>
          <p14:tracePt t="13331" x="952500" y="1538288"/>
          <p14:tracePt t="13343" x="952500" y="1563688"/>
          <p14:tracePt t="13345" x="935038" y="1606550"/>
          <p14:tracePt t="13355" x="892175" y="1657350"/>
          <p14:tracePt t="13362" x="884238" y="1690688"/>
          <p14:tracePt t="13371" x="866775" y="1751013"/>
          <p14:tracePt t="13382" x="849313" y="1784350"/>
          <p14:tracePt t="13387" x="841375" y="1819275"/>
          <p14:tracePt t="13398" x="815975" y="1885950"/>
          <p14:tracePt t="13401" x="808038" y="1911350"/>
          <p14:tracePt t="13413" x="790575" y="1963738"/>
          <p14:tracePt t="13421" x="781050" y="2005013"/>
          <p14:tracePt t="13426" x="765175" y="2073275"/>
          <p14:tracePt t="13437" x="755650" y="2108200"/>
          <p14:tracePt t="13442" x="755650" y="2149475"/>
          <p14:tracePt t="13451" x="739775" y="2184400"/>
          <p14:tracePt t="13462" x="739775" y="2227263"/>
          <p14:tracePt t="13467" x="730250" y="2252663"/>
          <p14:tracePt t="13477" x="730250" y="2268538"/>
          <p14:tracePt t="13481" x="730250" y="2303463"/>
          <p14:tracePt t="13493" x="730250" y="2344738"/>
          <p14:tracePt t="13503" x="730250" y="2379663"/>
          <p14:tracePt t="13509" x="730250" y="2422525"/>
          <p14:tracePt t="13517" x="730250" y="2463800"/>
          <p14:tracePt t="13520" x="730250" y="2498725"/>
          <p14:tracePt t="13533" x="730250" y="2524125"/>
          <p14:tracePt t="13542" x="730250" y="2566988"/>
          <p14:tracePt t="13548" x="730250" y="2600325"/>
          <p14:tracePt t="13559" x="730250" y="2633663"/>
          <p14:tracePt t="13565" x="730250" y="2668588"/>
          <p14:tracePt t="13576" x="739775" y="2711450"/>
          <p14:tracePt t="13583" x="755650" y="2736850"/>
          <p14:tracePt t="13587" x="755650" y="2744788"/>
          <p14:tracePt t="13598" x="781050" y="2778125"/>
          <p14:tracePt t="13603" x="798513" y="2820988"/>
          <p14:tracePt t="13615" x="833438" y="2855913"/>
          <p14:tracePt t="13626" x="874713" y="2881313"/>
          <p14:tracePt t="13631" x="917575" y="2906713"/>
          <p14:tracePt t="13643" x="993775" y="2949575"/>
          <p14:tracePt t="13653" x="1044575" y="2982913"/>
          <p14:tracePt t="13665" x="1104900" y="3000375"/>
          <p14:tracePt t="13669" x="1181100" y="3016250"/>
          <p14:tracePt t="13681" x="1249363" y="3041650"/>
          <p14:tracePt t="13682" x="1325563" y="3076575"/>
          <p14:tracePt t="13693" x="1419225" y="3109913"/>
          <p14:tracePt t="13703" x="1504950" y="3127375"/>
          <p14:tracePt t="13709" x="1606550" y="3152775"/>
          <p14:tracePt t="13719" x="1708150" y="3160713"/>
          <p14:tracePt t="13726" x="1793875" y="3186113"/>
          <p14:tracePt t="13735" x="1870075" y="3195638"/>
          <p14:tracePt t="13748" x="1954213" y="3203575"/>
          <p14:tracePt t="13750" x="1997075" y="3211513"/>
          <p14:tracePt t="13759" x="2055813" y="3228975"/>
          <p14:tracePt t="13765" x="2108200" y="3228975"/>
          <p14:tracePt t="13776" x="2149475" y="3228975"/>
          <p14:tracePt t="13785" x="2192338" y="3228975"/>
          <p14:tracePt t="13792" x="2227263" y="3228975"/>
          <p14:tracePt t="13799" x="2278063" y="3228975"/>
          <p14:tracePt t="13805" x="2319338" y="3228975"/>
          <p14:tracePt t="13815" x="2362200" y="3228975"/>
          <p14:tracePt t="13825" x="2397125" y="3228975"/>
          <p14:tracePt t="13831" x="2430463" y="3228975"/>
          <p14:tracePt t="13843" x="2463800" y="3228975"/>
          <p14:tracePt t="13846" x="2489200" y="3228975"/>
          <p14:tracePt t="13855" x="2516188" y="3228975"/>
          <p14:tracePt t="13865" x="2557463" y="3228975"/>
          <p14:tracePt t="13869" x="2600325" y="3221038"/>
          <p14:tracePt t="13881" x="2676525" y="3221038"/>
          <p14:tracePt t="13885" x="2744788" y="3221038"/>
          <p14:tracePt t="13895" x="2846388" y="3221038"/>
          <p14:tracePt t="13905" x="2949575" y="3221038"/>
          <p14:tracePt t="13911" x="3016250" y="3221038"/>
          <p14:tracePt t="13921" x="3084513" y="3221038"/>
          <p14:tracePt t="13925" x="3160713" y="3221038"/>
          <p14:tracePt t="13935" x="3203575" y="3221038"/>
          <p14:tracePt t="13946" x="3246438" y="3221038"/>
          <p14:tracePt t="13951" x="3289300" y="3221038"/>
          <p14:tracePt t="13962" x="3322638" y="3221038"/>
          <p14:tracePt t="13967" x="3355975" y="3221038"/>
          <p14:tracePt t="13976" x="3373438" y="3221038"/>
          <p14:tracePt t="13993" x="3433763" y="3221038"/>
          <p14:tracePt t="14001" x="3449638" y="3221038"/>
          <p14:tracePt t="14009" x="3467100" y="3211513"/>
          <p14:tracePt t="14017" x="3484563" y="3203575"/>
          <p14:tracePt t="14026" x="3492500" y="3195638"/>
          <p14:tracePt t="14032" x="3502025" y="3195638"/>
          <p14:tracePt t="14042" x="3517900" y="3178175"/>
          <p14:tracePt t="14048" x="3543300" y="3178175"/>
          <p14:tracePt t="14059" x="3543300" y="3170238"/>
          <p14:tracePt t="14067" x="3560763" y="3160713"/>
          <p14:tracePt t="14071" x="3578225" y="3152775"/>
          <p14:tracePt t="14083" x="3611563" y="3119438"/>
          <p14:tracePt t="14093" x="3619500" y="3119438"/>
          <p14:tracePt t="14099" x="3654425" y="3109913"/>
          <p14:tracePt t="14109" x="3671888" y="3094038"/>
          <p14:tracePt t="14111" x="3679825" y="3094038"/>
          <p14:tracePt t="14126" x="3705225" y="3076575"/>
          <p14:tracePt t="14133" x="3713163" y="3076575"/>
          <p14:tracePt t="14137" x="3730625" y="3059113"/>
          <p14:tracePt t="14148" x="3738563" y="3051175"/>
          <p14:tracePt t="14159" x="3748088" y="3041650"/>
          <p14:tracePt t="14168" x="3763963" y="3033713"/>
          <p14:tracePt t="14176" x="3773488" y="3016250"/>
          <p14:tracePt t="14183" x="3781425" y="3008313"/>
          <p14:tracePt t="14193" x="3790950" y="2990850"/>
          <p14:tracePt t="14200" x="3798888" y="2982913"/>
          <p14:tracePt t="14209" x="3806825" y="2974975"/>
          <p14:tracePt t="14215" x="3816350" y="2974975"/>
          <p14:tracePt t="14225" x="3824288" y="2974975"/>
          <p14:tracePt t="14233" x="3841750" y="2957513"/>
          <p14:tracePt t="14242" x="3849688" y="2940050"/>
          <p14:tracePt t="14249" x="3883025" y="2922588"/>
          <p14:tracePt t="14253" x="3892550" y="2922588"/>
          <p14:tracePt t="14269" x="3900488" y="2922588"/>
          <p14:tracePt t="14275" x="3908425" y="2914650"/>
          <p14:tracePt t="14283" x="3925888" y="2897188"/>
          <p14:tracePt t="14292" x="3943350" y="2871788"/>
          <p14:tracePt t="14299" x="3968750" y="2855913"/>
          <p14:tracePt t="14309" x="3994150" y="2846388"/>
          <p14:tracePt t="14315" x="4002088" y="2838450"/>
          <p14:tracePt t="14326" x="4019550" y="2813050"/>
          <p14:tracePt t="14332" x="4037013" y="2787650"/>
          <p14:tracePt t="14342" x="4062413" y="2762250"/>
          <p14:tracePt t="14349" x="4079875" y="2736850"/>
          <p14:tracePt t="14365" x="4095750" y="2701925"/>
          <p14:tracePt t="14369" x="4095750" y="2676525"/>
          <p14:tracePt t="14381" x="4121150" y="2668588"/>
          <p14:tracePt t="14392" x="4130675" y="2660650"/>
          <p14:tracePt t="14399" x="4130675" y="2651125"/>
          <p14:tracePt t="14405" x="4130675" y="2643188"/>
          <p14:tracePt t="14415" x="4138613" y="2625725"/>
          <p14:tracePt t="14419" x="4146550" y="2608263"/>
          <p14:tracePt t="14442" x="4146550" y="2592388"/>
          <p14:tracePt t="14447" x="4146550" y="2582863"/>
          <p14:tracePt t="14459" x="4156075" y="2566988"/>
          <p14:tracePt t="14475" x="4156075" y="2557463"/>
          <p14:tracePt t="14481" x="4164013" y="2557463"/>
          <p14:tracePt t="14501" x="4164013" y="2549525"/>
          <p14:tracePt t="14512" x="4164013" y="2541588"/>
          <p14:tracePt t="14601" x="4164013" y="2532063"/>
          <p14:tracePt t="14608" x="4181475" y="2506663"/>
          <p14:tracePt t="14627" x="4181475" y="2498725"/>
          <p14:tracePt t="14631" x="4181475" y="2481263"/>
          <p14:tracePt t="14643" x="4181475" y="2473325"/>
          <p14:tracePt t="14649" x="4189413" y="2455863"/>
          <p14:tracePt t="14659" x="4197350" y="2430463"/>
          <p14:tracePt t="14669" x="4206875" y="2422525"/>
          <p14:tracePt t="14675" x="4206875" y="2387600"/>
          <p14:tracePt t="14683" x="4224338" y="2362200"/>
          <p14:tracePt t="14687" x="4232275" y="2336800"/>
          <p14:tracePt t="14698" x="4240213" y="2311400"/>
          <p14:tracePt t="14709" x="4265613" y="2243138"/>
          <p14:tracePt t="14715" x="4275138" y="2209800"/>
          <p14:tracePt t="14726" x="4275138" y="2166938"/>
          <p14:tracePt t="14731" x="4283075" y="2124075"/>
          <p14:tracePt t="14742" x="4283075" y="2065338"/>
          <p14:tracePt t="14749" x="4283075" y="2022475"/>
          <p14:tracePt t="14753" x="4283075" y="1979613"/>
          <p14:tracePt t="14765" x="4283075" y="1920875"/>
          <p14:tracePt t="14769" x="4283075" y="1885950"/>
          <p14:tracePt t="14781" x="4291013" y="1878013"/>
          <p14:tracePt t="14793" x="4291013" y="1827213"/>
          <p14:tracePt t="14805" x="4291013" y="1801813"/>
          <p14:tracePt t="14812" x="4291013" y="1784350"/>
          <p14:tracePt t="14821" x="4275138" y="1741488"/>
          <p14:tracePt t="14826" x="4249738" y="1725613"/>
          <p14:tracePt t="14838" x="4232275" y="1708150"/>
          <p14:tracePt t="14842" x="4214813" y="1690688"/>
          <p14:tracePt t="14851" x="4189413" y="1665288"/>
          <p14:tracePt t="14862" x="4156075" y="1649413"/>
          <p14:tracePt t="14867" x="4095750" y="1631950"/>
          <p14:tracePt t="14876" x="4079875" y="1614488"/>
          <p14:tracePt t="14881" x="4052888" y="1581150"/>
          <p14:tracePt t="14892" x="4027488" y="1563688"/>
          <p14:tracePt t="14901" x="4011613" y="1546225"/>
          <p14:tracePt t="14909" x="3994150" y="1538288"/>
          <p14:tracePt t="14919" x="3960813" y="1504950"/>
          <p14:tracePt t="14926" x="3943350" y="1495425"/>
          <p14:tracePt t="14933" x="3908425" y="1452563"/>
          <p14:tracePt t="14942" x="3892550" y="1444625"/>
          <p14:tracePt t="14949" x="3875088" y="1427163"/>
          <p14:tracePt t="14959" x="3841750" y="1411288"/>
          <p14:tracePt t="14965" x="3806825" y="1393825"/>
          <p14:tracePt t="14976" x="3756025" y="1360488"/>
          <p14:tracePt t="14982" x="3679825" y="1317625"/>
          <p14:tracePt t="14992" x="3603625" y="1300163"/>
          <p14:tracePt t="14999" x="3527425" y="1266825"/>
          <p14:tracePt t="15003" x="3424238" y="1241425"/>
          <p14:tracePt t="15016" x="3322638" y="1198563"/>
          <p14:tracePt t="15019" x="3221038" y="1147763"/>
          <p14:tracePt t="15030" x="3135313" y="1112838"/>
          <p14:tracePt t="15043" x="3059113" y="1096963"/>
          <p14:tracePt t="15046" x="2990850" y="1054100"/>
          <p14:tracePt t="15055" x="2932113" y="1019175"/>
          <p14:tracePt t="15059" x="2871788" y="1003300"/>
          <p14:tracePt t="15069" x="2820988" y="985838"/>
          <p14:tracePt t="15081" x="2787650" y="977900"/>
          <p14:tracePt t="15085" x="2778125" y="968375"/>
          <p14:tracePt t="15098" x="2752725" y="952500"/>
          <p14:tracePt t="15099" x="2727325" y="952500"/>
          <p14:tracePt t="15121" x="2719388" y="952500"/>
          <p14:tracePt t="15126" x="2711450" y="952500"/>
          <p14:tracePt t="15171" x="2701925" y="952500"/>
          <p14:tracePt t="15233" x="2701925" y="960438"/>
          <p14:tracePt t="15244" x="2701925" y="977900"/>
          <p14:tracePt t="15253" x="2701925" y="985838"/>
          <p14:tracePt t="15259" x="2711450" y="1011238"/>
          <p14:tracePt t="15267" x="2719388" y="1036638"/>
          <p14:tracePt t="15271" x="2719388" y="1054100"/>
          <p14:tracePt t="15283" x="2727325" y="1112838"/>
          <p14:tracePt t="15293" x="2736850" y="1189038"/>
          <p14:tracePt t="15299" x="2752725" y="1257300"/>
          <p14:tracePt t="15309" x="2752725" y="1343025"/>
          <p14:tracePt t="15315" x="2752725" y="1419225"/>
          <p14:tracePt t="15326" x="2752725" y="1504950"/>
          <p14:tracePt t="15333" x="2752725" y="1589088"/>
          <p14:tracePt t="15337" x="2736850" y="1657350"/>
          <p14:tracePt t="15348" x="2719388" y="1733550"/>
          <p14:tracePt t="15353" x="2693988" y="1809750"/>
          <p14:tracePt t="15364" x="2676525" y="1844675"/>
          <p14:tracePt t="15376" x="2660650" y="1895475"/>
          <p14:tracePt t="15381" x="2617788" y="1946275"/>
          <p14:tracePt t="15393" x="2549525" y="2022475"/>
          <p14:tracePt t="15403" x="2524125" y="2055813"/>
          <p14:tracePt t="15415" x="2473325" y="2098675"/>
          <p14:tracePt t="15419" x="2438400" y="2116138"/>
          <p14:tracePt t="15431" x="2387600" y="2141538"/>
          <p14:tracePt t="15432" x="2336800" y="2166938"/>
          <p14:tracePt t="15443" x="2278063" y="2192338"/>
          <p14:tracePt t="15453" x="2227263" y="2200275"/>
          <p14:tracePt t="15459" x="2166938" y="2217738"/>
          <p14:tracePt t="15469" x="2116138" y="2217738"/>
          <p14:tracePt t="15476" x="2014538" y="2217738"/>
          <p14:tracePt t="15485" x="1903413" y="2217738"/>
          <p14:tracePt t="15497" x="1784350" y="2217738"/>
          <p14:tracePt t="15499" x="1674813" y="2217738"/>
          <p14:tracePt t="15509" x="1589088" y="2217738"/>
          <p14:tracePt t="15515" x="1487488" y="2217738"/>
          <p14:tracePt t="15526" x="1436688" y="2217738"/>
          <p14:tracePt t="15535" x="1376363" y="2217738"/>
          <p14:tracePt t="15543" x="1343025" y="2217738"/>
          <p14:tracePt t="15549" x="1333500" y="2217738"/>
          <p14:tracePt t="15555" x="1317625" y="2217738"/>
          <p14:tracePt t="15585" x="1308100" y="2217738"/>
          <p14:tracePt t="15593" x="1308100" y="2227263"/>
          <p14:tracePt t="15601" x="1300163" y="2243138"/>
          <p14:tracePt t="15611" x="1274763" y="2243138"/>
          <p14:tracePt t="15615" x="1266825" y="2243138"/>
          <p14:tracePt t="15626" x="1257300" y="2243138"/>
          <p14:tracePt t="15635" x="1241425" y="2243138"/>
          <p14:tracePt t="15642" x="1231900" y="2243138"/>
          <p14:tracePt t="15651" x="1216025" y="2243138"/>
          <p14:tracePt t="15655" x="1198563" y="2243138"/>
          <p14:tracePt t="15675" x="1189038" y="2243138"/>
          <p14:tracePt t="15741" x="1181100" y="2243138"/>
          <p14:tracePt t="15751" x="1173163" y="2243138"/>
          <p14:tracePt t="15767" x="1163638" y="2243138"/>
          <p14:tracePt t="15771" x="1147763" y="2243138"/>
          <p14:tracePt t="15781" x="1130300" y="2243138"/>
          <p14:tracePt t="15787" x="1112838" y="2243138"/>
          <p14:tracePt t="15798" x="1112838" y="2235200"/>
          <p14:tracePt t="15809" x="1096963" y="2227263"/>
          <p14:tracePt t="15815" x="1079500" y="2217738"/>
          <p14:tracePt t="15893" x="1079500" y="2209800"/>
          <p14:tracePt t="15904" x="1079500" y="2192338"/>
          <p14:tracePt t="15907" x="1096963" y="2184400"/>
          <p14:tracePt t="15917" x="1104900" y="2184400"/>
          <p14:tracePt t="15926" x="1122363" y="2174875"/>
          <p14:tracePt t="15933" x="1163638" y="2166938"/>
          <p14:tracePt t="15943" x="1189038" y="2159000"/>
          <p14:tracePt t="15949" x="1223963" y="2149475"/>
          <p14:tracePt t="15959" x="1249363" y="2149475"/>
          <p14:tracePt t="15965" x="1274763" y="2149475"/>
          <p14:tracePt t="15975" x="1282700" y="2149475"/>
          <p14:tracePt t="15983" x="1292225" y="2149475"/>
          <p14:tracePt t="16109" x="1282700" y="2149475"/>
          <p14:tracePt t="16131" x="1274763" y="2149475"/>
          <p14:tracePt t="16281" x="1266825" y="2149475"/>
          <p14:tracePt t="16291" x="1257300" y="2149475"/>
          <p14:tracePt t="16309" x="1249363" y="2149475"/>
          <p14:tracePt t="16321" x="1241425" y="2149475"/>
          <p14:tracePt t="16337" x="1231900" y="2149475"/>
          <p14:tracePt t="16367" x="1223963" y="2149475"/>
          <p14:tracePt t="16397" x="1216025" y="2149475"/>
          <p14:tracePt t="16417" x="1206500" y="2159000"/>
          <p14:tracePt t="16433" x="1198563" y="2159000"/>
          <p14:tracePt t="16442" x="1189038" y="2159000"/>
          <p14:tracePt t="16448" x="1181100" y="2159000"/>
          <p14:tracePt t="16465" x="1173163" y="2159000"/>
          <p14:tracePt t="16735" x="1181100" y="2159000"/>
          <p14:tracePt t="16746" x="1189038" y="2159000"/>
          <p14:tracePt t="16749" x="1206500" y="2159000"/>
          <p14:tracePt t="16759" x="1216025" y="2159000"/>
          <p14:tracePt t="16771" x="1223963" y="2159000"/>
          <p14:tracePt t="16775" x="1249363" y="2159000"/>
          <p14:tracePt t="16785" x="1274763" y="2159000"/>
          <p14:tracePt t="16793" x="1300163" y="2159000"/>
          <p14:tracePt t="16801" x="1317625" y="2159000"/>
          <p14:tracePt t="16811" x="1350963" y="2159000"/>
          <p14:tracePt t="16815" x="1376363" y="2159000"/>
          <p14:tracePt t="16826" x="1401763" y="2159000"/>
          <p14:tracePt t="16831" x="1436688" y="2159000"/>
          <p14:tracePt t="16843" x="1495425" y="2159000"/>
          <p14:tracePt t="16851" x="1581150" y="2159000"/>
          <p14:tracePt t="16855" x="1665288" y="2159000"/>
          <p14:tracePt t="16867" x="1758950" y="2159000"/>
          <p14:tracePt t="16871" x="1870075" y="2159000"/>
          <p14:tracePt t="16881" x="1954213" y="2159000"/>
          <p14:tracePt t="16892" x="2039938" y="2166938"/>
          <p14:tracePt t="16898" x="2116138" y="2184400"/>
          <p14:tracePt t="16909" x="2166938" y="2184400"/>
          <p14:tracePt t="16911" x="2217738" y="2184400"/>
          <p14:tracePt t="16921" x="2243138" y="2184400"/>
          <p14:tracePt t="16931" x="2260600" y="2184400"/>
          <p14:tracePt t="16937" x="2286000" y="2184400"/>
          <p14:tracePt t="16948" x="2303463" y="2184400"/>
          <p14:tracePt t="16951" x="2328863" y="2184400"/>
          <p14:tracePt t="16964" x="2344738" y="2184400"/>
          <p14:tracePt t="16976" x="2371725" y="2184400"/>
          <p14:tracePt t="16994" x="2413000" y="2184400"/>
          <p14:tracePt t="17015" x="2430463" y="2184400"/>
          <p14:tracePt t="17017" x="2438400" y="2184400"/>
          <p14:tracePt t="17027" x="2455863" y="2184400"/>
          <p14:tracePt t="17033" x="2473325" y="2184400"/>
          <p14:tracePt t="17043" x="2489200" y="2174875"/>
          <p14:tracePt t="17053" x="2498725" y="2174875"/>
          <p14:tracePt t="17059" x="2498725" y="2166938"/>
          <p14:tracePt t="17069" x="2532063" y="2166938"/>
          <p14:tracePt t="17075" x="2557463" y="2159000"/>
          <p14:tracePt t="17093" x="2574925" y="2159000"/>
          <p14:tracePt t="17099" x="2582863" y="2159000"/>
          <p14:tracePt t="17109" x="2608263" y="2159000"/>
          <p14:tracePt t="17115" x="2643188" y="2149475"/>
          <p14:tracePt t="17126" x="2668588" y="2149475"/>
          <p14:tracePt t="17135" x="2676525" y="2149475"/>
          <p14:tracePt t="17143" x="2701925" y="2149475"/>
          <p14:tracePt t="17149" x="2719388" y="2149475"/>
          <p14:tracePt t="17155" x="2752725" y="2149475"/>
          <p14:tracePt t="17165" x="2770188" y="2149475"/>
          <p14:tracePt t="17176" x="2805113" y="2149475"/>
          <p14:tracePt t="17181" x="2846388" y="2149475"/>
          <p14:tracePt t="17192" x="2855913" y="2149475"/>
          <p14:tracePt t="17197" x="2897188" y="2149475"/>
          <p14:tracePt t="17205" x="2922588" y="2149475"/>
          <p14:tracePt t="17215" x="2940050" y="2149475"/>
          <p14:tracePt t="17221" x="2965450" y="2149475"/>
          <p14:tracePt t="17231" x="3008313" y="2149475"/>
          <p14:tracePt t="17235" x="3033713" y="2149475"/>
          <p14:tracePt t="17247" x="3041650" y="2149475"/>
          <p14:tracePt t="17255" x="3084513" y="2149475"/>
          <p14:tracePt t="17262" x="3109913" y="2149475"/>
          <p14:tracePt t="17271" x="3144838" y="2149475"/>
          <p14:tracePt t="17276" x="3160713" y="2149475"/>
          <p14:tracePt t="17285" x="3186113" y="2149475"/>
          <p14:tracePt t="17297" x="3211513" y="2149475"/>
          <p14:tracePt t="17301" x="3221038" y="2149475"/>
          <p14:tracePt t="17312" x="3254375" y="2149475"/>
          <p14:tracePt t="17317" x="3279775" y="2149475"/>
          <p14:tracePt t="17327" x="3297238" y="2149475"/>
          <p14:tracePt t="17337" x="3314700" y="2149475"/>
          <p14:tracePt t="17342" x="3340100" y="2149475"/>
          <p14:tracePt t="17351" x="3365500" y="2149475"/>
          <p14:tracePt t="17355" x="3373438" y="2149475"/>
          <p14:tracePt t="17367" x="3390900" y="2149475"/>
          <p14:tracePt t="17381" x="3398838" y="2149475"/>
          <p14:tracePt t="17392" x="3408363" y="2149475"/>
          <p14:tracePt t="17398" x="3416300" y="2149475"/>
          <p14:tracePt t="17429" x="3424238" y="2149475"/>
          <p14:tracePt t="17437" x="3433763" y="2149475"/>
          <p14:tracePt t="17458" x="3441700" y="2149475"/>
          <p14:tracePt t="17469" x="3449638" y="2149475"/>
          <p14:tracePt t="17481" x="3459163" y="2149475"/>
          <p14:tracePt t="17492" x="3467100" y="2149475"/>
          <p14:tracePt t="17503" x="3475038" y="2149475"/>
          <p14:tracePt t="17519" x="3484563" y="2149475"/>
          <p14:tracePt t="17531" x="3492500" y="2149475"/>
          <p14:tracePt t="17535" x="3502025" y="2149475"/>
          <p14:tracePt t="17555" x="3509963" y="2149475"/>
          <p14:tracePt t="17559" x="3517900" y="2149475"/>
          <p14:tracePt t="17571" x="3527425" y="2149475"/>
          <p14:tracePt t="17575" x="3535363" y="2149475"/>
          <p14:tracePt t="17585" x="3543300" y="2149475"/>
          <p14:tracePt t="17601" x="3552825" y="2149475"/>
          <p14:tracePt t="17605" x="3560763" y="2149475"/>
          <p14:tracePt t="17616" x="3568700" y="2149475"/>
          <p14:tracePt t="17632" x="3586163" y="2149475"/>
          <p14:tracePt t="17648" x="3594100" y="2149475"/>
          <p14:tracePt t="17651" x="3603625" y="2149475"/>
          <p14:tracePt t="17663" x="3611563" y="2149475"/>
          <p14:tracePt t="17676" x="3636963" y="2149475"/>
          <p14:tracePt t="17692" x="3646488" y="2149475"/>
          <p14:tracePt t="17703" x="3654425" y="2149475"/>
          <p14:tracePt t="17709" x="3662363" y="2149475"/>
          <p14:tracePt t="17726" x="3671888" y="2149475"/>
          <p14:tracePt t="17737" x="3679825" y="2149475"/>
          <p14:tracePt t="17748" x="3687763" y="2149475"/>
          <p14:tracePt t="17833" x="3705225" y="2149475"/>
          <p14:tracePt t="18317" x="3713163" y="2149475"/>
          <p14:tracePt t="18907" x="3705225" y="2149475"/>
          <p14:tracePt t="18917" x="3697288" y="2149475"/>
          <p14:tracePt t="19105" x="3687763" y="2149475"/>
          <p14:tracePt t="19110" x="3654425" y="2159000"/>
          <p14:tracePt t="19119" x="3629025" y="2159000"/>
          <p14:tracePt t="19132" x="3578225" y="2159000"/>
          <p14:tracePt t="19135" x="3492500" y="2159000"/>
          <p14:tracePt t="19148" x="3390900" y="2159000"/>
          <p14:tracePt t="19151" x="3289300" y="2159000"/>
          <p14:tracePt t="19162" x="3152775" y="2159000"/>
          <p14:tracePt t="19171" x="3008313" y="2141538"/>
          <p14:tracePt t="19176" x="2863850" y="2133600"/>
          <p14:tracePt t="19185" x="2727325" y="2108200"/>
          <p14:tracePt t="19192" x="2582863" y="2082800"/>
          <p14:tracePt t="19201" x="2447925" y="2047875"/>
          <p14:tracePt t="19213" x="2336800" y="2014538"/>
          <p14:tracePt t="19217" x="2243138" y="1979613"/>
          <p14:tracePt t="19226" x="2174875" y="1971675"/>
          <p14:tracePt t="19232" x="2124075" y="1938338"/>
          <p14:tracePt t="19243" x="2090738" y="1920875"/>
          <p14:tracePt t="19251" x="2055813" y="1903413"/>
          <p14:tracePt t="19255" x="2039938" y="1885950"/>
          <p14:tracePt t="19265" x="2030413" y="1885950"/>
          <p14:tracePt t="19271" x="2030413" y="1860550"/>
          <p14:tracePt t="19281" x="2022475" y="1852613"/>
          <p14:tracePt t="19293" x="1997075" y="1827213"/>
          <p14:tracePt t="19299" x="1989138" y="1801813"/>
          <p14:tracePt t="19309" x="1979613" y="1784350"/>
          <p14:tracePt t="19311" x="1971675" y="1758950"/>
          <p14:tracePt t="19321" x="1954213" y="1725613"/>
          <p14:tracePt t="19331" x="1938338" y="1725613"/>
          <p14:tracePt t="19337" x="1928813" y="1716088"/>
          <p14:tracePt t="19348" x="1920875" y="1700213"/>
          <p14:tracePt t="19359" x="1920875" y="1682750"/>
          <p14:tracePt t="19367" x="1911350" y="1674813"/>
          <p14:tracePt t="19371" x="1903413" y="1665288"/>
          <p14:tracePt t="19381" x="1885950" y="1657350"/>
          <p14:tracePt t="19393" x="1870075" y="1649413"/>
          <p14:tracePt t="19447" x="1870075" y="1639888"/>
          <p14:tracePt t="19454" x="1870075" y="1631950"/>
          <p14:tracePt t="19487" x="1870075" y="1622425"/>
          <p14:tracePt t="19559" x="1870075" y="1614488"/>
          <p14:tracePt t="19569" x="1870075" y="1606550"/>
          <p14:tracePt t="19659" x="1870075" y="1597025"/>
          <p14:tracePt t="19680" x="1860550" y="1589088"/>
          <p14:tracePt t="19705" x="1844675" y="1589088"/>
          <p14:tracePt t="19715" x="1835150" y="1581150"/>
          <p14:tracePt t="19731" x="1827213" y="1581150"/>
          <p14:tracePt t="19735" x="1819275" y="1581150"/>
          <p14:tracePt t="19747" x="1809750" y="1581150"/>
          <p14:tracePt t="19755" x="1801813" y="1581150"/>
          <p14:tracePt t="19759" x="1784350" y="1581150"/>
          <p14:tracePt t="19987" x="1801813" y="1581150"/>
          <p14:tracePt t="19997" x="1835150" y="1581150"/>
          <p14:tracePt t="20009" x="1870075" y="1581150"/>
          <p14:tracePt t="20015" x="1878013" y="1581150"/>
          <p14:tracePt t="20026" x="1920875" y="1581150"/>
          <p14:tracePt t="20026" x="1971675" y="1589088"/>
          <p14:tracePt t="20037" x="2014538" y="1614488"/>
          <p14:tracePt t="20049" x="2073275" y="1622425"/>
          <p14:tracePt t="20053" x="2149475" y="1639888"/>
          <p14:tracePt t="20065" x="2217738" y="1639888"/>
          <p14:tracePt t="20066" x="2293938" y="1665288"/>
          <p14:tracePt t="20082" x="2371725" y="1682750"/>
          <p14:tracePt t="20093" x="2506663" y="1708150"/>
          <p14:tracePt t="20103" x="2516188" y="1708150"/>
          <p14:tracePt t="20109" x="2524125" y="1708150"/>
          <p14:tracePt t="20305" x="2524125" y="1716088"/>
          <p14:tracePt t="20309" x="2506663" y="1725613"/>
          <p14:tracePt t="20330" x="2481263" y="1733550"/>
          <p14:tracePt t="20361" x="2473325" y="1733550"/>
          <p14:tracePt t="20371" x="2463800" y="1741488"/>
          <p14:tracePt t="20381" x="2455863" y="1741488"/>
          <p14:tracePt t="20411" x="2447925" y="1741488"/>
          <p14:tracePt t="20421" x="2438400" y="1741488"/>
          <p14:tracePt t="20441" x="2430463" y="1741488"/>
          <p14:tracePt t="20450" x="2422525" y="1741488"/>
          <p14:tracePt t="20481" x="2413000" y="1741488"/>
          <p14:tracePt t="20517" x="2405063" y="1741488"/>
          <p14:tracePt t="20527" x="2397125" y="1741488"/>
          <p14:tracePt t="20537" x="2387600" y="1741488"/>
          <p14:tracePt t="20548" x="2379663" y="1741488"/>
          <p14:tracePt t="20559" x="2371725" y="1741488"/>
          <p14:tracePt t="20587" x="2362200" y="1741488"/>
          <p14:tracePt t="20593" x="2344738" y="1741488"/>
          <p14:tracePt t="20614" x="2336800" y="1741488"/>
          <p14:tracePt t="20633" x="2328863" y="1741488"/>
          <p14:tracePt t="20759" x="2354263" y="1741488"/>
          <p14:tracePt t="20769" x="2397125" y="1741488"/>
          <p14:tracePt t="20775" x="2430463" y="1741488"/>
          <p14:tracePt t="20783" x="2455863" y="1741488"/>
          <p14:tracePt t="20798" x="2489200" y="1741488"/>
          <p14:tracePt t="20799" x="2516188" y="1741488"/>
          <p14:tracePt t="20809" x="2549525" y="1741488"/>
          <p14:tracePt t="20815" x="2592388" y="1741488"/>
          <p14:tracePt t="20826" x="2608263" y="1733550"/>
          <p14:tracePt t="20835" x="2617788" y="1733550"/>
          <p14:tracePt t="20842" x="2633663" y="1733550"/>
          <p14:tracePt t="20855" x="2643188" y="1733550"/>
          <p14:tracePt t="20905" x="2651125" y="1733550"/>
          <p14:tracePt t="20909" x="2660650" y="1733550"/>
          <p14:tracePt t="20921" x="2668588" y="1733550"/>
          <p14:tracePt t="20931" x="2676525" y="1733550"/>
          <p14:tracePt t="20945" x="2693988" y="1733550"/>
          <p14:tracePt t="20951" x="2711450" y="1733550"/>
          <p14:tracePt t="20971" x="2727325" y="1733550"/>
          <p14:tracePt t="20975" x="2736850" y="1725613"/>
          <p14:tracePt t="20994" x="2762250" y="1725613"/>
          <p14:tracePt t="21001" x="2778125" y="1725613"/>
          <p14:tracePt t="21011" x="2795588" y="1716088"/>
          <p14:tracePt t="21016" x="2805113" y="1716088"/>
          <p14:tracePt t="21026" x="2830513" y="1708150"/>
          <p14:tracePt t="21032" x="2846388" y="1708150"/>
          <p14:tracePt t="21051" x="2863850" y="1708150"/>
          <p14:tracePt t="21059" x="2871788" y="1708150"/>
          <p14:tracePt t="21067" x="2889250" y="1708150"/>
          <p14:tracePt t="21071" x="2906713" y="1708150"/>
          <p14:tracePt t="21081" x="2922588" y="1708150"/>
          <p14:tracePt t="21092" x="2940050" y="1708150"/>
          <p14:tracePt t="21098" x="2949575" y="1708150"/>
          <p14:tracePt t="21217" x="2965450" y="1708150"/>
          <p14:tracePt t="21227" x="2974975" y="1708150"/>
          <p14:tracePt t="21237" x="3008313" y="1708150"/>
          <p14:tracePt t="21243" x="3051175" y="1708150"/>
          <p14:tracePt t="21253" x="3084513" y="1708150"/>
          <p14:tracePt t="21265" x="3127375" y="1708150"/>
          <p14:tracePt t="21269" x="3152775" y="1708150"/>
          <p14:tracePt t="21281" x="3203575" y="1708150"/>
          <p14:tracePt t="21282" x="3228975" y="1716088"/>
          <p14:tracePt t="21293" x="3246438" y="1716088"/>
          <p14:tracePt t="21309" x="3254375" y="1716088"/>
          <p14:tracePt t="21541" x="3263900" y="1716088"/>
          <p14:tracePt t="21571" x="3271838" y="1716088"/>
          <p14:tracePt t="21581" x="3289300" y="1716088"/>
          <p14:tracePt t="21607" x="3305175" y="1716088"/>
          <p14:tracePt t="21757" x="3322638" y="1716088"/>
          <p14:tracePt t="21767" x="3330575" y="1708150"/>
          <p14:tracePt t="21776" x="3348038" y="1708150"/>
          <p14:tracePt t="21783" x="3373438" y="1700213"/>
          <p14:tracePt t="21793" x="3416300" y="1690688"/>
          <p14:tracePt t="21799" x="3459163" y="1690688"/>
          <p14:tracePt t="21810" x="3484563" y="1682750"/>
          <p14:tracePt t="21819" x="3535363" y="1682750"/>
          <p14:tracePt t="21826" x="3560763" y="1682750"/>
          <p14:tracePt t="22347" x="3568700" y="1674813"/>
          <p14:tracePt t="22357" x="3578225" y="1674813"/>
          <p14:tracePt t="22364" x="3586163" y="1674813"/>
          <p14:tracePt t="22376" x="3629025" y="1674813"/>
          <p14:tracePt t="22382" x="3662363" y="1665288"/>
          <p14:tracePt t="22392" x="3705225" y="1665288"/>
          <p14:tracePt t="22399" x="3738563" y="1657350"/>
          <p14:tracePt t="22403" x="3781425" y="1657350"/>
          <p14:tracePt t="22415" x="3816350" y="1657350"/>
          <p14:tracePt t="22417" x="3849688" y="1657350"/>
          <p14:tracePt t="22441" x="3857625" y="1657350"/>
          <p14:tracePt t="22445" x="3867150" y="1657350"/>
          <p14:tracePt t="22837" x="3857625" y="1657350"/>
          <p14:tracePt t="22927" x="3883025" y="1674813"/>
          <p14:tracePt t="22937" x="3943350" y="1682750"/>
          <p14:tracePt t="22944" x="3960813" y="1682750"/>
          <p14:tracePt t="22953" x="4019550" y="1690688"/>
          <p14:tracePt t="22959" x="4062413" y="1700213"/>
          <p14:tracePt t="22969" x="4121150" y="1708150"/>
          <p14:tracePt t="22981" x="4171950" y="1716088"/>
          <p14:tracePt t="22982" x="4181475" y="1716088"/>
          <p14:tracePt t="22993" x="4189413" y="1716088"/>
          <p14:tracePt t="23085" x="4164013" y="1716088"/>
          <p14:tracePt t="23095" x="4130675" y="1708150"/>
          <p14:tracePt t="23101" x="4070350" y="1690688"/>
          <p14:tracePt t="23109" x="3968750" y="1682750"/>
          <p14:tracePt t="23115" x="3857625" y="1665288"/>
          <p14:tracePt t="23126" x="3713163" y="1649413"/>
          <p14:tracePt t="23135" x="3560763" y="1649413"/>
          <p14:tracePt t="23143" x="3398838" y="1631950"/>
          <p14:tracePt t="23151" x="3246438" y="1622425"/>
          <p14:tracePt t="23155" x="3094038" y="1606550"/>
          <p14:tracePt t="23165" x="2940050" y="1597025"/>
          <p14:tracePt t="23176" x="2795588" y="1571625"/>
          <p14:tracePt t="23181" x="2668588" y="1563688"/>
          <p14:tracePt t="23192" x="2566988" y="1538288"/>
          <p14:tracePt t="23198" x="2506663" y="1530350"/>
          <p14:tracePt t="23205" x="2447925" y="1530350"/>
          <p14:tracePt t="23217" x="2413000" y="1520825"/>
          <p14:tracePt t="23226" x="2405063" y="1520825"/>
          <p14:tracePt t="23243" x="2397125" y="1520825"/>
          <p14:tracePt t="23261" x="2387600" y="1520825"/>
          <p14:tracePt t="23292" x="2379663" y="1520825"/>
          <p14:tracePt t="23301" x="2362200" y="1520825"/>
          <p14:tracePt t="23324" x="2344738" y="1512888"/>
          <p14:tracePt t="23333" x="2311400" y="1512888"/>
          <p14:tracePt t="23337" x="2286000" y="1504950"/>
          <p14:tracePt t="23348" x="2268538" y="1495425"/>
          <p14:tracePt t="23353" x="2260600" y="1495425"/>
          <p14:tracePt t="23365" x="2235200" y="1495425"/>
          <p14:tracePt t="23376" x="2227263" y="1487488"/>
          <p14:tracePt t="23376" x="2200275" y="1487488"/>
          <p14:tracePt t="23387" x="2184400" y="1470025"/>
          <p14:tracePt t="23393" x="2149475" y="1452563"/>
          <p14:tracePt t="23403" x="2124075" y="1452563"/>
          <p14:tracePt t="23415" x="2090738" y="1452563"/>
          <p14:tracePt t="23416" x="2055813" y="1436688"/>
          <p14:tracePt t="23426" x="2022475" y="1427163"/>
          <p14:tracePt t="23433" x="1997075" y="1427163"/>
          <p14:tracePt t="23443" x="1997075" y="1419225"/>
          <p14:tracePt t="23453" x="1989138" y="1419225"/>
          <p14:tracePt t="23459" x="1979613" y="1419225"/>
          <p14:tracePt t="23469" x="1971675" y="1401763"/>
          <p14:tracePt t="24341" x="1963738" y="1401763"/>
          <p14:tracePt t="24357" x="1963738" y="1393825"/>
          <p14:tracePt t="24371" x="1971675" y="1393825"/>
          <p14:tracePt t="24383" x="1989138" y="1393825"/>
          <p14:tracePt t="24397" x="1997075" y="1393825"/>
          <p14:tracePt t="24409" x="2022475" y="1393825"/>
          <p14:tracePt t="24415" x="2039938" y="1393825"/>
          <p14:tracePt t="24425" x="2073275" y="1393825"/>
          <p14:tracePt t="24426" x="2116138" y="1393825"/>
          <p14:tracePt t="24437" x="2159000" y="1393825"/>
          <p14:tracePt t="24449" x="2209800" y="1393825"/>
          <p14:tracePt t="24453" x="2260600" y="1393825"/>
          <p14:tracePt t="24465" x="2286000" y="1393825"/>
          <p14:tracePt t="24469" x="2319338" y="1393825"/>
          <p14:tracePt t="24481" x="2344738" y="1393825"/>
          <p14:tracePt t="24487" x="2362200" y="1393825"/>
          <p14:tracePt t="24493" x="2371725" y="1393825"/>
          <p14:tracePt t="25123" x="2387600" y="1385888"/>
          <p14:tracePt t="25133" x="2397125" y="1385888"/>
          <p14:tracePt t="25149" x="2422525" y="1385888"/>
          <p14:tracePt t="25159" x="2455863" y="1385888"/>
          <p14:tracePt t="25175" x="2481263" y="1385888"/>
          <p14:tracePt t="25183" x="2498725" y="1385888"/>
          <p14:tracePt t="25192" x="2524125" y="1385888"/>
          <p14:tracePt t="25199" x="2557463" y="1385888"/>
          <p14:tracePt t="25205" x="2574925" y="1385888"/>
          <p14:tracePt t="25215" x="2600325" y="1385888"/>
          <p14:tracePt t="25227" x="2625725" y="1385888"/>
          <p14:tracePt t="25242" x="2633663" y="1385888"/>
          <p14:tracePt t="25255" x="2643188" y="1385888"/>
          <p14:tracePt t="25267" x="2651125" y="1385888"/>
          <p14:tracePt t="25327" x="2668588" y="1385888"/>
          <p14:tracePt t="25333" x="2676525" y="1385888"/>
          <p14:tracePt t="25348" x="2686050" y="1385888"/>
          <p14:tracePt t="25359" x="2693988" y="1385888"/>
          <p14:tracePt t="25443" x="2719388" y="1385888"/>
          <p14:tracePt t="25455" x="2752725" y="1385888"/>
          <p14:tracePt t="25459" x="2795588" y="1385888"/>
          <p14:tracePt t="25469" x="2838450" y="1385888"/>
          <p14:tracePt t="25475" x="2889250" y="1385888"/>
          <p14:tracePt t="25485" x="2940050" y="1385888"/>
          <p14:tracePt t="25498" x="2965450" y="1385888"/>
          <p14:tracePt t="25498" x="3008313" y="1385888"/>
          <p14:tracePt t="25512" x="3059113" y="1385888"/>
          <p14:tracePt t="25515" x="3101975" y="1385888"/>
          <p14:tracePt t="25535" x="3109913" y="1385888"/>
          <p14:tracePt t="26205" x="3119438" y="1385888"/>
          <p14:tracePt t="26217" x="3127375" y="1385888"/>
          <p14:tracePt t="26233" x="3152775" y="1385888"/>
          <p14:tracePt t="26242" x="3186113" y="1385888"/>
          <p14:tracePt t="26259" x="3195638" y="1385888"/>
          <p14:tracePt t="26267" x="3203575" y="1385888"/>
          <p14:tracePt t="26271" x="3211513" y="1385888"/>
          <p14:tracePt t="26281" x="3221038" y="1385888"/>
          <p14:tracePt t="26629" x="3228975" y="1385888"/>
          <p14:tracePt t="26645" x="3254375" y="1385888"/>
          <p14:tracePt t="26649" x="3271838" y="1385888"/>
          <p14:tracePt t="26661" x="3297238" y="1385888"/>
          <p14:tracePt t="26671" x="3322638" y="1385888"/>
          <p14:tracePt t="26675" x="3340100" y="1385888"/>
          <p14:tracePt t="26685" x="3355975" y="1385888"/>
          <p14:tracePt t="26693" x="3398838" y="1385888"/>
          <p14:tracePt t="26701" x="3433763" y="1385888"/>
          <p14:tracePt t="26711" x="3441700" y="1385888"/>
          <p14:tracePt t="26715" x="3449638" y="1385888"/>
          <p14:tracePt t="27729" x="3459163" y="1385888"/>
          <p14:tracePt t="27735" x="3484563" y="1411288"/>
          <p14:tracePt t="27747" x="3527425" y="1444625"/>
          <p14:tracePt t="27755" x="3560763" y="1487488"/>
          <p14:tracePt t="27759" x="3629025" y="1530350"/>
          <p14:tracePt t="27769" x="3697288" y="1571625"/>
          <p14:tracePt t="27776" x="3773488" y="1622425"/>
          <p14:tracePt t="27785" x="3849688" y="1682750"/>
          <p14:tracePt t="27798" x="3925888" y="1751013"/>
          <p14:tracePt t="27799" x="4019550" y="1819275"/>
          <p14:tracePt t="27811" x="4095750" y="1870075"/>
          <p14:tracePt t="27815" x="4189413" y="1920875"/>
          <p14:tracePt t="27826" x="4249738" y="1963738"/>
          <p14:tracePt t="27835" x="4316413" y="2005013"/>
          <p14:tracePt t="27843" x="4325938" y="2005013"/>
          <p14:tracePt t="27851" x="4341813" y="2014538"/>
          <p14:tracePt t="28057" x="4351338" y="2014538"/>
          <p14:tracePt t="28061" x="4359275" y="2014538"/>
          <p14:tracePt t="28071" x="4368800" y="2014538"/>
          <p14:tracePt t="28253" x="4376738" y="2014538"/>
          <p14:tracePt t="28277" x="4376738" y="2030413"/>
          <p14:tracePt t="28281" x="4368800" y="2073275"/>
          <p14:tracePt t="28292" x="4341813" y="2116138"/>
          <p14:tracePt t="28300" x="4316413" y="2159000"/>
          <p14:tracePt t="28303" x="4275138" y="2227263"/>
          <p14:tracePt t="28315" x="4232275" y="2278063"/>
          <p14:tracePt t="28319" x="4224338" y="2293938"/>
          <p14:tracePt t="28331" x="4189413" y="2336800"/>
          <p14:tracePt t="28342" x="4156075" y="2387600"/>
          <p14:tracePt t="28347" x="4113213" y="2438400"/>
          <p14:tracePt t="28355" x="4070350" y="2489200"/>
          <p14:tracePt t="28359" x="4019550" y="2557463"/>
          <p14:tracePt t="28369" x="3951288" y="2608263"/>
          <p14:tracePt t="28381" x="3908425" y="2643188"/>
          <p14:tracePt t="28385" x="3875088" y="2686050"/>
          <p14:tracePt t="28396" x="3832225" y="2727325"/>
          <p14:tracePt t="28399" x="3832225" y="2736850"/>
          <p14:tracePt t="28409" x="3806825" y="2762250"/>
          <p14:tracePt t="28421" x="3790950" y="2778125"/>
          <p14:tracePt t="28425" x="3773488" y="2795588"/>
          <p14:tracePt t="28435" x="3756025" y="2805113"/>
          <p14:tracePt t="28442" x="3748088" y="2820988"/>
          <p14:tracePt t="28451" x="3730625" y="2838450"/>
          <p14:tracePt t="28462" x="3722688" y="2846388"/>
          <p14:tracePt t="28527" x="3713163" y="2846388"/>
          <p14:tracePt t="28541" x="3697288" y="2846388"/>
          <p14:tracePt t="28551" x="3687763" y="2846388"/>
          <p14:tracePt t="28559" x="3662363" y="2855913"/>
          <p14:tracePt t="28577" x="3636963" y="2863850"/>
          <p14:tracePt t="28587" x="3629025" y="2863850"/>
          <p14:tracePt t="28598" x="3619500" y="2881313"/>
          <p14:tracePt t="28617" x="3611563" y="2881313"/>
          <p14:tracePt t="28626" x="3594100" y="2881313"/>
          <p14:tracePt t="28643" x="3578225" y="2889250"/>
          <p14:tracePt t="28649" x="3568700" y="2889250"/>
          <p14:tracePt t="28659" x="3552825" y="2897188"/>
          <p14:tracePt t="28667" x="3527425" y="2897188"/>
          <p14:tracePt t="28675" x="3517900" y="2897188"/>
          <p14:tracePt t="28683" x="3502025" y="2906713"/>
          <p14:tracePt t="28687" x="3475038" y="2906713"/>
          <p14:tracePt t="28698" x="3449638" y="2906713"/>
          <p14:tracePt t="28709" x="3433763" y="2906713"/>
          <p14:tracePt t="28715" x="3408363" y="2906713"/>
          <p14:tracePt t="28726" x="3398838" y="2906713"/>
          <p14:tracePt t="28731" x="3382963" y="2906713"/>
          <p14:tracePt t="28743" x="3365500" y="2906713"/>
          <p14:tracePt t="28749" x="3355975" y="2906713"/>
          <p14:tracePt t="28753" x="3348038" y="2906713"/>
          <p14:tracePt t="28765" x="3330575" y="2906713"/>
          <p14:tracePt t="28776" x="3330575" y="2897188"/>
          <p14:tracePt t="28781" x="3330575" y="2889250"/>
          <p14:tracePt t="28792" x="3305175" y="2871788"/>
          <p14:tracePt t="28803" x="3297238" y="2838450"/>
          <p14:tracePt t="28819" x="3297238" y="2820988"/>
          <p14:tracePt t="28831" x="3289300" y="2795588"/>
          <p14:tracePt t="28842" x="3289300" y="2770188"/>
          <p14:tracePt t="28848" x="3279775" y="2752725"/>
          <p14:tracePt t="28855" x="3279775" y="2736850"/>
          <p14:tracePt t="28859" x="3279775" y="2711450"/>
          <p14:tracePt t="28869" x="3279775" y="2701925"/>
          <p14:tracePt t="28881" x="3279775" y="2686050"/>
          <p14:tracePt t="28897" x="3305175" y="2668588"/>
          <p14:tracePt t="28899" x="3340100" y="2651125"/>
          <p14:tracePt t="28910" x="3398838" y="2651125"/>
          <p14:tracePt t="28919" x="3424238" y="2651125"/>
          <p14:tracePt t="28926" x="3459163" y="2651125"/>
          <p14:tracePt t="28935" x="3509963" y="2651125"/>
          <p14:tracePt t="28945" x="3560763" y="2660650"/>
          <p14:tracePt t="28950" x="3603625" y="2676525"/>
          <p14:tracePt t="28959" x="3636963" y="2693988"/>
          <p14:tracePt t="28965" x="3636963" y="2701925"/>
          <p14:tracePt t="28976" x="3636963" y="2711450"/>
          <p14:tracePt t="28982" x="3646488" y="2719388"/>
          <p14:tracePt t="28993" x="3646488" y="2736850"/>
          <p14:tracePt t="29001" x="3646488" y="2744788"/>
          <p14:tracePt t="29005" x="3646488" y="2752725"/>
          <p14:tracePt t="29015" x="3646488" y="2778125"/>
          <p14:tracePt t="29021" x="3619500" y="2813050"/>
          <p14:tracePt t="29032" x="3586163" y="2820988"/>
          <p14:tracePt t="29043" x="3552825" y="2838450"/>
          <p14:tracePt t="29045" x="3517900" y="2846388"/>
          <p14:tracePt t="29055" x="3475038" y="2863850"/>
          <p14:tracePt t="29062" x="3441700" y="2871788"/>
          <p14:tracePt t="29071" x="3408363" y="2871788"/>
          <p14:tracePt t="29082" x="3365500" y="2881313"/>
          <p14:tracePt t="29087" x="3305175" y="2881313"/>
          <p14:tracePt t="29098" x="3221038" y="2881313"/>
          <p14:tracePt t="29101" x="3135313" y="2881313"/>
          <p14:tracePt t="29110" x="3041650" y="2881313"/>
          <p14:tracePt t="29121" x="2965450" y="2881313"/>
          <p14:tracePt t="29126" x="2897188" y="2881313"/>
          <p14:tracePt t="29137" x="2838450" y="2881313"/>
          <p14:tracePt t="29142" x="2795588" y="2881313"/>
          <p14:tracePt t="29151" x="2778125" y="2881313"/>
          <p14:tracePt t="29161" x="2762250" y="2881313"/>
          <p14:tracePt t="29183" x="2752725" y="2881313"/>
          <p14:tracePt t="29267" x="2770188" y="2881313"/>
          <p14:tracePt t="29277" x="2787650" y="2881313"/>
          <p14:tracePt t="29287" x="2795588" y="2881313"/>
          <p14:tracePt t="29293" x="2820988" y="2881313"/>
          <p14:tracePt t="29303" x="2830513" y="2881313"/>
          <p14:tracePt t="29309" x="2846388" y="2881313"/>
          <p14:tracePt t="29317" x="2855913" y="2889250"/>
          <p14:tracePt t="29326" x="2871788" y="2889250"/>
          <p14:tracePt t="29333" x="2897188" y="2897188"/>
          <p14:tracePt t="29343" x="2922588" y="2906713"/>
          <p14:tracePt t="29349" x="2932113" y="2906713"/>
          <p14:tracePt t="29359" x="2940050" y="2906713"/>
          <p14:tracePt t="29369" x="2949575" y="2906713"/>
          <p14:tracePt t="29375" x="2957513" y="2906713"/>
          <p14:tracePt t="29383" x="2974975" y="2906713"/>
          <p14:tracePt t="29409" x="2982913" y="2906713"/>
          <p14:tracePt t="29414" x="2990850" y="2906713"/>
          <p14:tracePt t="29446" x="3008313" y="2906713"/>
          <p14:tracePt t="29455" x="3008313" y="2889250"/>
          <p14:tracePt t="29465" x="3025775" y="2881313"/>
          <p14:tracePt t="29481" x="3041650" y="2863850"/>
          <p14:tracePt t="29493" x="3041650" y="2855913"/>
          <p14:tracePt t="29499" x="3051175" y="2838450"/>
          <p14:tracePt t="29515" x="3051175" y="2820988"/>
          <p14:tracePt t="29541" x="3051175" y="2805113"/>
          <p14:tracePt t="29547" x="3051175" y="2795588"/>
          <p14:tracePt t="29555" x="3033713" y="2795588"/>
          <p14:tracePt t="29561" x="3033713" y="2787650"/>
          <p14:tracePt t="29571" x="3000375" y="2778125"/>
          <p14:tracePt t="29585" x="2965450" y="2778125"/>
          <p14:tracePt t="29596" x="2949575" y="2770188"/>
          <p14:tracePt t="29601" x="2914650" y="2770188"/>
          <p14:tracePt t="29612" x="2871788" y="2770188"/>
          <p14:tracePt t="29621" x="2813050" y="2762250"/>
          <p14:tracePt t="29625" x="2795588" y="2762250"/>
          <p14:tracePt t="29635" x="2752725" y="2762250"/>
          <p14:tracePt t="29642" x="2711450" y="2762250"/>
          <p14:tracePt t="29651" x="2676525" y="2762250"/>
          <p14:tracePt t="29661" x="2651125" y="2762250"/>
          <p14:tracePt t="29667" x="2617788" y="2762250"/>
          <p14:tracePt t="29677" x="2608263" y="2762250"/>
          <p14:tracePt t="29681" x="2592388" y="2762250"/>
          <p14:tracePt t="29693" x="2566988" y="2778125"/>
          <p14:tracePt t="29701" x="2549525" y="2787650"/>
          <p14:tracePt t="29709" x="2541588" y="2795588"/>
          <p14:tracePt t="29717" x="2541588" y="2813050"/>
          <p14:tracePt t="29721" x="2541588" y="2830513"/>
          <p14:tracePt t="29731" x="2541588" y="2838450"/>
          <p14:tracePt t="29743" x="2541588" y="2846388"/>
          <p14:tracePt t="29751" x="2541588" y="2855913"/>
          <p14:tracePt t="29767" x="2541588" y="2871788"/>
          <p14:tracePt t="29771" x="2549525" y="2881313"/>
          <p14:tracePt t="29782" x="2574925" y="2889250"/>
          <p14:tracePt t="29792" x="2600325" y="2889250"/>
          <p14:tracePt t="29798" x="2608263" y="2889250"/>
          <p14:tracePt t="29809" x="2668588" y="2897188"/>
          <p14:tracePt t="29815" x="2711450" y="2897188"/>
          <p14:tracePt t="29826" x="2752725" y="2897188"/>
          <p14:tracePt t="29833" x="2795588" y="2897188"/>
          <p14:tracePt t="29837" x="2830513" y="2897188"/>
          <p14:tracePt t="29848" x="2855913" y="2897188"/>
          <p14:tracePt t="29853" x="2871788" y="2897188"/>
          <p14:tracePt t="29869" x="2881313" y="2897188"/>
          <p14:tracePt t="29891" x="2889250" y="2889250"/>
          <p14:tracePt t="29979" x="2889250" y="2881313"/>
          <p14:tracePt t="29984" x="2889250" y="2871788"/>
          <p14:tracePt t="29993" x="2881313" y="2871788"/>
          <p14:tracePt t="30010" x="2881313" y="2863850"/>
          <p14:tracePt t="30015" x="2871788" y="2855913"/>
          <p14:tracePt t="30191" x="2871788" y="2846388"/>
          <p14:tracePt t="30215" x="2871788" y="2838450"/>
          <p14:tracePt t="30235" x="2881313" y="2838450"/>
          <p14:tracePt t="30241" x="2889250" y="2830513"/>
          <p14:tracePt t="30251" x="2906713" y="2820988"/>
          <p14:tracePt t="30259" x="2932113" y="2820988"/>
          <p14:tracePt t="30267" x="2949575" y="2813050"/>
          <p14:tracePt t="30383" x="2932113" y="2795588"/>
          <p14:tracePt t="30394" x="2906713" y="2795588"/>
          <p14:tracePt t="30397" x="2871788" y="2795588"/>
          <p14:tracePt t="30409" x="2830513" y="2795588"/>
          <p14:tracePt t="30417" x="2805113" y="2795588"/>
          <p14:tracePt t="30426" x="2770188" y="2795588"/>
          <p14:tracePt t="30433" x="2744788" y="2795588"/>
          <p14:tracePt t="30442" x="2727325" y="2795588"/>
          <p14:tracePt t="30449" x="2719388" y="2805113"/>
          <p14:tracePt t="30453" x="2693988" y="2813050"/>
          <p14:tracePt t="30465" x="2676525" y="2820988"/>
          <p14:tracePt t="30476" x="2676525" y="2830513"/>
          <p14:tracePt t="30482" x="2676525" y="2838450"/>
          <p14:tracePt t="30493" x="2676525" y="2846388"/>
          <p14:tracePt t="30499" x="2676525" y="2855913"/>
          <p14:tracePt t="30515" x="2676525" y="2863850"/>
          <p14:tracePt t="30535" x="2693988" y="2863850"/>
          <p14:tracePt t="30546" x="2701925" y="2863850"/>
          <p14:tracePt t="30549" x="2719388" y="2863850"/>
          <p14:tracePt t="30559" x="2752725" y="2863850"/>
          <p14:tracePt t="30569" x="2770188" y="2863850"/>
          <p14:tracePt t="30575" x="2795588" y="2863850"/>
          <p14:tracePt t="30585" x="2820988" y="2863850"/>
          <p14:tracePt t="31301" x="2830513" y="2863850"/>
          <p14:tracePt t="31311" x="2855913" y="2863850"/>
          <p14:tracePt t="31317" x="2881313" y="2838450"/>
          <p14:tracePt t="31327" x="2897188" y="2820988"/>
          <p14:tracePt t="31332" x="2932113" y="2805113"/>
          <p14:tracePt t="31342" x="2940050" y="2805113"/>
          <p14:tracePt t="31351" x="2957513" y="2795588"/>
          <p14:tracePt t="31367" x="2965450" y="2778125"/>
          <p14:tracePt t="31573" x="2982913" y="2778125"/>
          <p14:tracePt t="31579" x="3025775" y="2752725"/>
          <p14:tracePt t="31592" x="3059113" y="2752725"/>
          <p14:tracePt t="31599" x="3084513" y="2744788"/>
          <p14:tracePt t="31603" x="3101975" y="2744788"/>
          <p14:tracePt t="31615" x="3127375" y="2736850"/>
          <p14:tracePt t="31619" x="3144838" y="2736850"/>
          <p14:tracePt t="31631" x="3160713" y="2736850"/>
          <p14:tracePt t="31643" x="3195638" y="2719388"/>
          <p14:tracePt t="31655" x="3203575" y="2711450"/>
          <p14:tracePt t="31801" x="3195638" y="2701925"/>
          <p14:tracePt t="31812" x="3170238" y="2701925"/>
          <p14:tracePt t="31825" x="3160713" y="2701925"/>
          <p14:tracePt t="31835" x="3152775" y="2693988"/>
          <p14:tracePt t="31843" x="3144838" y="2693988"/>
          <p14:tracePt t="31851" x="3135313" y="2686050"/>
          <p14:tracePt t="31871" x="3127375" y="2686050"/>
          <p14:tracePt t="31887" x="3119438" y="2686050"/>
          <p14:tracePt t="31901" x="3109913" y="2676525"/>
          <p14:tracePt t="31917" x="3101975" y="2668588"/>
          <p14:tracePt t="31921" x="3094038" y="2668588"/>
          <p14:tracePt t="31931" x="3084513" y="2660650"/>
          <p14:tracePt t="31951" x="3067050" y="2651125"/>
          <p14:tracePt t="31959" x="3051175" y="2633663"/>
          <p14:tracePt t="31967" x="3041650" y="2633663"/>
          <p14:tracePt t="31976" x="3025775" y="2608263"/>
          <p14:tracePt t="31983" x="3016250" y="2600325"/>
          <p14:tracePt t="31993" x="3008313" y="2600325"/>
          <p14:tracePt t="31999" x="3000375" y="2582863"/>
          <p14:tracePt t="32009" x="2990850" y="2582863"/>
          <p14:tracePt t="32016" x="2974975" y="2574925"/>
          <p14:tracePt t="32026" x="2965450" y="2566988"/>
          <p14:tracePt t="32043" x="2957513" y="2549525"/>
          <p14:tracePt t="32053" x="2949575" y="2549525"/>
          <p14:tracePt t="32065" x="2949575" y="2541588"/>
          <p14:tracePt t="32069" x="2940050" y="2532063"/>
          <p14:tracePt t="32091" x="2940050" y="2516188"/>
          <p14:tracePt t="32094" x="2932113" y="2506663"/>
          <p14:tracePt t="32103" x="2932113" y="2498725"/>
          <p14:tracePt t="32109" x="2922588" y="2489200"/>
          <p14:tracePt t="32117" x="2922588" y="2481263"/>
          <p14:tracePt t="32213" x="2922588" y="2473325"/>
          <p14:tracePt t="32225" x="2922588" y="2463800"/>
          <p14:tracePt t="32233" x="2932113" y="2463800"/>
          <p14:tracePt t="32243" x="2974975" y="2438400"/>
          <p14:tracePt t="32249" x="2990850" y="2438400"/>
          <p14:tracePt t="32255" x="3025775" y="2438400"/>
          <p14:tracePt t="32265" x="3067050" y="2430463"/>
          <p14:tracePt t="32276" x="3094038" y="2430463"/>
          <p14:tracePt t="32281" x="3127375" y="2422525"/>
          <p14:tracePt t="32293" x="3186113" y="2422525"/>
          <p14:tracePt t="32297" x="3254375" y="2422525"/>
          <p14:tracePt t="32305" x="3322638" y="2422525"/>
          <p14:tracePt t="32315" x="3382963" y="2422525"/>
          <p14:tracePt t="32319" x="3441700" y="2422525"/>
          <p14:tracePt t="32331" x="3475038" y="2413000"/>
          <p14:tracePt t="32335" x="3509963" y="2405063"/>
          <p14:tracePt t="32348" x="3535363" y="2405063"/>
          <p14:tracePt t="32355" x="3543300" y="2397125"/>
          <p14:tracePt t="32362" x="3552825" y="2397125"/>
          <p14:tracePt t="32401" x="3552825" y="2379663"/>
          <p14:tracePt t="32415" x="3560763" y="2379663"/>
          <p14:tracePt t="32431" x="3568700" y="2371725"/>
          <p14:tracePt t="32437" x="3578225" y="2371725"/>
          <p14:tracePt t="32448" x="3586163" y="2371725"/>
          <p14:tracePt t="32451" x="3611563" y="2371725"/>
          <p14:tracePt t="32465" x="3629025" y="2371725"/>
          <p14:tracePt t="32475" x="3654425" y="2371725"/>
          <p14:tracePt t="32476" x="3697288" y="2371725"/>
          <p14:tracePt t="32487" x="3730625" y="2371725"/>
          <p14:tracePt t="32493" x="3773488" y="2371725"/>
          <p14:tracePt t="32503" x="3816350" y="2362200"/>
          <p14:tracePt t="32514" x="3849688" y="2362200"/>
          <p14:tracePt t="32526" x="3883025" y="2362200"/>
          <p14:tracePt t="32526" x="3925888" y="2362200"/>
          <p14:tracePt t="32537" x="3994150" y="2362200"/>
          <p14:tracePt t="32543" x="4037013" y="2362200"/>
          <p14:tracePt t="32551" x="4079875" y="2362200"/>
          <p14:tracePt t="32559" x="4130675" y="2362200"/>
          <p14:tracePt t="32663" x="4121150" y="2362200"/>
          <p14:tracePt t="32675" x="4113213" y="2362200"/>
          <p14:tracePt t="32678" x="4105275" y="2371725"/>
          <p14:tracePt t="32693" x="4079875" y="2379663"/>
          <p14:tracePt t="32703" x="4070350" y="2387600"/>
          <p14:tracePt t="32825" x="4079875" y="2387600"/>
          <p14:tracePt t="32835" x="4095750" y="2387600"/>
          <p14:tracePt t="32841" x="4113213" y="2387600"/>
          <p14:tracePt t="32849" x="4121150" y="2371725"/>
          <p14:tracePt t="32945" x="4105275" y="2371725"/>
          <p14:tracePt t="32951" x="4062413" y="2371725"/>
          <p14:tracePt t="32961" x="4019550" y="2371725"/>
          <p14:tracePt t="32971" x="3994150" y="2371725"/>
          <p14:tracePt t="32976" x="3960813" y="2371725"/>
          <p14:tracePt t="32993" x="3841750" y="2397125"/>
          <p14:tracePt t="33001" x="3756025" y="2405063"/>
          <p14:tracePt t="33011" x="3713163" y="2422525"/>
          <p14:tracePt t="33015" x="3654425" y="2430463"/>
          <p14:tracePt t="33026" x="3636963" y="2438400"/>
          <p14:tracePt t="33032" x="3611563" y="2438400"/>
          <p14:tracePt t="33042" x="3568700" y="2447925"/>
          <p14:tracePt t="33051" x="3552825" y="2455863"/>
          <p14:tracePt t="33059" x="3517900" y="2463800"/>
          <p14:tracePt t="33067" x="3502025" y="2481263"/>
          <p14:tracePt t="33071" x="3459163" y="2489200"/>
          <p14:tracePt t="33082" x="3433763" y="2506663"/>
          <p14:tracePt t="33093" x="3398838" y="2516188"/>
          <p14:tracePt t="33099" x="3373438" y="2532063"/>
          <p14:tracePt t="33109" x="3340100" y="2541588"/>
          <p14:tracePt t="33131" x="3330575" y="2541588"/>
          <p14:tracePt t="33143" x="3314700" y="2541588"/>
          <p14:tracePt t="33153" x="3305175" y="2557463"/>
          <p14:tracePt t="33167" x="3279775" y="2557463"/>
          <p14:tracePt t="33175" x="3271838" y="2557463"/>
          <p14:tracePt t="33183" x="3246438" y="2557463"/>
          <p14:tracePt t="33193" x="3221038" y="2557463"/>
          <p14:tracePt t="33209" x="3203575" y="2557463"/>
          <p14:tracePt t="33215" x="3195638" y="2557463"/>
          <p14:tracePt t="33225" x="3186113" y="2557463"/>
          <p14:tracePt t="33248" x="3170238" y="2557463"/>
          <p14:tracePt t="33274" x="3152775" y="2557463"/>
          <p14:tracePt t="33280" x="3135313" y="2557463"/>
          <p14:tracePt t="33293" x="3109913" y="2557463"/>
          <p14:tracePt t="33303" x="3094038" y="2549525"/>
          <p14:tracePt t="33319" x="3084513" y="2541588"/>
          <p14:tracePt t="33331" x="3084513" y="2532063"/>
          <p14:tracePt t="33343" x="3084513" y="2516188"/>
          <p14:tracePt t="33353" x="3084513" y="2506663"/>
          <p14:tracePt t="33385" x="3084513" y="2498725"/>
          <p14:tracePt t="33397" x="3084513" y="2489200"/>
          <p14:tracePt t="33427" x="3084513" y="2463800"/>
          <p14:tracePt t="33565" x="3101975" y="2473325"/>
          <p14:tracePt t="33575" x="3144838" y="2481263"/>
          <p14:tracePt t="33585" x="3178175" y="2489200"/>
          <p14:tracePt t="33593" x="3238500" y="2489200"/>
          <p14:tracePt t="33601" x="3271838" y="2489200"/>
          <p14:tracePt t="33610" x="3305175" y="2489200"/>
          <p14:tracePt t="33617" x="3365500" y="2498725"/>
          <p14:tracePt t="33626" x="3424238" y="2498725"/>
          <p14:tracePt t="33631" x="3509963" y="2506663"/>
          <p14:tracePt t="33643" x="3568700" y="2516188"/>
          <p14:tracePt t="33648" x="3611563" y="2516188"/>
          <p14:tracePt t="33659" x="3636963" y="2516188"/>
          <p14:tracePt t="33773" x="3611563" y="2516188"/>
          <p14:tracePt t="33784" x="3578225" y="2541588"/>
          <p14:tracePt t="33787" x="3527425" y="2600325"/>
          <p14:tracePt t="33798" x="3484563" y="2633663"/>
          <p14:tracePt t="33803" x="3449638" y="2676525"/>
          <p14:tracePt t="33815" x="3433763" y="2686050"/>
          <p14:tracePt t="33826" x="3424238" y="2701925"/>
          <p14:tracePt t="33831" x="3398838" y="2719388"/>
          <p14:tracePt t="33843" x="3373438" y="2752725"/>
          <p14:tracePt t="33853" x="3365500" y="2762250"/>
          <p14:tracePt t="33865" x="3348038" y="2778125"/>
          <p14:tracePt t="33869" x="3330575" y="2805113"/>
          <p14:tracePt t="33881" x="3271838" y="2830513"/>
          <p14:tracePt t="33883" x="3254375" y="2846388"/>
          <p14:tracePt t="33893" x="3228975" y="2863850"/>
          <p14:tracePt t="33903" x="3195638" y="2897188"/>
          <p14:tracePt t="33909" x="3135313" y="2906713"/>
          <p14:tracePt t="33919" x="3101975" y="2914650"/>
          <p14:tracePt t="33925" x="3051175" y="2940050"/>
          <p14:tracePt t="33935" x="3016250" y="2957513"/>
          <p14:tracePt t="33948" x="2990850" y="2957513"/>
          <p14:tracePt t="33949" x="2957513" y="2957513"/>
          <p14:tracePt t="33959" x="2914650" y="2957513"/>
          <p14:tracePt t="33965" x="2863850" y="2957513"/>
          <p14:tracePt t="33976" x="2805113" y="2957513"/>
          <p14:tracePt t="33993" x="2727325" y="2957513"/>
          <p14:tracePt t="33999" x="2719388" y="2957513"/>
          <p14:tracePt t="34005" x="2711450" y="2957513"/>
          <p14:tracePt t="34025" x="2701925" y="2949575"/>
          <p14:tracePt t="34055" x="2701925" y="2940050"/>
          <p14:tracePt t="34121" x="2701925" y="2932113"/>
          <p14:tracePt t="34151" x="2711450" y="2932113"/>
          <p14:tracePt t="34161" x="2727325" y="2932113"/>
          <p14:tracePt t="34164" x="2762250" y="2932113"/>
          <p14:tracePt t="34176" x="2795588" y="2932113"/>
          <p14:tracePt t="34187" x="2838450" y="2940050"/>
          <p14:tracePt t="34192" x="2863850" y="2957513"/>
          <p14:tracePt t="34201" x="2897188" y="2965450"/>
          <p14:tracePt t="34209" x="2974975" y="2974975"/>
          <p14:tracePt t="34217" x="3033713" y="2982913"/>
          <p14:tracePt t="34226" x="3101975" y="3000375"/>
          <p14:tracePt t="34231" x="3160713" y="3000375"/>
          <p14:tracePt t="34243" x="3221038" y="3000375"/>
          <p14:tracePt t="34249" x="3254375" y="3000375"/>
          <p14:tracePt t="34259" x="3289300" y="3000375"/>
          <p14:tracePt t="34267" x="3322638" y="3000375"/>
          <p14:tracePt t="34377" x="3330575" y="3000375"/>
          <p14:tracePt t="34443" x="3348038" y="2990850"/>
          <p14:tracePt t="34459" x="3373438" y="2982913"/>
          <p14:tracePt t="34464" x="3382963" y="2982913"/>
          <p14:tracePt t="34475" x="3433763" y="2965450"/>
          <p14:tracePt t="34485" x="3449638" y="2965450"/>
          <p14:tracePt t="34492" x="3509963" y="2957513"/>
          <p14:tracePt t="34499" x="3517900" y="2957513"/>
          <p14:tracePt t="34505" x="3560763" y="2949575"/>
          <p14:tracePt t="34515" x="3636963" y="2949575"/>
          <p14:tracePt t="34526" x="3697288" y="2940050"/>
          <p14:tracePt t="34531" x="3738563" y="2940050"/>
          <p14:tracePt t="34542" x="3798888" y="2932113"/>
          <p14:tracePt t="34548" x="3816350" y="2932113"/>
          <p14:tracePt t="34675" x="3824288" y="2932113"/>
          <p14:tracePt t="34697" x="3832225" y="2932113"/>
          <p14:tracePt t="34705" x="3841750" y="2949575"/>
          <p14:tracePt t="34721" x="3841750" y="2957513"/>
          <p14:tracePt t="34732" x="3849688" y="2974975"/>
          <p14:tracePt t="34743" x="3867150" y="2974975"/>
          <p14:tracePt t="34748" x="3875088" y="2982913"/>
          <p14:tracePt t="34759" x="3892550" y="2990850"/>
          <p14:tracePt t="34761" x="3900488" y="2990850"/>
          <p14:tracePt t="34771" x="3908425" y="3000375"/>
          <p14:tracePt t="34781" x="3917950" y="3008313"/>
          <p14:tracePt t="34787" x="3925888" y="3008313"/>
          <p14:tracePt t="34897" x="3935413" y="3008313"/>
          <p14:tracePt t="34913" x="3943350" y="3008313"/>
          <p14:tracePt t="34937" x="3943350" y="3000375"/>
          <p14:tracePt t="34948" x="3943350" y="2982913"/>
          <p14:tracePt t="34959" x="3943350" y="2957513"/>
          <p14:tracePt t="34965" x="3943350" y="2932113"/>
          <p14:tracePt t="34976" x="3943350" y="2914650"/>
          <p14:tracePt t="34981" x="3943350" y="2881313"/>
          <p14:tracePt t="34992" x="3943350" y="2838450"/>
          <p14:tracePt t="34999" x="3925888" y="2805113"/>
          <p14:tracePt t="35003" x="3908425" y="2778125"/>
          <p14:tracePt t="35015" x="3857625" y="2727325"/>
          <p14:tracePt t="35019" x="3806825" y="2693988"/>
          <p14:tracePt t="35032" x="3763963" y="2668588"/>
          <p14:tracePt t="35043" x="3705225" y="2660650"/>
          <p14:tracePt t="35053" x="3687763" y="2651125"/>
          <p14:tracePt t="35059" x="3654425" y="2643188"/>
          <p14:tracePt t="35069" x="3619500" y="2633663"/>
          <p14:tracePt t="35081" x="3611563" y="2633663"/>
          <p14:tracePt t="35092" x="3603625" y="2633663"/>
          <p14:tracePt t="35098" x="3594100" y="2633663"/>
          <p14:tracePt t="35105" x="3586163" y="2633663"/>
          <p14:tracePt t="35115" x="3578225" y="2633663"/>
          <p14:tracePt t="35120" x="3568700" y="2633663"/>
          <p14:tracePt t="35131" x="3568700" y="2651125"/>
          <p14:tracePt t="35135" x="3560763" y="2651125"/>
          <p14:tracePt t="35145" x="3552825" y="2660650"/>
          <p14:tracePt t="35155" x="3552825" y="2686050"/>
          <p14:tracePt t="35159" x="3552825" y="2693988"/>
          <p14:tracePt t="35176" x="3552825" y="2711450"/>
          <p14:tracePt t="35185" x="3552825" y="2727325"/>
          <p14:tracePt t="35197" x="3578225" y="2744788"/>
          <p14:tracePt t="35199" x="3611563" y="2752725"/>
          <p14:tracePt t="35209" x="3654425" y="2752725"/>
          <p14:tracePt t="35215" x="3730625" y="2778125"/>
          <p14:tracePt t="35225" x="3816350" y="2787650"/>
          <p14:tracePt t="35235" x="3917950" y="2813050"/>
          <p14:tracePt t="35242" x="4002088" y="2820988"/>
          <p14:tracePt t="35251" x="4079875" y="2830513"/>
          <p14:tracePt t="35255" x="4113213" y="2830513"/>
          <p14:tracePt t="35337" x="4121150" y="2830513"/>
          <p14:tracePt t="35371" x="4121150" y="2820988"/>
          <p14:tracePt t="35437" x="4121150" y="2813050"/>
          <p14:tracePt t="35609" x="4130675" y="2813050"/>
          <p14:tracePt t="35619" x="4130675" y="2795588"/>
          <p14:tracePt t="35631" x="4113213" y="2778125"/>
          <p14:tracePt t="35633" x="4079875" y="2762250"/>
          <p14:tracePt t="35643" x="4019550" y="2736850"/>
          <p14:tracePt t="35653" x="3994150" y="2719388"/>
          <p14:tracePt t="35659" x="3935413" y="2701925"/>
          <p14:tracePt t="35669" x="3875088" y="2676525"/>
          <p14:tracePt t="35676" x="3798888" y="2668588"/>
          <p14:tracePt t="35685" x="3756025" y="2660650"/>
          <p14:tracePt t="35698" x="3713163" y="2660650"/>
          <p14:tracePt t="35700" x="3679825" y="2660650"/>
          <p14:tracePt t="35709" x="3654425" y="2660650"/>
          <p14:tracePt t="35826" x="3679825" y="2660650"/>
          <p14:tracePt t="35831" x="3722688" y="2660650"/>
          <p14:tracePt t="35841" x="3738563" y="2660650"/>
          <p14:tracePt t="35848" x="3748088" y="2660650"/>
          <p14:tracePt t="35871" x="3756025" y="2660650"/>
          <p14:tracePt t="35912" x="3756025" y="2668588"/>
          <p14:tracePt t="35918" x="3756025" y="2686050"/>
          <p14:tracePt t="35927" x="3748088" y="2686050"/>
          <p14:tracePt t="35931" x="3738563" y="2693988"/>
          <p14:tracePt t="35943" x="3722688" y="2701925"/>
          <p14:tracePt t="35951" x="3687763" y="2719388"/>
          <p14:tracePt t="35959" x="3671888" y="2727325"/>
          <p14:tracePt t="35967" x="3662363" y="2736850"/>
          <p14:tracePt t="35971" x="3636963" y="2736850"/>
          <p14:tracePt t="35981" x="3619500" y="2736850"/>
          <p14:tracePt t="35994" x="3611563" y="2752725"/>
          <p14:tracePt t="35999" x="3603625" y="2752725"/>
          <p14:tracePt t="36009" x="3586163" y="2752725"/>
          <p14:tracePt t="36015" x="3568700" y="2762250"/>
          <p14:tracePt t="36026" x="3568700" y="2770188"/>
          <p14:tracePt t="36113" x="3568700" y="2778125"/>
          <p14:tracePt t="36129" x="3586163" y="2778125"/>
          <p14:tracePt t="36143" x="3687763" y="2813050"/>
          <p14:tracePt t="36153" x="3738563" y="2820988"/>
          <p14:tracePt t="36165" x="3781425" y="2820988"/>
          <p14:tracePt t="36167" x="3798888" y="2820988"/>
          <p14:tracePt t="36181" x="3806825" y="2820988"/>
          <p14:tracePt t="36269" x="3790950" y="2820988"/>
          <p14:tracePt t="36275" x="3763963" y="2813050"/>
          <p14:tracePt t="36285" x="3722688" y="2805113"/>
          <p14:tracePt t="36292" x="3679825" y="2805113"/>
          <p14:tracePt t="36299" x="3594100" y="2805113"/>
          <p14:tracePt t="36309" x="3467100" y="2787650"/>
          <p14:tracePt t="36315" x="3314700" y="2787650"/>
          <p14:tracePt t="36326" x="3170238" y="2778125"/>
          <p14:tracePt t="36331" x="3016250" y="2778125"/>
          <p14:tracePt t="36343" x="2871788" y="2778125"/>
          <p14:tracePt t="36351" x="2744788" y="2778125"/>
          <p14:tracePt t="36355" x="2625725" y="2778125"/>
          <p14:tracePt t="36365" x="2541588" y="2778125"/>
          <p14:tracePt t="36369" x="2524125" y="2778125"/>
          <p14:tracePt t="36381" x="2506663" y="2778125"/>
          <p14:tracePt t="36451" x="2506663" y="2787650"/>
          <p14:tracePt t="36461" x="2506663" y="2795588"/>
          <p14:tracePt t="36467" x="2524125" y="2813050"/>
          <p14:tracePt t="36476" x="2541588" y="2813050"/>
          <p14:tracePt t="36487" x="2582863" y="2813050"/>
          <p14:tracePt t="36492" x="2660650" y="2830513"/>
          <p14:tracePt t="36501" x="2744788" y="2838450"/>
          <p14:tracePt t="36505" x="2846388" y="2846388"/>
          <p14:tracePt t="36517" x="2932113" y="2863850"/>
          <p14:tracePt t="36526" x="3033713" y="2871788"/>
          <p14:tracePt t="36531" x="3101975" y="2871788"/>
          <p14:tracePt t="36542" x="3160713" y="2871788"/>
          <p14:tracePt t="36551" x="3170238" y="2871788"/>
          <p14:tracePt t="36561" x="3178175" y="2871788"/>
          <p14:tracePt t="36653" x="3178175" y="2881313"/>
          <p14:tracePt t="36664" x="3170238" y="2881313"/>
          <p14:tracePt t="36667" x="3127375" y="2881313"/>
          <p14:tracePt t="36676" x="3101975" y="2889250"/>
          <p14:tracePt t="36687" x="3076575" y="2889250"/>
          <p14:tracePt t="36693" x="3033713" y="2889250"/>
          <p14:tracePt t="36703" x="3025775" y="2889250"/>
          <p14:tracePt t="36709" x="3016250" y="2889250"/>
          <p14:tracePt t="36773" x="3041650" y="2889250"/>
          <p14:tracePt t="36783" x="3101975" y="2889250"/>
          <p14:tracePt t="36793" x="3127375" y="2889250"/>
          <p14:tracePt t="36799" x="3186113" y="2889250"/>
          <p14:tracePt t="36809" x="3271838" y="2889250"/>
          <p14:tracePt t="36815" x="3373438" y="2889250"/>
          <p14:tracePt t="36825" x="3484563" y="2889250"/>
          <p14:tracePt t="36835" x="3603625" y="2889250"/>
          <p14:tracePt t="36842" x="3654425" y="2889250"/>
          <p14:tracePt t="36849" x="3671888" y="2889250"/>
          <p14:tracePt t="36925" x="3662363" y="2889250"/>
          <p14:tracePt t="36941" x="3636963" y="2897188"/>
          <p14:tracePt t="36951" x="3619500" y="2897188"/>
          <p14:tracePt t="36955" x="3568700" y="2906713"/>
          <p14:tracePt t="36965" x="3552825" y="2914650"/>
          <p14:tracePt t="36971" x="3509963" y="2914650"/>
          <p14:tracePt t="36981" x="3433763" y="2922588"/>
          <p14:tracePt t="36993" x="3348038" y="2949575"/>
          <p14:tracePt t="36997" x="3246438" y="2957513"/>
          <p14:tracePt t="37005" x="3144838" y="2957513"/>
          <p14:tracePt t="37011" x="3033713" y="2957513"/>
          <p14:tracePt t="37021" x="2932113" y="2957513"/>
          <p14:tracePt t="37032" x="2863850" y="2957513"/>
          <p14:tracePt t="37037" x="2805113" y="2957513"/>
          <p14:tracePt t="37048" x="2795588" y="2957513"/>
          <p14:tracePt t="37121" x="2813050" y="2949575"/>
          <p14:tracePt t="37131" x="2838450" y="2949575"/>
          <p14:tracePt t="37143" x="2881313" y="2949575"/>
          <p14:tracePt t="37148" x="2974975" y="2932113"/>
          <p14:tracePt t="37159" x="3076575" y="2922588"/>
          <p14:tracePt t="37161" x="3195638" y="2914650"/>
          <p14:tracePt t="37176" x="3330575" y="2897188"/>
          <p14:tracePt t="37183" x="3492500" y="2871788"/>
          <p14:tracePt t="37187" x="3697288" y="2871788"/>
          <p14:tracePt t="37198" x="3849688" y="2863850"/>
          <p14:tracePt t="37203" x="3994150" y="2863850"/>
          <p14:tracePt t="37215" x="4095750" y="2863850"/>
          <p14:tracePt t="37273" x="4079875" y="2863850"/>
          <p14:tracePt t="37283" x="4037013" y="2863850"/>
          <p14:tracePt t="37287" x="4002088" y="2863850"/>
          <p14:tracePt t="37298" x="3986213" y="2863850"/>
          <p14:tracePt t="37303" x="3951288" y="2863850"/>
          <p14:tracePt t="37315" x="3935413" y="2863850"/>
          <p14:tracePt t="37383" x="3935413" y="2855913"/>
          <p14:tracePt t="37423" x="3935413" y="2846388"/>
          <p14:tracePt t="37459" x="3935413" y="2830513"/>
          <p14:tracePt t="38523" x="3935413" y="2820988"/>
          <p14:tracePt t="38541" x="3917950" y="2820988"/>
          <p14:tracePt t="38549" x="3892550" y="2820988"/>
          <p14:tracePt t="38554" x="3867150" y="2830513"/>
          <p14:tracePt t="38565" x="3824288" y="2838450"/>
          <p14:tracePt t="38575" x="3738563" y="2871788"/>
          <p14:tracePt t="38581" x="3619500" y="2897188"/>
          <p14:tracePt t="38592" x="3509963" y="2932113"/>
          <p14:tracePt t="38597" x="3390900" y="2965450"/>
          <p14:tracePt t="38605" x="3246438" y="3000375"/>
          <p14:tracePt t="38615" x="3101975" y="3041650"/>
          <p14:tracePt t="38621" x="2940050" y="3067050"/>
          <p14:tracePt t="38632" x="2778125" y="3094038"/>
          <p14:tracePt t="38635" x="2643188" y="3101975"/>
          <p14:tracePt t="38647" x="2524125" y="3109913"/>
          <p14:tracePt t="38655" x="2438400" y="3127375"/>
          <p14:tracePt t="38662" x="2371725" y="3127375"/>
          <p14:tracePt t="38671" x="2362200" y="3127375"/>
          <p14:tracePt t="38675" x="2354263" y="3127375"/>
          <p14:tracePt t="38877" x="2362200" y="3127375"/>
          <p14:tracePt t="38887" x="2371725" y="3127375"/>
          <p14:tracePt t="38890" x="2387600" y="3119438"/>
          <p14:tracePt t="38901" x="2397125" y="3109913"/>
          <p14:tracePt t="38911" x="2405063" y="3101975"/>
          <p14:tracePt t="38917" x="2422525" y="3101975"/>
          <p14:tracePt t="38927" x="2430463" y="3101975"/>
          <p14:tracePt t="38933" x="2438400" y="3101975"/>
          <p14:tracePt t="38943" x="2463800" y="3101975"/>
          <p14:tracePt t="38953" x="2473325" y="3101975"/>
          <p14:tracePt t="38959" x="2481263" y="3101975"/>
          <p14:tracePt t="39391" x="2489200" y="3101975"/>
          <p14:tracePt t="39417" x="2489200" y="3094038"/>
          <p14:tracePt t="39427" x="2463800" y="3094038"/>
          <p14:tracePt t="39430" x="2438400" y="3084513"/>
          <p14:tracePt t="39443" x="2430463" y="3076575"/>
          <p14:tracePt t="39448" x="2430463" y="3059113"/>
          <p14:tracePt t="39459" x="2413000" y="3051175"/>
          <p14:tracePt t="39467" x="2405063" y="3051175"/>
          <p14:tracePt t="39471" x="2387600" y="3041650"/>
          <p14:tracePt t="39719" x="2387600" y="3033713"/>
          <p14:tracePt t="39729" x="2387600" y="3000375"/>
          <p14:tracePt t="39742" x="2387600" y="2990850"/>
          <p14:tracePt t="39748" x="2387600" y="2974975"/>
          <p14:tracePt t="39755" x="2379663" y="2940050"/>
          <p14:tracePt t="39765" x="2362200" y="2906713"/>
          <p14:tracePt t="39769" x="2354263" y="2881313"/>
          <p14:tracePt t="39782" x="2328863" y="2855913"/>
          <p14:tracePt t="39785" x="2311400" y="2830513"/>
          <p14:tracePt t="39798" x="2303463" y="2820988"/>
          <p14:tracePt t="39805" x="2278063" y="2787650"/>
          <p14:tracePt t="39813" x="2252663" y="2770188"/>
          <p14:tracePt t="39821" x="2252663" y="2762250"/>
          <p14:tracePt t="39826" x="2235200" y="2752725"/>
          <p14:tracePt t="39835" x="2209800" y="2752725"/>
          <p14:tracePt t="39846" x="2200275" y="2752725"/>
          <p14:tracePt t="39851" x="2166938" y="2752725"/>
          <p14:tracePt t="39863" x="2133600" y="2752725"/>
          <p14:tracePt t="39866" x="2124075" y="2752725"/>
          <p14:tracePt t="39876" x="2098675" y="2752725"/>
          <p14:tracePt t="39885" x="2073275" y="2752725"/>
          <p14:tracePt t="39901" x="2055813" y="2752725"/>
          <p14:tracePt t="39905" x="2030413" y="2770188"/>
          <p14:tracePt t="39915" x="2014538" y="2795588"/>
          <p14:tracePt t="39926" x="1997075" y="2830513"/>
          <p14:tracePt t="39931" x="1989138" y="2863850"/>
          <p14:tracePt t="39943" x="1989138" y="2881313"/>
          <p14:tracePt t="39949" x="1989138" y="2914650"/>
          <p14:tracePt t="39959" x="1989138" y="2965450"/>
          <p14:tracePt t="39967" x="1989138" y="3000375"/>
          <p14:tracePt t="39976" x="1989138" y="3033713"/>
          <p14:tracePt t="39981" x="1989138" y="3094038"/>
          <p14:tracePt t="39993" x="1989138" y="3178175"/>
          <p14:tracePt t="40001" x="1989138" y="3297238"/>
          <p14:tracePt t="40009" x="1989138" y="3433763"/>
          <p14:tracePt t="40017" x="1989138" y="3578225"/>
          <p14:tracePt t="40021" x="1979613" y="3713163"/>
          <p14:tracePt t="40032" x="1971675" y="3857625"/>
          <p14:tracePt t="40043" x="1928813" y="4002088"/>
          <p14:tracePt t="40049" x="1895475" y="4130675"/>
          <p14:tracePt t="40059" x="1852613" y="4224338"/>
          <p14:tracePt t="40065" x="1819275" y="4308475"/>
          <p14:tracePt t="40076" x="1751013" y="4376738"/>
          <p14:tracePt t="40083" x="1716088" y="4419600"/>
          <p14:tracePt t="40087" x="1665288" y="4452938"/>
          <p14:tracePt t="40098" x="1622425" y="4486275"/>
          <p14:tracePt t="40103" x="1597025" y="4495800"/>
          <p14:tracePt t="40115" x="1530350" y="4503738"/>
          <p14:tracePt t="40126" x="1487488" y="4513263"/>
          <p14:tracePt t="40126" x="1419225" y="4513263"/>
          <p14:tracePt t="40137" x="1360488" y="4513263"/>
          <p14:tracePt t="40143" x="1274763" y="4513263"/>
          <p14:tracePt t="40153" x="1189038" y="4513263"/>
          <p14:tracePt t="40165" x="1104900" y="4513263"/>
          <p14:tracePt t="40167" x="1003300" y="4513263"/>
          <p14:tracePt t="40176" x="900113" y="4513263"/>
          <p14:tracePt t="40183" x="815975" y="4513263"/>
          <p14:tracePt t="40193" x="765175" y="4513263"/>
          <p14:tracePt t="40203" x="755650" y="4513263"/>
          <p14:tracePt t="40293" x="773113" y="4513263"/>
          <p14:tracePt t="40299" x="798513" y="4513263"/>
          <p14:tracePt t="40309" x="833438" y="4521200"/>
          <p14:tracePt t="40316" x="900113" y="4529138"/>
          <p14:tracePt t="40326" x="968375" y="4546600"/>
          <p14:tracePt t="40335" x="1062038" y="4564063"/>
          <p14:tracePt t="40342" x="1155700" y="4572000"/>
          <p14:tracePt t="40349" x="1223963" y="4579938"/>
          <p14:tracePt t="40355" x="1300163" y="4597400"/>
          <p14:tracePt t="40365" x="1308100" y="4597400"/>
          <p14:tracePt t="40376" x="1317625" y="4597400"/>
          <p14:tracePt t="40683" x="1325563" y="4597400"/>
          <p14:tracePt t="40693" x="1333500" y="4597400"/>
          <p14:tracePt t="40703" x="1350963" y="4597400"/>
          <p14:tracePt t="40709" x="1368425" y="4597400"/>
          <p14:tracePt t="40717" x="1385888" y="4597400"/>
          <p14:tracePt t="40726" x="1411288" y="4597400"/>
          <p14:tracePt t="40733" x="1436688" y="4597400"/>
          <p14:tracePt t="40743" x="1462088" y="4597400"/>
          <p14:tracePt t="40749" x="1470025" y="4597400"/>
          <p14:tracePt t="40765" x="1477963" y="4597400"/>
          <p14:tracePt t="40781" x="1487488" y="4597400"/>
          <p14:tracePt t="40809" x="1495425" y="4589463"/>
          <p14:tracePt t="40819" x="1504950" y="4579938"/>
          <p14:tracePt t="40832" x="1504950" y="4572000"/>
          <p14:tracePt t="40832" x="1504950" y="4554538"/>
          <p14:tracePt t="40843" x="1504950" y="4546600"/>
          <p14:tracePt t="40849" x="1512888" y="4529138"/>
          <p14:tracePt t="40859" x="1512888" y="4521200"/>
          <p14:tracePt t="40869" x="1512888" y="4513263"/>
          <p14:tracePt t="40876" x="1512888" y="4495800"/>
          <p14:tracePt t="40885" x="1512888" y="4470400"/>
          <p14:tracePt t="40892" x="1512888" y="4460875"/>
          <p14:tracePt t="40899" x="1512888" y="4445000"/>
          <p14:tracePt t="40909" x="1495425" y="4427538"/>
          <p14:tracePt t="40915" x="1477963" y="4394200"/>
          <p14:tracePt t="40935" x="1452563" y="4384675"/>
          <p14:tracePt t="40943" x="1419225" y="4376738"/>
          <p14:tracePt t="40951" x="1401763" y="4376738"/>
          <p14:tracePt t="40962" x="1333500" y="4368800"/>
          <p14:tracePt t="40965" x="1292225" y="4368800"/>
          <p14:tracePt t="40976" x="1216025" y="4368800"/>
          <p14:tracePt t="40981" x="1173163" y="4368800"/>
          <p14:tracePt t="40993" x="1130300" y="4368800"/>
          <p14:tracePt t="40999" x="1087438" y="4368800"/>
          <p14:tracePt t="41005" x="1044575" y="4368800"/>
          <p14:tracePt t="41015" x="1019175" y="4376738"/>
          <p14:tracePt t="41021" x="1003300" y="4394200"/>
          <p14:tracePt t="41032" x="1003300" y="4402138"/>
          <p14:tracePt t="41043" x="1003300" y="4410075"/>
          <p14:tracePt t="41051" x="1003300" y="4435475"/>
          <p14:tracePt t="41062" x="1003300" y="4452938"/>
          <p14:tracePt t="41071" x="1019175" y="4452938"/>
          <p14:tracePt t="41075" x="1044575" y="4452938"/>
          <p14:tracePt t="41085" x="1079500" y="4452938"/>
          <p14:tracePt t="41092" x="1138238" y="4452938"/>
          <p14:tracePt t="41101" x="1216025" y="4452938"/>
          <p14:tracePt t="41111" x="1317625" y="4435475"/>
          <p14:tracePt t="41117" x="1444625" y="4402138"/>
          <p14:tracePt t="41126" x="1563688" y="4341813"/>
          <p14:tracePt t="41131" x="1665288" y="4265613"/>
          <p14:tracePt t="41143" x="1758950" y="4214813"/>
          <p14:tracePt t="41151" x="1852613" y="4130675"/>
          <p14:tracePt t="41159" x="1903413" y="4052888"/>
          <p14:tracePt t="41167" x="1946275" y="3986213"/>
          <p14:tracePt t="41171" x="1971675" y="3900488"/>
          <p14:tracePt t="41181" x="1979613" y="3816350"/>
          <p14:tracePt t="41193" x="1997075" y="3730625"/>
          <p14:tracePt t="41199" x="1997075" y="3629025"/>
          <p14:tracePt t="41209" x="1997075" y="3543300"/>
          <p14:tracePt t="41215" x="1997075" y="3441700"/>
          <p14:tracePt t="41226" x="1997075" y="3373438"/>
          <p14:tracePt t="41233" x="1997075" y="3305175"/>
          <p14:tracePt t="41237" x="1997075" y="3254375"/>
          <p14:tracePt t="41248" x="1997075" y="3203575"/>
          <p14:tracePt t="41253" x="1997075" y="3152775"/>
          <p14:tracePt t="41265" x="1997075" y="3127375"/>
          <p14:tracePt t="41276" x="1997075" y="3084513"/>
          <p14:tracePt t="41276" x="1997075" y="3041650"/>
          <p14:tracePt t="41287" x="1997075" y="3008313"/>
          <p14:tracePt t="41293" x="1997075" y="2974975"/>
          <p14:tracePt t="41303" x="1997075" y="2940050"/>
          <p14:tracePt t="41315" x="1997075" y="2932113"/>
          <p14:tracePt t="41329" x="1997075" y="2922588"/>
          <p14:tracePt t="41409" x="1997075" y="2914650"/>
          <p14:tracePt t="41419" x="1997075" y="2906713"/>
          <p14:tracePt t="41426" x="1997075" y="2889250"/>
          <p14:tracePt t="41435" x="1997075" y="2881313"/>
          <p14:tracePt t="41443" x="1997075" y="2871788"/>
          <p14:tracePt t="41449" x="1997075" y="2855913"/>
          <p14:tracePt t="41459" x="1997075" y="2846388"/>
          <p14:tracePt t="41469" x="1997075" y="2838450"/>
          <p14:tracePt t="41475" x="1997075" y="2830513"/>
          <p14:tracePt t="41485" x="1997075" y="2813050"/>
          <p14:tracePt t="41505" x="1997075" y="2805113"/>
          <p14:tracePt t="41625" x="2022475" y="2805113"/>
          <p14:tracePt t="41631" x="2047875" y="2805113"/>
          <p14:tracePt t="41642" x="2073275" y="2805113"/>
          <p14:tracePt t="41647" x="2108200" y="2805113"/>
          <p14:tracePt t="41655" x="2116138" y="2805113"/>
          <p14:tracePt t="41667" x="2133600" y="2805113"/>
          <p14:tracePt t="41741" x="2141538" y="2795588"/>
          <p14:tracePt t="41747" x="2141538" y="2787650"/>
          <p14:tracePt t="41758" x="2141538" y="2762250"/>
          <p14:tracePt t="41763" x="2141538" y="2736850"/>
          <p14:tracePt t="41776" x="2133600" y="2719388"/>
          <p14:tracePt t="41783" x="2098675" y="2676525"/>
          <p14:tracePt t="41787" x="2090738" y="2676525"/>
          <p14:tracePt t="41798" x="2065338" y="2668588"/>
          <p14:tracePt t="41801" x="2055813" y="2660650"/>
          <p14:tracePt t="41953" x="2047875" y="2660650"/>
          <p14:tracePt t="41959" x="2065338" y="2660650"/>
          <p14:tracePt t="41969" x="2065338" y="2668588"/>
          <p14:tracePt t="41982" x="2090738" y="2686050"/>
          <p14:tracePt t="41993" x="2098675" y="2686050"/>
          <p14:tracePt t="41996" x="2108200" y="2693988"/>
          <p14:tracePt t="42151" x="2108200" y="2701925"/>
          <p14:tracePt t="42165" x="2082800" y="2719388"/>
          <p14:tracePt t="42175" x="2055813" y="2719388"/>
          <p14:tracePt t="42185" x="2005013" y="2736850"/>
          <p14:tracePt t="42192" x="1911350" y="2787650"/>
          <p14:tracePt t="42201" x="1784350" y="2838450"/>
          <p14:tracePt t="42205" x="1597025" y="2949575"/>
          <p14:tracePt t="42215" x="1368425" y="3094038"/>
          <p14:tracePt t="42226" x="1163638" y="3254375"/>
          <p14:tracePt t="42231" x="960438" y="3475038"/>
          <p14:tracePt t="42242" x="755650" y="3722688"/>
          <p14:tracePt t="42249" x="569913" y="3960813"/>
          <p14:tracePt t="42259" x="433388" y="4206875"/>
          <p14:tracePt t="42267" x="339725" y="4452938"/>
          <p14:tracePt t="42271" x="314325" y="4614863"/>
          <p14:tracePt t="42281" x="288925" y="4741863"/>
          <p14:tracePt t="42287" x="288925" y="4852988"/>
          <p14:tracePt t="42298" x="296863" y="4937125"/>
          <p14:tracePt t="42309" x="331788" y="5005388"/>
          <p14:tracePt t="42311" x="365125" y="5030788"/>
          <p14:tracePt t="42321" x="382588" y="5030788"/>
          <p14:tracePt t="42327" x="400050" y="5038725"/>
          <p14:tracePt t="42358" x="407988" y="5038725"/>
          <p14:tracePt t="42367" x="415925" y="5038725"/>
          <p14:tracePt t="42371" x="433388" y="5038725"/>
          <p14:tracePt t="42383" x="441325" y="5030788"/>
          <p14:tracePt t="42387" x="476250" y="5013325"/>
          <p14:tracePt t="42398" x="492125" y="5005388"/>
          <p14:tracePt t="42409" x="509588" y="4997450"/>
          <p14:tracePt t="42415" x="534988" y="4962525"/>
          <p14:tracePt t="42426" x="595313" y="4929188"/>
          <p14:tracePt t="42426" x="646113" y="4878388"/>
          <p14:tracePt t="42437" x="696913" y="4843463"/>
          <p14:tracePt t="42448" x="722313" y="4835525"/>
          <p14:tracePt t="42453" x="781050" y="4810125"/>
          <p14:tracePt t="42465" x="849313" y="4775200"/>
          <p14:tracePt t="42467" x="968375" y="4733925"/>
          <p14:tracePt t="42476" x="1069975" y="4699000"/>
          <p14:tracePt t="42493" x="1257300" y="4554538"/>
          <p14:tracePt t="42503" x="1350963" y="4486275"/>
          <p14:tracePt t="42509" x="1411288" y="4384675"/>
          <p14:tracePt t="42519" x="1444625" y="4291013"/>
          <p14:tracePt t="42531" x="1462088" y="4206875"/>
          <p14:tracePt t="42532" x="1477963" y="4095750"/>
          <p14:tracePt t="42543" x="1477963" y="3994150"/>
          <p14:tracePt t="42549" x="1477963" y="3883025"/>
          <p14:tracePt t="42559" x="1470025" y="3790950"/>
          <p14:tracePt t="42569" x="1452563" y="3722688"/>
          <p14:tracePt t="42576" x="1436688" y="3629025"/>
          <p14:tracePt t="42585" x="1419225" y="3560763"/>
          <p14:tracePt t="42592" x="1411288" y="3509963"/>
          <p14:tracePt t="42599" x="1401763" y="3449638"/>
          <p14:tracePt t="42609" x="1401763" y="3416300"/>
          <p14:tracePt t="42615" x="1393825" y="3373438"/>
          <p14:tracePt t="42626" x="1393825" y="3365500"/>
          <p14:tracePt t="42631" x="1385888" y="3340100"/>
          <p14:tracePt t="42643" x="1385888" y="3297238"/>
          <p14:tracePt t="42649" x="1385888" y="3279775"/>
          <p14:tracePt t="42655" x="1385888" y="3238500"/>
          <p14:tracePt t="42665" x="1385888" y="3211513"/>
          <p14:tracePt t="42669" x="1385888" y="3195638"/>
          <p14:tracePt t="42681" x="1393825" y="3160713"/>
          <p14:tracePt t="42692" x="1411288" y="3135313"/>
          <p14:tracePt t="42698" x="1452563" y="3076575"/>
          <p14:tracePt t="42705" x="1477963" y="3059113"/>
          <p14:tracePt t="42713" x="1520825" y="3016250"/>
          <p14:tracePt t="42721" x="1563688" y="3000375"/>
          <p14:tracePt t="42725" x="1606550" y="2982913"/>
          <p14:tracePt t="42737" x="1622425" y="2957513"/>
          <p14:tracePt t="42748" x="1649413" y="2949575"/>
          <p14:tracePt t="42751" x="1682750" y="2932113"/>
          <p14:tracePt t="42762" x="1700213" y="2922588"/>
          <p14:tracePt t="42767" x="1725613" y="2922588"/>
          <p14:tracePt t="42777" x="1741488" y="2914650"/>
          <p14:tracePt t="42787" x="1766888" y="2914650"/>
          <p14:tracePt t="42792" x="1793875" y="2906713"/>
          <p14:tracePt t="42809" x="1801813" y="2906713"/>
          <p14:tracePt t="42929" x="1809750" y="2906713"/>
          <p14:tracePt t="42934" x="1819275" y="2897188"/>
          <p14:tracePt t="43009" x="1801813" y="2897188"/>
          <p14:tracePt t="43019" x="1766888" y="2906713"/>
          <p14:tracePt t="43024" x="1751013" y="2932113"/>
          <p14:tracePt t="43033" x="1708150" y="2957513"/>
          <p14:tracePt t="43042" x="1657350" y="3025775"/>
          <p14:tracePt t="43049" x="1571625" y="3101975"/>
          <p14:tracePt t="43059" x="1504950" y="3195638"/>
          <p14:tracePt t="43065" x="1427163" y="3314700"/>
          <p14:tracePt t="43075" x="1325563" y="3441700"/>
          <p14:tracePt t="43081" x="1231900" y="3586163"/>
          <p14:tracePt t="43092" x="1122363" y="3756025"/>
          <p14:tracePt t="43099" x="1044575" y="3892550"/>
          <p14:tracePt t="43105" x="993775" y="4027488"/>
          <p14:tracePt t="43115" x="968375" y="4156075"/>
          <p14:tracePt t="43119" x="952500" y="4257675"/>
          <p14:tracePt t="43131" x="935038" y="4359275"/>
          <p14:tracePt t="43142" x="935038" y="4445000"/>
          <p14:tracePt t="43147" x="935038" y="4513263"/>
          <p14:tracePt t="43155" x="935038" y="4597400"/>
          <p14:tracePt t="43160" x="935038" y="4657725"/>
          <p14:tracePt t="43171" x="935038" y="4724400"/>
          <p14:tracePt t="43176" x="935038" y="4741863"/>
          <p14:tracePt t="43187" x="935038" y="4749800"/>
          <p14:tracePt t="43193" x="935038" y="4759325"/>
          <p14:tracePt t="43455" x="942975" y="4759325"/>
          <p14:tracePt t="43465" x="952500" y="4759325"/>
          <p14:tracePt t="44383" x="985838" y="4741863"/>
          <p14:tracePt t="44394" x="1019175" y="4708525"/>
          <p14:tracePt t="44399" x="1028700" y="4708525"/>
          <p14:tracePt t="44409" x="1044575" y="4691063"/>
          <p14:tracePt t="44415" x="1069975" y="4683125"/>
          <p14:tracePt t="44426" x="1087438" y="4665663"/>
          <p14:tracePt t="44432" x="1096963" y="4665663"/>
          <p14:tracePt t="44449" x="1104900" y="4657725"/>
          <p14:tracePt t="44455" x="1112838" y="4657725"/>
          <p14:tracePt t="44465" x="1112838" y="4648200"/>
          <p14:tracePt t="44469" x="1112838" y="4640263"/>
          <p14:tracePt t="44539" x="1122363" y="4640263"/>
          <p14:tracePt t="44557" x="1122363" y="4665663"/>
          <p14:tracePt t="44693" x="1122363" y="4657725"/>
          <p14:tracePt t="44699" x="1122363" y="4640263"/>
          <p14:tracePt t="44710" x="1130300" y="4597400"/>
          <p14:tracePt t="44715" x="1163638" y="4554538"/>
          <p14:tracePt t="44726" x="1173163" y="4521200"/>
          <p14:tracePt t="44733" x="1173163" y="4486275"/>
          <p14:tracePt t="44743" x="1181100" y="4427538"/>
          <p14:tracePt t="44749" x="1189038" y="4368800"/>
          <p14:tracePt t="44753" x="1216025" y="4265613"/>
          <p14:tracePt t="44765" x="1223963" y="4181475"/>
          <p14:tracePt t="44776" x="1266825" y="4095750"/>
          <p14:tracePt t="44781" x="1317625" y="3986213"/>
          <p14:tracePt t="44793" x="1368425" y="3773488"/>
          <p14:tracePt t="44803" x="1401763" y="3679825"/>
          <p14:tracePt t="44815" x="1436688" y="3578225"/>
          <p14:tracePt t="44819" x="1462088" y="3502025"/>
          <p14:tracePt t="44831" x="1495425" y="3416300"/>
          <p14:tracePt t="44835" x="1504950" y="3355975"/>
          <p14:tracePt t="44848" x="1538288" y="3279775"/>
          <p14:tracePt t="44855" x="1555750" y="3221038"/>
          <p14:tracePt t="44859" x="1581150" y="3144838"/>
          <p14:tracePt t="44869" x="1597025" y="3109913"/>
          <p14:tracePt t="44876" x="1606550" y="3076575"/>
          <p14:tracePt t="44885" x="1614488" y="3041650"/>
          <p14:tracePt t="44897" x="1614488" y="3025775"/>
          <p14:tracePt t="44899" x="1631950" y="3025775"/>
          <p14:tracePt t="44911" x="1639888" y="3008313"/>
          <p14:tracePt t="45083" x="1649413" y="2990850"/>
          <p14:tracePt t="45094" x="1674813" y="2990850"/>
          <p14:tracePt t="45097" x="1700213" y="2982913"/>
          <p14:tracePt t="45109" x="1766888" y="2965450"/>
          <p14:tracePt t="45117" x="1827213" y="2957513"/>
          <p14:tracePt t="45125" x="1885950" y="2922588"/>
          <p14:tracePt t="45133" x="1903413" y="2906713"/>
          <p14:tracePt t="45149" x="1911350" y="2897188"/>
          <p14:tracePt t="45159" x="1920875" y="2889250"/>
          <p14:tracePt t="45165" x="1928813" y="2889250"/>
          <p14:tracePt t="45176" x="1946275" y="2871788"/>
          <p14:tracePt t="45185" x="1954213" y="2871788"/>
          <p14:tracePt t="45192" x="1971675" y="2863850"/>
          <p14:tracePt t="45199" x="1997075" y="2855913"/>
          <p14:tracePt t="45205" x="2005013" y="2846388"/>
          <p14:tracePt t="45225" x="2039938" y="2838450"/>
          <p14:tracePt t="45231" x="2065338" y="2838450"/>
          <p14:tracePt t="45242" x="2116138" y="2830513"/>
          <p14:tracePt t="45247" x="2159000" y="2830513"/>
          <p14:tracePt t="45255" x="2200275" y="2830513"/>
          <p14:tracePt t="45265" x="2235200" y="2830513"/>
          <p14:tracePt t="45269" x="2293938" y="2830513"/>
          <p14:tracePt t="45281" x="2397125" y="2830513"/>
          <p14:tracePt t="45285" x="2541588" y="2830513"/>
          <p14:tracePt t="45297" x="2660650" y="2830513"/>
          <p14:tracePt t="45305" x="2778125" y="2830513"/>
          <p14:tracePt t="45312" x="2889250" y="2830513"/>
          <p14:tracePt t="45321" x="2974975" y="2830513"/>
          <p14:tracePt t="45325" x="3041650" y="2830513"/>
          <p14:tracePt t="45335" x="3076575" y="2830513"/>
          <p14:tracePt t="45346" x="3084513" y="2830513"/>
          <p14:tracePt t="45553" x="3094038" y="2830513"/>
          <p14:tracePt t="45557" x="3101975" y="2830513"/>
          <p14:tracePt t="45567" x="3135313" y="2830513"/>
          <p14:tracePt t="45577" x="3170238" y="2830513"/>
          <p14:tracePt t="45583" x="3246438" y="2830513"/>
          <p14:tracePt t="45593" x="3314700" y="2830513"/>
          <p14:tracePt t="45599" x="3416300" y="2838450"/>
          <p14:tracePt t="45609" x="3502025" y="2846388"/>
          <p14:tracePt t="45619" x="3586163" y="2863850"/>
          <p14:tracePt t="45626" x="3679825" y="2881313"/>
          <p14:tracePt t="45633" x="3763963" y="2881313"/>
          <p14:tracePt t="45643" x="3806825" y="2881313"/>
          <p14:tracePt t="45649" x="3849688" y="2881313"/>
          <p14:tracePt t="48619" x="3883025" y="2906713"/>
          <p14:tracePt t="48630" x="3976688" y="3016250"/>
          <p14:tracePt t="48642" x="4087813" y="3170238"/>
          <p14:tracePt t="48647" x="4224338" y="3424238"/>
          <p14:tracePt t="48655" x="4359275" y="3705225"/>
          <p14:tracePt t="48665" x="4445000" y="3994150"/>
          <p14:tracePt t="48669" x="4513263" y="4300538"/>
          <p14:tracePt t="48682" x="4546600" y="4630738"/>
          <p14:tracePt t="48685" x="4564063" y="4929188"/>
          <p14:tracePt t="48697" x="4564063" y="5243513"/>
          <p14:tracePt t="48705" x="4529138" y="5524500"/>
          <p14:tracePt t="48712" x="4470400" y="5727700"/>
          <p14:tracePt t="48721" x="4394200" y="5864225"/>
          <p14:tracePt t="48726" x="4351338" y="5940425"/>
          <p14:tracePt t="48735" x="4341813" y="5940425"/>
          <p14:tracePt t="48791" x="4333875" y="5940425"/>
          <p14:tracePt t="48807" x="4325938" y="5932488"/>
          <p14:tracePt t="48817" x="4325938" y="5905500"/>
          <p14:tracePt t="48825" x="4325938" y="5897563"/>
          <p14:tracePt t="48842" x="4325938" y="5889625"/>
          <p14:tracePt t="48848" x="4325938" y="5872163"/>
          <p14:tracePt t="48929" x="4316413" y="5864225"/>
          <p14:tracePt t="48941" x="4291013" y="5864225"/>
          <p14:tracePt t="48949" x="4265613" y="5864225"/>
          <p14:tracePt t="48953" x="4224338" y="5864225"/>
          <p14:tracePt t="48965" x="4146550" y="5889625"/>
          <p14:tracePt t="48969" x="4095750" y="5905500"/>
          <p14:tracePt t="48981" x="4052888" y="5915025"/>
          <p14:tracePt t="48993" x="3976688" y="5915025"/>
          <p14:tracePt t="49003" x="3935413" y="5915025"/>
          <p14:tracePt t="49009" x="3917950" y="5915025"/>
          <p14:tracePt t="49019" x="3857625" y="5905500"/>
          <p14:tracePt t="49031" x="3806825" y="5880100"/>
          <p14:tracePt t="49033" x="3748088" y="5854700"/>
          <p14:tracePt t="49043" x="3671888" y="5821363"/>
          <p14:tracePt t="49049" x="3594100" y="5778500"/>
          <p14:tracePt t="49059" x="3535363" y="5745163"/>
          <p14:tracePt t="49069" x="3459163" y="5710238"/>
          <p14:tracePt t="49075" x="3390900" y="5694363"/>
          <p14:tracePt t="49085" x="3322638" y="5684838"/>
          <p14:tracePt t="49092" x="3271838" y="5659438"/>
          <p14:tracePt t="49099" x="3195638" y="5641975"/>
          <p14:tracePt t="49109" x="3152775" y="5634038"/>
          <p14:tracePt t="49115" x="3119438" y="5616575"/>
          <p14:tracePt t="49125" x="3094038" y="5608638"/>
          <p14:tracePt t="49131" x="3059113" y="5591175"/>
          <p14:tracePt t="49142" x="3041650" y="5583238"/>
          <p14:tracePt t="49211" x="3033713" y="5575300"/>
          <p14:tracePt t="49221" x="3025775" y="5575300"/>
          <p14:tracePt t="49224" x="3016250" y="5557838"/>
          <p14:tracePt t="49235" x="3008313" y="5557838"/>
          <p14:tracePt t="49242" x="3000375" y="5549900"/>
          <p14:tracePt t="49251" x="2982913" y="5524500"/>
          <p14:tracePt t="49263" x="2957513" y="5514975"/>
          <p14:tracePt t="49267" x="2932113" y="5489575"/>
          <p14:tracePt t="49276" x="2922588" y="5464175"/>
          <p14:tracePt t="49282" x="2906713" y="5446713"/>
          <p14:tracePt t="49293" x="2871788" y="5421313"/>
          <p14:tracePt t="49301" x="2855913" y="5413375"/>
          <p14:tracePt t="49309" x="2846388" y="5395913"/>
          <p14:tracePt t="49326" x="2846388" y="5387975"/>
          <p14:tracePt t="49443" x="2846388" y="5370513"/>
          <p14:tracePt t="49457" x="2863850" y="5362575"/>
          <p14:tracePt t="49479" x="2871788" y="5362575"/>
          <p14:tracePt t="49491" x="2889250" y="5362575"/>
          <p14:tracePt t="49655" x="2914650" y="5362575"/>
          <p14:tracePt t="49666" x="2940050" y="5362575"/>
          <p14:tracePt t="49669" x="2982913" y="5362575"/>
          <p14:tracePt t="49681" x="3016250" y="5362575"/>
          <p14:tracePt t="49685" x="3051175" y="5362575"/>
          <p14:tracePt t="49695" x="3084513" y="5353050"/>
          <p14:tracePt t="49705" x="3119438" y="5337175"/>
          <p14:tracePt t="49709" x="3178175" y="5319713"/>
          <p14:tracePt t="49719" x="3238500" y="5302250"/>
          <p14:tracePt t="49725" x="3322638" y="5286375"/>
          <p14:tracePt t="49735" x="3424238" y="5243513"/>
          <p14:tracePt t="49748" x="3527425" y="5226050"/>
          <p14:tracePt t="49751" x="3603625" y="5200650"/>
          <p14:tracePt t="49763" x="3679825" y="5192713"/>
          <p14:tracePt t="49765" x="3713163" y="5175250"/>
          <p14:tracePt t="49776" x="3730625" y="5167313"/>
          <p14:tracePt t="50527" x="3756025" y="5167313"/>
          <p14:tracePt t="50537" x="3781425" y="5167313"/>
          <p14:tracePt t="50540" x="3816350" y="5167313"/>
          <p14:tracePt t="50551" x="3849688" y="5167313"/>
          <p14:tracePt t="50559" x="3892550" y="5167313"/>
          <p14:tracePt t="50567" x="3925888" y="5157788"/>
          <p14:tracePt t="50576" x="3935413" y="5149850"/>
          <p14:tracePt t="50583" x="3960813" y="5149850"/>
          <p14:tracePt t="50599" x="3968750" y="5149850"/>
          <p14:tracePt t="50603" x="3976688" y="5149850"/>
          <p14:tracePt t="50617" x="3986213" y="5149850"/>
          <p14:tracePt t="50627" x="3994150" y="5149850"/>
          <p14:tracePt t="50637" x="4002088" y="5149850"/>
          <p14:tracePt t="50643" x="4027488" y="5149850"/>
          <p14:tracePt t="50653" x="4044950" y="5149850"/>
          <p14:tracePt t="50659" x="4062413" y="5149850"/>
          <p14:tracePt t="50669" x="4079875" y="5149850"/>
          <p14:tracePt t="50681" x="4105275" y="5149850"/>
          <p14:tracePt t="50682" x="4138613" y="5149850"/>
          <p14:tracePt t="50693" x="4164013" y="5149850"/>
          <p14:tracePt t="50699" x="4197350" y="5149850"/>
          <p14:tracePt t="50709" x="4240213" y="5149850"/>
          <p14:tracePt t="50719" x="4283075" y="5149850"/>
          <p14:tracePt t="50726" x="4341813" y="5149850"/>
          <p14:tracePt t="50733" x="4376738" y="5141913"/>
          <p14:tracePt t="50742" x="4384675" y="5141913"/>
          <p14:tracePt t="50749" x="4419600" y="5132388"/>
          <p14:tracePt t="50941" x="4410075" y="5132388"/>
          <p14:tracePt t="50963" x="4402138" y="5132388"/>
          <p14:tracePt t="51021" x="4394200" y="5132388"/>
          <p14:tracePt t="51032" x="4384675" y="5132388"/>
          <p14:tracePt t="51048" x="4376738" y="5132388"/>
          <p14:tracePt t="51064" x="4368800" y="5132388"/>
          <p14:tracePt t="51077" x="4359275" y="5132388"/>
          <p14:tracePt t="51127" x="4351338" y="5132388"/>
          <p14:tracePt t="51147" x="4333875" y="5132388"/>
          <p14:tracePt t="51237" x="4351338" y="5132388"/>
          <p14:tracePt t="51247" x="4359275" y="5132388"/>
          <p14:tracePt t="51253" x="4376738" y="5124450"/>
          <p14:tracePt t="51264" x="4394200" y="5116513"/>
          <p14:tracePt t="51276" x="4402138" y="5116513"/>
          <p14:tracePt t="51283" x="4419600" y="5106988"/>
          <p14:tracePt t="51293" x="4427538" y="5099050"/>
          <p14:tracePt t="51309" x="4435475" y="5091113"/>
          <p14:tracePt t="51326" x="4445000" y="5081588"/>
          <p14:tracePt t="51333" x="4445000" y="5073650"/>
          <p14:tracePt t="51429" x="4445000" y="5064125"/>
          <p14:tracePt t="51441" x="4445000" y="5056188"/>
          <p14:tracePt t="51451" x="4427538" y="5056188"/>
          <p14:tracePt t="51455" x="4402138" y="5056188"/>
          <p14:tracePt t="51465" x="4384675" y="5056188"/>
          <p14:tracePt t="51469" x="4368800" y="5056188"/>
          <p14:tracePt t="51481" x="4351338" y="5056188"/>
          <p14:tracePt t="51492" x="4308475" y="5056188"/>
          <p14:tracePt t="51497" x="4300538" y="5056188"/>
          <p14:tracePt t="51505" x="4257675" y="5056188"/>
          <p14:tracePt t="51513" x="4224338" y="5056188"/>
          <p14:tracePt t="51521" x="4197350" y="5056188"/>
          <p14:tracePt t="51531" x="4189413" y="5056188"/>
          <p14:tracePt t="51535" x="4181475" y="5056188"/>
          <p14:tracePt t="51577" x="4171950" y="5048250"/>
          <p14:tracePt t="51581" x="4156075" y="5038725"/>
          <p14:tracePt t="51592" x="4130675" y="4987925"/>
          <p14:tracePt t="51601" x="4105275" y="4946650"/>
          <p14:tracePt t="51605" x="4079875" y="4903788"/>
          <p14:tracePt t="51617" x="4062413" y="4886325"/>
          <p14:tracePt t="51621" x="4044950" y="4860925"/>
          <p14:tracePt t="51631" x="4037013" y="4818063"/>
          <p14:tracePt t="51643" x="4019550" y="4802188"/>
          <p14:tracePt t="51649" x="4019550" y="4775200"/>
          <p14:tracePt t="51659" x="4019550" y="4741863"/>
          <p14:tracePt t="51671" x="4019550" y="4733925"/>
          <p14:tracePt t="51681" x="4019550" y="4716463"/>
          <p14:tracePt t="51687" x="4019550" y="4708525"/>
          <p14:tracePt t="51708" x="4019550" y="4699000"/>
          <p14:tracePt t="51726" x="4019550" y="4691063"/>
          <p14:tracePt t="51748" x="4044950" y="4691063"/>
          <p14:tracePt t="51753" x="4070350" y="4691063"/>
          <p14:tracePt t="51765" x="4105275" y="4691063"/>
          <p14:tracePt t="51767" x="4130675" y="4691063"/>
          <p14:tracePt t="51777" x="4181475" y="4691063"/>
          <p14:tracePt t="51787" x="4214813" y="4691063"/>
          <p14:tracePt t="51793" x="4224338" y="4691063"/>
          <p14:tracePt t="51809" x="4240213" y="4708525"/>
          <p14:tracePt t="51817" x="4257675" y="4724400"/>
          <p14:tracePt t="51831" x="4257675" y="4733925"/>
          <p14:tracePt t="51843" x="4265613" y="4775200"/>
          <p14:tracePt t="51865" x="4265613" y="4792663"/>
          <p14:tracePt t="51869" x="4265613" y="4802188"/>
          <p14:tracePt t="51891" x="4265613" y="4827588"/>
          <p14:tracePt t="51895" x="4265613" y="4835525"/>
          <p14:tracePt t="51903" x="4265613" y="4852988"/>
          <p14:tracePt t="51909" x="4265613" y="4886325"/>
          <p14:tracePt t="51931" x="4265613" y="4903788"/>
          <p14:tracePt t="51948" x="4265613" y="4911725"/>
          <p14:tracePt t="51953" x="4257675" y="4919663"/>
          <p14:tracePt t="51969" x="4257675" y="4937125"/>
          <p14:tracePt t="51976" x="4249738" y="4946650"/>
          <p14:tracePt t="51993" x="4240213" y="4954588"/>
          <p14:tracePt t="51997" x="4240213" y="4962525"/>
          <p14:tracePt t="52273" x="4240213" y="4972050"/>
          <p14:tracePt t="52415" x="4240213" y="4962525"/>
          <p14:tracePt t="52419" x="4240213" y="4929188"/>
          <p14:tracePt t="52428" x="4240213" y="4903788"/>
          <p14:tracePt t="52443" x="4240213" y="4878388"/>
          <p14:tracePt t="52447" x="4240213" y="4852988"/>
          <p14:tracePt t="52455" x="4240213" y="4810125"/>
          <p14:tracePt t="52459" x="4240213" y="4792663"/>
          <p14:tracePt t="52469" x="4240213" y="4784725"/>
          <p14:tracePt t="52482" x="4240213" y="4749800"/>
          <p14:tracePt t="52485" x="4240213" y="4699000"/>
          <p14:tracePt t="52495" x="4240213" y="4640263"/>
          <p14:tracePt t="52499" x="4240213" y="4572000"/>
          <p14:tracePt t="52511" x="4240213" y="4513263"/>
          <p14:tracePt t="52521" x="4240213" y="4460875"/>
          <p14:tracePt t="52525" x="4249738" y="4402138"/>
          <p14:tracePt t="52535" x="4257675" y="4359275"/>
          <p14:tracePt t="52542" x="4257675" y="4351338"/>
          <p14:tracePt t="52551" x="4257675" y="4316413"/>
          <p14:tracePt t="52562" x="4257675" y="4300538"/>
          <p14:tracePt t="52565" x="4257675" y="4283075"/>
          <p14:tracePt t="52576" x="4257675" y="4249738"/>
          <p14:tracePt t="52581" x="4257675" y="4240213"/>
          <p14:tracePt t="52592" x="4257675" y="4232275"/>
          <p14:tracePt t="52601" x="4257675" y="4214813"/>
          <p14:tracePt t="52609" x="4257675" y="4181475"/>
          <p14:tracePt t="52617" x="4257675" y="4164013"/>
          <p14:tracePt t="52621" x="4257675" y="4156075"/>
          <p14:tracePt t="52631" x="4257675" y="4138613"/>
          <p14:tracePt t="52643" x="4257675" y="4121150"/>
          <p14:tracePt t="52647" x="4257675" y="4095750"/>
          <p14:tracePt t="52659" x="4257675" y="4070350"/>
          <p14:tracePt t="52661" x="4257675" y="4052888"/>
          <p14:tracePt t="52671" x="4257675" y="4027488"/>
          <p14:tracePt t="52682" x="4257675" y="4011613"/>
          <p14:tracePt t="52687" x="4257675" y="4002088"/>
          <p14:tracePt t="52698" x="4257675" y="3976688"/>
          <p14:tracePt t="52701" x="4240213" y="3935413"/>
          <p14:tracePt t="52715" x="4240213" y="3908425"/>
          <p14:tracePt t="52726" x="4197350" y="3824288"/>
          <p14:tracePt t="52737" x="4189413" y="3806825"/>
          <p14:tracePt t="52743" x="4189413" y="3790950"/>
          <p14:tracePt t="52753" x="4181475" y="3781425"/>
          <p14:tracePt t="52765" x="4164013" y="3756025"/>
          <p14:tracePt t="52767" x="4164013" y="3748088"/>
          <p14:tracePt t="52777" x="4164013" y="3730625"/>
          <p14:tracePt t="52792" x="4156075" y="3697288"/>
          <p14:tracePt t="52803" x="4146550" y="3697288"/>
          <p14:tracePt t="52809" x="4146550" y="3679825"/>
          <p14:tracePt t="52817" x="4138613" y="3679825"/>
          <p14:tracePt t="52825" x="4130675" y="3654425"/>
          <p14:tracePt t="52833" x="4130675" y="3646488"/>
          <p14:tracePt t="52842" x="4130675" y="3636963"/>
          <p14:tracePt t="52848" x="4121150" y="3629025"/>
          <p14:tracePt t="52859" x="4121150" y="3611563"/>
          <p14:tracePt t="52865" x="4113213" y="3586163"/>
          <p14:tracePt t="52883" x="4105275" y="3578225"/>
          <p14:tracePt t="52892" x="4095750" y="3552825"/>
          <p14:tracePt t="52899" x="4079875" y="3552825"/>
          <p14:tracePt t="52903" x="4062413" y="3527425"/>
          <p14:tracePt t="52915" x="4052888" y="3517900"/>
          <p14:tracePt t="52926" x="4044950" y="3509963"/>
          <p14:tracePt t="52931" x="4037013" y="3509963"/>
          <p14:tracePt t="52949" x="4027488" y="3502025"/>
          <p14:tracePt t="53015" x="4011613" y="3502025"/>
          <p14:tracePt t="53025" x="4002088" y="3502025"/>
          <p14:tracePt t="53035" x="3994150" y="3502025"/>
          <p14:tracePt t="53042" x="3968750" y="3492500"/>
          <p14:tracePt t="53051" x="3960813" y="3492500"/>
          <p14:tracePt t="53055" x="3951288" y="3484563"/>
          <p14:tracePt t="53065" x="3935413" y="3475038"/>
          <p14:tracePt t="53076" x="3925888" y="3475038"/>
          <p14:tracePt t="53081" x="3900488" y="3475038"/>
          <p14:tracePt t="53092" x="3875088" y="3475038"/>
          <p14:tracePt t="53099" x="3849688" y="3475038"/>
          <p14:tracePt t="53105" x="3841750" y="3475038"/>
          <p14:tracePt t="53115" x="3824288" y="3475038"/>
          <p14:tracePt t="53121" x="3816350" y="3475038"/>
          <p14:tracePt t="53131" x="3806825" y="3475038"/>
          <p14:tracePt t="53143" x="3790950" y="3475038"/>
          <p14:tracePt t="53155" x="3773488" y="3475038"/>
          <p14:tracePt t="53162" x="3748088" y="3475038"/>
          <p14:tracePt t="53171" x="3748088" y="3484563"/>
          <p14:tracePt t="53181" x="3722688" y="3502025"/>
          <p14:tracePt t="53185" x="3713163" y="3502025"/>
          <p14:tracePt t="53198" x="3713163" y="3527425"/>
          <p14:tracePt t="53201" x="3687763" y="3535363"/>
          <p14:tracePt t="53213" x="3679825" y="3543300"/>
          <p14:tracePt t="53221" x="3671888" y="3552825"/>
          <p14:tracePt t="53227" x="3646488" y="3560763"/>
          <p14:tracePt t="53237" x="3629025" y="3578225"/>
          <p14:tracePt t="53243" x="3619500" y="3586163"/>
          <p14:tracePt t="53251" x="3603625" y="3611563"/>
          <p14:tracePt t="53266" x="3603625" y="3619500"/>
          <p14:tracePt t="53266" x="3586163" y="3636963"/>
          <p14:tracePt t="53276" x="3568700" y="3654425"/>
          <p14:tracePt t="53283" x="3552825" y="3679825"/>
          <p14:tracePt t="53293" x="3535363" y="3713163"/>
          <p14:tracePt t="53298" x="3535363" y="3738563"/>
          <p14:tracePt t="53309" x="3527425" y="3790950"/>
          <p14:tracePt t="53319" x="3517900" y="3806825"/>
          <p14:tracePt t="53325" x="3509963" y="3849688"/>
          <p14:tracePt t="53333" x="3502025" y="3875088"/>
          <p14:tracePt t="53337" x="3484563" y="3900488"/>
          <p14:tracePt t="53348" x="3484563" y="3943350"/>
          <p14:tracePt t="53359" x="3475038" y="3960813"/>
          <p14:tracePt t="53365" x="3467100" y="4019550"/>
          <p14:tracePt t="53375" x="3459163" y="4052888"/>
          <p14:tracePt t="53381" x="3459163" y="4095750"/>
          <p14:tracePt t="53393" x="3459163" y="4156075"/>
          <p14:tracePt t="53399" x="3449638" y="4197350"/>
          <p14:tracePt t="53405" x="3449638" y="4232275"/>
          <p14:tracePt t="53415" x="3449638" y="4249738"/>
          <p14:tracePt t="53419" x="3449638" y="4308475"/>
          <p14:tracePt t="53431" x="3449638" y="4341813"/>
          <p14:tracePt t="53435" x="3449638" y="4376738"/>
          <p14:tracePt t="53448" x="3449638" y="4402138"/>
          <p14:tracePt t="53451" x="3449638" y="4445000"/>
          <p14:tracePt t="53462" x="3449638" y="4478338"/>
          <p14:tracePt t="53471" x="3449638" y="4529138"/>
          <p14:tracePt t="53477" x="3449638" y="4572000"/>
          <p14:tracePt t="53487" x="3449638" y="4630738"/>
          <p14:tracePt t="53493" x="3459163" y="4691063"/>
          <p14:tracePt t="53501" x="3467100" y="4724400"/>
          <p14:tracePt t="53515" x="3475038" y="4784725"/>
          <p14:tracePt t="53519" x="3484563" y="4843463"/>
          <p14:tracePt t="53531" x="3492500" y="4894263"/>
          <p14:tracePt t="53532" x="3509963" y="4954588"/>
          <p14:tracePt t="53543" x="3517900" y="4997450"/>
          <p14:tracePt t="53549" x="3517900" y="5022850"/>
          <p14:tracePt t="53559" x="3527425" y="5056188"/>
          <p14:tracePt t="53569" x="3527425" y="5064125"/>
          <p14:tracePt t="53576" x="3535363" y="5099050"/>
          <p14:tracePt t="53583" x="3535363" y="5106988"/>
          <p14:tracePt t="53603" x="3535363" y="5116513"/>
          <p14:tracePt t="53609" x="3543300" y="5116513"/>
          <p14:tracePt t="53941" x="3552825" y="5124450"/>
          <p14:tracePt t="53958" x="3560763" y="5124450"/>
          <p14:tracePt t="53963" x="3568700" y="5124450"/>
          <p14:tracePt t="53971" x="3578225" y="5124450"/>
          <p14:tracePt t="53991" x="3603625" y="5124450"/>
          <p14:tracePt t="53999" x="3611563" y="5124450"/>
          <p14:tracePt t="54001" x="3619500" y="5116513"/>
          <p14:tracePt t="54015" x="3646488" y="5091113"/>
          <p14:tracePt t="54026" x="3654425" y="5081588"/>
          <p14:tracePt t="54027" x="3687763" y="5048250"/>
          <p14:tracePt t="54037" x="3705225" y="5013325"/>
          <p14:tracePt t="54043" x="3713163" y="5005388"/>
          <p14:tracePt t="54053" x="3738563" y="4979988"/>
          <p14:tracePt t="54065" x="3763963" y="4946650"/>
          <p14:tracePt t="54066" x="3773488" y="4929188"/>
          <p14:tracePt t="54076" x="3790950" y="4911725"/>
          <p14:tracePt t="54083" x="3798888" y="4894263"/>
          <p14:tracePt t="54093" x="3798888" y="4886325"/>
          <p14:tracePt t="54103" x="3806825" y="4868863"/>
          <p14:tracePt t="54109" x="3806825" y="4860925"/>
          <p14:tracePt t="54119" x="3816350" y="4843463"/>
          <p14:tracePt t="54125" x="3816350" y="4818063"/>
          <p14:tracePt t="54133" x="3816350" y="4810125"/>
          <p14:tracePt t="54143" x="3816350" y="4802188"/>
          <p14:tracePt t="54149" x="3816350" y="4784725"/>
          <p14:tracePt t="54165" x="3816350" y="4767263"/>
          <p14:tracePt t="54176" x="3816350" y="4759325"/>
          <p14:tracePt t="54192" x="3816350" y="4749800"/>
          <p14:tracePt t="54199" x="3816350" y="4741863"/>
          <p14:tracePt t="54497" x="3816350" y="4733925"/>
          <p14:tracePt t="54507" x="3824288" y="4733925"/>
          <p14:tracePt t="54513" x="3841750" y="4733925"/>
          <p14:tracePt t="54521" x="3857625" y="4716463"/>
          <p14:tracePt t="54526" x="3875088" y="4716463"/>
          <p14:tracePt t="54537" x="3892550" y="4716463"/>
          <p14:tracePt t="54549" x="3900488" y="4708525"/>
          <p14:tracePt t="54551" x="3917950" y="4708525"/>
          <p14:tracePt t="54562" x="3943350" y="4683125"/>
          <p14:tracePt t="54567" x="3960813" y="4673600"/>
          <p14:tracePt t="54576" x="3986213" y="4665663"/>
          <p14:tracePt t="54587" x="4019550" y="4630738"/>
          <p14:tracePt t="54593" x="4027488" y="4605338"/>
          <p14:tracePt t="54601" x="4044950" y="4564063"/>
          <p14:tracePt t="54610" x="4052888" y="4546600"/>
          <p14:tracePt t="54617" x="4070350" y="4503738"/>
          <p14:tracePt t="54627" x="4070350" y="4478338"/>
          <p14:tracePt t="54633" x="4070350" y="4460875"/>
          <p14:tracePt t="54643" x="4079875" y="4427538"/>
          <p14:tracePt t="54649" x="4079875" y="4410075"/>
          <p14:tracePt t="54659" x="4079875" y="4384675"/>
          <p14:tracePt t="54665" x="4079875" y="4359275"/>
          <p14:tracePt t="54676" x="4079875" y="4325938"/>
          <p14:tracePt t="54685" x="4079875" y="4291013"/>
          <p14:tracePt t="54693" x="4079875" y="4249738"/>
          <p14:tracePt t="54699" x="4079875" y="4189413"/>
          <p14:tracePt t="54705" x="4079875" y="4164013"/>
          <p14:tracePt t="54715" x="4079875" y="4121150"/>
          <p14:tracePt t="54726" x="4079875" y="4062413"/>
          <p14:tracePt t="54731" x="4079875" y="4037013"/>
          <p14:tracePt t="54742" x="4062413" y="3976688"/>
          <p14:tracePt t="54747" x="4062413" y="3951288"/>
          <p14:tracePt t="54755" x="4062413" y="3917950"/>
          <p14:tracePt t="54765" x="4044950" y="3892550"/>
          <p14:tracePt t="54769" x="4037013" y="3857625"/>
          <p14:tracePt t="54781" x="4027488" y="3816350"/>
          <p14:tracePt t="54785" x="4011613" y="3790950"/>
          <p14:tracePt t="54798" x="4011613" y="3781425"/>
          <p14:tracePt t="54805" x="3994150" y="3763963"/>
          <p14:tracePt t="54809" x="3986213" y="3730625"/>
          <p14:tracePt t="54819" x="3986213" y="3722688"/>
          <p14:tracePt t="54826" x="3986213" y="3713163"/>
          <p14:tracePt t="54835" x="3968750" y="3697288"/>
          <p14:tracePt t="54851" x="3960813" y="3671888"/>
          <p14:tracePt t="54862" x="3951288" y="3662363"/>
          <p14:tracePt t="54865" x="3943350" y="3662363"/>
          <p14:tracePt t="54876" x="3943350" y="3636963"/>
          <p14:tracePt t="54885" x="3935413" y="3629025"/>
          <p14:tracePt t="54893" x="3917950" y="3603625"/>
          <p14:tracePt t="54901" x="3917950" y="3594100"/>
          <p14:tracePt t="54905" x="3908425" y="3586163"/>
          <p14:tracePt t="54915" x="3892550" y="3586163"/>
          <p14:tracePt t="54926" x="3875088" y="3552825"/>
          <p14:tracePt t="54932" x="3867150" y="3543300"/>
          <p14:tracePt t="54943" x="3857625" y="3527425"/>
          <p14:tracePt t="54945" x="3849688" y="3527425"/>
          <p14:tracePt t="54955" x="3841750" y="3517900"/>
          <p14:tracePt t="54965" x="3832225" y="3509963"/>
          <p14:tracePt t="54971" x="3824288" y="3502025"/>
          <p14:tracePt t="54981" x="3816350" y="3492500"/>
          <p14:tracePt t="55001" x="3806825" y="3492500"/>
          <p14:tracePt t="55009" x="3798888" y="3492500"/>
          <p14:tracePt t="55017" x="3781425" y="3492500"/>
          <p14:tracePt t="55044" x="3773488" y="3492500"/>
          <p14:tracePt t="55359" x="3763963" y="3492500"/>
          <p14:tracePt t="55371" x="3756025" y="3492500"/>
          <p14:tracePt t="55475" x="3748088" y="3492500"/>
          <p14:tracePt t="55485" x="3738563" y="3492500"/>
          <p14:tracePt t="55498" x="3722688" y="3502025"/>
          <p14:tracePt t="55501" x="3697288" y="3517900"/>
          <p14:tracePt t="55512" x="3679825" y="3517900"/>
          <p14:tracePt t="55517" x="3671888" y="3535363"/>
          <p14:tracePt t="55526" x="3646488" y="3560763"/>
          <p14:tracePt t="55537" x="3629025" y="3560763"/>
          <p14:tracePt t="55543" x="3594100" y="3594100"/>
          <p14:tracePt t="55551" x="3578225" y="3629025"/>
          <p14:tracePt t="55559" x="3527425" y="3687763"/>
          <p14:tracePt t="55567" x="3517900" y="3722688"/>
          <p14:tracePt t="55576" x="3475038" y="3790950"/>
          <p14:tracePt t="55583" x="3441700" y="3841750"/>
          <p14:tracePt t="55592" x="3433763" y="3867150"/>
          <p14:tracePt t="55599" x="3398838" y="3960813"/>
          <p14:tracePt t="55609" x="3382963" y="4062413"/>
          <p14:tracePt t="55617" x="3355975" y="4171950"/>
          <p14:tracePt t="55620" x="3340100" y="4291013"/>
          <p14:tracePt t="55632" x="3330575" y="4402138"/>
          <p14:tracePt t="55637" x="3330575" y="4529138"/>
          <p14:tracePt t="55649" x="3330575" y="4614863"/>
          <p14:tracePt t="55659" x="3330575" y="4716463"/>
          <p14:tracePt t="55665" x="3365500" y="4792663"/>
          <p14:tracePt t="55676" x="3416300" y="4886325"/>
          <p14:tracePt t="55676" x="3459163" y="4946650"/>
          <p14:tracePt t="55687" x="3517900" y="4987925"/>
          <p14:tracePt t="55699" x="3560763" y="5030788"/>
          <p14:tracePt t="55703" x="3586163" y="5038725"/>
          <p14:tracePt t="55715" x="3603625" y="5038725"/>
          <p14:tracePt t="55717" x="3629025" y="5038725"/>
          <p14:tracePt t="55743" x="3636963" y="5038725"/>
          <p14:tracePt t="55759" x="3654425" y="5038725"/>
          <p14:tracePt t="55780" x="3662363" y="5030788"/>
          <p14:tracePt t="55782" x="3662363" y="5005388"/>
          <p14:tracePt t="55793" x="3662363" y="4987925"/>
          <p14:tracePt t="55799" x="3671888" y="4972050"/>
          <p14:tracePt t="55809" x="3671888" y="4929188"/>
          <p14:tracePt t="55819" x="3671888" y="4903788"/>
          <p14:tracePt t="55826" x="3671888" y="4878388"/>
          <p14:tracePt t="55833" x="3671888" y="4843463"/>
          <p14:tracePt t="55843" x="3671888" y="4835525"/>
          <p14:tracePt t="55849" x="3671888" y="4827588"/>
          <p14:tracePt t="55859" x="3671888" y="4818063"/>
          <p14:tracePt t="55865" x="3662363" y="4802188"/>
          <p14:tracePt t="55876" x="3654425" y="4792663"/>
          <p14:tracePt t="55892" x="3636963" y="4784725"/>
          <p14:tracePt t="55899" x="3629025" y="4784725"/>
          <p14:tracePt t="55905" x="3603625" y="4784725"/>
          <p14:tracePt t="55915" x="3594100" y="4784725"/>
          <p14:tracePt t="55919" x="3586163" y="4784725"/>
          <p14:tracePt t="55931" x="3568700" y="4784725"/>
          <p14:tracePt t="55942" x="3560763" y="4784725"/>
          <p14:tracePt t="55947" x="3552825" y="4810125"/>
          <p14:tracePt t="55955" x="3527425" y="4818063"/>
          <p14:tracePt t="55962" x="3502025" y="4843463"/>
          <p14:tracePt t="55971" x="3492500" y="4878388"/>
          <p14:tracePt t="55992" x="3475038" y="4929188"/>
          <p14:tracePt t="55995" x="3475038" y="4946650"/>
          <p14:tracePt t="56001" x="3475038" y="4972050"/>
          <p14:tracePt t="56011" x="3475038" y="5013325"/>
          <p14:tracePt t="56021" x="3475038" y="5056188"/>
          <p14:tracePt t="56025" x="3475038" y="5081588"/>
          <p14:tracePt t="56035" x="3517900" y="5124450"/>
          <p14:tracePt t="56043" x="3527425" y="5175250"/>
          <p14:tracePt t="56051" x="3543300" y="5183188"/>
          <p14:tracePt t="56062" x="3552825" y="5200650"/>
          <p14:tracePt t="56065" x="3560763" y="5226050"/>
          <p14:tracePt t="56117" x="3560763" y="5235575"/>
          <p14:tracePt t="56131" x="3560763" y="5243513"/>
          <p14:tracePt t="56142" x="3517900" y="5243513"/>
          <p14:tracePt t="56148" x="3484563" y="5251450"/>
          <p14:tracePt t="56159" x="3459163" y="5260975"/>
          <p14:tracePt t="56167" x="3416300" y="5268913"/>
          <p14:tracePt t="56171" x="3390900" y="5268913"/>
          <p14:tracePt t="56183" x="3355975" y="5276850"/>
          <p14:tracePt t="56187" x="3297238" y="5286375"/>
          <p14:tracePt t="56199" x="3238500" y="5294313"/>
          <p14:tracePt t="56203" x="3170238" y="5311775"/>
          <p14:tracePt t="56215" x="3109913" y="5311775"/>
          <p14:tracePt t="56226" x="3051175" y="5319713"/>
          <p14:tracePt t="56226" x="3008313" y="5319713"/>
          <p14:tracePt t="56243" x="2940050" y="5319713"/>
          <p14:tracePt t="56265" x="2932113" y="5319713"/>
          <p14:tracePt t="56275" x="2922588" y="5319713"/>
          <p14:tracePt t="56283" x="2914650" y="5319713"/>
          <p14:tracePt t="56293" x="2914650" y="5311775"/>
          <p14:tracePt t="56299" x="2914650" y="5286375"/>
          <p14:tracePt t="56309" x="2906713" y="5268913"/>
          <p14:tracePt t="56315" x="2897188" y="5226050"/>
          <p14:tracePt t="56325" x="2889250" y="5192713"/>
          <p14:tracePt t="56333" x="2881313" y="5149850"/>
          <p14:tracePt t="56342" x="2863850" y="5124450"/>
          <p14:tracePt t="56349" x="2863850" y="5091113"/>
          <p14:tracePt t="56355" x="2855913" y="5073650"/>
          <p14:tracePt t="56365" x="2846388" y="5064125"/>
          <p14:tracePt t="56375" x="2820988" y="5048250"/>
          <p14:tracePt t="56381" x="2813050" y="5022850"/>
          <p14:tracePt t="56392" x="2813050" y="5013325"/>
          <p14:tracePt t="56398" x="2805113" y="5005388"/>
          <p14:tracePt t="56405" x="2805113" y="4997450"/>
          <p14:tracePt t="56521" x="2805113" y="5013325"/>
          <p14:tracePt t="56527" x="2805113" y="5030788"/>
          <p14:tracePt t="56537" x="2805113" y="5038725"/>
          <p14:tracePt t="56548" x="2820988" y="5064125"/>
          <p14:tracePt t="56551" x="2830513" y="5081588"/>
          <p14:tracePt t="56562" x="2846388" y="5099050"/>
          <p14:tracePt t="56567" x="2871788" y="5124450"/>
          <p14:tracePt t="56576" x="2889250" y="5167313"/>
          <p14:tracePt t="56587" x="2906713" y="5183188"/>
          <p14:tracePt t="56593" x="2922588" y="5218113"/>
          <p14:tracePt t="56603" x="2922588" y="5226050"/>
          <p14:tracePt t="56609" x="2922588" y="5235575"/>
          <p14:tracePt t="56617" x="2922588" y="5251450"/>
          <p14:tracePt t="56627" x="2922588" y="5260975"/>
          <p14:tracePt t="56633" x="2922588" y="5276850"/>
          <p14:tracePt t="56643" x="2922588" y="5286375"/>
          <p14:tracePt t="56648" x="2922588" y="5294313"/>
          <p14:tracePt t="56659" x="2922588" y="5302250"/>
          <p14:tracePt t="56669" x="2914650" y="5302250"/>
          <p14:tracePt t="56676" x="2897188" y="5319713"/>
          <p14:tracePt t="56683" x="2871788" y="5327650"/>
          <p14:tracePt t="56693" x="2838450" y="5337175"/>
          <p14:tracePt t="56699" x="2805113" y="5345113"/>
          <p14:tracePt t="56709" x="2787650" y="5353050"/>
          <p14:tracePt t="56715" x="2762250" y="5353050"/>
          <p14:tracePt t="56726" x="2727325" y="5353050"/>
          <p14:tracePt t="56733" x="2676525" y="5353050"/>
          <p14:tracePt t="56743" x="2600325" y="5353050"/>
          <p14:tracePt t="56749" x="2516188" y="5353050"/>
          <p14:tracePt t="56753" x="2422525" y="5353050"/>
          <p14:tracePt t="56765" x="2311400" y="5353050"/>
          <p14:tracePt t="56776" x="2209800" y="5353050"/>
          <p14:tracePt t="56781" x="2116138" y="5345113"/>
          <p14:tracePt t="56792" x="2030413" y="5327650"/>
          <p14:tracePt t="56797" x="1971675" y="5311775"/>
          <p14:tracePt t="56805" x="1911350" y="5302250"/>
          <p14:tracePt t="56813" x="1878013" y="5294313"/>
          <p14:tracePt t="56821" x="1835150" y="5286375"/>
          <p14:tracePt t="56831" x="1809750" y="5286375"/>
          <p14:tracePt t="56835" x="1776413" y="5286375"/>
          <p14:tracePt t="56848" x="1766888" y="5286375"/>
          <p14:tracePt t="56851" x="1751013" y="5286375"/>
          <p14:tracePt t="56861" x="1741488" y="5286375"/>
          <p14:tracePt t="56871" x="1733550" y="5286375"/>
          <p14:tracePt t="56876" x="1716088" y="5286375"/>
          <p14:tracePt t="56887" x="1708150" y="5286375"/>
          <p14:tracePt t="56893" x="1682750" y="5286375"/>
          <p14:tracePt t="56901" x="1657350" y="5286375"/>
          <p14:tracePt t="56909" x="1649413" y="5286375"/>
          <p14:tracePt t="56917" x="1622425" y="5286375"/>
          <p14:tracePt t="56927" x="1581150" y="5286375"/>
          <p14:tracePt t="56933" x="1546225" y="5286375"/>
          <p14:tracePt t="56943" x="1538288" y="5286375"/>
          <p14:tracePt t="56948" x="1512888" y="5286375"/>
          <p14:tracePt t="56959" x="1487488" y="5286375"/>
          <p14:tracePt t="56967" x="1462088" y="5286375"/>
          <p14:tracePt t="56976" x="1444625" y="5286375"/>
          <p14:tracePt t="56983" x="1419225" y="5286375"/>
          <p14:tracePt t="56993" x="1401763" y="5276850"/>
          <p14:tracePt t="56998" x="1393825" y="5268913"/>
          <p14:tracePt t="57009" x="1385888" y="5268913"/>
          <p14:tracePt t="57015" x="1368425" y="5268913"/>
          <p14:tracePt t="57025" x="1350963" y="5268913"/>
          <p14:tracePt t="57032" x="1343025" y="5260975"/>
          <p14:tracePt t="57042" x="1333500" y="5260975"/>
          <p14:tracePt t="57049" x="1317625" y="5260975"/>
          <p14:tracePt t="57059" x="1300163" y="5260975"/>
          <p14:tracePt t="57065" x="1292225" y="5260975"/>
          <p14:tracePt t="57075" x="1274763" y="5260975"/>
          <p14:tracePt t="57081" x="1257300" y="5260975"/>
          <p14:tracePt t="57092" x="1249363" y="5260975"/>
          <p14:tracePt t="57099" x="1231900" y="5260975"/>
          <p14:tracePt t="57103" x="1216025" y="5260975"/>
          <p14:tracePt t="57129" x="1206500" y="5260975"/>
          <p14:tracePt t="57135" x="1198563" y="5260975"/>
          <p14:tracePt t="57145" x="1181100" y="5260975"/>
          <p14:tracePt t="57149" x="1163638" y="5260975"/>
          <p14:tracePt t="57159" x="1138238" y="5260975"/>
          <p14:tracePt t="57169" x="1130300" y="5260975"/>
          <p14:tracePt t="57185" x="1122363" y="5260975"/>
          <p14:tracePt t="57198" x="1104900" y="5260975"/>
          <p14:tracePt t="57198" x="1096963" y="5260975"/>
          <p14:tracePt t="57209" x="1087438" y="5251450"/>
          <p14:tracePt t="57215" x="1079500" y="5251450"/>
          <p14:tracePt t="57231" x="1069975" y="5251450"/>
          <p14:tracePt t="57235" x="1054100" y="5251450"/>
          <p14:tracePt t="57246" x="1036638" y="5251450"/>
          <p14:tracePt t="57251" x="1028700" y="5251450"/>
          <p14:tracePt t="57261" x="1019175" y="5251450"/>
          <p14:tracePt t="57271" x="1003300" y="5251450"/>
          <p14:tracePt t="57281" x="985838" y="5251450"/>
          <p14:tracePt t="57285" x="977900" y="5243513"/>
          <p14:tracePt t="57305" x="968375" y="5243513"/>
          <p14:tracePt t="57315" x="960438" y="5243513"/>
          <p14:tracePt t="57325" x="952500" y="5243513"/>
          <p14:tracePt t="57335" x="935038" y="5235575"/>
          <p14:tracePt t="57431" x="925513" y="5235575"/>
          <p14:tracePt t="57447" x="917575" y="5235575"/>
          <p14:tracePt t="57458" x="909638" y="5235575"/>
          <p14:tracePt t="57475" x="900113" y="5235575"/>
          <p14:tracePt t="57527" x="892175" y="5235575"/>
          <p14:tracePt t="57915" x="900113" y="5235575"/>
          <p14:tracePt t="57921" x="935038" y="5235575"/>
          <p14:tracePt t="57931" x="942975" y="5235575"/>
          <p14:tracePt t="57937" x="960438" y="5235575"/>
          <p14:tracePt t="57948" x="977900" y="5235575"/>
          <p14:tracePt t="57959" x="985838" y="5235575"/>
          <p14:tracePt t="57961" x="993775" y="5235575"/>
          <p14:tracePt t="57971" x="1011238" y="5235575"/>
          <p14:tracePt t="57977" x="1019175" y="5235575"/>
          <p14:tracePt t="57987" x="1044575" y="5235575"/>
          <p14:tracePt t="57998" x="1054100" y="5235575"/>
          <p14:tracePt t="58009" x="1069975" y="5235575"/>
          <p14:tracePt t="58021" x="1087438" y="5235575"/>
          <p14:tracePt t="58032" x="1104900" y="5235575"/>
          <p14:tracePt t="58048" x="1130300" y="5235575"/>
          <p14:tracePt t="58065" x="1138238" y="5235575"/>
          <p14:tracePt t="58071" x="1155700" y="5235575"/>
          <p14:tracePt t="58076" x="1163638" y="5235575"/>
          <p14:tracePt t="58087" x="1189038" y="5235575"/>
          <p14:tracePt t="58092" x="1198563" y="5235575"/>
          <p14:tracePt t="58103" x="1206500" y="5235575"/>
          <p14:tracePt t="58115" x="1231900" y="5235575"/>
          <p14:tracePt t="58117" x="1274763" y="5235575"/>
          <p14:tracePt t="58126" x="1300163" y="5235575"/>
          <p14:tracePt t="58133" x="1317625" y="5235575"/>
          <p14:tracePt t="58143" x="1350963" y="5235575"/>
          <p14:tracePt t="58153" x="1385888" y="5235575"/>
          <p14:tracePt t="58159" x="1393825" y="5235575"/>
          <p14:tracePt t="58169" x="1419225" y="5235575"/>
          <p14:tracePt t="58175" x="1462088" y="5235575"/>
          <p14:tracePt t="58183" x="1487488" y="5235575"/>
          <p14:tracePt t="58193" x="1504950" y="5235575"/>
          <p14:tracePt t="58199" x="1546225" y="5235575"/>
          <p14:tracePt t="58209" x="1597025" y="5243513"/>
          <p14:tracePt t="58215" x="1665288" y="5243513"/>
          <p14:tracePt t="58225" x="1725613" y="5243513"/>
          <p14:tracePt t="58233" x="1809750" y="5243513"/>
          <p14:tracePt t="58242" x="1870075" y="5243513"/>
          <p14:tracePt t="58249" x="1938338" y="5243513"/>
          <p14:tracePt t="58253" x="1971675" y="5251450"/>
          <p14:tracePt t="58264" x="1979613" y="5251450"/>
          <p14:tracePt t="58276" x="1989138" y="5251450"/>
          <p14:tracePt t="58465" x="1997075" y="5251450"/>
          <p14:tracePt t="58476" x="2005013" y="5251450"/>
          <p14:tracePt t="58492" x="2022475" y="5251450"/>
          <p14:tracePt t="58498" x="2047875" y="5251450"/>
          <p14:tracePt t="58505" x="2065338" y="5251450"/>
          <p14:tracePt t="58515" x="2090738" y="5251450"/>
          <p14:tracePt t="58521" x="2116138" y="5251450"/>
          <p14:tracePt t="58531" x="2141538" y="5251450"/>
          <p14:tracePt t="58537" x="2166938" y="5251450"/>
          <p14:tracePt t="58548" x="2174875" y="5251450"/>
          <p14:tracePt t="58559" x="2192338" y="5251450"/>
          <p14:tracePt t="58561" x="2200275" y="5251450"/>
          <p14:tracePt t="58571" x="2209800" y="5251450"/>
          <p14:tracePt t="58576" x="2217738" y="5251450"/>
          <p14:tracePt t="58587" x="2227263" y="5251450"/>
          <p14:tracePt t="58598" x="2235200" y="5251450"/>
          <p14:tracePt t="58601" x="2252663" y="5251450"/>
          <p14:tracePt t="58611" x="2260600" y="5243513"/>
          <p14:tracePt t="58633" x="2268538" y="5243513"/>
          <p14:tracePt t="58643" x="2286000" y="5243513"/>
          <p14:tracePt t="58659" x="2303463" y="5243513"/>
          <p14:tracePt t="58667" x="2311400" y="5243513"/>
          <p14:tracePt t="58675" x="2319338" y="5243513"/>
          <p14:tracePt t="58683" x="2336800" y="5243513"/>
          <p14:tracePt t="58859" x="2344738" y="5243513"/>
          <p14:tracePt t="58869" x="2354263" y="5243513"/>
          <p14:tracePt t="58876" x="2379663" y="5235575"/>
          <p14:tracePt t="58885" x="2397125" y="5235575"/>
          <p14:tracePt t="58897" x="2405063" y="5235575"/>
          <p14:tracePt t="58899" x="2413000" y="5235575"/>
          <p14:tracePt t="58909" x="2422525" y="5235575"/>
          <p14:tracePt t="58961" x="2422525" y="5226050"/>
          <p14:tracePt t="58971" x="2422525" y="5200650"/>
          <p14:tracePt t="58975" x="2422525" y="5175250"/>
          <p14:tracePt t="58984" x="2422525" y="5124450"/>
          <p14:tracePt t="58995" x="2422525" y="5091113"/>
          <p14:tracePt t="58999" x="2413000" y="5022850"/>
          <p14:tracePt t="59011" x="2354263" y="4929188"/>
          <p14:tracePt t="59016" x="2311400" y="4843463"/>
          <p14:tracePt t="59026" x="2268538" y="4741863"/>
          <p14:tracePt t="59035" x="2227263" y="4665663"/>
          <p14:tracePt t="59044" x="2174875" y="4579938"/>
          <p14:tracePt t="59051" x="2159000" y="4521200"/>
          <p14:tracePt t="59059" x="2141538" y="4460875"/>
          <p14:tracePt t="59067" x="2124075" y="4419600"/>
          <p14:tracePt t="59076" x="2124075" y="4384675"/>
          <p14:tracePt t="59081" x="2124075" y="4325938"/>
          <p14:tracePt t="59092" x="2124075" y="4291013"/>
          <p14:tracePt t="59098" x="2124075" y="4275138"/>
          <p14:tracePt t="59109" x="2124075" y="4240213"/>
          <p14:tracePt t="59117" x="2124075" y="4214813"/>
          <p14:tracePt t="59121" x="2141538" y="4197350"/>
          <p14:tracePt t="59131" x="2159000" y="4164013"/>
          <p14:tracePt t="59137" x="2166938" y="4164013"/>
          <p14:tracePt t="59148" x="2184400" y="4164013"/>
          <p14:tracePt t="59159" x="2235200" y="4138613"/>
          <p14:tracePt t="59161" x="2243138" y="4130675"/>
          <p14:tracePt t="59171" x="2260600" y="4121150"/>
          <p14:tracePt t="59177" x="2278063" y="4095750"/>
          <p14:tracePt t="59187" x="2293938" y="4087813"/>
          <p14:tracePt t="59199" x="2303463" y="4079875"/>
          <p14:tracePt t="59201" x="2311400" y="4079875"/>
          <p14:tracePt t="59215" x="2319338" y="4079875"/>
          <p14:tracePt t="59241" x="2328863" y="4079875"/>
          <p14:tracePt t="59244" x="2336800" y="4070350"/>
          <p14:tracePt t="59253" x="2344738" y="4062413"/>
          <p14:tracePt t="59265" x="2354263" y="4052888"/>
          <p14:tracePt t="59281" x="2362200" y="4052888"/>
          <p14:tracePt t="59293" x="2371725" y="4052888"/>
          <p14:tracePt t="59309" x="2379663" y="4052888"/>
          <p14:tracePt t="59319" x="2387600" y="4052888"/>
          <p14:tracePt t="59389" x="2397125" y="4052888"/>
          <p14:tracePt t="59405" x="2405063" y="4044950"/>
          <p14:tracePt t="59449" x="2413000" y="4044950"/>
          <p14:tracePt t="59461" x="2422525" y="4037013"/>
          <p14:tracePt t="59465" x="2455863" y="4037013"/>
          <p14:tracePt t="59475" x="2481263" y="4037013"/>
          <p14:tracePt t="59485" x="2489200" y="4027488"/>
          <p14:tracePt t="59493" x="2498725" y="4027488"/>
          <p14:tracePt t="59501" x="2516188" y="4019550"/>
          <p14:tracePt t="59505" x="2541588" y="4002088"/>
          <p14:tracePt t="59515" x="2574925" y="3986213"/>
          <p14:tracePt t="59526" x="2592388" y="3960813"/>
          <p14:tracePt t="59531" x="2617788" y="3943350"/>
          <p14:tracePt t="59542" x="2625725" y="3943350"/>
          <p14:tracePt t="59545" x="2633663" y="3917950"/>
          <p14:tracePt t="59559" x="2643188" y="3900488"/>
          <p14:tracePt t="59567" x="2660650" y="3892550"/>
          <p14:tracePt t="59571" x="2660650" y="3875088"/>
          <p14:tracePt t="59581" x="2660650" y="3849688"/>
          <p14:tracePt t="59587" x="2660650" y="3824288"/>
          <p14:tracePt t="59598" x="2660650" y="3781425"/>
          <p14:tracePt t="59609" x="2660650" y="3756025"/>
          <p14:tracePt t="59610" x="2633663" y="3697288"/>
          <p14:tracePt t="59621" x="2617788" y="3679825"/>
          <p14:tracePt t="59626" x="2592388" y="3671888"/>
          <p14:tracePt t="59637" x="2574925" y="3654425"/>
          <p14:tracePt t="59648" x="2506663" y="3636963"/>
          <p14:tracePt t="59653" x="2447925" y="3603625"/>
          <p14:tracePt t="59665" x="2362200" y="3578225"/>
          <p14:tracePt t="59667" x="2286000" y="3568700"/>
          <p14:tracePt t="59676" x="2227263" y="3560763"/>
          <p14:tracePt t="59687" x="2184400" y="3560763"/>
          <p14:tracePt t="59693" x="2141538" y="3560763"/>
          <p14:tracePt t="59703" x="2108200" y="3560763"/>
          <p14:tracePt t="59709" x="2073275" y="3560763"/>
          <p14:tracePt t="59717" x="2030413" y="3560763"/>
          <p14:tracePt t="59726" x="1997075" y="3568700"/>
          <p14:tracePt t="59733" x="1963738" y="3594100"/>
          <p14:tracePt t="59743" x="1938338" y="3619500"/>
          <p14:tracePt t="59748" x="1920875" y="3646488"/>
          <p14:tracePt t="59759" x="1895475" y="3679825"/>
          <p14:tracePt t="59767" x="1870075" y="3705225"/>
          <p14:tracePt t="59776" x="1844675" y="3738563"/>
          <p14:tracePt t="59783" x="1835150" y="3773488"/>
          <p14:tracePt t="59792" x="1827213" y="3806825"/>
          <p14:tracePt t="59798" x="1827213" y="3824288"/>
          <p14:tracePt t="59809" x="1827213" y="3841750"/>
          <p14:tracePt t="59815" x="1827213" y="3875088"/>
          <p14:tracePt t="59826" x="1827213" y="3908425"/>
          <p14:tracePt t="59832" x="1844675" y="3935413"/>
          <p14:tracePt t="59842" x="1885950" y="3960813"/>
          <p14:tracePt t="59849" x="1938338" y="3976688"/>
          <p14:tracePt t="59852" x="2022475" y="3986213"/>
          <p14:tracePt t="59865" x="2090738" y="4002088"/>
          <p14:tracePt t="59869" x="2149475" y="4002088"/>
          <p14:tracePt t="59881" x="2227263" y="4002088"/>
          <p14:tracePt t="59893" x="2328863" y="4002088"/>
          <p14:tracePt t="59905" x="2371725" y="3986213"/>
          <p14:tracePt t="59909" x="2397125" y="3968750"/>
          <p14:tracePt t="59919" x="2405063" y="3968750"/>
          <p14:tracePt t="59931" x="2413000" y="3943350"/>
          <p14:tracePt t="59945" x="2413000" y="3917950"/>
          <p14:tracePt t="59949" x="2413000" y="3908425"/>
          <p14:tracePt t="59961" x="2413000" y="3900488"/>
          <p14:tracePt t="59965" x="2413000" y="3875088"/>
          <p14:tracePt t="59976" x="2413000" y="3867150"/>
          <p14:tracePt t="59985" x="2413000" y="3849688"/>
          <p14:tracePt t="60001" x="2387600" y="3849688"/>
          <p14:tracePt t="60009" x="2371725" y="3849688"/>
          <p14:tracePt t="60017" x="2344738" y="3849688"/>
          <p14:tracePt t="60026" x="2336800" y="3849688"/>
          <p14:tracePt t="60037" x="2328863" y="3849688"/>
          <p14:tracePt t="60048" x="2311400" y="3849688"/>
          <p14:tracePt t="60051" x="2303463" y="3849688"/>
          <p14:tracePt t="60061" x="2293938" y="3857625"/>
          <p14:tracePt t="60067" x="2286000" y="3900488"/>
          <p14:tracePt t="60076" x="2286000" y="3925888"/>
          <p14:tracePt t="60087" x="2286000" y="3951288"/>
          <p14:tracePt t="60101" x="2286000" y="3968750"/>
          <p14:tracePt t="60109" x="2293938" y="3976688"/>
          <p14:tracePt t="60117" x="2336800" y="3976688"/>
          <p14:tracePt t="60127" x="2371725" y="3976688"/>
          <p14:tracePt t="60133" x="2397125" y="3976688"/>
          <p14:tracePt t="60143" x="2422525" y="3976688"/>
          <p14:tracePt t="60149" x="2455863" y="3976688"/>
          <p14:tracePt t="60159" x="2489200" y="3976688"/>
          <p14:tracePt t="60167" x="2498725" y="3976688"/>
          <p14:tracePt t="60176" x="2506663" y="3976688"/>
          <p14:tracePt t="60183" x="2524125" y="3960813"/>
          <p14:tracePt t="60198" x="2532063" y="3951288"/>
          <p14:tracePt t="60209" x="2532063" y="3935413"/>
          <p14:tracePt t="63225" x="2541588" y="3925888"/>
          <p14:tracePt t="63229" x="2566988" y="3917950"/>
          <p14:tracePt t="63242" x="2608263" y="3892550"/>
          <p14:tracePt t="63249" x="2643188" y="3867150"/>
          <p14:tracePt t="63255" x="2660650" y="3849688"/>
          <p14:tracePt t="63263" x="2676525" y="3832225"/>
          <p14:tracePt t="63271" x="2676525" y="3824288"/>
          <p14:tracePt t="63281" x="2686050" y="3816350"/>
          <p14:tracePt t="63292" x="2693988" y="3806825"/>
          <p14:tracePt t="63493" x="2701925" y="3773488"/>
          <p14:tracePt t="63499" x="2701925" y="3763963"/>
          <p14:tracePt t="63510" x="2711450" y="3738563"/>
          <p14:tracePt t="63516" x="2711450" y="3730625"/>
          <p14:tracePt t="63526" x="2711450" y="3713163"/>
          <p14:tracePt t="63533" x="2711450" y="3687763"/>
          <p14:tracePt t="63543" x="2711450" y="3662363"/>
          <p14:tracePt t="63549" x="2686050" y="3619500"/>
          <p14:tracePt t="63553" x="2676525" y="3603625"/>
          <p14:tracePt t="63565" x="2660650" y="3594100"/>
          <p14:tracePt t="63575" x="2633663" y="3578225"/>
          <p14:tracePt t="63581" x="2582863" y="3552825"/>
          <p14:tracePt t="63592" x="2574925" y="3552825"/>
          <p14:tracePt t="63598" x="2557463" y="3543300"/>
          <p14:tracePt t="63605" x="2524125" y="3543300"/>
          <p14:tracePt t="63615" x="2498725" y="3543300"/>
          <p14:tracePt t="63619" x="2463800" y="3543300"/>
          <p14:tracePt t="63631" x="2405063" y="3543300"/>
          <p14:tracePt t="63635" x="2387600" y="3543300"/>
          <p14:tracePt t="63648" x="2344738" y="3543300"/>
          <p14:tracePt t="63655" x="2319338" y="3543300"/>
          <p14:tracePt t="63659" x="2286000" y="3543300"/>
          <p14:tracePt t="63669" x="2278063" y="3560763"/>
          <p14:tracePt t="63676" x="2252663" y="3568700"/>
          <p14:tracePt t="63685" x="2243138" y="3578225"/>
          <p14:tracePt t="63696" x="2200275" y="3594100"/>
          <p14:tracePt t="63711" x="2184400" y="3603625"/>
          <p14:tracePt t="63715" x="2174875" y="3619500"/>
          <p14:tracePt t="63725" x="2149475" y="3646488"/>
          <p14:tracePt t="63735" x="2141538" y="3671888"/>
          <p14:tracePt t="63742" x="2133600" y="3671888"/>
          <p14:tracePt t="63751" x="2108200" y="3705225"/>
          <p14:tracePt t="63759" x="2090738" y="3722688"/>
          <p14:tracePt t="63771" x="2073275" y="3730625"/>
          <p14:tracePt t="63781" x="2065338" y="3756025"/>
          <p14:tracePt t="63798" x="2055813" y="3773488"/>
          <p14:tracePt t="63919" x="2065338" y="3773488"/>
          <p14:tracePt t="63929" x="2082800" y="3773488"/>
          <p14:tracePt t="63949" x="2098675" y="3773488"/>
          <p14:tracePt t="63973" x="2108200" y="3781425"/>
          <p14:tracePt t="65139" x="2141538" y="3790950"/>
          <p14:tracePt t="65143" x="2159000" y="3798888"/>
          <p14:tracePt t="65153" x="2209800" y="3816350"/>
          <p14:tracePt t="65165" x="2303463" y="3824288"/>
          <p14:tracePt t="65169" x="2430463" y="3841750"/>
          <p14:tracePt t="65182" x="2566988" y="3883025"/>
          <p14:tracePt t="65182" x="2686050" y="3960813"/>
          <p14:tracePt t="65197" x="2787650" y="4027488"/>
          <p14:tracePt t="65205" x="2881313" y="4130675"/>
          <p14:tracePt t="65209" x="2949575" y="4224338"/>
          <p14:tracePt t="65219" x="3000375" y="4325938"/>
          <p14:tracePt t="65226" x="3033713" y="4419600"/>
          <p14:tracePt t="65235" x="3094038" y="4538663"/>
          <p14:tracePt t="65248" x="3135313" y="4640263"/>
          <p14:tracePt t="65249" x="3170238" y="4716463"/>
          <p14:tracePt t="65259" x="3203575" y="4802188"/>
          <p14:tracePt t="65265" x="3221038" y="4868863"/>
          <p14:tracePt t="65276" x="3246438" y="4937125"/>
          <p14:tracePt t="65285" x="3254375" y="5013325"/>
          <p14:tracePt t="65292" x="3263900" y="5073650"/>
          <p14:tracePt t="65299" x="3289300" y="5132388"/>
          <p14:tracePt t="65305" x="3297238" y="5192713"/>
          <p14:tracePt t="65316" x="3305175" y="5268913"/>
          <p14:tracePt t="65325" x="3314700" y="5311775"/>
          <p14:tracePt t="65331" x="3322638" y="5362575"/>
          <p14:tracePt t="65343" x="3322638" y="5387975"/>
          <p14:tracePt t="65345" x="3322638" y="5421313"/>
          <p14:tracePt t="65355" x="3322638" y="5430838"/>
          <p14:tracePt t="65365" x="3322638" y="5438775"/>
          <p14:tracePt t="65577" x="3330575" y="5438775"/>
          <p14:tracePt t="65583" x="3348038" y="5438775"/>
          <p14:tracePt t="65593" x="3390900" y="5438775"/>
          <p14:tracePt t="65603" x="3416300" y="5438775"/>
          <p14:tracePt t="65609" x="3449638" y="5438775"/>
          <p14:tracePt t="65619" x="3459163" y="5438775"/>
          <p14:tracePt t="65729" x="3416300" y="5438775"/>
          <p14:tracePt t="65735" x="3373438" y="5438775"/>
          <p14:tracePt t="65745" x="3314700" y="5438775"/>
          <p14:tracePt t="65749" x="3279775" y="5438775"/>
          <p14:tracePt t="65759" x="3271838" y="5438775"/>
          <p14:tracePt t="65769" x="3238500" y="5438775"/>
          <p14:tracePt t="65775" x="3195638" y="5438775"/>
          <p14:tracePt t="65785" x="3144838" y="5421313"/>
          <p14:tracePt t="65792" x="3084513" y="5405438"/>
          <p14:tracePt t="65801" x="3025775" y="5380038"/>
          <p14:tracePt t="65812" x="2949575" y="5370513"/>
          <p14:tracePt t="65815" x="2914650" y="5353050"/>
          <p14:tracePt t="65826" x="2871788" y="5345113"/>
          <p14:tracePt t="65832" x="2838450" y="5337175"/>
          <p14:tracePt t="65842" x="2830513" y="5327650"/>
          <p14:tracePt t="65865" x="2820988" y="5319713"/>
          <p14:tracePt t="66057" x="2846388" y="5319713"/>
          <p14:tracePt t="66067" x="2897188" y="5319713"/>
          <p14:tracePt t="66075" x="2922588" y="5319713"/>
          <p14:tracePt t="66083" x="3000375" y="5319713"/>
          <p14:tracePt t="66093" x="3094038" y="5319713"/>
          <p14:tracePt t="66098" x="3211513" y="5319713"/>
          <p14:tracePt t="66109" x="3305175" y="5319713"/>
          <p14:tracePt t="66115" x="3433763" y="5319713"/>
          <p14:tracePt t="66126" x="3535363" y="5319713"/>
          <p14:tracePt t="66133" x="3636963" y="5319713"/>
          <p14:tracePt t="66143" x="3687763" y="5319713"/>
          <p14:tracePt t="66149" x="3748088" y="5319713"/>
          <p14:tracePt t="66153" x="3756025" y="5319713"/>
          <p14:tracePt t="66769" x="3763963" y="5319713"/>
          <p14:tracePt t="66774" x="3781425" y="5319713"/>
          <p14:tracePt t="66796" x="3824288" y="5311775"/>
          <p14:tracePt t="66799" x="3849688" y="5311775"/>
          <p14:tracePt t="66809" x="3857625" y="5311775"/>
          <p14:tracePt t="66815" x="3883025" y="5294313"/>
          <p14:tracePt t="66826" x="3900488" y="5294313"/>
          <p14:tracePt t="66833" x="3900488" y="5286375"/>
          <p14:tracePt t="66935" x="3908425" y="5286375"/>
          <p14:tracePt t="66945" x="3917950" y="5276850"/>
          <p14:tracePt t="66955" x="3925888" y="5276850"/>
          <p14:tracePt t="66965" x="3935413" y="5276850"/>
          <p14:tracePt t="66971" x="3960813" y="5268913"/>
          <p14:tracePt t="66981" x="3976688" y="5268913"/>
          <p14:tracePt t="66993" x="4037013" y="5260975"/>
          <p14:tracePt t="66998" x="4062413" y="5260975"/>
          <p14:tracePt t="67005" x="4087813" y="5251450"/>
          <p14:tracePt t="67010" x="4105275" y="5251450"/>
          <p14:tracePt t="67021" x="4121150" y="5251450"/>
          <p14:tracePt t="67183" x="4130675" y="5243513"/>
          <p14:tracePt t="67194" x="4138613" y="5243513"/>
          <p14:tracePt t="67203" x="4156075" y="5243513"/>
          <p14:tracePt t="67209" x="4181475" y="5243513"/>
          <p14:tracePt t="67217" x="4206875" y="5243513"/>
          <p14:tracePt t="67226" x="4224338" y="5243513"/>
          <p14:tracePt t="67233" x="4249738" y="5243513"/>
          <p14:tracePt t="67243" x="4275138" y="5243513"/>
          <p14:tracePt t="67259" x="4300538" y="5243513"/>
          <p14:tracePt t="67269" x="4308475" y="5243513"/>
          <p14:tracePt t="67276" x="4316413" y="5243513"/>
          <p14:tracePt t="67283" x="4333875" y="5226050"/>
          <p14:tracePt t="67288" x="4359275" y="5226050"/>
          <p14:tracePt t="67299" x="4376738" y="5226050"/>
          <p14:tracePt t="67309" x="4394200" y="5226050"/>
          <p14:tracePt t="67331" x="4410075" y="5226050"/>
          <p14:tracePt t="67349" x="4427538" y="5226050"/>
          <p14:tracePt t="67365" x="4435475" y="5226050"/>
          <p14:tracePt t="67459" x="4452938" y="5226050"/>
          <p14:tracePt t="67470" x="4460875" y="5226050"/>
          <p14:tracePt t="68433" x="4503738" y="5208588"/>
          <p14:tracePt t="68437" x="4564063" y="5192713"/>
          <p14:tracePt t="68450" x="4589463" y="5183188"/>
          <p14:tracePt t="68459" x="4630738" y="5167313"/>
          <p14:tracePt t="68465" x="4665663" y="5141913"/>
          <p14:tracePt t="68476" x="4699000" y="5124450"/>
          <p14:tracePt t="68481" x="4749800" y="5106988"/>
          <p14:tracePt t="68492" x="4784725" y="5091113"/>
          <p14:tracePt t="68499" x="4792663" y="5081588"/>
          <p14:tracePt t="68503" x="4802188" y="5081588"/>
          <p14:tracePt t="68795" x="4802188" y="5091113"/>
          <p14:tracePt t="68807" x="4775200" y="5116513"/>
          <p14:tracePt t="68813" x="4759325" y="5141913"/>
          <p14:tracePt t="68821" x="4741863" y="5157788"/>
          <p14:tracePt t="68826" x="4708525" y="5175250"/>
          <p14:tracePt t="68848" x="4683125" y="5183188"/>
          <p14:tracePt t="68851" x="4665663" y="5192713"/>
          <p14:tracePt t="68867" x="4648200" y="5200650"/>
          <p14:tracePt t="68876" x="4622800" y="5218113"/>
          <p14:tracePt t="68887" x="4605338" y="5218113"/>
          <p14:tracePt t="68894" x="4572000" y="5218113"/>
          <p14:tracePt t="68901" x="4554538" y="5218113"/>
          <p14:tracePt t="70239" x="4546600" y="5218113"/>
          <p14:tracePt t="70253" x="4597400" y="5200650"/>
          <p14:tracePt t="70264" x="4630738" y="5183188"/>
          <p14:tracePt t="70275" x="4657725" y="5149850"/>
          <p14:tracePt t="70281" x="4665663" y="5141913"/>
          <p14:tracePt t="70293" x="4673600" y="5124450"/>
          <p14:tracePt t="70294" x="4683125" y="5124450"/>
          <p14:tracePt t="70305" x="4683125" y="5116513"/>
          <p14:tracePt t="70315" x="4683125" y="5106988"/>
          <p14:tracePt t="70319" x="4683125" y="5081588"/>
          <p14:tracePt t="70331" x="4683125" y="5064125"/>
          <p14:tracePt t="70335" x="4673600" y="5056188"/>
          <p14:tracePt t="70348" x="4630738" y="5022850"/>
          <p14:tracePt t="70355" x="4589463" y="5005388"/>
          <p14:tracePt t="70359" x="4564063" y="5005388"/>
          <p14:tracePt t="70369" x="4513263" y="4997450"/>
          <p14:tracePt t="70376" x="4410075" y="4972050"/>
          <p14:tracePt t="70385" x="4291013" y="4954588"/>
          <p14:tracePt t="70397" x="4130675" y="4929188"/>
          <p14:tracePt t="70401" x="3951288" y="4911725"/>
          <p14:tracePt t="70412" x="3763963" y="4903788"/>
          <p14:tracePt t="70415" x="3586163" y="4886325"/>
          <p14:tracePt t="70425" x="3373438" y="4868863"/>
          <p14:tracePt t="70435" x="3221038" y="4868863"/>
          <p14:tracePt t="70443" x="3094038" y="4868863"/>
          <p14:tracePt t="70451" x="2990850" y="4868863"/>
          <p14:tracePt t="70455" x="2922588" y="4868863"/>
          <p14:tracePt t="70465" x="2889250" y="4868863"/>
          <p14:tracePt t="70476" x="2846388" y="4868863"/>
          <p14:tracePt t="70482" x="2838450" y="4868863"/>
          <p14:tracePt t="70492" x="2830513" y="4894263"/>
          <p14:tracePt t="70497" x="2830513" y="4903788"/>
          <p14:tracePt t="70505" x="2813050" y="4919663"/>
          <p14:tracePt t="70515" x="2813050" y="4929188"/>
          <p14:tracePt t="70521" x="2813050" y="4937125"/>
          <p14:tracePt t="70531" x="2813050" y="4954588"/>
          <p14:tracePt t="70543" x="2795588" y="4962525"/>
          <p14:tracePt t="70559" x="2787650" y="4962525"/>
          <p14:tracePt t="70567" x="2787650" y="4979988"/>
          <p14:tracePt t="70576" x="2795588" y="5005388"/>
          <p14:tracePt t="70581" x="2820988" y="5030788"/>
          <p14:tracePt t="70593" x="2863850" y="5056188"/>
          <p14:tracePt t="70599" x="2922588" y="5081588"/>
          <p14:tracePt t="70609" x="3016250" y="5132388"/>
          <p14:tracePt t="70617" x="3127375" y="5149850"/>
          <p14:tracePt t="70621" x="3297238" y="5208588"/>
          <p14:tracePt t="70631" x="3467100" y="5243513"/>
          <p14:tracePt t="70637" x="3611563" y="5276850"/>
          <p14:tracePt t="70648" x="3748088" y="5302250"/>
          <p14:tracePt t="70659" x="3875088" y="5319713"/>
          <p14:tracePt t="70665" x="3994150" y="5327650"/>
          <p14:tracePt t="70675" x="4087813" y="5327650"/>
          <p14:tracePt t="70676" x="4181475" y="5327650"/>
          <p14:tracePt t="70687" x="4224338" y="5327650"/>
          <p14:tracePt t="70717" x="4232275" y="5327650"/>
          <p14:tracePt t="70853" x="4232275" y="5319713"/>
          <p14:tracePt t="70863" x="4249738" y="5294313"/>
          <p14:tracePt t="70869" x="4275138" y="5276850"/>
          <p14:tracePt t="70881" x="4283075" y="5268913"/>
          <p14:tracePt t="70885" x="4316413" y="5251450"/>
          <p14:tracePt t="70898" x="4359275" y="5226050"/>
          <p14:tracePt t="70905" x="4384675" y="5200650"/>
          <p14:tracePt t="70909" x="4419600" y="5175250"/>
          <p14:tracePt t="70919" x="4445000" y="5141913"/>
          <p14:tracePt t="70925" x="4470400" y="5099050"/>
          <p14:tracePt t="70935" x="4486275" y="5073650"/>
          <p14:tracePt t="70948" x="4503738" y="5038725"/>
          <p14:tracePt t="70949" x="4521200" y="5022850"/>
          <p14:tracePt t="70959" x="4521200" y="5013325"/>
          <p14:tracePt t="70976" x="4521200" y="5005388"/>
          <p14:tracePt t="70982" x="4521200" y="4997450"/>
          <p14:tracePt t="70998" x="4521200" y="4987925"/>
          <p14:tracePt t="71045" x="4521200" y="4979988"/>
          <p14:tracePt t="71062" x="4513263" y="4979988"/>
          <p14:tracePt t="71071" x="4478338" y="4979988"/>
          <p14:tracePt t="71079" x="4427538" y="4987925"/>
          <p14:tracePt t="71087" x="4410075" y="4987925"/>
          <p14:tracePt t="71098" x="4384675" y="5005388"/>
          <p14:tracePt t="71101" x="4359275" y="5022850"/>
          <p14:tracePt t="71111" x="4351338" y="5048250"/>
          <p14:tracePt t="71117" x="4325938" y="5064125"/>
          <p14:tracePt t="71126" x="4316413" y="5091113"/>
          <p14:tracePt t="71142" x="4316413" y="5106988"/>
          <p14:tracePt t="71151" x="4316413" y="5132388"/>
          <p14:tracePt t="71159" x="4316413" y="5157788"/>
          <p14:tracePt t="71167" x="4333875" y="5200650"/>
          <p14:tracePt t="71176" x="4359275" y="5208588"/>
          <p14:tracePt t="71181" x="4402138" y="5235575"/>
          <p14:tracePt t="71193" x="4445000" y="5260975"/>
          <p14:tracePt t="71199" x="4460875" y="5268913"/>
          <p14:tracePt t="71209" x="4503738" y="5276850"/>
          <p14:tracePt t="71217" x="4538663" y="5286375"/>
          <p14:tracePt t="71226" x="4572000" y="5294313"/>
          <p14:tracePt t="71233" x="4579938" y="5294313"/>
          <p14:tracePt t="71353" x="4589463" y="5294313"/>
          <p14:tracePt t="71369" x="4554538" y="5294313"/>
          <p14:tracePt t="71381" x="4538663" y="5268913"/>
          <p14:tracePt t="71384" x="4529138" y="5251450"/>
          <p14:tracePt t="71393" x="4521200" y="5243513"/>
          <p14:tracePt t="71403" x="4513263" y="5235575"/>
          <p14:tracePt t="71655" x="4513263" y="5268913"/>
          <p14:tracePt t="71667" x="4513263" y="5302250"/>
          <p14:tracePt t="71677" x="4513263" y="5380038"/>
          <p14:tracePt t="71682" x="4521200" y="5481638"/>
          <p14:tracePt t="71693" x="4579938" y="5600700"/>
          <p14:tracePt t="71699" x="4622800" y="5710238"/>
          <p14:tracePt t="71709" x="4673600" y="5846763"/>
          <p14:tracePt t="71717" x="4741863" y="5948363"/>
          <p14:tracePt t="71726" x="4802188" y="6042025"/>
          <p14:tracePt t="71733" x="4852988" y="6143625"/>
          <p14:tracePt t="71743" x="4911725" y="6221413"/>
          <p14:tracePt t="71749" x="4954588" y="6288088"/>
          <p14:tracePt t="71759" x="4997450" y="6338888"/>
          <p14:tracePt t="71760" x="5030788" y="6365875"/>
          <p14:tracePt t="71776" x="5038725" y="6373813"/>
          <p14:tracePt t="71776" x="5048250" y="6391275"/>
          <p14:tracePt t="71813" x="5048250" y="6399213"/>
          <p14:tracePt t="71817" x="5048250" y="6407150"/>
          <p14:tracePt t="71843" x="5048250" y="6416675"/>
          <p14:tracePt t="71847" x="5048250" y="6424613"/>
          <p14:tracePt t="71859" x="5048250" y="6432550"/>
          <p14:tracePt t="71867" x="5030788" y="6450013"/>
          <p14:tracePt t="71876" x="5013325" y="6467475"/>
          <p14:tracePt t="71883" x="5005388" y="6467475"/>
          <p14:tracePt t="71887" x="4972050" y="6492875"/>
          <p14:tracePt t="71899" x="4946650" y="6518275"/>
          <p14:tracePt t="71910" x="4919663" y="6526213"/>
          <p14:tracePt t="71915" x="4894263" y="6551613"/>
          <p14:tracePt t="71926" x="4868863" y="6577013"/>
          <p14:tracePt t="71932" x="4835525" y="6602413"/>
          <p14:tracePt t="71943" x="4802188" y="6619875"/>
          <p14:tracePt t="71949" x="4767263" y="6637338"/>
          <p14:tracePt t="71953" x="4759325" y="6662738"/>
          <p14:tracePt t="71965" x="4749800" y="6662738"/>
          <p14:tracePt t="71969" x="4741863" y="6670675"/>
          <p14:tracePt t="71993" x="4741863" y="6680200"/>
          <p14:tracePt t="72019" x="4733925" y="6688138"/>
          <p14:tracePt t="72031" x="4724400" y="6688138"/>
          <p14:tracePt t="72035" x="4716463" y="6688138"/>
          <p14:tracePt t="72048" x="4691063" y="6688138"/>
          <p14:tracePt t="72053" x="4683125" y="6688138"/>
          <p14:tracePt t="72065" x="4673600" y="6688138"/>
          <p14:tracePt t="72069" x="4640263" y="6688138"/>
          <p14:tracePt t="72081" x="4630738" y="6688138"/>
          <p14:tracePt t="72083" x="4605338" y="6688138"/>
          <p14:tracePt t="72093" x="4597400" y="6688138"/>
          <p14:tracePt t="72103" x="4572000" y="6688138"/>
          <p14:tracePt t="72109" x="4546600" y="6688138"/>
          <p14:tracePt t="72119" x="4538663" y="6688138"/>
          <p14:tracePt t="72126" x="4529138" y="6688138"/>
          <p14:tracePt t="72159" x="4521200" y="6688138"/>
          <p14:tracePt t="72175" x="4513263" y="6688138"/>
          <p14:tracePt t="72185" x="4503738" y="6688138"/>
          <p14:tracePt t="72193" x="4495800" y="6688138"/>
          <p14:tracePt t="72199" x="4470400" y="6688138"/>
          <p14:tracePt t="72209" x="4460875" y="6688138"/>
          <p14:tracePt t="72377" x="4495800" y="6688138"/>
          <p14:tracePt t="72387" x="4529138" y="6688138"/>
          <p14:tracePt t="72398" x="4564063" y="6688138"/>
          <p14:tracePt t="72401" x="4589463" y="6688138"/>
          <p14:tracePt t="72411" x="4630738" y="6688138"/>
          <p14:tracePt t="72417" x="4691063" y="6680200"/>
          <p14:tracePt t="72427" x="4733925" y="6680200"/>
          <p14:tracePt t="72437" x="4784725" y="6670675"/>
          <p14:tracePt t="72443" x="4827588" y="6670675"/>
          <p14:tracePt t="72451" x="4852988" y="6670675"/>
          <p14:tracePt t="72459" x="4878388" y="6670675"/>
          <p14:tracePt t="72467" x="4886325" y="6670675"/>
          <p14:tracePt t="72477" x="4903788" y="6670675"/>
          <p14:tracePt t="72483" x="4903788" y="6662738"/>
          <p14:tracePt t="72629" x="4911725" y="6662738"/>
          <p14:tracePt t="72642" x="4929188" y="6662738"/>
          <p14:tracePt t="72649" x="4954588" y="6662738"/>
          <p14:tracePt t="72653" x="4979988" y="6662738"/>
          <p14:tracePt t="72665" x="5005388" y="6654800"/>
          <p14:tracePt t="72676" x="5013325" y="6645275"/>
          <p14:tracePt t="72681" x="5038725" y="6645275"/>
          <p14:tracePt t="72692" x="5056188" y="6645275"/>
          <p14:tracePt t="72697" x="5073650" y="6637338"/>
          <p14:tracePt t="72705" x="5081588" y="6637338"/>
          <p14:tracePt t="72715" x="5091113" y="6627813"/>
          <p14:tracePt t="72719" x="5099050" y="6627813"/>
          <p14:tracePt t="72731" x="5106988" y="6627813"/>
          <p14:tracePt t="72742" x="5116513" y="6627813"/>
          <p14:tracePt t="72895" x="5124450" y="6627813"/>
          <p14:tracePt t="72901" x="5149850" y="6611938"/>
          <p14:tracePt t="72913" x="5167313" y="6611938"/>
          <p14:tracePt t="72921" x="5192713" y="6611938"/>
          <p14:tracePt t="72926" x="5218113" y="6611938"/>
          <p14:tracePt t="72937" x="5235575" y="6611938"/>
          <p14:tracePt t="72942" x="5260975" y="6611938"/>
          <p14:tracePt t="72951" x="5311775" y="6611938"/>
          <p14:tracePt t="72963" x="5345113" y="6611938"/>
          <p14:tracePt t="72967" x="5370513" y="6611938"/>
          <p14:tracePt t="72991" x="5387975" y="6611938"/>
          <p14:tracePt t="73249" x="5380038" y="6611938"/>
          <p14:tracePt t="73259" x="5370513" y="6611938"/>
          <p14:tracePt t="73465" x="5395913" y="6611938"/>
          <p14:tracePt t="73475" x="5430838" y="6611938"/>
          <p14:tracePt t="73481" x="5481638" y="6602413"/>
          <p14:tracePt t="73493" x="5549900" y="6602413"/>
          <p14:tracePt t="73495" x="5626100" y="6602413"/>
          <p14:tracePt t="73505" x="5702300" y="6577013"/>
          <p14:tracePt t="73517" x="5803900" y="6561138"/>
          <p14:tracePt t="73521" x="5897563" y="6535738"/>
          <p14:tracePt t="73531" x="5999163" y="6510338"/>
          <p14:tracePt t="73537" x="6118225" y="6475413"/>
          <p14:tracePt t="73549" x="6246813" y="6442075"/>
          <p14:tracePt t="73559" x="6381750" y="6416675"/>
          <p14:tracePt t="73560" x="6510338" y="6399213"/>
          <p14:tracePt t="73571" x="6619875" y="6373813"/>
          <p14:tracePt t="73576" x="6696075" y="6338888"/>
          <p14:tracePt t="73587" x="6756400" y="6323013"/>
          <p14:tracePt t="73598" x="6789738" y="6305550"/>
          <p14:tracePt t="73601" x="6832600" y="6288088"/>
          <p14:tracePt t="73615" x="6832600" y="6280150"/>
          <p14:tracePt t="73616" x="6840538" y="6272213"/>
          <p14:tracePt t="73626" x="6850063" y="6262688"/>
          <p14:tracePt t="73637" x="6850063" y="6254750"/>
          <p14:tracePt t="73643" x="6850063" y="6246813"/>
          <p14:tracePt t="73653" x="6858000" y="6246813"/>
          <p14:tracePt t="73664" x="6858000" y="6221413"/>
          <p14:tracePt t="73667" x="6858000" y="6211888"/>
          <p14:tracePt t="73885" x="6865938" y="6211888"/>
          <p14:tracePt t="73899" x="6875463" y="6211888"/>
          <p14:tracePt t="73909" x="6883400" y="6211888"/>
          <p14:tracePt t="73915" x="6900863" y="6221413"/>
          <p14:tracePt t="73926" x="6908800" y="6229350"/>
          <p14:tracePt t="73931" x="6926263" y="6237288"/>
          <p14:tracePt t="73949" x="6951663" y="6246813"/>
          <p14:tracePt t="73955" x="7002463" y="6280150"/>
          <p14:tracePt t="73965" x="7035800" y="6288088"/>
          <p14:tracePt t="73971" x="7061200" y="6288088"/>
          <p14:tracePt t="73991" x="7113588" y="6297613"/>
          <p14:tracePt t="73993" x="7164388" y="6305550"/>
          <p14:tracePt t="73995" x="7232650" y="6313488"/>
          <p14:tracePt t="74005" x="7291388" y="6323013"/>
          <p14:tracePt t="74010" x="7342188" y="6323013"/>
          <p14:tracePt t="74021" x="7359650" y="6323013"/>
          <p14:tracePt t="74032" x="7367588" y="6323013"/>
          <p14:tracePt t="74035" x="7377113" y="6323013"/>
          <p14:tracePt t="74409" x="7367588" y="6323013"/>
          <p14:tracePt t="74443" x="7359650" y="6323013"/>
          <p14:tracePt t="74455" x="7350125" y="6323013"/>
          <p14:tracePt t="74465" x="7342188" y="6313488"/>
          <p14:tracePt t="74469" x="7334250" y="6313488"/>
          <p14:tracePt t="74481" x="7316788" y="6313488"/>
          <p14:tracePt t="74492" x="7283450" y="6297613"/>
          <p14:tracePt t="74505" x="7273925" y="6288088"/>
          <p14:tracePt t="74515" x="7265988" y="6280150"/>
          <p14:tracePt t="74605" x="7258050" y="6280150"/>
          <p14:tracePt t="74611" x="7248525" y="6280150"/>
          <p14:tracePt t="74621" x="7240588" y="6272213"/>
          <p14:tracePt t="74625" x="7232650" y="6262688"/>
          <p14:tracePt t="74635" x="7223125" y="6262688"/>
          <p14:tracePt t="74648" x="7215188" y="6262688"/>
          <p14:tracePt t="74767" x="7215188" y="6272213"/>
          <p14:tracePt t="74771" x="7258050" y="6297613"/>
          <p14:tracePt t="74781" x="7283450" y="6305550"/>
          <p14:tracePt t="74787" x="7299325" y="6305550"/>
          <p14:tracePt t="74799" x="7342188" y="6305550"/>
          <p14:tracePt t="74809" x="7427913" y="6305550"/>
          <p14:tracePt t="74815" x="7546975" y="6323013"/>
          <p14:tracePt t="74826" x="7648575" y="6330950"/>
          <p14:tracePt t="74826" x="7758113" y="6330950"/>
          <p14:tracePt t="74837" x="7869238" y="6330950"/>
          <p14:tracePt t="74848" x="7970838" y="6330950"/>
          <p14:tracePt t="74853" x="8064500" y="6330950"/>
          <p14:tracePt t="74865" x="8140700" y="6330950"/>
          <p14:tracePt t="74867" x="8201025" y="6330950"/>
          <p14:tracePt t="74882" x="8259763" y="6313488"/>
          <p14:tracePt t="74882" x="8294688" y="6305550"/>
          <p14:tracePt t="74905" x="8310563" y="6297613"/>
          <p14:tracePt t="74909" x="8328025" y="6280150"/>
          <p14:tracePt t="74919" x="8335963" y="6272213"/>
          <p14:tracePt t="74931" x="8345488" y="6262688"/>
          <p14:tracePt t="74935" x="8378825" y="6254750"/>
          <p14:tracePt t="74945" x="8388350" y="6246813"/>
          <p14:tracePt t="74955" x="8404225" y="6237288"/>
          <p14:tracePt t="74959" x="8421688" y="6229350"/>
          <p14:tracePt t="74969" x="8447088" y="6221413"/>
          <p14:tracePt t="74976" x="8472488" y="6211888"/>
          <p14:tracePt t="74995" x="8489950" y="6203950"/>
          <p14:tracePt t="75001" x="8507413" y="6186488"/>
          <p14:tracePt t="75011" x="8507413" y="6178550"/>
          <p14:tracePt t="75021" x="8523288" y="6169025"/>
          <p14:tracePt t="75032" x="8540750" y="6161088"/>
          <p14:tracePt t="75034" x="8548688" y="6135688"/>
          <p14:tracePt t="75045" x="8566150" y="6127750"/>
          <p14:tracePt t="75051" x="8574088" y="6118225"/>
          <p14:tracePt t="75061" x="8583613" y="6118225"/>
          <p14:tracePt t="75071" x="8583613" y="6110288"/>
          <p14:tracePt t="75075" x="8599488" y="6102350"/>
          <p14:tracePt t="75092" x="8609013" y="6076950"/>
          <p14:tracePt t="75117" x="8609013" y="6067425"/>
          <p14:tracePt t="75121" x="8609013" y="6059488"/>
          <p14:tracePt t="75161" x="8609013" y="6049963"/>
          <p14:tracePt t="75168" x="8609013" y="6042025"/>
          <p14:tracePt t="75283" x="8609013" y="6034088"/>
          <p14:tracePt t="75287" x="8609013" y="6024563"/>
          <p14:tracePt t="75297" x="8609013" y="6008688"/>
          <p14:tracePt t="75309" x="8599488" y="6008688"/>
          <p14:tracePt t="75317" x="8591550" y="5999163"/>
          <p14:tracePt t="75326" x="8574088" y="5991225"/>
          <p14:tracePt t="75333" x="8566150" y="5983288"/>
          <p14:tracePt t="75343" x="8558213" y="5973763"/>
          <p14:tracePt t="75349" x="8540750" y="5973763"/>
          <p14:tracePt t="75359" x="8515350" y="5965825"/>
          <p14:tracePt t="75369" x="8480425" y="5957888"/>
          <p14:tracePt t="75375" x="8472488" y="5948363"/>
          <p14:tracePt t="75383" x="8439150" y="5932488"/>
          <p14:tracePt t="75392" x="8378825" y="5922963"/>
          <p14:tracePt t="75399" x="8335963" y="5922963"/>
          <p14:tracePt t="75409" x="8277225" y="5915025"/>
          <p14:tracePt t="75415" x="8251825" y="5905500"/>
          <p14:tracePt t="75426" x="8191500" y="5897563"/>
          <p14:tracePt t="75431" x="8140700" y="5897563"/>
          <p14:tracePt t="75443" x="8056563" y="5897563"/>
          <p14:tracePt t="75449" x="7980363" y="5897563"/>
          <p14:tracePt t="75453" x="7912100" y="5897563"/>
          <p14:tracePt t="75465" x="7851775" y="5897563"/>
          <p14:tracePt t="75469" x="7793038" y="5897563"/>
          <p14:tracePt t="75482" x="7750175" y="5897563"/>
          <p14:tracePt t="75493" x="7716838" y="5897563"/>
          <p14:tracePt t="75496" x="7707313" y="5897563"/>
          <p14:tracePt t="75505" x="7699375" y="5897563"/>
          <p14:tracePt t="75509" x="7691438" y="5897563"/>
          <p14:tracePt t="75519" x="7681913" y="5897563"/>
          <p14:tracePt t="75530" x="7673975" y="5897563"/>
          <p14:tracePt t="75535" x="7666038" y="5897563"/>
          <p14:tracePt t="75555" x="7656513" y="5897563"/>
          <p14:tracePt t="75563" x="7648575" y="5897563"/>
          <p14:tracePt t="75575" x="7623175" y="5915025"/>
          <p14:tracePt t="75585" x="7613650" y="5915025"/>
          <p14:tracePt t="75595" x="7597775" y="5948363"/>
          <p14:tracePt t="75599" x="7588250" y="5957888"/>
          <p14:tracePt t="75612" x="7546975" y="5983288"/>
          <p14:tracePt t="75615" x="7537450" y="6008688"/>
          <p14:tracePt t="75625" x="7512050" y="6034088"/>
          <p14:tracePt t="75635" x="7494588" y="6067425"/>
          <p14:tracePt t="75642" x="7478713" y="6102350"/>
          <p14:tracePt t="75651" x="7469188" y="6110288"/>
          <p14:tracePt t="75662" x="7469188" y="6127750"/>
          <p14:tracePt t="75665" x="7461250" y="6127750"/>
          <p14:tracePt t="75797" x="7443788" y="6143625"/>
          <p14:tracePt t="75808" x="7443788" y="6153150"/>
          <p14:tracePt t="75814" x="7410450" y="6169025"/>
          <p14:tracePt t="75821" x="7385050" y="6169025"/>
          <p14:tracePt t="75827" x="7342188" y="6186488"/>
          <p14:tracePt t="75837" x="7308850" y="6186488"/>
          <p14:tracePt t="75848" x="7248525" y="6194425"/>
          <p14:tracePt t="75853" x="7164388" y="6203950"/>
          <p14:tracePt t="75865" x="7061200" y="6211888"/>
          <p14:tracePt t="75867" x="6969125" y="6211888"/>
          <p14:tracePt t="75876" x="6824663" y="6211888"/>
          <p14:tracePt t="75887" x="6670675" y="6211888"/>
          <p14:tracePt t="75893" x="6475413" y="6211888"/>
          <p14:tracePt t="75903" x="6272213" y="6211888"/>
          <p14:tracePt t="75909" x="6084888" y="6194425"/>
          <p14:tracePt t="75917" x="5880100" y="6135688"/>
          <p14:tracePt t="75931" x="5735638" y="6102350"/>
          <p14:tracePt t="75932" x="5608638" y="6059488"/>
          <p14:tracePt t="75943" x="5507038" y="6042025"/>
          <p14:tracePt t="75948" x="5446713" y="6024563"/>
          <p14:tracePt t="75959" x="5395913" y="6008688"/>
          <p14:tracePt t="75969" x="5370513" y="5991225"/>
          <p14:tracePt t="75991" x="5362575" y="5973763"/>
          <p14:tracePt t="76065" x="5353050" y="5973763"/>
          <p14:tracePt t="76069" x="5337175" y="5965825"/>
          <p14:tracePt t="76079" x="5319713" y="5965825"/>
          <p14:tracePt t="76085" x="5311775" y="5965825"/>
          <p14:tracePt t="76098" x="5311775" y="5957888"/>
          <p14:tracePt t="76105" x="5302250" y="5948363"/>
          <p14:tracePt t="76225" x="5302250" y="5940425"/>
          <p14:tracePt t="76235" x="5302250" y="5922963"/>
          <p14:tracePt t="76242" x="5319713" y="5915025"/>
          <p14:tracePt t="76251" x="5337175" y="5897563"/>
          <p14:tracePt t="76255" x="5370513" y="5880100"/>
          <p14:tracePt t="76265" x="5387975" y="5864225"/>
          <p14:tracePt t="76275" x="5421313" y="5838825"/>
          <p14:tracePt t="76281" x="5446713" y="5829300"/>
          <p14:tracePt t="76293" x="5489575" y="5813425"/>
          <p14:tracePt t="76298" x="5565775" y="5813425"/>
          <p14:tracePt t="76309" x="5651500" y="5795963"/>
          <p14:tracePt t="76317" x="5735638" y="5778500"/>
          <p14:tracePt t="76321" x="5838825" y="5770563"/>
          <p14:tracePt t="76333" x="5940425" y="5761038"/>
          <p14:tracePt t="76336" x="6042025" y="5761038"/>
          <p14:tracePt t="76348" x="6135688" y="5761038"/>
          <p14:tracePt t="76359" x="6254750" y="5761038"/>
          <p14:tracePt t="76361" x="6323013" y="5761038"/>
          <p14:tracePt t="76371" x="6381750" y="5761038"/>
          <p14:tracePt t="76377" x="6416675" y="5761038"/>
          <p14:tracePt t="76387" x="6450013" y="5778500"/>
          <p14:tracePt t="76398" x="6450013" y="5788025"/>
          <p14:tracePt t="76403" x="6457950" y="5803900"/>
          <p14:tracePt t="76415" x="6467475" y="5829300"/>
          <p14:tracePt t="76416" x="6475413" y="5872163"/>
          <p14:tracePt t="76426" x="6483350" y="5897563"/>
          <p14:tracePt t="76437" x="6500813" y="5905500"/>
          <p14:tracePt t="76442" x="6526213" y="5948363"/>
          <p14:tracePt t="76453" x="6551613" y="5965825"/>
          <p14:tracePt t="76459" x="6586538" y="6016625"/>
          <p14:tracePt t="76467" x="6602413" y="6034088"/>
          <p14:tracePt t="76476" x="6627813" y="6059488"/>
          <p14:tracePt t="76483" x="6654800" y="6076950"/>
          <p14:tracePt t="76493" x="6680200" y="6092825"/>
          <p14:tracePt t="76499" x="6721475" y="6110288"/>
          <p14:tracePt t="76509" x="6781800" y="6127750"/>
          <p14:tracePt t="76517" x="6815138" y="6135688"/>
          <p14:tracePt t="76526" x="6858000" y="6135688"/>
          <p14:tracePt t="76533" x="6883400" y="6135688"/>
          <p14:tracePt t="76542" x="6926263" y="6135688"/>
          <p14:tracePt t="76549" x="6959600" y="6135688"/>
          <p14:tracePt t="76559" x="6977063" y="6135688"/>
          <p14:tracePt t="76564" x="6985000" y="6135688"/>
          <p14:tracePt t="76576" x="7002463" y="6135688"/>
          <p14:tracePt t="76582" x="7027863" y="6110288"/>
          <p14:tracePt t="76592" x="7088188" y="6049963"/>
          <p14:tracePt t="76599" x="7113588" y="6042025"/>
          <p14:tracePt t="76603" x="7164388" y="5999163"/>
          <p14:tracePt t="76615" x="7205663" y="5973763"/>
          <p14:tracePt t="76619" x="7273925" y="5932488"/>
          <p14:tracePt t="76631" x="7324725" y="5897563"/>
          <p14:tracePt t="76642" x="7367588" y="5889625"/>
          <p14:tracePt t="76647" x="7435850" y="5846763"/>
          <p14:tracePt t="76655" x="7443788" y="5838825"/>
          <p14:tracePt t="76659" x="7478713" y="5829300"/>
          <p14:tracePt t="76669" x="7512050" y="5821363"/>
          <p14:tracePt t="76681" x="7529513" y="5803900"/>
          <p14:tracePt t="76696" x="7537450" y="5803900"/>
          <p14:tracePt t="76699" x="7546975" y="5803900"/>
          <p14:tracePt t="76709" x="7572375" y="5803900"/>
          <p14:tracePt t="76719" x="7623175" y="5803900"/>
          <p14:tracePt t="76726" x="7673975" y="5821363"/>
          <p14:tracePt t="76735" x="7699375" y="5829300"/>
          <p14:tracePt t="76743" x="7742238" y="5854700"/>
          <p14:tracePt t="76751" x="7826375" y="5872163"/>
          <p14:tracePt t="76761" x="7912100" y="5889625"/>
          <p14:tracePt t="76765" x="8005763" y="5897563"/>
          <p14:tracePt t="76776" x="8089900" y="5905500"/>
          <p14:tracePt t="76782" x="8132763" y="5915025"/>
          <p14:tracePt t="76793" x="8191500" y="5915025"/>
          <p14:tracePt t="76801" x="8201025" y="5915025"/>
          <p14:tracePt t="76805" x="8208963" y="5915025"/>
          <p14:tracePt t="76887" x="8208963" y="5880100"/>
          <p14:tracePt t="76891" x="8208963" y="5854700"/>
          <p14:tracePt t="76901" x="8208963" y="5829300"/>
          <p14:tracePt t="76911" x="8208963" y="5803900"/>
          <p14:tracePt t="76917" x="8208963" y="5795963"/>
          <p14:tracePt t="77511" x="8208963" y="5788025"/>
          <p14:tracePt t="77531" x="8201025" y="5788025"/>
          <p14:tracePt t="77537" x="8183563" y="5795963"/>
          <p14:tracePt t="77547" x="8158163" y="5821363"/>
          <p14:tracePt t="77559" x="8158163" y="5829300"/>
          <p14:tracePt t="77565" x="8140700" y="5838825"/>
          <p14:tracePt t="77576" x="8132763" y="5854700"/>
          <p14:tracePt t="77576" x="8107363" y="5905500"/>
          <p14:tracePt t="77587" x="8081963" y="5922963"/>
          <p14:tracePt t="77598" x="8047038" y="5965825"/>
          <p14:tracePt t="77603" x="8031163" y="5991225"/>
          <p14:tracePt t="77615" x="7980363" y="6049963"/>
          <p14:tracePt t="77617" x="7945438" y="6067425"/>
          <p14:tracePt t="77626" x="7927975" y="6076950"/>
          <p14:tracePt t="77637" x="7886700" y="6110288"/>
          <p14:tracePt t="77643" x="7835900" y="6143625"/>
          <p14:tracePt t="77653" x="7767638" y="6194425"/>
          <p14:tracePt t="77659" x="7691438" y="6237288"/>
          <p14:tracePt t="77667" x="7613650" y="6288088"/>
          <p14:tracePt t="77676" x="7546975" y="6348413"/>
          <p14:tracePt t="77683" x="7486650" y="6365875"/>
          <p14:tracePt t="77693" x="7435850" y="6399213"/>
          <p14:tracePt t="77699" x="7385050" y="6432550"/>
          <p14:tracePt t="77709" x="7342188" y="6457950"/>
          <p14:tracePt t="77719" x="7299325" y="6475413"/>
          <p14:tracePt t="77726" x="7265988" y="6492875"/>
          <p14:tracePt t="77733" x="7223125" y="6510338"/>
          <p14:tracePt t="77742" x="7197725" y="6526213"/>
          <p14:tracePt t="77749" x="7154863" y="6535738"/>
          <p14:tracePt t="77759" x="7104063" y="6543675"/>
          <p14:tracePt t="77765" x="7019925" y="6551613"/>
          <p14:tracePt t="77776" x="6943725" y="6561138"/>
          <p14:tracePt t="77781" x="6858000" y="6561138"/>
          <p14:tracePt t="77792" x="6764338" y="6561138"/>
          <p14:tracePt t="77799" x="6645275" y="6561138"/>
          <p14:tracePt t="77805" x="6535738" y="6561138"/>
          <p14:tracePt t="77815" x="6442075" y="6561138"/>
          <p14:tracePt t="77819" x="6338888" y="6561138"/>
          <p14:tracePt t="77831" x="6211888" y="6561138"/>
          <p14:tracePt t="77842" x="6110288" y="6561138"/>
          <p14:tracePt t="77847" x="6016625" y="6561138"/>
          <p14:tracePt t="77855" x="5922963" y="6551613"/>
          <p14:tracePt t="77859" x="5838825" y="6543675"/>
          <p14:tracePt t="77869" x="5795963" y="6535738"/>
          <p14:tracePt t="77881" x="5778500" y="6535738"/>
          <p14:tracePt t="77885" x="5770563" y="6535738"/>
          <p14:tracePt t="77987" x="5761038" y="6535738"/>
          <p14:tracePt t="77996" x="5753100" y="6535738"/>
          <p14:tracePt t="78001" x="5745163" y="6535738"/>
          <p14:tracePt t="78017" x="5735638" y="6535738"/>
          <p14:tracePt t="78061" x="5727700" y="6535738"/>
          <p14:tracePt t="78068" x="5710238" y="6535738"/>
          <p14:tracePt t="78077" x="5694363" y="6543675"/>
          <p14:tracePt t="78087" x="5659438" y="6551613"/>
          <p14:tracePt t="78092" x="5641975" y="6561138"/>
          <p14:tracePt t="78101" x="5616575" y="6577013"/>
          <p14:tracePt t="78109" x="5565775" y="6586538"/>
          <p14:tracePt t="78117" x="5540375" y="6594475"/>
          <p14:tracePt t="78127" x="5497513" y="6619875"/>
          <p14:tracePt t="78131" x="5464175" y="6637338"/>
          <p14:tracePt t="78143" x="5430838" y="6645275"/>
          <p14:tracePt t="78149" x="5405438" y="6662738"/>
          <p14:tracePt t="78159" x="5362575" y="6688138"/>
          <p14:tracePt t="78167" x="5337175" y="6705600"/>
          <p14:tracePt t="78176" x="5302250" y="6721475"/>
          <p14:tracePt t="78183" x="5276850" y="6738938"/>
          <p14:tracePt t="78187" x="5243513" y="6756400"/>
          <p14:tracePt t="78198" x="5218113" y="6772275"/>
          <p14:tracePt t="78215" x="5192713" y="6772275"/>
          <p14:tracePt t="78329" x="5183188" y="6772275"/>
          <p14:tracePt t="78341" x="5175250" y="6772275"/>
          <p14:tracePt t="78349" x="5167313" y="6781800"/>
          <p14:tracePt t="78359" x="5167313" y="6789738"/>
          <p14:tracePt t="78385" x="5157788" y="6799263"/>
          <p14:tracePt t="78399" x="5149850" y="6799263"/>
          <p14:tracePt t="78415" x="5141913" y="6815138"/>
          <p14:tracePt t="78426" x="5132388" y="6815138"/>
          <p14:tracePt t="78435" x="5124450" y="6815138"/>
          <p14:tracePt t="78442" x="5116513" y="6824663"/>
          <p14:tracePt t="78449" x="5091113" y="6832600"/>
          <p14:tracePt t="78459" x="5081588" y="6832600"/>
          <p14:tracePt t="78591" x="5073650" y="6840538"/>
          <p14:tracePt t="78601" x="5064125" y="6850063"/>
          <p14:tracePt t="78621" x="5056188" y="6850063"/>
          <p14:tracePt t="79212" x="4954588" y="6799263"/>
          <p14:tracePt t="79221" x="4954588" y="6721475"/>
          <p14:tracePt t="79226" x="4954588" y="6637338"/>
          <p14:tracePt t="79237" x="4954588" y="6492875"/>
          <p14:tracePt t="79242" x="4954588" y="6365875"/>
          <p14:tracePt t="79251" x="4946650" y="6229350"/>
          <p14:tracePt t="79265" x="4937125" y="6084888"/>
          <p14:tracePt t="79269" x="4919663" y="5905500"/>
          <p14:tracePt t="79281" x="4911725" y="5753100"/>
          <p14:tracePt t="79282" x="4911725" y="5600700"/>
          <p14:tracePt t="79293" x="4894263" y="5446713"/>
          <p14:tracePt t="79299" x="4886325" y="5302250"/>
          <p14:tracePt t="79310" x="4868863" y="5157788"/>
          <p14:tracePt t="79319" x="4860925" y="5030788"/>
          <p14:tracePt t="79326" x="4852988" y="4903788"/>
          <p14:tracePt t="79333" x="4827588" y="4792663"/>
          <p14:tracePt t="79342" x="4792663" y="4673600"/>
          <p14:tracePt t="79349" x="4784725" y="4572000"/>
          <p14:tracePt t="79359" x="4767263" y="4486275"/>
          <p14:tracePt t="79364" x="4759325" y="4402138"/>
          <p14:tracePt t="79376" x="4733925" y="4308475"/>
          <p14:tracePt t="79381" x="4724400" y="4240213"/>
          <p14:tracePt t="79392" x="4708525" y="4181475"/>
          <p14:tracePt t="79399" x="4683125" y="4105275"/>
          <p14:tracePt t="79403" x="4673600" y="4044950"/>
          <p14:tracePt t="79415" x="4657725" y="3968750"/>
          <p14:tracePt t="79421" x="4657725" y="3925888"/>
          <p14:tracePt t="79431" x="4648200" y="3875088"/>
          <p14:tracePt t="79435" x="4622800" y="3816350"/>
          <p14:tracePt t="79446" x="4605338" y="3756025"/>
          <p14:tracePt t="79455" x="4597400" y="3697288"/>
          <p14:tracePt t="79462" x="4589463" y="3654425"/>
          <p14:tracePt t="79471" x="4572000" y="3603625"/>
          <p14:tracePt t="79475" x="4554538" y="3552825"/>
          <p14:tracePt t="79485" x="4546600" y="3527425"/>
          <p14:tracePt t="79495" x="4538663" y="3502025"/>
          <p14:tracePt t="79501" x="4538663" y="3467100"/>
          <p14:tracePt t="79511" x="4529138" y="3433763"/>
          <p14:tracePt t="79517" x="4521200" y="3424238"/>
          <p14:tracePt t="79526" x="4521200" y="3382963"/>
          <p14:tracePt t="79537" x="4521200" y="3355975"/>
          <p14:tracePt t="79544" x="4513263" y="3322638"/>
          <p14:tracePt t="79551" x="4513263" y="3297238"/>
          <p14:tracePt t="79559" x="4513263" y="3279775"/>
          <p14:tracePt t="79567" x="4513263" y="3246438"/>
          <p14:tracePt t="79576" x="4513263" y="3211513"/>
          <p14:tracePt t="79581" x="4513263" y="3170238"/>
          <p14:tracePt t="79592" x="4513263" y="3152775"/>
          <p14:tracePt t="79598" x="4513263" y="3127375"/>
          <p14:tracePt t="79609" x="4513263" y="3084513"/>
          <p14:tracePt t="79617" x="4513263" y="3025775"/>
          <p14:tracePt t="79626" x="4513263" y="2990850"/>
          <p14:tracePt t="79631" x="4513263" y="2949575"/>
          <p14:tracePt t="79642" x="4513263" y="2922588"/>
          <p14:tracePt t="79649" x="4513263" y="2889250"/>
          <p14:tracePt t="79655" x="4513263" y="2863850"/>
          <p14:tracePt t="79665" x="4513263" y="2855913"/>
          <p14:tracePt t="79669" x="4513263" y="2846388"/>
          <p14:tracePt t="79681" x="4513263" y="2830513"/>
          <p14:tracePt t="79727" x="4513263" y="2820988"/>
          <p14:tracePt t="79734" x="4503738" y="2820988"/>
          <p14:tracePt t="79747" x="4486275" y="2820988"/>
          <p14:tracePt t="79751" x="4435475" y="2855913"/>
          <p14:tracePt t="79761" x="4419600" y="2889250"/>
          <p14:tracePt t="79766" x="4384675" y="2897188"/>
          <p14:tracePt t="79776" x="4351338" y="2914650"/>
          <p14:tracePt t="79785" x="4333875" y="2949575"/>
          <p14:tracePt t="79891" x="4333875" y="2957513"/>
          <p14:tracePt t="79921" x="4351338" y="2922588"/>
          <p14:tracePt t="79931" x="4359275" y="2906713"/>
          <p14:tracePt t="79937" x="4376738" y="2846388"/>
          <p14:tracePt t="79948" x="4394200" y="2770188"/>
          <p14:tracePt t="79951" x="4419600" y="2701925"/>
          <p14:tracePt t="79962" x="4435475" y="2600325"/>
          <p14:tracePt t="79971" x="4470400" y="2506663"/>
          <p14:tracePt t="79976" x="4495800" y="2405063"/>
          <p14:tracePt t="79993" x="4554538" y="2227263"/>
          <p14:tracePt t="80003" x="4564063" y="2133600"/>
          <p14:tracePt t="80015" x="4579938" y="2055813"/>
          <p14:tracePt t="80017" x="4597400" y="1954213"/>
          <p14:tracePt t="80027" x="4614863" y="1870075"/>
          <p14:tracePt t="80033" x="4630738" y="1776413"/>
          <p14:tracePt t="80043" x="4640263" y="1716088"/>
          <p14:tracePt t="80053" x="4648200" y="1631950"/>
          <p14:tracePt t="80059" x="4657725" y="1571625"/>
          <p14:tracePt t="80067" x="4665663" y="1504950"/>
          <p14:tracePt t="80076" x="4673600" y="1452563"/>
          <p14:tracePt t="80083" x="4691063" y="1385888"/>
          <p14:tracePt t="80093" x="4691063" y="1325563"/>
          <p14:tracePt t="80099" x="4699000" y="1266825"/>
          <p14:tracePt t="80109" x="4708525" y="1206500"/>
          <p14:tracePt t="80115" x="4716463" y="1155700"/>
          <p14:tracePt t="80125" x="4724400" y="1096963"/>
          <p14:tracePt t="80133" x="4733925" y="1036638"/>
          <p14:tracePt t="80142" x="4733925" y="1011238"/>
          <p14:tracePt t="80149" x="4741863" y="960438"/>
          <p14:tracePt t="80153" x="4759325" y="917575"/>
          <p14:tracePt t="80165" x="4759325" y="892175"/>
          <p14:tracePt t="80181" x="4759325" y="874713"/>
          <p14:tracePt t="80192" x="4759325" y="833438"/>
          <p14:tracePt t="80197" x="4775200" y="798513"/>
          <p14:tracePt t="80205" x="4775200" y="773113"/>
          <p14:tracePt t="80219" x="4775200" y="739775"/>
          <p14:tracePt t="80231" x="4784725" y="704850"/>
          <p14:tracePt t="80235" x="4784725" y="688975"/>
          <p14:tracePt t="80248" x="4792663" y="663575"/>
          <p14:tracePt t="80255" x="4792663" y="620713"/>
          <p14:tracePt t="80259" x="4802188" y="577850"/>
          <p14:tracePt t="80269" x="4810125" y="552450"/>
          <p14:tracePt t="80275" x="4810125" y="534988"/>
          <p14:tracePt t="80285" x="4810125" y="519113"/>
          <p14:tracePt t="80297" x="4810125" y="501650"/>
          <p14:tracePt t="80300" x="4818063" y="492125"/>
          <p14:tracePt t="80527" x="4835525" y="492125"/>
          <p14:tracePt t="80541" x="4835525" y="509588"/>
          <p14:tracePt t="80547" x="4835525" y="527050"/>
          <p14:tracePt t="80553" x="4843463" y="527050"/>
          <p14:tracePt t="80560" x="4843463" y="544513"/>
          <p14:tracePt t="80567" x="4843463" y="577850"/>
          <p14:tracePt t="80581" x="4843463" y="595313"/>
          <p14:tracePt t="80582" x="4843463" y="620713"/>
          <p14:tracePt t="80593" x="4843463" y="646113"/>
          <p14:tracePt t="80599" x="4843463" y="663575"/>
          <p14:tracePt t="80609" x="4843463" y="696913"/>
          <p14:tracePt t="80619" x="4843463" y="722313"/>
          <p14:tracePt t="80633" x="4843463" y="739775"/>
          <p14:tracePt t="80643" x="4843463" y="747713"/>
          <p14:tracePt t="80649" x="4843463" y="765175"/>
          <p14:tracePt t="80659" x="4835525" y="781050"/>
          <p14:tracePt t="80665" x="4835525" y="790575"/>
          <p14:tracePt t="80676" x="4827588" y="790575"/>
          <p14:tracePt t="80682" x="4810125" y="798513"/>
          <p14:tracePt t="80699" x="4810125" y="815975"/>
          <p14:tracePt t="80841" x="4835525" y="815975"/>
          <p14:tracePt t="80851" x="4878388" y="815975"/>
          <p14:tracePt t="80861" x="4911725" y="815975"/>
          <p14:tracePt t="80866" x="4929188" y="815975"/>
          <p14:tracePt t="80875" x="4972050" y="815975"/>
          <p14:tracePt t="80882" x="5022850" y="808038"/>
          <p14:tracePt t="80893" x="5106988" y="790575"/>
          <p14:tracePt t="80901" x="5183188" y="781050"/>
          <p14:tracePt t="80909" x="5268913" y="781050"/>
          <p14:tracePt t="80917" x="5362575" y="781050"/>
          <p14:tracePt t="80921" x="5481638" y="781050"/>
          <p14:tracePt t="80931" x="5575300" y="781050"/>
          <p14:tracePt t="80943" x="5676900" y="781050"/>
          <p14:tracePt t="80948" x="5778500" y="781050"/>
          <p14:tracePt t="80959" x="5889625" y="781050"/>
          <p14:tracePt t="80960" x="5983288" y="781050"/>
          <p14:tracePt t="80971" x="6067425" y="781050"/>
          <p14:tracePt t="80981" x="6143625" y="781050"/>
          <p14:tracePt t="80987" x="6229350" y="781050"/>
          <p14:tracePt t="80998" x="6297613" y="781050"/>
          <p14:tracePt t="81003" x="6373813" y="781050"/>
          <p14:tracePt t="81015" x="6442075" y="781050"/>
          <p14:tracePt t="81026" x="6500813" y="781050"/>
          <p14:tracePt t="81026" x="6586538" y="781050"/>
          <p14:tracePt t="81037" x="6654800" y="781050"/>
          <p14:tracePt t="81043" x="6738938" y="781050"/>
          <p14:tracePt t="81053" x="6799263" y="781050"/>
          <p14:tracePt t="81064" x="6858000" y="781050"/>
          <p14:tracePt t="81067" x="6926263" y="781050"/>
          <p14:tracePt t="81076" x="6977063" y="781050"/>
          <p14:tracePt t="81083" x="7002463" y="781050"/>
          <p14:tracePt t="81093" x="7045325" y="781050"/>
          <p14:tracePt t="81103" x="7070725" y="781050"/>
          <p14:tracePt t="81109" x="7113588" y="781050"/>
          <p14:tracePt t="81119" x="7146925" y="781050"/>
          <p14:tracePt t="81126" x="7180263" y="790575"/>
          <p14:tracePt t="81133" x="7223125" y="798513"/>
          <p14:tracePt t="81143" x="7265988" y="798513"/>
          <p14:tracePt t="81149" x="7324725" y="808038"/>
          <p14:tracePt t="81165" x="7377113" y="815975"/>
          <p14:tracePt t="81167" x="7418388" y="833438"/>
          <p14:tracePt t="81176" x="7486650" y="833438"/>
          <p14:tracePt t="81183" x="7546975" y="841375"/>
          <p14:tracePt t="81187" x="7623175" y="841375"/>
          <p14:tracePt t="81198" x="7707313" y="849313"/>
          <p14:tracePt t="81209" x="7783513" y="858838"/>
          <p14:tracePt t="81215" x="7851775" y="858838"/>
          <p14:tracePt t="81226" x="7912100" y="858838"/>
          <p14:tracePt t="81226" x="7970838" y="866775"/>
          <p14:tracePt t="81237" x="8013700" y="866775"/>
          <p14:tracePt t="81248" x="8081963" y="866775"/>
          <p14:tracePt t="81253" x="8132763" y="866775"/>
          <p14:tracePt t="81264" x="8158163" y="874713"/>
          <p14:tracePt t="81269" x="8191500" y="874713"/>
          <p14:tracePt t="81281" x="8226425" y="884238"/>
          <p14:tracePt t="81293" x="8251825" y="884238"/>
          <p14:tracePt t="81303" x="8269288" y="884238"/>
          <p14:tracePt t="81324" x="8277225" y="884238"/>
          <p14:tracePt t="81425" x="8285163" y="884238"/>
          <p14:tracePt t="81435" x="8302625" y="884238"/>
          <p14:tracePt t="81445" x="8310563" y="884238"/>
          <p14:tracePt t="81449" x="8320088" y="884238"/>
          <p14:tracePt t="81459" x="8345488" y="892175"/>
          <p14:tracePt t="81465" x="8370888" y="900113"/>
          <p14:tracePt t="81476" x="8378825" y="909638"/>
          <p14:tracePt t="81494" x="8404225" y="909638"/>
          <p14:tracePt t="81505" x="8413750" y="909638"/>
          <p14:tracePt t="81515" x="8421688" y="909638"/>
          <p14:tracePt t="81532" x="8429625" y="909638"/>
          <p14:tracePt t="81535" x="8439150" y="909638"/>
          <p14:tracePt t="81545" x="8439150" y="917575"/>
          <p14:tracePt t="81651" x="8447088" y="925513"/>
          <p14:tracePt t="81662" x="8447088" y="942975"/>
          <p14:tracePt t="81671" x="8447088" y="968375"/>
          <p14:tracePt t="81677" x="8447088" y="1003300"/>
          <p14:tracePt t="81687" x="8447088" y="1044575"/>
          <p14:tracePt t="81698" x="8447088" y="1062038"/>
          <p14:tracePt t="81703" x="8447088" y="1096963"/>
          <p14:tracePt t="81715" x="8447088" y="1147763"/>
          <p14:tracePt t="81717" x="8447088" y="1223963"/>
          <p14:tracePt t="81727" x="8447088" y="1292225"/>
          <p14:tracePt t="81737" x="8455025" y="1376363"/>
          <p14:tracePt t="81743" x="8464550" y="1452563"/>
          <p14:tracePt t="81753" x="8489950" y="1538288"/>
          <p14:tracePt t="81759" x="8497888" y="1614488"/>
          <p14:tracePt t="81767" x="8523288" y="1700213"/>
          <p14:tracePt t="81776" x="8532813" y="1776413"/>
          <p14:tracePt t="81783" x="8540750" y="1852613"/>
          <p14:tracePt t="81792" x="8558213" y="1911350"/>
          <p14:tracePt t="81798" x="8558213" y="1979613"/>
          <p14:tracePt t="81809" x="8558213" y="2039938"/>
          <p14:tracePt t="81819" x="8558213" y="2098675"/>
          <p14:tracePt t="81826" x="8558213" y="2149475"/>
          <p14:tracePt t="81833" x="8566150" y="2200275"/>
          <p14:tracePt t="81842" x="8566150" y="2243138"/>
          <p14:tracePt t="81849" x="8574088" y="2278063"/>
          <p14:tracePt t="81859" x="8574088" y="2303463"/>
          <p14:tracePt t="81865" x="8583613" y="2303463"/>
          <p14:tracePt t="81875" x="8583613" y="2311400"/>
          <p14:tracePt t="82041" x="8583613" y="2319338"/>
          <p14:tracePt t="82051" x="8583613" y="2362200"/>
          <p14:tracePt t="82061" x="8591550" y="2397125"/>
          <p14:tracePt t="82065" x="8591550" y="2413000"/>
          <p14:tracePt t="82075" x="8591550" y="2463800"/>
          <p14:tracePt t="82085" x="8591550" y="2549525"/>
          <p14:tracePt t="82092" x="8591550" y="2651125"/>
          <p14:tracePt t="82101" x="8591550" y="2778125"/>
          <p14:tracePt t="82105" x="8591550" y="2897188"/>
          <p14:tracePt t="82115" x="8591550" y="3076575"/>
          <p14:tracePt t="82126" x="8591550" y="3228975"/>
          <p14:tracePt t="82132" x="8591550" y="3398838"/>
          <p14:tracePt t="82143" x="8591550" y="3578225"/>
          <p14:tracePt t="82144" x="8591550" y="3781425"/>
          <p14:tracePt t="82155" x="8591550" y="3986213"/>
          <p14:tracePt t="82165" x="8591550" y="4156075"/>
          <p14:tracePt t="82171" x="8591550" y="4333875"/>
          <p14:tracePt t="82182" x="8591550" y="4470400"/>
          <p14:tracePt t="82185" x="8591550" y="4597400"/>
          <p14:tracePt t="82199" x="8591550" y="4716463"/>
          <p14:tracePt t="82209" x="8591550" y="4810125"/>
          <p14:tracePt t="82210" x="8591550" y="4929188"/>
          <p14:tracePt t="82221" x="8591550" y="5013325"/>
          <p14:tracePt t="82227" x="8591550" y="5099050"/>
          <p14:tracePt t="82237" x="8591550" y="5192713"/>
          <p14:tracePt t="82248" x="8591550" y="5268913"/>
          <p14:tracePt t="82251" x="8591550" y="5353050"/>
          <p14:tracePt t="82260" x="8583613" y="5430838"/>
          <p14:tracePt t="82267" x="8583613" y="5497513"/>
          <p14:tracePt t="82276" x="8566150" y="5575300"/>
          <p14:tracePt t="82287" x="8558213" y="5659438"/>
          <p14:tracePt t="82293" x="8558213" y="5710238"/>
          <p14:tracePt t="82303" x="8548688" y="5813425"/>
          <p14:tracePt t="82309" x="8540750" y="5889625"/>
          <p14:tracePt t="82317" x="8523288" y="5973763"/>
          <p14:tracePt t="82326" x="8515350" y="6059488"/>
          <p14:tracePt t="82333" x="8507413" y="6153150"/>
          <p14:tracePt t="82343" x="8507413" y="6221413"/>
          <p14:tracePt t="82348" x="8507413" y="6305550"/>
          <p14:tracePt t="82359" x="8507413" y="6365875"/>
          <p14:tracePt t="82365" x="8507413" y="6432550"/>
          <p14:tracePt t="82375" x="8507413" y="6492875"/>
          <p14:tracePt t="82383" x="8507413" y="6526213"/>
          <p14:tracePt t="82392" x="8507413" y="6577013"/>
          <p14:tracePt t="82399" x="8507413" y="6619875"/>
          <p14:tracePt t="82405" x="8497888" y="6670675"/>
          <p14:tracePt t="82415" x="8497888" y="6713538"/>
          <p14:tracePt t="82426" x="8497888" y="6738938"/>
          <p14:tracePt t="82431" x="8497888" y="6772275"/>
          <p14:tracePt t="82442" x="8497888" y="6807200"/>
          <p14:tracePt t="82445" x="8489950" y="6824663"/>
          <p14:tracePt t="82617" x="7121525" y="6764338"/>
          <p14:tracePt t="82625" x="6721475" y="6662738"/>
          <p14:tracePt t="82631" x="6356350" y="6594475"/>
          <p14:tracePt t="82643" x="5905500" y="6492875"/>
          <p14:tracePt t="82651" x="5532438" y="6424613"/>
          <p14:tracePt t="82659" x="5268913" y="6338888"/>
          <p14:tracePt t="82667" x="5038725" y="6262688"/>
          <p14:tracePt t="82671" x="4852988" y="6186488"/>
          <p14:tracePt t="82681" x="4716463" y="6110288"/>
          <p14:tracePt t="82693" x="4614863" y="6042025"/>
          <p14:tracePt t="82699" x="4554538" y="5983288"/>
          <p14:tracePt t="82709" x="4521200" y="5889625"/>
          <p14:tracePt t="82711" x="4503738" y="5803900"/>
          <p14:tracePt t="82721" x="4486275" y="5719763"/>
          <p14:tracePt t="82731" x="4486275" y="5591175"/>
          <p14:tracePt t="82737" x="4495800" y="5430838"/>
          <p14:tracePt t="82749" x="4572000" y="5260975"/>
          <p14:tracePt t="82753" x="4691063" y="5013325"/>
          <p14:tracePt t="82765" x="4827588" y="4733925"/>
          <p14:tracePt t="82775" x="4987925" y="4452938"/>
          <p14:tracePt t="82776" x="5132388" y="4146550"/>
          <p14:tracePt t="82787" x="5276850" y="3824288"/>
          <p14:tracePt t="82792" x="5421313" y="3492500"/>
          <p14:tracePt t="82803" x="5575300" y="3076575"/>
          <p14:tracePt t="82814" x="5735638" y="2668588"/>
          <p14:tracePt t="82817" x="5905500" y="2336800"/>
          <p14:tracePt t="82826" x="6024563" y="2030413"/>
          <p14:tracePt t="82833" x="6143625" y="1784350"/>
          <p14:tracePt t="82843" x="6229350" y="1597025"/>
          <p14:tracePt t="82853" x="6280150" y="1452563"/>
          <p14:tracePt t="82859" x="6288088" y="1360488"/>
          <p14:tracePt t="82875" x="6288088" y="1343025"/>
          <p14:tracePt t="82943" x="6288088" y="1385888"/>
          <p14:tracePt t="82949" x="6305550" y="1436688"/>
          <p14:tracePt t="82959" x="6330950" y="1487488"/>
          <p14:tracePt t="82969" x="6338888" y="1512888"/>
          <p14:tracePt t="82976" x="6356350" y="1546225"/>
          <p14:tracePt t="82993" x="6424613" y="1589088"/>
          <p14:tracePt t="82999" x="6442075" y="1606550"/>
          <p14:tracePt t="83005" x="6492875" y="1622425"/>
          <p14:tracePt t="83015" x="6535738" y="1631950"/>
          <p14:tracePt t="83026" x="6594475" y="1639888"/>
          <p14:tracePt t="83032" x="6637338" y="1649413"/>
          <p14:tracePt t="83043" x="6713538" y="1649413"/>
          <p14:tracePt t="83045" x="6772275" y="1649413"/>
          <p14:tracePt t="83055" x="6840538" y="1649413"/>
          <p14:tracePt t="83065" x="6900863" y="1649413"/>
          <p14:tracePt t="83071" x="6943725" y="1649413"/>
          <p14:tracePt t="83081" x="6969125" y="1649413"/>
          <p14:tracePt t="83128" x="6977063" y="1649413"/>
          <p14:tracePt t="83137" x="6985000" y="1639888"/>
          <p14:tracePt t="83148" x="6985000" y="1631950"/>
          <p14:tracePt t="83151" x="6985000" y="1622425"/>
          <p14:tracePt t="83161" x="6985000" y="1597025"/>
          <p14:tracePt t="83167" x="6985000" y="1589088"/>
          <p14:tracePt t="83187" x="6985000" y="1581150"/>
          <p14:tracePt t="83193" x="6985000" y="1571625"/>
          <p14:tracePt t="83245" x="6994525" y="1563688"/>
          <p14:tracePt t="83252" x="7010400" y="1546225"/>
          <p14:tracePt t="83264" x="7045325" y="1520825"/>
          <p14:tracePt t="83266" x="7096125" y="1512888"/>
          <p14:tracePt t="83276" x="7129463" y="1487488"/>
          <p14:tracePt t="83283" x="7164388" y="1462088"/>
          <p14:tracePt t="83293" x="7223125" y="1444625"/>
          <p14:tracePt t="83303" x="7248525" y="1444625"/>
          <p14:tracePt t="83309" x="7308850" y="1436688"/>
          <p14:tracePt t="83319" x="7367588" y="1427163"/>
          <p14:tracePt t="83326" x="7410450" y="1411288"/>
          <p14:tracePt t="83333" x="7486650" y="1401763"/>
          <p14:tracePt t="83343" x="7529513" y="1393825"/>
          <p14:tracePt t="83349" x="7588250" y="1385888"/>
          <p14:tracePt t="83359" x="7597775" y="1385888"/>
          <p14:tracePt t="83459" x="7554913" y="1385888"/>
          <p14:tracePt t="83469" x="7537450" y="1385888"/>
          <p14:tracePt t="83475" x="7478713" y="1368425"/>
          <p14:tracePt t="83485" x="7350125" y="1343025"/>
          <p14:tracePt t="83495" x="7172325" y="1317625"/>
          <p14:tracePt t="83499" x="6959600" y="1300163"/>
          <p14:tracePt t="83509" x="6738938" y="1274763"/>
          <p14:tracePt t="83517" x="6526213" y="1257300"/>
          <p14:tracePt t="83526" x="6348413" y="1249363"/>
          <p14:tracePt t="83533" x="6203950" y="1231900"/>
          <p14:tracePt t="83543" x="6076950" y="1231900"/>
          <p14:tracePt t="83549" x="6008688" y="1231900"/>
          <p14:tracePt t="83559" x="5948363" y="1231900"/>
          <p14:tracePt t="83859" x="5965825" y="1231900"/>
          <p14:tracePt t="83865" x="6008688" y="1231900"/>
          <p14:tracePt t="83875" x="6092825" y="1223963"/>
          <p14:tracePt t="83881" x="6178550" y="1216025"/>
          <p14:tracePt t="83893" x="6280150" y="1206500"/>
          <p14:tracePt t="83901" x="6381750" y="1206500"/>
          <p14:tracePt t="83905" x="6475413" y="1206500"/>
          <p14:tracePt t="83915" x="6561138" y="1206500"/>
          <p14:tracePt t="83919" x="6637338" y="1206500"/>
          <p14:tracePt t="83932" x="6705600" y="1206500"/>
          <p14:tracePt t="83943" x="6746875" y="1206500"/>
          <p14:tracePt t="83947" x="6807200" y="1206500"/>
          <p14:tracePt t="83955" x="6840538" y="1206500"/>
          <p14:tracePt t="83963" x="6875463" y="1206500"/>
          <p14:tracePt t="83971" x="6916738" y="1206500"/>
          <p14:tracePt t="83981" x="6943725" y="1206500"/>
          <p14:tracePt t="83985" x="7002463" y="1206500"/>
          <p14:tracePt t="83998" x="7027863" y="1206500"/>
          <p14:tracePt t="84001" x="7078663" y="1216025"/>
          <p14:tracePt t="84011" x="7138988" y="1223963"/>
          <p14:tracePt t="84021" x="7164388" y="1223963"/>
          <p14:tracePt t="84026" x="7197725" y="1223963"/>
          <p14:tracePt t="84037" x="7215188" y="1223963"/>
          <p14:tracePt t="84053" x="7223125" y="1223963"/>
          <p14:tracePt t="84059" x="7232650" y="1223963"/>
          <p14:tracePt t="84067" x="7240588" y="1223963"/>
          <p14:tracePt t="84083" x="7258050" y="1223963"/>
          <p14:tracePt t="84098" x="7273925" y="1223963"/>
          <p14:tracePt t="84109" x="7283450" y="1223963"/>
          <p14:tracePt t="84117" x="7299325" y="1223963"/>
          <p14:tracePt t="84125" x="7308850" y="1223963"/>
          <p14:tracePt t="84133" x="7316788" y="1223963"/>
          <p14:tracePt t="84143" x="7359650" y="1223963"/>
          <p14:tracePt t="84149" x="7392988" y="1223963"/>
          <p14:tracePt t="84159" x="7443788" y="1223963"/>
          <p14:tracePt t="84165" x="7494588" y="1223963"/>
          <p14:tracePt t="84176" x="7504113" y="1223963"/>
          <p14:tracePt t="84181" x="7537450" y="1216025"/>
          <p14:tracePt t="84193" x="7580313" y="1206500"/>
          <p14:tracePt t="84199" x="7613650" y="1198563"/>
          <p14:tracePt t="84203" x="7656513" y="1198563"/>
          <p14:tracePt t="84216" x="7707313" y="1198563"/>
          <p14:tracePt t="84218" x="7724775" y="1189038"/>
          <p14:tracePt t="84231" x="7750175" y="1189038"/>
          <p14:tracePt t="84242" x="7775575" y="1181100"/>
          <p14:tracePt t="84255" x="7783513" y="1181100"/>
          <p14:tracePt t="84259" x="7800975" y="1181100"/>
          <p14:tracePt t="84291" x="7818438" y="1173163"/>
          <p14:tracePt t="84421" x="7835900" y="1173163"/>
          <p14:tracePt t="84431" x="7851775" y="1173163"/>
          <p14:tracePt t="84442" x="7886700" y="1173163"/>
          <p14:tracePt t="84447" x="7920038" y="1173163"/>
          <p14:tracePt t="84455" x="7962900" y="1173163"/>
          <p14:tracePt t="84462" x="8005763" y="1173163"/>
          <p14:tracePt t="84471" x="8074025" y="1173163"/>
          <p14:tracePt t="84481" x="8115300" y="1173163"/>
          <p14:tracePt t="84487" x="8150225" y="1173163"/>
          <p14:tracePt t="84498" x="8183563" y="1181100"/>
          <p14:tracePt t="84501" x="8191500" y="1181100"/>
          <p14:tracePt t="84511" x="8201025" y="1189038"/>
          <p14:tracePt t="85117" x="8201025" y="1198563"/>
          <p14:tracePt t="85127" x="8183563" y="1206500"/>
          <p14:tracePt t="85137" x="8158163" y="1216025"/>
          <p14:tracePt t="85142" x="8132763" y="1216025"/>
          <p14:tracePt t="85153" x="8089900" y="1241425"/>
          <p14:tracePt t="85159" x="8064500" y="1249363"/>
          <p14:tracePt t="85167" x="8005763" y="1257300"/>
          <p14:tracePt t="85176" x="7954963" y="1266825"/>
          <p14:tracePt t="85182" x="7886700" y="1266825"/>
          <p14:tracePt t="85193" x="7793038" y="1274763"/>
          <p14:tracePt t="85199" x="7707313" y="1274763"/>
          <p14:tracePt t="85209" x="7613650" y="1274763"/>
          <p14:tracePt t="85217" x="7504113" y="1274763"/>
          <p14:tracePt t="85226" x="7402513" y="1274763"/>
          <p14:tracePt t="85233" x="7299325" y="1274763"/>
          <p14:tracePt t="85237" x="7215188" y="1274763"/>
          <p14:tracePt t="85249" x="7104063" y="1274763"/>
          <p14:tracePt t="85259" x="7019925" y="1274763"/>
          <p14:tracePt t="85265" x="6943725" y="1274763"/>
          <p14:tracePt t="85275" x="6875463" y="1274763"/>
          <p14:tracePt t="85277" x="6840538" y="1274763"/>
          <p14:tracePt t="85287" x="6799263" y="1274763"/>
          <p14:tracePt t="85299" x="6756400" y="1274763"/>
          <p14:tracePt t="85303" x="6738938" y="1274763"/>
          <p14:tracePt t="85315" x="6705600" y="1274763"/>
          <p14:tracePt t="85319" x="6670675" y="1274763"/>
          <p14:tracePt t="85331" x="6645275" y="1274763"/>
          <p14:tracePt t="85344" x="6611938" y="1274763"/>
          <p14:tracePt t="85353" x="6602413" y="1274763"/>
          <p14:tracePt t="85369" x="6577013" y="1282700"/>
          <p14:tracePt t="85391" x="6551613" y="1292225"/>
          <p14:tracePt t="85399" x="6543675" y="1292225"/>
          <p14:tracePt t="85405" x="6535738" y="1292225"/>
          <p14:tracePt t="85415" x="6518275" y="1292225"/>
          <p14:tracePt t="85425" x="6510338" y="1292225"/>
          <p14:tracePt t="85431" x="6500813" y="1292225"/>
          <p14:tracePt t="85555" x="6500813" y="1317625"/>
          <p14:tracePt t="85567" x="6500813" y="1360488"/>
          <p14:tracePt t="85571" x="6518275" y="1393825"/>
          <p14:tracePt t="85583" x="6569075" y="1444625"/>
          <p14:tracePt t="85592" x="6594475" y="1470025"/>
          <p14:tracePt t="85598" x="6619875" y="1512888"/>
          <p14:tracePt t="85609" x="6688138" y="1555750"/>
          <p14:tracePt t="85615" x="6746875" y="1606550"/>
          <p14:tracePt t="85626" x="6840538" y="1665288"/>
          <p14:tracePt t="85631" x="6916738" y="1708150"/>
          <p14:tracePt t="85637" x="7019925" y="1751013"/>
          <p14:tracePt t="85649" x="7121525" y="1809750"/>
          <p14:tracePt t="85653" x="7232650" y="1860550"/>
          <p14:tracePt t="85665" x="7316788" y="1885950"/>
          <p14:tracePt t="85669" x="7410450" y="1938338"/>
          <p14:tracePt t="85682" x="7486650" y="1954213"/>
          <p14:tracePt t="85693" x="7580313" y="2005013"/>
          <p14:tracePt t="85703" x="7613650" y="2022475"/>
          <p14:tracePt t="85709" x="7623175" y="2022475"/>
          <p14:tracePt t="85719" x="7631113" y="2030413"/>
          <p14:tracePt t="85731" x="7639050" y="2030413"/>
          <p14:tracePt t="85732" x="7648575" y="2030413"/>
          <p14:tracePt t="85743" x="7656513" y="2039938"/>
          <p14:tracePt t="85749" x="7673975" y="2039938"/>
          <p14:tracePt t="85759" x="7681913" y="2039938"/>
          <p14:tracePt t="85769" x="7699375" y="2039938"/>
          <p14:tracePt t="85776" x="7707313" y="2055813"/>
          <p14:tracePt t="85785" x="7767638" y="2073275"/>
          <p14:tracePt t="85793" x="7800975" y="2098675"/>
          <p14:tracePt t="85799" x="7843838" y="2108200"/>
          <p14:tracePt t="85809" x="7869238" y="2116138"/>
          <p14:tracePt t="85816" x="7912100" y="2133600"/>
          <p14:tracePt t="85825" x="7988300" y="2149475"/>
          <p14:tracePt t="85831" x="8031163" y="2159000"/>
          <p14:tracePt t="85842" x="8081963" y="2159000"/>
          <p14:tracePt t="85851" x="8107363" y="2166938"/>
          <p14:tracePt t="85855" x="8115300" y="2166938"/>
          <p14:tracePt t="85865" x="8132763" y="2192338"/>
          <p14:tracePt t="85957" x="8140700" y="2192338"/>
          <p14:tracePt t="85963" x="8150225" y="2192338"/>
          <p14:tracePt t="85975" x="8150225" y="2174875"/>
          <p14:tracePt t="85981" x="8150225" y="2149475"/>
          <p14:tracePt t="85993" x="8140700" y="2116138"/>
          <p14:tracePt t="85994" x="8124825" y="2065338"/>
          <p14:tracePt t="86005" x="8081963" y="2039938"/>
          <p14:tracePt t="86009" x="8013700" y="1971675"/>
          <p14:tracePt t="86019" x="7996238" y="1946275"/>
          <p14:tracePt t="86031" x="7945438" y="1911350"/>
          <p14:tracePt t="86035" x="7894638" y="1885950"/>
          <p14:tracePt t="86045" x="7861300" y="1870075"/>
          <p14:tracePt t="86049" x="7818438" y="1844675"/>
          <p14:tracePt t="86059" x="7783513" y="1801813"/>
          <p14:tracePt t="86071" x="7758113" y="1784350"/>
          <p14:tracePt t="86076" x="7732713" y="1766888"/>
          <p14:tracePt t="86083" x="7716838" y="1751013"/>
          <p14:tracePt t="86093" x="7691438" y="1733550"/>
          <p14:tracePt t="86109" x="7681913" y="1725613"/>
          <p14:tracePt t="86117" x="7673975" y="1716088"/>
          <p14:tracePt t="86126" x="7673975" y="1708150"/>
          <p14:tracePt t="86173" x="7666038" y="1708150"/>
          <p14:tracePt t="86183" x="7656513" y="1690688"/>
          <p14:tracePt t="86187" x="7639050" y="1674813"/>
          <p14:tracePt t="86197" x="7613650" y="1665288"/>
          <p14:tracePt t="86203" x="7605713" y="1649413"/>
          <p14:tracePt t="86215" x="7546975" y="1606550"/>
          <p14:tracePt t="86226" x="7521575" y="1597025"/>
          <p14:tracePt t="86231" x="7504113" y="1597025"/>
          <p14:tracePt t="86243" x="7435850" y="1563688"/>
          <p14:tracePt t="86253" x="7402513" y="1546225"/>
          <p14:tracePt t="86265" x="7392988" y="1546225"/>
          <p14:tracePt t="86269" x="7359650" y="1538288"/>
          <p14:tracePt t="86282" x="7342188" y="1530350"/>
          <p14:tracePt t="86287" x="7334250" y="1530350"/>
          <p14:tracePt t="86293" x="7316788" y="1520825"/>
          <p14:tracePt t="86309" x="7308850" y="1520825"/>
          <p14:tracePt t="86319" x="7299325" y="1520825"/>
          <p14:tracePt t="86439" x="7299325" y="1512888"/>
          <p14:tracePt t="86449" x="7316788" y="1487488"/>
          <p14:tracePt t="86459" x="7350125" y="1487488"/>
          <p14:tracePt t="86465" x="7410450" y="1470025"/>
          <p14:tracePt t="86476" x="7494588" y="1452563"/>
          <p14:tracePt t="86481" x="7588250" y="1427163"/>
          <p14:tracePt t="86493" x="7691438" y="1393825"/>
          <p14:tracePt t="86499" x="7793038" y="1368425"/>
          <p14:tracePt t="86505" x="7894638" y="1325563"/>
          <p14:tracePt t="86515" x="7996238" y="1282700"/>
          <p14:tracePt t="86518" x="8099425" y="1249363"/>
          <p14:tracePt t="86532" x="8191500" y="1216025"/>
          <p14:tracePt t="86543" x="8251825" y="1206500"/>
          <p14:tracePt t="86544" x="8259763" y="1206500"/>
          <p14:tracePt t="86555" x="8269288" y="1206500"/>
          <p14:tracePt t="91119" x="8277225" y="1181100"/>
          <p14:tracePt t="91126" x="8277225" y="1138238"/>
          <p14:tracePt t="91135" x="8259763" y="1112838"/>
          <p14:tracePt t="91144" x="8234363" y="1069975"/>
          <p14:tracePt t="91149" x="8201025" y="1003300"/>
          <p14:tracePt t="91161" x="8150225" y="942975"/>
          <p14:tracePt t="91165" x="8089900" y="874713"/>
          <p14:tracePt t="91176" x="8031163" y="808038"/>
          <p14:tracePt t="91185" x="7945438" y="755650"/>
          <p14:tracePt t="91192" x="7869238" y="714375"/>
          <p14:tracePt t="91201" x="7818438" y="679450"/>
          <p14:tracePt t="91205" x="7758113" y="663575"/>
          <p14:tracePt t="91215" x="7724775" y="654050"/>
          <p14:tracePt t="91225" x="7707313" y="654050"/>
          <p14:tracePt t="91232" x="7681913" y="654050"/>
          <p14:tracePt t="91243" x="7666038" y="654050"/>
          <p14:tracePt t="91245" x="7639050" y="654050"/>
          <p14:tracePt t="91259" x="7605713" y="663575"/>
          <p14:tracePt t="91267" x="7554913" y="688975"/>
          <p14:tracePt t="91271" x="7529513" y="696913"/>
          <p14:tracePt t="91281" x="7478713" y="714375"/>
          <p14:tracePt t="91287" x="7435850" y="730250"/>
          <p14:tracePt t="91298" x="7418388" y="739775"/>
          <p14:tracePt t="91309" x="7377113" y="747713"/>
          <p14:tracePt t="91311" x="7342188" y="755650"/>
          <p14:tracePt t="91321" x="7324725" y="773113"/>
          <p14:tracePt t="91326" x="7316788" y="773113"/>
          <p14:tracePt t="91337" x="7308850" y="773113"/>
          <p14:tracePt t="91348" x="7299325" y="781050"/>
          <p14:tracePt t="91351" x="7291388" y="781050"/>
          <p14:tracePt t="102181" x="7283450" y="798513"/>
          <p14:tracePt t="102186" x="7283450" y="823913"/>
          <p14:tracePt t="102194" x="7283450" y="866775"/>
          <p14:tracePt t="102205" x="7265988" y="925513"/>
          <p14:tracePt t="102212" x="7258050" y="993775"/>
          <p14:tracePt t="102221" x="7248525" y="1054100"/>
          <p14:tracePt t="102225" x="7240588" y="1122363"/>
          <p14:tracePt t="102237" x="7223125" y="1181100"/>
          <p14:tracePt t="102248" x="7205663" y="1249363"/>
          <p14:tracePt t="102251" x="7172325" y="1317625"/>
          <p14:tracePt t="102262" x="7129463" y="1376363"/>
          <p14:tracePt t="102265" x="7088188" y="1444625"/>
          <p14:tracePt t="102276" x="7035800" y="1504950"/>
          <p14:tracePt t="102287" x="6977063" y="1571625"/>
          <p14:tracePt t="102292" x="6916738" y="1622425"/>
          <p14:tracePt t="102301" x="6850063" y="1657350"/>
          <p14:tracePt t="102309" x="6815138" y="1682750"/>
          <p14:tracePt t="102317" x="6764338" y="1716088"/>
          <p14:tracePt t="102326" x="6746875" y="1725613"/>
          <p14:tracePt t="102513" x="6756400" y="1725613"/>
          <p14:tracePt t="102519" x="6789738" y="1725613"/>
          <p14:tracePt t="102529" x="6815138" y="1725613"/>
          <p14:tracePt t="102533" x="6832600" y="1725613"/>
          <p14:tracePt t="102542" x="6891338" y="1725613"/>
          <p14:tracePt t="102553" x="6934200" y="1725613"/>
          <p14:tracePt t="102559" x="6977063" y="1741488"/>
          <p14:tracePt t="102569" x="7035800" y="1751013"/>
          <p14:tracePt t="102576" x="7088188" y="1758950"/>
          <p14:tracePt t="102585" x="7129463" y="1766888"/>
          <p14:tracePt t="102598" x="7180263" y="1784350"/>
          <p14:tracePt t="102599" x="7197725" y="1793875"/>
          <p14:tracePt t="102609" x="7248525" y="1801813"/>
          <p14:tracePt t="102615" x="7273925" y="1809750"/>
          <p14:tracePt t="102626" x="7324725" y="1819275"/>
          <p14:tracePt t="102635" x="7350125" y="1827213"/>
          <p14:tracePt t="102643" x="7350125" y="1844675"/>
          <p14:tracePt t="102669" x="7350125" y="1852613"/>
          <p14:tracePt t="102676" x="7350125" y="1860550"/>
          <p14:tracePt t="102685" x="7350125" y="1870075"/>
          <p14:tracePt t="102698" x="7350125" y="1878013"/>
          <p14:tracePt t="102712" x="7342188" y="1878013"/>
          <p14:tracePt t="102881" x="7350125" y="1878013"/>
          <p14:tracePt t="102901" x="7350125" y="1852613"/>
          <p14:tracePt t="102908" x="7359650" y="1852613"/>
          <p14:tracePt t="102917" x="7367588" y="1844675"/>
          <p14:tracePt t="102931" x="7367588" y="1835150"/>
          <p14:tracePt t="103083" x="7377113" y="1835150"/>
          <p14:tracePt t="103095" x="7402513" y="1835150"/>
          <p14:tracePt t="103099" x="7435850" y="1852613"/>
          <p14:tracePt t="103109" x="7469188" y="1878013"/>
          <p14:tracePt t="103119" x="7504113" y="1903413"/>
          <p14:tracePt t="103125" x="7521575" y="1903413"/>
          <p14:tracePt t="103135" x="7537450" y="1920875"/>
          <p14:tracePt t="103142" x="7554913" y="1928813"/>
          <p14:tracePt t="103162" x="7580313" y="1928813"/>
          <p14:tracePt t="103165" x="7588250" y="1928813"/>
          <p14:tracePt t="103176" x="7597775" y="1928813"/>
          <p14:tracePt t="103181" x="7613650" y="1928813"/>
          <p14:tracePt t="103213" x="7623175" y="1928813"/>
          <p14:tracePt t="103413" x="7605713" y="1928813"/>
          <p14:tracePt t="103419" x="7580313" y="1928813"/>
          <p14:tracePt t="103429" x="7546975" y="1938338"/>
          <p14:tracePt t="103435" x="7521575" y="1946275"/>
          <p14:tracePt t="103555" x="7529513" y="1946275"/>
          <p14:tracePt t="103566" x="7537450" y="1946275"/>
          <p14:tracePt t="103570" x="7546975" y="1946275"/>
          <p14:tracePt t="103581" x="7562850" y="1946275"/>
          <p14:tracePt t="103733" x="7521575" y="1954213"/>
          <p14:tracePt t="103744" x="7478713" y="1954213"/>
          <p14:tracePt t="103753" x="7461250" y="1954213"/>
          <p14:tracePt t="103759" x="7427913" y="1954213"/>
          <p14:tracePt t="103767" x="7377113" y="1954213"/>
          <p14:tracePt t="103771" x="7316788" y="1954213"/>
          <p14:tracePt t="103783" x="7273925" y="1954213"/>
          <p14:tracePt t="103793" x="7197725" y="1954213"/>
          <p14:tracePt t="103798" x="7154863" y="1954213"/>
          <p14:tracePt t="103809" x="7138988" y="1954213"/>
          <p14:tracePt t="103815" x="7129463" y="1954213"/>
          <p14:tracePt t="104001" x="7138988" y="1954213"/>
          <p14:tracePt t="104011" x="7154863" y="1954213"/>
          <p14:tracePt t="104025" x="7180263" y="1954213"/>
          <p14:tracePt t="104035" x="7205663" y="1954213"/>
          <p14:tracePt t="104042" x="7240588" y="1954213"/>
          <p14:tracePt t="104051" x="7265988" y="1954213"/>
          <p14:tracePt t="104055" x="7308850" y="1954213"/>
          <p14:tracePt t="104065" x="7334250" y="1954213"/>
          <p14:tracePt t="104076" x="7350125" y="1954213"/>
          <p14:tracePt t="104081" x="7367588" y="1954213"/>
          <p14:tracePt t="104092" x="7385050" y="1954213"/>
          <p14:tracePt t="104098" x="7402513" y="1954213"/>
          <p14:tracePt t="104109" x="7418388" y="1954213"/>
          <p14:tracePt t="104363" x="7402513" y="1954213"/>
          <p14:tracePt t="104374" x="7392988" y="1954213"/>
          <p14:tracePt t="104379" x="7377113" y="1954213"/>
          <p14:tracePt t="104392" x="7367588" y="1963738"/>
          <p14:tracePt t="104399" x="7350125" y="1963738"/>
          <p14:tracePt t="104403" x="7316788" y="1979613"/>
          <p14:tracePt t="104415" x="7283450" y="1979613"/>
          <p14:tracePt t="104418" x="7258050" y="1979613"/>
          <p14:tracePt t="104432" x="7205663" y="1979613"/>
          <p14:tracePt t="104442" x="7180263" y="1979613"/>
          <p14:tracePt t="104448" x="7138988" y="1979613"/>
          <p14:tracePt t="104455" x="7113588" y="1979613"/>
          <p14:tracePt t="104459" x="7096125" y="1979613"/>
          <p14:tracePt t="104469" x="7070725" y="1979613"/>
          <p14:tracePt t="104481" x="7053263" y="1979613"/>
          <p14:tracePt t="104492" x="7035800" y="1979613"/>
          <p14:tracePt t="104515" x="7027863" y="1979613"/>
          <p14:tracePt t="105277" x="7027863" y="1989138"/>
          <p14:tracePt t="105413" x="7035800" y="1997075"/>
          <p14:tracePt t="105445" x="7027863" y="1997075"/>
          <p14:tracePt t="105571" x="7027863" y="2005013"/>
          <p14:tracePt t="105576" x="7035800" y="2005013"/>
          <p14:tracePt t="105585" x="7061200" y="2005013"/>
          <p14:tracePt t="105596" x="7088188" y="2005013"/>
          <p14:tracePt t="105601" x="7129463" y="2005013"/>
          <p14:tracePt t="105611" x="7154863" y="2022475"/>
          <p14:tracePt t="105615" x="7180263" y="2030413"/>
          <p14:tracePt t="105625" x="7232650" y="2039938"/>
          <p14:tracePt t="105635" x="7283450" y="2047875"/>
          <p14:tracePt t="105644" x="7316788" y="2055813"/>
          <p14:tracePt t="105651" x="7324725" y="2055813"/>
          <p14:tracePt t="105654" x="7334250" y="2065338"/>
          <p14:tracePt t="105697" x="7334250" y="2073275"/>
          <p14:tracePt t="105712" x="7316788" y="2073275"/>
          <p14:tracePt t="105721" x="7291388" y="2073275"/>
          <p14:tracePt t="105729" x="7240588" y="2073275"/>
          <p14:tracePt t="105737" x="7205663" y="2073275"/>
          <p14:tracePt t="105742" x="7164388" y="2073275"/>
          <p14:tracePt t="105751" x="7129463" y="2073275"/>
          <p14:tracePt t="105761" x="7096125" y="2073275"/>
          <p14:tracePt t="105767" x="7070725" y="2073275"/>
          <p14:tracePt t="105776" x="7035800" y="2065338"/>
          <p14:tracePt t="105781" x="7019925" y="2055813"/>
          <p14:tracePt t="106139" x="7010400" y="2055813"/>
          <p14:tracePt t="106195" x="6994525" y="2039938"/>
          <p14:tracePt t="106205" x="6959600" y="2039938"/>
          <p14:tracePt t="106213" x="6951663" y="2039938"/>
          <p14:tracePt t="106221" x="6926263" y="2030413"/>
          <p14:tracePt t="106231" x="6900863" y="2030413"/>
          <p14:tracePt t="106235" x="6865938" y="2022475"/>
          <p14:tracePt t="106247" x="6824663" y="2022475"/>
          <p14:tracePt t="106251" x="6781800" y="2014538"/>
          <p14:tracePt t="106263" x="6731000" y="2005013"/>
          <p14:tracePt t="106271" x="6688138" y="1979613"/>
          <p14:tracePt t="106275" x="6627813" y="1963738"/>
          <p14:tracePt t="106287" x="6611938" y="1963738"/>
          <p14:tracePt t="106292" x="6602413" y="1954213"/>
          <p14:tracePt t="106301" x="6594475" y="1954213"/>
          <p14:tracePt t="106397" x="6586538" y="1946275"/>
          <p14:tracePt t="106409" x="6577013" y="1946275"/>
          <p14:tracePt t="106412" x="6569075" y="1938338"/>
          <p14:tracePt t="106426" x="6518275" y="1895475"/>
          <p14:tracePt t="106433" x="6500813" y="1895475"/>
          <p14:tracePt t="106437" x="6483350" y="1885950"/>
          <p14:tracePt t="106448" x="6457950" y="1870075"/>
          <p14:tracePt t="106453" x="6432550" y="1844675"/>
          <p14:tracePt t="106465" x="6407150" y="1835150"/>
          <p14:tracePt t="106476" x="6373813" y="1819275"/>
          <p14:tracePt t="106476" x="6365875" y="1809750"/>
          <p14:tracePt t="106487" x="6356350" y="1809750"/>
          <p14:tracePt t="106493" x="6348413" y="1801813"/>
          <p14:tracePt t="106593" x="6348413" y="1784350"/>
          <p14:tracePt t="106614" x="6356350" y="1776413"/>
          <p14:tracePt t="106619" x="6365875" y="1776413"/>
          <p14:tracePt t="106631" x="6399213" y="1776413"/>
          <p14:tracePt t="106635" x="6416675" y="1776413"/>
          <p14:tracePt t="106648" x="6432550" y="1776413"/>
          <p14:tracePt t="106655" x="6457950" y="1776413"/>
          <p14:tracePt t="106659" x="6475413" y="1776413"/>
          <p14:tracePt t="107027" x="6483350" y="1776413"/>
          <p14:tracePt t="107037" x="6526213" y="1776413"/>
          <p14:tracePt t="107044" x="6577013" y="1776413"/>
          <p14:tracePt t="107053" x="6619875" y="1776413"/>
          <p14:tracePt t="107059" x="6645275" y="1776413"/>
          <p14:tracePt t="107067" x="6688138" y="1776413"/>
          <p14:tracePt t="107076" x="6738938" y="1784350"/>
          <p14:tracePt t="107083" x="6781800" y="1793875"/>
          <p14:tracePt t="107093" x="6824663" y="1801813"/>
          <p14:tracePt t="107099" x="6883400" y="1809750"/>
          <p14:tracePt t="107109" x="6916738" y="1819275"/>
          <p14:tracePt t="107119" x="6969125" y="1835150"/>
          <p14:tracePt t="107126" x="7002463" y="1852613"/>
          <p14:tracePt t="107133" x="7010400" y="1860550"/>
          <p14:tracePt t="107142" x="7010400" y="1870075"/>
          <p14:tracePt t="107174" x="7019925" y="1870075"/>
          <p14:tracePt t="107192" x="7019925" y="1878013"/>
          <p14:tracePt t="107199" x="7019925" y="1885950"/>
          <p14:tracePt t="107202" x="7019925" y="1895475"/>
          <p14:tracePt t="107215" x="7019925" y="1920875"/>
          <p14:tracePt t="107225" x="7019925" y="1928813"/>
          <p14:tracePt t="107231" x="7019925" y="1963738"/>
          <p14:tracePt t="107242" x="7019925" y="1979613"/>
          <p14:tracePt t="107246" x="7019925" y="2005013"/>
          <p14:tracePt t="107255" x="7019925" y="2022475"/>
          <p14:tracePt t="107265" x="7019925" y="2047875"/>
          <p14:tracePt t="107269" x="7019925" y="2055813"/>
          <p14:tracePt t="107281" x="7002463" y="2082800"/>
          <p14:tracePt t="107285" x="6994525" y="2098675"/>
          <p14:tracePt t="107295" x="6977063" y="2116138"/>
          <p14:tracePt t="107305" x="6959600" y="2116138"/>
          <p14:tracePt t="107312" x="6943725" y="2133600"/>
          <p14:tracePt t="107321" x="6934200" y="2149475"/>
          <p14:tracePt t="107325" x="6875463" y="2159000"/>
          <p14:tracePt t="107335" x="6832600" y="2159000"/>
          <p14:tracePt t="107348" x="6807200" y="2159000"/>
          <p14:tracePt t="107351" x="6789738" y="2159000"/>
          <p14:tracePt t="107362" x="6756400" y="2159000"/>
          <p14:tracePt t="107365" x="6721475" y="2159000"/>
          <p14:tracePt t="107376" x="6680200" y="2159000"/>
          <p14:tracePt t="107385" x="6645275" y="2159000"/>
          <p14:tracePt t="107401" x="6619875" y="2159000"/>
          <p14:tracePt t="107531" x="6619875" y="2166938"/>
          <p14:tracePt t="107542" x="6602413" y="2184400"/>
          <p14:tracePt t="107551" x="6594475" y="2184400"/>
          <p14:tracePt t="107559" x="6594475" y="2200275"/>
          <p14:tracePt t="107567" x="6586538" y="2217738"/>
          <p14:tracePt t="107583" x="6569075" y="2227263"/>
          <p14:tracePt t="107593" x="6569075" y="2243138"/>
          <p14:tracePt t="107598" x="6561138" y="2260600"/>
          <p14:tracePt t="107609" x="6551613" y="2268538"/>
          <p14:tracePt t="107625" x="6551613" y="2286000"/>
          <p14:tracePt t="107643" x="6543675" y="2293938"/>
          <p14:tracePt t="107733" x="6543675" y="2303463"/>
          <p14:tracePt t="107753" x="6569075" y="2303463"/>
          <p14:tracePt t="107759" x="6602413" y="2303463"/>
          <p14:tracePt t="107769" x="6645275" y="2303463"/>
          <p14:tracePt t="107781" x="6688138" y="2303463"/>
          <p14:tracePt t="107782" x="6721475" y="2303463"/>
          <p14:tracePt t="107796" x="6756400" y="2303463"/>
          <p14:tracePt t="107799" x="6824663" y="2293938"/>
          <p14:tracePt t="107809" x="6900863" y="2268538"/>
          <p14:tracePt t="107819" x="6994525" y="2252663"/>
          <p14:tracePt t="107825" x="7035800" y="2227263"/>
          <p14:tracePt t="107835" x="7096125" y="2209800"/>
          <p14:tracePt t="107842" x="7129463" y="2192338"/>
          <p14:tracePt t="107849" x="7172325" y="2174875"/>
          <p14:tracePt t="107859" x="7205663" y="2159000"/>
          <p14:tracePt t="107876" x="7215188" y="2141538"/>
          <p14:tracePt t="107881" x="7223125" y="2124075"/>
          <p14:tracePt t="107892" x="7240588" y="2116138"/>
          <p14:tracePt t="107901" x="7248525" y="2108200"/>
          <p14:tracePt t="107915" x="7248525" y="2098675"/>
          <p14:tracePt t="107925" x="7258050" y="2090738"/>
          <p14:tracePt t="107935" x="7265988" y="2082800"/>
          <p14:tracePt t="107942" x="7273925" y="2073275"/>
          <p14:tracePt t="107951" x="7283450" y="2055813"/>
          <p14:tracePt t="107955" x="7291388" y="2047875"/>
          <p14:tracePt t="107965" x="7291388" y="2039938"/>
          <p14:tracePt t="107976" x="7299325" y="2022475"/>
          <p14:tracePt t="107993" x="7316788" y="2005013"/>
          <p14:tracePt t="107999" x="7324725" y="1989138"/>
          <p14:tracePt t="108009" x="7334250" y="1989138"/>
          <p14:tracePt t="108017" x="7342188" y="1979613"/>
          <p14:tracePt t="108021" x="7367588" y="1971675"/>
          <p14:tracePt t="108032" x="7377113" y="1954213"/>
          <p14:tracePt t="108047" x="7392988" y="1946275"/>
          <p14:tracePt t="108059" x="7410450" y="1938338"/>
          <p14:tracePt t="108071" x="7418388" y="1938338"/>
          <p14:tracePt t="108081" x="7427913" y="1938338"/>
          <p14:tracePt t="108087" x="7435850" y="1938338"/>
          <p14:tracePt t="108108" x="7443788" y="1938338"/>
          <p14:tracePt t="108117" x="7453313" y="1938338"/>
          <p14:tracePt t="108131" x="7478713" y="1946275"/>
          <p14:tracePt t="108137" x="7521575" y="1979613"/>
          <p14:tracePt t="108148" x="7529513" y="1989138"/>
          <p14:tracePt t="108159" x="7546975" y="2014538"/>
          <p14:tracePt t="108165" x="7562850" y="2039938"/>
          <p14:tracePt t="108176" x="7597775" y="2065338"/>
          <p14:tracePt t="108176" x="7623175" y="2090738"/>
          <p14:tracePt t="108187" x="7648575" y="2108200"/>
          <p14:tracePt t="108198" x="7673975" y="2133600"/>
          <p14:tracePt t="108203" x="7707313" y="2159000"/>
          <p14:tracePt t="108215" x="7742238" y="2174875"/>
          <p14:tracePt t="108217" x="7758113" y="2192338"/>
          <p14:tracePt t="108226" x="7775575" y="2192338"/>
          <p14:tracePt t="108237" x="7783513" y="2192338"/>
          <p14:tracePt t="108242" x="7793038" y="2200275"/>
          <p14:tracePt t="108809" x="7810500" y="2200275"/>
          <p14:tracePt t="108814" x="7826375" y="2200275"/>
          <p14:tracePt t="108824" x="7894638" y="2200275"/>
          <p14:tracePt t="108833" x="7980363" y="2200275"/>
          <p14:tracePt t="108842" x="8099425" y="2217738"/>
          <p14:tracePt t="108849" x="8226425" y="2227263"/>
          <p14:tracePt t="108853" x="8362950" y="2227263"/>
          <p14:tracePt t="108865" x="8472488" y="2227263"/>
          <p14:tracePt t="108876" x="8558213" y="2227263"/>
          <p14:tracePt t="108881" x="8616950" y="2227263"/>
          <p14:tracePt t="108893" x="8634413" y="2235200"/>
          <p14:tracePt t="108989" x="8624888" y="2235200"/>
          <p14:tracePt t="108999" x="8599488" y="2235200"/>
          <p14:tracePt t="109005" x="8574088" y="2235200"/>
          <p14:tracePt t="109015" x="8540750" y="2235200"/>
          <p14:tracePt t="109019" x="8515350" y="2235200"/>
          <p14:tracePt t="109031" x="8472488" y="2235200"/>
          <p14:tracePt t="109042" x="8429625" y="2235200"/>
          <p14:tracePt t="109045" x="8396288" y="2235200"/>
          <p14:tracePt t="109055" x="8378825" y="2235200"/>
          <p14:tracePt t="109060" x="8345488" y="2235200"/>
          <p14:tracePt t="109071" x="8310563" y="2235200"/>
          <p14:tracePt t="109082" x="8269288" y="2235200"/>
          <p14:tracePt t="109085" x="8243888" y="2235200"/>
          <p14:tracePt t="109095" x="8208963" y="2235200"/>
          <p14:tracePt t="109101" x="8175625" y="2235200"/>
          <p14:tracePt t="109111" x="8150225" y="2235200"/>
          <p14:tracePt t="109121" x="8132763" y="2235200"/>
          <p14:tracePt t="109126" x="8115300" y="2235200"/>
          <p14:tracePt t="109135" x="8089900" y="2217738"/>
          <p14:tracePt t="109143" x="8081963" y="2217738"/>
          <p14:tracePt t="109151" x="8056563" y="2209800"/>
          <p14:tracePt t="109160" x="8013700" y="2209800"/>
          <p14:tracePt t="109167" x="7954963" y="2174875"/>
          <p14:tracePt t="109176" x="7937500" y="2174875"/>
          <p14:tracePt t="109182" x="7912100" y="2166938"/>
          <p14:tracePt t="109192" x="7869238" y="2141538"/>
          <p14:tracePt t="109201" x="7851775" y="2133600"/>
          <p14:tracePt t="109211" x="7843838" y="2133600"/>
          <p14:tracePt t="109217" x="7843838" y="2124075"/>
          <p14:tracePt t="109333" x="7826375" y="2124075"/>
          <p14:tracePt t="109344" x="7810500" y="2124075"/>
          <p14:tracePt t="109353" x="7775575" y="2124075"/>
          <p14:tracePt t="109359" x="7716838" y="2124075"/>
          <p14:tracePt t="109367" x="7666038" y="2124075"/>
          <p14:tracePt t="109376" x="7648575" y="2124075"/>
          <p14:tracePt t="109383" x="7605713" y="2124075"/>
          <p14:tracePt t="109393" x="7546975" y="2124075"/>
          <p14:tracePt t="109399" x="7478713" y="2124075"/>
          <p14:tracePt t="109409" x="7427913" y="2116138"/>
          <p14:tracePt t="109416" x="7385050" y="2116138"/>
          <p14:tracePt t="109426" x="7342188" y="2116138"/>
          <p14:tracePt t="109435" x="7316788" y="2108200"/>
          <p14:tracePt t="109442" x="7308850" y="2090738"/>
          <p14:tracePt t="109449" x="7291388" y="2082800"/>
          <p14:tracePt t="109455" x="7283450" y="2073275"/>
          <p14:tracePt t="109465" x="7273925" y="2073275"/>
          <p14:tracePt t="109476" x="7265988" y="2055813"/>
          <p14:tracePt t="109481" x="7265988" y="2047875"/>
          <p14:tracePt t="109493" x="7258050" y="2014538"/>
          <p14:tracePt t="109495" x="7248525" y="1997075"/>
          <p14:tracePt t="109505" x="7240588" y="1963738"/>
          <p14:tracePt t="109515" x="7232650" y="1938338"/>
          <p14:tracePt t="109519" x="7215188" y="1870075"/>
          <p14:tracePt t="109531" x="7205663" y="1870075"/>
          <p14:tracePt t="109535" x="7189788" y="1835150"/>
          <p14:tracePt t="109548" x="7172325" y="1776413"/>
          <p14:tracePt t="109555" x="7138988" y="1725613"/>
          <p14:tracePt t="109563" x="7088188" y="1682750"/>
          <p14:tracePt t="109571" x="7027863" y="1622425"/>
          <p14:tracePt t="109575" x="6977063" y="1581150"/>
          <p14:tracePt t="109585" x="6943725" y="1571625"/>
          <p14:tracePt t="109598" x="6891338" y="1538288"/>
          <p14:tracePt t="109600" x="6815138" y="1520825"/>
          <p14:tracePt t="109612" x="6756400" y="1495425"/>
          <p14:tracePt t="109615" x="6680200" y="1487488"/>
          <p14:tracePt t="109631" x="6637338" y="1477963"/>
          <p14:tracePt t="109632" x="6594475" y="1477963"/>
          <p14:tracePt t="109643" x="6577013" y="1477963"/>
          <p14:tracePt t="109649" x="6569075" y="1477963"/>
          <p14:tracePt t="109659" x="6543675" y="1477963"/>
          <p14:tracePt t="109669" x="6518275" y="1487488"/>
          <p14:tracePt t="109676" x="6510338" y="1504950"/>
          <p14:tracePt t="109683" x="6483350" y="1538288"/>
          <p14:tracePt t="109694" x="6475413" y="1555750"/>
          <p14:tracePt t="109701" x="6450013" y="1589088"/>
          <p14:tracePt t="109709" x="6442075" y="1606550"/>
          <p14:tracePt t="109714" x="6432550" y="1639888"/>
          <p14:tracePt t="109726" x="6432550" y="1674813"/>
          <p14:tracePt t="109732" x="6432550" y="1716088"/>
          <p14:tracePt t="109742" x="6432550" y="1784350"/>
          <p14:tracePt t="109748" x="6432550" y="1844675"/>
          <p14:tracePt t="109755" x="6457950" y="1938338"/>
          <p14:tracePt t="109765" x="6483350" y="1997075"/>
          <p14:tracePt t="109771" x="6551613" y="2090738"/>
          <p14:tracePt t="109781" x="6611938" y="2166938"/>
          <p14:tracePt t="109784" x="6696075" y="2260600"/>
          <p14:tracePt t="109798" x="6705600" y="2278063"/>
          <p14:tracePt t="109805" x="6731000" y="2303463"/>
          <p14:tracePt t="109812" x="6738938" y="2303463"/>
          <p14:tracePt t="109821" x="6738938" y="2311400"/>
          <p14:tracePt t="109827" x="6738938" y="2319338"/>
          <p14:tracePt t="109881" x="6738938" y="2328863"/>
          <p14:tracePt t="109895" x="6738938" y="2354263"/>
          <p14:tracePt t="109897" x="6688138" y="2362200"/>
          <p14:tracePt t="109908" x="6637338" y="2379663"/>
          <p14:tracePt t="109914" x="6594475" y="2387600"/>
          <p14:tracePt t="109926" x="6569075" y="2387600"/>
          <p14:tracePt t="109933" x="6535738" y="2397125"/>
          <p14:tracePt t="109936" x="6475413" y="2413000"/>
          <p14:tracePt t="109948" x="6416675" y="2422525"/>
          <p14:tracePt t="109953" x="6381750" y="2430463"/>
          <p14:tracePt t="109965" x="6348413" y="2430463"/>
          <p14:tracePt t="109975" x="6330950" y="2430463"/>
          <p14:tracePt t="110159" x="6391275" y="2430463"/>
          <p14:tracePt t="110169" x="6416675" y="2430463"/>
          <p14:tracePt t="110176" x="6450013" y="2422525"/>
          <p14:tracePt t="110185" x="6500813" y="2413000"/>
          <p14:tracePt t="110196" x="6561138" y="2387600"/>
          <p14:tracePt t="110201" x="6637338" y="2362200"/>
          <p14:tracePt t="110213" x="6670675" y="2344738"/>
          <p14:tracePt t="110215" x="6721475" y="2311400"/>
          <p14:tracePt t="110226" x="6746875" y="2286000"/>
          <p14:tracePt t="110235" x="6764338" y="2278063"/>
          <p14:tracePt t="110243" x="6781800" y="2260600"/>
          <p14:tracePt t="110251" x="6799263" y="2243138"/>
          <p14:tracePt t="110255" x="6807200" y="2227263"/>
          <p14:tracePt t="110265" x="6824663" y="2217738"/>
          <p14:tracePt t="110275" x="6832600" y="2192338"/>
          <p14:tracePt t="110282" x="6840538" y="2174875"/>
          <p14:tracePt t="110292" x="6840538" y="2159000"/>
          <p14:tracePt t="110298" x="6850063" y="2149475"/>
          <p14:tracePt t="110305" x="6858000" y="2133600"/>
          <p14:tracePt t="110316" x="6865938" y="2090738"/>
          <p14:tracePt t="110321" x="6875463" y="2082800"/>
          <p14:tracePt t="110332" x="6875463" y="2055813"/>
          <p14:tracePt t="110337" x="6875463" y="2047875"/>
          <p14:tracePt t="110348" x="6875463" y="2039938"/>
          <p14:tracePt t="110359" x="6875463" y="2030413"/>
          <p14:tracePt t="110363" x="6875463" y="2022475"/>
          <p14:tracePt t="110371" x="6875463" y="2005013"/>
          <p14:tracePt t="110376" x="6875463" y="1989138"/>
          <p14:tracePt t="110387" x="6875463" y="1971675"/>
          <p14:tracePt t="110398" x="6865938" y="1963738"/>
          <p14:tracePt t="110448" x="6883400" y="1954213"/>
          <p14:tracePt t="110457" x="6891338" y="1954213"/>
          <p14:tracePt t="110463" x="6934200" y="1938338"/>
          <p14:tracePt t="110476" x="6969125" y="1938338"/>
          <p14:tracePt t="110481" x="7010400" y="1938338"/>
          <p14:tracePt t="110492" x="7035800" y="1938338"/>
          <p14:tracePt t="110499" x="7078663" y="1938338"/>
          <p14:tracePt t="110503" x="7121525" y="1938338"/>
          <p14:tracePt t="110515" x="7189788" y="1938338"/>
          <p14:tracePt t="110519" x="7265988" y="1938338"/>
          <p14:tracePt t="110531" x="7359650" y="1938338"/>
          <p14:tracePt t="110543" x="7521575" y="1946275"/>
          <p14:tracePt t="110553" x="7639050" y="1963738"/>
          <p14:tracePt t="110559" x="7750175" y="1979613"/>
          <p14:tracePt t="110569" x="7851775" y="2005013"/>
          <p14:tracePt t="110581" x="7937500" y="2014538"/>
          <p14:tracePt t="110585" x="8013700" y="2022475"/>
          <p14:tracePt t="110595" x="8047038" y="2030413"/>
          <p14:tracePt t="110599" x="8056563" y="2039938"/>
          <p14:tracePt t="110609" x="8064500" y="2039938"/>
          <p14:tracePt t="110711" x="8047038" y="2039938"/>
          <p14:tracePt t="110721" x="8005763" y="2030413"/>
          <p14:tracePt t="110732" x="7902575" y="1997075"/>
          <p14:tracePt t="110735" x="7767638" y="1963738"/>
          <p14:tracePt t="110746" x="7562850" y="1903413"/>
          <p14:tracePt t="110751" x="7324725" y="1827213"/>
          <p14:tracePt t="110761" x="7070725" y="1766888"/>
          <p14:tracePt t="110771" x="6840538" y="1716088"/>
          <p14:tracePt t="110775" x="6611938" y="1657350"/>
          <p14:tracePt t="110787" x="6442075" y="1622425"/>
          <p14:tracePt t="110792" x="6313488" y="1597025"/>
          <p14:tracePt t="110801" x="6211888" y="1581150"/>
          <p14:tracePt t="110812" x="6153150" y="1571625"/>
          <p14:tracePt t="110897" x="6153150" y="1589088"/>
          <p14:tracePt t="110903" x="6161088" y="1622425"/>
          <p14:tracePt t="110913" x="6221413" y="1674813"/>
          <p14:tracePt t="110926" x="6237288" y="1708150"/>
          <p14:tracePt t="110926" x="6288088" y="1751013"/>
          <p14:tracePt t="110937" x="6313488" y="1776413"/>
          <p14:tracePt t="110943" x="6356350" y="1809750"/>
          <p14:tracePt t="110953" x="6450013" y="1885950"/>
          <p14:tracePt t="110965" x="6526213" y="1971675"/>
          <p14:tracePt t="110967" x="6619875" y="2055813"/>
          <p14:tracePt t="110976" x="6731000" y="2149475"/>
          <p14:tracePt t="110983" x="6832600" y="2235200"/>
          <p14:tracePt t="110993" x="6926263" y="2328863"/>
          <p14:tracePt t="111003" x="7035800" y="2397125"/>
          <p14:tracePt t="111009" x="7096125" y="2455863"/>
          <p14:tracePt t="111019" x="7164388" y="2506663"/>
          <p14:tracePt t="111025" x="7180263" y="2516188"/>
          <p14:tracePt t="111042" x="7180263" y="2524125"/>
          <p14:tracePt t="111074" x="7180263" y="2549525"/>
          <p14:tracePt t="111080" x="7172325" y="2557463"/>
          <p14:tracePt t="111093" x="7129463" y="2557463"/>
          <p14:tracePt t="111103" x="7096125" y="2557463"/>
          <p14:tracePt t="111116" x="7078663" y="2566988"/>
          <p14:tracePt t="111119" x="7027863" y="2566988"/>
          <p14:tracePt t="111131" x="6994525" y="2574925"/>
          <p14:tracePt t="111135" x="6959600" y="2582863"/>
          <p14:tracePt t="111143" x="6934200" y="2582863"/>
          <p14:tracePt t="111153" x="6891338" y="2582863"/>
          <p14:tracePt t="111159" x="6840538" y="2582863"/>
          <p14:tracePt t="111169" x="6764338" y="2582863"/>
          <p14:tracePt t="111175" x="6705600" y="2582863"/>
          <p14:tracePt t="111185" x="6654800" y="2582863"/>
          <p14:tracePt t="111198" x="6594475" y="2582863"/>
          <p14:tracePt t="111198" x="6551613" y="2582863"/>
          <p14:tracePt t="111211" x="6535738" y="2582863"/>
          <p14:tracePt t="111215" x="6526213" y="2582863"/>
          <p14:tracePt t="111507" x="6518275" y="2582863"/>
          <p14:tracePt t="111517" x="6500813" y="2582863"/>
          <p14:tracePt t="111653" x="6492875" y="2574925"/>
          <p14:tracePt t="111664" x="6492875" y="2566988"/>
          <p14:tracePt t="111678" x="6492875" y="2541588"/>
          <p14:tracePt t="111683" x="6483350" y="2532063"/>
          <p14:tracePt t="111687" x="6483350" y="2524125"/>
          <p14:tracePt t="111699" x="6483350" y="2516188"/>
          <p14:tracePt t="111703" x="6483350" y="2489200"/>
          <p14:tracePt t="111711" x="6475413" y="2473325"/>
          <p14:tracePt t="111721" x="6475413" y="2447925"/>
          <p14:tracePt t="111726" x="6475413" y="2430463"/>
          <p14:tracePt t="111737" x="6475413" y="2422525"/>
          <p14:tracePt t="111743" x="6475413" y="2413000"/>
          <p14:tracePt t="111753" x="6475413" y="2397125"/>
          <p14:tracePt t="111765" x="6475413" y="2379663"/>
          <p14:tracePt t="111767" x="6475413" y="2362200"/>
          <p14:tracePt t="111776" x="6475413" y="2354263"/>
          <p14:tracePt t="111783" x="6475413" y="2336800"/>
          <p14:tracePt t="111793" x="6475413" y="2311400"/>
          <p14:tracePt t="111809" x="6475413" y="2293938"/>
          <p14:tracePt t="111817" x="6475413" y="2286000"/>
          <p14:tracePt t="111826" x="6492875" y="2260600"/>
          <p14:tracePt t="111833" x="6492875" y="2252663"/>
          <p14:tracePt t="111843" x="6500813" y="2243138"/>
          <p14:tracePt t="111849" x="6500813" y="2235200"/>
          <p14:tracePt t="111859" x="6510338" y="2227263"/>
          <p14:tracePt t="111869" x="6510338" y="2217738"/>
          <p14:tracePt t="111883" x="6526213" y="2217738"/>
          <p14:tracePt t="111899" x="6526213" y="2209800"/>
          <p14:tracePt t="111909" x="6535738" y="2200275"/>
          <p14:tracePt t="111931" x="6543675" y="2200275"/>
          <p14:tracePt t="111932" x="6561138" y="2184400"/>
          <p14:tracePt t="111944" x="6586538" y="2184400"/>
          <p14:tracePt t="111950" x="6627813" y="2174875"/>
          <p14:tracePt t="111959" x="6670675" y="2174875"/>
          <p14:tracePt t="111969" x="6738938" y="2149475"/>
          <p14:tracePt t="111976" x="6756400" y="2149475"/>
          <p14:tracePt t="111985" x="6815138" y="2133600"/>
          <p14:tracePt t="111993" x="6900863" y="2124075"/>
          <p14:tracePt t="111999" x="6985000" y="2124075"/>
          <p14:tracePt t="112009" x="7096125" y="2116138"/>
          <p14:tracePt t="112016" x="7172325" y="2108200"/>
          <p14:tracePt t="112025" x="7248525" y="2090738"/>
          <p14:tracePt t="112032" x="7308850" y="2073275"/>
          <p14:tracePt t="112042" x="7316788" y="2073275"/>
          <p14:tracePt t="112051" x="7324725" y="2073275"/>
          <p14:tracePt t="112061" x="7334250" y="2073275"/>
          <p14:tracePt t="112585" x="7324725" y="2073275"/>
          <p14:tracePt t="112595" x="7283450" y="2073275"/>
          <p14:tracePt t="112601" x="7232650" y="2073275"/>
          <p14:tracePt t="112612" x="7129463" y="2073275"/>
          <p14:tracePt t="112615" x="7027863" y="2073275"/>
          <p14:tracePt t="112625" x="6943725" y="2090738"/>
          <p14:tracePt t="112635" x="6865938" y="2098675"/>
          <p14:tracePt t="112642" x="6781800" y="2098675"/>
          <p14:tracePt t="112651" x="6731000" y="2098675"/>
          <p14:tracePt t="112655" x="6654800" y="2098675"/>
          <p14:tracePt t="112665" x="6619875" y="2098675"/>
          <p14:tracePt t="112676" x="6611938" y="2098675"/>
          <p14:tracePt t="112681" x="6602413" y="2098675"/>
          <p14:tracePt t="112741" x="6611938" y="2098675"/>
          <p14:tracePt t="112751" x="6619875" y="2082800"/>
          <p14:tracePt t="112759" x="6637338" y="2073275"/>
          <p14:tracePt t="112768" x="6670675" y="2055813"/>
          <p14:tracePt t="112771" x="6696075" y="2047875"/>
          <p14:tracePt t="112781" x="6731000" y="2030413"/>
          <p14:tracePt t="112792" x="6764338" y="2030413"/>
          <p14:tracePt t="112798" x="6824663" y="2014538"/>
          <p14:tracePt t="112809" x="6926263" y="2005013"/>
          <p14:tracePt t="112812" x="7035800" y="2005013"/>
          <p14:tracePt t="112821" x="7172325" y="2005013"/>
          <p14:tracePt t="112831" x="7299325" y="2005013"/>
          <p14:tracePt t="112837" x="7427913" y="2022475"/>
          <p14:tracePt t="112848" x="7572375" y="2055813"/>
          <p14:tracePt t="112853" x="7707313" y="2090738"/>
          <p14:tracePt t="112865" x="7793038" y="2116138"/>
          <p14:tracePt t="112875" x="7869238" y="2149475"/>
          <p14:tracePt t="112876" x="7902575" y="2174875"/>
          <p14:tracePt t="112887" x="7954963" y="2200275"/>
          <p14:tracePt t="112973" x="7954963" y="2209800"/>
          <p14:tracePt t="112984" x="7937500" y="2243138"/>
          <p14:tracePt t="112987" x="7920038" y="2243138"/>
          <p14:tracePt t="112999" x="7861300" y="2252663"/>
          <p14:tracePt t="113003" x="7783513" y="2268538"/>
          <p14:tracePt t="113015" x="7673975" y="2286000"/>
          <p14:tracePt t="113025" x="7529513" y="2293938"/>
          <p14:tracePt t="113031" x="7392988" y="2303463"/>
          <p14:tracePt t="113043" x="7138988" y="2303463"/>
          <p14:tracePt t="113053" x="7010400" y="2303463"/>
          <p14:tracePt t="113065" x="6926263" y="2303463"/>
          <p14:tracePt t="113069" x="6850063" y="2303463"/>
          <p14:tracePt t="113081" x="6789738" y="2293938"/>
          <p14:tracePt t="113082" x="6789738" y="2286000"/>
          <p14:tracePt t="113169" x="6799263" y="2286000"/>
          <p14:tracePt t="113180" x="6840538" y="2286000"/>
          <p14:tracePt t="113185" x="6926263" y="2286000"/>
          <p14:tracePt t="113198" x="7027863" y="2311400"/>
          <p14:tracePt t="113205" x="7154863" y="2344738"/>
          <p14:tracePt t="113213" x="7316788" y="2371725"/>
          <p14:tracePt t="113221" x="7486650" y="2413000"/>
          <p14:tracePt t="113225" x="7613650" y="2422525"/>
          <p14:tracePt t="113235" x="7742238" y="2447925"/>
          <p14:tracePt t="113246" x="7869238" y="2473325"/>
          <p14:tracePt t="113251" x="8005763" y="2498725"/>
          <p14:tracePt t="113260" x="8089900" y="2506663"/>
          <p14:tracePt t="113265" x="8107363" y="2524125"/>
          <p14:tracePt t="113277" x="8124825" y="2524125"/>
          <p14:tracePt t="113357" x="8107363" y="2524125"/>
          <p14:tracePt t="113367" x="8047038" y="2506663"/>
          <p14:tracePt t="113377" x="8005763" y="2506663"/>
          <p14:tracePt t="113382" x="7927975" y="2498725"/>
          <p14:tracePt t="113392" x="7826375" y="2489200"/>
          <p14:tracePt t="113398" x="7716838" y="2463800"/>
          <p14:tracePt t="113409" x="7572375" y="2438400"/>
          <p14:tracePt t="113417" x="7461250" y="2430463"/>
          <p14:tracePt t="113426" x="7316788" y="2422525"/>
          <p14:tracePt t="113433" x="7197725" y="2397125"/>
          <p14:tracePt t="113437" x="7096125" y="2371725"/>
          <p14:tracePt t="113448" x="7010400" y="2354263"/>
          <p14:tracePt t="113459" x="6994525" y="2344738"/>
          <p14:tracePt t="113537" x="6994525" y="2336800"/>
          <p14:tracePt t="113549" x="7010400" y="2328863"/>
          <p14:tracePt t="113559" x="7027863" y="2319338"/>
          <p14:tracePt t="113565" x="7035800" y="2303463"/>
          <p14:tracePt t="113576" x="7096125" y="2293938"/>
          <p14:tracePt t="113581" x="7121525" y="2293938"/>
          <p14:tracePt t="113592" x="7138988" y="2286000"/>
          <p14:tracePt t="113599" x="7172325" y="2278063"/>
          <p14:tracePt t="113603" x="7205663" y="2268538"/>
          <p14:tracePt t="113615" x="7223125" y="2268538"/>
          <p14:tracePt t="113631" x="7223125" y="2252663"/>
          <p14:tracePt t="113709" x="7223125" y="2243138"/>
          <p14:tracePt t="113719" x="7180263" y="2235200"/>
          <p14:tracePt t="113725" x="7129463" y="2209800"/>
          <p14:tracePt t="113735" x="7113588" y="2192338"/>
          <p14:tracePt t="113742" x="7078663" y="2174875"/>
          <p14:tracePt t="113749" x="7019925" y="2166938"/>
          <p14:tracePt t="113759" x="6943725" y="2133600"/>
          <p14:tracePt t="113765" x="6891338" y="2108200"/>
          <p14:tracePt t="113775" x="6840538" y="2073275"/>
          <p14:tracePt t="113781" x="6789738" y="2047875"/>
          <p14:tracePt t="113793" x="6772275" y="2030413"/>
          <p14:tracePt t="113801" x="6756400" y="2022475"/>
          <p14:tracePt t="113805" x="6738938" y="2014538"/>
          <p14:tracePt t="113815" x="6738938" y="2005013"/>
          <p14:tracePt t="113846" x="6731000" y="2005013"/>
          <p14:tracePt t="113855" x="6713538" y="1997075"/>
          <p14:tracePt t="113865" x="6705600" y="1979613"/>
          <p14:tracePt t="113875" x="6705600" y="1971675"/>
          <p14:tracePt t="113887" x="6696075" y="1971675"/>
          <p14:tracePt t="113898" x="6696075" y="1963738"/>
          <p14:tracePt t="113901" x="6688138" y="1954213"/>
          <p14:tracePt t="113915" x="6680200" y="1946275"/>
          <p14:tracePt t="113926" x="6662738" y="1920875"/>
          <p14:tracePt t="113926" x="6654800" y="1911350"/>
          <p14:tracePt t="113937" x="6645275" y="1903413"/>
          <p14:tracePt t="113953" x="6627813" y="1885950"/>
          <p14:tracePt t="113965" x="6619875" y="1878013"/>
          <p14:tracePt t="114085" x="6619875" y="1870075"/>
          <p14:tracePt t="114105" x="6637338" y="1852613"/>
          <p14:tracePt t="114109" x="6645275" y="1852613"/>
          <p14:tracePt t="114119" x="6670675" y="1844675"/>
          <p14:tracePt t="114130" x="6696075" y="1835150"/>
          <p14:tracePt t="114135" x="6738938" y="1827213"/>
          <p14:tracePt t="114143" x="6781800" y="1827213"/>
          <p14:tracePt t="114149" x="6815138" y="1827213"/>
          <p14:tracePt t="114159" x="6832600" y="1827213"/>
          <p14:tracePt t="114169" x="6891338" y="1827213"/>
          <p14:tracePt t="114175" x="6951663" y="1827213"/>
          <p14:tracePt t="114185" x="7002463" y="1827213"/>
          <p14:tracePt t="114192" x="7061200" y="1827213"/>
          <p14:tracePt t="114199" x="7121525" y="1827213"/>
          <p14:tracePt t="114209" x="7189788" y="1827213"/>
          <p14:tracePt t="114215" x="7240588" y="1835150"/>
          <p14:tracePt t="114225" x="7258050" y="1835150"/>
          <p14:tracePt t="114235" x="7265988" y="1835150"/>
          <p14:tracePt t="114659" x="7283450" y="1835150"/>
          <p14:tracePt t="114663" x="7324725" y="1835150"/>
          <p14:tracePt t="114675" x="7350125" y="1835150"/>
          <p14:tracePt t="114681" x="7402513" y="1819275"/>
          <p14:tracePt t="114692" x="7418388" y="1819275"/>
          <p14:tracePt t="114699" x="7443788" y="1809750"/>
          <p14:tracePt t="114705" x="7461250" y="1801813"/>
          <p14:tracePt t="114715" x="7486650" y="1793875"/>
          <p14:tracePt t="114719" x="7504113" y="1784350"/>
          <p14:tracePt t="114728" x="7512050" y="1776413"/>
          <p14:tracePt t="114777" x="7512050" y="1766888"/>
          <p14:tracePt t="114795" x="7512050" y="1751013"/>
          <p14:tracePt t="114799" x="7494588" y="1725613"/>
          <p14:tracePt t="114809" x="7478713" y="1708150"/>
          <p14:tracePt t="114815" x="7427913" y="1700213"/>
          <p14:tracePt t="114826" x="7410450" y="1700213"/>
          <p14:tracePt t="114835" x="7342188" y="1674813"/>
          <p14:tracePt t="114842" x="7240588" y="1657350"/>
          <p14:tracePt t="114851" x="7121525" y="1631950"/>
          <p14:tracePt t="114855" x="7035800" y="1622425"/>
          <p14:tracePt t="114865" x="6926263" y="1606550"/>
          <p14:tracePt t="114876" x="6781800" y="1606550"/>
          <p14:tracePt t="114881" x="6680200" y="1606550"/>
          <p14:tracePt t="114892" x="6594475" y="1606550"/>
          <p14:tracePt t="114897" x="6543675" y="1606550"/>
          <p14:tracePt t="114905" x="6510338" y="1606550"/>
          <p14:tracePt t="114915" x="6475413" y="1614488"/>
          <p14:tracePt t="114921" x="6467475" y="1622425"/>
          <p14:tracePt t="114931" x="6467475" y="1631950"/>
          <p14:tracePt t="114943" x="6457950" y="1631950"/>
          <p14:tracePt t="114951" x="6457950" y="1639888"/>
          <p14:tracePt t="114955" x="6457950" y="1657350"/>
          <p14:tracePt t="114971" x="6457950" y="1674813"/>
          <p14:tracePt t="114981" x="6457950" y="1682750"/>
          <p14:tracePt t="114993" x="6457950" y="1708150"/>
          <p14:tracePt t="114998" x="6500813" y="1758950"/>
          <p14:tracePt t="115010" x="6526213" y="1758950"/>
          <p14:tracePt t="115010" x="6569075" y="1776413"/>
          <p14:tracePt t="115026" x="6654800" y="1784350"/>
          <p14:tracePt t="115033" x="6772275" y="1801813"/>
          <p14:tracePt t="115037" x="6875463" y="1809750"/>
          <p14:tracePt t="115049" x="6959600" y="1819275"/>
          <p14:tracePt t="115053" x="7045325" y="1819275"/>
          <p14:tracePt t="115062" x="7088188" y="1819275"/>
          <p14:tracePt t="115075" x="7129463" y="1819275"/>
          <p14:tracePt t="115077" x="7154863" y="1819275"/>
          <p14:tracePt t="115103" x="7164388" y="1819275"/>
          <p14:tracePt t="115117" x="7164388" y="1809750"/>
          <p14:tracePt t="115125" x="7164388" y="1801813"/>
          <p14:tracePt t="115133" x="7164388" y="1784350"/>
          <p14:tracePt t="115142" x="7164388" y="1776413"/>
          <p14:tracePt t="115159" x="7164388" y="1766888"/>
          <p14:tracePt t="115164" x="7154863" y="1758950"/>
          <p14:tracePt t="115176" x="7154863" y="1751013"/>
          <p14:tracePt t="115176" x="7129463" y="1716088"/>
          <p14:tracePt t="115192" x="7088188" y="1716088"/>
          <p14:tracePt t="115199" x="7061200" y="1708150"/>
          <p14:tracePt t="115203" x="7045325" y="1708150"/>
          <p14:tracePt t="115215" x="7010400" y="1700213"/>
          <p14:tracePt t="115219" x="6959600" y="1690688"/>
          <p14:tracePt t="115232" x="6926263" y="1665288"/>
          <p14:tracePt t="115243" x="6883400" y="1665288"/>
          <p14:tracePt t="115253" x="6865938" y="1665288"/>
          <p14:tracePt t="115349" x="6883400" y="1665288"/>
          <p14:tracePt t="115355" x="6951663" y="1665288"/>
          <p14:tracePt t="115365" x="7035800" y="1665288"/>
          <p14:tracePt t="115375" x="7121525" y="1665288"/>
          <p14:tracePt t="115381" x="7215188" y="1665288"/>
          <p14:tracePt t="115392" x="7334250" y="1665288"/>
          <p14:tracePt t="115398" x="7427913" y="1665288"/>
          <p14:tracePt t="115405" x="7512050" y="1665288"/>
          <p14:tracePt t="115415" x="7588250" y="1665288"/>
          <p14:tracePt t="116429" x="7597775" y="1665288"/>
          <p14:tracePt t="116455" x="7572375" y="1665288"/>
          <p14:tracePt t="116465" x="7562850" y="1665288"/>
          <p14:tracePt t="116469" x="7554913" y="1674813"/>
          <p14:tracePt t="116482" x="7546975" y="1682750"/>
          <p14:tracePt t="116625" x="7554913" y="1665288"/>
          <p14:tracePt t="116671" x="7554913" y="1657350"/>
          <p14:tracePt t="116682" x="7554913" y="1639888"/>
          <p14:tracePt t="116687" x="7504113" y="1631950"/>
          <p14:tracePt t="116698" x="7453313" y="1631950"/>
          <p14:tracePt t="116709" x="7418388" y="1631950"/>
          <p14:tracePt t="116711" x="7385050" y="1631950"/>
          <p14:tracePt t="116721" x="7308850" y="1631950"/>
          <p14:tracePt t="116726" x="7205663" y="1631950"/>
          <p14:tracePt t="116737" x="7113588" y="1631950"/>
          <p14:tracePt t="116749" x="7010400" y="1631950"/>
          <p14:tracePt t="116751" x="6916738" y="1631950"/>
          <p14:tracePt t="116763" x="6840538" y="1631950"/>
          <p14:tracePt t="116767" x="6789738" y="1657350"/>
          <p14:tracePt t="116777" x="6746875" y="1674813"/>
          <p14:tracePt t="116787" x="6738938" y="1682750"/>
          <p14:tracePt t="116792" x="6731000" y="1682750"/>
          <p14:tracePt t="116837" x="6731000" y="1690688"/>
          <p14:tracePt t="116843" x="6731000" y="1700213"/>
          <p14:tracePt t="116853" x="6756400" y="1716088"/>
          <p14:tracePt t="116864" x="6764338" y="1716088"/>
          <p14:tracePt t="116866" x="6807200" y="1716088"/>
          <p14:tracePt t="116882" x="6883400" y="1716088"/>
          <p14:tracePt t="116882" x="6943725" y="1725613"/>
          <p14:tracePt t="116893" x="7010400" y="1733550"/>
          <p14:tracePt t="116903" x="7113588" y="1733550"/>
          <p14:tracePt t="116909" x="7172325" y="1733550"/>
          <p14:tracePt t="116919" x="7223125" y="1733550"/>
          <p14:tracePt t="116925" x="7240588" y="1733550"/>
          <p14:tracePt t="117013" x="7215188" y="1708150"/>
          <p14:tracePt t="117020" x="7164388" y="1700213"/>
          <p14:tracePt t="117030" x="7129463" y="1682750"/>
          <p14:tracePt t="117034" x="7104063" y="1674813"/>
          <p14:tracePt t="117048" x="7053263" y="1657350"/>
          <p14:tracePt t="117055" x="6959600" y="1631950"/>
          <p14:tracePt t="117059" x="6865938" y="1614488"/>
          <p14:tracePt t="117069" x="6764338" y="1597025"/>
          <p14:tracePt t="117076" x="6645275" y="1589088"/>
          <p14:tracePt t="117085" x="6561138" y="1589088"/>
          <p14:tracePt t="117098" x="6500813" y="1589088"/>
          <p14:tracePt t="117101" x="6492875" y="1589088"/>
          <p14:tracePt t="117185" x="6492875" y="1581150"/>
          <p14:tracePt t="117199" x="6500813" y="1571625"/>
          <p14:tracePt t="117209" x="6526213" y="1571625"/>
          <p14:tracePt t="117215" x="6543675" y="1571625"/>
          <p14:tracePt t="117225" x="6569075" y="1555750"/>
          <p14:tracePt t="117235" x="6602413" y="1555750"/>
          <p14:tracePt t="117243" x="6611938" y="1546225"/>
          <p14:tracePt t="117251" x="6619875" y="1546225"/>
          <p14:tracePt t="117255" x="6627813" y="1546225"/>
          <p14:tracePt t="117271" x="6637338" y="1538288"/>
          <p14:tracePt t="117315" x="6637338" y="1520825"/>
          <p14:tracePt t="117322" x="6637338" y="1495425"/>
          <p14:tracePt t="117331" x="6594475" y="1452563"/>
          <p14:tracePt t="117342" x="6569075" y="1427163"/>
          <p14:tracePt t="117348" x="6561138" y="1419225"/>
          <p14:tracePt t="117359" x="6500813" y="1393825"/>
          <p14:tracePt t="117361" x="6475413" y="1385888"/>
          <p14:tracePt t="117371" x="6450013" y="1360488"/>
          <p14:tracePt t="117381" x="6416675" y="1350963"/>
          <p14:tracePt t="117386" x="6407150" y="1350963"/>
          <p14:tracePt t="117398" x="6391275" y="1333500"/>
          <p14:tracePt t="117401" x="6381750" y="1333500"/>
          <p14:tracePt t="117421" x="6373813" y="1333500"/>
          <p14:tracePt t="117639" x="6381750" y="1350963"/>
          <p14:tracePt t="117649" x="6416675" y="1427163"/>
          <p14:tracePt t="117653" x="6483350" y="1504950"/>
          <p14:tracePt t="117665" x="6543675" y="1606550"/>
          <p14:tracePt t="117676" x="6602413" y="1690688"/>
          <p14:tracePt t="117682" x="6645275" y="1776413"/>
          <p14:tracePt t="117692" x="6680200" y="1852613"/>
          <p14:tracePt t="117698" x="6696075" y="1946275"/>
          <p14:tracePt t="117705" x="6721475" y="2014538"/>
          <p14:tracePt t="117715" x="6731000" y="2073275"/>
          <p14:tracePt t="117718" x="6738938" y="2124075"/>
          <p14:tracePt t="117731" x="6738938" y="2166938"/>
          <p14:tracePt t="117735" x="6738938" y="2209800"/>
          <p14:tracePt t="117748" x="6738938" y="2243138"/>
          <p14:tracePt t="117755" x="6738938" y="2260600"/>
          <p14:tracePt t="117759" x="6721475" y="2319338"/>
          <p14:tracePt t="117769" x="6688138" y="2371725"/>
          <p14:tracePt t="117776" x="6670675" y="2397125"/>
          <p14:tracePt t="117785" x="6637338" y="2438400"/>
          <p14:tracePt t="117798" x="6586538" y="2473325"/>
          <p14:tracePt t="117801" x="6535738" y="2516188"/>
          <p14:tracePt t="117810" x="6492875" y="2532063"/>
          <p14:tracePt t="117815" x="6442075" y="2557463"/>
          <p14:tracePt t="117825" x="6373813" y="2592388"/>
          <p14:tracePt t="117831" x="6297613" y="2633663"/>
          <p14:tracePt t="117842" x="6211888" y="2668588"/>
          <p14:tracePt t="117851" x="6118225" y="2693988"/>
          <p14:tracePt t="117859" x="6034088" y="2711450"/>
          <p14:tracePt t="117867" x="5932488" y="2736850"/>
          <p14:tracePt t="117871" x="5829300" y="2744788"/>
          <p14:tracePt t="117881" x="5727700" y="2762250"/>
          <p14:tracePt t="117893" x="5634038" y="2770188"/>
          <p14:tracePt t="117899" x="5540375" y="2778125"/>
          <p14:tracePt t="117909" x="5446713" y="2778125"/>
          <p14:tracePt t="117911" x="5387975" y="2778125"/>
          <p14:tracePt t="117921" x="5380038" y="2778125"/>
          <p14:tracePt t="117987" x="5370513" y="2778125"/>
          <p14:tracePt t="117998" x="5345113" y="2778125"/>
          <p14:tracePt t="118014" x="5337175" y="2778125"/>
          <p14:tracePt t="118025" x="5311775" y="2778125"/>
          <p14:tracePt t="118031" x="5294313" y="2778125"/>
          <p14:tracePt t="118043" x="5276850" y="2778125"/>
          <p14:tracePt t="118053" x="5268913" y="2778125"/>
          <p14:tracePt t="118065" x="5260975" y="2778125"/>
          <p14:tracePt t="118135" x="5251450" y="2787650"/>
          <p14:tracePt t="118144" x="5251450" y="2805113"/>
          <p14:tracePt t="118149" x="5251450" y="2813050"/>
          <p14:tracePt t="118159" x="5251450" y="2820988"/>
          <p14:tracePt t="118165" x="5260975" y="2830513"/>
          <p14:tracePt t="118185" x="5276850" y="2855913"/>
          <p14:tracePt t="118192" x="5302250" y="2871788"/>
          <p14:tracePt t="118205" x="5327650" y="2881313"/>
          <p14:tracePt t="118215" x="5337175" y="2897188"/>
          <p14:tracePt t="118226" x="5353050" y="2922588"/>
          <p14:tracePt t="118231" x="5370513" y="2932113"/>
          <p14:tracePt t="118242" x="5387975" y="2932113"/>
          <p14:tracePt t="118321" x="5387975" y="2940050"/>
          <p14:tracePt t="118335" x="5370513" y="2940050"/>
          <p14:tracePt t="118347" x="5345113" y="2940050"/>
          <p14:tracePt t="118362" x="5319713" y="2940050"/>
          <p14:tracePt t="118365" x="5311775" y="2949575"/>
          <p14:tracePt t="118376" x="5302250" y="2949575"/>
          <p14:tracePt t="118387" x="5286375" y="2949575"/>
          <p14:tracePt t="118392" x="5286375" y="2957513"/>
          <p14:tracePt t="118527" x="5276850" y="2957513"/>
          <p14:tracePt t="118537" x="5268913" y="2957513"/>
          <p14:tracePt t="118553" x="5260975" y="2957513"/>
          <p14:tracePt t="118560" x="5251450" y="2957513"/>
          <p14:tracePt t="118569" x="5243513" y="2974975"/>
          <p14:tracePt t="118591" x="5235575" y="2974975"/>
          <p14:tracePt t="118603" x="5218113" y="2982913"/>
          <p14:tracePt t="118635" x="5208588" y="2990850"/>
          <p14:tracePt t="119057" x="5208588" y="3000375"/>
          <p14:tracePt t="119080" x="5235575" y="3000375"/>
          <p14:tracePt t="119083" x="5260975" y="3000375"/>
          <p14:tracePt t="119103" x="5276850" y="3000375"/>
          <p14:tracePt t="119110" x="5286375" y="3000375"/>
          <p14:tracePt t="119119" x="5294313" y="3000375"/>
          <p14:tracePt t="119131" x="5302250" y="3000375"/>
          <p14:tracePt t="119193" x="5311775" y="3000375"/>
          <p14:tracePt t="119203" x="5319713" y="2982913"/>
          <p14:tracePt t="119239" x="5327650" y="2982913"/>
          <p14:tracePt t="119269" x="5337175" y="2974975"/>
          <p14:tracePt t="119279" x="5337175" y="2965450"/>
          <p14:tracePt t="119577" x="5345113" y="2965450"/>
          <p14:tracePt t="119587" x="5353050" y="2965450"/>
          <p14:tracePt t="119598" x="5370513" y="2957513"/>
          <p14:tracePt t="119603" x="5395913" y="2957513"/>
          <p14:tracePt t="119614" x="5430838" y="2949575"/>
          <p14:tracePt t="119626" x="5446713" y="2949575"/>
          <p14:tracePt t="119626" x="5472113" y="2940050"/>
          <p14:tracePt t="119637" x="5489575" y="2940050"/>
          <p14:tracePt t="119643" x="5497513" y="2940050"/>
          <p14:tracePt t="119653" x="5514975" y="2940050"/>
          <p14:tracePt t="119665" x="5524500" y="2932113"/>
          <p14:tracePt t="119875" x="5532438" y="2922588"/>
          <p14:tracePt t="119887" x="5549900" y="2922588"/>
          <p14:tracePt t="119891" x="5583238" y="2914650"/>
          <p14:tracePt t="119900" x="5591175" y="2914650"/>
          <p14:tracePt t="119913" x="5626100" y="2906713"/>
          <p14:tracePt t="119917" x="5668963" y="2906713"/>
          <p14:tracePt t="119926" x="5694363" y="2897188"/>
          <p14:tracePt t="119932" x="5727700" y="2897188"/>
          <p14:tracePt t="119943" x="5761038" y="2897188"/>
          <p14:tracePt t="119951" x="5788025" y="2889250"/>
          <p14:tracePt t="119959" x="5821363" y="2889250"/>
          <p14:tracePt t="119967" x="5846763" y="2889250"/>
          <p14:tracePt t="119971" x="5880100" y="2889250"/>
          <p14:tracePt t="119982" x="5889625" y="2889250"/>
          <p14:tracePt t="119993" x="5922963" y="2889250"/>
          <p14:tracePt t="119999" x="5957888" y="2889250"/>
          <p14:tracePt t="120009" x="5965825" y="2889250"/>
          <p14:tracePt t="120016" x="6008688" y="2889250"/>
          <p14:tracePt t="120026" x="6049963" y="2889250"/>
          <p14:tracePt t="120026" x="6102350" y="2889250"/>
          <p14:tracePt t="120042" x="6143625" y="2889250"/>
          <p14:tracePt t="120049" x="6169025" y="2889250"/>
          <p14:tracePt t="120053" x="6186488" y="2889250"/>
          <p14:tracePt t="120065" x="6203950" y="2889250"/>
          <p14:tracePt t="120069" x="6211888" y="2889250"/>
          <p14:tracePt t="120082" x="6237288" y="2889250"/>
          <p14:tracePt t="120093" x="6254750" y="2889250"/>
          <p14:tracePt t="120103" x="6262688" y="2889250"/>
          <p14:tracePt t="120115" x="6272213" y="2889250"/>
          <p14:tracePt t="120131" x="6280150" y="2889250"/>
          <p14:tracePt t="120185" x="6288088" y="2889250"/>
          <p14:tracePt t="120192" x="6313488" y="2889250"/>
          <p14:tracePt t="120199" x="6356350" y="2889250"/>
          <p14:tracePt t="120209" x="6381750" y="2889250"/>
          <p14:tracePt t="120215" x="6432550" y="2889250"/>
          <p14:tracePt t="120226" x="6492875" y="2897188"/>
          <p14:tracePt t="120231" x="6551613" y="2906713"/>
          <p14:tracePt t="120243" x="6627813" y="2922588"/>
          <p14:tracePt t="120251" x="6670675" y="2932113"/>
          <p14:tracePt t="120255" x="6688138" y="2932113"/>
          <p14:tracePt t="120265" x="6705600" y="2932113"/>
          <p14:tracePt t="120341" x="6688138" y="2949575"/>
          <p14:tracePt t="120352" x="6654800" y="2949575"/>
          <p14:tracePt t="120358" x="6627813" y="2949575"/>
          <p14:tracePt t="120367" x="6586538" y="2949575"/>
          <p14:tracePt t="120376" x="6577013" y="2949575"/>
          <p14:tracePt t="120381" x="6535738" y="2949575"/>
          <p14:tracePt t="120393" x="6483350" y="2957513"/>
          <p14:tracePt t="120399" x="6475413" y="2957513"/>
          <p14:tracePt t="120409" x="6450013" y="2957513"/>
          <p14:tracePt t="120417" x="6407150" y="2957513"/>
          <p14:tracePt t="120421" x="6399213" y="2957513"/>
          <p14:tracePt t="120447" x="6391275" y="2957513"/>
          <p14:tracePt t="120865" x="6381750" y="2957513"/>
          <p14:tracePt t="121077" x="6391275" y="2957513"/>
          <p14:tracePt t="121087" x="6407150" y="2957513"/>
          <p14:tracePt t="121098" x="6424613" y="2957513"/>
          <p14:tracePt t="121103" x="6442075" y="2957513"/>
          <p14:tracePt t="121115" x="6467475" y="2957513"/>
          <p14:tracePt t="121116" x="6500813" y="2940050"/>
          <p14:tracePt t="121126" x="6543675" y="2940050"/>
          <p14:tracePt t="121137" x="6569075" y="2932113"/>
          <p14:tracePt t="121143" x="6586538" y="2932113"/>
          <p14:tracePt t="121153" x="6594475" y="2932113"/>
          <p14:tracePt t="121359" x="6602413" y="2932113"/>
          <p14:tracePt t="121369" x="6611938" y="2932113"/>
          <p14:tracePt t="121381" x="6645275" y="2940050"/>
          <p14:tracePt t="121385" x="6654800" y="2949575"/>
          <p14:tracePt t="121398" x="6670675" y="2957513"/>
          <p14:tracePt t="121401" x="6696075" y="2982913"/>
          <p14:tracePt t="121412" x="6713538" y="2990850"/>
          <p14:tracePt t="121421" x="6721475" y="2990850"/>
          <p14:tracePt t="121623" x="6731000" y="2990850"/>
          <p14:tracePt t="121634" x="6756400" y="2990850"/>
          <p14:tracePt t="121642" x="6789738" y="2990850"/>
          <p14:tracePt t="121648" x="6807200" y="2990850"/>
          <p14:tracePt t="121659" x="6824663" y="2990850"/>
          <p14:tracePt t="121665" x="6832600" y="2990850"/>
          <p14:tracePt t="121676" x="6858000" y="2990850"/>
          <p14:tracePt t="121683" x="6865938" y="2990850"/>
          <p14:tracePt t="121687" x="6875463" y="2990850"/>
          <p14:tracePt t="121995" x="6883400" y="2982913"/>
          <p14:tracePt t="122001" x="6891338" y="2982913"/>
          <p14:tracePt t="122014" x="6900863" y="2982913"/>
          <p14:tracePt t="122016" x="6916738" y="2974975"/>
          <p14:tracePt t="122025" x="6943725" y="2974975"/>
          <p14:tracePt t="122035" x="6994525" y="2974975"/>
          <p14:tracePt t="122043" x="7019925" y="2974975"/>
          <p14:tracePt t="122051" x="7070725" y="2965450"/>
          <p14:tracePt t="122055" x="7121525" y="2965450"/>
          <p14:tracePt t="122065" x="7138988" y="2965450"/>
          <p14:tracePt t="122075" x="7180263" y="2957513"/>
          <p14:tracePt t="122081" x="7197725" y="2957513"/>
          <p14:tracePt t="122093" x="7205663" y="2957513"/>
          <p14:tracePt t="122099" x="7215188" y="2957513"/>
          <p14:tracePt t="122263" x="7232650" y="2957513"/>
          <p14:tracePt t="122275" x="7248525" y="2957513"/>
          <p14:tracePt t="122277" x="7299325" y="2974975"/>
          <p14:tracePt t="122287" x="7350125" y="3000375"/>
          <p14:tracePt t="122299" x="7392988" y="3025775"/>
          <p14:tracePt t="122303" x="7418388" y="3041650"/>
          <p14:tracePt t="122315" x="7443788" y="3067050"/>
          <p14:tracePt t="122319" x="7453313" y="3076575"/>
          <p14:tracePt t="122419" x="7453313" y="3084513"/>
          <p14:tracePt t="122435" x="7453313" y="3094038"/>
          <p14:tracePt t="122447" x="7427913" y="3094038"/>
          <p14:tracePt t="122449" x="7410450" y="3101975"/>
          <p14:tracePt t="122459" x="7402513" y="3109913"/>
          <p14:tracePt t="122465" x="7377113" y="3127375"/>
          <p14:tracePt t="122475" x="7350125" y="3135313"/>
          <p14:tracePt t="122498" x="7342188" y="3135313"/>
          <p14:tracePt t="122741" x="7334250" y="3135313"/>
          <p14:tracePt t="122751" x="7324725" y="3135313"/>
          <p14:tracePt t="122764" x="7324725" y="3119438"/>
          <p14:tracePt t="122766" x="7324725" y="3101975"/>
          <p14:tracePt t="122776" x="7324725" y="3094038"/>
          <p14:tracePt t="122803" x="7316788" y="3076575"/>
          <p14:tracePt t="122815" x="7316788" y="3067050"/>
          <p14:tracePt t="122817" x="7308850" y="3067050"/>
          <p14:tracePt t="122827" x="7308850" y="3059113"/>
          <p14:tracePt t="122833" x="7299325" y="3051175"/>
          <p14:tracePt t="123311" x="7299325" y="3033713"/>
          <p14:tracePt t="123328" x="7299325" y="3025775"/>
          <p14:tracePt t="123349" x="7308850" y="3025775"/>
          <p14:tracePt t="123715" x="7316788" y="3025775"/>
          <p14:tracePt t="123727" x="7342188" y="3025775"/>
          <p14:tracePt t="123731" x="7385050" y="3025775"/>
          <p14:tracePt t="123744" x="7402513" y="3025775"/>
          <p14:tracePt t="123751" x="7410450" y="3025775"/>
          <p14:tracePt t="124003" x="7427913" y="3025775"/>
          <p14:tracePt t="124013" x="7453313" y="3025775"/>
          <p14:tracePt t="124019" x="7469188" y="3025775"/>
          <p14:tracePt t="124032" x="7494588" y="3025775"/>
          <p14:tracePt t="124043" x="7521575" y="3025775"/>
          <p14:tracePt t="124337" x="7529513" y="3025775"/>
          <p14:tracePt t="124347" x="7554913" y="3008313"/>
          <p14:tracePt t="124350" x="7580313" y="3000375"/>
          <p14:tracePt t="124362" x="7605713" y="2990850"/>
          <p14:tracePt t="124367" x="7631113" y="2990850"/>
          <p14:tracePt t="124377" x="7656513" y="2990850"/>
          <p14:tracePt t="124387" x="7666038" y="2990850"/>
          <p14:tracePt t="124393" x="7673975" y="2982913"/>
          <p14:tracePt t="124409" x="7681913" y="2982913"/>
          <p14:tracePt t="124463" x="7699375" y="2982913"/>
          <p14:tracePt t="124478" x="7691438" y="2982913"/>
          <p14:tracePt t="124486" x="7673975" y="2982913"/>
          <p14:tracePt t="124498" x="7666038" y="2990850"/>
          <p14:tracePt t="124503" x="7639050" y="3000375"/>
          <p14:tracePt t="124515" x="7613650" y="3000375"/>
          <p14:tracePt t="124519" x="7588250" y="3008313"/>
          <p14:tracePt t="124537" x="7580313" y="3008313"/>
          <p14:tracePt t="124543" x="7572375" y="3016250"/>
          <p14:tracePt t="124565" x="7562850" y="3016250"/>
          <p14:tracePt t="124569" x="7546975" y="3016250"/>
          <p14:tracePt t="124695" x="7562850" y="3016250"/>
          <p14:tracePt t="124699" x="7588250" y="3016250"/>
          <p14:tracePt t="124951" x="7639050" y="3016250"/>
          <p14:tracePt t="124961" x="7666038" y="3016250"/>
          <p14:tracePt t="124967" x="7724775" y="3016250"/>
          <p14:tracePt t="124976" x="7851775" y="3016250"/>
          <p14:tracePt t="124993" x="8183563" y="3016250"/>
          <p14:tracePt t="125003" x="8353425" y="3016250"/>
          <p14:tracePt t="125009" x="8497888" y="3016250"/>
          <p14:tracePt t="125017" x="8609013" y="3016250"/>
          <p14:tracePt t="125026" x="8685213" y="3016250"/>
          <p14:tracePt t="125033" x="8736013" y="3016250"/>
          <p14:tracePt t="125078" x="8753475" y="3016250"/>
          <p14:tracePt t="125097" x="8728075" y="2990850"/>
          <p14:tracePt t="125103" x="8693150" y="2974975"/>
          <p14:tracePt t="125115" x="8642350" y="2949575"/>
          <p14:tracePt t="125118" x="8599488" y="2922588"/>
          <p14:tracePt t="125131" x="8532813" y="2906713"/>
          <p14:tracePt t="125143" x="8277225" y="2838450"/>
          <p14:tracePt t="125153" x="8089900" y="2795588"/>
          <p14:tracePt t="125159" x="7810500" y="2744788"/>
          <p14:tracePt t="125169" x="7537450" y="2693988"/>
          <p14:tracePt t="125181" x="7232650" y="2668588"/>
          <p14:tracePt t="125183" x="6959600" y="2633663"/>
          <p14:tracePt t="125193" x="6721475" y="2617788"/>
          <p14:tracePt t="125199" x="6510338" y="2600325"/>
          <p14:tracePt t="125209" x="6330950" y="2600325"/>
          <p14:tracePt t="125219" x="6211888" y="2600325"/>
          <p14:tracePt t="125225" x="6092825" y="2600325"/>
          <p14:tracePt t="125235" x="5999163" y="2600325"/>
          <p14:tracePt t="125243" x="5915025" y="2600325"/>
          <p14:tracePt t="125249" x="5838825" y="2600325"/>
          <p14:tracePt t="125259" x="5803900" y="2600325"/>
          <p14:tracePt t="125265" x="5761038" y="2600325"/>
          <p14:tracePt t="125276" x="5727700" y="2608263"/>
          <p14:tracePt t="125281" x="5710238" y="2625725"/>
          <p14:tracePt t="125292" x="5694363" y="2633663"/>
          <p14:tracePt t="125299" x="5659438" y="2633663"/>
          <p14:tracePt t="125305" x="5616575" y="2643188"/>
          <p14:tracePt t="125315" x="5591175" y="2651125"/>
          <p14:tracePt t="125321" x="5549900" y="2668588"/>
          <p14:tracePt t="125331" x="5507038" y="2676525"/>
          <p14:tracePt t="125342" x="5438775" y="2701925"/>
          <p14:tracePt t="125348" x="5380038" y="2711450"/>
          <p14:tracePt t="125355" x="5319713" y="2719388"/>
          <p14:tracePt t="125361" x="5276850" y="2727325"/>
          <p14:tracePt t="125371" x="5200650" y="2736850"/>
          <p14:tracePt t="125381" x="5141913" y="2744788"/>
          <p14:tracePt t="125385" x="5073650" y="2744788"/>
          <p14:tracePt t="125394" x="5013325" y="2744788"/>
          <p14:tracePt t="125401" x="4946650" y="2744788"/>
          <p14:tracePt t="125411" x="4886325" y="2744788"/>
          <p14:tracePt t="125421" x="4843463" y="2744788"/>
          <p14:tracePt t="125425" x="4818063" y="2752725"/>
          <p14:tracePt t="125435" x="4784725" y="2762250"/>
          <p14:tracePt t="125443" x="4775200" y="2770188"/>
          <p14:tracePt t="125459" x="4767263" y="2770188"/>
          <p14:tracePt t="125501" x="4759325" y="2778125"/>
          <p14:tracePt t="125513" x="4759325" y="2787650"/>
          <p14:tracePt t="125521" x="4767263" y="2820988"/>
          <p14:tracePt t="125526" x="4784725" y="2846388"/>
          <p14:tracePt t="125537" x="4802188" y="2863850"/>
          <p14:tracePt t="125543" x="4818063" y="2897188"/>
          <p14:tracePt t="125553" x="4843463" y="2922588"/>
          <p14:tracePt t="125559" x="4903788" y="2965450"/>
          <p14:tracePt t="125569" x="4954588" y="2982913"/>
          <p14:tracePt t="125582" x="4979988" y="2982913"/>
          <p14:tracePt t="125582" x="5030788" y="3000375"/>
          <p14:tracePt t="125593" x="5157788" y="3025775"/>
          <p14:tracePt t="125599" x="5302250" y="3059113"/>
          <p14:tracePt t="125609" x="5481638" y="3084513"/>
          <p14:tracePt t="125619" x="5727700" y="3119438"/>
          <p14:tracePt t="125626" x="5965825" y="3135313"/>
          <p14:tracePt t="125633" x="6178550" y="3144838"/>
          <p14:tracePt t="125643" x="6391275" y="3160713"/>
          <p14:tracePt t="125649" x="6594475" y="3160713"/>
          <p14:tracePt t="125659" x="6772275" y="3160713"/>
          <p14:tracePt t="125665" x="6908800" y="3160713"/>
          <p14:tracePt t="125676" x="7027863" y="3144838"/>
          <p14:tracePt t="125681" x="7138988" y="3135313"/>
          <p14:tracePt t="125692" x="7240588" y="3101975"/>
          <p14:tracePt t="125699" x="7334250" y="3076575"/>
          <p14:tracePt t="125705" x="7435850" y="3059113"/>
          <p14:tracePt t="125715" x="7504113" y="3033713"/>
          <p14:tracePt t="125719" x="7580313" y="3008313"/>
          <p14:tracePt t="125731" x="7631113" y="3000375"/>
          <p14:tracePt t="125742" x="7673975" y="2990850"/>
          <p14:tracePt t="125748" x="7681913" y="2990850"/>
          <p14:tracePt t="125775" x="7699375" y="2990850"/>
          <p14:tracePt t="125785" x="7707313" y="2990850"/>
          <p14:tracePt t="125801" x="7732713" y="2990850"/>
          <p14:tracePt t="125810" x="7758113" y="2982913"/>
          <p14:tracePt t="125815" x="7767638" y="2982913"/>
          <p14:tracePt t="125825" x="7793038" y="2982913"/>
          <p14:tracePt t="125832" x="7843838" y="2982913"/>
          <p14:tracePt t="125843" x="7877175" y="2982913"/>
          <p14:tracePt t="125851" x="7912100" y="2982913"/>
          <p14:tracePt t="125855" x="7927975" y="2982913"/>
          <p14:tracePt t="125865" x="7945438" y="2982913"/>
          <p14:tracePt t="125871" x="7954963" y="2982913"/>
          <p14:tracePt t="125901" x="7962900" y="2982913"/>
          <p14:tracePt t="125909" x="7980363" y="2974975"/>
          <p14:tracePt t="125917" x="7988300" y="2974975"/>
          <p14:tracePt t="125926" x="8021638" y="2974975"/>
          <p14:tracePt t="125932" x="8039100" y="2974975"/>
          <p14:tracePt t="125943" x="8064500" y="2974975"/>
          <p14:tracePt t="125949" x="8089900" y="2965450"/>
          <p14:tracePt t="125959" x="8124825" y="2940050"/>
          <p14:tracePt t="125971" x="8132763" y="2940050"/>
          <p14:tracePt t="126047" x="8132763" y="2932113"/>
          <p14:tracePt t="126059" x="8132763" y="2922588"/>
          <p14:tracePt t="126067" x="8115300" y="2906713"/>
          <p14:tracePt t="126076" x="8074025" y="2897188"/>
          <p14:tracePt t="126083" x="8021638" y="2846388"/>
          <p14:tracePt t="126087" x="7927975" y="2795588"/>
          <p14:tracePt t="126098" x="7851775" y="2744788"/>
          <p14:tracePt t="126109" x="7758113" y="2711450"/>
          <p14:tracePt t="126115" x="7656513" y="2651125"/>
          <p14:tracePt t="126125" x="7554913" y="2608263"/>
          <p14:tracePt t="126131" x="7478713" y="2574925"/>
          <p14:tracePt t="126142" x="7392988" y="2549525"/>
          <p14:tracePt t="126149" x="7342188" y="2532063"/>
          <p14:tracePt t="126153" x="7291388" y="2516188"/>
          <p14:tracePt t="126165" x="7258050" y="2506663"/>
          <p14:tracePt t="126169" x="7215188" y="2498725"/>
          <p14:tracePt t="126182" x="7172325" y="2498725"/>
          <p14:tracePt t="126193" x="7088188" y="2498725"/>
          <p14:tracePt t="126203" x="7045325" y="2498725"/>
          <p14:tracePt t="126209" x="6985000" y="2498725"/>
          <p14:tracePt t="126219" x="6926263" y="2498725"/>
          <p14:tracePt t="126231" x="6840538" y="2506663"/>
          <p14:tracePt t="126235" x="6764338" y="2532063"/>
          <p14:tracePt t="126243" x="6688138" y="2549525"/>
          <p14:tracePt t="126249" x="6602413" y="2557463"/>
          <p14:tracePt t="126259" x="6510338" y="2592388"/>
          <p14:tracePt t="126269" x="6424613" y="2625725"/>
          <p14:tracePt t="126275" x="6323013" y="2676525"/>
          <p14:tracePt t="126285" x="6229350" y="2711450"/>
          <p14:tracePt t="126292" x="6153150" y="2736850"/>
          <p14:tracePt t="126299" x="6092825" y="2778125"/>
          <p14:tracePt t="126309" x="6049963" y="2820988"/>
          <p14:tracePt t="126315" x="6034088" y="2838450"/>
          <p14:tracePt t="126326" x="6024563" y="2846388"/>
          <p14:tracePt t="126331" x="6008688" y="2863850"/>
          <p14:tracePt t="126342" x="5973763" y="2897188"/>
          <p14:tracePt t="126349" x="5965825" y="2922588"/>
          <p14:tracePt t="126355" x="5957888" y="2940050"/>
          <p14:tracePt t="126365" x="5932488" y="2982913"/>
          <p14:tracePt t="126371" x="5915025" y="2990850"/>
          <p14:tracePt t="126382" x="5905500" y="3000375"/>
          <p14:tracePt t="126392" x="5889625" y="3016250"/>
          <p14:tracePt t="126397" x="5864225" y="3025775"/>
          <p14:tracePt t="126405" x="5846763" y="3025775"/>
          <p14:tracePt t="126413" x="5795963" y="3025775"/>
          <p14:tracePt t="126421" x="5770563" y="3033713"/>
          <p14:tracePt t="126432" x="5761038" y="3033713"/>
          <p14:tracePt t="126435" x="5719763" y="3033713"/>
          <p14:tracePt t="126447" x="5676900" y="3033713"/>
          <p14:tracePt t="126451" x="5600700" y="3033713"/>
          <p14:tracePt t="126461" x="5540375" y="3033713"/>
          <p14:tracePt t="126471" x="5497513" y="3033713"/>
          <p14:tracePt t="126476" x="5472113" y="3033713"/>
          <p14:tracePt t="126487" x="5446713" y="3033713"/>
          <p14:tracePt t="126493" x="5438775" y="3033713"/>
          <p14:tracePt t="126577" x="5430838" y="3041650"/>
          <p14:tracePt t="126583" x="5430838" y="3051175"/>
          <p14:tracePt t="126593" x="5438775" y="3059113"/>
          <p14:tracePt t="126603" x="5481638" y="3067050"/>
          <p14:tracePt t="126609" x="5507038" y="3084513"/>
          <p14:tracePt t="126617" x="5565775" y="3101975"/>
          <p14:tracePt t="126626" x="5676900" y="3127375"/>
          <p14:tracePt t="126633" x="5821363" y="3160713"/>
          <p14:tracePt t="126643" x="5965825" y="3195638"/>
          <p14:tracePt t="126649" x="6143625" y="3238500"/>
          <p14:tracePt t="126659" x="6348413" y="3279775"/>
          <p14:tracePt t="126665" x="6551613" y="3297238"/>
          <p14:tracePt t="126675" x="6721475" y="3330575"/>
          <p14:tracePt t="126683" x="6865938" y="3373438"/>
          <p14:tracePt t="126687" x="6994525" y="3390900"/>
          <p14:tracePt t="126698" x="7070725" y="3408363"/>
          <p14:tracePt t="126703" x="7138988" y="3408363"/>
          <p14:tracePt t="126715" x="7146925" y="3408363"/>
          <p14:tracePt t="126825" x="7146925" y="3416300"/>
          <p14:tracePt t="126831" x="7121525" y="3416300"/>
          <p14:tracePt t="126842" x="7088188" y="3424238"/>
          <p14:tracePt t="126848" x="7061200" y="3441700"/>
          <p14:tracePt t="126859" x="7027863" y="3449638"/>
          <p14:tracePt t="126862" x="6985000" y="3459163"/>
          <p14:tracePt t="126871" x="6969125" y="3475038"/>
          <p14:tracePt t="126881" x="6959600" y="3475038"/>
          <p14:tracePt t="126887" x="6934200" y="3492500"/>
          <p14:tracePt t="126898" x="6926263" y="3492500"/>
          <p14:tracePt t="126912" x="6926263" y="3502025"/>
          <p14:tracePt t="126926" x="6926263" y="3517900"/>
          <p14:tracePt t="126935" x="6926263" y="3527425"/>
          <p14:tracePt t="126943" x="6926263" y="3543300"/>
          <p14:tracePt t="126947" x="6926263" y="3568700"/>
          <p14:tracePt t="126955" x="6934200" y="3586163"/>
          <p14:tracePt t="126965" x="6959600" y="3603625"/>
          <p14:tracePt t="126969" x="7002463" y="3654425"/>
          <p14:tracePt t="126982" x="7035800" y="3671888"/>
          <p14:tracePt t="126985" x="7061200" y="3679825"/>
          <p14:tracePt t="126996" x="7096125" y="3687763"/>
          <p14:tracePt t="127005" x="7138988" y="3697288"/>
          <p14:tracePt t="127009" x="7189788" y="3713163"/>
          <p14:tracePt t="127019" x="7265988" y="3722688"/>
          <p14:tracePt t="127026" x="7299325" y="3730625"/>
          <p14:tracePt t="127035" x="7342188" y="3738563"/>
          <p14:tracePt t="127048" x="7359650" y="3738563"/>
          <p14:tracePt t="127183" x="7350125" y="3738563"/>
          <p14:tracePt t="127193" x="7334250" y="3738563"/>
          <p14:tracePt t="127196" x="7316788" y="3738563"/>
          <p14:tracePt t="127209" x="7299325" y="3738563"/>
          <p14:tracePt t="127215" x="7265988" y="3738563"/>
          <p14:tracePt t="127233" x="7248525" y="3738563"/>
          <p14:tracePt t="127237" x="7240588" y="3738563"/>
          <p14:tracePt t="127248" x="7232650" y="3738563"/>
          <p14:tracePt t="127265" x="7223125" y="3738563"/>
          <p14:tracePt t="127276" x="7215188" y="3738563"/>
          <p14:tracePt t="127283" x="7205663" y="3738563"/>
          <p14:tracePt t="127292" x="7189788" y="3748088"/>
          <p14:tracePt t="127299" x="7164388" y="3756025"/>
          <p14:tracePt t="127303" x="7121525" y="3781425"/>
          <p14:tracePt t="127314" x="7096125" y="3798888"/>
          <p14:tracePt t="127325" x="7061200" y="3806825"/>
          <p14:tracePt t="127331" x="7035800" y="3816350"/>
          <p14:tracePt t="127343" x="6959600" y="3857625"/>
          <p14:tracePt t="127353" x="6934200" y="3867150"/>
          <p14:tracePt t="127364" x="6916738" y="3867150"/>
          <p14:tracePt t="127368" x="6883400" y="3875088"/>
          <p14:tracePt t="127381" x="6824663" y="3883025"/>
          <p14:tracePt t="127385" x="6746875" y="3900488"/>
          <p14:tracePt t="127396" x="6680200" y="3900488"/>
          <p14:tracePt t="127405" x="6594475" y="3908425"/>
          <p14:tracePt t="127409" x="6510338" y="3908425"/>
          <p14:tracePt t="127419" x="6450013" y="3917950"/>
          <p14:tracePt t="127425" x="6399213" y="3925888"/>
          <p14:tracePt t="127435" x="6365875" y="3935413"/>
          <p14:tracePt t="127469" x="6348413" y="3935413"/>
          <p14:tracePt t="127481" x="6330950" y="3935413"/>
          <p14:tracePt t="127485" x="6323013" y="3935413"/>
          <p14:tracePt t="127498" x="6305550" y="3943350"/>
          <p14:tracePt t="127505" x="6288088" y="3951288"/>
          <p14:tracePt t="127597" x="6280150" y="3951288"/>
          <p14:tracePt t="127609" x="6262688" y="3951288"/>
          <p14:tracePt t="127612" x="6237288" y="3960813"/>
          <p14:tracePt t="127621" x="6203950" y="3960813"/>
          <p14:tracePt t="127626" x="6186488" y="3960813"/>
          <p14:tracePt t="127635" x="6118225" y="3960813"/>
          <p14:tracePt t="127649" x="6059488" y="3960813"/>
          <p14:tracePt t="127651" x="5973763" y="3960813"/>
          <p14:tracePt t="127661" x="5915025" y="3960813"/>
          <p14:tracePt t="127667" x="5854700" y="3960813"/>
          <p14:tracePt t="127676" x="5813425" y="3960813"/>
          <p14:tracePt t="127687" x="5761038" y="3960813"/>
          <p14:tracePt t="127692" x="5735638" y="3960813"/>
          <p14:tracePt t="127701" x="5702300" y="3960813"/>
          <p14:tracePt t="127709" x="5676900" y="3960813"/>
          <p14:tracePt t="127757" x="5710238" y="3960813"/>
          <p14:tracePt t="127767" x="5745163" y="3960813"/>
          <p14:tracePt t="127775" x="5788025" y="3960813"/>
          <p14:tracePt t="127783" x="5864225" y="3968750"/>
          <p14:tracePt t="127787" x="5965825" y="3994150"/>
          <p14:tracePt t="127800" x="6067425" y="4011613"/>
          <p14:tracePt t="127809" x="6169025" y="4037013"/>
          <p14:tracePt t="127815" x="6254750" y="4062413"/>
          <p14:tracePt t="127841" x="6262688" y="4062413"/>
          <p14:tracePt t="127869" x="6254750" y="4062413"/>
          <p14:tracePt t="127877" x="6203950" y="4062413"/>
          <p14:tracePt t="127883" x="6118225" y="4062413"/>
          <p14:tracePt t="127892" x="6016625" y="4062413"/>
          <p14:tracePt t="127899" x="5880100" y="4062413"/>
          <p14:tracePt t="127909" x="5735638" y="4062413"/>
          <p14:tracePt t="127919" x="5608638" y="4027488"/>
          <p14:tracePt t="127926" x="5456238" y="3976688"/>
          <p14:tracePt t="127933" x="5327650" y="3943350"/>
          <p14:tracePt t="127942" x="5226050" y="3917950"/>
          <p14:tracePt t="127949" x="5149850" y="3875088"/>
          <p14:tracePt t="127959" x="5091113" y="3832225"/>
          <p14:tracePt t="127965" x="5073650" y="3824288"/>
          <p14:tracePt t="127976" x="5064125" y="3806825"/>
          <p14:tracePt t="127993" x="5064125" y="3798888"/>
          <p14:tracePt t="127999" x="5048250" y="3756025"/>
          <p14:tracePt t="128005" x="5048250" y="3748088"/>
          <p14:tracePt t="128016" x="5038725" y="3722688"/>
          <p14:tracePt t="128019" x="5038725" y="3697288"/>
          <p14:tracePt t="128041" x="5038725" y="3679825"/>
          <p14:tracePt t="128047" x="5038725" y="3646488"/>
          <p14:tracePt t="128055" x="5038725" y="3619500"/>
          <p14:tracePt t="128061" x="5064125" y="3560763"/>
          <p14:tracePt t="128071" x="5081588" y="3543300"/>
          <p14:tracePt t="128076" x="5106988" y="3527425"/>
          <p14:tracePt t="128087" x="5157788" y="3492500"/>
          <p14:tracePt t="128096" x="5167313" y="3484563"/>
          <p14:tracePt t="128101" x="5218113" y="3475038"/>
          <p14:tracePt t="128111" x="5260975" y="3441700"/>
          <p14:tracePt t="128117" x="5327650" y="3424238"/>
          <p14:tracePt t="128127" x="5387975" y="3416300"/>
          <p14:tracePt t="128137" x="5446713" y="3390900"/>
          <p14:tracePt t="128142" x="5507038" y="3382963"/>
          <p14:tracePt t="128151" x="5549900" y="3373438"/>
          <p14:tracePt t="128159" x="5626100" y="3373438"/>
          <p14:tracePt t="128167" x="5684838" y="3365500"/>
          <p14:tracePt t="128176" x="5735638" y="3365500"/>
          <p14:tracePt t="128181" x="5821363" y="3365500"/>
          <p14:tracePt t="128192" x="5897563" y="3365500"/>
          <p14:tracePt t="128198" x="5983288" y="3365500"/>
          <p14:tracePt t="128209" x="6042025" y="3365500"/>
          <p14:tracePt t="128217" x="6110288" y="3365500"/>
          <p14:tracePt t="128226" x="6186488" y="3365500"/>
          <p14:tracePt t="128233" x="6237288" y="3365500"/>
          <p14:tracePt t="128237" x="6313488" y="3365500"/>
          <p14:tracePt t="128248" x="6338888" y="3365500"/>
          <p14:tracePt t="128259" x="6356350" y="3365500"/>
          <p14:tracePt t="128267" x="6381750" y="3348038"/>
          <p14:tracePt t="128275" x="6391275" y="3340100"/>
          <p14:tracePt t="128303" x="6399213" y="3340100"/>
          <p14:tracePt t="128315" x="6399213" y="3330575"/>
          <p14:tracePt t="128317" x="6399213" y="3322638"/>
          <p14:tracePt t="128326" x="6399213" y="3314700"/>
          <p14:tracePt t="128337" x="6399213" y="3297238"/>
          <p14:tracePt t="128343" x="6399213" y="3289300"/>
          <p14:tracePt t="128353" x="6399213" y="3271838"/>
          <p14:tracePt t="128359" x="6407150" y="3246438"/>
          <p14:tracePt t="128369" x="6424613" y="3203575"/>
          <p14:tracePt t="128376" x="6432550" y="3186113"/>
          <p14:tracePt t="128383" x="6457950" y="3160713"/>
          <p14:tracePt t="128392" x="6492875" y="3135313"/>
          <p14:tracePt t="128399" x="6543675" y="3119438"/>
          <p14:tracePt t="128409" x="6602413" y="3101975"/>
          <p14:tracePt t="128415" x="6627813" y="3084513"/>
          <p14:tracePt t="128426" x="6670675" y="3067050"/>
          <p14:tracePt t="128435" x="6731000" y="3051175"/>
          <p14:tracePt t="128443" x="6815138" y="3051175"/>
          <p14:tracePt t="128449" x="6916738" y="3041650"/>
          <p14:tracePt t="128453" x="7019925" y="3033713"/>
          <p14:tracePt t="128465" x="7146925" y="3033713"/>
          <p14:tracePt t="128475" x="7283450" y="3033713"/>
          <p14:tracePt t="128481" x="7427913" y="3033713"/>
          <p14:tracePt t="128492" x="7554913" y="3033713"/>
          <p14:tracePt t="128498" x="7648575" y="3033713"/>
          <p14:tracePt t="128505" x="7724775" y="3025775"/>
          <p14:tracePt t="128515" x="7810500" y="3008313"/>
          <p14:tracePt t="128519" x="7851775" y="3008313"/>
          <p14:tracePt t="128531" x="7894638" y="3008313"/>
          <p14:tracePt t="128535" x="7912100" y="3000375"/>
          <p14:tracePt t="128555" x="7937500" y="3000375"/>
          <p14:tracePt t="128563" x="7962900" y="3000375"/>
          <p14:tracePt t="128575" x="8005763" y="3000375"/>
          <p14:tracePt t="128576" x="8039100" y="3000375"/>
          <p14:tracePt t="128587" x="8074025" y="3000375"/>
          <p14:tracePt t="128593" x="8107363" y="3000375"/>
          <p14:tracePt t="128603" x="8183563" y="3008313"/>
          <p14:tracePt t="128609" x="8251825" y="3016250"/>
          <p14:tracePt t="128617" x="8345488" y="3033713"/>
          <p14:tracePt t="128626" x="8429625" y="3059113"/>
          <p14:tracePt t="128633" x="8507413" y="3094038"/>
          <p14:tracePt t="128643" x="8583613" y="3135313"/>
          <p14:tracePt t="128649" x="8642350" y="3170238"/>
          <p14:tracePt t="128659" x="8718550" y="3195638"/>
          <p14:tracePt t="128669" x="8769350" y="3228975"/>
          <p14:tracePt t="128675" x="8812213" y="3254375"/>
          <p14:tracePt t="128685" x="8821738" y="3271838"/>
          <p14:tracePt t="128695" x="8829675" y="3279775"/>
          <p14:tracePt t="128715" x="8829675" y="3289300"/>
          <p14:tracePt t="128719" x="8829675" y="3297238"/>
          <p14:tracePt t="128731" x="8829675" y="3305175"/>
          <p14:tracePt t="128742" x="8829675" y="3314700"/>
          <p14:tracePt t="128745" x="8829675" y="3322638"/>
          <p14:tracePt t="128769" x="8829675" y="3330575"/>
          <p14:tracePt t="128775" x="8829675" y="3340100"/>
          <p14:tracePt t="128785" x="8829675" y="3348038"/>
          <p14:tracePt t="128798" x="8829675" y="3355975"/>
          <p14:tracePt t="128811" x="8829675" y="3373438"/>
          <p14:tracePt t="128826" x="8812213" y="3373438"/>
          <p14:tracePt t="128837" x="8778875" y="3373438"/>
          <p14:tracePt t="128848" x="8753475" y="3373438"/>
          <p14:tracePt t="128851" x="8718550" y="3373438"/>
          <p14:tracePt t="128860" x="8651875" y="3373438"/>
          <p14:tracePt t="128867" x="8523288" y="3373438"/>
          <p14:tracePt t="128876" x="8345488" y="3355975"/>
          <p14:tracePt t="128887" x="8089900" y="3289300"/>
          <p14:tracePt t="128893" x="7810500" y="3238500"/>
          <p14:tracePt t="128903" x="7478713" y="3186113"/>
          <p14:tracePt t="128909" x="7197725" y="3135313"/>
          <p14:tracePt t="128919" x="7027863" y="3101975"/>
          <p14:tracePt t="128926" x="6858000" y="3059113"/>
          <p14:tracePt t="128933" x="6721475" y="3025775"/>
          <p14:tracePt t="128943" x="6611938" y="2974975"/>
          <p14:tracePt t="128949" x="6475413" y="2940050"/>
          <p14:tracePt t="128959" x="6391275" y="2922588"/>
          <p14:tracePt t="128965" x="6330950" y="2889250"/>
          <p14:tracePt t="128976" x="6237288" y="2863850"/>
          <p14:tracePt t="128983" x="6169025" y="2846388"/>
          <p14:tracePt t="128993" x="6076950" y="2813050"/>
          <p14:tracePt t="128999" x="5965825" y="2787650"/>
          <p14:tracePt t="129005" x="5864225" y="2778125"/>
          <p14:tracePt t="129015" x="5761038" y="2770188"/>
          <p14:tracePt t="129025" x="5676900" y="2770188"/>
          <p14:tracePt t="129032" x="5575300" y="2770188"/>
          <p14:tracePt t="129042" x="5507038" y="2770188"/>
          <p14:tracePt t="129047" x="5421313" y="2770188"/>
          <p14:tracePt t="129055" x="5319713" y="2770188"/>
          <p14:tracePt t="129065" x="5235575" y="2770188"/>
          <p14:tracePt t="129069" x="5157788" y="2787650"/>
          <p14:tracePt t="129081" x="5081588" y="2820988"/>
          <p14:tracePt t="129085" x="5022850" y="2855913"/>
          <p14:tracePt t="129098" x="4962525" y="2871788"/>
          <p14:tracePt t="129105" x="4929188" y="2914650"/>
          <p14:tracePt t="129109" x="4894263" y="2949575"/>
          <p14:tracePt t="129121" x="4860925" y="3000375"/>
          <p14:tracePt t="129125" x="4835525" y="3051175"/>
          <p14:tracePt t="129135" x="4810125" y="3127375"/>
          <p14:tracePt t="129146" x="4802188" y="3170238"/>
          <p14:tracePt t="129151" x="4784725" y="3246438"/>
          <p14:tracePt t="129161" x="4775200" y="3305175"/>
          <p14:tracePt t="129167" x="4775200" y="3373438"/>
          <p14:tracePt t="129176" x="4775200" y="3449638"/>
          <p14:tracePt t="129187" x="4775200" y="3492500"/>
          <p14:tracePt t="129192" x="4818063" y="3568700"/>
          <p14:tracePt t="129203" x="4894263" y="3654425"/>
          <p14:tracePt t="129209" x="4987925" y="3705225"/>
          <p14:tracePt t="129217" x="5124450" y="3781425"/>
          <p14:tracePt t="129225" x="5276850" y="3832225"/>
          <p14:tracePt t="129233" x="5456238" y="3900488"/>
          <p14:tracePt t="129237" x="5600700" y="3935413"/>
          <p14:tracePt t="129248" x="5727700" y="3951288"/>
          <p14:tracePt t="129259" x="5872163" y="3960813"/>
          <p14:tracePt t="129265" x="6008688" y="3960813"/>
          <p14:tracePt t="129276" x="6118225" y="3960813"/>
          <p14:tracePt t="129281" x="6237288" y="3960813"/>
          <p14:tracePt t="129292" x="6338888" y="3935413"/>
          <p14:tracePt t="129297" x="6424613" y="3892550"/>
          <p14:tracePt t="129305" x="6518275" y="3849688"/>
          <p14:tracePt t="129315" x="6619875" y="3798888"/>
          <p14:tracePt t="129319" x="6756400" y="3722688"/>
          <p14:tracePt t="129331" x="6858000" y="3671888"/>
          <p14:tracePt t="129335" x="6969125" y="3619500"/>
          <p14:tracePt t="129347" x="7070725" y="3578225"/>
          <p14:tracePt t="129355" x="7189788" y="3527425"/>
          <p14:tracePt t="129362" x="7273925" y="3484563"/>
          <p14:tracePt t="129371" x="7334250" y="3467100"/>
          <p14:tracePt t="129375" x="7402513" y="3433763"/>
          <p14:tracePt t="129385" x="7453313" y="3398838"/>
          <p14:tracePt t="129394" x="7486650" y="3373438"/>
          <p14:tracePt t="129401" x="7504113" y="3355975"/>
          <p14:tracePt t="129411" x="7529513" y="3330575"/>
          <p14:tracePt t="129415" x="7546975" y="3297238"/>
          <p14:tracePt t="129426" x="7562850" y="3263900"/>
          <p14:tracePt t="129435" x="7580313" y="3246438"/>
          <p14:tracePt t="129443" x="7588250" y="3228975"/>
          <p14:tracePt t="129451" x="7613650" y="3203575"/>
          <p14:tracePt t="129459" x="7631113" y="3170238"/>
          <p14:tracePt t="129467" x="7648575" y="3127375"/>
          <p14:tracePt t="129476" x="7681913" y="3094038"/>
          <p14:tracePt t="129481" x="7691438" y="3076575"/>
          <p14:tracePt t="129492" x="7707313" y="3059113"/>
          <p14:tracePt t="129496" x="7732713" y="3033713"/>
          <p14:tracePt t="129509" x="7775575" y="3000375"/>
          <p14:tracePt t="129517" x="7810500" y="2974975"/>
          <p14:tracePt t="129521" x="7835900" y="2965450"/>
          <p14:tracePt t="129532" x="7861300" y="2957513"/>
          <p14:tracePt t="129537" x="7894638" y="2949575"/>
          <p14:tracePt t="129548" x="7920038" y="2949575"/>
          <p14:tracePt t="129559" x="7937500" y="2949575"/>
          <p14:tracePt t="129565" x="7954963" y="2949575"/>
          <p14:tracePt t="129576" x="7962900" y="2949575"/>
          <p14:tracePt t="129583" x="7980363" y="2949575"/>
          <p14:tracePt t="129587" x="8021638" y="3000375"/>
          <p14:tracePt t="129598" x="8039100" y="3033713"/>
          <p14:tracePt t="129602" x="8056563" y="3067050"/>
          <p14:tracePt t="129615" x="8074025" y="3101975"/>
          <p14:tracePt t="129626" x="8081963" y="3144838"/>
          <p14:tracePt t="129626" x="8081963" y="3178175"/>
          <p14:tracePt t="129637" x="8081963" y="3211513"/>
          <p14:tracePt t="129643" x="8081963" y="3263900"/>
          <p14:tracePt t="129653" x="8081963" y="3297238"/>
          <p14:tracePt t="129659" x="8081963" y="3330575"/>
          <p14:tracePt t="129669" x="8081963" y="3348038"/>
          <p14:tracePt t="129680" x="8081963" y="3382963"/>
          <p14:tracePt t="129682" x="8056563" y="3424238"/>
          <p14:tracePt t="129693" x="8013700" y="3459163"/>
          <p14:tracePt t="129699" x="7988300" y="3475038"/>
          <p14:tracePt t="129709" x="7962900" y="3484563"/>
          <p14:tracePt t="129719" x="7927975" y="3492500"/>
          <p14:tracePt t="129726" x="7894638" y="3492500"/>
          <p14:tracePt t="129735" x="7851775" y="3492500"/>
          <p14:tracePt t="129742" x="7810500" y="3492500"/>
          <p14:tracePt t="129749" x="7724775" y="3492500"/>
          <p14:tracePt t="129759" x="7639050" y="3492500"/>
          <p14:tracePt t="129765" x="7529513" y="3492500"/>
          <p14:tracePt t="129776" x="7402513" y="3492500"/>
          <p14:tracePt t="129780" x="7273925" y="3475038"/>
          <p14:tracePt t="129792" x="7154863" y="3449638"/>
          <p14:tracePt t="129799" x="7045325" y="3441700"/>
          <p14:tracePt t="129805" x="6977063" y="3424238"/>
          <p14:tracePt t="129816" x="6934200" y="3398838"/>
          <p14:tracePt t="129821" x="6883400" y="3390900"/>
          <p14:tracePt t="129831" x="6875463" y="3390900"/>
          <p14:tracePt t="129895" x="6865938" y="3390900"/>
          <p14:tracePt t="129914" x="6865938" y="3408363"/>
          <p14:tracePt t="129916" x="6865938" y="3424238"/>
          <p14:tracePt t="129926" x="6865938" y="3449638"/>
          <p14:tracePt t="129935" x="6875463" y="3484563"/>
          <p14:tracePt t="129943" x="6926263" y="3535363"/>
          <p14:tracePt t="129951" x="6977063" y="3586163"/>
          <p14:tracePt t="129959" x="7061200" y="3654425"/>
          <p14:tracePt t="129967" x="7197725" y="3738563"/>
          <p14:tracePt t="129976" x="7316788" y="3798888"/>
          <p14:tracePt t="129981" x="7469188" y="3875088"/>
          <p14:tracePt t="129992" x="7623175" y="3925888"/>
          <p14:tracePt t="129998" x="7750175" y="3986213"/>
          <p14:tracePt t="130009" x="7877175" y="4037013"/>
          <p14:tracePt t="130017" x="7996238" y="4070350"/>
          <p14:tracePt t="130021" x="8056563" y="4105275"/>
          <p14:tracePt t="130031" x="8107363" y="4121150"/>
          <p14:tracePt t="130037" x="8115300" y="4121150"/>
          <p14:tracePt t="130048" x="8124825" y="4130675"/>
          <p14:tracePt t="130059" x="8150225" y="4146550"/>
          <p14:tracePt t="130075" x="8166100" y="4164013"/>
          <p14:tracePt t="130076" x="8175625" y="4164013"/>
          <p14:tracePt t="130087" x="8183563" y="4164013"/>
          <p14:tracePt t="130098" x="8191500" y="4171950"/>
          <p14:tracePt t="130103" x="8201025" y="4171950"/>
          <p14:tracePt t="130133" x="8208963" y="4181475"/>
          <p14:tracePt t="130148" x="8208963" y="4197350"/>
          <p14:tracePt t="130159" x="8208963" y="4206875"/>
          <p14:tracePt t="130169" x="8208963" y="4224338"/>
          <p14:tracePt t="130176" x="8208963" y="4249738"/>
          <p14:tracePt t="130183" x="8208963" y="4265613"/>
          <p14:tracePt t="130192" x="8208963" y="4325938"/>
          <p14:tracePt t="130199" x="8208963" y="4333875"/>
          <p14:tracePt t="130209" x="8208963" y="4376738"/>
          <p14:tracePt t="130215" x="8208963" y="4435475"/>
          <p14:tracePt t="130226" x="8208963" y="4513263"/>
          <p14:tracePt t="130230" x="8208963" y="4597400"/>
          <p14:tracePt t="130242" x="8208963" y="4683125"/>
          <p14:tracePt t="130249" x="8208963" y="4775200"/>
          <p14:tracePt t="130253" x="8208963" y="4852988"/>
          <p14:tracePt t="130265" x="8208963" y="4937125"/>
          <p14:tracePt t="130269" x="8208963" y="5005388"/>
          <p14:tracePt t="130281" x="8208963" y="5073650"/>
          <p14:tracePt t="130293" x="8208963" y="5208588"/>
          <p14:tracePt t="130303" x="8208963" y="5251450"/>
          <p14:tracePt t="130309" x="8208963" y="5311775"/>
          <p14:tracePt t="130319" x="8201025" y="5353050"/>
          <p14:tracePt t="130331" x="8201025" y="5387975"/>
          <p14:tracePt t="130335" x="8191500" y="5421313"/>
          <p14:tracePt t="130346" x="8183563" y="5456238"/>
          <p14:tracePt t="130349" x="8183563" y="5481638"/>
          <p14:tracePt t="130359" x="8175625" y="5497513"/>
          <p14:tracePt t="130369" x="8175625" y="5507038"/>
          <p14:tracePt t="130375" x="8175625" y="5514975"/>
          <p14:tracePt t="130392" x="8175625" y="5524500"/>
          <p14:tracePt t="130415" x="8166100" y="5540375"/>
          <p14:tracePt t="130677" x="8140700" y="5540375"/>
          <p14:tracePt t="130687" x="8124825" y="5540375"/>
          <p14:tracePt t="130693" x="8099425" y="5540375"/>
          <p14:tracePt t="130703" x="8064500" y="5540375"/>
          <p14:tracePt t="130709" x="8031163" y="5540375"/>
          <p14:tracePt t="130719" x="8013700" y="5540375"/>
          <p14:tracePt t="130731" x="7954963" y="5540375"/>
          <p14:tracePt t="130733" x="7869238" y="5532438"/>
          <p14:tracePt t="130743" x="7783513" y="5524500"/>
          <p14:tracePt t="130749" x="7699375" y="5497513"/>
          <p14:tracePt t="130759" x="7597775" y="5481638"/>
          <p14:tracePt t="130767" x="7521575" y="5472113"/>
          <p14:tracePt t="130776" x="7461250" y="5456238"/>
          <p14:tracePt t="130783" x="7418388" y="5446713"/>
          <p14:tracePt t="130792" x="7402513" y="5438775"/>
          <p14:tracePt t="130853" x="7392988" y="5430838"/>
          <p14:tracePt t="130860" x="7392988" y="5405438"/>
          <p14:tracePt t="130869" x="7402513" y="5370513"/>
          <p14:tracePt t="130876" x="7410450" y="5370513"/>
          <p14:tracePt t="130885" x="7427913" y="5353050"/>
          <p14:tracePt t="130898" x="7443788" y="5327650"/>
          <p14:tracePt t="130899" x="7469188" y="5302250"/>
          <p14:tracePt t="130909" x="7486650" y="5302250"/>
          <p14:tracePt t="130919" x="7504113" y="5286375"/>
          <p14:tracePt t="130925" x="7504113" y="5276850"/>
          <p14:tracePt t="130935" x="7529513" y="5260975"/>
          <p14:tracePt t="130946" x="7537450" y="5260975"/>
          <p14:tracePt t="130955" x="7554913" y="5251450"/>
          <p14:tracePt t="130959" x="7562850" y="5251450"/>
          <p14:tracePt t="130992" x="7588250" y="5243513"/>
          <p14:tracePt t="130997" x="7588250" y="5226050"/>
          <p14:tracePt t="131001" x="7605713" y="5226050"/>
          <p14:tracePt t="131011" x="7623175" y="5218113"/>
          <p14:tracePt t="131021" x="7631113" y="5208588"/>
          <p14:tracePt t="131025" x="7656513" y="5200650"/>
          <p14:tracePt t="131035" x="7673975" y="5200650"/>
          <p14:tracePt t="131042" x="7681913" y="5183188"/>
          <p14:tracePt t="131051" x="7691438" y="5183188"/>
          <p14:tracePt t="131061" x="7707313" y="5183188"/>
          <p14:tracePt t="131067" x="7750175" y="5157788"/>
          <p14:tracePt t="131076" x="7775575" y="5149850"/>
          <p14:tracePt t="131081" x="7783513" y="5149850"/>
          <p14:tracePt t="131093" x="7810500" y="5149850"/>
          <p14:tracePt t="131101" x="7818438" y="5149850"/>
          <p14:tracePt t="131105" x="7843838" y="5149850"/>
          <p14:tracePt t="131117" x="7851775" y="5149850"/>
          <p14:tracePt t="131121" x="7869238" y="5149850"/>
          <p14:tracePt t="131131" x="7886700" y="5149850"/>
          <p14:tracePt t="131142" x="7920038" y="5157788"/>
          <p14:tracePt t="131148" x="7927975" y="5167313"/>
          <p14:tracePt t="131159" x="7945438" y="5192713"/>
          <p14:tracePt t="131160" x="7954963" y="5226050"/>
          <p14:tracePt t="131171" x="7996238" y="5276850"/>
          <p14:tracePt t="131182" x="8031163" y="5353050"/>
          <p14:tracePt t="131187" x="8056563" y="5413375"/>
          <p14:tracePt t="131198" x="8074025" y="5421313"/>
          <p14:tracePt t="131201" x="8074025" y="5438775"/>
          <p14:tracePt t="131309" x="8074025" y="5446713"/>
          <p14:tracePt t="131339" x="8056563" y="5446713"/>
          <p14:tracePt t="131359" x="8047038" y="5446713"/>
          <p14:tracePt t="131365" x="8021638" y="5446713"/>
          <p14:tracePt t="131375" x="7996238" y="5446713"/>
          <p14:tracePt t="131380" x="7988300" y="5446713"/>
          <p14:tracePt t="131392" x="7970838" y="5446713"/>
          <p14:tracePt t="131399" x="7962900" y="5446713"/>
          <p14:tracePt t="131403" x="7954963" y="5446713"/>
          <p14:tracePt t="131509" x="7970838" y="5446713"/>
          <p14:tracePt t="131515" x="7988300" y="5446713"/>
          <p14:tracePt t="131525" x="7996238" y="5446713"/>
          <p14:tracePt t="131535" x="8021638" y="5446713"/>
          <p14:tracePt t="131542" x="8064500" y="5446713"/>
          <p14:tracePt t="131551" x="8089900" y="5446713"/>
          <p14:tracePt t="131555" x="8115300" y="5446713"/>
          <p14:tracePt t="131565" x="8140700" y="5446713"/>
          <p14:tracePt t="131576" x="8158163" y="5446713"/>
          <p14:tracePt t="131585" x="8166100" y="5446713"/>
          <p14:tracePt t="131657" x="8140700" y="5446713"/>
          <p14:tracePt t="131662" x="8099425" y="5446713"/>
          <p14:tracePt t="131671" x="8081963" y="5446713"/>
          <p14:tracePt t="131681" x="8013700" y="5446713"/>
          <p14:tracePt t="131685" x="7954963" y="5446713"/>
          <p14:tracePt t="131694" x="7851775" y="5464175"/>
          <p14:tracePt t="131701" x="7724775" y="5472113"/>
          <p14:tracePt t="131711" x="7613650" y="5472113"/>
          <p14:tracePt t="131721" x="7512050" y="5472113"/>
          <p14:tracePt t="131726" x="7418388" y="5472113"/>
          <p14:tracePt t="131737" x="7342188" y="5472113"/>
          <p14:tracePt t="131742" x="7273925" y="5472113"/>
          <p14:tracePt t="131750" x="7232650" y="5472113"/>
          <p14:tracePt t="131765" x="7189788" y="5472113"/>
          <p14:tracePt t="131767" x="7180263" y="5472113"/>
          <p14:tracePt t="131782" x="7172325" y="5472113"/>
          <p14:tracePt t="131885" x="7189788" y="5472113"/>
          <p14:tracePt t="131891" x="7205663" y="5472113"/>
          <p14:tracePt t="131899" x="7248525" y="5472113"/>
          <p14:tracePt t="131905" x="7283450" y="5472113"/>
          <p14:tracePt t="131915" x="7316788" y="5472113"/>
          <p14:tracePt t="131926" x="7359650" y="5472113"/>
          <p14:tracePt t="131931" x="7402513" y="5472113"/>
          <p14:tracePt t="131942" x="7418388" y="5472113"/>
          <p14:tracePt t="131947" x="7427913" y="5472113"/>
          <p14:tracePt t="131955" x="7435850" y="5472113"/>
          <p14:tracePt t="132031" x="7427913" y="5472113"/>
          <p14:tracePt t="132042" x="7392988" y="5472113"/>
          <p14:tracePt t="132046" x="7350125" y="5472113"/>
          <p14:tracePt t="132055" x="7273925" y="5472113"/>
          <p14:tracePt t="132063" x="7189788" y="5472113"/>
          <p14:tracePt t="132071" x="7104063" y="5472113"/>
          <p14:tracePt t="132081" x="7035800" y="5472113"/>
          <p14:tracePt t="132085" x="6977063" y="5472113"/>
          <p14:tracePt t="132096" x="6959600" y="5472113"/>
          <p14:tracePt t="132101" x="6943725" y="5472113"/>
          <p14:tracePt t="132161" x="6943725" y="5464175"/>
          <p14:tracePt t="132167" x="6951663" y="5456238"/>
          <p14:tracePt t="132176" x="6977063" y="5456238"/>
          <p14:tracePt t="132182" x="7035800" y="5446713"/>
          <p14:tracePt t="132193" x="7045325" y="5438775"/>
          <p14:tracePt t="132201" x="7096125" y="5430838"/>
          <p14:tracePt t="132209" x="7154863" y="5405438"/>
          <p14:tracePt t="132217" x="7197725" y="5387975"/>
          <p14:tracePt t="132221" x="7248525" y="5370513"/>
          <p14:tracePt t="132233" x="7299325" y="5353050"/>
          <p14:tracePt t="132243" x="7308850" y="5353050"/>
          <p14:tracePt t="132333" x="7299325" y="5353050"/>
          <p14:tracePt t="132341" x="7273925" y="5353050"/>
          <p14:tracePt t="132349" x="7248525" y="5353050"/>
          <p14:tracePt t="132359" x="7223125" y="5353050"/>
          <p14:tracePt t="132365" x="7215188" y="5353050"/>
          <p14:tracePt t="132375" x="7180263" y="5353050"/>
          <p14:tracePt t="132381" x="7164388" y="5353050"/>
          <p14:tracePt t="132453" x="7172325" y="5353050"/>
          <p14:tracePt t="132459" x="7189788" y="5353050"/>
          <p14:tracePt t="132469" x="7197725" y="5353050"/>
          <p14:tracePt t="132481" x="7223125" y="5353050"/>
          <p14:tracePt t="132485" x="7258050" y="5353050"/>
          <p14:tracePt t="132497" x="7273925" y="5353050"/>
          <p14:tracePt t="132499" x="7316788" y="5353050"/>
          <p14:tracePt t="132509" x="7350125" y="5353050"/>
          <p14:tracePt t="132519" x="7385050" y="5353050"/>
          <p14:tracePt t="132525" x="7435850" y="5353050"/>
          <p14:tracePt t="132535" x="7453313" y="5353050"/>
          <p14:tracePt t="132542" x="7469188" y="5353050"/>
          <p14:tracePt t="132549" x="7478713" y="5353050"/>
          <p14:tracePt t="132559" x="7504113" y="5353050"/>
          <p14:tracePt t="132567" x="7521575" y="5353050"/>
          <p14:tracePt t="132576" x="7554913" y="5353050"/>
          <p14:tracePt t="132581" x="7572375" y="5353050"/>
          <p14:tracePt t="132593" x="7588250" y="5353050"/>
          <p14:tracePt t="132599" x="7597775" y="5353050"/>
          <p14:tracePt t="132611" x="7605713" y="5353050"/>
          <p14:tracePt t="132753" x="7605713" y="5362575"/>
          <p14:tracePt t="132767" x="7613650" y="5362575"/>
          <p14:tracePt t="132775" x="7639050" y="5362575"/>
          <p14:tracePt t="132785" x="7673975" y="5362575"/>
          <p14:tracePt t="132797" x="7724775" y="5353050"/>
          <p14:tracePt t="132798" x="7742238" y="5345113"/>
          <p14:tracePt t="132809" x="7767638" y="5345113"/>
          <p14:tracePt t="132815" x="7800975" y="5345113"/>
          <p14:tracePt t="132826" x="7826375" y="5345113"/>
          <p14:tracePt t="132842" x="7835900" y="5345113"/>
          <p14:tracePt t="132851" x="7843838" y="5345113"/>
          <p14:tracePt t="132865" x="7851775" y="5345113"/>
          <p14:tracePt t="133259" x="7869238" y="5345113"/>
          <p14:tracePt t="133269" x="7886700" y="5337175"/>
          <p14:tracePt t="133280" x="7920038" y="5337175"/>
          <p14:tracePt t="133284" x="7980363" y="5327650"/>
          <p14:tracePt t="133297" x="8039100" y="5319713"/>
          <p14:tracePt t="133299" x="8107363" y="5319713"/>
          <p14:tracePt t="133309" x="8175625" y="5319713"/>
          <p14:tracePt t="133319" x="8251825" y="5294313"/>
          <p14:tracePt t="133326" x="8328025" y="5286375"/>
          <p14:tracePt t="133335" x="8388350" y="5286375"/>
          <p14:tracePt t="133342" x="8439150" y="5286375"/>
          <p14:tracePt t="133349" x="8472488" y="5276850"/>
          <p14:tracePt t="133359" x="8480425" y="5276850"/>
          <p14:tracePt t="133366" x="8489950" y="5276850"/>
          <p14:tracePt t="133996" x="8515350" y="5268913"/>
          <p14:tracePt t="134005" x="8566150" y="5268913"/>
          <p14:tracePt t="134014" x="8599488" y="5268913"/>
          <p14:tracePt t="134021" x="8624888" y="5268913"/>
          <p14:tracePt t="134025" x="8642350" y="5268913"/>
          <p14:tracePt t="134131" x="8651875" y="5268913"/>
          <p14:tracePt t="134873" x="8651875" y="5260975"/>
          <p14:tracePt t="134884" x="8651875" y="5235575"/>
          <p14:tracePt t="134887" x="8642350" y="5183188"/>
          <p14:tracePt t="134899" x="8599488" y="5141913"/>
          <p14:tracePt t="134903" x="8558213" y="5081588"/>
          <p14:tracePt t="134915" x="8507413" y="5030788"/>
          <p14:tracePt t="134926" x="8455025" y="4997450"/>
          <p14:tracePt t="134932" x="8421688" y="4972050"/>
          <p14:tracePt t="134943" x="8335963" y="4919663"/>
          <p14:tracePt t="134953" x="8285163" y="4903788"/>
          <p14:tracePt t="134966" x="8243888" y="4894263"/>
          <p14:tracePt t="134969" x="8191500" y="4878388"/>
          <p14:tracePt t="134981" x="8107363" y="4852988"/>
          <p14:tracePt t="134982" x="8031163" y="4843463"/>
          <p14:tracePt t="134994" x="7970838" y="4835525"/>
          <p14:tracePt t="135005" x="7912100" y="4827588"/>
          <p14:tracePt t="135009" x="7869238" y="4802188"/>
          <p14:tracePt t="135019" x="7818438" y="4792663"/>
          <p14:tracePt t="135026" x="7783513" y="4792663"/>
          <p14:tracePt t="135033" x="7775575" y="4784725"/>
          <p14:tracePt t="135131" x="7775575" y="4775200"/>
          <p14:tracePt t="135142" x="7775575" y="4767263"/>
          <p14:tracePt t="135151" x="7810500" y="4741863"/>
          <p14:tracePt t="135155" x="7861300" y="4724400"/>
          <p14:tracePt t="135165" x="7902575" y="4708525"/>
          <p14:tracePt t="135171" x="7954963" y="4665663"/>
          <p14:tracePt t="135181" x="7996238" y="4640263"/>
          <p14:tracePt t="135192" x="8021638" y="4622800"/>
          <p14:tracePt t="135195" x="8047038" y="4589463"/>
          <p14:tracePt t="135205" x="8056563" y="4579938"/>
          <p14:tracePt t="135210" x="8064500" y="4564063"/>
          <p14:tracePt t="135221" x="8074025" y="4554538"/>
          <p14:tracePt t="135232" x="8081963" y="4529138"/>
          <p14:tracePt t="135235" x="8081963" y="4521200"/>
          <p14:tracePt t="135244" x="8081963" y="4513263"/>
          <p14:tracePt t="135255" x="8081963" y="4495800"/>
          <p14:tracePt t="135261" x="8081963" y="4486275"/>
          <p14:tracePt t="135271" x="8081963" y="4452938"/>
          <p14:tracePt t="135276" x="8081963" y="4427538"/>
          <p14:tracePt t="135287" x="8064500" y="4402138"/>
          <p14:tracePt t="135298" x="8031163" y="4368800"/>
          <p14:tracePt t="135301" x="7962900" y="4325938"/>
          <p14:tracePt t="135311" x="7927975" y="4300538"/>
          <p14:tracePt t="135317" x="7902575" y="4291013"/>
          <p14:tracePt t="135326" x="7861300" y="4265613"/>
          <p14:tracePt t="135337" x="7783513" y="4232275"/>
          <p14:tracePt t="135342" x="7707313" y="4206875"/>
          <p14:tracePt t="135350" x="7631113" y="4189413"/>
          <p14:tracePt t="135359" x="7572375" y="4164013"/>
          <p14:tracePt t="135367" x="7529513" y="4156075"/>
          <p14:tracePt t="135376" x="7504113" y="4146550"/>
          <p14:tracePt t="135383" x="7486650" y="4146550"/>
          <p14:tracePt t="135393" x="7478713" y="4146550"/>
          <p14:tracePt t="135399" x="7427913" y="4164013"/>
          <p14:tracePt t="135409" x="7402513" y="4197350"/>
          <p14:tracePt t="135417" x="7392988" y="4214813"/>
          <p14:tracePt t="135426" x="7385050" y="4265613"/>
          <p14:tracePt t="135433" x="7377113" y="4341813"/>
          <p14:tracePt t="135437" x="7367588" y="4410075"/>
          <p14:tracePt t="135449" x="7367588" y="4495800"/>
          <p14:tracePt t="135459" x="7367588" y="4579938"/>
          <p14:tracePt t="135465" x="7367588" y="4665663"/>
          <p14:tracePt t="135476" x="7367588" y="4759325"/>
          <p14:tracePt t="135481" x="7402513" y="4818063"/>
          <p14:tracePt t="135492" x="7453313" y="4843463"/>
          <p14:tracePt t="135499" x="7512050" y="4894263"/>
          <p14:tracePt t="135503" x="7562850" y="4911725"/>
          <p14:tracePt t="135515" x="7639050" y="4929188"/>
          <p14:tracePt t="135519" x="7681913" y="4937125"/>
          <p14:tracePt t="135532" x="7724775" y="4946650"/>
          <p14:tracePt t="135543" x="7742238" y="4946650"/>
          <p14:tracePt t="135605" x="7742238" y="4954588"/>
          <p14:tracePt t="135615" x="7732713" y="4962525"/>
          <p14:tracePt t="135625" x="7707313" y="4962525"/>
          <p14:tracePt t="135630" x="7673975" y="4979988"/>
          <p14:tracePt t="135642" x="7631113" y="5005388"/>
          <p14:tracePt t="135648" x="7554913" y="5038725"/>
          <p14:tracePt t="135655" x="7469188" y="5073650"/>
          <p14:tracePt t="135665" x="7367588" y="5106988"/>
          <p14:tracePt t="135669" x="7240588" y="5141913"/>
          <p14:tracePt t="135681" x="7096125" y="5167313"/>
          <p14:tracePt t="135685" x="6951663" y="5192713"/>
          <p14:tracePt t="135696" x="6824663" y="5200650"/>
          <p14:tracePt t="135705" x="6696075" y="5208588"/>
          <p14:tracePt t="135714" x="6569075" y="5235575"/>
          <p14:tracePt t="135721" x="6483350" y="5243513"/>
          <p14:tracePt t="135725" x="6399213" y="5243513"/>
          <p14:tracePt t="135735" x="6323013" y="5260975"/>
          <p14:tracePt t="135745" x="6280150" y="5260975"/>
          <p14:tracePt t="135751" x="6237288" y="5260975"/>
          <p14:tracePt t="135761" x="6211888" y="5260975"/>
          <p14:tracePt t="135765" x="6178550" y="5260975"/>
          <p14:tracePt t="135776" x="6161088" y="5260975"/>
          <p14:tracePt t="135785" x="6143625" y="5260975"/>
          <p14:tracePt t="135793" x="6127750" y="5260975"/>
          <p14:tracePt t="135801" x="6118225" y="5260975"/>
          <p14:tracePt t="135809" x="6084888" y="5260975"/>
          <p14:tracePt t="135817" x="6059488" y="5260975"/>
          <p14:tracePt t="135827" x="6042025" y="5260975"/>
          <p14:tracePt t="135831" x="6016625" y="5260975"/>
          <p14:tracePt t="135845" x="5965825" y="5260975"/>
          <p14:tracePt t="135848" x="5932488" y="5260975"/>
          <p14:tracePt t="135859" x="5897563" y="5260975"/>
          <p14:tracePt t="135867" x="5846763" y="5260975"/>
          <p14:tracePt t="135871" x="5745163" y="5260975"/>
          <p14:tracePt t="135881" x="5634038" y="5260975"/>
          <p14:tracePt t="135887" x="5524500" y="5260975"/>
          <p14:tracePt t="135898" x="5421313" y="5260975"/>
          <p14:tracePt t="135909" x="5319713" y="5251450"/>
          <p14:tracePt t="135915" x="5208588" y="5251450"/>
          <p14:tracePt t="135926" x="5132388" y="5243513"/>
          <p14:tracePt t="135926" x="5073650" y="5235575"/>
          <p14:tracePt t="135937" x="5038725" y="5226050"/>
          <p14:tracePt t="136189" x="5048250" y="5226050"/>
          <p14:tracePt t="136195" x="5064125" y="5226050"/>
          <p14:tracePt t="136209" x="5081588" y="5226050"/>
          <p14:tracePt t="136219" x="5091113" y="5226050"/>
          <p14:tracePt t="136232" x="5099050" y="5226050"/>
          <p14:tracePt t="136235" x="5106988" y="5218113"/>
          <p14:tracePt t="136246" x="5116513" y="5218113"/>
          <p14:tracePt t="136249" x="5124450" y="5218113"/>
          <p14:tracePt t="136259" x="5141913" y="5218113"/>
          <p14:tracePt t="136269" x="5149850" y="5218113"/>
          <p14:tracePt t="136275" x="5167313" y="5208588"/>
          <p14:tracePt t="136285" x="5183188" y="5208588"/>
          <p14:tracePt t="136293" x="5192713" y="5208588"/>
          <p14:tracePt t="136301" x="5208588" y="5208588"/>
          <p14:tracePt t="136311" x="5226050" y="5200650"/>
          <p14:tracePt t="136315" x="5251450" y="5200650"/>
          <p14:tracePt t="136326" x="5268913" y="5200650"/>
          <p14:tracePt t="136332" x="5276850" y="5200650"/>
          <p14:tracePt t="136343" x="5294313" y="5200650"/>
          <p14:tracePt t="136351" x="5302250" y="5200650"/>
          <p14:tracePt t="136361" x="5311775" y="5200650"/>
          <p14:tracePt t="136376" x="5327650" y="5192713"/>
          <p14:tracePt t="136388" x="5353050" y="5183188"/>
          <p14:tracePt t="136401" x="5370513" y="5183188"/>
          <p14:tracePt t="136417" x="5380038" y="5175250"/>
          <p14:tracePt t="136593" x="5395913" y="5175250"/>
          <p14:tracePt t="136597" x="5421313" y="5167313"/>
          <p14:tracePt t="136608" x="5438775" y="5167313"/>
          <p14:tracePt t="136617" x="5472113" y="5167313"/>
          <p14:tracePt t="136626" x="5507038" y="5167313"/>
          <p14:tracePt t="136633" x="5540375" y="5167313"/>
          <p14:tracePt t="136642" x="5565775" y="5167313"/>
          <p14:tracePt t="136649" x="5583238" y="5167313"/>
          <p14:tracePt t="136659" x="5600700" y="5167313"/>
          <p14:tracePt t="136825" x="5583238" y="5175250"/>
          <p14:tracePt t="136829" x="5575300" y="5183188"/>
          <p14:tracePt t="136842" x="5565775" y="5183188"/>
          <p14:tracePt t="136848" x="5532438" y="5192713"/>
          <p14:tracePt t="136855" x="5524500" y="5208588"/>
          <p14:tracePt t="136871" x="5514975" y="5208588"/>
          <p14:tracePt t="136881" x="5481638" y="5226050"/>
          <p14:tracePt t="136885" x="5481638" y="5235575"/>
          <p14:tracePt t="136901" x="5472113" y="5235575"/>
          <p14:tracePt t="136905" x="5464175" y="5235575"/>
          <p14:tracePt t="136915" x="5456238" y="5235575"/>
          <p14:tracePt t="136931" x="5446713" y="5235575"/>
          <p14:tracePt t="136942" x="5430838" y="5235575"/>
          <p14:tracePt t="136948" x="5413375" y="5243513"/>
          <p14:tracePt t="136955" x="5405438" y="5243513"/>
          <p14:tracePt t="136963" x="5380038" y="5251450"/>
          <p14:tracePt t="136971" x="5353050" y="5251450"/>
          <p14:tracePt t="136993" x="5345113" y="5251450"/>
          <p14:tracePt t="137017" x="5337175" y="5251450"/>
          <p14:tracePt t="137129" x="5345113" y="5251450"/>
          <p14:tracePt t="137141" x="5353050" y="5251450"/>
          <p14:tracePt t="137146" x="5395913" y="5251450"/>
          <p14:tracePt t="137153" x="5405438" y="5251450"/>
          <p14:tracePt t="137165" x="5430838" y="5251450"/>
          <p14:tracePt t="137169" x="5472113" y="5243513"/>
          <p14:tracePt t="137181" x="5507038" y="5235575"/>
          <p14:tracePt t="137182" x="5532438" y="5218113"/>
          <p14:tracePt t="137198" x="5557838" y="5218113"/>
          <p14:tracePt t="137205" x="5591175" y="5208588"/>
          <p14:tracePt t="137209" x="5626100" y="5208588"/>
          <p14:tracePt t="137219" x="5659438" y="5192713"/>
          <p14:tracePt t="137225" x="5684838" y="5192713"/>
          <p14:tracePt t="137235" x="5727700" y="5192713"/>
          <p14:tracePt t="137247" x="5778500" y="5192713"/>
          <p14:tracePt t="137249" x="5829300" y="5192713"/>
          <p14:tracePt t="137259" x="5854700" y="5192713"/>
          <p14:tracePt t="137265" x="5880100" y="5192713"/>
          <p14:tracePt t="137276" x="5922963" y="5192713"/>
          <p14:tracePt t="137285" x="5957888" y="5192713"/>
          <p14:tracePt t="137293" x="5973763" y="5192713"/>
          <p14:tracePt t="137301" x="5991225" y="5192713"/>
          <p14:tracePt t="137315" x="5999163" y="5192713"/>
          <p14:tracePt t="137371" x="6008688" y="5192713"/>
          <p14:tracePt t="137375" x="6024563" y="5192713"/>
          <p14:tracePt t="137385" x="6042025" y="5183188"/>
          <p14:tracePt t="137393" x="6059488" y="5183188"/>
          <p14:tracePt t="137401" x="6092825" y="5183188"/>
          <p14:tracePt t="137410" x="6118225" y="5183188"/>
          <p14:tracePt t="137416" x="6153150" y="5175250"/>
          <p14:tracePt t="137426" x="6178550" y="5175250"/>
          <p14:tracePt t="137431" x="6229350" y="5157788"/>
          <p14:tracePt t="137443" x="6280150" y="5141913"/>
          <p14:tracePt t="137451" x="6338888" y="5141913"/>
          <p14:tracePt t="137459" x="6365875" y="5141913"/>
          <p14:tracePt t="137467" x="6407150" y="5141913"/>
          <p14:tracePt t="137471" x="6475413" y="5141913"/>
          <p14:tracePt t="137481" x="6518275" y="5141913"/>
          <p14:tracePt t="137493" x="6577013" y="5141913"/>
          <p14:tracePt t="137498" x="6611938" y="5141913"/>
          <p14:tracePt t="137511" x="6619875" y="5141913"/>
          <p14:tracePt t="137628" x="6627813" y="5141913"/>
          <p14:tracePt t="137638" x="6637338" y="5141913"/>
          <p14:tracePt t="137643" x="6662738" y="5149850"/>
          <p14:tracePt t="137653" x="6680200" y="5149850"/>
          <p14:tracePt t="137665" x="6705600" y="5167313"/>
          <p14:tracePt t="137667" x="6738938" y="5167313"/>
          <p14:tracePt t="137676" x="6764338" y="5175250"/>
          <p14:tracePt t="137683" x="6789738" y="5175250"/>
          <p14:tracePt t="137693" x="6807200" y="5183188"/>
          <p14:tracePt t="137703" x="6815138" y="5183188"/>
          <p14:tracePt t="137709" x="6824663" y="5192713"/>
          <p14:tracePt t="137719" x="6832600" y="5192713"/>
          <p14:tracePt t="137779" x="6840538" y="5192713"/>
          <p14:tracePt t="137935" x="6850063" y="5200650"/>
          <p14:tracePt t="137945" x="6850063" y="5208588"/>
          <p14:tracePt t="137962" x="6850063" y="5218113"/>
          <p14:tracePt t="138071" x="6840538" y="5218113"/>
          <p14:tracePt t="138081" x="6824663" y="5218113"/>
          <p14:tracePt t="138087" x="6807200" y="5218113"/>
          <p14:tracePt t="138098" x="6772275" y="5200650"/>
          <p14:tracePt t="138109" x="6721475" y="5175250"/>
          <p14:tracePt t="138111" x="6662738" y="5141913"/>
          <p14:tracePt t="138121" x="6645275" y="5124450"/>
          <p14:tracePt t="138126" x="6594475" y="5106988"/>
          <p14:tracePt t="138137" x="6518275" y="5056188"/>
          <p14:tracePt t="138148" x="6407150" y="4997450"/>
          <p14:tracePt t="138153" x="6330950" y="4954588"/>
          <p14:tracePt t="138166" x="6272213" y="4894263"/>
          <p14:tracePt t="138166" x="6203950" y="4843463"/>
          <p14:tracePt t="138176" x="6153150" y="4802188"/>
          <p14:tracePt t="138187" x="6143625" y="4784725"/>
          <p14:tracePt t="138192" x="6118225" y="4767263"/>
          <p14:tracePt t="138203" x="6102350" y="4716463"/>
          <p14:tracePt t="138209" x="6102350" y="4699000"/>
          <p14:tracePt t="138217" x="6102350" y="4691063"/>
          <p14:tracePt t="138227" x="6102350" y="4683125"/>
          <p14:tracePt t="138233" x="6102350" y="4665663"/>
          <p14:tracePt t="138253" x="6102350" y="4657725"/>
          <p14:tracePt t="138265" x="6102350" y="4648200"/>
          <p14:tracePt t="138276" x="6127750" y="4640263"/>
          <p14:tracePt t="138281" x="6161088" y="4630738"/>
          <p14:tracePt t="138292" x="6229350" y="4630738"/>
          <p14:tracePt t="138303" x="6262688" y="4630738"/>
          <p14:tracePt t="138315" x="6297613" y="4630738"/>
          <p14:tracePt t="138319" x="6330950" y="4630738"/>
          <p14:tracePt t="138331" x="6356350" y="4630738"/>
          <p14:tracePt t="138332" x="6381750" y="4630738"/>
          <p14:tracePt t="138348" x="6407150" y="4630738"/>
          <p14:tracePt t="138359" x="6424613" y="4640263"/>
          <p14:tracePt t="138369" x="6432550" y="4648200"/>
          <p14:tracePt t="138375" x="6442075" y="4673600"/>
          <p14:tracePt t="138396" x="6442075" y="4683125"/>
          <p14:tracePt t="138399" x="6442075" y="4691063"/>
          <p14:tracePt t="138425" x="6450013" y="4691063"/>
          <p14:tracePt t="138442" x="6457950" y="4691063"/>
          <p14:tracePt t="138447" x="6475413" y="4691063"/>
          <p14:tracePt t="138455" x="6492875" y="4691063"/>
          <p14:tracePt t="138461" x="6526213" y="4691063"/>
          <p14:tracePt t="138471" x="6543675" y="4691063"/>
          <p14:tracePt t="138481" x="6594475" y="4657725"/>
          <p14:tracePt t="138485" x="6602413" y="4648200"/>
          <p14:tracePt t="138496" x="6611938" y="4622800"/>
          <p14:tracePt t="138501" x="6619875" y="4589463"/>
          <p14:tracePt t="138511" x="6637338" y="4554538"/>
          <p14:tracePt t="138521" x="6645275" y="4503738"/>
          <p14:tracePt t="138525" x="6670675" y="4445000"/>
          <p14:tracePt t="138535" x="6680200" y="4402138"/>
          <p14:tracePt t="138543" x="6680200" y="4376738"/>
          <p14:tracePt t="138551" x="6680200" y="4333875"/>
          <p14:tracePt t="138562" x="6680200" y="4291013"/>
          <p14:tracePt t="138567" x="6680200" y="4249738"/>
          <p14:tracePt t="138576" x="6680200" y="4189413"/>
          <p14:tracePt t="138581" x="6654800" y="4138613"/>
          <p14:tracePt t="138593" x="6619875" y="4105275"/>
          <p14:tracePt t="138601" x="6586538" y="4070350"/>
          <p14:tracePt t="138605" x="6535738" y="4044950"/>
          <p14:tracePt t="138617" x="6475413" y="4019550"/>
          <p14:tracePt t="138621" x="6416675" y="4011613"/>
          <p14:tracePt t="138631" x="6356350" y="4002088"/>
          <p14:tracePt t="138642" x="6272213" y="4002088"/>
          <p14:tracePt t="138648" x="6211888" y="4002088"/>
          <p14:tracePt t="138659" x="6127750" y="4002088"/>
          <p14:tracePt t="138661" x="6076950" y="4011613"/>
          <p14:tracePt t="138671" x="6016625" y="4044950"/>
          <p14:tracePt t="138681" x="5965825" y="4079875"/>
          <p14:tracePt t="138687" x="5922963" y="4113213"/>
          <p14:tracePt t="138698" x="5897563" y="4138613"/>
          <p14:tracePt t="138701" x="5880100" y="4171950"/>
          <p14:tracePt t="138715" x="5854700" y="4206875"/>
          <p14:tracePt t="138726" x="5838825" y="4257675"/>
          <p14:tracePt t="138727" x="5813425" y="4291013"/>
          <p14:tracePt t="138737" x="5788025" y="4341813"/>
          <p14:tracePt t="138743" x="5778500" y="4402138"/>
          <p14:tracePt t="138753" x="5778500" y="4460875"/>
          <p14:tracePt t="138765" x="5770563" y="4521200"/>
          <p14:tracePt t="138767" x="5770563" y="4579938"/>
          <p14:tracePt t="138776" x="5770563" y="4630738"/>
          <p14:tracePt t="138783" x="5770563" y="4683125"/>
          <p14:tracePt t="138793" x="5770563" y="4708525"/>
          <p14:tracePt t="138803" x="5788025" y="4741863"/>
          <p14:tracePt t="138809" x="5813425" y="4767263"/>
          <p14:tracePt t="138819" x="5838825" y="4784725"/>
          <p14:tracePt t="138825" x="5872163" y="4802188"/>
          <p14:tracePt t="138835" x="5915025" y="4810125"/>
          <p14:tracePt t="138842" x="5973763" y="4827588"/>
          <p14:tracePt t="138849" x="6049963" y="4827588"/>
          <p14:tracePt t="138860" x="6135688" y="4827588"/>
          <p14:tracePt t="138866" x="6221413" y="4827588"/>
          <p14:tracePt t="138876" x="6330950" y="4827588"/>
          <p14:tracePt t="138881" x="6407150" y="4818063"/>
          <p14:tracePt t="138892" x="6492875" y="4784725"/>
          <p14:tracePt t="138899" x="6551613" y="4759325"/>
          <p14:tracePt t="138905" x="6602413" y="4733925"/>
          <p14:tracePt t="138915" x="6627813" y="4724400"/>
          <p14:tracePt t="138926" x="6627813" y="4708525"/>
          <p14:tracePt t="138951" x="6627813" y="4699000"/>
          <p14:tracePt t="139087" x="6627813" y="4691063"/>
          <p14:tracePt t="139092" x="6627813" y="4673600"/>
          <p14:tracePt t="139101" x="6627813" y="4630738"/>
          <p14:tracePt t="139112" x="6637338" y="4605338"/>
          <p14:tracePt t="139117" x="6645275" y="4597400"/>
          <p14:tracePt t="139126" x="6654800" y="4572000"/>
          <p14:tracePt t="139132" x="6662738" y="4538663"/>
          <p14:tracePt t="139143" x="6680200" y="4503738"/>
          <p14:tracePt t="139153" x="6680200" y="4486275"/>
          <p14:tracePt t="139159" x="6680200" y="4470400"/>
          <p14:tracePt t="139167" x="6680200" y="4452938"/>
          <p14:tracePt t="139171" x="6680200" y="4435475"/>
          <p14:tracePt t="139194" x="6680200" y="4427538"/>
          <p14:tracePt t="139198" x="6680200" y="4384675"/>
          <p14:tracePt t="139217" x="6670675" y="4376738"/>
          <p14:tracePt t="139225" x="6662738" y="4368800"/>
          <p14:tracePt t="139237" x="6654800" y="4359275"/>
          <p14:tracePt t="139248" x="6645275" y="4359275"/>
          <p14:tracePt t="139259" x="6637338" y="4359275"/>
          <p14:tracePt t="139265" x="6611938" y="4351338"/>
          <p14:tracePt t="139276" x="6577013" y="4333875"/>
          <p14:tracePt t="139276" x="6535738" y="4325938"/>
          <p14:tracePt t="139293" x="6467475" y="4308475"/>
          <p14:tracePt t="139299" x="6450013" y="4308475"/>
          <p14:tracePt t="139303" x="6407150" y="4308475"/>
          <p14:tracePt t="139315" x="6330950" y="4291013"/>
          <p14:tracePt t="139319" x="6262688" y="4283075"/>
          <p14:tracePt t="139331" x="6186488" y="4275138"/>
          <p14:tracePt t="139343" x="6059488" y="4275138"/>
          <p14:tracePt t="139353" x="6008688" y="4265613"/>
          <p14:tracePt t="139359" x="5965825" y="4257675"/>
          <p14:tracePt t="139369" x="5957888" y="4257675"/>
          <p14:tracePt t="139381" x="5948363" y="4257675"/>
          <p14:tracePt t="139399" x="5940425" y="4257675"/>
          <p14:tracePt t="139409" x="5922963" y="4257675"/>
          <p14:tracePt t="139419" x="5905500" y="4275138"/>
          <p14:tracePt t="139426" x="5905500" y="4283075"/>
          <p14:tracePt t="139431" x="5872163" y="4333875"/>
          <p14:tracePt t="139443" x="5846763" y="4376738"/>
          <p14:tracePt t="139451" x="5838825" y="4410075"/>
          <p14:tracePt t="139459" x="5829300" y="4460875"/>
          <p14:tracePt t="139467" x="5829300" y="4470400"/>
          <p14:tracePt t="139471" x="5821363" y="4521200"/>
          <p14:tracePt t="139481" x="5803900" y="4579938"/>
          <p14:tracePt t="139493" x="5803900" y="4605338"/>
          <p14:tracePt t="139499" x="5803900" y="4648200"/>
          <p14:tracePt t="139509" x="5803900" y="4708525"/>
          <p14:tracePt t="139516" x="5803900" y="4741863"/>
          <p14:tracePt t="139525" x="5803900" y="4784725"/>
          <p14:tracePt t="139531" x="5813425" y="4818063"/>
          <p14:tracePt t="139542" x="5854700" y="4843463"/>
          <p14:tracePt t="139549" x="5880100" y="4860925"/>
          <p14:tracePt t="139553" x="5932488" y="4868863"/>
          <p14:tracePt t="139565" x="5991225" y="4878388"/>
          <p14:tracePt t="139568" x="6092825" y="4894263"/>
          <p14:tracePt t="139581" x="6194425" y="4894263"/>
          <p14:tracePt t="139593" x="6373813" y="4894263"/>
          <p14:tracePt t="139605" x="6475413" y="4878388"/>
          <p14:tracePt t="139609" x="6551613" y="4852988"/>
          <p14:tracePt t="139619" x="6602413" y="4827588"/>
          <p14:tracePt t="139631" x="6654800" y="4792663"/>
          <p14:tracePt t="139633" x="6688138" y="4767263"/>
          <p14:tracePt t="139643" x="6705600" y="4741863"/>
          <p14:tracePt t="139649" x="6713538" y="4733925"/>
          <p14:tracePt t="139659" x="6713538" y="4716463"/>
          <p14:tracePt t="139669" x="6713538" y="4691063"/>
          <p14:tracePt t="139675" x="6713538" y="4673600"/>
          <p14:tracePt t="139685" x="6713538" y="4648200"/>
          <p14:tracePt t="139692" x="6713538" y="4640263"/>
          <p14:tracePt t="139709" x="6713538" y="4622800"/>
          <p14:tracePt t="139726" x="6688138" y="4614863"/>
          <p14:tracePt t="139735" x="6680200" y="4614863"/>
          <p14:tracePt t="139747" x="6670675" y="4614863"/>
          <p14:tracePt t="139751" x="6645275" y="4614863"/>
          <p14:tracePt t="139761" x="6637338" y="4614863"/>
          <p14:tracePt t="139776" x="6627813" y="4614863"/>
          <p14:tracePt t="139785" x="6611938" y="4614863"/>
          <p14:tracePt t="140775" x="6637338" y="4657725"/>
          <p14:tracePt t="140779" x="6662738" y="4665663"/>
          <p14:tracePt t="140791" x="6705600" y="4699000"/>
          <p14:tracePt t="140799" x="6756400" y="4724400"/>
          <p14:tracePt t="140804" x="6850063" y="4759325"/>
          <p14:tracePt t="140814" x="6926263" y="4802188"/>
          <p14:tracePt t="140818" x="7010400" y="4860925"/>
          <p14:tracePt t="140831" x="7121525" y="4903788"/>
          <p14:tracePt t="140842" x="7180263" y="4929188"/>
          <p14:tracePt t="140848" x="7240588" y="4972050"/>
          <p14:tracePt t="140855" x="7283450" y="4997450"/>
          <p14:tracePt t="140859" x="7316788" y="5013325"/>
          <p14:tracePt t="140869" x="7350125" y="5022850"/>
          <p14:tracePt t="140881" x="7377113" y="5038725"/>
          <p14:tracePt t="140885" x="7410450" y="5056188"/>
          <p14:tracePt t="140898" x="7427913" y="5064125"/>
          <p14:tracePt t="140901" x="7443788" y="5073650"/>
          <p14:tracePt t="140911" x="7453313" y="5081588"/>
          <p14:tracePt t="141399" x="7453313" y="5091113"/>
          <p14:tracePt t="141419" x="7427913" y="5091113"/>
          <p14:tracePt t="141435" x="7418388" y="5091113"/>
          <p14:tracePt t="141442" x="7410450" y="5091113"/>
          <p14:tracePt t="141797" x="7402513" y="5091113"/>
          <p14:tracePt t="141807" x="7385050" y="5106988"/>
          <p14:tracePt t="141813" x="7359650" y="5132388"/>
          <p14:tracePt t="141825" x="7299325" y="5141913"/>
          <p14:tracePt t="141831" x="7248525" y="5157788"/>
          <p14:tracePt t="141842" x="7232650" y="5175250"/>
          <p14:tracePt t="141849" x="7180263" y="5183188"/>
          <p14:tracePt t="141853" x="7138988" y="5208588"/>
          <p14:tracePt t="141865" x="7070725" y="5235575"/>
          <p14:tracePt t="141869" x="7027863" y="5251450"/>
          <p14:tracePt t="141880" x="6994525" y="5268913"/>
          <p14:tracePt t="142035" x="7027863" y="5268913"/>
          <p14:tracePt t="142045" x="7061200" y="5268913"/>
          <p14:tracePt t="142048" x="7088188" y="5268913"/>
          <p14:tracePt t="142059" x="7113588" y="5268913"/>
          <p14:tracePt t="142069" x="7129463" y="5268913"/>
          <p14:tracePt t="142076" x="7138988" y="5268913"/>
          <p14:tracePt t="142085" x="7146925" y="5268913"/>
          <p14:tracePt t="142141" x="7154863" y="5268913"/>
          <p14:tracePt t="142145" x="7172325" y="5268913"/>
          <p14:tracePt t="142155" x="7205663" y="5286375"/>
          <p14:tracePt t="142162" x="7232650" y="5286375"/>
          <p14:tracePt t="142171" x="7283450" y="5294313"/>
          <p14:tracePt t="142181" x="7334250" y="5311775"/>
          <p14:tracePt t="142187" x="7377113" y="5311775"/>
          <p14:tracePt t="142198" x="7410450" y="5337175"/>
          <p14:tracePt t="142201" x="7461250" y="5353050"/>
          <p14:tracePt t="142211" x="7494588" y="5362575"/>
          <p14:tracePt t="142423" x="7504113" y="5362575"/>
          <p14:tracePt t="142433" x="7512050" y="5362575"/>
          <p14:tracePt t="142442" x="7537450" y="5362575"/>
          <p14:tracePt t="142449" x="7580313" y="5362575"/>
          <p14:tracePt t="142459" x="7656513" y="5362575"/>
          <p14:tracePt t="142465" x="7742238" y="5362575"/>
          <p14:tracePt t="142476" x="7826375" y="5345113"/>
          <p14:tracePt t="142482" x="7912100" y="5327650"/>
          <p14:tracePt t="142493" x="8013700" y="5311775"/>
          <p14:tracePt t="142499" x="8099425" y="5311775"/>
          <p14:tracePt t="142505" x="8150225" y="5302250"/>
          <p14:tracePt t="142515" x="8191500" y="5294313"/>
          <p14:tracePt t="142519" x="8201025" y="5294313"/>
          <p14:tracePt t="142619" x="8191500" y="5294313"/>
          <p14:tracePt t="142631" x="8150225" y="5294313"/>
          <p14:tracePt t="142642" x="8132763" y="5294313"/>
          <p14:tracePt t="142645" x="8064500" y="5294313"/>
          <p14:tracePt t="142655" x="7962900" y="5294313"/>
          <p14:tracePt t="142660" x="7835900" y="5294313"/>
          <p14:tracePt t="142671" x="7724775" y="5294313"/>
          <p14:tracePt t="142676" x="7597775" y="5294313"/>
          <p14:tracePt t="142687" x="7504113" y="5294313"/>
          <p14:tracePt t="142698" x="7418388" y="5294313"/>
          <p14:tracePt t="142701" x="7359650" y="5294313"/>
          <p14:tracePt t="142711" x="7350125" y="5294313"/>
          <p14:tracePt t="142849" x="7350125" y="5286375"/>
          <p14:tracePt t="142943" x="7342188" y="5286375"/>
          <p14:tracePt t="142953" x="7316788" y="5286375"/>
          <p14:tracePt t="142959" x="7283450" y="5286375"/>
          <p14:tracePt t="142969" x="7258050" y="5286375"/>
          <p14:tracePt t="142976" x="7197725" y="5286375"/>
          <p14:tracePt t="142993" x="7154863" y="5286375"/>
          <p14:tracePt t="142998" x="7113588" y="5286375"/>
          <p14:tracePt t="142999" x="7088188" y="5286375"/>
          <p14:tracePt t="143125" x="7104063" y="5286375"/>
          <p14:tracePt t="143131" x="7146925" y="5286375"/>
          <p14:tracePt t="143142" x="7172325" y="5286375"/>
          <p14:tracePt t="143147" x="7197725" y="5276850"/>
          <p14:tracePt t="143155" x="7258050" y="5276850"/>
          <p14:tracePt t="143165" x="7316788" y="5276850"/>
          <p14:tracePt t="143171" x="7385050" y="5276850"/>
          <p14:tracePt t="143181" x="7504113" y="5276850"/>
          <p14:tracePt t="143187" x="7613650" y="5276850"/>
          <p14:tracePt t="143198" x="7742238" y="5276850"/>
          <p14:tracePt t="143204" x="7843838" y="5276850"/>
          <p14:tracePt t="143211" x="7927975" y="5276850"/>
          <p14:tracePt t="143221" x="7980363" y="5276850"/>
          <p14:tracePt t="143226" x="7988300" y="5276850"/>
          <p14:tracePt t="143437" x="7996238" y="5276850"/>
          <p14:tracePt t="143443" x="8013700" y="5268913"/>
          <p14:tracePt t="143453" x="8056563" y="5268913"/>
          <p14:tracePt t="143464" x="8107363" y="5260975"/>
          <p14:tracePt t="143469" x="8132763" y="5251450"/>
          <p14:tracePt t="143480" x="8183563" y="5243513"/>
          <p14:tracePt t="143483" x="8218488" y="5243513"/>
          <p14:tracePt t="143493" x="8226425" y="5243513"/>
          <p14:tracePt t="143503" x="8269288" y="5243513"/>
          <p14:tracePt t="143509" x="8294688" y="5243513"/>
          <p14:tracePt t="143519" x="8320088" y="5235575"/>
          <p14:tracePt t="143533" x="8335963" y="5235575"/>
          <p14:tracePt t="143660" x="8310563" y="5235575"/>
          <p14:tracePt t="143671" x="8277225" y="5235575"/>
          <p14:tracePt t="143675" x="8251825" y="5235575"/>
          <p14:tracePt t="143685" x="8218488" y="5235575"/>
          <p14:tracePt t="143693" x="8183563" y="5243513"/>
          <p14:tracePt t="143701" x="8158163" y="5243513"/>
          <p14:tracePt t="143710" x="8150225" y="5260975"/>
          <p14:tracePt t="143807" x="8175625" y="5260975"/>
          <p14:tracePt t="143817" x="8208963" y="5260975"/>
          <p14:tracePt t="143821" x="8251825" y="5260975"/>
          <p14:tracePt t="143832" x="8294688" y="5260975"/>
          <p14:tracePt t="143837" x="8320088" y="5260975"/>
          <p14:tracePt t="143848" x="8345488" y="5260975"/>
          <p14:tracePt t="143859" x="8404225" y="5260975"/>
          <p14:tracePt t="143860" x="8447088" y="5260975"/>
          <p14:tracePt t="143871" x="8507413" y="5260975"/>
          <p14:tracePt t="143876" x="8532813" y="5260975"/>
          <p14:tracePt t="143887" x="8566150" y="5260975"/>
          <p14:tracePt t="143898" x="8574088" y="5260975"/>
          <p14:tracePt t="143987" x="8540750" y="5260975"/>
          <p14:tracePt t="143999" x="8515350" y="5276850"/>
          <p14:tracePt t="144009" x="8497888" y="5276850"/>
          <p14:tracePt t="144015" x="8472488" y="5294313"/>
          <p14:tracePt t="144026" x="8439150" y="5294313"/>
          <p14:tracePt t="144031" x="8429625" y="5302250"/>
          <p14:tracePt t="144125" x="8439150" y="5302250"/>
          <p14:tracePt t="144129" x="8472488" y="5302250"/>
          <p14:tracePt t="144142" x="8515350" y="5302250"/>
          <p14:tracePt t="144144" x="8540750" y="5302250"/>
          <p14:tracePt t="144155" x="8599488" y="5302250"/>
          <p14:tracePt t="144165" x="8624888" y="5302250"/>
          <p14:tracePt t="144169" x="8685213" y="5302250"/>
          <p14:tracePt t="144182" x="8702675" y="5302250"/>
          <p14:tracePt t="144185" x="8728075" y="5302250"/>
          <p14:tracePt t="144205" x="8743950" y="5302250"/>
          <p14:tracePt t="144337" x="8736013" y="5302250"/>
          <p14:tracePt t="144347" x="8728075" y="5302250"/>
          <p14:tracePt t="144351" x="8702675" y="5302250"/>
          <p14:tracePt t="144360" x="8685213" y="5302250"/>
          <p14:tracePt t="144376" x="8659813" y="5302250"/>
          <p14:tracePt t="144393" x="8634413" y="5302250"/>
          <p14:tracePt t="144401" x="8616950" y="5302250"/>
          <p14:tracePt t="144411" x="8574088" y="5302250"/>
          <p14:tracePt t="144417" x="8548688" y="5302250"/>
          <p14:tracePt t="144426" x="8515350" y="5302250"/>
          <p14:tracePt t="144432" x="8472488" y="5302250"/>
          <p14:tracePt t="144443" x="8429625" y="5302250"/>
          <p14:tracePt t="144451" x="8396288" y="5302250"/>
          <p14:tracePt t="144459" x="8388350" y="5302250"/>
          <p14:tracePt t="144467" x="8378825" y="5302250"/>
          <p14:tracePt t="144471" x="8362950" y="5311775"/>
          <p14:tracePt t="144483" x="8345488" y="5319713"/>
          <p14:tracePt t="144493" x="8335963" y="5319713"/>
          <p14:tracePt t="144509" x="8328025" y="5319713"/>
          <p14:tracePt t="144587" x="8370888" y="5327650"/>
          <p14:tracePt t="144593" x="8388350" y="5327650"/>
          <p14:tracePt t="144603" x="8429625" y="5337175"/>
          <p14:tracePt t="144609" x="8472488" y="5337175"/>
          <p14:tracePt t="144619" x="8523288" y="5337175"/>
          <p14:tracePt t="144631" x="8540750" y="5337175"/>
          <p14:tracePt t="144633" x="8558213" y="5337175"/>
          <p14:tracePt t="144759" x="8523288" y="5337175"/>
          <p14:tracePt t="144769" x="8489950" y="5337175"/>
          <p14:tracePt t="144780" x="8447088" y="5337175"/>
          <p14:tracePt t="144785" x="8388350" y="5337175"/>
          <p14:tracePt t="144796" x="8362950" y="5337175"/>
          <p14:tracePt t="144801" x="8302625" y="5337175"/>
          <p14:tracePt t="144811" x="8259763" y="5337175"/>
          <p14:tracePt t="144821" x="8243888" y="5337175"/>
          <p14:tracePt t="144825" x="8234363" y="5337175"/>
          <p14:tracePt t="144921" x="8251825" y="5337175"/>
          <p14:tracePt t="144926" x="8285163" y="5337175"/>
          <p14:tracePt t="144935" x="8310563" y="5337175"/>
          <p14:tracePt t="144948" x="8362950" y="5337175"/>
          <p14:tracePt t="144951" x="8421688" y="5337175"/>
          <p14:tracePt t="144961" x="8489950" y="5337175"/>
          <p14:tracePt t="144967" x="8591550" y="5337175"/>
          <p14:tracePt t="144976" x="8677275" y="5337175"/>
          <p14:tracePt t="144993" x="8847138" y="5319713"/>
          <p14:tracePt t="145001" x="8923338" y="5302250"/>
          <p14:tracePt t="145009" x="8982075" y="5294313"/>
          <p14:tracePt t="145017" x="9058275" y="5286375"/>
          <p14:tracePt t="145026" x="9101138" y="5276850"/>
          <p14:tracePt t="145087" x="9110663" y="5268913"/>
          <p14:tracePt t="145097" x="9110663" y="5260975"/>
          <p14:tracePt t="145109" x="9110663" y="5243513"/>
          <p14:tracePt t="145115" x="9058275" y="5218113"/>
          <p14:tracePt t="145126" x="9042400" y="5208588"/>
          <p14:tracePt t="145126" x="9007475" y="5192713"/>
          <p14:tracePt t="145137" x="8931275" y="5183188"/>
          <p14:tracePt t="145149" x="8855075" y="5157788"/>
          <p14:tracePt t="145153" x="8761413" y="5149850"/>
          <p14:tracePt t="145166" x="8667750" y="5141913"/>
          <p14:tracePt t="145169" x="8583613" y="5124450"/>
          <p14:tracePt t="145181" x="8523288" y="5116513"/>
          <p14:tracePt t="145259" x="8540750" y="5116513"/>
          <p14:tracePt t="145265" x="8574088" y="5116513"/>
          <p14:tracePt t="145274" x="8583613" y="5116513"/>
          <p14:tracePt t="145282" x="8616950" y="5116513"/>
          <p14:tracePt t="145292" x="8659813" y="5116513"/>
          <p14:tracePt t="145301" x="8702675" y="5116513"/>
          <p14:tracePt t="145305" x="8769350" y="5116513"/>
          <p14:tracePt t="145315" x="8829675" y="5116513"/>
          <p14:tracePt t="145321" x="8905875" y="5116513"/>
          <p14:tracePt t="145332" x="8931275" y="5116513"/>
          <p14:tracePt t="145343" x="8940800" y="5116513"/>
          <p14:tracePt t="145401" x="8923338" y="5116513"/>
          <p14:tracePt t="145409" x="8863013" y="5116513"/>
          <p14:tracePt t="145417" x="8821738" y="5106988"/>
          <p14:tracePt t="145426" x="8761413" y="5099050"/>
          <p14:tracePt t="145432" x="8685213" y="5091113"/>
          <p14:tracePt t="145442" x="8558213" y="5064125"/>
          <p14:tracePt t="145448" x="8429625" y="5038725"/>
          <p14:tracePt t="145459" x="8302625" y="5013325"/>
          <p14:tracePt t="145469" x="8191500" y="5005388"/>
          <p14:tracePt t="145476" x="8107363" y="5005388"/>
          <p14:tracePt t="145481" x="8039100" y="4997450"/>
          <p14:tracePt t="145595" x="8074025" y="5022850"/>
          <p14:tracePt t="145607" x="8115300" y="5038725"/>
          <p14:tracePt t="145614" x="8132763" y="5048250"/>
          <p14:tracePt t="145621" x="8191500" y="5073650"/>
          <p14:tracePt t="145625" x="8251825" y="5106988"/>
          <p14:tracePt t="145635" x="8310563" y="5124450"/>
          <p14:tracePt t="145646" x="8370888" y="5132388"/>
          <p14:tracePt t="145651" x="8404225" y="5149850"/>
          <p14:tracePt t="145660" x="8439150" y="5175250"/>
          <p14:tracePt t="145671" x="8447088" y="5175250"/>
          <p14:tracePt t="145747" x="8429625" y="5183188"/>
          <p14:tracePt t="145759" x="8378825" y="5192713"/>
          <p14:tracePt t="145763" x="8370888" y="5192713"/>
          <p14:tracePt t="145776" x="8310563" y="5192713"/>
          <p14:tracePt t="145783" x="8226425" y="5192713"/>
          <p14:tracePt t="145787" x="8115300" y="5192713"/>
          <p14:tracePt t="145798" x="8005763" y="5192713"/>
          <p14:tracePt t="145803" x="7877175" y="5192713"/>
          <p14:tracePt t="145815" x="7732713" y="5192713"/>
          <p14:tracePt t="145826" x="7605713" y="5192713"/>
          <p14:tracePt t="145826" x="7512050" y="5192713"/>
          <p14:tracePt t="145837" x="7435850" y="5192713"/>
          <p14:tracePt t="145843" x="7350125" y="5192713"/>
          <p14:tracePt t="145853" x="7291388" y="5208588"/>
          <p14:tracePt t="145903" x="7291388" y="5226050"/>
          <p14:tracePt t="145919" x="7291388" y="5243513"/>
          <p14:tracePt t="145930" x="7291388" y="5260975"/>
          <p14:tracePt t="145932" x="7299325" y="5294313"/>
          <p14:tracePt t="145943" x="7308850" y="5302250"/>
          <p14:tracePt t="145953" x="7324725" y="5311775"/>
          <p14:tracePt t="145959" x="7359650" y="5327650"/>
          <p14:tracePt t="145969" x="7392988" y="5337175"/>
          <p14:tracePt t="145975" x="7427913" y="5353050"/>
          <p14:tracePt t="145985" x="7469188" y="5362575"/>
          <p14:tracePt t="145997" x="7504113" y="5362575"/>
          <p14:tracePt t="145999" x="7521575" y="5362575"/>
          <p14:tracePt t="146125" x="7504113" y="5362575"/>
          <p14:tracePt t="146131" x="7494588" y="5362575"/>
          <p14:tracePt t="146227" x="7504113" y="5362575"/>
          <p14:tracePt t="146231" x="7529513" y="5362575"/>
          <p14:tracePt t="146242" x="7554913" y="5362575"/>
          <p14:tracePt t="146251" x="7562850" y="5362575"/>
          <p14:tracePt t="146259" x="7572375" y="5362575"/>
          <p14:tracePt t="146267" x="7588250" y="5362575"/>
          <p14:tracePt t="146271" x="7613650" y="5362575"/>
          <p14:tracePt t="146331" x="7623175" y="5362575"/>
          <p14:tracePt t="146340" x="7631113" y="5362575"/>
          <p14:tracePt t="146353" x="7666038" y="5362575"/>
          <p14:tracePt t="146358" x="7681913" y="5362575"/>
          <p14:tracePt t="146367" x="7716838" y="5362575"/>
          <p14:tracePt t="146376" x="7742238" y="5362575"/>
          <p14:tracePt t="146383" x="7758113" y="5362575"/>
          <p14:tracePt t="146393" x="7783513" y="5362575"/>
          <p14:tracePt t="146398" x="7810500" y="5362575"/>
          <p14:tracePt t="146409" x="7835900" y="5362575"/>
          <p14:tracePt t="146414" x="7877175" y="5362575"/>
          <p14:tracePt t="146426" x="7902575" y="5362575"/>
          <p14:tracePt t="146433" x="7970838" y="5362575"/>
          <p14:tracePt t="146437" x="8064500" y="5362575"/>
          <p14:tracePt t="146449" x="8183563" y="5362575"/>
          <p14:tracePt t="146453" x="8294688" y="5362575"/>
          <p14:tracePt t="146464" x="8404225" y="5362575"/>
          <p14:tracePt t="146476" x="8515350" y="5362575"/>
          <p14:tracePt t="146480" x="8616950" y="5362575"/>
          <p14:tracePt t="146493" x="8743950" y="5362575"/>
          <p14:tracePt t="146503" x="8786813" y="5362575"/>
          <p14:tracePt t="146514" x="8796338" y="5362575"/>
          <p14:tracePt t="146519" x="8804275" y="5362575"/>
          <p14:tracePt t="146531" x="8812213" y="5362575"/>
          <p14:tracePt t="146553" x="8812213" y="5353050"/>
          <p14:tracePt t="146559" x="8821738" y="5345113"/>
          <p14:tracePt t="146569" x="8829675" y="5345113"/>
          <p14:tracePt t="146576" x="8837613" y="5319713"/>
          <p14:tracePt t="146594" x="8847138" y="5302250"/>
          <p14:tracePt t="146599" x="8855075" y="5302250"/>
          <p14:tracePt t="146615" x="8863013" y="5294313"/>
          <p14:tracePt t="146619" x="8888413" y="5276850"/>
          <p14:tracePt t="146631" x="8897938" y="5276850"/>
          <p14:tracePt t="146642" x="8905875" y="5268913"/>
          <p14:tracePt t="146647" x="8905875" y="5260975"/>
          <p14:tracePt t="146701" x="8905875" y="5243513"/>
          <p14:tracePt t="146711" x="8855075" y="5218113"/>
          <p14:tracePt t="146715" x="8829675" y="5200650"/>
          <p14:tracePt t="146726" x="8736013" y="5175250"/>
          <p14:tracePt t="146731" x="8609013" y="5157788"/>
          <p14:tracePt t="146743" x="8429625" y="5116513"/>
          <p14:tracePt t="146751" x="8226425" y="5073650"/>
          <p14:tracePt t="146759" x="7920038" y="5022850"/>
          <p14:tracePt t="146767" x="7639050" y="4954588"/>
          <p14:tracePt t="146771" x="7359650" y="4903788"/>
          <p14:tracePt t="146781" x="7172325" y="4894263"/>
          <p14:tracePt t="146792" x="7019925" y="4878388"/>
          <p14:tracePt t="146798" x="6908800" y="4878388"/>
          <p14:tracePt t="146809" x="6840538" y="4878388"/>
          <p14:tracePt t="146811" x="6781800" y="4878388"/>
          <p14:tracePt t="146821" x="6772275" y="4878388"/>
          <p14:tracePt t="146831" x="6756400" y="4878388"/>
          <p14:tracePt t="146843" x="6756400" y="4886325"/>
          <p14:tracePt t="146859" x="6746875" y="4886325"/>
          <p14:tracePt t="146867" x="6738938" y="4894263"/>
          <p14:tracePt t="146876" x="6738938" y="4903788"/>
          <p14:tracePt t="146881" x="6731000" y="4919663"/>
          <p14:tracePt t="146893" x="6721475" y="4929188"/>
          <p14:tracePt t="146901" x="6713538" y="4937125"/>
          <p14:tracePt t="146909" x="6688138" y="4954588"/>
          <p14:tracePt t="146917" x="6688138" y="4972050"/>
          <p14:tracePt t="146927" x="6688138" y="4979988"/>
          <p14:tracePt t="146933" x="6680200" y="4987925"/>
          <p14:tracePt t="146943" x="6680200" y="4997450"/>
          <p14:tracePt t="146949" x="6680200" y="5005388"/>
          <p14:tracePt t="146959" x="6680200" y="5022850"/>
          <p14:tracePt t="146967" x="6680200" y="5030788"/>
          <p14:tracePt t="146976" x="6670675" y="5038725"/>
          <p14:tracePt t="146999" x="6670675" y="5048250"/>
          <p14:tracePt t="147009" x="6670675" y="5056188"/>
          <p14:tracePt t="147017" x="6670675" y="5081588"/>
          <p14:tracePt t="147026" x="6731000" y="5106988"/>
          <p14:tracePt t="147033" x="6789738" y="5132388"/>
          <p14:tracePt t="147043" x="6815138" y="5149850"/>
          <p14:tracePt t="147049" x="6865938" y="5167313"/>
          <p14:tracePt t="147059" x="6926263" y="5183188"/>
          <p14:tracePt t="147065" x="7002463" y="5200650"/>
          <p14:tracePt t="147075" x="7035800" y="5208588"/>
          <p14:tracePt t="147081" x="7096125" y="5218113"/>
          <p14:tracePt t="147275" x="7096125" y="5226050"/>
          <p14:tracePt t="147285" x="7078663" y="5226050"/>
          <p14:tracePt t="147297" x="7053263" y="5251450"/>
          <p14:tracePt t="147301" x="7045325" y="5260975"/>
          <p14:tracePt t="147312" x="7045325" y="5268913"/>
          <p14:tracePt t="147315" x="7027863" y="5286375"/>
          <p14:tracePt t="147326" x="7019925" y="5302250"/>
          <p14:tracePt t="147335" x="7010400" y="5311775"/>
          <p14:tracePt t="147351" x="7010400" y="5327650"/>
          <p14:tracePt t="147355" x="7010400" y="5337175"/>
          <p14:tracePt t="147367" x="7010400" y="5345113"/>
          <p14:tracePt t="147376" x="7010400" y="5353050"/>
          <p14:tracePt t="147383" x="7035800" y="5362575"/>
          <p14:tracePt t="147393" x="7088188" y="5362575"/>
          <p14:tracePt t="147399" x="7121525" y="5362575"/>
          <p14:tracePt t="147409" x="7180263" y="5362575"/>
          <p14:tracePt t="147415" x="7283450" y="5362575"/>
          <p14:tracePt t="147426" x="7410450" y="5362575"/>
          <p14:tracePt t="147433" x="7562850" y="5362575"/>
          <p14:tracePt t="147437" x="7758113" y="5362575"/>
          <p14:tracePt t="147448" x="7970838" y="5337175"/>
          <p14:tracePt t="147453" x="8166100" y="5311775"/>
          <p14:tracePt t="147465" x="8345488" y="5294313"/>
          <p14:tracePt t="147475" x="8515350" y="5276850"/>
          <p14:tracePt t="147481" x="8642350" y="5235575"/>
          <p14:tracePt t="147493" x="8812213" y="5192713"/>
          <p14:tracePt t="147503" x="8863013" y="5167313"/>
          <p14:tracePt t="147513" x="8880475" y="5157788"/>
          <p14:tracePt t="147519" x="8888413" y="5149850"/>
          <p14:tracePt t="147531" x="8888413" y="5141913"/>
          <p14:tracePt t="147549" x="8888413" y="5124450"/>
          <p14:tracePt t="147553" x="8888413" y="5116513"/>
          <p14:tracePt t="147569" x="8888413" y="5106988"/>
          <p14:tracePt t="147581" x="8888413" y="5091113"/>
          <p14:tracePt t="147594" x="8863013" y="5038725"/>
          <p14:tracePt t="147603" x="8796338" y="5005388"/>
          <p14:tracePt t="147609" x="8761413" y="4987925"/>
          <p14:tracePt t="147619" x="8718550" y="4972050"/>
          <p14:tracePt t="147631" x="8616950" y="4946650"/>
          <p14:tracePt t="147635" x="8472488" y="4929188"/>
          <p14:tracePt t="147647" x="8328025" y="4886325"/>
          <p14:tracePt t="147649" x="8132763" y="4886325"/>
          <p14:tracePt t="147659" x="7894638" y="4878388"/>
          <p14:tracePt t="147671" x="7691438" y="4878388"/>
          <p14:tracePt t="147675" x="7427913" y="4878388"/>
          <p14:tracePt t="147685" x="7223125" y="4878388"/>
          <p14:tracePt t="147692" x="7070725" y="4878388"/>
          <p14:tracePt t="147701" x="6977063" y="4878388"/>
          <p14:tracePt t="147709" x="6908800" y="4894263"/>
          <p14:tracePt t="147715" x="6865938" y="4919663"/>
          <p14:tracePt t="147726" x="6840538" y="4929188"/>
          <p14:tracePt t="147732" x="6824663" y="4954588"/>
          <p14:tracePt t="147742" x="6815138" y="4987925"/>
          <p14:tracePt t="147751" x="6807200" y="5005388"/>
          <p14:tracePt t="147755" x="6807200" y="5048250"/>
          <p14:tracePt t="147765" x="6807200" y="5056188"/>
          <p14:tracePt t="147771" x="6832600" y="5106988"/>
          <p14:tracePt t="147781" x="6858000" y="5132388"/>
          <p14:tracePt t="147793" x="6908800" y="5149850"/>
          <p14:tracePt t="147795" x="6934200" y="5157788"/>
          <p14:tracePt t="147809" x="6985000" y="5183188"/>
          <p14:tracePt t="147810" x="7061200" y="5208588"/>
          <p14:tracePt t="147821" x="7164388" y="5226050"/>
          <p14:tracePt t="147831" x="7283450" y="5260975"/>
          <p14:tracePt t="147837" x="7385050" y="5286375"/>
          <p14:tracePt t="147848" x="7478713" y="5294313"/>
          <p14:tracePt t="147851" x="7572375" y="5311775"/>
          <p14:tracePt t="147861" x="7631113" y="5319713"/>
          <p14:tracePt t="147907" x="7639050" y="5327650"/>
          <p14:tracePt t="147921" x="7631113" y="5337175"/>
          <p14:tracePt t="147931" x="7613650" y="5362575"/>
          <p14:tracePt t="147942" x="7597775" y="5380038"/>
          <p14:tracePt t="147948" x="7562850" y="5395913"/>
          <p14:tracePt t="147959" x="7546975" y="5413375"/>
          <p14:tracePt t="147965" x="7504113" y="5430838"/>
          <p14:tracePt t="147975" x="7486650" y="5446713"/>
          <p14:tracePt t="147993" x="7435850" y="5497513"/>
          <p14:tracePt t="147998" x="7410450" y="5524500"/>
          <p14:tracePt t="148003" x="7392988" y="5540375"/>
          <p14:tracePt t="148015" x="7392988" y="5565775"/>
          <p14:tracePt t="148026" x="7377113" y="5591175"/>
          <p14:tracePt t="148031" x="7377113" y="5600700"/>
          <p14:tracePt t="148043" x="7367588" y="5626100"/>
          <p14:tracePt t="148053" x="7367588" y="5634038"/>
          <p14:tracePt t="148065" x="7367588" y="5641975"/>
          <p14:tracePt t="148081" x="7367588" y="5651500"/>
          <p14:tracePt t="148093" x="7367588" y="5684838"/>
          <p14:tracePt t="148103" x="7385050" y="5694363"/>
          <p14:tracePt t="148109" x="7410450" y="5702300"/>
          <p14:tracePt t="148119" x="7427913" y="5710238"/>
          <p14:tracePt t="148131" x="7478713" y="5727700"/>
          <p14:tracePt t="148132" x="7521575" y="5735638"/>
          <p14:tracePt t="148148" x="7580313" y="5761038"/>
          <p14:tracePt t="148149" x="7623175" y="5761038"/>
          <p14:tracePt t="148159" x="7673975" y="5778500"/>
          <p14:tracePt t="148169" x="7681913" y="5778500"/>
          <p14:tracePt t="148176" x="7691438" y="5788025"/>
          <p14:tracePt t="148275" x="7691438" y="5778500"/>
          <p14:tracePt t="148286" x="7691438" y="5770563"/>
          <p14:tracePt t="148292" x="7691438" y="5745163"/>
          <p14:tracePt t="148299" x="7691438" y="5735638"/>
          <p14:tracePt t="148421" x="7707313" y="5735638"/>
          <p14:tracePt t="148432" x="7750175" y="5778500"/>
          <p14:tracePt t="148436" x="7793038" y="5803900"/>
          <p14:tracePt t="148448" x="7826375" y="5829300"/>
          <p14:tracePt t="148451" x="7877175" y="5897563"/>
          <p14:tracePt t="148462" x="7937500" y="5965825"/>
          <p14:tracePt t="148471" x="7996238" y="6016625"/>
          <p14:tracePt t="148476" x="8039100" y="6067425"/>
          <p14:tracePt t="148487" x="8081963" y="6110288"/>
          <p14:tracePt t="148493" x="8107363" y="6143625"/>
          <p14:tracePt t="148501" x="8124825" y="6178550"/>
          <p14:tracePt t="148511" x="8124825" y="6194425"/>
          <p14:tracePt t="148517" x="8124825" y="6211888"/>
          <p14:tracePt t="148526" x="8124825" y="6237288"/>
          <p14:tracePt t="148533" x="8107363" y="6272213"/>
          <p14:tracePt t="148543" x="8081963" y="6288088"/>
          <p14:tracePt t="148553" x="8064500" y="6297613"/>
          <p14:tracePt t="148559" x="8047038" y="6305550"/>
          <p14:tracePt t="148567" x="8021638" y="6313488"/>
          <p14:tracePt t="148576" x="7988300" y="6313488"/>
          <p14:tracePt t="148583" x="7980363" y="6323013"/>
          <p14:tracePt t="148593" x="7945438" y="6323013"/>
          <p14:tracePt t="148600" x="7912100" y="6323013"/>
          <p14:tracePt t="148610" x="7877175" y="6330950"/>
          <p14:tracePt t="148615" x="7835900" y="6330950"/>
          <p14:tracePt t="148626" x="7810500" y="6330950"/>
          <p14:tracePt t="148633" x="7767638" y="6330950"/>
          <p14:tracePt t="148643" x="7699375" y="6348413"/>
          <p14:tracePt t="148649" x="7639050" y="6348413"/>
          <p14:tracePt t="148653" x="7554913" y="6348413"/>
          <p14:tracePt t="148665" x="7512050" y="6348413"/>
          <p14:tracePt t="148675" x="7453313" y="6348413"/>
          <p14:tracePt t="148681" x="7418388" y="6348413"/>
          <p14:tracePt t="148693" x="7377113" y="6348413"/>
          <p14:tracePt t="148703" x="7367588" y="6348413"/>
          <p14:tracePt t="148714" x="7359650" y="6348413"/>
          <p14:tracePt t="148865" x="7392988" y="6365875"/>
          <p14:tracePt t="148875" x="7427913" y="6391275"/>
          <p14:tracePt t="148885" x="7494588" y="6424613"/>
          <p14:tracePt t="148893" x="7623175" y="6457950"/>
          <p14:tracePt t="148901" x="7767638" y="6492875"/>
          <p14:tracePt t="148905" x="7912100" y="6500813"/>
          <p14:tracePt t="148917" x="8064500" y="6518275"/>
          <p14:tracePt t="148926" x="8208963" y="6543675"/>
          <p14:tracePt t="148931" x="8335963" y="6551613"/>
          <p14:tracePt t="148942" x="8404225" y="6561138"/>
          <p14:tracePt t="148944" x="8413750" y="6569075"/>
          <p14:tracePt t="148997" x="8413750" y="6577013"/>
          <p14:tracePt t="149058" x="8404225" y="6577013"/>
          <p14:tracePt t="149067" x="8396288" y="6577013"/>
          <p14:tracePt t="149070" x="8362950" y="6577013"/>
          <p14:tracePt t="149083" x="8328025" y="6577013"/>
          <p14:tracePt t="149087" x="8285163" y="6577013"/>
          <p14:tracePt t="149099" x="8201025" y="6577013"/>
          <p14:tracePt t="149109" x="8107363" y="6577013"/>
          <p14:tracePt t="149110" x="8031163" y="6577013"/>
          <p14:tracePt t="149126" x="7962900" y="6577013"/>
          <p14:tracePt t="149126" x="7920038" y="6577013"/>
          <p14:tracePt t="149137" x="7902575" y="6577013"/>
          <p14:tracePt t="149329" x="7886700" y="6577013"/>
          <p14:tracePt t="149335" x="7869238" y="6586538"/>
          <p14:tracePt t="149347" x="7843838" y="6586538"/>
          <p14:tracePt t="149355" x="7810500" y="6586538"/>
          <p14:tracePt t="149359" x="7775575" y="6594475"/>
          <p14:tracePt t="149369" x="7767638" y="6602413"/>
          <p14:tracePt t="149375" x="7750175" y="6602413"/>
          <p14:tracePt t="149385" x="7732713" y="6602413"/>
          <p14:tracePt t="149465" x="7758113" y="6594475"/>
          <p14:tracePt t="149471" x="7783513" y="6586538"/>
          <p14:tracePt t="149481" x="7826375" y="6569075"/>
          <p14:tracePt t="149493" x="7894638" y="6543675"/>
          <p14:tracePt t="149497" x="7980363" y="6510338"/>
          <p14:tracePt t="149505" x="8056563" y="6483350"/>
          <p14:tracePt t="149512" x="8132763" y="6450013"/>
          <p14:tracePt t="149521" x="8234363" y="6432550"/>
          <p14:tracePt t="149531" x="8320088" y="6399213"/>
          <p14:tracePt t="149535" x="8388350" y="6365875"/>
          <p14:tracePt t="149549" x="8447088" y="6348413"/>
          <p14:tracePt t="149551" x="8464550" y="6338888"/>
          <p14:tracePt t="149561" x="8472488" y="6338888"/>
          <p14:tracePt t="149571" x="8480425" y="6330950"/>
          <p14:tracePt t="149576" x="8489950" y="6323013"/>
          <p14:tracePt t="149587" x="8489950" y="6305550"/>
          <p14:tracePt t="149598" x="8489950" y="6297613"/>
          <p14:tracePt t="149767" x="8489950" y="6288088"/>
          <p14:tracePt t="149777" x="8489950" y="6272213"/>
          <p14:tracePt t="149787" x="8497888" y="6262688"/>
          <p14:tracePt t="149793" x="8507413" y="6246813"/>
          <p14:tracePt t="149803" x="8515350" y="6237288"/>
          <p14:tracePt t="149815" x="8523288" y="6229350"/>
          <p14:tracePt t="149831" x="8523288" y="6221413"/>
          <p14:tracePt t="149842" x="8540750" y="6203950"/>
          <p14:tracePt t="149849" x="8540750" y="6194425"/>
          <p14:tracePt t="149853" x="8540750" y="6178550"/>
          <p14:tracePt t="149865" x="8540750" y="6169025"/>
          <p14:tracePt t="149869" x="8540750" y="6161088"/>
          <p14:tracePt t="149881" x="8540750" y="6135688"/>
          <p14:tracePt t="149892" x="8523288" y="6084888"/>
          <p14:tracePt t="149905" x="8480425" y="6034088"/>
          <p14:tracePt t="149909" x="8464550" y="6016625"/>
          <p14:tracePt t="149919" x="8421688" y="5999163"/>
          <p14:tracePt t="149930" x="8370888" y="5965825"/>
          <p14:tracePt t="149935" x="8294688" y="5922963"/>
          <p14:tracePt t="149944" x="8218488" y="5880100"/>
          <p14:tracePt t="149949" x="8115300" y="5846763"/>
          <p14:tracePt t="149959" x="8031163" y="5821363"/>
          <p14:tracePt t="149969" x="7927975" y="5803900"/>
          <p14:tracePt t="149975" x="7826375" y="5778500"/>
          <p14:tracePt t="149985" x="7742238" y="5770563"/>
          <p14:tracePt t="149992" x="7681913" y="5770563"/>
          <p14:tracePt t="150010" x="7605713" y="5770563"/>
          <p14:tracePt t="150010" x="7562850" y="5770563"/>
          <p14:tracePt t="150016" x="7504113" y="5770563"/>
          <p14:tracePt t="150026" x="7478713" y="5770563"/>
          <p14:tracePt t="150030" x="7443788" y="5788025"/>
          <p14:tracePt t="150043" x="7402513" y="5821363"/>
          <p14:tracePt t="150051" x="7392988" y="5829300"/>
          <p14:tracePt t="150055" x="7392988" y="5846763"/>
          <p14:tracePt t="150065" x="7392988" y="5854700"/>
          <p14:tracePt t="150071" x="7392988" y="5889625"/>
          <p14:tracePt t="150081" x="7392988" y="5897563"/>
          <p14:tracePt t="150093" x="7392988" y="5915025"/>
          <p14:tracePt t="150094" x="7392988" y="5940425"/>
          <p14:tracePt t="150109" x="7392988" y="5965825"/>
          <p14:tracePt t="150111" x="7392988" y="5973763"/>
          <p14:tracePt t="150121" x="7392988" y="6008688"/>
          <p14:tracePt t="150131" x="7392988" y="6034088"/>
          <p14:tracePt t="150135" x="7392988" y="6049963"/>
          <p14:tracePt t="150148" x="7392988" y="6092825"/>
          <p14:tracePt t="150151" x="7392988" y="6127750"/>
          <p14:tracePt t="150161" x="7392988" y="6169025"/>
          <p14:tracePt t="150171" x="7392988" y="6194425"/>
          <p14:tracePt t="150176" x="7385050" y="6211888"/>
          <p14:tracePt t="150187" x="7334250" y="6272213"/>
          <p14:tracePt t="150192" x="7291388" y="6313488"/>
          <p14:tracePt t="150201" x="7248525" y="6338888"/>
          <p14:tracePt t="150212" x="7205663" y="6356350"/>
          <p14:tracePt t="150217" x="7164388" y="6381750"/>
          <p14:tracePt t="150226" x="7088188" y="6399213"/>
          <p14:tracePt t="150232" x="7002463" y="6424613"/>
          <p14:tracePt t="150243" x="6883400" y="6457950"/>
          <p14:tracePt t="150253" x="6738938" y="6457950"/>
          <p14:tracePt t="150259" x="6602413" y="6483350"/>
          <p14:tracePt t="150267" x="6424613" y="6492875"/>
          <p14:tracePt t="150275" x="6237288" y="6510338"/>
          <p14:tracePt t="150283" x="6084888" y="6510338"/>
          <p14:tracePt t="150293" x="5932488" y="6518275"/>
          <p14:tracePt t="150298" x="5753100" y="6543675"/>
          <p14:tracePt t="150309" x="5608638" y="6551613"/>
          <p14:tracePt t="150315" x="5456238" y="6569075"/>
          <p14:tracePt t="150326" x="5327650" y="6577013"/>
          <p14:tracePt t="150333" x="5226050" y="6586538"/>
          <p14:tracePt t="150337" x="5141913" y="6602413"/>
          <p14:tracePt t="150349" x="5064125" y="6611938"/>
          <p14:tracePt t="150353" x="4997450" y="6619875"/>
          <p14:tracePt t="150365" x="4946650" y="6627813"/>
          <p14:tracePt t="150376" x="4919663" y="6627813"/>
          <p14:tracePt t="150381" x="4903788" y="6637338"/>
          <p14:tracePt t="150393" x="4852988" y="6645275"/>
          <p14:tracePt t="150403" x="4843463" y="6645275"/>
          <p14:tracePt t="150415" x="4810125" y="6662738"/>
          <p14:tracePt t="150419" x="4775200" y="6662738"/>
          <p14:tracePt t="150431" x="4749800" y="6662738"/>
          <p14:tracePt t="150432" x="4708525" y="6662738"/>
          <p14:tracePt t="150443" x="4665663" y="6662738"/>
          <p14:tracePt t="150455" x="4597400" y="6662738"/>
          <p14:tracePt t="150459" x="4538663" y="6662738"/>
          <p14:tracePt t="150469" x="4470400" y="6662738"/>
          <p14:tracePt t="150476" x="4452938" y="6662738"/>
          <p14:tracePt t="150485" x="4445000" y="6662738"/>
          <p14:tracePt t="150569" x="4445000" y="6654800"/>
          <p14:tracePt t="150579" x="4445000" y="6637338"/>
          <p14:tracePt t="150585" x="4478338" y="6619875"/>
          <p14:tracePt t="150598" x="4495800" y="6602413"/>
          <p14:tracePt t="150605" x="4554538" y="6577013"/>
          <p14:tracePt t="150611" x="4640263" y="6551613"/>
          <p14:tracePt t="150621" x="4716463" y="6518275"/>
          <p14:tracePt t="150625" x="4818063" y="6500813"/>
          <p14:tracePt t="150635" x="4919663" y="6467475"/>
          <p14:tracePt t="150646" x="5013325" y="6442075"/>
          <p14:tracePt t="150651" x="5099050" y="6416675"/>
          <p14:tracePt t="150661" x="5183188" y="6407150"/>
          <p14:tracePt t="150666" x="5268913" y="6399213"/>
          <p14:tracePt t="150675" x="5345113" y="6391275"/>
          <p14:tracePt t="150685" x="5421313" y="6373813"/>
          <p14:tracePt t="150692" x="5472113" y="6373813"/>
          <p14:tracePt t="150701" x="5549900" y="6373813"/>
          <p14:tracePt t="150709" x="5591175" y="6373813"/>
          <p14:tracePt t="150717" x="5651500" y="6373813"/>
          <p14:tracePt t="150726" x="5684838" y="6373813"/>
          <p14:tracePt t="150731" x="5727700" y="6373813"/>
          <p14:tracePt t="150743" x="5770563" y="6373813"/>
          <p14:tracePt t="150748" x="5821363" y="6373813"/>
          <p14:tracePt t="150759" x="5897563" y="6381750"/>
          <p14:tracePt t="150767" x="5973763" y="6399213"/>
          <p14:tracePt t="150771" x="6034088" y="6407150"/>
          <p14:tracePt t="150781" x="6118225" y="6432550"/>
          <p14:tracePt t="150787" x="6178550" y="6442075"/>
          <p14:tracePt t="150798" x="6237288" y="6450013"/>
          <p14:tracePt t="150809" x="6297613" y="6450013"/>
          <p14:tracePt t="150815" x="6313488" y="6450013"/>
          <p14:tracePt t="150825" x="6323013" y="6450013"/>
          <p14:tracePt t="150826" x="6330950" y="6450013"/>
          <p14:tracePt t="150923" x="6338888" y="6450013"/>
          <p14:tracePt t="150929" x="6338888" y="6432550"/>
          <p14:tracePt t="150943" x="6272213" y="6356350"/>
          <p14:tracePt t="150953" x="6229350" y="6305550"/>
          <p14:tracePt t="150965" x="6194425" y="6272213"/>
          <p14:tracePt t="150969" x="6127750" y="6211888"/>
          <p14:tracePt t="150981" x="6076950" y="6161088"/>
          <p14:tracePt t="150982" x="6049963" y="6143625"/>
          <p14:tracePt t="150993" x="6024563" y="6127750"/>
          <p14:tracePt t="151003" x="5999163" y="6110288"/>
          <p14:tracePt t="151145" x="5999163" y="6092825"/>
          <p14:tracePt t="151157" x="5999163" y="6084888"/>
          <p14:tracePt t="151161" x="6008688" y="6084888"/>
          <p14:tracePt t="151171" x="6016625" y="6084888"/>
          <p14:tracePt t="151176" x="6024563" y="6084888"/>
          <p14:tracePt t="151371" x="6034088" y="6084888"/>
          <p14:tracePt t="151381" x="6076950" y="6067425"/>
          <p14:tracePt t="151392" x="6076950" y="6059488"/>
          <p14:tracePt t="151398" x="6102350" y="6042025"/>
          <p14:tracePt t="151409" x="6127750" y="6024563"/>
          <p14:tracePt t="151415" x="6135688" y="6016625"/>
          <p14:tracePt t="151426" x="6153150" y="6008688"/>
          <p14:tracePt t="151433" x="6186488" y="5991225"/>
          <p14:tracePt t="151437" x="6221413" y="5983288"/>
          <p14:tracePt t="151449" x="6272213" y="5965825"/>
          <p14:tracePt t="151452" x="6313488" y="5957888"/>
          <p14:tracePt t="151465" x="6338888" y="5957888"/>
          <p14:tracePt t="151476" x="6391275" y="5957888"/>
          <p14:tracePt t="151476" x="6457950" y="5957888"/>
          <p14:tracePt t="151487" x="6543675" y="5957888"/>
          <p14:tracePt t="151492" x="6627813" y="5957888"/>
          <p14:tracePt t="151503" x="6746875" y="5957888"/>
          <p14:tracePt t="151514" x="6815138" y="5957888"/>
          <p14:tracePt t="151517" x="6875463" y="5965825"/>
          <p14:tracePt t="151526" x="6926263" y="5983288"/>
          <p14:tracePt t="151533" x="6934200" y="5991225"/>
          <p14:tracePt t="151543" x="6934200" y="6016625"/>
          <p14:tracePt t="151553" x="6943725" y="6016625"/>
          <p14:tracePt t="151565" x="6943725" y="6034088"/>
          <p14:tracePt t="151569" x="6943725" y="6042025"/>
          <p14:tracePt t="151581" x="6951663" y="6067425"/>
          <p14:tracePt t="151582" x="6951663" y="6102350"/>
          <p14:tracePt t="151598" x="6959600" y="6135688"/>
          <p14:tracePt t="151605" x="6959600" y="6161088"/>
          <p14:tracePt t="151609" x="6977063" y="6186488"/>
          <p14:tracePt t="151619" x="6977063" y="6203950"/>
          <p14:tracePt t="151626" x="6994525" y="6229350"/>
          <p14:tracePt t="151633" x="7002463" y="6229350"/>
          <p14:tracePt t="151665" x="7019925" y="6237288"/>
          <p14:tracePt t="151709" x="7027863" y="6237288"/>
          <p14:tracePt t="151725" x="7035800" y="6237288"/>
          <p14:tracePt t="151731" x="7045325" y="6237288"/>
          <p14:tracePt t="151755" x="7053263" y="6237288"/>
          <p14:tracePt t="151775" x="7053263" y="6211888"/>
          <p14:tracePt t="151781" x="7061200" y="6211888"/>
          <p14:tracePt t="151792" x="7061200" y="6203950"/>
          <p14:tracePt t="152007" x="7070725" y="6186488"/>
          <p14:tracePt t="152017" x="7096125" y="6153150"/>
          <p14:tracePt t="152027" x="7104063" y="6110288"/>
          <p14:tracePt t="152033" x="7129463" y="6092825"/>
          <p14:tracePt t="152043" x="7138988" y="6067425"/>
          <p14:tracePt t="152053" x="7146925" y="6034088"/>
          <p14:tracePt t="152059" x="7172325" y="5999163"/>
          <p14:tracePt t="152067" x="7205663" y="5948363"/>
          <p14:tracePt t="152076" x="7248525" y="5897563"/>
          <p14:tracePt t="152083" x="7265988" y="5864225"/>
          <p14:tracePt t="152093" x="7299325" y="5821363"/>
          <p14:tracePt t="152099" x="7316788" y="5803900"/>
          <p14:tracePt t="152109" x="7342188" y="5778500"/>
          <p14:tracePt t="152141" x="7350125" y="5778500"/>
          <p14:tracePt t="152173" x="7359650" y="5778500"/>
          <p14:tracePt t="152179" x="7385050" y="5778500"/>
          <p14:tracePt t="152192" x="7410450" y="5778500"/>
          <p14:tracePt t="152198" x="7443788" y="5778500"/>
          <p14:tracePt t="152205" x="7461250" y="5778500"/>
          <p14:tracePt t="152215" x="7486650" y="5778500"/>
          <p14:tracePt t="152219" x="7529513" y="5788025"/>
          <p14:tracePt t="152231" x="7580313" y="5795963"/>
          <p14:tracePt t="152235" x="7648575" y="5795963"/>
          <p14:tracePt t="152246" x="7750175" y="5821363"/>
          <p14:tracePt t="152255" x="7851775" y="5829300"/>
          <p14:tracePt t="152259" x="7954963" y="5829300"/>
          <p14:tracePt t="152269" x="8047038" y="5829300"/>
          <p14:tracePt t="152276" x="8150225" y="5829300"/>
          <p14:tracePt t="152285" x="8234363" y="5829300"/>
          <p14:tracePt t="152294" x="8302625" y="5829300"/>
          <p14:tracePt t="152299" x="8362950" y="5829300"/>
          <p14:tracePt t="152309" x="8404225" y="5829300"/>
          <p14:tracePt t="152325" x="8429625" y="5829300"/>
          <p14:tracePt t="152335" x="8439150" y="5821363"/>
          <p14:tracePt t="152345" x="8447088" y="5821363"/>
          <p14:tracePt t="152431" x="8455025" y="5821363"/>
          <p14:tracePt t="152442" x="8464550" y="5813425"/>
          <p14:tracePt t="152451" x="8472488" y="5803900"/>
          <p14:tracePt t="152459" x="8489950" y="5803900"/>
          <p14:tracePt t="152467" x="8515350" y="5803900"/>
          <p14:tracePt t="152476" x="8548688" y="5795963"/>
          <p14:tracePt t="152481" x="8591550" y="5795963"/>
          <p14:tracePt t="152493" x="8609013" y="5795963"/>
          <p14:tracePt t="152499" x="8642350" y="5788025"/>
          <p14:tracePt t="152509" x="8677275" y="5778500"/>
          <p14:tracePt t="152517" x="8693150" y="5778500"/>
          <p14:tracePt t="152521" x="8702675" y="5778500"/>
          <p14:tracePt t="152537" x="8710613" y="5778500"/>
          <p14:tracePt t="152543" x="8718550" y="5770563"/>
          <p14:tracePt t="153167" x="8718550" y="5761038"/>
          <p14:tracePt t="153187" x="8710613" y="5753100"/>
          <p14:tracePt t="153193" x="8702675" y="5753100"/>
          <p14:tracePt t="153202" x="8693150" y="5753100"/>
          <p14:tracePt t="153215" x="8667750" y="5745163"/>
          <p14:tracePt t="153217" x="8659813" y="5735638"/>
          <p14:tracePt t="153226" x="8642350" y="5735638"/>
          <p14:tracePt t="153233" x="8624888" y="5727700"/>
          <p14:tracePt t="153243" x="8609013" y="5719763"/>
          <p14:tracePt t="153253" x="8599488" y="5710238"/>
          <p14:tracePt t="153259" x="8574088" y="5702300"/>
          <p14:tracePt t="153267" x="8558213" y="5702300"/>
          <p14:tracePt t="153276" x="8532813" y="5694363"/>
          <p14:tracePt t="153283" x="8515350" y="5684838"/>
          <p14:tracePt t="153293" x="8507413" y="5668963"/>
          <p14:tracePt t="153299" x="8464550" y="5668963"/>
          <p14:tracePt t="153309" x="8429625" y="5659438"/>
          <p14:tracePt t="153315" x="8396288" y="5659438"/>
          <p14:tracePt t="153326" x="8370888" y="5641975"/>
          <p14:tracePt t="153335" x="8335963" y="5641975"/>
          <p14:tracePt t="153342" x="8310563" y="5641975"/>
          <p14:tracePt t="153349" x="8277225" y="5634038"/>
          <p14:tracePt t="153355" x="8251825" y="5634038"/>
          <p14:tracePt t="153365" x="8234363" y="5634038"/>
          <p14:tracePt t="153376" x="8201025" y="5634038"/>
          <p14:tracePt t="153381" x="8175625" y="5634038"/>
          <p14:tracePt t="153392" x="8140700" y="5634038"/>
          <p14:tracePt t="153396" x="8115300" y="5634038"/>
          <p14:tracePt t="153405" x="8074025" y="5634038"/>
          <p14:tracePt t="153415" x="8039100" y="5634038"/>
          <p14:tracePt t="153419" x="7980363" y="5634038"/>
          <p14:tracePt t="153431" x="7962900" y="5634038"/>
          <p14:tracePt t="153435" x="7920038" y="5641975"/>
          <p14:tracePt t="153444" x="7826375" y="5659438"/>
          <p14:tracePt t="153455" x="7732713" y="5659438"/>
          <p14:tracePt t="153459" x="7631113" y="5659438"/>
          <p14:tracePt t="153469" x="7521575" y="5659438"/>
          <p14:tracePt t="153475" x="7410450" y="5659438"/>
          <p14:tracePt t="153485" x="7308850" y="5659438"/>
          <p14:tracePt t="153498" x="7197725" y="5659438"/>
          <p14:tracePt t="153501" x="7096125" y="5659438"/>
          <p14:tracePt t="153513" x="7010400" y="5659438"/>
          <p14:tracePt t="153515" x="6926263" y="5659438"/>
          <p14:tracePt t="153526" x="6840538" y="5659438"/>
          <p14:tracePt t="153535" x="6764338" y="5659438"/>
          <p14:tracePt t="153543" x="6670675" y="5659438"/>
          <p14:tracePt t="153551" x="6586538" y="5659438"/>
          <p14:tracePt t="153555" x="6510338" y="5651500"/>
          <p14:tracePt t="153565" x="6424613" y="5634038"/>
          <p14:tracePt t="153576" x="6365875" y="5608638"/>
          <p14:tracePt t="153581" x="6288088" y="5583238"/>
          <p14:tracePt t="153593" x="6254750" y="5557838"/>
          <p14:tracePt t="153599" x="6203950" y="5532438"/>
          <p14:tracePt t="153609" x="6161088" y="5489575"/>
          <p14:tracePt t="153617" x="6118225" y="5472113"/>
          <p14:tracePt t="153621" x="6076950" y="5446713"/>
          <p14:tracePt t="153632" x="6067425" y="5438775"/>
          <p14:tracePt t="153637" x="6067425" y="5430838"/>
          <p14:tracePt t="153648" x="6067425" y="5413375"/>
          <p14:tracePt t="153659" x="6059488" y="5405438"/>
          <p14:tracePt t="153667" x="6049963" y="5405438"/>
          <p14:tracePt t="153676" x="6049963" y="5395913"/>
          <p14:tracePt t="153889" x="6049963" y="5387975"/>
          <p14:tracePt t="153899" x="6042025" y="5387975"/>
          <p14:tracePt t="153909" x="6016625" y="5387975"/>
          <p14:tracePt t="153914" x="5991225" y="5387975"/>
          <p14:tracePt t="153926" x="5965825" y="5387975"/>
          <p14:tracePt t="153933" x="5915025" y="5387975"/>
          <p14:tracePt t="153944" x="5889625" y="5387975"/>
          <p14:tracePt t="153949" x="5838825" y="5387975"/>
          <p14:tracePt t="153955" x="5735638" y="5370513"/>
          <p14:tracePt t="153965" x="5575300" y="5327650"/>
          <p14:tracePt t="153976" x="5337175" y="5251450"/>
          <p14:tracePt t="153981" x="5064125" y="5132388"/>
          <p14:tracePt t="153993" x="4683125" y="4979988"/>
          <p14:tracePt t="153997" x="4197350" y="4724400"/>
          <p14:tracePt t="154005" x="3722688" y="4452938"/>
          <p14:tracePt t="154015" x="3170238" y="4087813"/>
          <p14:tracePt t="154019" x="2566988" y="3611563"/>
          <p14:tracePt t="154032" x="2005013" y="3144838"/>
          <p14:tracePt t="154035" x="1419225" y="2625725"/>
          <p14:tracePt t="154046" x="909638" y="2090738"/>
          <p14:tracePt t="154055" x="476250" y="1563688"/>
          <p14:tracePt t="154063" x="111125" y="10969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楕円 2286">
            <a:extLst>
              <a:ext uri="{FF2B5EF4-FFF2-40B4-BE49-F238E27FC236}">
                <a16:creationId xmlns:a16="http://schemas.microsoft.com/office/drawing/2014/main" id="{380D3AB0-D785-4725-B5BA-B0A45425D58C}"/>
              </a:ext>
            </a:extLst>
          </p:cNvPr>
          <p:cNvSpPr/>
          <p:nvPr/>
        </p:nvSpPr>
        <p:spPr>
          <a:xfrm>
            <a:off x="7722383" y="4895334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90" name="楕円 2289">
            <a:extLst>
              <a:ext uri="{FF2B5EF4-FFF2-40B4-BE49-F238E27FC236}">
                <a16:creationId xmlns:a16="http://schemas.microsoft.com/office/drawing/2014/main" id="{D1B0F5BD-B8B0-4EDB-B3E9-CE20289F86FE}"/>
              </a:ext>
            </a:extLst>
          </p:cNvPr>
          <p:cNvSpPr/>
          <p:nvPr/>
        </p:nvSpPr>
        <p:spPr>
          <a:xfrm>
            <a:off x="7696045" y="4992605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84" name="楕円 2283">
            <a:extLst>
              <a:ext uri="{FF2B5EF4-FFF2-40B4-BE49-F238E27FC236}">
                <a16:creationId xmlns:a16="http://schemas.microsoft.com/office/drawing/2014/main" id="{005789CA-67F2-4BDF-999E-63666A239E1D}"/>
              </a:ext>
            </a:extLst>
          </p:cNvPr>
          <p:cNvSpPr/>
          <p:nvPr/>
        </p:nvSpPr>
        <p:spPr>
          <a:xfrm>
            <a:off x="7506697" y="5588622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81" name="楕円 2280">
            <a:extLst>
              <a:ext uri="{FF2B5EF4-FFF2-40B4-BE49-F238E27FC236}">
                <a16:creationId xmlns:a16="http://schemas.microsoft.com/office/drawing/2014/main" id="{EDF53AB3-1E2C-4A7F-B8DE-489F600D85C5}"/>
              </a:ext>
            </a:extLst>
          </p:cNvPr>
          <p:cNvSpPr/>
          <p:nvPr/>
        </p:nvSpPr>
        <p:spPr>
          <a:xfrm>
            <a:off x="7728535" y="5577180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04" name="グループ化 2103">
            <a:extLst>
              <a:ext uri="{FF2B5EF4-FFF2-40B4-BE49-F238E27FC236}">
                <a16:creationId xmlns:a16="http://schemas.microsoft.com/office/drawing/2014/main" id="{659EB1AF-5735-4001-9E2B-055AC7F2D1BF}"/>
              </a:ext>
            </a:extLst>
          </p:cNvPr>
          <p:cNvGrpSpPr/>
          <p:nvPr/>
        </p:nvGrpSpPr>
        <p:grpSpPr>
          <a:xfrm>
            <a:off x="8290348" y="5155299"/>
            <a:ext cx="476754" cy="346825"/>
            <a:chOff x="6051808" y="4904094"/>
            <a:chExt cx="476754" cy="346825"/>
          </a:xfrm>
        </p:grpSpPr>
        <p:grpSp>
          <p:nvGrpSpPr>
            <p:cNvPr id="2105" name="グループ化 2104">
              <a:extLst>
                <a:ext uri="{FF2B5EF4-FFF2-40B4-BE49-F238E27FC236}">
                  <a16:creationId xmlns:a16="http://schemas.microsoft.com/office/drawing/2014/main" id="{A0A34A81-55CC-43F9-A0A8-CFE3A4B529CF}"/>
                </a:ext>
              </a:extLst>
            </p:cNvPr>
            <p:cNvGrpSpPr/>
            <p:nvPr/>
          </p:nvGrpSpPr>
          <p:grpSpPr>
            <a:xfrm>
              <a:off x="6051810" y="4904094"/>
              <a:ext cx="67506" cy="164207"/>
              <a:chOff x="3034888" y="1153740"/>
              <a:chExt cx="67506" cy="164207"/>
            </a:xfrm>
          </p:grpSpPr>
          <p:sp>
            <p:nvSpPr>
              <p:cNvPr id="2145" name="楕円 2144">
                <a:extLst>
                  <a:ext uri="{FF2B5EF4-FFF2-40B4-BE49-F238E27FC236}">
                    <a16:creationId xmlns:a16="http://schemas.microsoft.com/office/drawing/2014/main" id="{91179850-7DEF-42B4-90DE-002D77E4B1F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46" name="直線コネクタ 2145">
                <a:extLst>
                  <a:ext uri="{FF2B5EF4-FFF2-40B4-BE49-F238E27FC236}">
                    <a16:creationId xmlns:a16="http://schemas.microsoft.com/office/drawing/2014/main" id="{F1F8000C-0269-48DB-BB75-D3EC92FED6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6" name="グループ化 2105">
              <a:extLst>
                <a:ext uri="{FF2B5EF4-FFF2-40B4-BE49-F238E27FC236}">
                  <a16:creationId xmlns:a16="http://schemas.microsoft.com/office/drawing/2014/main" id="{F14901AF-F579-4C68-BFE8-58CC7FEEF3EA}"/>
                </a:ext>
              </a:extLst>
            </p:cNvPr>
            <p:cNvGrpSpPr/>
            <p:nvPr/>
          </p:nvGrpSpPr>
          <p:grpSpPr>
            <a:xfrm>
              <a:off x="6120018" y="4904094"/>
              <a:ext cx="67506" cy="164207"/>
              <a:chOff x="3034888" y="1153740"/>
              <a:chExt cx="67506" cy="164207"/>
            </a:xfrm>
          </p:grpSpPr>
          <p:sp>
            <p:nvSpPr>
              <p:cNvPr id="2143" name="楕円 2142">
                <a:extLst>
                  <a:ext uri="{FF2B5EF4-FFF2-40B4-BE49-F238E27FC236}">
                    <a16:creationId xmlns:a16="http://schemas.microsoft.com/office/drawing/2014/main" id="{DECECE79-50FB-4950-8F36-244B8CE1C68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44" name="直線コネクタ 2143">
                <a:extLst>
                  <a:ext uri="{FF2B5EF4-FFF2-40B4-BE49-F238E27FC236}">
                    <a16:creationId xmlns:a16="http://schemas.microsoft.com/office/drawing/2014/main" id="{967B65F0-1CF0-45E5-97D0-4258CEAB45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7" name="グループ化 2106">
              <a:extLst>
                <a:ext uri="{FF2B5EF4-FFF2-40B4-BE49-F238E27FC236}">
                  <a16:creationId xmlns:a16="http://schemas.microsoft.com/office/drawing/2014/main" id="{2994BD20-6EB6-4C6B-8B0A-0813A71A3A48}"/>
                </a:ext>
              </a:extLst>
            </p:cNvPr>
            <p:cNvGrpSpPr/>
            <p:nvPr/>
          </p:nvGrpSpPr>
          <p:grpSpPr>
            <a:xfrm>
              <a:off x="6188226" y="4904094"/>
              <a:ext cx="67506" cy="164207"/>
              <a:chOff x="3034888" y="1153740"/>
              <a:chExt cx="67506" cy="164207"/>
            </a:xfrm>
          </p:grpSpPr>
          <p:sp>
            <p:nvSpPr>
              <p:cNvPr id="2141" name="楕円 2140">
                <a:extLst>
                  <a:ext uri="{FF2B5EF4-FFF2-40B4-BE49-F238E27FC236}">
                    <a16:creationId xmlns:a16="http://schemas.microsoft.com/office/drawing/2014/main" id="{973E3853-D269-4447-9239-FB56890B86B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42" name="直線コネクタ 2141">
                <a:extLst>
                  <a:ext uri="{FF2B5EF4-FFF2-40B4-BE49-F238E27FC236}">
                    <a16:creationId xmlns:a16="http://schemas.microsoft.com/office/drawing/2014/main" id="{EAB1104C-F83C-4E1F-AE73-9F16ED526D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8" name="グループ化 2107">
              <a:extLst>
                <a:ext uri="{FF2B5EF4-FFF2-40B4-BE49-F238E27FC236}">
                  <a16:creationId xmlns:a16="http://schemas.microsoft.com/office/drawing/2014/main" id="{A87D487D-4517-452B-930F-0A50D5DEEAD9}"/>
                </a:ext>
              </a:extLst>
            </p:cNvPr>
            <p:cNvGrpSpPr/>
            <p:nvPr/>
          </p:nvGrpSpPr>
          <p:grpSpPr>
            <a:xfrm>
              <a:off x="6256434" y="4904094"/>
              <a:ext cx="67506" cy="164207"/>
              <a:chOff x="3034888" y="1153740"/>
              <a:chExt cx="67506" cy="164207"/>
            </a:xfrm>
          </p:grpSpPr>
          <p:sp>
            <p:nvSpPr>
              <p:cNvPr id="2139" name="楕円 2138">
                <a:extLst>
                  <a:ext uri="{FF2B5EF4-FFF2-40B4-BE49-F238E27FC236}">
                    <a16:creationId xmlns:a16="http://schemas.microsoft.com/office/drawing/2014/main" id="{84DFC5B4-A592-47B2-94DA-BC9F4FD8BDEF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40" name="直線コネクタ 2139">
                <a:extLst>
                  <a:ext uri="{FF2B5EF4-FFF2-40B4-BE49-F238E27FC236}">
                    <a16:creationId xmlns:a16="http://schemas.microsoft.com/office/drawing/2014/main" id="{D489097F-C6DF-4EFA-98AA-D0681C359F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9" name="グループ化 2108">
              <a:extLst>
                <a:ext uri="{FF2B5EF4-FFF2-40B4-BE49-F238E27FC236}">
                  <a16:creationId xmlns:a16="http://schemas.microsoft.com/office/drawing/2014/main" id="{FA8B0109-B826-43D6-AB64-769835BEBCAE}"/>
                </a:ext>
              </a:extLst>
            </p:cNvPr>
            <p:cNvGrpSpPr/>
            <p:nvPr/>
          </p:nvGrpSpPr>
          <p:grpSpPr>
            <a:xfrm>
              <a:off x="6324642" y="4904094"/>
              <a:ext cx="67506" cy="164207"/>
              <a:chOff x="3034888" y="1153740"/>
              <a:chExt cx="67506" cy="164207"/>
            </a:xfrm>
          </p:grpSpPr>
          <p:sp>
            <p:nvSpPr>
              <p:cNvPr id="2137" name="楕円 2136">
                <a:extLst>
                  <a:ext uri="{FF2B5EF4-FFF2-40B4-BE49-F238E27FC236}">
                    <a16:creationId xmlns:a16="http://schemas.microsoft.com/office/drawing/2014/main" id="{448982F3-6E64-454E-911A-BD90F3EE21A4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38" name="直線コネクタ 2137">
                <a:extLst>
                  <a:ext uri="{FF2B5EF4-FFF2-40B4-BE49-F238E27FC236}">
                    <a16:creationId xmlns:a16="http://schemas.microsoft.com/office/drawing/2014/main" id="{28948998-ED28-4DCB-9889-C0C68AF3DE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10" name="グループ化 2109">
              <a:extLst>
                <a:ext uri="{FF2B5EF4-FFF2-40B4-BE49-F238E27FC236}">
                  <a16:creationId xmlns:a16="http://schemas.microsoft.com/office/drawing/2014/main" id="{D5194F15-4A1B-4A4D-94AD-0ECEBF943488}"/>
                </a:ext>
              </a:extLst>
            </p:cNvPr>
            <p:cNvGrpSpPr/>
            <p:nvPr/>
          </p:nvGrpSpPr>
          <p:grpSpPr>
            <a:xfrm>
              <a:off x="6392850" y="4904094"/>
              <a:ext cx="67506" cy="164207"/>
              <a:chOff x="3034888" y="1153740"/>
              <a:chExt cx="67506" cy="164207"/>
            </a:xfrm>
          </p:grpSpPr>
          <p:sp>
            <p:nvSpPr>
              <p:cNvPr id="2135" name="楕円 2134">
                <a:extLst>
                  <a:ext uri="{FF2B5EF4-FFF2-40B4-BE49-F238E27FC236}">
                    <a16:creationId xmlns:a16="http://schemas.microsoft.com/office/drawing/2014/main" id="{3AAA813E-3049-4C8C-A497-F96A95EB637E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36" name="直線コネクタ 2135">
                <a:extLst>
                  <a:ext uri="{FF2B5EF4-FFF2-40B4-BE49-F238E27FC236}">
                    <a16:creationId xmlns:a16="http://schemas.microsoft.com/office/drawing/2014/main" id="{58FFE71C-3973-4D40-9D82-DCFE446CFE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11" name="グループ化 2110">
              <a:extLst>
                <a:ext uri="{FF2B5EF4-FFF2-40B4-BE49-F238E27FC236}">
                  <a16:creationId xmlns:a16="http://schemas.microsoft.com/office/drawing/2014/main" id="{77242C30-5761-4D3C-A958-1C712899DC17}"/>
                </a:ext>
              </a:extLst>
            </p:cNvPr>
            <p:cNvGrpSpPr/>
            <p:nvPr/>
          </p:nvGrpSpPr>
          <p:grpSpPr>
            <a:xfrm>
              <a:off x="6461056" y="4904094"/>
              <a:ext cx="67506" cy="164207"/>
              <a:chOff x="3034888" y="1153740"/>
              <a:chExt cx="67506" cy="164207"/>
            </a:xfrm>
          </p:grpSpPr>
          <p:sp>
            <p:nvSpPr>
              <p:cNvPr id="2133" name="楕円 2132">
                <a:extLst>
                  <a:ext uri="{FF2B5EF4-FFF2-40B4-BE49-F238E27FC236}">
                    <a16:creationId xmlns:a16="http://schemas.microsoft.com/office/drawing/2014/main" id="{3181C03F-D4EB-4A81-A296-2CEA8EF0ECA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34" name="直線コネクタ 2133">
                <a:extLst>
                  <a:ext uri="{FF2B5EF4-FFF2-40B4-BE49-F238E27FC236}">
                    <a16:creationId xmlns:a16="http://schemas.microsoft.com/office/drawing/2014/main" id="{032E51AA-EA05-4A78-8F7B-F7F9F1924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12" name="グループ化 2111">
              <a:extLst>
                <a:ext uri="{FF2B5EF4-FFF2-40B4-BE49-F238E27FC236}">
                  <a16:creationId xmlns:a16="http://schemas.microsoft.com/office/drawing/2014/main" id="{C3F73CBC-C2EC-41CE-A030-6A2E02814DF1}"/>
                </a:ext>
              </a:extLst>
            </p:cNvPr>
            <p:cNvGrpSpPr/>
            <p:nvPr/>
          </p:nvGrpSpPr>
          <p:grpSpPr>
            <a:xfrm rot="10800000">
              <a:off x="6461056" y="5086712"/>
              <a:ext cx="67506" cy="164207"/>
              <a:chOff x="3034888" y="1153740"/>
              <a:chExt cx="67506" cy="164207"/>
            </a:xfrm>
          </p:grpSpPr>
          <p:sp>
            <p:nvSpPr>
              <p:cNvPr id="2131" name="楕円 2130">
                <a:extLst>
                  <a:ext uri="{FF2B5EF4-FFF2-40B4-BE49-F238E27FC236}">
                    <a16:creationId xmlns:a16="http://schemas.microsoft.com/office/drawing/2014/main" id="{82EE9809-3A8A-4AD2-B4B1-8D0EE4EF63E4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32" name="直線コネクタ 2131">
                <a:extLst>
                  <a:ext uri="{FF2B5EF4-FFF2-40B4-BE49-F238E27FC236}">
                    <a16:creationId xmlns:a16="http://schemas.microsoft.com/office/drawing/2014/main" id="{8A796528-99CC-4E04-8751-45D5FE8C7A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13" name="グループ化 2112">
              <a:extLst>
                <a:ext uri="{FF2B5EF4-FFF2-40B4-BE49-F238E27FC236}">
                  <a16:creationId xmlns:a16="http://schemas.microsoft.com/office/drawing/2014/main" id="{5F65847C-DE2D-4832-8F51-607A024586E4}"/>
                </a:ext>
              </a:extLst>
            </p:cNvPr>
            <p:cNvGrpSpPr/>
            <p:nvPr/>
          </p:nvGrpSpPr>
          <p:grpSpPr>
            <a:xfrm rot="10800000">
              <a:off x="6392848" y="5086712"/>
              <a:ext cx="67506" cy="164207"/>
              <a:chOff x="3034888" y="1153740"/>
              <a:chExt cx="67506" cy="164207"/>
            </a:xfrm>
          </p:grpSpPr>
          <p:sp>
            <p:nvSpPr>
              <p:cNvPr id="2129" name="楕円 2128">
                <a:extLst>
                  <a:ext uri="{FF2B5EF4-FFF2-40B4-BE49-F238E27FC236}">
                    <a16:creationId xmlns:a16="http://schemas.microsoft.com/office/drawing/2014/main" id="{2223B4AE-08B4-4158-8668-44F8DB910690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30" name="直線コネクタ 2129">
                <a:extLst>
                  <a:ext uri="{FF2B5EF4-FFF2-40B4-BE49-F238E27FC236}">
                    <a16:creationId xmlns:a16="http://schemas.microsoft.com/office/drawing/2014/main" id="{C715088E-5342-48B0-89C0-A5841BDDCF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14" name="グループ化 2113">
              <a:extLst>
                <a:ext uri="{FF2B5EF4-FFF2-40B4-BE49-F238E27FC236}">
                  <a16:creationId xmlns:a16="http://schemas.microsoft.com/office/drawing/2014/main" id="{132C6B46-643F-4EA4-9F17-540F0CD64CE6}"/>
                </a:ext>
              </a:extLst>
            </p:cNvPr>
            <p:cNvGrpSpPr/>
            <p:nvPr/>
          </p:nvGrpSpPr>
          <p:grpSpPr>
            <a:xfrm rot="10800000">
              <a:off x="6324640" y="5086712"/>
              <a:ext cx="67506" cy="164207"/>
              <a:chOff x="3034888" y="1153740"/>
              <a:chExt cx="67506" cy="164207"/>
            </a:xfrm>
          </p:grpSpPr>
          <p:sp>
            <p:nvSpPr>
              <p:cNvPr id="2127" name="楕円 2126">
                <a:extLst>
                  <a:ext uri="{FF2B5EF4-FFF2-40B4-BE49-F238E27FC236}">
                    <a16:creationId xmlns:a16="http://schemas.microsoft.com/office/drawing/2014/main" id="{D51ED05A-B3C2-447C-A70D-C337A1485D0B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28" name="直線コネクタ 2127">
                <a:extLst>
                  <a:ext uri="{FF2B5EF4-FFF2-40B4-BE49-F238E27FC236}">
                    <a16:creationId xmlns:a16="http://schemas.microsoft.com/office/drawing/2014/main" id="{4005ACF6-A977-4AFB-AFF8-9FA7BDEF99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15" name="グループ化 2114">
              <a:extLst>
                <a:ext uri="{FF2B5EF4-FFF2-40B4-BE49-F238E27FC236}">
                  <a16:creationId xmlns:a16="http://schemas.microsoft.com/office/drawing/2014/main" id="{7463121A-30B9-498D-A1F0-BCF8A7F9D0D3}"/>
                </a:ext>
              </a:extLst>
            </p:cNvPr>
            <p:cNvGrpSpPr/>
            <p:nvPr/>
          </p:nvGrpSpPr>
          <p:grpSpPr>
            <a:xfrm rot="10800000">
              <a:off x="6256432" y="5086712"/>
              <a:ext cx="67506" cy="164207"/>
              <a:chOff x="3034888" y="1153740"/>
              <a:chExt cx="67506" cy="164207"/>
            </a:xfrm>
          </p:grpSpPr>
          <p:sp>
            <p:nvSpPr>
              <p:cNvPr id="2125" name="楕円 2124">
                <a:extLst>
                  <a:ext uri="{FF2B5EF4-FFF2-40B4-BE49-F238E27FC236}">
                    <a16:creationId xmlns:a16="http://schemas.microsoft.com/office/drawing/2014/main" id="{00355154-8749-4DFE-8926-8A06E27D12BA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26" name="直線コネクタ 2125">
                <a:extLst>
                  <a:ext uri="{FF2B5EF4-FFF2-40B4-BE49-F238E27FC236}">
                    <a16:creationId xmlns:a16="http://schemas.microsoft.com/office/drawing/2014/main" id="{6861CE6E-8BCE-423F-AE78-8F4F20EF9B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16" name="グループ化 2115">
              <a:extLst>
                <a:ext uri="{FF2B5EF4-FFF2-40B4-BE49-F238E27FC236}">
                  <a16:creationId xmlns:a16="http://schemas.microsoft.com/office/drawing/2014/main" id="{B3BA731C-E61E-4533-91D8-9492F054F5F6}"/>
                </a:ext>
              </a:extLst>
            </p:cNvPr>
            <p:cNvGrpSpPr/>
            <p:nvPr/>
          </p:nvGrpSpPr>
          <p:grpSpPr>
            <a:xfrm rot="10800000">
              <a:off x="6188224" y="5086712"/>
              <a:ext cx="67506" cy="164207"/>
              <a:chOff x="3034888" y="1153740"/>
              <a:chExt cx="67506" cy="164207"/>
            </a:xfrm>
          </p:grpSpPr>
          <p:sp>
            <p:nvSpPr>
              <p:cNvPr id="2123" name="楕円 2122">
                <a:extLst>
                  <a:ext uri="{FF2B5EF4-FFF2-40B4-BE49-F238E27FC236}">
                    <a16:creationId xmlns:a16="http://schemas.microsoft.com/office/drawing/2014/main" id="{934BB29B-147E-4DDB-A75F-7580374E6F1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24" name="直線コネクタ 2123">
                <a:extLst>
                  <a:ext uri="{FF2B5EF4-FFF2-40B4-BE49-F238E27FC236}">
                    <a16:creationId xmlns:a16="http://schemas.microsoft.com/office/drawing/2014/main" id="{B200EAD4-E803-40E4-B3BD-4A6AAD3A05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17" name="グループ化 2116">
              <a:extLst>
                <a:ext uri="{FF2B5EF4-FFF2-40B4-BE49-F238E27FC236}">
                  <a16:creationId xmlns:a16="http://schemas.microsoft.com/office/drawing/2014/main" id="{6AB7BDD0-D23E-4822-96A9-5870A0F4EE9A}"/>
                </a:ext>
              </a:extLst>
            </p:cNvPr>
            <p:cNvGrpSpPr/>
            <p:nvPr/>
          </p:nvGrpSpPr>
          <p:grpSpPr>
            <a:xfrm rot="10800000">
              <a:off x="6120016" y="5086712"/>
              <a:ext cx="67506" cy="164207"/>
              <a:chOff x="3034888" y="1153740"/>
              <a:chExt cx="67506" cy="164207"/>
            </a:xfrm>
          </p:grpSpPr>
          <p:sp>
            <p:nvSpPr>
              <p:cNvPr id="2121" name="楕円 2120">
                <a:extLst>
                  <a:ext uri="{FF2B5EF4-FFF2-40B4-BE49-F238E27FC236}">
                    <a16:creationId xmlns:a16="http://schemas.microsoft.com/office/drawing/2014/main" id="{0B64863C-72ED-427F-B6BD-541ACB88E2D0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22" name="直線コネクタ 2121">
                <a:extLst>
                  <a:ext uri="{FF2B5EF4-FFF2-40B4-BE49-F238E27FC236}">
                    <a16:creationId xmlns:a16="http://schemas.microsoft.com/office/drawing/2014/main" id="{E871CBF1-9751-4B00-BE7D-337FA14C00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18" name="グループ化 2117">
              <a:extLst>
                <a:ext uri="{FF2B5EF4-FFF2-40B4-BE49-F238E27FC236}">
                  <a16:creationId xmlns:a16="http://schemas.microsoft.com/office/drawing/2014/main" id="{0BEB5295-0AD1-4EB4-B47D-6C870A9096E2}"/>
                </a:ext>
              </a:extLst>
            </p:cNvPr>
            <p:cNvGrpSpPr/>
            <p:nvPr/>
          </p:nvGrpSpPr>
          <p:grpSpPr>
            <a:xfrm rot="10800000">
              <a:off x="6051808" y="5086712"/>
              <a:ext cx="67506" cy="164207"/>
              <a:chOff x="3034888" y="1153740"/>
              <a:chExt cx="67506" cy="164207"/>
            </a:xfrm>
          </p:grpSpPr>
          <p:sp>
            <p:nvSpPr>
              <p:cNvPr id="2119" name="楕円 2118">
                <a:extLst>
                  <a:ext uri="{FF2B5EF4-FFF2-40B4-BE49-F238E27FC236}">
                    <a16:creationId xmlns:a16="http://schemas.microsoft.com/office/drawing/2014/main" id="{F662E056-7744-47DE-8286-32E885C9925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20" name="直線コネクタ 2119">
                <a:extLst>
                  <a:ext uri="{FF2B5EF4-FFF2-40B4-BE49-F238E27FC236}">
                    <a16:creationId xmlns:a16="http://schemas.microsoft.com/office/drawing/2014/main" id="{9637766C-A995-4285-916C-F0347A8C83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75" name="グループ化 1974">
            <a:extLst>
              <a:ext uri="{FF2B5EF4-FFF2-40B4-BE49-F238E27FC236}">
                <a16:creationId xmlns:a16="http://schemas.microsoft.com/office/drawing/2014/main" id="{6CBD72B4-7147-4E9B-93C6-61F647D49CAC}"/>
              </a:ext>
            </a:extLst>
          </p:cNvPr>
          <p:cNvGrpSpPr/>
          <p:nvPr/>
        </p:nvGrpSpPr>
        <p:grpSpPr>
          <a:xfrm>
            <a:off x="6775666" y="5146462"/>
            <a:ext cx="476754" cy="346825"/>
            <a:chOff x="6051808" y="4904094"/>
            <a:chExt cx="476754" cy="346825"/>
          </a:xfrm>
        </p:grpSpPr>
        <p:grpSp>
          <p:nvGrpSpPr>
            <p:cNvPr id="1976" name="グループ化 1975">
              <a:extLst>
                <a:ext uri="{FF2B5EF4-FFF2-40B4-BE49-F238E27FC236}">
                  <a16:creationId xmlns:a16="http://schemas.microsoft.com/office/drawing/2014/main" id="{8CA66547-456A-44AA-8C0D-E26207D4A0DA}"/>
                </a:ext>
              </a:extLst>
            </p:cNvPr>
            <p:cNvGrpSpPr/>
            <p:nvPr/>
          </p:nvGrpSpPr>
          <p:grpSpPr>
            <a:xfrm>
              <a:off x="6051810" y="4904094"/>
              <a:ext cx="67506" cy="164207"/>
              <a:chOff x="3034888" y="1153740"/>
              <a:chExt cx="67506" cy="164207"/>
            </a:xfrm>
          </p:grpSpPr>
          <p:sp>
            <p:nvSpPr>
              <p:cNvPr id="2016" name="楕円 2015">
                <a:extLst>
                  <a:ext uri="{FF2B5EF4-FFF2-40B4-BE49-F238E27FC236}">
                    <a16:creationId xmlns:a16="http://schemas.microsoft.com/office/drawing/2014/main" id="{DAAC3E76-967F-4156-B4B4-732A8F2A06A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17" name="直線コネクタ 2016">
                <a:extLst>
                  <a:ext uri="{FF2B5EF4-FFF2-40B4-BE49-F238E27FC236}">
                    <a16:creationId xmlns:a16="http://schemas.microsoft.com/office/drawing/2014/main" id="{4CF0B068-BB08-4D29-A44C-270478DD5A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77" name="グループ化 1976">
              <a:extLst>
                <a:ext uri="{FF2B5EF4-FFF2-40B4-BE49-F238E27FC236}">
                  <a16:creationId xmlns:a16="http://schemas.microsoft.com/office/drawing/2014/main" id="{578C5B69-4842-45F5-ADE1-42360D3ED7DD}"/>
                </a:ext>
              </a:extLst>
            </p:cNvPr>
            <p:cNvGrpSpPr/>
            <p:nvPr/>
          </p:nvGrpSpPr>
          <p:grpSpPr>
            <a:xfrm>
              <a:off x="6120018" y="4904094"/>
              <a:ext cx="67506" cy="164207"/>
              <a:chOff x="3034888" y="1153740"/>
              <a:chExt cx="67506" cy="164207"/>
            </a:xfrm>
          </p:grpSpPr>
          <p:sp>
            <p:nvSpPr>
              <p:cNvPr id="2014" name="楕円 2013">
                <a:extLst>
                  <a:ext uri="{FF2B5EF4-FFF2-40B4-BE49-F238E27FC236}">
                    <a16:creationId xmlns:a16="http://schemas.microsoft.com/office/drawing/2014/main" id="{25466674-98AD-4AAC-85B7-118D308C0F9A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15" name="直線コネクタ 2014">
                <a:extLst>
                  <a:ext uri="{FF2B5EF4-FFF2-40B4-BE49-F238E27FC236}">
                    <a16:creationId xmlns:a16="http://schemas.microsoft.com/office/drawing/2014/main" id="{DFEBBFF2-7C8E-4B88-A469-CB5977CA1D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78" name="グループ化 1977">
              <a:extLst>
                <a:ext uri="{FF2B5EF4-FFF2-40B4-BE49-F238E27FC236}">
                  <a16:creationId xmlns:a16="http://schemas.microsoft.com/office/drawing/2014/main" id="{57C4B66F-E4C8-4E92-81A6-6A28C41EC864}"/>
                </a:ext>
              </a:extLst>
            </p:cNvPr>
            <p:cNvGrpSpPr/>
            <p:nvPr/>
          </p:nvGrpSpPr>
          <p:grpSpPr>
            <a:xfrm>
              <a:off x="6188226" y="4904094"/>
              <a:ext cx="67506" cy="164207"/>
              <a:chOff x="3034888" y="1153740"/>
              <a:chExt cx="67506" cy="164207"/>
            </a:xfrm>
          </p:grpSpPr>
          <p:sp>
            <p:nvSpPr>
              <p:cNvPr id="2012" name="楕円 2011">
                <a:extLst>
                  <a:ext uri="{FF2B5EF4-FFF2-40B4-BE49-F238E27FC236}">
                    <a16:creationId xmlns:a16="http://schemas.microsoft.com/office/drawing/2014/main" id="{214FCCDE-AF8C-40F1-9AC7-780EFD0F47DF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13" name="直線コネクタ 2012">
                <a:extLst>
                  <a:ext uri="{FF2B5EF4-FFF2-40B4-BE49-F238E27FC236}">
                    <a16:creationId xmlns:a16="http://schemas.microsoft.com/office/drawing/2014/main" id="{2E3FE797-290D-4834-8AF4-D166D8E331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79" name="グループ化 1978">
              <a:extLst>
                <a:ext uri="{FF2B5EF4-FFF2-40B4-BE49-F238E27FC236}">
                  <a16:creationId xmlns:a16="http://schemas.microsoft.com/office/drawing/2014/main" id="{409FB352-F84F-4C3F-BEA9-3AF7C1F41749}"/>
                </a:ext>
              </a:extLst>
            </p:cNvPr>
            <p:cNvGrpSpPr/>
            <p:nvPr/>
          </p:nvGrpSpPr>
          <p:grpSpPr>
            <a:xfrm>
              <a:off x="6256434" y="4904094"/>
              <a:ext cx="67506" cy="164207"/>
              <a:chOff x="3034888" y="1153740"/>
              <a:chExt cx="67506" cy="164207"/>
            </a:xfrm>
          </p:grpSpPr>
          <p:sp>
            <p:nvSpPr>
              <p:cNvPr id="2010" name="楕円 2009">
                <a:extLst>
                  <a:ext uri="{FF2B5EF4-FFF2-40B4-BE49-F238E27FC236}">
                    <a16:creationId xmlns:a16="http://schemas.microsoft.com/office/drawing/2014/main" id="{0C131B6E-6301-4681-88F6-CB14546A36F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11" name="直線コネクタ 2010">
                <a:extLst>
                  <a:ext uri="{FF2B5EF4-FFF2-40B4-BE49-F238E27FC236}">
                    <a16:creationId xmlns:a16="http://schemas.microsoft.com/office/drawing/2014/main" id="{EC401FD6-47BF-4915-952F-7289C38D4C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0" name="グループ化 1979">
              <a:extLst>
                <a:ext uri="{FF2B5EF4-FFF2-40B4-BE49-F238E27FC236}">
                  <a16:creationId xmlns:a16="http://schemas.microsoft.com/office/drawing/2014/main" id="{678AE04B-DF5D-4558-82E7-F7F6E085ABEF}"/>
                </a:ext>
              </a:extLst>
            </p:cNvPr>
            <p:cNvGrpSpPr/>
            <p:nvPr/>
          </p:nvGrpSpPr>
          <p:grpSpPr>
            <a:xfrm>
              <a:off x="6324642" y="4904094"/>
              <a:ext cx="67506" cy="164207"/>
              <a:chOff x="3034888" y="1153740"/>
              <a:chExt cx="67506" cy="164207"/>
            </a:xfrm>
          </p:grpSpPr>
          <p:sp>
            <p:nvSpPr>
              <p:cNvPr id="2008" name="楕円 2007">
                <a:extLst>
                  <a:ext uri="{FF2B5EF4-FFF2-40B4-BE49-F238E27FC236}">
                    <a16:creationId xmlns:a16="http://schemas.microsoft.com/office/drawing/2014/main" id="{8DF6DAEF-0016-4A80-8858-5DFEFEE9249D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09" name="直線コネクタ 2008">
                <a:extLst>
                  <a:ext uri="{FF2B5EF4-FFF2-40B4-BE49-F238E27FC236}">
                    <a16:creationId xmlns:a16="http://schemas.microsoft.com/office/drawing/2014/main" id="{FD9165B1-72B1-4B61-9034-5EE7651064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1" name="グループ化 1980">
              <a:extLst>
                <a:ext uri="{FF2B5EF4-FFF2-40B4-BE49-F238E27FC236}">
                  <a16:creationId xmlns:a16="http://schemas.microsoft.com/office/drawing/2014/main" id="{35285DC5-E875-4323-BCC9-7D09AD91ABA7}"/>
                </a:ext>
              </a:extLst>
            </p:cNvPr>
            <p:cNvGrpSpPr/>
            <p:nvPr/>
          </p:nvGrpSpPr>
          <p:grpSpPr>
            <a:xfrm>
              <a:off x="6392850" y="4904094"/>
              <a:ext cx="67506" cy="164207"/>
              <a:chOff x="3034888" y="1153740"/>
              <a:chExt cx="67506" cy="164207"/>
            </a:xfrm>
          </p:grpSpPr>
          <p:sp>
            <p:nvSpPr>
              <p:cNvPr id="2006" name="楕円 2005">
                <a:extLst>
                  <a:ext uri="{FF2B5EF4-FFF2-40B4-BE49-F238E27FC236}">
                    <a16:creationId xmlns:a16="http://schemas.microsoft.com/office/drawing/2014/main" id="{53188D5C-2642-48B9-AD16-DD9604199B5D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07" name="直線コネクタ 2006">
                <a:extLst>
                  <a:ext uri="{FF2B5EF4-FFF2-40B4-BE49-F238E27FC236}">
                    <a16:creationId xmlns:a16="http://schemas.microsoft.com/office/drawing/2014/main" id="{2F919948-AEAD-4A77-811A-B3F2A00C2B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2" name="グループ化 1981">
              <a:extLst>
                <a:ext uri="{FF2B5EF4-FFF2-40B4-BE49-F238E27FC236}">
                  <a16:creationId xmlns:a16="http://schemas.microsoft.com/office/drawing/2014/main" id="{B7821F9E-2577-47D6-8851-71DF108C74A5}"/>
                </a:ext>
              </a:extLst>
            </p:cNvPr>
            <p:cNvGrpSpPr/>
            <p:nvPr/>
          </p:nvGrpSpPr>
          <p:grpSpPr>
            <a:xfrm>
              <a:off x="6461056" y="4904094"/>
              <a:ext cx="67506" cy="164207"/>
              <a:chOff x="3034888" y="1153740"/>
              <a:chExt cx="67506" cy="164207"/>
            </a:xfrm>
          </p:grpSpPr>
          <p:sp>
            <p:nvSpPr>
              <p:cNvPr id="2004" name="楕円 2003">
                <a:extLst>
                  <a:ext uri="{FF2B5EF4-FFF2-40B4-BE49-F238E27FC236}">
                    <a16:creationId xmlns:a16="http://schemas.microsoft.com/office/drawing/2014/main" id="{1799CDCD-AB0F-45AB-A830-938056D94C6E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05" name="直線コネクタ 2004">
                <a:extLst>
                  <a:ext uri="{FF2B5EF4-FFF2-40B4-BE49-F238E27FC236}">
                    <a16:creationId xmlns:a16="http://schemas.microsoft.com/office/drawing/2014/main" id="{84643C85-EF09-4187-B1B2-8A0A340821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3" name="グループ化 1982">
              <a:extLst>
                <a:ext uri="{FF2B5EF4-FFF2-40B4-BE49-F238E27FC236}">
                  <a16:creationId xmlns:a16="http://schemas.microsoft.com/office/drawing/2014/main" id="{FCB610F4-9661-4CC9-9927-092B022A7999}"/>
                </a:ext>
              </a:extLst>
            </p:cNvPr>
            <p:cNvGrpSpPr/>
            <p:nvPr/>
          </p:nvGrpSpPr>
          <p:grpSpPr>
            <a:xfrm rot="10800000">
              <a:off x="6461056" y="5086712"/>
              <a:ext cx="67506" cy="164207"/>
              <a:chOff x="3034888" y="1153740"/>
              <a:chExt cx="67506" cy="164207"/>
            </a:xfrm>
          </p:grpSpPr>
          <p:sp>
            <p:nvSpPr>
              <p:cNvPr id="2002" name="楕円 2001">
                <a:extLst>
                  <a:ext uri="{FF2B5EF4-FFF2-40B4-BE49-F238E27FC236}">
                    <a16:creationId xmlns:a16="http://schemas.microsoft.com/office/drawing/2014/main" id="{0E108FA3-7E15-4B46-9BBF-18C778973F0F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03" name="直線コネクタ 2002">
                <a:extLst>
                  <a:ext uri="{FF2B5EF4-FFF2-40B4-BE49-F238E27FC236}">
                    <a16:creationId xmlns:a16="http://schemas.microsoft.com/office/drawing/2014/main" id="{09AEE49B-FF02-4E3A-B590-87A56DBB3D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4" name="グループ化 1983">
              <a:extLst>
                <a:ext uri="{FF2B5EF4-FFF2-40B4-BE49-F238E27FC236}">
                  <a16:creationId xmlns:a16="http://schemas.microsoft.com/office/drawing/2014/main" id="{97EE655B-0B19-4B8F-B836-DF1B6699E234}"/>
                </a:ext>
              </a:extLst>
            </p:cNvPr>
            <p:cNvGrpSpPr/>
            <p:nvPr/>
          </p:nvGrpSpPr>
          <p:grpSpPr>
            <a:xfrm rot="10800000">
              <a:off x="6392848" y="5086712"/>
              <a:ext cx="67506" cy="164207"/>
              <a:chOff x="3034888" y="1153740"/>
              <a:chExt cx="67506" cy="164207"/>
            </a:xfrm>
          </p:grpSpPr>
          <p:sp>
            <p:nvSpPr>
              <p:cNvPr id="2000" name="楕円 1999">
                <a:extLst>
                  <a:ext uri="{FF2B5EF4-FFF2-40B4-BE49-F238E27FC236}">
                    <a16:creationId xmlns:a16="http://schemas.microsoft.com/office/drawing/2014/main" id="{277FB165-7A5E-450F-A4D5-D13CDBBE443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01" name="直線コネクタ 2000">
                <a:extLst>
                  <a:ext uri="{FF2B5EF4-FFF2-40B4-BE49-F238E27FC236}">
                    <a16:creationId xmlns:a16="http://schemas.microsoft.com/office/drawing/2014/main" id="{45CBBB67-94F1-4B2E-9B77-B1E2D1CEF2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5" name="グループ化 1984">
              <a:extLst>
                <a:ext uri="{FF2B5EF4-FFF2-40B4-BE49-F238E27FC236}">
                  <a16:creationId xmlns:a16="http://schemas.microsoft.com/office/drawing/2014/main" id="{93B42728-982F-4E5E-A82F-812E6A068CB7}"/>
                </a:ext>
              </a:extLst>
            </p:cNvPr>
            <p:cNvGrpSpPr/>
            <p:nvPr/>
          </p:nvGrpSpPr>
          <p:grpSpPr>
            <a:xfrm rot="10800000">
              <a:off x="6324640" y="5086712"/>
              <a:ext cx="67506" cy="164207"/>
              <a:chOff x="3034888" y="1153740"/>
              <a:chExt cx="67506" cy="164207"/>
            </a:xfrm>
          </p:grpSpPr>
          <p:sp>
            <p:nvSpPr>
              <p:cNvPr id="1998" name="楕円 1997">
                <a:extLst>
                  <a:ext uri="{FF2B5EF4-FFF2-40B4-BE49-F238E27FC236}">
                    <a16:creationId xmlns:a16="http://schemas.microsoft.com/office/drawing/2014/main" id="{3E20A0A2-F123-4BCC-AA1C-128872F07859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99" name="直線コネクタ 1998">
                <a:extLst>
                  <a:ext uri="{FF2B5EF4-FFF2-40B4-BE49-F238E27FC236}">
                    <a16:creationId xmlns:a16="http://schemas.microsoft.com/office/drawing/2014/main" id="{8F3F9415-EC47-4E78-AEB4-FEBFEA8F0F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6" name="グループ化 1985">
              <a:extLst>
                <a:ext uri="{FF2B5EF4-FFF2-40B4-BE49-F238E27FC236}">
                  <a16:creationId xmlns:a16="http://schemas.microsoft.com/office/drawing/2014/main" id="{56B5D661-5226-4592-9EF0-C125A4CEED08}"/>
                </a:ext>
              </a:extLst>
            </p:cNvPr>
            <p:cNvGrpSpPr/>
            <p:nvPr/>
          </p:nvGrpSpPr>
          <p:grpSpPr>
            <a:xfrm rot="10800000">
              <a:off x="6256432" y="5086712"/>
              <a:ext cx="67506" cy="164207"/>
              <a:chOff x="3034888" y="1153740"/>
              <a:chExt cx="67506" cy="164207"/>
            </a:xfrm>
          </p:grpSpPr>
          <p:sp>
            <p:nvSpPr>
              <p:cNvPr id="1996" name="楕円 1995">
                <a:extLst>
                  <a:ext uri="{FF2B5EF4-FFF2-40B4-BE49-F238E27FC236}">
                    <a16:creationId xmlns:a16="http://schemas.microsoft.com/office/drawing/2014/main" id="{EA99E25D-C99B-40AC-8DB1-AACA196C45D9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97" name="直線コネクタ 1996">
                <a:extLst>
                  <a:ext uri="{FF2B5EF4-FFF2-40B4-BE49-F238E27FC236}">
                    <a16:creationId xmlns:a16="http://schemas.microsoft.com/office/drawing/2014/main" id="{B665E4E3-8A01-430F-91F0-49E4A8750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7" name="グループ化 1986">
              <a:extLst>
                <a:ext uri="{FF2B5EF4-FFF2-40B4-BE49-F238E27FC236}">
                  <a16:creationId xmlns:a16="http://schemas.microsoft.com/office/drawing/2014/main" id="{1490A9FD-16D6-4473-9F1E-EB378382374A}"/>
                </a:ext>
              </a:extLst>
            </p:cNvPr>
            <p:cNvGrpSpPr/>
            <p:nvPr/>
          </p:nvGrpSpPr>
          <p:grpSpPr>
            <a:xfrm rot="10800000">
              <a:off x="6188224" y="5086712"/>
              <a:ext cx="67506" cy="164207"/>
              <a:chOff x="3034888" y="1153740"/>
              <a:chExt cx="67506" cy="164207"/>
            </a:xfrm>
          </p:grpSpPr>
          <p:sp>
            <p:nvSpPr>
              <p:cNvPr id="1994" name="楕円 1993">
                <a:extLst>
                  <a:ext uri="{FF2B5EF4-FFF2-40B4-BE49-F238E27FC236}">
                    <a16:creationId xmlns:a16="http://schemas.microsoft.com/office/drawing/2014/main" id="{3041D597-C9D3-4D36-AA9D-1540333276AB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95" name="直線コネクタ 1994">
                <a:extLst>
                  <a:ext uri="{FF2B5EF4-FFF2-40B4-BE49-F238E27FC236}">
                    <a16:creationId xmlns:a16="http://schemas.microsoft.com/office/drawing/2014/main" id="{713BB3F9-0006-4598-995B-7991F3BB5E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8" name="グループ化 1987">
              <a:extLst>
                <a:ext uri="{FF2B5EF4-FFF2-40B4-BE49-F238E27FC236}">
                  <a16:creationId xmlns:a16="http://schemas.microsoft.com/office/drawing/2014/main" id="{3CBA52CA-3D4F-4118-B8C2-217B92470DC9}"/>
                </a:ext>
              </a:extLst>
            </p:cNvPr>
            <p:cNvGrpSpPr/>
            <p:nvPr/>
          </p:nvGrpSpPr>
          <p:grpSpPr>
            <a:xfrm rot="10800000">
              <a:off x="6120016" y="5086712"/>
              <a:ext cx="67506" cy="164207"/>
              <a:chOff x="3034888" y="1153740"/>
              <a:chExt cx="67506" cy="164207"/>
            </a:xfrm>
          </p:grpSpPr>
          <p:sp>
            <p:nvSpPr>
              <p:cNvPr id="1992" name="楕円 1991">
                <a:extLst>
                  <a:ext uri="{FF2B5EF4-FFF2-40B4-BE49-F238E27FC236}">
                    <a16:creationId xmlns:a16="http://schemas.microsoft.com/office/drawing/2014/main" id="{77CC6EA2-7586-499C-A285-925368A56D90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93" name="直線コネクタ 1992">
                <a:extLst>
                  <a:ext uri="{FF2B5EF4-FFF2-40B4-BE49-F238E27FC236}">
                    <a16:creationId xmlns:a16="http://schemas.microsoft.com/office/drawing/2014/main" id="{67256AC3-6A6C-4924-979E-EA7BCACF16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9" name="グループ化 1988">
              <a:extLst>
                <a:ext uri="{FF2B5EF4-FFF2-40B4-BE49-F238E27FC236}">
                  <a16:creationId xmlns:a16="http://schemas.microsoft.com/office/drawing/2014/main" id="{F765E1D3-19AC-4DB7-B27C-4FA9A531252A}"/>
                </a:ext>
              </a:extLst>
            </p:cNvPr>
            <p:cNvGrpSpPr/>
            <p:nvPr/>
          </p:nvGrpSpPr>
          <p:grpSpPr>
            <a:xfrm rot="10800000">
              <a:off x="6051808" y="5086712"/>
              <a:ext cx="67506" cy="164207"/>
              <a:chOff x="3034888" y="1153740"/>
              <a:chExt cx="67506" cy="164207"/>
            </a:xfrm>
          </p:grpSpPr>
          <p:sp>
            <p:nvSpPr>
              <p:cNvPr id="1990" name="楕円 1989">
                <a:extLst>
                  <a:ext uri="{FF2B5EF4-FFF2-40B4-BE49-F238E27FC236}">
                    <a16:creationId xmlns:a16="http://schemas.microsoft.com/office/drawing/2014/main" id="{CAF03372-FCD7-4375-92C6-B6FEDA0658A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91" name="直線コネクタ 1990">
                <a:extLst>
                  <a:ext uri="{FF2B5EF4-FFF2-40B4-BE49-F238E27FC236}">
                    <a16:creationId xmlns:a16="http://schemas.microsoft.com/office/drawing/2014/main" id="{A83AED57-27A8-40A0-9F45-4B3F2FA51E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32" name="グループ化 1931">
            <a:extLst>
              <a:ext uri="{FF2B5EF4-FFF2-40B4-BE49-F238E27FC236}">
                <a16:creationId xmlns:a16="http://schemas.microsoft.com/office/drawing/2014/main" id="{D27B9004-7F8A-4FCD-82D9-EB3B31420FEA}"/>
              </a:ext>
            </a:extLst>
          </p:cNvPr>
          <p:cNvGrpSpPr/>
          <p:nvPr/>
        </p:nvGrpSpPr>
        <p:grpSpPr>
          <a:xfrm>
            <a:off x="6648517" y="5302291"/>
            <a:ext cx="476754" cy="346825"/>
            <a:chOff x="6051808" y="4904094"/>
            <a:chExt cx="476754" cy="346825"/>
          </a:xfrm>
        </p:grpSpPr>
        <p:grpSp>
          <p:nvGrpSpPr>
            <p:cNvPr id="1933" name="グループ化 1932">
              <a:extLst>
                <a:ext uri="{FF2B5EF4-FFF2-40B4-BE49-F238E27FC236}">
                  <a16:creationId xmlns:a16="http://schemas.microsoft.com/office/drawing/2014/main" id="{FA6B3F3A-0218-449D-98DF-EDAD803B1C5C}"/>
                </a:ext>
              </a:extLst>
            </p:cNvPr>
            <p:cNvGrpSpPr/>
            <p:nvPr/>
          </p:nvGrpSpPr>
          <p:grpSpPr>
            <a:xfrm>
              <a:off x="6051810" y="4904094"/>
              <a:ext cx="67506" cy="164207"/>
              <a:chOff x="3034888" y="1153740"/>
              <a:chExt cx="67506" cy="164207"/>
            </a:xfrm>
          </p:grpSpPr>
          <p:sp>
            <p:nvSpPr>
              <p:cNvPr id="1973" name="楕円 1972">
                <a:extLst>
                  <a:ext uri="{FF2B5EF4-FFF2-40B4-BE49-F238E27FC236}">
                    <a16:creationId xmlns:a16="http://schemas.microsoft.com/office/drawing/2014/main" id="{40C731AA-D60C-45AB-8013-D52DF39AF729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74" name="直線コネクタ 1973">
                <a:extLst>
                  <a:ext uri="{FF2B5EF4-FFF2-40B4-BE49-F238E27FC236}">
                    <a16:creationId xmlns:a16="http://schemas.microsoft.com/office/drawing/2014/main" id="{65274F5E-9D22-441B-B9D0-42ADA14E2B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34" name="グループ化 1933">
              <a:extLst>
                <a:ext uri="{FF2B5EF4-FFF2-40B4-BE49-F238E27FC236}">
                  <a16:creationId xmlns:a16="http://schemas.microsoft.com/office/drawing/2014/main" id="{9BA19D0C-4FE2-40DC-B8AB-38549C4F340F}"/>
                </a:ext>
              </a:extLst>
            </p:cNvPr>
            <p:cNvGrpSpPr/>
            <p:nvPr/>
          </p:nvGrpSpPr>
          <p:grpSpPr>
            <a:xfrm>
              <a:off x="6120018" y="4904094"/>
              <a:ext cx="67506" cy="164207"/>
              <a:chOff x="3034888" y="1153740"/>
              <a:chExt cx="67506" cy="164207"/>
            </a:xfrm>
          </p:grpSpPr>
          <p:sp>
            <p:nvSpPr>
              <p:cNvPr id="1971" name="楕円 1970">
                <a:extLst>
                  <a:ext uri="{FF2B5EF4-FFF2-40B4-BE49-F238E27FC236}">
                    <a16:creationId xmlns:a16="http://schemas.microsoft.com/office/drawing/2014/main" id="{2DF6A22F-A76F-4B66-B6FB-894629A0776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72" name="直線コネクタ 1971">
                <a:extLst>
                  <a:ext uri="{FF2B5EF4-FFF2-40B4-BE49-F238E27FC236}">
                    <a16:creationId xmlns:a16="http://schemas.microsoft.com/office/drawing/2014/main" id="{1DA429F7-4511-4A3B-9F3F-A92A8BDBCD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35" name="グループ化 1934">
              <a:extLst>
                <a:ext uri="{FF2B5EF4-FFF2-40B4-BE49-F238E27FC236}">
                  <a16:creationId xmlns:a16="http://schemas.microsoft.com/office/drawing/2014/main" id="{E5FB7517-31C7-4B54-BB04-9246FDEBC8D8}"/>
                </a:ext>
              </a:extLst>
            </p:cNvPr>
            <p:cNvGrpSpPr/>
            <p:nvPr/>
          </p:nvGrpSpPr>
          <p:grpSpPr>
            <a:xfrm>
              <a:off x="6188226" y="4904094"/>
              <a:ext cx="67506" cy="164207"/>
              <a:chOff x="3034888" y="1153740"/>
              <a:chExt cx="67506" cy="164207"/>
            </a:xfrm>
          </p:grpSpPr>
          <p:sp>
            <p:nvSpPr>
              <p:cNvPr id="1969" name="楕円 1968">
                <a:extLst>
                  <a:ext uri="{FF2B5EF4-FFF2-40B4-BE49-F238E27FC236}">
                    <a16:creationId xmlns:a16="http://schemas.microsoft.com/office/drawing/2014/main" id="{2E8CDEBF-1ECF-4902-82DA-0D12ED5D4F3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70" name="直線コネクタ 1969">
                <a:extLst>
                  <a:ext uri="{FF2B5EF4-FFF2-40B4-BE49-F238E27FC236}">
                    <a16:creationId xmlns:a16="http://schemas.microsoft.com/office/drawing/2014/main" id="{9EA4DE66-8065-4BD6-BC69-89E9E140A0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36" name="グループ化 1935">
              <a:extLst>
                <a:ext uri="{FF2B5EF4-FFF2-40B4-BE49-F238E27FC236}">
                  <a16:creationId xmlns:a16="http://schemas.microsoft.com/office/drawing/2014/main" id="{049F43C2-E73D-49CF-89CF-C87C6462DE7B}"/>
                </a:ext>
              </a:extLst>
            </p:cNvPr>
            <p:cNvGrpSpPr/>
            <p:nvPr/>
          </p:nvGrpSpPr>
          <p:grpSpPr>
            <a:xfrm>
              <a:off x="6256434" y="4904094"/>
              <a:ext cx="67506" cy="164207"/>
              <a:chOff x="3034888" y="1153740"/>
              <a:chExt cx="67506" cy="164207"/>
            </a:xfrm>
          </p:grpSpPr>
          <p:sp>
            <p:nvSpPr>
              <p:cNvPr id="1967" name="楕円 1966">
                <a:extLst>
                  <a:ext uri="{FF2B5EF4-FFF2-40B4-BE49-F238E27FC236}">
                    <a16:creationId xmlns:a16="http://schemas.microsoft.com/office/drawing/2014/main" id="{870D8E15-8A8C-4FAD-B9DE-F90DE4B0DAAE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68" name="直線コネクタ 1967">
                <a:extLst>
                  <a:ext uri="{FF2B5EF4-FFF2-40B4-BE49-F238E27FC236}">
                    <a16:creationId xmlns:a16="http://schemas.microsoft.com/office/drawing/2014/main" id="{25690768-2D80-4E70-8630-EF7B2512F5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37" name="グループ化 1936">
              <a:extLst>
                <a:ext uri="{FF2B5EF4-FFF2-40B4-BE49-F238E27FC236}">
                  <a16:creationId xmlns:a16="http://schemas.microsoft.com/office/drawing/2014/main" id="{9E0B8C88-873F-4990-B095-0E761C10CADF}"/>
                </a:ext>
              </a:extLst>
            </p:cNvPr>
            <p:cNvGrpSpPr/>
            <p:nvPr/>
          </p:nvGrpSpPr>
          <p:grpSpPr>
            <a:xfrm>
              <a:off x="6324642" y="4904094"/>
              <a:ext cx="67506" cy="164207"/>
              <a:chOff x="3034888" y="1153740"/>
              <a:chExt cx="67506" cy="164207"/>
            </a:xfrm>
          </p:grpSpPr>
          <p:sp>
            <p:nvSpPr>
              <p:cNvPr id="1965" name="楕円 1964">
                <a:extLst>
                  <a:ext uri="{FF2B5EF4-FFF2-40B4-BE49-F238E27FC236}">
                    <a16:creationId xmlns:a16="http://schemas.microsoft.com/office/drawing/2014/main" id="{A65ADD45-C83D-43D8-8001-A6012F89723D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66" name="直線コネクタ 1965">
                <a:extLst>
                  <a:ext uri="{FF2B5EF4-FFF2-40B4-BE49-F238E27FC236}">
                    <a16:creationId xmlns:a16="http://schemas.microsoft.com/office/drawing/2014/main" id="{2AF59873-786F-4ADC-9995-A1877CA752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38" name="グループ化 1937">
              <a:extLst>
                <a:ext uri="{FF2B5EF4-FFF2-40B4-BE49-F238E27FC236}">
                  <a16:creationId xmlns:a16="http://schemas.microsoft.com/office/drawing/2014/main" id="{AA16293E-142F-464A-8B1B-4E8EABB1602B}"/>
                </a:ext>
              </a:extLst>
            </p:cNvPr>
            <p:cNvGrpSpPr/>
            <p:nvPr/>
          </p:nvGrpSpPr>
          <p:grpSpPr>
            <a:xfrm>
              <a:off x="6392850" y="4904094"/>
              <a:ext cx="67506" cy="164207"/>
              <a:chOff x="3034888" y="1153740"/>
              <a:chExt cx="67506" cy="164207"/>
            </a:xfrm>
          </p:grpSpPr>
          <p:sp>
            <p:nvSpPr>
              <p:cNvPr id="1963" name="楕円 1962">
                <a:extLst>
                  <a:ext uri="{FF2B5EF4-FFF2-40B4-BE49-F238E27FC236}">
                    <a16:creationId xmlns:a16="http://schemas.microsoft.com/office/drawing/2014/main" id="{1C9C37E6-1F42-48BF-B784-9D1F12A10A9A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64" name="直線コネクタ 1963">
                <a:extLst>
                  <a:ext uri="{FF2B5EF4-FFF2-40B4-BE49-F238E27FC236}">
                    <a16:creationId xmlns:a16="http://schemas.microsoft.com/office/drawing/2014/main" id="{42E5A9BC-CA9A-489C-930D-7174AA32F2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39" name="グループ化 1938">
              <a:extLst>
                <a:ext uri="{FF2B5EF4-FFF2-40B4-BE49-F238E27FC236}">
                  <a16:creationId xmlns:a16="http://schemas.microsoft.com/office/drawing/2014/main" id="{A6D9E7ED-3232-4416-9299-D301C5C9DE0A}"/>
                </a:ext>
              </a:extLst>
            </p:cNvPr>
            <p:cNvGrpSpPr/>
            <p:nvPr/>
          </p:nvGrpSpPr>
          <p:grpSpPr>
            <a:xfrm>
              <a:off x="6461056" y="4904094"/>
              <a:ext cx="67506" cy="164207"/>
              <a:chOff x="3034888" y="1153740"/>
              <a:chExt cx="67506" cy="164207"/>
            </a:xfrm>
          </p:grpSpPr>
          <p:sp>
            <p:nvSpPr>
              <p:cNvPr id="1961" name="楕円 1960">
                <a:extLst>
                  <a:ext uri="{FF2B5EF4-FFF2-40B4-BE49-F238E27FC236}">
                    <a16:creationId xmlns:a16="http://schemas.microsoft.com/office/drawing/2014/main" id="{B927D8EC-B29E-409B-974B-76A4D7D67024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62" name="直線コネクタ 1961">
                <a:extLst>
                  <a:ext uri="{FF2B5EF4-FFF2-40B4-BE49-F238E27FC236}">
                    <a16:creationId xmlns:a16="http://schemas.microsoft.com/office/drawing/2014/main" id="{9F4E6088-EA9B-4FDC-956B-108189A281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0" name="グループ化 1939">
              <a:extLst>
                <a:ext uri="{FF2B5EF4-FFF2-40B4-BE49-F238E27FC236}">
                  <a16:creationId xmlns:a16="http://schemas.microsoft.com/office/drawing/2014/main" id="{69243EF0-81BF-4971-89FB-08B2C357E900}"/>
                </a:ext>
              </a:extLst>
            </p:cNvPr>
            <p:cNvGrpSpPr/>
            <p:nvPr/>
          </p:nvGrpSpPr>
          <p:grpSpPr>
            <a:xfrm rot="10800000">
              <a:off x="6461056" y="5086712"/>
              <a:ext cx="67506" cy="164207"/>
              <a:chOff x="3034888" y="1153740"/>
              <a:chExt cx="67506" cy="164207"/>
            </a:xfrm>
          </p:grpSpPr>
          <p:sp>
            <p:nvSpPr>
              <p:cNvPr id="1959" name="楕円 1958">
                <a:extLst>
                  <a:ext uri="{FF2B5EF4-FFF2-40B4-BE49-F238E27FC236}">
                    <a16:creationId xmlns:a16="http://schemas.microsoft.com/office/drawing/2014/main" id="{E3D96BF1-07CC-46CD-9659-24C21878118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60" name="直線コネクタ 1959">
                <a:extLst>
                  <a:ext uri="{FF2B5EF4-FFF2-40B4-BE49-F238E27FC236}">
                    <a16:creationId xmlns:a16="http://schemas.microsoft.com/office/drawing/2014/main" id="{D1070AD5-3A48-4BBB-81A1-991E9FEE9B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1" name="グループ化 1940">
              <a:extLst>
                <a:ext uri="{FF2B5EF4-FFF2-40B4-BE49-F238E27FC236}">
                  <a16:creationId xmlns:a16="http://schemas.microsoft.com/office/drawing/2014/main" id="{32ECF4F5-1B3E-44C5-80FF-2E9FA1966234}"/>
                </a:ext>
              </a:extLst>
            </p:cNvPr>
            <p:cNvGrpSpPr/>
            <p:nvPr/>
          </p:nvGrpSpPr>
          <p:grpSpPr>
            <a:xfrm rot="10800000">
              <a:off x="6392848" y="5086712"/>
              <a:ext cx="67506" cy="164207"/>
              <a:chOff x="3034888" y="1153740"/>
              <a:chExt cx="67506" cy="164207"/>
            </a:xfrm>
          </p:grpSpPr>
          <p:cxnSp>
            <p:nvCxnSpPr>
              <p:cNvPr id="1958" name="直線コネクタ 1957">
                <a:extLst>
                  <a:ext uri="{FF2B5EF4-FFF2-40B4-BE49-F238E27FC236}">
                    <a16:creationId xmlns:a16="http://schemas.microsoft.com/office/drawing/2014/main" id="{DBCABB29-9794-434F-82EC-73FFA9A2FE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7" name="楕円 1956">
                <a:extLst>
                  <a:ext uri="{FF2B5EF4-FFF2-40B4-BE49-F238E27FC236}">
                    <a16:creationId xmlns:a16="http://schemas.microsoft.com/office/drawing/2014/main" id="{7FE116B5-3AF1-4D9B-974E-64FD1165C4DE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942" name="グループ化 1941">
              <a:extLst>
                <a:ext uri="{FF2B5EF4-FFF2-40B4-BE49-F238E27FC236}">
                  <a16:creationId xmlns:a16="http://schemas.microsoft.com/office/drawing/2014/main" id="{36B9AC88-DCA2-4AA9-93C4-0360D8CE94D3}"/>
                </a:ext>
              </a:extLst>
            </p:cNvPr>
            <p:cNvGrpSpPr/>
            <p:nvPr/>
          </p:nvGrpSpPr>
          <p:grpSpPr>
            <a:xfrm rot="10800000">
              <a:off x="6324640" y="5086712"/>
              <a:ext cx="67506" cy="164207"/>
              <a:chOff x="3034888" y="1153740"/>
              <a:chExt cx="67506" cy="164207"/>
            </a:xfrm>
          </p:grpSpPr>
          <p:sp>
            <p:nvSpPr>
              <p:cNvPr id="1955" name="楕円 1954">
                <a:extLst>
                  <a:ext uri="{FF2B5EF4-FFF2-40B4-BE49-F238E27FC236}">
                    <a16:creationId xmlns:a16="http://schemas.microsoft.com/office/drawing/2014/main" id="{5CD99F94-386C-47B7-BDA2-07D042CFD14E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56" name="直線コネクタ 1955">
                <a:extLst>
                  <a:ext uri="{FF2B5EF4-FFF2-40B4-BE49-F238E27FC236}">
                    <a16:creationId xmlns:a16="http://schemas.microsoft.com/office/drawing/2014/main" id="{C6C5927F-FF2F-4CBB-B3A9-8E1F2050DE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3" name="グループ化 1942">
              <a:extLst>
                <a:ext uri="{FF2B5EF4-FFF2-40B4-BE49-F238E27FC236}">
                  <a16:creationId xmlns:a16="http://schemas.microsoft.com/office/drawing/2014/main" id="{D3C542FB-A672-4D5E-BDB7-762DF2551515}"/>
                </a:ext>
              </a:extLst>
            </p:cNvPr>
            <p:cNvGrpSpPr/>
            <p:nvPr/>
          </p:nvGrpSpPr>
          <p:grpSpPr>
            <a:xfrm rot="10800000">
              <a:off x="6256432" y="5086712"/>
              <a:ext cx="67506" cy="164207"/>
              <a:chOff x="3034888" y="1153740"/>
              <a:chExt cx="67506" cy="164207"/>
            </a:xfrm>
          </p:grpSpPr>
          <p:sp>
            <p:nvSpPr>
              <p:cNvPr id="1953" name="楕円 1952">
                <a:extLst>
                  <a:ext uri="{FF2B5EF4-FFF2-40B4-BE49-F238E27FC236}">
                    <a16:creationId xmlns:a16="http://schemas.microsoft.com/office/drawing/2014/main" id="{4952F5DD-1C67-4380-A098-2C6CEC188E93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54" name="直線コネクタ 1953">
                <a:extLst>
                  <a:ext uri="{FF2B5EF4-FFF2-40B4-BE49-F238E27FC236}">
                    <a16:creationId xmlns:a16="http://schemas.microsoft.com/office/drawing/2014/main" id="{F5D147A7-D1BE-4B11-A972-D7B7E5D58C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4" name="グループ化 1943">
              <a:extLst>
                <a:ext uri="{FF2B5EF4-FFF2-40B4-BE49-F238E27FC236}">
                  <a16:creationId xmlns:a16="http://schemas.microsoft.com/office/drawing/2014/main" id="{240A4786-55CE-49C9-B271-B0B8581B9D80}"/>
                </a:ext>
              </a:extLst>
            </p:cNvPr>
            <p:cNvGrpSpPr/>
            <p:nvPr/>
          </p:nvGrpSpPr>
          <p:grpSpPr>
            <a:xfrm rot="10800000">
              <a:off x="6188224" y="5086712"/>
              <a:ext cx="67506" cy="164207"/>
              <a:chOff x="3034888" y="1153740"/>
              <a:chExt cx="67506" cy="164207"/>
            </a:xfrm>
          </p:grpSpPr>
          <p:sp>
            <p:nvSpPr>
              <p:cNvPr id="1951" name="楕円 1950">
                <a:extLst>
                  <a:ext uri="{FF2B5EF4-FFF2-40B4-BE49-F238E27FC236}">
                    <a16:creationId xmlns:a16="http://schemas.microsoft.com/office/drawing/2014/main" id="{200714CA-D190-4DFB-BF31-21E29BC7A18E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52" name="直線コネクタ 1951">
                <a:extLst>
                  <a:ext uri="{FF2B5EF4-FFF2-40B4-BE49-F238E27FC236}">
                    <a16:creationId xmlns:a16="http://schemas.microsoft.com/office/drawing/2014/main" id="{41E33BA0-FFEE-49BE-806C-A60AF20E4F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5" name="グループ化 1944">
              <a:extLst>
                <a:ext uri="{FF2B5EF4-FFF2-40B4-BE49-F238E27FC236}">
                  <a16:creationId xmlns:a16="http://schemas.microsoft.com/office/drawing/2014/main" id="{A3D4A176-B70F-4972-82AC-4B20B232C85E}"/>
                </a:ext>
              </a:extLst>
            </p:cNvPr>
            <p:cNvGrpSpPr/>
            <p:nvPr/>
          </p:nvGrpSpPr>
          <p:grpSpPr>
            <a:xfrm rot="10800000">
              <a:off x="6120016" y="5086712"/>
              <a:ext cx="67506" cy="164207"/>
              <a:chOff x="3034888" y="1153740"/>
              <a:chExt cx="67506" cy="164207"/>
            </a:xfrm>
          </p:grpSpPr>
          <p:sp>
            <p:nvSpPr>
              <p:cNvPr id="1949" name="楕円 1948">
                <a:extLst>
                  <a:ext uri="{FF2B5EF4-FFF2-40B4-BE49-F238E27FC236}">
                    <a16:creationId xmlns:a16="http://schemas.microsoft.com/office/drawing/2014/main" id="{C27137A1-BAC2-483A-845D-29D4CE8CB1E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50" name="直線コネクタ 1949">
                <a:extLst>
                  <a:ext uri="{FF2B5EF4-FFF2-40B4-BE49-F238E27FC236}">
                    <a16:creationId xmlns:a16="http://schemas.microsoft.com/office/drawing/2014/main" id="{055740A5-96D5-43BF-8B58-2EDCF80D64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6" name="グループ化 1945">
              <a:extLst>
                <a:ext uri="{FF2B5EF4-FFF2-40B4-BE49-F238E27FC236}">
                  <a16:creationId xmlns:a16="http://schemas.microsoft.com/office/drawing/2014/main" id="{D94F86E7-0AC8-4532-9D5D-FD5A32EA4CFE}"/>
                </a:ext>
              </a:extLst>
            </p:cNvPr>
            <p:cNvGrpSpPr/>
            <p:nvPr/>
          </p:nvGrpSpPr>
          <p:grpSpPr>
            <a:xfrm rot="10800000">
              <a:off x="6051808" y="5086712"/>
              <a:ext cx="67506" cy="164207"/>
              <a:chOff x="3034888" y="1153740"/>
              <a:chExt cx="67506" cy="164207"/>
            </a:xfrm>
          </p:grpSpPr>
          <p:sp>
            <p:nvSpPr>
              <p:cNvPr id="1947" name="楕円 1946">
                <a:extLst>
                  <a:ext uri="{FF2B5EF4-FFF2-40B4-BE49-F238E27FC236}">
                    <a16:creationId xmlns:a16="http://schemas.microsoft.com/office/drawing/2014/main" id="{8D47E4B4-8E39-4C58-9FC7-66610935BD04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48" name="直線コネクタ 1947">
                <a:extLst>
                  <a:ext uri="{FF2B5EF4-FFF2-40B4-BE49-F238E27FC236}">
                    <a16:creationId xmlns:a16="http://schemas.microsoft.com/office/drawing/2014/main" id="{605567BE-63C7-4296-AF15-7E713154FB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70" name="グループ化 869">
            <a:extLst>
              <a:ext uri="{FF2B5EF4-FFF2-40B4-BE49-F238E27FC236}">
                <a16:creationId xmlns:a16="http://schemas.microsoft.com/office/drawing/2014/main" id="{B9081201-4297-4033-A716-DB97D22813AD}"/>
              </a:ext>
            </a:extLst>
          </p:cNvPr>
          <p:cNvGrpSpPr/>
          <p:nvPr/>
        </p:nvGrpSpPr>
        <p:grpSpPr>
          <a:xfrm>
            <a:off x="6792797" y="5149959"/>
            <a:ext cx="800467" cy="594609"/>
            <a:chOff x="6204402" y="4688388"/>
            <a:chExt cx="800467" cy="594609"/>
          </a:xfrm>
        </p:grpSpPr>
        <p:grpSp>
          <p:nvGrpSpPr>
            <p:cNvPr id="871" name="グループ化 870">
              <a:extLst>
                <a:ext uri="{FF2B5EF4-FFF2-40B4-BE49-F238E27FC236}">
                  <a16:creationId xmlns:a16="http://schemas.microsoft.com/office/drawing/2014/main" id="{4EFEE889-43C7-4FFB-B826-494A6F17BD1B}"/>
                </a:ext>
              </a:extLst>
            </p:cNvPr>
            <p:cNvGrpSpPr/>
            <p:nvPr/>
          </p:nvGrpSpPr>
          <p:grpSpPr>
            <a:xfrm>
              <a:off x="6528115" y="4688388"/>
              <a:ext cx="476754" cy="346825"/>
              <a:chOff x="6051808" y="4904094"/>
              <a:chExt cx="476754" cy="346825"/>
            </a:xfrm>
          </p:grpSpPr>
          <p:grpSp>
            <p:nvGrpSpPr>
              <p:cNvPr id="1087" name="グループ化 1086">
                <a:extLst>
                  <a:ext uri="{FF2B5EF4-FFF2-40B4-BE49-F238E27FC236}">
                    <a16:creationId xmlns:a16="http://schemas.microsoft.com/office/drawing/2014/main" id="{B11EA6BB-1AD8-44DF-9ED7-F88111880640}"/>
                  </a:ext>
                </a:extLst>
              </p:cNvPr>
              <p:cNvGrpSpPr/>
              <p:nvPr/>
            </p:nvGrpSpPr>
            <p:grpSpPr>
              <a:xfrm>
                <a:off x="605181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127" name="楕円 1126">
                  <a:extLst>
                    <a:ext uri="{FF2B5EF4-FFF2-40B4-BE49-F238E27FC236}">
                      <a16:creationId xmlns:a16="http://schemas.microsoft.com/office/drawing/2014/main" id="{AB783584-5DAF-4988-B595-744F547B162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28" name="直線コネクタ 1127">
                  <a:extLst>
                    <a:ext uri="{FF2B5EF4-FFF2-40B4-BE49-F238E27FC236}">
                      <a16:creationId xmlns:a16="http://schemas.microsoft.com/office/drawing/2014/main" id="{C1B21C2A-0D3D-4E5E-8E46-767B8B24A8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8" name="グループ化 1087">
                <a:extLst>
                  <a:ext uri="{FF2B5EF4-FFF2-40B4-BE49-F238E27FC236}">
                    <a16:creationId xmlns:a16="http://schemas.microsoft.com/office/drawing/2014/main" id="{1A035270-8198-4407-8EDF-EC2B39A8741C}"/>
                  </a:ext>
                </a:extLst>
              </p:cNvPr>
              <p:cNvGrpSpPr/>
              <p:nvPr/>
            </p:nvGrpSpPr>
            <p:grpSpPr>
              <a:xfrm>
                <a:off x="6120018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125" name="楕円 1124">
                  <a:extLst>
                    <a:ext uri="{FF2B5EF4-FFF2-40B4-BE49-F238E27FC236}">
                      <a16:creationId xmlns:a16="http://schemas.microsoft.com/office/drawing/2014/main" id="{0FFFD7EA-03B7-4EC3-A1CF-B2C3F2BF3FF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26" name="直線コネクタ 1125">
                  <a:extLst>
                    <a:ext uri="{FF2B5EF4-FFF2-40B4-BE49-F238E27FC236}">
                      <a16:creationId xmlns:a16="http://schemas.microsoft.com/office/drawing/2014/main" id="{1BFBBD42-8E04-47D9-87A7-025FF08CCD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9" name="グループ化 1088">
                <a:extLst>
                  <a:ext uri="{FF2B5EF4-FFF2-40B4-BE49-F238E27FC236}">
                    <a16:creationId xmlns:a16="http://schemas.microsoft.com/office/drawing/2014/main" id="{C809190E-623D-4319-8A0B-2DEA475F24AE}"/>
                  </a:ext>
                </a:extLst>
              </p:cNvPr>
              <p:cNvGrpSpPr/>
              <p:nvPr/>
            </p:nvGrpSpPr>
            <p:grpSpPr>
              <a:xfrm>
                <a:off x="618822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123" name="楕円 1122">
                  <a:extLst>
                    <a:ext uri="{FF2B5EF4-FFF2-40B4-BE49-F238E27FC236}">
                      <a16:creationId xmlns:a16="http://schemas.microsoft.com/office/drawing/2014/main" id="{CB25B0D4-E7D2-4793-AE5F-44613ACE7A8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24" name="直線コネクタ 1123">
                  <a:extLst>
                    <a:ext uri="{FF2B5EF4-FFF2-40B4-BE49-F238E27FC236}">
                      <a16:creationId xmlns:a16="http://schemas.microsoft.com/office/drawing/2014/main" id="{1713EBF5-6F0B-4C25-836B-B740D1D88D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0" name="グループ化 1089">
                <a:extLst>
                  <a:ext uri="{FF2B5EF4-FFF2-40B4-BE49-F238E27FC236}">
                    <a16:creationId xmlns:a16="http://schemas.microsoft.com/office/drawing/2014/main" id="{41FAEA42-013C-4874-99FA-72718317757F}"/>
                  </a:ext>
                </a:extLst>
              </p:cNvPr>
              <p:cNvGrpSpPr/>
              <p:nvPr/>
            </p:nvGrpSpPr>
            <p:grpSpPr>
              <a:xfrm>
                <a:off x="6256434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121" name="楕円 1120">
                  <a:extLst>
                    <a:ext uri="{FF2B5EF4-FFF2-40B4-BE49-F238E27FC236}">
                      <a16:creationId xmlns:a16="http://schemas.microsoft.com/office/drawing/2014/main" id="{5BB3EC45-1383-4E9F-AB54-D92FFD60FE6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22" name="直線コネクタ 1121">
                  <a:extLst>
                    <a:ext uri="{FF2B5EF4-FFF2-40B4-BE49-F238E27FC236}">
                      <a16:creationId xmlns:a16="http://schemas.microsoft.com/office/drawing/2014/main" id="{C1B72054-6CEC-4139-AED4-6AB6A61F69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1" name="グループ化 1090">
                <a:extLst>
                  <a:ext uri="{FF2B5EF4-FFF2-40B4-BE49-F238E27FC236}">
                    <a16:creationId xmlns:a16="http://schemas.microsoft.com/office/drawing/2014/main" id="{7E5D0DD2-FCA8-4B69-B3FE-9997BD8950A5}"/>
                  </a:ext>
                </a:extLst>
              </p:cNvPr>
              <p:cNvGrpSpPr/>
              <p:nvPr/>
            </p:nvGrpSpPr>
            <p:grpSpPr>
              <a:xfrm>
                <a:off x="6324642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119" name="楕円 1118">
                  <a:extLst>
                    <a:ext uri="{FF2B5EF4-FFF2-40B4-BE49-F238E27FC236}">
                      <a16:creationId xmlns:a16="http://schemas.microsoft.com/office/drawing/2014/main" id="{39EBC063-54F1-40CE-805B-2B61E318B4A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20" name="直線コネクタ 1119">
                  <a:extLst>
                    <a:ext uri="{FF2B5EF4-FFF2-40B4-BE49-F238E27FC236}">
                      <a16:creationId xmlns:a16="http://schemas.microsoft.com/office/drawing/2014/main" id="{2DE7D52F-CC0E-4CE5-A470-B3D87C1488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2" name="グループ化 1091">
                <a:extLst>
                  <a:ext uri="{FF2B5EF4-FFF2-40B4-BE49-F238E27FC236}">
                    <a16:creationId xmlns:a16="http://schemas.microsoft.com/office/drawing/2014/main" id="{4DCF740B-205A-43FF-8492-2DC47CCC6BA1}"/>
                  </a:ext>
                </a:extLst>
              </p:cNvPr>
              <p:cNvGrpSpPr/>
              <p:nvPr/>
            </p:nvGrpSpPr>
            <p:grpSpPr>
              <a:xfrm>
                <a:off x="639285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117" name="楕円 1116">
                  <a:extLst>
                    <a:ext uri="{FF2B5EF4-FFF2-40B4-BE49-F238E27FC236}">
                      <a16:creationId xmlns:a16="http://schemas.microsoft.com/office/drawing/2014/main" id="{2916C0A5-1A3F-449C-B74D-A550B7897D8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18" name="直線コネクタ 1117">
                  <a:extLst>
                    <a:ext uri="{FF2B5EF4-FFF2-40B4-BE49-F238E27FC236}">
                      <a16:creationId xmlns:a16="http://schemas.microsoft.com/office/drawing/2014/main" id="{2E8880B3-E1EA-4E24-9684-30CADA46C0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3" name="グループ化 1092">
                <a:extLst>
                  <a:ext uri="{FF2B5EF4-FFF2-40B4-BE49-F238E27FC236}">
                    <a16:creationId xmlns:a16="http://schemas.microsoft.com/office/drawing/2014/main" id="{A8EE6E33-C9E7-4010-B250-D40EA2CFF4C1}"/>
                  </a:ext>
                </a:extLst>
              </p:cNvPr>
              <p:cNvGrpSpPr/>
              <p:nvPr/>
            </p:nvGrpSpPr>
            <p:grpSpPr>
              <a:xfrm>
                <a:off x="646105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115" name="楕円 1114">
                  <a:extLst>
                    <a:ext uri="{FF2B5EF4-FFF2-40B4-BE49-F238E27FC236}">
                      <a16:creationId xmlns:a16="http://schemas.microsoft.com/office/drawing/2014/main" id="{97C7E4BF-3F7E-42F3-9294-4FA95E8674D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16" name="直線コネクタ 1115">
                  <a:extLst>
                    <a:ext uri="{FF2B5EF4-FFF2-40B4-BE49-F238E27FC236}">
                      <a16:creationId xmlns:a16="http://schemas.microsoft.com/office/drawing/2014/main" id="{EF68979B-4371-423E-ABE6-615E5E90E7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4" name="グループ化 1093">
                <a:extLst>
                  <a:ext uri="{FF2B5EF4-FFF2-40B4-BE49-F238E27FC236}">
                    <a16:creationId xmlns:a16="http://schemas.microsoft.com/office/drawing/2014/main" id="{91B42F70-9023-4C84-BCE7-C067E33400C6}"/>
                  </a:ext>
                </a:extLst>
              </p:cNvPr>
              <p:cNvGrpSpPr/>
              <p:nvPr/>
            </p:nvGrpSpPr>
            <p:grpSpPr>
              <a:xfrm rot="10800000">
                <a:off x="646105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113" name="楕円 1112">
                  <a:extLst>
                    <a:ext uri="{FF2B5EF4-FFF2-40B4-BE49-F238E27FC236}">
                      <a16:creationId xmlns:a16="http://schemas.microsoft.com/office/drawing/2014/main" id="{B6A50A3A-8145-457A-B750-33B45CAD926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14" name="直線コネクタ 1113">
                  <a:extLst>
                    <a:ext uri="{FF2B5EF4-FFF2-40B4-BE49-F238E27FC236}">
                      <a16:creationId xmlns:a16="http://schemas.microsoft.com/office/drawing/2014/main" id="{21FA1141-5521-49D3-890C-067A04E0A8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5" name="グループ化 1094">
                <a:extLst>
                  <a:ext uri="{FF2B5EF4-FFF2-40B4-BE49-F238E27FC236}">
                    <a16:creationId xmlns:a16="http://schemas.microsoft.com/office/drawing/2014/main" id="{A4C1B736-33B9-4DED-9D2E-F29ED93EA7B7}"/>
                  </a:ext>
                </a:extLst>
              </p:cNvPr>
              <p:cNvGrpSpPr/>
              <p:nvPr/>
            </p:nvGrpSpPr>
            <p:grpSpPr>
              <a:xfrm rot="10800000">
                <a:off x="639284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111" name="楕円 1110">
                  <a:extLst>
                    <a:ext uri="{FF2B5EF4-FFF2-40B4-BE49-F238E27FC236}">
                      <a16:creationId xmlns:a16="http://schemas.microsoft.com/office/drawing/2014/main" id="{5517C710-BA22-4220-8E47-C95C577085B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12" name="直線コネクタ 1111">
                  <a:extLst>
                    <a:ext uri="{FF2B5EF4-FFF2-40B4-BE49-F238E27FC236}">
                      <a16:creationId xmlns:a16="http://schemas.microsoft.com/office/drawing/2014/main" id="{C207CD93-7AAD-410B-BE1C-6D6FA405FE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6" name="グループ化 1095">
                <a:extLst>
                  <a:ext uri="{FF2B5EF4-FFF2-40B4-BE49-F238E27FC236}">
                    <a16:creationId xmlns:a16="http://schemas.microsoft.com/office/drawing/2014/main" id="{45020D2D-82A4-44DC-A2A3-5D3B9A9DD547}"/>
                  </a:ext>
                </a:extLst>
              </p:cNvPr>
              <p:cNvGrpSpPr/>
              <p:nvPr/>
            </p:nvGrpSpPr>
            <p:grpSpPr>
              <a:xfrm rot="10800000">
                <a:off x="6324640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109" name="楕円 1108">
                  <a:extLst>
                    <a:ext uri="{FF2B5EF4-FFF2-40B4-BE49-F238E27FC236}">
                      <a16:creationId xmlns:a16="http://schemas.microsoft.com/office/drawing/2014/main" id="{15326F42-61C1-4082-A0FD-90948133C5F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10" name="直線コネクタ 1109">
                  <a:extLst>
                    <a:ext uri="{FF2B5EF4-FFF2-40B4-BE49-F238E27FC236}">
                      <a16:creationId xmlns:a16="http://schemas.microsoft.com/office/drawing/2014/main" id="{DE8BEC65-2CA8-4CF3-B1FD-862C3E2EAC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7" name="グループ化 1096">
                <a:extLst>
                  <a:ext uri="{FF2B5EF4-FFF2-40B4-BE49-F238E27FC236}">
                    <a16:creationId xmlns:a16="http://schemas.microsoft.com/office/drawing/2014/main" id="{75061C94-D40D-46E9-9841-5B98807D3DFB}"/>
                  </a:ext>
                </a:extLst>
              </p:cNvPr>
              <p:cNvGrpSpPr/>
              <p:nvPr/>
            </p:nvGrpSpPr>
            <p:grpSpPr>
              <a:xfrm rot="10800000">
                <a:off x="6256432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107" name="楕円 1106">
                  <a:extLst>
                    <a:ext uri="{FF2B5EF4-FFF2-40B4-BE49-F238E27FC236}">
                      <a16:creationId xmlns:a16="http://schemas.microsoft.com/office/drawing/2014/main" id="{C0C3D133-8F86-48FC-939C-3495482F9C8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08" name="直線コネクタ 1107">
                  <a:extLst>
                    <a:ext uri="{FF2B5EF4-FFF2-40B4-BE49-F238E27FC236}">
                      <a16:creationId xmlns:a16="http://schemas.microsoft.com/office/drawing/2014/main" id="{5BC277AF-9871-4161-9359-988EC2CADA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8" name="グループ化 1097">
                <a:extLst>
                  <a:ext uri="{FF2B5EF4-FFF2-40B4-BE49-F238E27FC236}">
                    <a16:creationId xmlns:a16="http://schemas.microsoft.com/office/drawing/2014/main" id="{CC8AA4A3-89FB-40A2-9E4D-188D862F16F1}"/>
                  </a:ext>
                </a:extLst>
              </p:cNvPr>
              <p:cNvGrpSpPr/>
              <p:nvPr/>
            </p:nvGrpSpPr>
            <p:grpSpPr>
              <a:xfrm rot="10800000">
                <a:off x="6188224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105" name="楕円 1104">
                  <a:extLst>
                    <a:ext uri="{FF2B5EF4-FFF2-40B4-BE49-F238E27FC236}">
                      <a16:creationId xmlns:a16="http://schemas.microsoft.com/office/drawing/2014/main" id="{DB3C19E8-0B4D-443F-BA84-8B55F28F8C9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06" name="直線コネクタ 1105">
                  <a:extLst>
                    <a:ext uri="{FF2B5EF4-FFF2-40B4-BE49-F238E27FC236}">
                      <a16:creationId xmlns:a16="http://schemas.microsoft.com/office/drawing/2014/main" id="{92DCB913-EC40-44B8-9C39-C4BED96D3A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9" name="グループ化 1098">
                <a:extLst>
                  <a:ext uri="{FF2B5EF4-FFF2-40B4-BE49-F238E27FC236}">
                    <a16:creationId xmlns:a16="http://schemas.microsoft.com/office/drawing/2014/main" id="{ED14B715-89D7-41EB-AE5E-E07740071856}"/>
                  </a:ext>
                </a:extLst>
              </p:cNvPr>
              <p:cNvGrpSpPr/>
              <p:nvPr/>
            </p:nvGrpSpPr>
            <p:grpSpPr>
              <a:xfrm rot="10800000">
                <a:off x="612001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103" name="楕円 1102">
                  <a:extLst>
                    <a:ext uri="{FF2B5EF4-FFF2-40B4-BE49-F238E27FC236}">
                      <a16:creationId xmlns:a16="http://schemas.microsoft.com/office/drawing/2014/main" id="{971C1414-20F4-4A3C-B5D7-AC1B86E1CFB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04" name="直線コネクタ 1103">
                  <a:extLst>
                    <a:ext uri="{FF2B5EF4-FFF2-40B4-BE49-F238E27FC236}">
                      <a16:creationId xmlns:a16="http://schemas.microsoft.com/office/drawing/2014/main" id="{495F4082-D757-426C-9FDB-1814382E76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0" name="グループ化 1099">
                <a:extLst>
                  <a:ext uri="{FF2B5EF4-FFF2-40B4-BE49-F238E27FC236}">
                    <a16:creationId xmlns:a16="http://schemas.microsoft.com/office/drawing/2014/main" id="{7E619032-39D0-49D4-87E5-63F1B6AF4A90}"/>
                  </a:ext>
                </a:extLst>
              </p:cNvPr>
              <p:cNvGrpSpPr/>
              <p:nvPr/>
            </p:nvGrpSpPr>
            <p:grpSpPr>
              <a:xfrm rot="10800000">
                <a:off x="605180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101" name="楕円 1100">
                  <a:extLst>
                    <a:ext uri="{FF2B5EF4-FFF2-40B4-BE49-F238E27FC236}">
                      <a16:creationId xmlns:a16="http://schemas.microsoft.com/office/drawing/2014/main" id="{42EE30B5-E721-47E4-A656-A6B453D7A57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02" name="直線コネクタ 1101">
                  <a:extLst>
                    <a:ext uri="{FF2B5EF4-FFF2-40B4-BE49-F238E27FC236}">
                      <a16:creationId xmlns:a16="http://schemas.microsoft.com/office/drawing/2014/main" id="{4220EB33-33A2-4D7C-810D-5FF8B7ABCD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72" name="グループ化 871">
              <a:extLst>
                <a:ext uri="{FF2B5EF4-FFF2-40B4-BE49-F238E27FC236}">
                  <a16:creationId xmlns:a16="http://schemas.microsoft.com/office/drawing/2014/main" id="{E5E1025C-2A2C-4564-9E67-43030BF73F7B}"/>
                </a:ext>
              </a:extLst>
            </p:cNvPr>
            <p:cNvGrpSpPr/>
            <p:nvPr/>
          </p:nvGrpSpPr>
          <p:grpSpPr>
            <a:xfrm>
              <a:off x="6476889" y="4724359"/>
              <a:ext cx="476754" cy="346825"/>
              <a:chOff x="6051808" y="4904094"/>
              <a:chExt cx="476754" cy="346825"/>
            </a:xfrm>
          </p:grpSpPr>
          <p:grpSp>
            <p:nvGrpSpPr>
              <p:cNvPr id="1045" name="グループ化 1044">
                <a:extLst>
                  <a:ext uri="{FF2B5EF4-FFF2-40B4-BE49-F238E27FC236}">
                    <a16:creationId xmlns:a16="http://schemas.microsoft.com/office/drawing/2014/main" id="{017DA9C4-8866-43F7-BCD7-3ECB74305546}"/>
                  </a:ext>
                </a:extLst>
              </p:cNvPr>
              <p:cNvGrpSpPr/>
              <p:nvPr/>
            </p:nvGrpSpPr>
            <p:grpSpPr>
              <a:xfrm>
                <a:off x="605181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085" name="楕円 1084">
                  <a:extLst>
                    <a:ext uri="{FF2B5EF4-FFF2-40B4-BE49-F238E27FC236}">
                      <a16:creationId xmlns:a16="http://schemas.microsoft.com/office/drawing/2014/main" id="{1A956F99-91BC-423C-927B-CADD5EFD9A3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86" name="直線コネクタ 1085">
                  <a:extLst>
                    <a:ext uri="{FF2B5EF4-FFF2-40B4-BE49-F238E27FC236}">
                      <a16:creationId xmlns:a16="http://schemas.microsoft.com/office/drawing/2014/main" id="{ED66F5BD-AB90-4535-88AF-73B79B5D22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6" name="グループ化 1045">
                <a:extLst>
                  <a:ext uri="{FF2B5EF4-FFF2-40B4-BE49-F238E27FC236}">
                    <a16:creationId xmlns:a16="http://schemas.microsoft.com/office/drawing/2014/main" id="{03609EA4-B6F8-42DA-A13F-A9C48F597BB9}"/>
                  </a:ext>
                </a:extLst>
              </p:cNvPr>
              <p:cNvGrpSpPr/>
              <p:nvPr/>
            </p:nvGrpSpPr>
            <p:grpSpPr>
              <a:xfrm>
                <a:off x="6120018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083" name="楕円 1082">
                  <a:extLst>
                    <a:ext uri="{FF2B5EF4-FFF2-40B4-BE49-F238E27FC236}">
                      <a16:creationId xmlns:a16="http://schemas.microsoft.com/office/drawing/2014/main" id="{19EEBD17-29FE-44C3-94DC-3B55866EA1A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84" name="直線コネクタ 1083">
                  <a:extLst>
                    <a:ext uri="{FF2B5EF4-FFF2-40B4-BE49-F238E27FC236}">
                      <a16:creationId xmlns:a16="http://schemas.microsoft.com/office/drawing/2014/main" id="{7A8E6168-F165-4251-AF16-56769C239A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7" name="グループ化 1046">
                <a:extLst>
                  <a:ext uri="{FF2B5EF4-FFF2-40B4-BE49-F238E27FC236}">
                    <a16:creationId xmlns:a16="http://schemas.microsoft.com/office/drawing/2014/main" id="{A53CC30C-BB83-46B1-AE38-45B15F68E20D}"/>
                  </a:ext>
                </a:extLst>
              </p:cNvPr>
              <p:cNvGrpSpPr/>
              <p:nvPr/>
            </p:nvGrpSpPr>
            <p:grpSpPr>
              <a:xfrm>
                <a:off x="618822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081" name="楕円 1080">
                  <a:extLst>
                    <a:ext uri="{FF2B5EF4-FFF2-40B4-BE49-F238E27FC236}">
                      <a16:creationId xmlns:a16="http://schemas.microsoft.com/office/drawing/2014/main" id="{CAE58C8E-EDC1-406F-846D-FA281ABBA6A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82" name="直線コネクタ 1081">
                  <a:extLst>
                    <a:ext uri="{FF2B5EF4-FFF2-40B4-BE49-F238E27FC236}">
                      <a16:creationId xmlns:a16="http://schemas.microsoft.com/office/drawing/2014/main" id="{CFA01BC1-0857-4240-BBC8-A7844185B3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8" name="グループ化 1047">
                <a:extLst>
                  <a:ext uri="{FF2B5EF4-FFF2-40B4-BE49-F238E27FC236}">
                    <a16:creationId xmlns:a16="http://schemas.microsoft.com/office/drawing/2014/main" id="{5939702C-94F6-4901-8466-37FC0858A405}"/>
                  </a:ext>
                </a:extLst>
              </p:cNvPr>
              <p:cNvGrpSpPr/>
              <p:nvPr/>
            </p:nvGrpSpPr>
            <p:grpSpPr>
              <a:xfrm>
                <a:off x="6256434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079" name="楕円 1078">
                  <a:extLst>
                    <a:ext uri="{FF2B5EF4-FFF2-40B4-BE49-F238E27FC236}">
                      <a16:creationId xmlns:a16="http://schemas.microsoft.com/office/drawing/2014/main" id="{CCB963A4-4688-4318-95AD-5249E0960F8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80" name="直線コネクタ 1079">
                  <a:extLst>
                    <a:ext uri="{FF2B5EF4-FFF2-40B4-BE49-F238E27FC236}">
                      <a16:creationId xmlns:a16="http://schemas.microsoft.com/office/drawing/2014/main" id="{50107682-6DB8-45DF-9FBD-723EFE1B69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9" name="グループ化 1048">
                <a:extLst>
                  <a:ext uri="{FF2B5EF4-FFF2-40B4-BE49-F238E27FC236}">
                    <a16:creationId xmlns:a16="http://schemas.microsoft.com/office/drawing/2014/main" id="{544CFA7E-923E-4D82-BF09-6CF9C5D62E13}"/>
                  </a:ext>
                </a:extLst>
              </p:cNvPr>
              <p:cNvGrpSpPr/>
              <p:nvPr/>
            </p:nvGrpSpPr>
            <p:grpSpPr>
              <a:xfrm>
                <a:off x="6324642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077" name="楕円 1076">
                  <a:extLst>
                    <a:ext uri="{FF2B5EF4-FFF2-40B4-BE49-F238E27FC236}">
                      <a16:creationId xmlns:a16="http://schemas.microsoft.com/office/drawing/2014/main" id="{08DB0E76-E965-4910-A06B-BE6C79A958E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78" name="直線コネクタ 1077">
                  <a:extLst>
                    <a:ext uri="{FF2B5EF4-FFF2-40B4-BE49-F238E27FC236}">
                      <a16:creationId xmlns:a16="http://schemas.microsoft.com/office/drawing/2014/main" id="{FF66E9BA-4EB0-474A-A724-297C55CE28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0" name="グループ化 1049">
                <a:extLst>
                  <a:ext uri="{FF2B5EF4-FFF2-40B4-BE49-F238E27FC236}">
                    <a16:creationId xmlns:a16="http://schemas.microsoft.com/office/drawing/2014/main" id="{AF62BA4C-4AF0-438D-A4E7-1232BA9EE44B}"/>
                  </a:ext>
                </a:extLst>
              </p:cNvPr>
              <p:cNvGrpSpPr/>
              <p:nvPr/>
            </p:nvGrpSpPr>
            <p:grpSpPr>
              <a:xfrm>
                <a:off x="639285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075" name="楕円 1074">
                  <a:extLst>
                    <a:ext uri="{FF2B5EF4-FFF2-40B4-BE49-F238E27FC236}">
                      <a16:creationId xmlns:a16="http://schemas.microsoft.com/office/drawing/2014/main" id="{8104DD71-2015-4276-8431-87ABE233F61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76" name="直線コネクタ 1075">
                  <a:extLst>
                    <a:ext uri="{FF2B5EF4-FFF2-40B4-BE49-F238E27FC236}">
                      <a16:creationId xmlns:a16="http://schemas.microsoft.com/office/drawing/2014/main" id="{572CEC8E-C61E-40C7-BD34-928324989D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1" name="グループ化 1050">
                <a:extLst>
                  <a:ext uri="{FF2B5EF4-FFF2-40B4-BE49-F238E27FC236}">
                    <a16:creationId xmlns:a16="http://schemas.microsoft.com/office/drawing/2014/main" id="{2FFEE4F7-3A13-4E66-9791-5BCFAF0905E6}"/>
                  </a:ext>
                </a:extLst>
              </p:cNvPr>
              <p:cNvGrpSpPr/>
              <p:nvPr/>
            </p:nvGrpSpPr>
            <p:grpSpPr>
              <a:xfrm>
                <a:off x="646105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073" name="楕円 1072">
                  <a:extLst>
                    <a:ext uri="{FF2B5EF4-FFF2-40B4-BE49-F238E27FC236}">
                      <a16:creationId xmlns:a16="http://schemas.microsoft.com/office/drawing/2014/main" id="{BE5D68D4-8900-4231-8BF7-A33C98098B4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74" name="直線コネクタ 1073">
                  <a:extLst>
                    <a:ext uri="{FF2B5EF4-FFF2-40B4-BE49-F238E27FC236}">
                      <a16:creationId xmlns:a16="http://schemas.microsoft.com/office/drawing/2014/main" id="{DFED01E8-154E-42D7-A9A1-B42D20AC18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2" name="グループ化 1051">
                <a:extLst>
                  <a:ext uri="{FF2B5EF4-FFF2-40B4-BE49-F238E27FC236}">
                    <a16:creationId xmlns:a16="http://schemas.microsoft.com/office/drawing/2014/main" id="{0311FAA7-853F-4D04-AC53-AEA4ED0F7278}"/>
                  </a:ext>
                </a:extLst>
              </p:cNvPr>
              <p:cNvGrpSpPr/>
              <p:nvPr/>
            </p:nvGrpSpPr>
            <p:grpSpPr>
              <a:xfrm rot="10800000">
                <a:off x="646105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071" name="楕円 1070">
                  <a:extLst>
                    <a:ext uri="{FF2B5EF4-FFF2-40B4-BE49-F238E27FC236}">
                      <a16:creationId xmlns:a16="http://schemas.microsoft.com/office/drawing/2014/main" id="{781E112F-D062-48A6-B7B9-E35BC7F8F9A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72" name="直線コネクタ 1071">
                  <a:extLst>
                    <a:ext uri="{FF2B5EF4-FFF2-40B4-BE49-F238E27FC236}">
                      <a16:creationId xmlns:a16="http://schemas.microsoft.com/office/drawing/2014/main" id="{7B9C8202-3B55-47F3-A872-29C28E4C46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3" name="グループ化 1052">
                <a:extLst>
                  <a:ext uri="{FF2B5EF4-FFF2-40B4-BE49-F238E27FC236}">
                    <a16:creationId xmlns:a16="http://schemas.microsoft.com/office/drawing/2014/main" id="{8F0A342E-25F8-4867-9156-3138F42C24E6}"/>
                  </a:ext>
                </a:extLst>
              </p:cNvPr>
              <p:cNvGrpSpPr/>
              <p:nvPr/>
            </p:nvGrpSpPr>
            <p:grpSpPr>
              <a:xfrm rot="10800000">
                <a:off x="639284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069" name="楕円 1068">
                  <a:extLst>
                    <a:ext uri="{FF2B5EF4-FFF2-40B4-BE49-F238E27FC236}">
                      <a16:creationId xmlns:a16="http://schemas.microsoft.com/office/drawing/2014/main" id="{01DD39D4-7FC8-4348-A884-6D797130C07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70" name="直線コネクタ 1069">
                  <a:extLst>
                    <a:ext uri="{FF2B5EF4-FFF2-40B4-BE49-F238E27FC236}">
                      <a16:creationId xmlns:a16="http://schemas.microsoft.com/office/drawing/2014/main" id="{F8A8DB63-5EAD-40EA-88E0-092B885639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4" name="グループ化 1053">
                <a:extLst>
                  <a:ext uri="{FF2B5EF4-FFF2-40B4-BE49-F238E27FC236}">
                    <a16:creationId xmlns:a16="http://schemas.microsoft.com/office/drawing/2014/main" id="{4ED49CD9-41E0-4D79-B4D4-7A4F897DBEA5}"/>
                  </a:ext>
                </a:extLst>
              </p:cNvPr>
              <p:cNvGrpSpPr/>
              <p:nvPr/>
            </p:nvGrpSpPr>
            <p:grpSpPr>
              <a:xfrm rot="10800000">
                <a:off x="6324640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067" name="楕円 1066">
                  <a:extLst>
                    <a:ext uri="{FF2B5EF4-FFF2-40B4-BE49-F238E27FC236}">
                      <a16:creationId xmlns:a16="http://schemas.microsoft.com/office/drawing/2014/main" id="{A21DE0AD-2E6D-47EB-8AE8-983CFFE3246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68" name="直線コネクタ 1067">
                  <a:extLst>
                    <a:ext uri="{FF2B5EF4-FFF2-40B4-BE49-F238E27FC236}">
                      <a16:creationId xmlns:a16="http://schemas.microsoft.com/office/drawing/2014/main" id="{91DAFEAA-B9D2-4569-95B4-5A1BD8A8C2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5" name="グループ化 1054">
                <a:extLst>
                  <a:ext uri="{FF2B5EF4-FFF2-40B4-BE49-F238E27FC236}">
                    <a16:creationId xmlns:a16="http://schemas.microsoft.com/office/drawing/2014/main" id="{3C7676B2-BEAA-40A7-A80A-1B0103E93E39}"/>
                  </a:ext>
                </a:extLst>
              </p:cNvPr>
              <p:cNvGrpSpPr/>
              <p:nvPr/>
            </p:nvGrpSpPr>
            <p:grpSpPr>
              <a:xfrm rot="10800000">
                <a:off x="6256432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065" name="楕円 1064">
                  <a:extLst>
                    <a:ext uri="{FF2B5EF4-FFF2-40B4-BE49-F238E27FC236}">
                      <a16:creationId xmlns:a16="http://schemas.microsoft.com/office/drawing/2014/main" id="{4206EEDE-B385-4186-A686-C05EA71B9B9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66" name="直線コネクタ 1065">
                  <a:extLst>
                    <a:ext uri="{FF2B5EF4-FFF2-40B4-BE49-F238E27FC236}">
                      <a16:creationId xmlns:a16="http://schemas.microsoft.com/office/drawing/2014/main" id="{8FC9007B-9071-486B-B6BF-7B4FA48914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6" name="グループ化 1055">
                <a:extLst>
                  <a:ext uri="{FF2B5EF4-FFF2-40B4-BE49-F238E27FC236}">
                    <a16:creationId xmlns:a16="http://schemas.microsoft.com/office/drawing/2014/main" id="{4EC9C2EB-DC6A-40E3-A3F7-6EFEC737AED2}"/>
                  </a:ext>
                </a:extLst>
              </p:cNvPr>
              <p:cNvGrpSpPr/>
              <p:nvPr/>
            </p:nvGrpSpPr>
            <p:grpSpPr>
              <a:xfrm rot="10800000">
                <a:off x="6188224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063" name="楕円 1062">
                  <a:extLst>
                    <a:ext uri="{FF2B5EF4-FFF2-40B4-BE49-F238E27FC236}">
                      <a16:creationId xmlns:a16="http://schemas.microsoft.com/office/drawing/2014/main" id="{9383B206-5217-4F47-B5D2-9A873CCBE6B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64" name="直線コネクタ 1063">
                  <a:extLst>
                    <a:ext uri="{FF2B5EF4-FFF2-40B4-BE49-F238E27FC236}">
                      <a16:creationId xmlns:a16="http://schemas.microsoft.com/office/drawing/2014/main" id="{2650E393-0F49-450C-82E7-2F277306D8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7" name="グループ化 1056">
                <a:extLst>
                  <a:ext uri="{FF2B5EF4-FFF2-40B4-BE49-F238E27FC236}">
                    <a16:creationId xmlns:a16="http://schemas.microsoft.com/office/drawing/2014/main" id="{0385DBBE-68F9-4F7D-B68F-60C86DAF2762}"/>
                  </a:ext>
                </a:extLst>
              </p:cNvPr>
              <p:cNvGrpSpPr/>
              <p:nvPr/>
            </p:nvGrpSpPr>
            <p:grpSpPr>
              <a:xfrm rot="10800000">
                <a:off x="612001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061" name="楕円 1060">
                  <a:extLst>
                    <a:ext uri="{FF2B5EF4-FFF2-40B4-BE49-F238E27FC236}">
                      <a16:creationId xmlns:a16="http://schemas.microsoft.com/office/drawing/2014/main" id="{58D18450-7C9F-4C3B-9DBA-36CE18BC4EF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62" name="直線コネクタ 1061">
                  <a:extLst>
                    <a:ext uri="{FF2B5EF4-FFF2-40B4-BE49-F238E27FC236}">
                      <a16:creationId xmlns:a16="http://schemas.microsoft.com/office/drawing/2014/main" id="{68B061FF-EBF5-4705-9C12-CC51792B7F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8" name="グループ化 1057">
                <a:extLst>
                  <a:ext uri="{FF2B5EF4-FFF2-40B4-BE49-F238E27FC236}">
                    <a16:creationId xmlns:a16="http://schemas.microsoft.com/office/drawing/2014/main" id="{80BA4B4D-BEA5-4CA8-AF81-36D4B5D8A052}"/>
                  </a:ext>
                </a:extLst>
              </p:cNvPr>
              <p:cNvGrpSpPr/>
              <p:nvPr/>
            </p:nvGrpSpPr>
            <p:grpSpPr>
              <a:xfrm rot="10800000">
                <a:off x="605180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059" name="楕円 1058">
                  <a:extLst>
                    <a:ext uri="{FF2B5EF4-FFF2-40B4-BE49-F238E27FC236}">
                      <a16:creationId xmlns:a16="http://schemas.microsoft.com/office/drawing/2014/main" id="{DF5E7CEE-6737-4982-B6DC-A23F1358DC1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60" name="直線コネクタ 1059">
                  <a:extLst>
                    <a:ext uri="{FF2B5EF4-FFF2-40B4-BE49-F238E27FC236}">
                      <a16:creationId xmlns:a16="http://schemas.microsoft.com/office/drawing/2014/main" id="{B761736A-0B21-41A1-A997-54C3874BA7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73" name="グループ化 872">
              <a:extLst>
                <a:ext uri="{FF2B5EF4-FFF2-40B4-BE49-F238E27FC236}">
                  <a16:creationId xmlns:a16="http://schemas.microsoft.com/office/drawing/2014/main" id="{81BA747E-D6CE-48AC-AB98-44E476B77B8E}"/>
                </a:ext>
              </a:extLst>
            </p:cNvPr>
            <p:cNvGrpSpPr/>
            <p:nvPr/>
          </p:nvGrpSpPr>
          <p:grpSpPr>
            <a:xfrm>
              <a:off x="6405229" y="4773510"/>
              <a:ext cx="476754" cy="346825"/>
              <a:chOff x="6051808" y="4904094"/>
              <a:chExt cx="476754" cy="346825"/>
            </a:xfrm>
          </p:grpSpPr>
          <p:grpSp>
            <p:nvGrpSpPr>
              <p:cNvPr id="1003" name="グループ化 1002">
                <a:extLst>
                  <a:ext uri="{FF2B5EF4-FFF2-40B4-BE49-F238E27FC236}">
                    <a16:creationId xmlns:a16="http://schemas.microsoft.com/office/drawing/2014/main" id="{315091C1-5691-4CF2-9A5A-ED678BEA8CCF}"/>
                  </a:ext>
                </a:extLst>
              </p:cNvPr>
              <p:cNvGrpSpPr/>
              <p:nvPr/>
            </p:nvGrpSpPr>
            <p:grpSpPr>
              <a:xfrm>
                <a:off x="605181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043" name="楕円 1042">
                  <a:extLst>
                    <a:ext uri="{FF2B5EF4-FFF2-40B4-BE49-F238E27FC236}">
                      <a16:creationId xmlns:a16="http://schemas.microsoft.com/office/drawing/2014/main" id="{4A6128D2-D716-4D1D-9EF3-F3F004C1209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44" name="直線コネクタ 1043">
                  <a:extLst>
                    <a:ext uri="{FF2B5EF4-FFF2-40B4-BE49-F238E27FC236}">
                      <a16:creationId xmlns:a16="http://schemas.microsoft.com/office/drawing/2014/main" id="{97EDD195-18E1-416B-80BD-07B078DDD2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4" name="グループ化 1003">
                <a:extLst>
                  <a:ext uri="{FF2B5EF4-FFF2-40B4-BE49-F238E27FC236}">
                    <a16:creationId xmlns:a16="http://schemas.microsoft.com/office/drawing/2014/main" id="{369122AE-24BC-4B86-8F3A-9922E0D32E05}"/>
                  </a:ext>
                </a:extLst>
              </p:cNvPr>
              <p:cNvGrpSpPr/>
              <p:nvPr/>
            </p:nvGrpSpPr>
            <p:grpSpPr>
              <a:xfrm>
                <a:off x="6120018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041" name="楕円 1040">
                  <a:extLst>
                    <a:ext uri="{FF2B5EF4-FFF2-40B4-BE49-F238E27FC236}">
                      <a16:creationId xmlns:a16="http://schemas.microsoft.com/office/drawing/2014/main" id="{AF1A07BE-51AC-4D51-BC67-69E40E1FBC2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42" name="直線コネクタ 1041">
                  <a:extLst>
                    <a:ext uri="{FF2B5EF4-FFF2-40B4-BE49-F238E27FC236}">
                      <a16:creationId xmlns:a16="http://schemas.microsoft.com/office/drawing/2014/main" id="{B747B082-C522-4400-B51C-333EC2764E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5" name="グループ化 1004">
                <a:extLst>
                  <a:ext uri="{FF2B5EF4-FFF2-40B4-BE49-F238E27FC236}">
                    <a16:creationId xmlns:a16="http://schemas.microsoft.com/office/drawing/2014/main" id="{396ADA91-CC11-4F1F-B7A7-E314A98538F3}"/>
                  </a:ext>
                </a:extLst>
              </p:cNvPr>
              <p:cNvGrpSpPr/>
              <p:nvPr/>
            </p:nvGrpSpPr>
            <p:grpSpPr>
              <a:xfrm>
                <a:off x="618822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039" name="楕円 1038">
                  <a:extLst>
                    <a:ext uri="{FF2B5EF4-FFF2-40B4-BE49-F238E27FC236}">
                      <a16:creationId xmlns:a16="http://schemas.microsoft.com/office/drawing/2014/main" id="{B2537599-A237-4B31-A20C-D72BD6A9D7D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40" name="直線コネクタ 1039">
                  <a:extLst>
                    <a:ext uri="{FF2B5EF4-FFF2-40B4-BE49-F238E27FC236}">
                      <a16:creationId xmlns:a16="http://schemas.microsoft.com/office/drawing/2014/main" id="{1F7DB4EC-2B5C-4A5A-8572-E9C5BF3BD7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6" name="グループ化 1005">
                <a:extLst>
                  <a:ext uri="{FF2B5EF4-FFF2-40B4-BE49-F238E27FC236}">
                    <a16:creationId xmlns:a16="http://schemas.microsoft.com/office/drawing/2014/main" id="{D912FDE9-DF80-4BEA-A775-B0F56CF2B0EF}"/>
                  </a:ext>
                </a:extLst>
              </p:cNvPr>
              <p:cNvGrpSpPr/>
              <p:nvPr/>
            </p:nvGrpSpPr>
            <p:grpSpPr>
              <a:xfrm>
                <a:off x="6256434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037" name="楕円 1036">
                  <a:extLst>
                    <a:ext uri="{FF2B5EF4-FFF2-40B4-BE49-F238E27FC236}">
                      <a16:creationId xmlns:a16="http://schemas.microsoft.com/office/drawing/2014/main" id="{B50D80D3-D5CD-40E3-9222-FEBA91CE362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38" name="直線コネクタ 1037">
                  <a:extLst>
                    <a:ext uri="{FF2B5EF4-FFF2-40B4-BE49-F238E27FC236}">
                      <a16:creationId xmlns:a16="http://schemas.microsoft.com/office/drawing/2014/main" id="{8F9E704F-3B1F-41DB-A568-33057C0CA5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7" name="グループ化 1006">
                <a:extLst>
                  <a:ext uri="{FF2B5EF4-FFF2-40B4-BE49-F238E27FC236}">
                    <a16:creationId xmlns:a16="http://schemas.microsoft.com/office/drawing/2014/main" id="{A7D9BEBE-00C7-4F5E-9EB5-8C1D38E1334C}"/>
                  </a:ext>
                </a:extLst>
              </p:cNvPr>
              <p:cNvGrpSpPr/>
              <p:nvPr/>
            </p:nvGrpSpPr>
            <p:grpSpPr>
              <a:xfrm>
                <a:off x="6324642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035" name="楕円 1034">
                  <a:extLst>
                    <a:ext uri="{FF2B5EF4-FFF2-40B4-BE49-F238E27FC236}">
                      <a16:creationId xmlns:a16="http://schemas.microsoft.com/office/drawing/2014/main" id="{C7EE8BAB-F87D-4AE2-AD63-73F38BB817A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36" name="直線コネクタ 1035">
                  <a:extLst>
                    <a:ext uri="{FF2B5EF4-FFF2-40B4-BE49-F238E27FC236}">
                      <a16:creationId xmlns:a16="http://schemas.microsoft.com/office/drawing/2014/main" id="{F5E53783-7475-4BF0-975B-E46505D1ED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8" name="グループ化 1007">
                <a:extLst>
                  <a:ext uri="{FF2B5EF4-FFF2-40B4-BE49-F238E27FC236}">
                    <a16:creationId xmlns:a16="http://schemas.microsoft.com/office/drawing/2014/main" id="{476FA285-6F18-4343-91A0-52243D042167}"/>
                  </a:ext>
                </a:extLst>
              </p:cNvPr>
              <p:cNvGrpSpPr/>
              <p:nvPr/>
            </p:nvGrpSpPr>
            <p:grpSpPr>
              <a:xfrm>
                <a:off x="639285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033" name="楕円 1032">
                  <a:extLst>
                    <a:ext uri="{FF2B5EF4-FFF2-40B4-BE49-F238E27FC236}">
                      <a16:creationId xmlns:a16="http://schemas.microsoft.com/office/drawing/2014/main" id="{872E426D-3727-4CAC-A2D1-834914B6D7E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34" name="直線コネクタ 1033">
                  <a:extLst>
                    <a:ext uri="{FF2B5EF4-FFF2-40B4-BE49-F238E27FC236}">
                      <a16:creationId xmlns:a16="http://schemas.microsoft.com/office/drawing/2014/main" id="{A0BC0873-F930-4FF7-861A-3FC4BA9DE9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9" name="グループ化 1008">
                <a:extLst>
                  <a:ext uri="{FF2B5EF4-FFF2-40B4-BE49-F238E27FC236}">
                    <a16:creationId xmlns:a16="http://schemas.microsoft.com/office/drawing/2014/main" id="{5EF99456-8BC6-4E75-B90A-2AB9D842CC5B}"/>
                  </a:ext>
                </a:extLst>
              </p:cNvPr>
              <p:cNvGrpSpPr/>
              <p:nvPr/>
            </p:nvGrpSpPr>
            <p:grpSpPr>
              <a:xfrm>
                <a:off x="646105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031" name="楕円 1030">
                  <a:extLst>
                    <a:ext uri="{FF2B5EF4-FFF2-40B4-BE49-F238E27FC236}">
                      <a16:creationId xmlns:a16="http://schemas.microsoft.com/office/drawing/2014/main" id="{E920D9E5-4680-43F6-BE6F-974866373A0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32" name="直線コネクタ 1031">
                  <a:extLst>
                    <a:ext uri="{FF2B5EF4-FFF2-40B4-BE49-F238E27FC236}">
                      <a16:creationId xmlns:a16="http://schemas.microsoft.com/office/drawing/2014/main" id="{DE4FD8EE-24BE-4F43-A4CC-8BDCC02657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0" name="グループ化 1009">
                <a:extLst>
                  <a:ext uri="{FF2B5EF4-FFF2-40B4-BE49-F238E27FC236}">
                    <a16:creationId xmlns:a16="http://schemas.microsoft.com/office/drawing/2014/main" id="{D56EE202-AB1F-44E7-B74E-6925F958D2AD}"/>
                  </a:ext>
                </a:extLst>
              </p:cNvPr>
              <p:cNvGrpSpPr/>
              <p:nvPr/>
            </p:nvGrpSpPr>
            <p:grpSpPr>
              <a:xfrm rot="10800000">
                <a:off x="646105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029" name="楕円 1028">
                  <a:extLst>
                    <a:ext uri="{FF2B5EF4-FFF2-40B4-BE49-F238E27FC236}">
                      <a16:creationId xmlns:a16="http://schemas.microsoft.com/office/drawing/2014/main" id="{78BA8832-A78D-4770-B83B-34A2A1F260E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30" name="直線コネクタ 1029">
                  <a:extLst>
                    <a:ext uri="{FF2B5EF4-FFF2-40B4-BE49-F238E27FC236}">
                      <a16:creationId xmlns:a16="http://schemas.microsoft.com/office/drawing/2014/main" id="{8E88283D-8BB4-49F9-89C3-82C77EBBE1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1" name="グループ化 1010">
                <a:extLst>
                  <a:ext uri="{FF2B5EF4-FFF2-40B4-BE49-F238E27FC236}">
                    <a16:creationId xmlns:a16="http://schemas.microsoft.com/office/drawing/2014/main" id="{99BB74F1-A8CA-42A8-ADD5-867423515836}"/>
                  </a:ext>
                </a:extLst>
              </p:cNvPr>
              <p:cNvGrpSpPr/>
              <p:nvPr/>
            </p:nvGrpSpPr>
            <p:grpSpPr>
              <a:xfrm rot="10800000">
                <a:off x="639284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027" name="楕円 1026">
                  <a:extLst>
                    <a:ext uri="{FF2B5EF4-FFF2-40B4-BE49-F238E27FC236}">
                      <a16:creationId xmlns:a16="http://schemas.microsoft.com/office/drawing/2014/main" id="{91675858-54B4-441F-A46C-6E83301CCBA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28" name="直線コネクタ 1027">
                  <a:extLst>
                    <a:ext uri="{FF2B5EF4-FFF2-40B4-BE49-F238E27FC236}">
                      <a16:creationId xmlns:a16="http://schemas.microsoft.com/office/drawing/2014/main" id="{29BCC826-E3DD-4789-9DC3-7AB0685C52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2" name="グループ化 1011">
                <a:extLst>
                  <a:ext uri="{FF2B5EF4-FFF2-40B4-BE49-F238E27FC236}">
                    <a16:creationId xmlns:a16="http://schemas.microsoft.com/office/drawing/2014/main" id="{4DA0795B-2001-40A0-80C2-E13DD5D42861}"/>
                  </a:ext>
                </a:extLst>
              </p:cNvPr>
              <p:cNvGrpSpPr/>
              <p:nvPr/>
            </p:nvGrpSpPr>
            <p:grpSpPr>
              <a:xfrm rot="10800000">
                <a:off x="6324640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025" name="楕円 1024">
                  <a:extLst>
                    <a:ext uri="{FF2B5EF4-FFF2-40B4-BE49-F238E27FC236}">
                      <a16:creationId xmlns:a16="http://schemas.microsoft.com/office/drawing/2014/main" id="{B57E1CF5-3D47-45DC-B57C-72673B5FAE1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26" name="直線コネクタ 1025">
                  <a:extLst>
                    <a:ext uri="{FF2B5EF4-FFF2-40B4-BE49-F238E27FC236}">
                      <a16:creationId xmlns:a16="http://schemas.microsoft.com/office/drawing/2014/main" id="{A2A082F0-D050-4B31-8C32-7264C397FC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3" name="グループ化 1012">
                <a:extLst>
                  <a:ext uri="{FF2B5EF4-FFF2-40B4-BE49-F238E27FC236}">
                    <a16:creationId xmlns:a16="http://schemas.microsoft.com/office/drawing/2014/main" id="{9F2FF773-8D72-4A31-9B02-930A49CAF0AD}"/>
                  </a:ext>
                </a:extLst>
              </p:cNvPr>
              <p:cNvGrpSpPr/>
              <p:nvPr/>
            </p:nvGrpSpPr>
            <p:grpSpPr>
              <a:xfrm rot="10800000">
                <a:off x="6256432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023" name="楕円 1022">
                  <a:extLst>
                    <a:ext uri="{FF2B5EF4-FFF2-40B4-BE49-F238E27FC236}">
                      <a16:creationId xmlns:a16="http://schemas.microsoft.com/office/drawing/2014/main" id="{2A30E372-7E6E-41D5-ABCC-15DBFF5A787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24" name="直線コネクタ 1023">
                  <a:extLst>
                    <a:ext uri="{FF2B5EF4-FFF2-40B4-BE49-F238E27FC236}">
                      <a16:creationId xmlns:a16="http://schemas.microsoft.com/office/drawing/2014/main" id="{5855AC8A-97F7-4E36-9152-87F9BCA996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4" name="グループ化 1013">
                <a:extLst>
                  <a:ext uri="{FF2B5EF4-FFF2-40B4-BE49-F238E27FC236}">
                    <a16:creationId xmlns:a16="http://schemas.microsoft.com/office/drawing/2014/main" id="{B97B7486-E6CF-438D-A884-32431FA03986}"/>
                  </a:ext>
                </a:extLst>
              </p:cNvPr>
              <p:cNvGrpSpPr/>
              <p:nvPr/>
            </p:nvGrpSpPr>
            <p:grpSpPr>
              <a:xfrm rot="10800000">
                <a:off x="6188224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021" name="楕円 1020">
                  <a:extLst>
                    <a:ext uri="{FF2B5EF4-FFF2-40B4-BE49-F238E27FC236}">
                      <a16:creationId xmlns:a16="http://schemas.microsoft.com/office/drawing/2014/main" id="{A00F2367-53FB-4364-A706-473B1E853B0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22" name="直線コネクタ 1021">
                  <a:extLst>
                    <a:ext uri="{FF2B5EF4-FFF2-40B4-BE49-F238E27FC236}">
                      <a16:creationId xmlns:a16="http://schemas.microsoft.com/office/drawing/2014/main" id="{54ABEBBA-F936-45AB-8BCA-3F8B00C880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5" name="グループ化 1014">
                <a:extLst>
                  <a:ext uri="{FF2B5EF4-FFF2-40B4-BE49-F238E27FC236}">
                    <a16:creationId xmlns:a16="http://schemas.microsoft.com/office/drawing/2014/main" id="{5DB3036E-C031-40B6-BE3C-19AC95828D38}"/>
                  </a:ext>
                </a:extLst>
              </p:cNvPr>
              <p:cNvGrpSpPr/>
              <p:nvPr/>
            </p:nvGrpSpPr>
            <p:grpSpPr>
              <a:xfrm rot="10800000">
                <a:off x="612001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019" name="楕円 1018">
                  <a:extLst>
                    <a:ext uri="{FF2B5EF4-FFF2-40B4-BE49-F238E27FC236}">
                      <a16:creationId xmlns:a16="http://schemas.microsoft.com/office/drawing/2014/main" id="{FCB08FDB-4CB0-4B8A-81B6-B2260D558D0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20" name="直線コネクタ 1019">
                  <a:extLst>
                    <a:ext uri="{FF2B5EF4-FFF2-40B4-BE49-F238E27FC236}">
                      <a16:creationId xmlns:a16="http://schemas.microsoft.com/office/drawing/2014/main" id="{72ED9BA8-2C7F-4510-9122-A369E4C117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6" name="グループ化 1015">
                <a:extLst>
                  <a:ext uri="{FF2B5EF4-FFF2-40B4-BE49-F238E27FC236}">
                    <a16:creationId xmlns:a16="http://schemas.microsoft.com/office/drawing/2014/main" id="{BA9B42E3-E6C9-46F4-A487-AC5318DC03D8}"/>
                  </a:ext>
                </a:extLst>
              </p:cNvPr>
              <p:cNvGrpSpPr/>
              <p:nvPr/>
            </p:nvGrpSpPr>
            <p:grpSpPr>
              <a:xfrm rot="10800000">
                <a:off x="605180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017" name="楕円 1016">
                  <a:extLst>
                    <a:ext uri="{FF2B5EF4-FFF2-40B4-BE49-F238E27FC236}">
                      <a16:creationId xmlns:a16="http://schemas.microsoft.com/office/drawing/2014/main" id="{3401AFF5-ED26-4457-A823-55BE70CD1F1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18" name="直線コネクタ 1017">
                  <a:extLst>
                    <a:ext uri="{FF2B5EF4-FFF2-40B4-BE49-F238E27FC236}">
                      <a16:creationId xmlns:a16="http://schemas.microsoft.com/office/drawing/2014/main" id="{D6D6E461-31F5-45F8-A675-896CFD5D5D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74" name="グループ化 873">
              <a:extLst>
                <a:ext uri="{FF2B5EF4-FFF2-40B4-BE49-F238E27FC236}">
                  <a16:creationId xmlns:a16="http://schemas.microsoft.com/office/drawing/2014/main" id="{B8928F99-A00E-4939-BCE3-A8C22098ABB1}"/>
                </a:ext>
              </a:extLst>
            </p:cNvPr>
            <p:cNvGrpSpPr/>
            <p:nvPr/>
          </p:nvGrpSpPr>
          <p:grpSpPr>
            <a:xfrm>
              <a:off x="6340216" y="4833686"/>
              <a:ext cx="476754" cy="346825"/>
              <a:chOff x="6051808" y="4904094"/>
              <a:chExt cx="476754" cy="346825"/>
            </a:xfrm>
          </p:grpSpPr>
          <p:grpSp>
            <p:nvGrpSpPr>
              <p:cNvPr id="961" name="グループ化 960">
                <a:extLst>
                  <a:ext uri="{FF2B5EF4-FFF2-40B4-BE49-F238E27FC236}">
                    <a16:creationId xmlns:a16="http://schemas.microsoft.com/office/drawing/2014/main" id="{28EA5D8C-242B-43C7-B7C1-C8B59D0A8A1E}"/>
                  </a:ext>
                </a:extLst>
              </p:cNvPr>
              <p:cNvGrpSpPr/>
              <p:nvPr/>
            </p:nvGrpSpPr>
            <p:grpSpPr>
              <a:xfrm>
                <a:off x="605181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001" name="楕円 1000">
                  <a:extLst>
                    <a:ext uri="{FF2B5EF4-FFF2-40B4-BE49-F238E27FC236}">
                      <a16:creationId xmlns:a16="http://schemas.microsoft.com/office/drawing/2014/main" id="{42A1B381-20E1-4F41-9140-E552EB59E8D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02" name="直線コネクタ 1001">
                  <a:extLst>
                    <a:ext uri="{FF2B5EF4-FFF2-40B4-BE49-F238E27FC236}">
                      <a16:creationId xmlns:a16="http://schemas.microsoft.com/office/drawing/2014/main" id="{D78FDB2F-8F53-47B4-9ABE-5FF0551D17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グループ化 961">
                <a:extLst>
                  <a:ext uri="{FF2B5EF4-FFF2-40B4-BE49-F238E27FC236}">
                    <a16:creationId xmlns:a16="http://schemas.microsoft.com/office/drawing/2014/main" id="{FE3D772B-DDEF-470E-938A-6792683544BF}"/>
                  </a:ext>
                </a:extLst>
              </p:cNvPr>
              <p:cNvGrpSpPr/>
              <p:nvPr/>
            </p:nvGrpSpPr>
            <p:grpSpPr>
              <a:xfrm>
                <a:off x="6120018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999" name="楕円 998">
                  <a:extLst>
                    <a:ext uri="{FF2B5EF4-FFF2-40B4-BE49-F238E27FC236}">
                      <a16:creationId xmlns:a16="http://schemas.microsoft.com/office/drawing/2014/main" id="{8AC7580A-348C-49A3-9CDC-C1F953C1496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00" name="直線コネクタ 999">
                  <a:extLst>
                    <a:ext uri="{FF2B5EF4-FFF2-40B4-BE49-F238E27FC236}">
                      <a16:creationId xmlns:a16="http://schemas.microsoft.com/office/drawing/2014/main" id="{85D8F267-C191-4396-9068-A587C0A141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グループ化 962">
                <a:extLst>
                  <a:ext uri="{FF2B5EF4-FFF2-40B4-BE49-F238E27FC236}">
                    <a16:creationId xmlns:a16="http://schemas.microsoft.com/office/drawing/2014/main" id="{96195E74-D771-4629-9EB8-808B492A9536}"/>
                  </a:ext>
                </a:extLst>
              </p:cNvPr>
              <p:cNvGrpSpPr/>
              <p:nvPr/>
            </p:nvGrpSpPr>
            <p:grpSpPr>
              <a:xfrm>
                <a:off x="618822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997" name="楕円 996">
                  <a:extLst>
                    <a:ext uri="{FF2B5EF4-FFF2-40B4-BE49-F238E27FC236}">
                      <a16:creationId xmlns:a16="http://schemas.microsoft.com/office/drawing/2014/main" id="{F3A151EF-1CB7-4B11-A9D3-145FBDE3EAC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98" name="直線コネクタ 997">
                  <a:extLst>
                    <a:ext uri="{FF2B5EF4-FFF2-40B4-BE49-F238E27FC236}">
                      <a16:creationId xmlns:a16="http://schemas.microsoft.com/office/drawing/2014/main" id="{CF3C88DF-20BF-4862-B144-AD8FCCDD2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グループ化 963">
                <a:extLst>
                  <a:ext uri="{FF2B5EF4-FFF2-40B4-BE49-F238E27FC236}">
                    <a16:creationId xmlns:a16="http://schemas.microsoft.com/office/drawing/2014/main" id="{F2555168-281A-4794-B131-4CE31FC3975B}"/>
                  </a:ext>
                </a:extLst>
              </p:cNvPr>
              <p:cNvGrpSpPr/>
              <p:nvPr/>
            </p:nvGrpSpPr>
            <p:grpSpPr>
              <a:xfrm>
                <a:off x="6256434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995" name="楕円 994">
                  <a:extLst>
                    <a:ext uri="{FF2B5EF4-FFF2-40B4-BE49-F238E27FC236}">
                      <a16:creationId xmlns:a16="http://schemas.microsoft.com/office/drawing/2014/main" id="{CE93C386-D318-4AF9-8A3A-B57007661FC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96" name="直線コネクタ 995">
                  <a:extLst>
                    <a:ext uri="{FF2B5EF4-FFF2-40B4-BE49-F238E27FC236}">
                      <a16:creationId xmlns:a16="http://schemas.microsoft.com/office/drawing/2014/main" id="{0A62A1EC-86AF-4491-B56C-E0829A13E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グループ化 964">
                <a:extLst>
                  <a:ext uri="{FF2B5EF4-FFF2-40B4-BE49-F238E27FC236}">
                    <a16:creationId xmlns:a16="http://schemas.microsoft.com/office/drawing/2014/main" id="{458BDE94-B1E2-433D-AD2C-C97B8D00A419}"/>
                  </a:ext>
                </a:extLst>
              </p:cNvPr>
              <p:cNvGrpSpPr/>
              <p:nvPr/>
            </p:nvGrpSpPr>
            <p:grpSpPr>
              <a:xfrm>
                <a:off x="6324642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993" name="楕円 992">
                  <a:extLst>
                    <a:ext uri="{FF2B5EF4-FFF2-40B4-BE49-F238E27FC236}">
                      <a16:creationId xmlns:a16="http://schemas.microsoft.com/office/drawing/2014/main" id="{2325BC3B-1092-4354-87A8-C751C7AC9B2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94" name="直線コネクタ 993">
                  <a:extLst>
                    <a:ext uri="{FF2B5EF4-FFF2-40B4-BE49-F238E27FC236}">
                      <a16:creationId xmlns:a16="http://schemas.microsoft.com/office/drawing/2014/main" id="{CDDCB245-8B82-40B4-95BF-75DFA88D4B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6" name="グループ化 965">
                <a:extLst>
                  <a:ext uri="{FF2B5EF4-FFF2-40B4-BE49-F238E27FC236}">
                    <a16:creationId xmlns:a16="http://schemas.microsoft.com/office/drawing/2014/main" id="{EC7D37BF-62B9-4F65-85AE-60D802CE168C}"/>
                  </a:ext>
                </a:extLst>
              </p:cNvPr>
              <p:cNvGrpSpPr/>
              <p:nvPr/>
            </p:nvGrpSpPr>
            <p:grpSpPr>
              <a:xfrm>
                <a:off x="639285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991" name="楕円 990">
                  <a:extLst>
                    <a:ext uri="{FF2B5EF4-FFF2-40B4-BE49-F238E27FC236}">
                      <a16:creationId xmlns:a16="http://schemas.microsoft.com/office/drawing/2014/main" id="{41681193-5E3B-4D7E-9431-F252FBD05C0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92" name="直線コネクタ 991">
                  <a:extLst>
                    <a:ext uri="{FF2B5EF4-FFF2-40B4-BE49-F238E27FC236}">
                      <a16:creationId xmlns:a16="http://schemas.microsoft.com/office/drawing/2014/main" id="{8FDB4706-0D73-4BB7-AAC6-B7D096AECB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7" name="グループ化 966">
                <a:extLst>
                  <a:ext uri="{FF2B5EF4-FFF2-40B4-BE49-F238E27FC236}">
                    <a16:creationId xmlns:a16="http://schemas.microsoft.com/office/drawing/2014/main" id="{7DA94EFA-A78E-41BC-913F-D860BD4ED0C9}"/>
                  </a:ext>
                </a:extLst>
              </p:cNvPr>
              <p:cNvGrpSpPr/>
              <p:nvPr/>
            </p:nvGrpSpPr>
            <p:grpSpPr>
              <a:xfrm>
                <a:off x="646105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989" name="楕円 988">
                  <a:extLst>
                    <a:ext uri="{FF2B5EF4-FFF2-40B4-BE49-F238E27FC236}">
                      <a16:creationId xmlns:a16="http://schemas.microsoft.com/office/drawing/2014/main" id="{4C3A002E-3CA8-4CED-8828-28A460246DA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90" name="直線コネクタ 989">
                  <a:extLst>
                    <a:ext uri="{FF2B5EF4-FFF2-40B4-BE49-F238E27FC236}">
                      <a16:creationId xmlns:a16="http://schemas.microsoft.com/office/drawing/2014/main" id="{4F6E74EC-1B4D-4CFD-BA4C-BACDE87B27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8" name="グループ化 967">
                <a:extLst>
                  <a:ext uri="{FF2B5EF4-FFF2-40B4-BE49-F238E27FC236}">
                    <a16:creationId xmlns:a16="http://schemas.microsoft.com/office/drawing/2014/main" id="{38A8B00A-CA11-45A4-8F58-2B409AA1AA98}"/>
                  </a:ext>
                </a:extLst>
              </p:cNvPr>
              <p:cNvGrpSpPr/>
              <p:nvPr/>
            </p:nvGrpSpPr>
            <p:grpSpPr>
              <a:xfrm rot="10800000">
                <a:off x="646105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987" name="楕円 986">
                  <a:extLst>
                    <a:ext uri="{FF2B5EF4-FFF2-40B4-BE49-F238E27FC236}">
                      <a16:creationId xmlns:a16="http://schemas.microsoft.com/office/drawing/2014/main" id="{63B3DEDF-0C3D-4F79-96FB-289424CEBA2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88" name="直線コネクタ 987">
                  <a:extLst>
                    <a:ext uri="{FF2B5EF4-FFF2-40B4-BE49-F238E27FC236}">
                      <a16:creationId xmlns:a16="http://schemas.microsoft.com/office/drawing/2014/main" id="{8FDFC5AE-9C53-4F4B-90E4-BA50C0691F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9" name="グループ化 968">
                <a:extLst>
                  <a:ext uri="{FF2B5EF4-FFF2-40B4-BE49-F238E27FC236}">
                    <a16:creationId xmlns:a16="http://schemas.microsoft.com/office/drawing/2014/main" id="{EF62C757-00B0-4198-92D8-B615CD98DC48}"/>
                  </a:ext>
                </a:extLst>
              </p:cNvPr>
              <p:cNvGrpSpPr/>
              <p:nvPr/>
            </p:nvGrpSpPr>
            <p:grpSpPr>
              <a:xfrm rot="10800000">
                <a:off x="639284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985" name="楕円 984">
                  <a:extLst>
                    <a:ext uri="{FF2B5EF4-FFF2-40B4-BE49-F238E27FC236}">
                      <a16:creationId xmlns:a16="http://schemas.microsoft.com/office/drawing/2014/main" id="{5B26A5F8-C9E6-4016-B0E4-D3DA6B0F8C8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86" name="直線コネクタ 985">
                  <a:extLst>
                    <a:ext uri="{FF2B5EF4-FFF2-40B4-BE49-F238E27FC236}">
                      <a16:creationId xmlns:a16="http://schemas.microsoft.com/office/drawing/2014/main" id="{0E8FD802-E505-4675-B3A4-5402366742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0" name="グループ化 969">
                <a:extLst>
                  <a:ext uri="{FF2B5EF4-FFF2-40B4-BE49-F238E27FC236}">
                    <a16:creationId xmlns:a16="http://schemas.microsoft.com/office/drawing/2014/main" id="{1EAAF455-D1FF-4950-AED9-5D9548B86843}"/>
                  </a:ext>
                </a:extLst>
              </p:cNvPr>
              <p:cNvGrpSpPr/>
              <p:nvPr/>
            </p:nvGrpSpPr>
            <p:grpSpPr>
              <a:xfrm rot="10800000">
                <a:off x="6324640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983" name="楕円 982">
                  <a:extLst>
                    <a:ext uri="{FF2B5EF4-FFF2-40B4-BE49-F238E27FC236}">
                      <a16:creationId xmlns:a16="http://schemas.microsoft.com/office/drawing/2014/main" id="{D08AC108-0D90-4CFD-9CEF-6CFA71DD8D0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84" name="直線コネクタ 983">
                  <a:extLst>
                    <a:ext uri="{FF2B5EF4-FFF2-40B4-BE49-F238E27FC236}">
                      <a16:creationId xmlns:a16="http://schemas.microsoft.com/office/drawing/2014/main" id="{F266618F-B97D-4993-AE2A-3F6B46265A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1" name="グループ化 970">
                <a:extLst>
                  <a:ext uri="{FF2B5EF4-FFF2-40B4-BE49-F238E27FC236}">
                    <a16:creationId xmlns:a16="http://schemas.microsoft.com/office/drawing/2014/main" id="{DC8543EB-8DF2-48F2-85CA-B1F20FD79557}"/>
                  </a:ext>
                </a:extLst>
              </p:cNvPr>
              <p:cNvGrpSpPr/>
              <p:nvPr/>
            </p:nvGrpSpPr>
            <p:grpSpPr>
              <a:xfrm rot="10800000">
                <a:off x="6256432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981" name="楕円 980">
                  <a:extLst>
                    <a:ext uri="{FF2B5EF4-FFF2-40B4-BE49-F238E27FC236}">
                      <a16:creationId xmlns:a16="http://schemas.microsoft.com/office/drawing/2014/main" id="{02634EAC-223A-48DF-8673-5F50C36C5C9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82" name="直線コネクタ 981">
                  <a:extLst>
                    <a:ext uri="{FF2B5EF4-FFF2-40B4-BE49-F238E27FC236}">
                      <a16:creationId xmlns:a16="http://schemas.microsoft.com/office/drawing/2014/main" id="{3EC4E345-EA33-4C93-B6A1-3CEDB4514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2" name="グループ化 971">
                <a:extLst>
                  <a:ext uri="{FF2B5EF4-FFF2-40B4-BE49-F238E27FC236}">
                    <a16:creationId xmlns:a16="http://schemas.microsoft.com/office/drawing/2014/main" id="{0D20F28A-34C9-438B-939E-CB26B5715E15}"/>
                  </a:ext>
                </a:extLst>
              </p:cNvPr>
              <p:cNvGrpSpPr/>
              <p:nvPr/>
            </p:nvGrpSpPr>
            <p:grpSpPr>
              <a:xfrm rot="10800000">
                <a:off x="6188224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979" name="楕円 978">
                  <a:extLst>
                    <a:ext uri="{FF2B5EF4-FFF2-40B4-BE49-F238E27FC236}">
                      <a16:creationId xmlns:a16="http://schemas.microsoft.com/office/drawing/2014/main" id="{C5CB1DED-9773-4656-9FD8-81C4AC7D507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80" name="直線コネクタ 979">
                  <a:extLst>
                    <a:ext uri="{FF2B5EF4-FFF2-40B4-BE49-F238E27FC236}">
                      <a16:creationId xmlns:a16="http://schemas.microsoft.com/office/drawing/2014/main" id="{0A72BD2D-15E3-4D77-98BE-C86167C312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3" name="グループ化 972">
                <a:extLst>
                  <a:ext uri="{FF2B5EF4-FFF2-40B4-BE49-F238E27FC236}">
                    <a16:creationId xmlns:a16="http://schemas.microsoft.com/office/drawing/2014/main" id="{1CB73535-4639-49C0-9C31-09F9715E37BB}"/>
                  </a:ext>
                </a:extLst>
              </p:cNvPr>
              <p:cNvGrpSpPr/>
              <p:nvPr/>
            </p:nvGrpSpPr>
            <p:grpSpPr>
              <a:xfrm rot="10800000">
                <a:off x="612001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977" name="楕円 976">
                  <a:extLst>
                    <a:ext uri="{FF2B5EF4-FFF2-40B4-BE49-F238E27FC236}">
                      <a16:creationId xmlns:a16="http://schemas.microsoft.com/office/drawing/2014/main" id="{18B8BF54-D282-4543-BD76-1CF8C817DBC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78" name="直線コネクタ 977">
                  <a:extLst>
                    <a:ext uri="{FF2B5EF4-FFF2-40B4-BE49-F238E27FC236}">
                      <a16:creationId xmlns:a16="http://schemas.microsoft.com/office/drawing/2014/main" id="{9C2C9F92-8997-456F-8AF4-D8A03DA82B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4" name="グループ化 973">
                <a:extLst>
                  <a:ext uri="{FF2B5EF4-FFF2-40B4-BE49-F238E27FC236}">
                    <a16:creationId xmlns:a16="http://schemas.microsoft.com/office/drawing/2014/main" id="{91DC453D-F19D-41C7-AB73-3149150FBB79}"/>
                  </a:ext>
                </a:extLst>
              </p:cNvPr>
              <p:cNvGrpSpPr/>
              <p:nvPr/>
            </p:nvGrpSpPr>
            <p:grpSpPr>
              <a:xfrm rot="10800000">
                <a:off x="605180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975" name="楕円 974">
                  <a:extLst>
                    <a:ext uri="{FF2B5EF4-FFF2-40B4-BE49-F238E27FC236}">
                      <a16:creationId xmlns:a16="http://schemas.microsoft.com/office/drawing/2014/main" id="{1D3B9B80-CD9D-480C-8D85-57F7DFE14BC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76" name="直線コネクタ 975">
                  <a:extLst>
                    <a:ext uri="{FF2B5EF4-FFF2-40B4-BE49-F238E27FC236}">
                      <a16:creationId xmlns:a16="http://schemas.microsoft.com/office/drawing/2014/main" id="{3EE720C9-B4E0-4ACB-8B7E-540E90C48E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75" name="グループ化 874">
              <a:extLst>
                <a:ext uri="{FF2B5EF4-FFF2-40B4-BE49-F238E27FC236}">
                  <a16:creationId xmlns:a16="http://schemas.microsoft.com/office/drawing/2014/main" id="{250C01D2-F04B-4915-8544-BE3B2578DF1D}"/>
                </a:ext>
              </a:extLst>
            </p:cNvPr>
            <p:cNvGrpSpPr/>
            <p:nvPr/>
          </p:nvGrpSpPr>
          <p:grpSpPr>
            <a:xfrm>
              <a:off x="6264297" y="4882132"/>
              <a:ext cx="476754" cy="346825"/>
              <a:chOff x="6051808" y="4904094"/>
              <a:chExt cx="476754" cy="346825"/>
            </a:xfrm>
          </p:grpSpPr>
          <p:grpSp>
            <p:nvGrpSpPr>
              <p:cNvPr id="919" name="グループ化 918">
                <a:extLst>
                  <a:ext uri="{FF2B5EF4-FFF2-40B4-BE49-F238E27FC236}">
                    <a16:creationId xmlns:a16="http://schemas.microsoft.com/office/drawing/2014/main" id="{A4E724E8-9483-4AAF-8366-1053BB461AC9}"/>
                  </a:ext>
                </a:extLst>
              </p:cNvPr>
              <p:cNvGrpSpPr/>
              <p:nvPr/>
            </p:nvGrpSpPr>
            <p:grpSpPr>
              <a:xfrm>
                <a:off x="605181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959" name="楕円 958">
                  <a:extLst>
                    <a:ext uri="{FF2B5EF4-FFF2-40B4-BE49-F238E27FC236}">
                      <a16:creationId xmlns:a16="http://schemas.microsoft.com/office/drawing/2014/main" id="{4FDFE17B-1FDB-4BA1-8864-522203BAB04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60" name="直線コネクタ 959">
                  <a:extLst>
                    <a:ext uri="{FF2B5EF4-FFF2-40B4-BE49-F238E27FC236}">
                      <a16:creationId xmlns:a16="http://schemas.microsoft.com/office/drawing/2014/main" id="{D4C5B409-FAD4-4532-A131-A647E1A0D1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0" name="グループ化 919">
                <a:extLst>
                  <a:ext uri="{FF2B5EF4-FFF2-40B4-BE49-F238E27FC236}">
                    <a16:creationId xmlns:a16="http://schemas.microsoft.com/office/drawing/2014/main" id="{3F321920-5E94-46DC-B627-C63583CEB7CB}"/>
                  </a:ext>
                </a:extLst>
              </p:cNvPr>
              <p:cNvGrpSpPr/>
              <p:nvPr/>
            </p:nvGrpSpPr>
            <p:grpSpPr>
              <a:xfrm>
                <a:off x="6120018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957" name="楕円 956">
                  <a:extLst>
                    <a:ext uri="{FF2B5EF4-FFF2-40B4-BE49-F238E27FC236}">
                      <a16:creationId xmlns:a16="http://schemas.microsoft.com/office/drawing/2014/main" id="{72E9CCF8-F6A4-4B4E-9DAD-DDE157B73EC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58" name="直線コネクタ 957">
                  <a:extLst>
                    <a:ext uri="{FF2B5EF4-FFF2-40B4-BE49-F238E27FC236}">
                      <a16:creationId xmlns:a16="http://schemas.microsoft.com/office/drawing/2014/main" id="{1AA640EA-F6F7-4A8C-982B-CFDF6D0A6E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1" name="グループ化 920">
                <a:extLst>
                  <a:ext uri="{FF2B5EF4-FFF2-40B4-BE49-F238E27FC236}">
                    <a16:creationId xmlns:a16="http://schemas.microsoft.com/office/drawing/2014/main" id="{27BB847B-0001-4C65-B9D6-C9771680FD82}"/>
                  </a:ext>
                </a:extLst>
              </p:cNvPr>
              <p:cNvGrpSpPr/>
              <p:nvPr/>
            </p:nvGrpSpPr>
            <p:grpSpPr>
              <a:xfrm>
                <a:off x="618822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955" name="楕円 954">
                  <a:extLst>
                    <a:ext uri="{FF2B5EF4-FFF2-40B4-BE49-F238E27FC236}">
                      <a16:creationId xmlns:a16="http://schemas.microsoft.com/office/drawing/2014/main" id="{2773269B-2112-4B1A-866E-6607DC687B0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56" name="直線コネクタ 955">
                  <a:extLst>
                    <a:ext uri="{FF2B5EF4-FFF2-40B4-BE49-F238E27FC236}">
                      <a16:creationId xmlns:a16="http://schemas.microsoft.com/office/drawing/2014/main" id="{C3590E6F-5907-4D9C-8B8D-21B86CDB12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2" name="グループ化 921">
                <a:extLst>
                  <a:ext uri="{FF2B5EF4-FFF2-40B4-BE49-F238E27FC236}">
                    <a16:creationId xmlns:a16="http://schemas.microsoft.com/office/drawing/2014/main" id="{244D8BD9-63E3-4088-97E7-EEE614F9B435}"/>
                  </a:ext>
                </a:extLst>
              </p:cNvPr>
              <p:cNvGrpSpPr/>
              <p:nvPr/>
            </p:nvGrpSpPr>
            <p:grpSpPr>
              <a:xfrm>
                <a:off x="6256434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953" name="楕円 952">
                  <a:extLst>
                    <a:ext uri="{FF2B5EF4-FFF2-40B4-BE49-F238E27FC236}">
                      <a16:creationId xmlns:a16="http://schemas.microsoft.com/office/drawing/2014/main" id="{73C8FBF6-74CA-4CE0-968E-07E6EEAD9EB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54" name="直線コネクタ 953">
                  <a:extLst>
                    <a:ext uri="{FF2B5EF4-FFF2-40B4-BE49-F238E27FC236}">
                      <a16:creationId xmlns:a16="http://schemas.microsoft.com/office/drawing/2014/main" id="{37A6907D-C921-464F-9AB2-19E9B32371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3" name="グループ化 922">
                <a:extLst>
                  <a:ext uri="{FF2B5EF4-FFF2-40B4-BE49-F238E27FC236}">
                    <a16:creationId xmlns:a16="http://schemas.microsoft.com/office/drawing/2014/main" id="{0C0863B5-001E-4564-8831-2120E440AB09}"/>
                  </a:ext>
                </a:extLst>
              </p:cNvPr>
              <p:cNvGrpSpPr/>
              <p:nvPr/>
            </p:nvGrpSpPr>
            <p:grpSpPr>
              <a:xfrm>
                <a:off x="6324642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951" name="楕円 950">
                  <a:extLst>
                    <a:ext uri="{FF2B5EF4-FFF2-40B4-BE49-F238E27FC236}">
                      <a16:creationId xmlns:a16="http://schemas.microsoft.com/office/drawing/2014/main" id="{21CEFCDD-43D1-41B0-B777-3C0A601C923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52" name="直線コネクタ 951">
                  <a:extLst>
                    <a:ext uri="{FF2B5EF4-FFF2-40B4-BE49-F238E27FC236}">
                      <a16:creationId xmlns:a16="http://schemas.microsoft.com/office/drawing/2014/main" id="{890AFDCE-0426-406D-8F46-12E26111D9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4" name="グループ化 923">
                <a:extLst>
                  <a:ext uri="{FF2B5EF4-FFF2-40B4-BE49-F238E27FC236}">
                    <a16:creationId xmlns:a16="http://schemas.microsoft.com/office/drawing/2014/main" id="{98CC0A60-EAE1-4A01-99B2-3E91E47D2928}"/>
                  </a:ext>
                </a:extLst>
              </p:cNvPr>
              <p:cNvGrpSpPr/>
              <p:nvPr/>
            </p:nvGrpSpPr>
            <p:grpSpPr>
              <a:xfrm>
                <a:off x="639285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949" name="楕円 948">
                  <a:extLst>
                    <a:ext uri="{FF2B5EF4-FFF2-40B4-BE49-F238E27FC236}">
                      <a16:creationId xmlns:a16="http://schemas.microsoft.com/office/drawing/2014/main" id="{6452102D-3DB6-4C7E-ADA3-3D3E23C7478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50" name="直線コネクタ 949">
                  <a:extLst>
                    <a:ext uri="{FF2B5EF4-FFF2-40B4-BE49-F238E27FC236}">
                      <a16:creationId xmlns:a16="http://schemas.microsoft.com/office/drawing/2014/main" id="{25D36C7F-F827-486F-B835-2AEBD94E9D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5" name="グループ化 924">
                <a:extLst>
                  <a:ext uri="{FF2B5EF4-FFF2-40B4-BE49-F238E27FC236}">
                    <a16:creationId xmlns:a16="http://schemas.microsoft.com/office/drawing/2014/main" id="{5E497B82-E864-499E-9D9D-0838E43EB53B}"/>
                  </a:ext>
                </a:extLst>
              </p:cNvPr>
              <p:cNvGrpSpPr/>
              <p:nvPr/>
            </p:nvGrpSpPr>
            <p:grpSpPr>
              <a:xfrm>
                <a:off x="646105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947" name="楕円 946">
                  <a:extLst>
                    <a:ext uri="{FF2B5EF4-FFF2-40B4-BE49-F238E27FC236}">
                      <a16:creationId xmlns:a16="http://schemas.microsoft.com/office/drawing/2014/main" id="{E0F7AAE0-DF4D-4340-B969-2A72770D725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48" name="直線コネクタ 947">
                  <a:extLst>
                    <a:ext uri="{FF2B5EF4-FFF2-40B4-BE49-F238E27FC236}">
                      <a16:creationId xmlns:a16="http://schemas.microsoft.com/office/drawing/2014/main" id="{5B3C567E-7F15-40B9-B26A-D16A552236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6" name="グループ化 925">
                <a:extLst>
                  <a:ext uri="{FF2B5EF4-FFF2-40B4-BE49-F238E27FC236}">
                    <a16:creationId xmlns:a16="http://schemas.microsoft.com/office/drawing/2014/main" id="{5F9606DF-2757-4E01-873C-EFFC1F835DBC}"/>
                  </a:ext>
                </a:extLst>
              </p:cNvPr>
              <p:cNvGrpSpPr/>
              <p:nvPr/>
            </p:nvGrpSpPr>
            <p:grpSpPr>
              <a:xfrm rot="10800000">
                <a:off x="646105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945" name="楕円 944">
                  <a:extLst>
                    <a:ext uri="{FF2B5EF4-FFF2-40B4-BE49-F238E27FC236}">
                      <a16:creationId xmlns:a16="http://schemas.microsoft.com/office/drawing/2014/main" id="{054B1C7B-7EDD-42EB-8011-F1D4AA1A7C6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46" name="直線コネクタ 945">
                  <a:extLst>
                    <a:ext uri="{FF2B5EF4-FFF2-40B4-BE49-F238E27FC236}">
                      <a16:creationId xmlns:a16="http://schemas.microsoft.com/office/drawing/2014/main" id="{9326CE00-EDC8-4370-864C-8D48AFFBA8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7" name="グループ化 926">
                <a:extLst>
                  <a:ext uri="{FF2B5EF4-FFF2-40B4-BE49-F238E27FC236}">
                    <a16:creationId xmlns:a16="http://schemas.microsoft.com/office/drawing/2014/main" id="{BC306939-D0FB-4E69-960F-307B66FB7753}"/>
                  </a:ext>
                </a:extLst>
              </p:cNvPr>
              <p:cNvGrpSpPr/>
              <p:nvPr/>
            </p:nvGrpSpPr>
            <p:grpSpPr>
              <a:xfrm rot="10800000">
                <a:off x="639284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943" name="楕円 942">
                  <a:extLst>
                    <a:ext uri="{FF2B5EF4-FFF2-40B4-BE49-F238E27FC236}">
                      <a16:creationId xmlns:a16="http://schemas.microsoft.com/office/drawing/2014/main" id="{260F0445-8751-4FEE-AA3F-27C1D7F8DC6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44" name="直線コネクタ 943">
                  <a:extLst>
                    <a:ext uri="{FF2B5EF4-FFF2-40B4-BE49-F238E27FC236}">
                      <a16:creationId xmlns:a16="http://schemas.microsoft.com/office/drawing/2014/main" id="{2F1073ED-4FF6-4B59-953A-02E69AC13B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8" name="グループ化 927">
                <a:extLst>
                  <a:ext uri="{FF2B5EF4-FFF2-40B4-BE49-F238E27FC236}">
                    <a16:creationId xmlns:a16="http://schemas.microsoft.com/office/drawing/2014/main" id="{56541D26-002B-4BEA-B08D-C97E8B540812}"/>
                  </a:ext>
                </a:extLst>
              </p:cNvPr>
              <p:cNvGrpSpPr/>
              <p:nvPr/>
            </p:nvGrpSpPr>
            <p:grpSpPr>
              <a:xfrm rot="10800000">
                <a:off x="6324640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941" name="楕円 940">
                  <a:extLst>
                    <a:ext uri="{FF2B5EF4-FFF2-40B4-BE49-F238E27FC236}">
                      <a16:creationId xmlns:a16="http://schemas.microsoft.com/office/drawing/2014/main" id="{6C90341E-8526-4FA6-81E2-AEE5268FE20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42" name="直線コネクタ 941">
                  <a:extLst>
                    <a:ext uri="{FF2B5EF4-FFF2-40B4-BE49-F238E27FC236}">
                      <a16:creationId xmlns:a16="http://schemas.microsoft.com/office/drawing/2014/main" id="{C83A6C3C-76AD-42DC-BF98-BCE65B4E07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9" name="グループ化 928">
                <a:extLst>
                  <a:ext uri="{FF2B5EF4-FFF2-40B4-BE49-F238E27FC236}">
                    <a16:creationId xmlns:a16="http://schemas.microsoft.com/office/drawing/2014/main" id="{F90B2A1A-0461-47D0-B900-F45144456FDB}"/>
                  </a:ext>
                </a:extLst>
              </p:cNvPr>
              <p:cNvGrpSpPr/>
              <p:nvPr/>
            </p:nvGrpSpPr>
            <p:grpSpPr>
              <a:xfrm rot="10800000">
                <a:off x="6256432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939" name="楕円 938">
                  <a:extLst>
                    <a:ext uri="{FF2B5EF4-FFF2-40B4-BE49-F238E27FC236}">
                      <a16:creationId xmlns:a16="http://schemas.microsoft.com/office/drawing/2014/main" id="{283F7DB8-E303-4368-B145-2CE23EF7271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40" name="直線コネクタ 939">
                  <a:extLst>
                    <a:ext uri="{FF2B5EF4-FFF2-40B4-BE49-F238E27FC236}">
                      <a16:creationId xmlns:a16="http://schemas.microsoft.com/office/drawing/2014/main" id="{6FB4EAEA-8A7C-44AE-9700-8AE9339ACE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0" name="グループ化 929">
                <a:extLst>
                  <a:ext uri="{FF2B5EF4-FFF2-40B4-BE49-F238E27FC236}">
                    <a16:creationId xmlns:a16="http://schemas.microsoft.com/office/drawing/2014/main" id="{0DBF273E-31E9-488D-AABA-E179B7789A8B}"/>
                  </a:ext>
                </a:extLst>
              </p:cNvPr>
              <p:cNvGrpSpPr/>
              <p:nvPr/>
            </p:nvGrpSpPr>
            <p:grpSpPr>
              <a:xfrm rot="10800000">
                <a:off x="6188224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937" name="楕円 936">
                  <a:extLst>
                    <a:ext uri="{FF2B5EF4-FFF2-40B4-BE49-F238E27FC236}">
                      <a16:creationId xmlns:a16="http://schemas.microsoft.com/office/drawing/2014/main" id="{89A0A85E-7477-4E0F-B40A-3B6DE184374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38" name="直線コネクタ 937">
                  <a:extLst>
                    <a:ext uri="{FF2B5EF4-FFF2-40B4-BE49-F238E27FC236}">
                      <a16:creationId xmlns:a16="http://schemas.microsoft.com/office/drawing/2014/main" id="{8F03B3F6-F636-4D67-A405-179EA3F12F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1" name="グループ化 930">
                <a:extLst>
                  <a:ext uri="{FF2B5EF4-FFF2-40B4-BE49-F238E27FC236}">
                    <a16:creationId xmlns:a16="http://schemas.microsoft.com/office/drawing/2014/main" id="{D37BA4F1-4ADE-43B9-B303-804EFF4E1463}"/>
                  </a:ext>
                </a:extLst>
              </p:cNvPr>
              <p:cNvGrpSpPr/>
              <p:nvPr/>
            </p:nvGrpSpPr>
            <p:grpSpPr>
              <a:xfrm rot="10800000">
                <a:off x="612001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935" name="楕円 934">
                  <a:extLst>
                    <a:ext uri="{FF2B5EF4-FFF2-40B4-BE49-F238E27FC236}">
                      <a16:creationId xmlns:a16="http://schemas.microsoft.com/office/drawing/2014/main" id="{EE88EFD8-31C3-4437-A4F8-C7726ECFB45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36" name="直線コネクタ 935">
                  <a:extLst>
                    <a:ext uri="{FF2B5EF4-FFF2-40B4-BE49-F238E27FC236}">
                      <a16:creationId xmlns:a16="http://schemas.microsoft.com/office/drawing/2014/main" id="{2CD1E8D3-E04D-4613-876D-E07CEAC819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2" name="グループ化 931">
                <a:extLst>
                  <a:ext uri="{FF2B5EF4-FFF2-40B4-BE49-F238E27FC236}">
                    <a16:creationId xmlns:a16="http://schemas.microsoft.com/office/drawing/2014/main" id="{E127CD8E-DEC0-4B10-9A8F-3D1AA044C2CA}"/>
                  </a:ext>
                </a:extLst>
              </p:cNvPr>
              <p:cNvGrpSpPr/>
              <p:nvPr/>
            </p:nvGrpSpPr>
            <p:grpSpPr>
              <a:xfrm rot="10800000">
                <a:off x="605180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933" name="楕円 932">
                  <a:extLst>
                    <a:ext uri="{FF2B5EF4-FFF2-40B4-BE49-F238E27FC236}">
                      <a16:creationId xmlns:a16="http://schemas.microsoft.com/office/drawing/2014/main" id="{00C2E6C6-72EB-4472-952B-F0F4C10B80B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34" name="直線コネクタ 933">
                  <a:extLst>
                    <a:ext uri="{FF2B5EF4-FFF2-40B4-BE49-F238E27FC236}">
                      <a16:creationId xmlns:a16="http://schemas.microsoft.com/office/drawing/2014/main" id="{2889B653-668B-4F39-B8DF-B1C1B28BFE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76" name="グループ化 875">
              <a:extLst>
                <a:ext uri="{FF2B5EF4-FFF2-40B4-BE49-F238E27FC236}">
                  <a16:creationId xmlns:a16="http://schemas.microsoft.com/office/drawing/2014/main" id="{055D2D10-C7D3-41DC-B68B-78D9B23EC9BD}"/>
                </a:ext>
              </a:extLst>
            </p:cNvPr>
            <p:cNvGrpSpPr/>
            <p:nvPr/>
          </p:nvGrpSpPr>
          <p:grpSpPr>
            <a:xfrm>
              <a:off x="6204402" y="4936172"/>
              <a:ext cx="476754" cy="346825"/>
              <a:chOff x="6051808" y="4904094"/>
              <a:chExt cx="476754" cy="346825"/>
            </a:xfrm>
          </p:grpSpPr>
          <p:grpSp>
            <p:nvGrpSpPr>
              <p:cNvPr id="877" name="グループ化 876">
                <a:extLst>
                  <a:ext uri="{FF2B5EF4-FFF2-40B4-BE49-F238E27FC236}">
                    <a16:creationId xmlns:a16="http://schemas.microsoft.com/office/drawing/2014/main" id="{29A6E4FC-0691-4BDC-8606-15A288937820}"/>
                  </a:ext>
                </a:extLst>
              </p:cNvPr>
              <p:cNvGrpSpPr/>
              <p:nvPr/>
            </p:nvGrpSpPr>
            <p:grpSpPr>
              <a:xfrm>
                <a:off x="605181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917" name="楕円 916">
                  <a:extLst>
                    <a:ext uri="{FF2B5EF4-FFF2-40B4-BE49-F238E27FC236}">
                      <a16:creationId xmlns:a16="http://schemas.microsoft.com/office/drawing/2014/main" id="{7E5B5482-F520-440F-B541-2A9C0D1662D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18" name="直線コネクタ 917">
                  <a:extLst>
                    <a:ext uri="{FF2B5EF4-FFF2-40B4-BE49-F238E27FC236}">
                      <a16:creationId xmlns:a16="http://schemas.microsoft.com/office/drawing/2014/main" id="{CA845107-F483-40D7-904F-28763C0A79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8" name="グループ化 877">
                <a:extLst>
                  <a:ext uri="{FF2B5EF4-FFF2-40B4-BE49-F238E27FC236}">
                    <a16:creationId xmlns:a16="http://schemas.microsoft.com/office/drawing/2014/main" id="{69724995-F2DE-4089-8C79-9F04494EDE02}"/>
                  </a:ext>
                </a:extLst>
              </p:cNvPr>
              <p:cNvGrpSpPr/>
              <p:nvPr/>
            </p:nvGrpSpPr>
            <p:grpSpPr>
              <a:xfrm>
                <a:off x="6120018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915" name="楕円 914">
                  <a:extLst>
                    <a:ext uri="{FF2B5EF4-FFF2-40B4-BE49-F238E27FC236}">
                      <a16:creationId xmlns:a16="http://schemas.microsoft.com/office/drawing/2014/main" id="{A74518C3-9DAC-463F-9284-57CE4BE5C9A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16" name="直線コネクタ 915">
                  <a:extLst>
                    <a:ext uri="{FF2B5EF4-FFF2-40B4-BE49-F238E27FC236}">
                      <a16:creationId xmlns:a16="http://schemas.microsoft.com/office/drawing/2014/main" id="{326F3880-DC07-4733-BDE0-83BC0AFA2E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9" name="グループ化 878">
                <a:extLst>
                  <a:ext uri="{FF2B5EF4-FFF2-40B4-BE49-F238E27FC236}">
                    <a16:creationId xmlns:a16="http://schemas.microsoft.com/office/drawing/2014/main" id="{17090BDD-C123-4C39-B475-F581592310FD}"/>
                  </a:ext>
                </a:extLst>
              </p:cNvPr>
              <p:cNvGrpSpPr/>
              <p:nvPr/>
            </p:nvGrpSpPr>
            <p:grpSpPr>
              <a:xfrm>
                <a:off x="618822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913" name="楕円 912">
                  <a:extLst>
                    <a:ext uri="{FF2B5EF4-FFF2-40B4-BE49-F238E27FC236}">
                      <a16:creationId xmlns:a16="http://schemas.microsoft.com/office/drawing/2014/main" id="{A39F66B1-7814-4347-80FF-B9166EEADD5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14" name="直線コネクタ 913">
                  <a:extLst>
                    <a:ext uri="{FF2B5EF4-FFF2-40B4-BE49-F238E27FC236}">
                      <a16:creationId xmlns:a16="http://schemas.microsoft.com/office/drawing/2014/main" id="{622C41C8-2AE7-4647-A968-236C99A2F6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0" name="グループ化 879">
                <a:extLst>
                  <a:ext uri="{FF2B5EF4-FFF2-40B4-BE49-F238E27FC236}">
                    <a16:creationId xmlns:a16="http://schemas.microsoft.com/office/drawing/2014/main" id="{CCB09E5D-F5D6-4CB3-A2FB-3AF86BF5F38D}"/>
                  </a:ext>
                </a:extLst>
              </p:cNvPr>
              <p:cNvGrpSpPr/>
              <p:nvPr/>
            </p:nvGrpSpPr>
            <p:grpSpPr>
              <a:xfrm>
                <a:off x="6256434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911" name="楕円 910">
                  <a:extLst>
                    <a:ext uri="{FF2B5EF4-FFF2-40B4-BE49-F238E27FC236}">
                      <a16:creationId xmlns:a16="http://schemas.microsoft.com/office/drawing/2014/main" id="{3D2D7995-8D97-4CD5-900B-B69EC6C4D99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12" name="直線コネクタ 911">
                  <a:extLst>
                    <a:ext uri="{FF2B5EF4-FFF2-40B4-BE49-F238E27FC236}">
                      <a16:creationId xmlns:a16="http://schemas.microsoft.com/office/drawing/2014/main" id="{5E8C2C3A-B952-4658-A1FF-B296C98B7F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1" name="グループ化 880">
                <a:extLst>
                  <a:ext uri="{FF2B5EF4-FFF2-40B4-BE49-F238E27FC236}">
                    <a16:creationId xmlns:a16="http://schemas.microsoft.com/office/drawing/2014/main" id="{10D8FE6A-9F16-482C-86CE-18648034C5EA}"/>
                  </a:ext>
                </a:extLst>
              </p:cNvPr>
              <p:cNvGrpSpPr/>
              <p:nvPr/>
            </p:nvGrpSpPr>
            <p:grpSpPr>
              <a:xfrm>
                <a:off x="6324642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909" name="楕円 908">
                  <a:extLst>
                    <a:ext uri="{FF2B5EF4-FFF2-40B4-BE49-F238E27FC236}">
                      <a16:creationId xmlns:a16="http://schemas.microsoft.com/office/drawing/2014/main" id="{5F8A5D91-DB78-478D-96FA-7A15A67215A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10" name="直線コネクタ 909">
                  <a:extLst>
                    <a:ext uri="{FF2B5EF4-FFF2-40B4-BE49-F238E27FC236}">
                      <a16:creationId xmlns:a16="http://schemas.microsoft.com/office/drawing/2014/main" id="{7D9F40FD-F73C-4E4B-805B-6878A624F7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2" name="グループ化 881">
                <a:extLst>
                  <a:ext uri="{FF2B5EF4-FFF2-40B4-BE49-F238E27FC236}">
                    <a16:creationId xmlns:a16="http://schemas.microsoft.com/office/drawing/2014/main" id="{21EBD9EB-EE23-4B34-A8E7-803A55B4A7B2}"/>
                  </a:ext>
                </a:extLst>
              </p:cNvPr>
              <p:cNvGrpSpPr/>
              <p:nvPr/>
            </p:nvGrpSpPr>
            <p:grpSpPr>
              <a:xfrm>
                <a:off x="639285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907" name="楕円 906">
                  <a:extLst>
                    <a:ext uri="{FF2B5EF4-FFF2-40B4-BE49-F238E27FC236}">
                      <a16:creationId xmlns:a16="http://schemas.microsoft.com/office/drawing/2014/main" id="{CF79CDE0-09C4-4808-9A6D-B52C88AB5F3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08" name="直線コネクタ 907">
                  <a:extLst>
                    <a:ext uri="{FF2B5EF4-FFF2-40B4-BE49-F238E27FC236}">
                      <a16:creationId xmlns:a16="http://schemas.microsoft.com/office/drawing/2014/main" id="{F95A4778-F629-4152-BE80-E5A6C422DB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グループ化 882">
                <a:extLst>
                  <a:ext uri="{FF2B5EF4-FFF2-40B4-BE49-F238E27FC236}">
                    <a16:creationId xmlns:a16="http://schemas.microsoft.com/office/drawing/2014/main" id="{2B48B14E-B8D6-4CB4-9E25-99E8C45B7927}"/>
                  </a:ext>
                </a:extLst>
              </p:cNvPr>
              <p:cNvGrpSpPr/>
              <p:nvPr/>
            </p:nvGrpSpPr>
            <p:grpSpPr>
              <a:xfrm>
                <a:off x="646105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905" name="楕円 904">
                  <a:extLst>
                    <a:ext uri="{FF2B5EF4-FFF2-40B4-BE49-F238E27FC236}">
                      <a16:creationId xmlns:a16="http://schemas.microsoft.com/office/drawing/2014/main" id="{B7C110EC-E69B-4829-BB5A-92A9445A193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06" name="直線コネクタ 905">
                  <a:extLst>
                    <a:ext uri="{FF2B5EF4-FFF2-40B4-BE49-F238E27FC236}">
                      <a16:creationId xmlns:a16="http://schemas.microsoft.com/office/drawing/2014/main" id="{1C679D6D-5AA2-40CA-80D4-EAE374A0FF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4" name="グループ化 883">
                <a:extLst>
                  <a:ext uri="{FF2B5EF4-FFF2-40B4-BE49-F238E27FC236}">
                    <a16:creationId xmlns:a16="http://schemas.microsoft.com/office/drawing/2014/main" id="{AA8CD9F9-629E-4DBC-B413-A0EC7EC2E4E2}"/>
                  </a:ext>
                </a:extLst>
              </p:cNvPr>
              <p:cNvGrpSpPr/>
              <p:nvPr/>
            </p:nvGrpSpPr>
            <p:grpSpPr>
              <a:xfrm rot="10800000">
                <a:off x="646105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903" name="楕円 902">
                  <a:extLst>
                    <a:ext uri="{FF2B5EF4-FFF2-40B4-BE49-F238E27FC236}">
                      <a16:creationId xmlns:a16="http://schemas.microsoft.com/office/drawing/2014/main" id="{9C97BF5A-2476-4194-A7BD-69AA96192DE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04" name="直線コネクタ 903">
                  <a:extLst>
                    <a:ext uri="{FF2B5EF4-FFF2-40B4-BE49-F238E27FC236}">
                      <a16:creationId xmlns:a16="http://schemas.microsoft.com/office/drawing/2014/main" id="{7C5EB222-D1C0-41D7-9854-6271B0DE23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5" name="グループ化 884">
                <a:extLst>
                  <a:ext uri="{FF2B5EF4-FFF2-40B4-BE49-F238E27FC236}">
                    <a16:creationId xmlns:a16="http://schemas.microsoft.com/office/drawing/2014/main" id="{BEB99114-6CC9-4FFB-9AA4-460DBAB38335}"/>
                  </a:ext>
                </a:extLst>
              </p:cNvPr>
              <p:cNvGrpSpPr/>
              <p:nvPr/>
            </p:nvGrpSpPr>
            <p:grpSpPr>
              <a:xfrm rot="10800000">
                <a:off x="639284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901" name="楕円 900">
                  <a:extLst>
                    <a:ext uri="{FF2B5EF4-FFF2-40B4-BE49-F238E27FC236}">
                      <a16:creationId xmlns:a16="http://schemas.microsoft.com/office/drawing/2014/main" id="{4045F8AC-D34C-464A-9843-459B8FAFE05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02" name="直線コネクタ 901">
                  <a:extLst>
                    <a:ext uri="{FF2B5EF4-FFF2-40B4-BE49-F238E27FC236}">
                      <a16:creationId xmlns:a16="http://schemas.microsoft.com/office/drawing/2014/main" id="{1BC25036-1D22-4EC6-B8BB-842C721597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グループ化 885">
                <a:extLst>
                  <a:ext uri="{FF2B5EF4-FFF2-40B4-BE49-F238E27FC236}">
                    <a16:creationId xmlns:a16="http://schemas.microsoft.com/office/drawing/2014/main" id="{5D121F3D-DB33-43BD-937A-2FB9A9D3F731}"/>
                  </a:ext>
                </a:extLst>
              </p:cNvPr>
              <p:cNvGrpSpPr/>
              <p:nvPr/>
            </p:nvGrpSpPr>
            <p:grpSpPr>
              <a:xfrm rot="10800000">
                <a:off x="6324640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899" name="楕円 898">
                  <a:extLst>
                    <a:ext uri="{FF2B5EF4-FFF2-40B4-BE49-F238E27FC236}">
                      <a16:creationId xmlns:a16="http://schemas.microsoft.com/office/drawing/2014/main" id="{EAB5207D-BDFA-44F5-B828-FEEF832BDAD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00" name="直線コネクタ 899">
                  <a:extLst>
                    <a:ext uri="{FF2B5EF4-FFF2-40B4-BE49-F238E27FC236}">
                      <a16:creationId xmlns:a16="http://schemas.microsoft.com/office/drawing/2014/main" id="{466F629B-7DB7-496D-8688-456A3A6838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7" name="グループ化 886">
                <a:extLst>
                  <a:ext uri="{FF2B5EF4-FFF2-40B4-BE49-F238E27FC236}">
                    <a16:creationId xmlns:a16="http://schemas.microsoft.com/office/drawing/2014/main" id="{F2C3E984-A8E4-44AD-92AC-0512F3BE20A4}"/>
                  </a:ext>
                </a:extLst>
              </p:cNvPr>
              <p:cNvGrpSpPr/>
              <p:nvPr/>
            </p:nvGrpSpPr>
            <p:grpSpPr>
              <a:xfrm rot="10800000">
                <a:off x="6256432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897" name="楕円 896">
                  <a:extLst>
                    <a:ext uri="{FF2B5EF4-FFF2-40B4-BE49-F238E27FC236}">
                      <a16:creationId xmlns:a16="http://schemas.microsoft.com/office/drawing/2014/main" id="{190F1D52-40E3-444E-9869-F0C86F01F46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98" name="直線コネクタ 897">
                  <a:extLst>
                    <a:ext uri="{FF2B5EF4-FFF2-40B4-BE49-F238E27FC236}">
                      <a16:creationId xmlns:a16="http://schemas.microsoft.com/office/drawing/2014/main" id="{D5DD78CB-4D4C-48C7-987F-D3B1354635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8" name="グループ化 887">
                <a:extLst>
                  <a:ext uri="{FF2B5EF4-FFF2-40B4-BE49-F238E27FC236}">
                    <a16:creationId xmlns:a16="http://schemas.microsoft.com/office/drawing/2014/main" id="{950D23C8-F3CD-4C83-BEC9-85D3A511B4D4}"/>
                  </a:ext>
                </a:extLst>
              </p:cNvPr>
              <p:cNvGrpSpPr/>
              <p:nvPr/>
            </p:nvGrpSpPr>
            <p:grpSpPr>
              <a:xfrm rot="10800000">
                <a:off x="6188224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895" name="楕円 894">
                  <a:extLst>
                    <a:ext uri="{FF2B5EF4-FFF2-40B4-BE49-F238E27FC236}">
                      <a16:creationId xmlns:a16="http://schemas.microsoft.com/office/drawing/2014/main" id="{DECE36EA-9DF3-48A9-828C-D14CAACED8E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96" name="直線コネクタ 895">
                  <a:extLst>
                    <a:ext uri="{FF2B5EF4-FFF2-40B4-BE49-F238E27FC236}">
                      <a16:creationId xmlns:a16="http://schemas.microsoft.com/office/drawing/2014/main" id="{332C18A4-C3A4-4441-871F-A8468CD5B7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9" name="グループ化 888">
                <a:extLst>
                  <a:ext uri="{FF2B5EF4-FFF2-40B4-BE49-F238E27FC236}">
                    <a16:creationId xmlns:a16="http://schemas.microsoft.com/office/drawing/2014/main" id="{F3FB5001-6C13-4718-9219-ADA760BB50B4}"/>
                  </a:ext>
                </a:extLst>
              </p:cNvPr>
              <p:cNvGrpSpPr/>
              <p:nvPr/>
            </p:nvGrpSpPr>
            <p:grpSpPr>
              <a:xfrm rot="10800000">
                <a:off x="612001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893" name="楕円 892">
                  <a:extLst>
                    <a:ext uri="{FF2B5EF4-FFF2-40B4-BE49-F238E27FC236}">
                      <a16:creationId xmlns:a16="http://schemas.microsoft.com/office/drawing/2014/main" id="{17FB8AD7-F6E2-4AC1-852E-48ADE2706B8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94" name="直線コネクタ 893">
                  <a:extLst>
                    <a:ext uri="{FF2B5EF4-FFF2-40B4-BE49-F238E27FC236}">
                      <a16:creationId xmlns:a16="http://schemas.microsoft.com/office/drawing/2014/main" id="{5AAF7912-7A32-4E34-8835-0DD8A32C5A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0" name="グループ化 889">
                <a:extLst>
                  <a:ext uri="{FF2B5EF4-FFF2-40B4-BE49-F238E27FC236}">
                    <a16:creationId xmlns:a16="http://schemas.microsoft.com/office/drawing/2014/main" id="{134FBFBE-ABC8-4DE5-BB1F-8ACE44102E29}"/>
                  </a:ext>
                </a:extLst>
              </p:cNvPr>
              <p:cNvGrpSpPr/>
              <p:nvPr/>
            </p:nvGrpSpPr>
            <p:grpSpPr>
              <a:xfrm rot="10800000">
                <a:off x="605180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891" name="楕円 890">
                  <a:extLst>
                    <a:ext uri="{FF2B5EF4-FFF2-40B4-BE49-F238E27FC236}">
                      <a16:creationId xmlns:a16="http://schemas.microsoft.com/office/drawing/2014/main" id="{9A21BBF5-420A-400A-BEFE-763B3CAE560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92" name="直線コネクタ 891">
                  <a:extLst>
                    <a:ext uri="{FF2B5EF4-FFF2-40B4-BE49-F238E27FC236}">
                      <a16:creationId xmlns:a16="http://schemas.microsoft.com/office/drawing/2014/main" id="{D5E58233-C161-494F-9FA5-C4762811AF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573" name="グループ化 1572">
            <a:extLst>
              <a:ext uri="{FF2B5EF4-FFF2-40B4-BE49-F238E27FC236}">
                <a16:creationId xmlns:a16="http://schemas.microsoft.com/office/drawing/2014/main" id="{0CEE1CD3-34A2-44CC-B282-0B4C744FFC21}"/>
              </a:ext>
            </a:extLst>
          </p:cNvPr>
          <p:cNvGrpSpPr/>
          <p:nvPr/>
        </p:nvGrpSpPr>
        <p:grpSpPr>
          <a:xfrm>
            <a:off x="6825220" y="4537148"/>
            <a:ext cx="199989" cy="907390"/>
            <a:chOff x="8262805" y="2763685"/>
            <a:chExt cx="199989" cy="907390"/>
          </a:xfrm>
        </p:grpSpPr>
        <p:cxnSp>
          <p:nvCxnSpPr>
            <p:cNvPr id="1574" name="直線コネクタ 1573">
              <a:extLst>
                <a:ext uri="{FF2B5EF4-FFF2-40B4-BE49-F238E27FC236}">
                  <a16:creationId xmlns:a16="http://schemas.microsoft.com/office/drawing/2014/main" id="{4FE85A7B-7C73-42E4-B66F-15354D381CC6}"/>
                </a:ext>
              </a:extLst>
            </p:cNvPr>
            <p:cNvCxnSpPr>
              <a:cxnSpLocks/>
            </p:cNvCxnSpPr>
            <p:nvPr/>
          </p:nvCxnSpPr>
          <p:spPr>
            <a:xfrm>
              <a:off x="8364767" y="2961108"/>
              <a:ext cx="0" cy="357566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5" name="四角形: 角を丸くする 1574">
              <a:extLst>
                <a:ext uri="{FF2B5EF4-FFF2-40B4-BE49-F238E27FC236}">
                  <a16:creationId xmlns:a16="http://schemas.microsoft.com/office/drawing/2014/main" id="{06E2F2BE-2C48-496A-9BCE-34874578A77B}"/>
                </a:ext>
              </a:extLst>
            </p:cNvPr>
            <p:cNvSpPr/>
            <p:nvPr/>
          </p:nvSpPr>
          <p:spPr>
            <a:xfrm>
              <a:off x="8331014" y="3286157"/>
              <a:ext cx="67506" cy="384918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shade val="30000"/>
                    <a:satMod val="115000"/>
                  </a:schemeClr>
                </a:gs>
                <a:gs pos="50000">
                  <a:schemeClr val="accent4">
                    <a:lumMod val="75000"/>
                    <a:shade val="67500"/>
                    <a:satMod val="115000"/>
                  </a:schemeClr>
                </a:gs>
                <a:gs pos="100000">
                  <a:schemeClr val="accent4">
                    <a:lumMod val="7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76" name="楕円 1575">
              <a:extLst>
                <a:ext uri="{FF2B5EF4-FFF2-40B4-BE49-F238E27FC236}">
                  <a16:creationId xmlns:a16="http://schemas.microsoft.com/office/drawing/2014/main" id="{AAC9CB3E-351A-4A3D-BFD4-937FE9CA44B1}"/>
                </a:ext>
              </a:extLst>
            </p:cNvPr>
            <p:cNvSpPr/>
            <p:nvPr/>
          </p:nvSpPr>
          <p:spPr>
            <a:xfrm>
              <a:off x="8262805" y="2763685"/>
              <a:ext cx="199989" cy="204511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4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4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88" name="グループ化 1387">
            <a:extLst>
              <a:ext uri="{FF2B5EF4-FFF2-40B4-BE49-F238E27FC236}">
                <a16:creationId xmlns:a16="http://schemas.microsoft.com/office/drawing/2014/main" id="{0A2B7F3F-5518-4134-B459-52E4CBEA93DC}"/>
              </a:ext>
            </a:extLst>
          </p:cNvPr>
          <p:cNvGrpSpPr/>
          <p:nvPr/>
        </p:nvGrpSpPr>
        <p:grpSpPr>
          <a:xfrm>
            <a:off x="7000903" y="4148717"/>
            <a:ext cx="110350" cy="1258862"/>
            <a:chOff x="6656404" y="4062228"/>
            <a:chExt cx="110350" cy="1258862"/>
          </a:xfrm>
        </p:grpSpPr>
        <p:sp>
          <p:nvSpPr>
            <p:cNvPr id="1389" name="四角形: 角を丸くする 1388">
              <a:extLst>
                <a:ext uri="{FF2B5EF4-FFF2-40B4-BE49-F238E27FC236}">
                  <a16:creationId xmlns:a16="http://schemas.microsoft.com/office/drawing/2014/main" id="{972FB944-0FC5-4790-ACA7-72D19096A602}"/>
                </a:ext>
              </a:extLst>
            </p:cNvPr>
            <p:cNvSpPr/>
            <p:nvPr/>
          </p:nvSpPr>
          <p:spPr>
            <a:xfrm>
              <a:off x="6686865" y="4936172"/>
              <a:ext cx="67506" cy="384918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0" name="楕円 1389">
              <a:extLst>
                <a:ext uri="{FF2B5EF4-FFF2-40B4-BE49-F238E27FC236}">
                  <a16:creationId xmlns:a16="http://schemas.microsoft.com/office/drawing/2014/main" id="{F0BDF9BB-0C11-49BC-9BCE-4EBFD3D311DA}"/>
                </a:ext>
              </a:extLst>
            </p:cNvPr>
            <p:cNvSpPr/>
            <p:nvPr/>
          </p:nvSpPr>
          <p:spPr>
            <a:xfrm>
              <a:off x="6656404" y="4062228"/>
              <a:ext cx="103262" cy="3011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1" name="楕円 1390">
              <a:extLst>
                <a:ext uri="{FF2B5EF4-FFF2-40B4-BE49-F238E27FC236}">
                  <a16:creationId xmlns:a16="http://schemas.microsoft.com/office/drawing/2014/main" id="{C25CCD71-0DD3-407F-98A0-983AC6BF64FB}"/>
                </a:ext>
              </a:extLst>
            </p:cNvPr>
            <p:cNvSpPr/>
            <p:nvPr/>
          </p:nvSpPr>
          <p:spPr>
            <a:xfrm>
              <a:off x="6657783" y="4350013"/>
              <a:ext cx="103262" cy="3011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2" name="楕円 1391">
              <a:extLst>
                <a:ext uri="{FF2B5EF4-FFF2-40B4-BE49-F238E27FC236}">
                  <a16:creationId xmlns:a16="http://schemas.microsoft.com/office/drawing/2014/main" id="{F1013DFB-6576-45B5-8D79-7ADDBBCF42DF}"/>
                </a:ext>
              </a:extLst>
            </p:cNvPr>
            <p:cNvSpPr/>
            <p:nvPr/>
          </p:nvSpPr>
          <p:spPr>
            <a:xfrm>
              <a:off x="6663492" y="4633890"/>
              <a:ext cx="103262" cy="3011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30" name="グループ化 1529">
            <a:extLst>
              <a:ext uri="{FF2B5EF4-FFF2-40B4-BE49-F238E27FC236}">
                <a16:creationId xmlns:a16="http://schemas.microsoft.com/office/drawing/2014/main" id="{BF129CE9-9170-4DAE-8F9B-77FDA27952FF}"/>
              </a:ext>
            </a:extLst>
          </p:cNvPr>
          <p:cNvGrpSpPr/>
          <p:nvPr/>
        </p:nvGrpSpPr>
        <p:grpSpPr>
          <a:xfrm>
            <a:off x="7349321" y="5134214"/>
            <a:ext cx="476754" cy="346825"/>
            <a:chOff x="6051808" y="4904094"/>
            <a:chExt cx="476754" cy="346825"/>
          </a:xfrm>
        </p:grpSpPr>
        <p:grpSp>
          <p:nvGrpSpPr>
            <p:cNvPr id="1531" name="グループ化 1530">
              <a:extLst>
                <a:ext uri="{FF2B5EF4-FFF2-40B4-BE49-F238E27FC236}">
                  <a16:creationId xmlns:a16="http://schemas.microsoft.com/office/drawing/2014/main" id="{4499EDCD-39C6-4EE5-9DFF-0B45EBCAC42A}"/>
                </a:ext>
              </a:extLst>
            </p:cNvPr>
            <p:cNvGrpSpPr/>
            <p:nvPr/>
          </p:nvGrpSpPr>
          <p:grpSpPr>
            <a:xfrm>
              <a:off x="6051810" y="4904094"/>
              <a:ext cx="67506" cy="164207"/>
              <a:chOff x="3034888" y="1153740"/>
              <a:chExt cx="67506" cy="164207"/>
            </a:xfrm>
          </p:grpSpPr>
          <p:sp>
            <p:nvSpPr>
              <p:cNvPr id="1571" name="楕円 1570">
                <a:extLst>
                  <a:ext uri="{FF2B5EF4-FFF2-40B4-BE49-F238E27FC236}">
                    <a16:creationId xmlns:a16="http://schemas.microsoft.com/office/drawing/2014/main" id="{BE65C510-F6FC-40CA-B1B3-A1C363C8C024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72" name="直線コネクタ 1571">
                <a:extLst>
                  <a:ext uri="{FF2B5EF4-FFF2-40B4-BE49-F238E27FC236}">
                    <a16:creationId xmlns:a16="http://schemas.microsoft.com/office/drawing/2014/main" id="{8AC34019-9AF3-40F4-99E4-9F17852F46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2" name="グループ化 1531">
              <a:extLst>
                <a:ext uri="{FF2B5EF4-FFF2-40B4-BE49-F238E27FC236}">
                  <a16:creationId xmlns:a16="http://schemas.microsoft.com/office/drawing/2014/main" id="{C5ADB979-7DCA-43D6-A1BD-70B989973AAD}"/>
                </a:ext>
              </a:extLst>
            </p:cNvPr>
            <p:cNvGrpSpPr/>
            <p:nvPr/>
          </p:nvGrpSpPr>
          <p:grpSpPr>
            <a:xfrm>
              <a:off x="6120018" y="4904094"/>
              <a:ext cx="67506" cy="164207"/>
              <a:chOff x="3034888" y="1153740"/>
              <a:chExt cx="67506" cy="164207"/>
            </a:xfrm>
          </p:grpSpPr>
          <p:sp>
            <p:nvSpPr>
              <p:cNvPr id="1569" name="楕円 1568">
                <a:extLst>
                  <a:ext uri="{FF2B5EF4-FFF2-40B4-BE49-F238E27FC236}">
                    <a16:creationId xmlns:a16="http://schemas.microsoft.com/office/drawing/2014/main" id="{DF54B03F-1689-4EFE-8068-A1D4CB9D5484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70" name="直線コネクタ 1569">
                <a:extLst>
                  <a:ext uri="{FF2B5EF4-FFF2-40B4-BE49-F238E27FC236}">
                    <a16:creationId xmlns:a16="http://schemas.microsoft.com/office/drawing/2014/main" id="{49A84FCA-88A9-44E7-9D51-AC0517DAFF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3" name="グループ化 1532">
              <a:extLst>
                <a:ext uri="{FF2B5EF4-FFF2-40B4-BE49-F238E27FC236}">
                  <a16:creationId xmlns:a16="http://schemas.microsoft.com/office/drawing/2014/main" id="{78DB6CA9-A659-4F8C-A3CD-2C2BFB7A752A}"/>
                </a:ext>
              </a:extLst>
            </p:cNvPr>
            <p:cNvGrpSpPr/>
            <p:nvPr/>
          </p:nvGrpSpPr>
          <p:grpSpPr>
            <a:xfrm>
              <a:off x="6188226" y="4904094"/>
              <a:ext cx="67506" cy="164207"/>
              <a:chOff x="3034888" y="1153740"/>
              <a:chExt cx="67506" cy="164207"/>
            </a:xfrm>
          </p:grpSpPr>
          <p:sp>
            <p:nvSpPr>
              <p:cNvPr id="1567" name="楕円 1566">
                <a:extLst>
                  <a:ext uri="{FF2B5EF4-FFF2-40B4-BE49-F238E27FC236}">
                    <a16:creationId xmlns:a16="http://schemas.microsoft.com/office/drawing/2014/main" id="{C23BA842-5B03-4BA2-A221-56269A10EC9D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68" name="直線コネクタ 1567">
                <a:extLst>
                  <a:ext uri="{FF2B5EF4-FFF2-40B4-BE49-F238E27FC236}">
                    <a16:creationId xmlns:a16="http://schemas.microsoft.com/office/drawing/2014/main" id="{C6AB818F-F67A-4152-907B-901E3411DF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4" name="グループ化 1533">
              <a:extLst>
                <a:ext uri="{FF2B5EF4-FFF2-40B4-BE49-F238E27FC236}">
                  <a16:creationId xmlns:a16="http://schemas.microsoft.com/office/drawing/2014/main" id="{8C40C818-4327-40E3-91B3-9583CCEDB030}"/>
                </a:ext>
              </a:extLst>
            </p:cNvPr>
            <p:cNvGrpSpPr/>
            <p:nvPr/>
          </p:nvGrpSpPr>
          <p:grpSpPr>
            <a:xfrm>
              <a:off x="6256434" y="4904094"/>
              <a:ext cx="67506" cy="164207"/>
              <a:chOff x="3034888" y="1153740"/>
              <a:chExt cx="67506" cy="164207"/>
            </a:xfrm>
          </p:grpSpPr>
          <p:sp>
            <p:nvSpPr>
              <p:cNvPr id="1565" name="楕円 1564">
                <a:extLst>
                  <a:ext uri="{FF2B5EF4-FFF2-40B4-BE49-F238E27FC236}">
                    <a16:creationId xmlns:a16="http://schemas.microsoft.com/office/drawing/2014/main" id="{DBD7BFBF-F0C1-40E9-B92D-208F464B4FCD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66" name="直線コネクタ 1565">
                <a:extLst>
                  <a:ext uri="{FF2B5EF4-FFF2-40B4-BE49-F238E27FC236}">
                    <a16:creationId xmlns:a16="http://schemas.microsoft.com/office/drawing/2014/main" id="{11118A42-E197-4471-828D-F375FEC5C1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5" name="グループ化 1534">
              <a:extLst>
                <a:ext uri="{FF2B5EF4-FFF2-40B4-BE49-F238E27FC236}">
                  <a16:creationId xmlns:a16="http://schemas.microsoft.com/office/drawing/2014/main" id="{7ABF9E04-C9EB-496C-BD67-565F22C5579B}"/>
                </a:ext>
              </a:extLst>
            </p:cNvPr>
            <p:cNvGrpSpPr/>
            <p:nvPr/>
          </p:nvGrpSpPr>
          <p:grpSpPr>
            <a:xfrm>
              <a:off x="6324642" y="4904094"/>
              <a:ext cx="67506" cy="164207"/>
              <a:chOff x="3034888" y="1153740"/>
              <a:chExt cx="67506" cy="164207"/>
            </a:xfrm>
          </p:grpSpPr>
          <p:sp>
            <p:nvSpPr>
              <p:cNvPr id="1563" name="楕円 1562">
                <a:extLst>
                  <a:ext uri="{FF2B5EF4-FFF2-40B4-BE49-F238E27FC236}">
                    <a16:creationId xmlns:a16="http://schemas.microsoft.com/office/drawing/2014/main" id="{80B56B5E-0785-437A-B2BD-0D7AF4B6EA8C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64" name="直線コネクタ 1563">
                <a:extLst>
                  <a:ext uri="{FF2B5EF4-FFF2-40B4-BE49-F238E27FC236}">
                    <a16:creationId xmlns:a16="http://schemas.microsoft.com/office/drawing/2014/main" id="{97DB6A7B-BB31-4F06-BC1E-0DAD822084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6" name="グループ化 1535">
              <a:extLst>
                <a:ext uri="{FF2B5EF4-FFF2-40B4-BE49-F238E27FC236}">
                  <a16:creationId xmlns:a16="http://schemas.microsoft.com/office/drawing/2014/main" id="{04F75007-CCC6-4C54-A9B3-3BBA2AA9EA6D}"/>
                </a:ext>
              </a:extLst>
            </p:cNvPr>
            <p:cNvGrpSpPr/>
            <p:nvPr/>
          </p:nvGrpSpPr>
          <p:grpSpPr>
            <a:xfrm>
              <a:off x="6392850" y="4904094"/>
              <a:ext cx="67506" cy="164207"/>
              <a:chOff x="3034888" y="1153740"/>
              <a:chExt cx="67506" cy="164207"/>
            </a:xfrm>
          </p:grpSpPr>
          <p:sp>
            <p:nvSpPr>
              <p:cNvPr id="1561" name="楕円 1560">
                <a:extLst>
                  <a:ext uri="{FF2B5EF4-FFF2-40B4-BE49-F238E27FC236}">
                    <a16:creationId xmlns:a16="http://schemas.microsoft.com/office/drawing/2014/main" id="{AC00F4E3-4F0D-4904-B438-370B0201BD54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62" name="直線コネクタ 1561">
                <a:extLst>
                  <a:ext uri="{FF2B5EF4-FFF2-40B4-BE49-F238E27FC236}">
                    <a16:creationId xmlns:a16="http://schemas.microsoft.com/office/drawing/2014/main" id="{6E980F19-DA47-4D68-BFDD-A3C664F082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7" name="グループ化 1536">
              <a:extLst>
                <a:ext uri="{FF2B5EF4-FFF2-40B4-BE49-F238E27FC236}">
                  <a16:creationId xmlns:a16="http://schemas.microsoft.com/office/drawing/2014/main" id="{5A471EC9-A7A8-4188-9213-732469B7EBDE}"/>
                </a:ext>
              </a:extLst>
            </p:cNvPr>
            <p:cNvGrpSpPr/>
            <p:nvPr/>
          </p:nvGrpSpPr>
          <p:grpSpPr>
            <a:xfrm>
              <a:off x="6461056" y="4904094"/>
              <a:ext cx="67506" cy="164207"/>
              <a:chOff x="3034888" y="1153740"/>
              <a:chExt cx="67506" cy="164207"/>
            </a:xfrm>
          </p:grpSpPr>
          <p:sp>
            <p:nvSpPr>
              <p:cNvPr id="1559" name="楕円 1558">
                <a:extLst>
                  <a:ext uri="{FF2B5EF4-FFF2-40B4-BE49-F238E27FC236}">
                    <a16:creationId xmlns:a16="http://schemas.microsoft.com/office/drawing/2014/main" id="{178FF695-390F-422D-A385-BD4FB24DA4D6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60" name="直線コネクタ 1559">
                <a:extLst>
                  <a:ext uri="{FF2B5EF4-FFF2-40B4-BE49-F238E27FC236}">
                    <a16:creationId xmlns:a16="http://schemas.microsoft.com/office/drawing/2014/main" id="{A8DF0408-B6C7-485F-9382-F7B6CC6B9F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8" name="グループ化 1537">
              <a:extLst>
                <a:ext uri="{FF2B5EF4-FFF2-40B4-BE49-F238E27FC236}">
                  <a16:creationId xmlns:a16="http://schemas.microsoft.com/office/drawing/2014/main" id="{F22C6E66-CBE0-4BF9-AA2D-FE49181EF1E1}"/>
                </a:ext>
              </a:extLst>
            </p:cNvPr>
            <p:cNvGrpSpPr/>
            <p:nvPr/>
          </p:nvGrpSpPr>
          <p:grpSpPr>
            <a:xfrm rot="10800000">
              <a:off x="6461056" y="5086712"/>
              <a:ext cx="67506" cy="164207"/>
              <a:chOff x="3034888" y="1153740"/>
              <a:chExt cx="67506" cy="164207"/>
            </a:xfrm>
          </p:grpSpPr>
          <p:sp>
            <p:nvSpPr>
              <p:cNvPr id="1557" name="楕円 1556">
                <a:extLst>
                  <a:ext uri="{FF2B5EF4-FFF2-40B4-BE49-F238E27FC236}">
                    <a16:creationId xmlns:a16="http://schemas.microsoft.com/office/drawing/2014/main" id="{10C59B47-BEF5-4B13-BC2C-8FF5725CD15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58" name="直線コネクタ 1557">
                <a:extLst>
                  <a:ext uri="{FF2B5EF4-FFF2-40B4-BE49-F238E27FC236}">
                    <a16:creationId xmlns:a16="http://schemas.microsoft.com/office/drawing/2014/main" id="{BE86887E-EB2F-4558-AAD8-92FCD89A20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9" name="グループ化 1538">
              <a:extLst>
                <a:ext uri="{FF2B5EF4-FFF2-40B4-BE49-F238E27FC236}">
                  <a16:creationId xmlns:a16="http://schemas.microsoft.com/office/drawing/2014/main" id="{0C8984BD-7C7C-4A88-8443-5A349AF1F339}"/>
                </a:ext>
              </a:extLst>
            </p:cNvPr>
            <p:cNvGrpSpPr/>
            <p:nvPr/>
          </p:nvGrpSpPr>
          <p:grpSpPr>
            <a:xfrm rot="10800000">
              <a:off x="6392848" y="5086712"/>
              <a:ext cx="67506" cy="164207"/>
              <a:chOff x="3034888" y="1153740"/>
              <a:chExt cx="67506" cy="164207"/>
            </a:xfrm>
          </p:grpSpPr>
          <p:sp>
            <p:nvSpPr>
              <p:cNvPr id="1555" name="楕円 1554">
                <a:extLst>
                  <a:ext uri="{FF2B5EF4-FFF2-40B4-BE49-F238E27FC236}">
                    <a16:creationId xmlns:a16="http://schemas.microsoft.com/office/drawing/2014/main" id="{125EC978-A1F9-4AE4-82BE-60D197A213F4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56" name="直線コネクタ 1555">
                <a:extLst>
                  <a:ext uri="{FF2B5EF4-FFF2-40B4-BE49-F238E27FC236}">
                    <a16:creationId xmlns:a16="http://schemas.microsoft.com/office/drawing/2014/main" id="{48C3B13A-687E-4931-AE78-3B5F4A2AED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0" name="グループ化 1539">
              <a:extLst>
                <a:ext uri="{FF2B5EF4-FFF2-40B4-BE49-F238E27FC236}">
                  <a16:creationId xmlns:a16="http://schemas.microsoft.com/office/drawing/2014/main" id="{9F0D11AA-44F5-46D1-9B0A-8A9B7B327148}"/>
                </a:ext>
              </a:extLst>
            </p:cNvPr>
            <p:cNvGrpSpPr/>
            <p:nvPr/>
          </p:nvGrpSpPr>
          <p:grpSpPr>
            <a:xfrm rot="10800000">
              <a:off x="6324640" y="5086712"/>
              <a:ext cx="67506" cy="164207"/>
              <a:chOff x="3034888" y="1153740"/>
              <a:chExt cx="67506" cy="164207"/>
            </a:xfrm>
          </p:grpSpPr>
          <p:sp>
            <p:nvSpPr>
              <p:cNvPr id="1553" name="楕円 1552">
                <a:extLst>
                  <a:ext uri="{FF2B5EF4-FFF2-40B4-BE49-F238E27FC236}">
                    <a16:creationId xmlns:a16="http://schemas.microsoft.com/office/drawing/2014/main" id="{EDCAF7D7-9C21-4863-953F-F211B1D1F79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54" name="直線コネクタ 1553">
                <a:extLst>
                  <a:ext uri="{FF2B5EF4-FFF2-40B4-BE49-F238E27FC236}">
                    <a16:creationId xmlns:a16="http://schemas.microsoft.com/office/drawing/2014/main" id="{CCE45271-6053-471E-AE58-4DC3E90C73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1" name="グループ化 1540">
              <a:extLst>
                <a:ext uri="{FF2B5EF4-FFF2-40B4-BE49-F238E27FC236}">
                  <a16:creationId xmlns:a16="http://schemas.microsoft.com/office/drawing/2014/main" id="{9D8F510B-32CA-469D-B621-B86DE2E52ADD}"/>
                </a:ext>
              </a:extLst>
            </p:cNvPr>
            <p:cNvGrpSpPr/>
            <p:nvPr/>
          </p:nvGrpSpPr>
          <p:grpSpPr>
            <a:xfrm rot="10800000">
              <a:off x="6256432" y="5086712"/>
              <a:ext cx="67506" cy="164207"/>
              <a:chOff x="3034888" y="1153740"/>
              <a:chExt cx="67506" cy="164207"/>
            </a:xfrm>
          </p:grpSpPr>
          <p:sp>
            <p:nvSpPr>
              <p:cNvPr id="1551" name="楕円 1550">
                <a:extLst>
                  <a:ext uri="{FF2B5EF4-FFF2-40B4-BE49-F238E27FC236}">
                    <a16:creationId xmlns:a16="http://schemas.microsoft.com/office/drawing/2014/main" id="{6245D227-C869-450F-B7E5-9A63A3E54CCF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52" name="直線コネクタ 1551">
                <a:extLst>
                  <a:ext uri="{FF2B5EF4-FFF2-40B4-BE49-F238E27FC236}">
                    <a16:creationId xmlns:a16="http://schemas.microsoft.com/office/drawing/2014/main" id="{3FDA5B1A-BE6A-4358-B1D8-235AF9DEF5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2" name="グループ化 1541">
              <a:extLst>
                <a:ext uri="{FF2B5EF4-FFF2-40B4-BE49-F238E27FC236}">
                  <a16:creationId xmlns:a16="http://schemas.microsoft.com/office/drawing/2014/main" id="{B58FD98B-E4CE-49A7-9DC9-8AD1B0757780}"/>
                </a:ext>
              </a:extLst>
            </p:cNvPr>
            <p:cNvGrpSpPr/>
            <p:nvPr/>
          </p:nvGrpSpPr>
          <p:grpSpPr>
            <a:xfrm rot="10800000">
              <a:off x="6188224" y="5086712"/>
              <a:ext cx="67506" cy="164207"/>
              <a:chOff x="3034888" y="1153740"/>
              <a:chExt cx="67506" cy="164207"/>
            </a:xfrm>
          </p:grpSpPr>
          <p:sp>
            <p:nvSpPr>
              <p:cNvPr id="1549" name="楕円 1548">
                <a:extLst>
                  <a:ext uri="{FF2B5EF4-FFF2-40B4-BE49-F238E27FC236}">
                    <a16:creationId xmlns:a16="http://schemas.microsoft.com/office/drawing/2014/main" id="{3E7B9999-73A8-41F7-8B5A-21172100497D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50" name="直線コネクタ 1549">
                <a:extLst>
                  <a:ext uri="{FF2B5EF4-FFF2-40B4-BE49-F238E27FC236}">
                    <a16:creationId xmlns:a16="http://schemas.microsoft.com/office/drawing/2014/main" id="{186D8F88-AD8A-446A-A881-CC1621DB9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3" name="グループ化 1542">
              <a:extLst>
                <a:ext uri="{FF2B5EF4-FFF2-40B4-BE49-F238E27FC236}">
                  <a16:creationId xmlns:a16="http://schemas.microsoft.com/office/drawing/2014/main" id="{4053E2C5-E7A9-41C3-A829-5BACF3C5A46B}"/>
                </a:ext>
              </a:extLst>
            </p:cNvPr>
            <p:cNvGrpSpPr/>
            <p:nvPr/>
          </p:nvGrpSpPr>
          <p:grpSpPr>
            <a:xfrm rot="10800000">
              <a:off x="6120016" y="5086712"/>
              <a:ext cx="67506" cy="164207"/>
              <a:chOff x="3034888" y="1153740"/>
              <a:chExt cx="67506" cy="164207"/>
            </a:xfrm>
          </p:grpSpPr>
          <p:sp>
            <p:nvSpPr>
              <p:cNvPr id="1547" name="楕円 1546">
                <a:extLst>
                  <a:ext uri="{FF2B5EF4-FFF2-40B4-BE49-F238E27FC236}">
                    <a16:creationId xmlns:a16="http://schemas.microsoft.com/office/drawing/2014/main" id="{928DFC40-F59C-427A-A97D-A7D49B5B6F0E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48" name="直線コネクタ 1547">
                <a:extLst>
                  <a:ext uri="{FF2B5EF4-FFF2-40B4-BE49-F238E27FC236}">
                    <a16:creationId xmlns:a16="http://schemas.microsoft.com/office/drawing/2014/main" id="{7088202F-DCAC-4D93-84C8-1875A00EFE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4" name="グループ化 1543">
              <a:extLst>
                <a:ext uri="{FF2B5EF4-FFF2-40B4-BE49-F238E27FC236}">
                  <a16:creationId xmlns:a16="http://schemas.microsoft.com/office/drawing/2014/main" id="{54048112-1BE8-4186-923A-5D10711A1EE9}"/>
                </a:ext>
              </a:extLst>
            </p:cNvPr>
            <p:cNvGrpSpPr/>
            <p:nvPr/>
          </p:nvGrpSpPr>
          <p:grpSpPr>
            <a:xfrm rot="10800000">
              <a:off x="6051808" y="5086712"/>
              <a:ext cx="67506" cy="164207"/>
              <a:chOff x="3034888" y="1153740"/>
              <a:chExt cx="67506" cy="164207"/>
            </a:xfrm>
          </p:grpSpPr>
          <p:sp>
            <p:nvSpPr>
              <p:cNvPr id="1545" name="楕円 1544">
                <a:extLst>
                  <a:ext uri="{FF2B5EF4-FFF2-40B4-BE49-F238E27FC236}">
                    <a16:creationId xmlns:a16="http://schemas.microsoft.com/office/drawing/2014/main" id="{607BD8C4-4824-4105-9D53-4E41AC78BCFD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46" name="直線コネクタ 1545">
                <a:extLst>
                  <a:ext uri="{FF2B5EF4-FFF2-40B4-BE49-F238E27FC236}">
                    <a16:creationId xmlns:a16="http://schemas.microsoft.com/office/drawing/2014/main" id="{3213D49E-7AEC-45F1-96BF-E94CC914E7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87" name="グループ化 1486">
            <a:extLst>
              <a:ext uri="{FF2B5EF4-FFF2-40B4-BE49-F238E27FC236}">
                <a16:creationId xmlns:a16="http://schemas.microsoft.com/office/drawing/2014/main" id="{73D6A3C4-076C-43C0-AF95-534D5D01E418}"/>
              </a:ext>
            </a:extLst>
          </p:cNvPr>
          <p:cNvGrpSpPr/>
          <p:nvPr/>
        </p:nvGrpSpPr>
        <p:grpSpPr>
          <a:xfrm>
            <a:off x="7830314" y="5142338"/>
            <a:ext cx="476754" cy="346825"/>
            <a:chOff x="6051808" y="4904094"/>
            <a:chExt cx="476754" cy="346825"/>
          </a:xfrm>
        </p:grpSpPr>
        <p:grpSp>
          <p:nvGrpSpPr>
            <p:cNvPr id="1488" name="グループ化 1487">
              <a:extLst>
                <a:ext uri="{FF2B5EF4-FFF2-40B4-BE49-F238E27FC236}">
                  <a16:creationId xmlns:a16="http://schemas.microsoft.com/office/drawing/2014/main" id="{60B6E20C-32D8-4D69-996C-D9B52ED64E78}"/>
                </a:ext>
              </a:extLst>
            </p:cNvPr>
            <p:cNvGrpSpPr/>
            <p:nvPr/>
          </p:nvGrpSpPr>
          <p:grpSpPr>
            <a:xfrm>
              <a:off x="6051810" y="4904094"/>
              <a:ext cx="67506" cy="164207"/>
              <a:chOff x="3034888" y="1153740"/>
              <a:chExt cx="67506" cy="164207"/>
            </a:xfrm>
          </p:grpSpPr>
          <p:sp>
            <p:nvSpPr>
              <p:cNvPr id="1528" name="楕円 1527">
                <a:extLst>
                  <a:ext uri="{FF2B5EF4-FFF2-40B4-BE49-F238E27FC236}">
                    <a16:creationId xmlns:a16="http://schemas.microsoft.com/office/drawing/2014/main" id="{D7BFB733-A039-4014-9CA8-F4E1392866B3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29" name="直線コネクタ 1528">
                <a:extLst>
                  <a:ext uri="{FF2B5EF4-FFF2-40B4-BE49-F238E27FC236}">
                    <a16:creationId xmlns:a16="http://schemas.microsoft.com/office/drawing/2014/main" id="{F1AED9F4-110A-41BB-A1A2-6ED1291FC5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9" name="グループ化 1488">
              <a:extLst>
                <a:ext uri="{FF2B5EF4-FFF2-40B4-BE49-F238E27FC236}">
                  <a16:creationId xmlns:a16="http://schemas.microsoft.com/office/drawing/2014/main" id="{574B3C99-E206-40E5-8358-FD63366B6CC9}"/>
                </a:ext>
              </a:extLst>
            </p:cNvPr>
            <p:cNvGrpSpPr/>
            <p:nvPr/>
          </p:nvGrpSpPr>
          <p:grpSpPr>
            <a:xfrm>
              <a:off x="6120018" y="4904094"/>
              <a:ext cx="67506" cy="164207"/>
              <a:chOff x="3034888" y="1153740"/>
              <a:chExt cx="67506" cy="164207"/>
            </a:xfrm>
          </p:grpSpPr>
          <p:sp>
            <p:nvSpPr>
              <p:cNvPr id="1526" name="楕円 1525">
                <a:extLst>
                  <a:ext uri="{FF2B5EF4-FFF2-40B4-BE49-F238E27FC236}">
                    <a16:creationId xmlns:a16="http://schemas.microsoft.com/office/drawing/2014/main" id="{5BB1ECB4-4614-4FA4-A446-9CB7E155E9F4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27" name="直線コネクタ 1526">
                <a:extLst>
                  <a:ext uri="{FF2B5EF4-FFF2-40B4-BE49-F238E27FC236}">
                    <a16:creationId xmlns:a16="http://schemas.microsoft.com/office/drawing/2014/main" id="{DD6F28B6-60E6-4A2F-9D66-BC6C102541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0" name="グループ化 1489">
              <a:extLst>
                <a:ext uri="{FF2B5EF4-FFF2-40B4-BE49-F238E27FC236}">
                  <a16:creationId xmlns:a16="http://schemas.microsoft.com/office/drawing/2014/main" id="{8F48D54F-8CB5-4796-8C02-E4D7521C95CB}"/>
                </a:ext>
              </a:extLst>
            </p:cNvPr>
            <p:cNvGrpSpPr/>
            <p:nvPr/>
          </p:nvGrpSpPr>
          <p:grpSpPr>
            <a:xfrm>
              <a:off x="6188226" y="4904094"/>
              <a:ext cx="67506" cy="164207"/>
              <a:chOff x="3034888" y="1153740"/>
              <a:chExt cx="67506" cy="164207"/>
            </a:xfrm>
          </p:grpSpPr>
          <p:sp>
            <p:nvSpPr>
              <p:cNvPr id="1524" name="楕円 1523">
                <a:extLst>
                  <a:ext uri="{FF2B5EF4-FFF2-40B4-BE49-F238E27FC236}">
                    <a16:creationId xmlns:a16="http://schemas.microsoft.com/office/drawing/2014/main" id="{E661172B-444D-4AF3-AEBF-50E3C8BFC39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25" name="直線コネクタ 1524">
                <a:extLst>
                  <a:ext uri="{FF2B5EF4-FFF2-40B4-BE49-F238E27FC236}">
                    <a16:creationId xmlns:a16="http://schemas.microsoft.com/office/drawing/2014/main" id="{EFA0F67F-34F9-44CB-8E27-D282F139BA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1" name="グループ化 1490">
              <a:extLst>
                <a:ext uri="{FF2B5EF4-FFF2-40B4-BE49-F238E27FC236}">
                  <a16:creationId xmlns:a16="http://schemas.microsoft.com/office/drawing/2014/main" id="{5CF30EDE-3FEE-45E6-8E01-D7C751143883}"/>
                </a:ext>
              </a:extLst>
            </p:cNvPr>
            <p:cNvGrpSpPr/>
            <p:nvPr/>
          </p:nvGrpSpPr>
          <p:grpSpPr>
            <a:xfrm>
              <a:off x="6256434" y="4904094"/>
              <a:ext cx="67506" cy="164207"/>
              <a:chOff x="3034888" y="1153740"/>
              <a:chExt cx="67506" cy="164207"/>
            </a:xfrm>
          </p:grpSpPr>
          <p:sp>
            <p:nvSpPr>
              <p:cNvPr id="1522" name="楕円 1521">
                <a:extLst>
                  <a:ext uri="{FF2B5EF4-FFF2-40B4-BE49-F238E27FC236}">
                    <a16:creationId xmlns:a16="http://schemas.microsoft.com/office/drawing/2014/main" id="{87B6B530-A704-4D53-BC2C-E77681C888F9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23" name="直線コネクタ 1522">
                <a:extLst>
                  <a:ext uri="{FF2B5EF4-FFF2-40B4-BE49-F238E27FC236}">
                    <a16:creationId xmlns:a16="http://schemas.microsoft.com/office/drawing/2014/main" id="{0E570B65-A747-4760-B8F1-C92B959A34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2" name="グループ化 1491">
              <a:extLst>
                <a:ext uri="{FF2B5EF4-FFF2-40B4-BE49-F238E27FC236}">
                  <a16:creationId xmlns:a16="http://schemas.microsoft.com/office/drawing/2014/main" id="{87E4FD67-1F86-4166-89D2-4B40BA427B9E}"/>
                </a:ext>
              </a:extLst>
            </p:cNvPr>
            <p:cNvGrpSpPr/>
            <p:nvPr/>
          </p:nvGrpSpPr>
          <p:grpSpPr>
            <a:xfrm>
              <a:off x="6324642" y="4904094"/>
              <a:ext cx="67506" cy="164207"/>
              <a:chOff x="3034888" y="1153740"/>
              <a:chExt cx="67506" cy="164207"/>
            </a:xfrm>
          </p:grpSpPr>
          <p:sp>
            <p:nvSpPr>
              <p:cNvPr id="1520" name="楕円 1519">
                <a:extLst>
                  <a:ext uri="{FF2B5EF4-FFF2-40B4-BE49-F238E27FC236}">
                    <a16:creationId xmlns:a16="http://schemas.microsoft.com/office/drawing/2014/main" id="{D457BB02-CE67-4B1D-9E2B-478243700D78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21" name="直線コネクタ 1520">
                <a:extLst>
                  <a:ext uri="{FF2B5EF4-FFF2-40B4-BE49-F238E27FC236}">
                    <a16:creationId xmlns:a16="http://schemas.microsoft.com/office/drawing/2014/main" id="{5403717C-0F53-4856-8AE9-6320B033E9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3" name="グループ化 1492">
              <a:extLst>
                <a:ext uri="{FF2B5EF4-FFF2-40B4-BE49-F238E27FC236}">
                  <a16:creationId xmlns:a16="http://schemas.microsoft.com/office/drawing/2014/main" id="{0CEFCB95-C134-4978-8048-0CE2ECC5410F}"/>
                </a:ext>
              </a:extLst>
            </p:cNvPr>
            <p:cNvGrpSpPr/>
            <p:nvPr/>
          </p:nvGrpSpPr>
          <p:grpSpPr>
            <a:xfrm>
              <a:off x="6392850" y="4904094"/>
              <a:ext cx="67506" cy="164207"/>
              <a:chOff x="3034888" y="1153740"/>
              <a:chExt cx="67506" cy="164207"/>
            </a:xfrm>
          </p:grpSpPr>
          <p:sp>
            <p:nvSpPr>
              <p:cNvPr id="1518" name="楕円 1517">
                <a:extLst>
                  <a:ext uri="{FF2B5EF4-FFF2-40B4-BE49-F238E27FC236}">
                    <a16:creationId xmlns:a16="http://schemas.microsoft.com/office/drawing/2014/main" id="{BBD8B221-6652-4583-B51A-8FC754B5307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19" name="直線コネクタ 1518">
                <a:extLst>
                  <a:ext uri="{FF2B5EF4-FFF2-40B4-BE49-F238E27FC236}">
                    <a16:creationId xmlns:a16="http://schemas.microsoft.com/office/drawing/2014/main" id="{03189602-DE22-44BB-8573-7A32825A01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4" name="グループ化 1493">
              <a:extLst>
                <a:ext uri="{FF2B5EF4-FFF2-40B4-BE49-F238E27FC236}">
                  <a16:creationId xmlns:a16="http://schemas.microsoft.com/office/drawing/2014/main" id="{D550247E-2D1E-4C54-BF41-108351B8F4FE}"/>
                </a:ext>
              </a:extLst>
            </p:cNvPr>
            <p:cNvGrpSpPr/>
            <p:nvPr/>
          </p:nvGrpSpPr>
          <p:grpSpPr>
            <a:xfrm>
              <a:off x="6461056" y="4904094"/>
              <a:ext cx="67506" cy="164207"/>
              <a:chOff x="3034888" y="1153740"/>
              <a:chExt cx="67506" cy="164207"/>
            </a:xfrm>
          </p:grpSpPr>
          <p:sp>
            <p:nvSpPr>
              <p:cNvPr id="1516" name="楕円 1515">
                <a:extLst>
                  <a:ext uri="{FF2B5EF4-FFF2-40B4-BE49-F238E27FC236}">
                    <a16:creationId xmlns:a16="http://schemas.microsoft.com/office/drawing/2014/main" id="{756768DC-0191-4DC4-BAD5-9929F4E1682B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17" name="直線コネクタ 1516">
                <a:extLst>
                  <a:ext uri="{FF2B5EF4-FFF2-40B4-BE49-F238E27FC236}">
                    <a16:creationId xmlns:a16="http://schemas.microsoft.com/office/drawing/2014/main" id="{9E04C0B4-2057-418E-A60F-7FD7A80E40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5" name="グループ化 1494">
              <a:extLst>
                <a:ext uri="{FF2B5EF4-FFF2-40B4-BE49-F238E27FC236}">
                  <a16:creationId xmlns:a16="http://schemas.microsoft.com/office/drawing/2014/main" id="{C27D1674-54C2-43F2-B8C8-411D7028FF99}"/>
                </a:ext>
              </a:extLst>
            </p:cNvPr>
            <p:cNvGrpSpPr/>
            <p:nvPr/>
          </p:nvGrpSpPr>
          <p:grpSpPr>
            <a:xfrm rot="10800000">
              <a:off x="6461056" y="5086712"/>
              <a:ext cx="67506" cy="164207"/>
              <a:chOff x="3034888" y="1153740"/>
              <a:chExt cx="67506" cy="164207"/>
            </a:xfrm>
          </p:grpSpPr>
          <p:sp>
            <p:nvSpPr>
              <p:cNvPr id="1514" name="楕円 1513">
                <a:extLst>
                  <a:ext uri="{FF2B5EF4-FFF2-40B4-BE49-F238E27FC236}">
                    <a16:creationId xmlns:a16="http://schemas.microsoft.com/office/drawing/2014/main" id="{65D9741A-EF10-4075-8924-5E33DF64978B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15" name="直線コネクタ 1514">
                <a:extLst>
                  <a:ext uri="{FF2B5EF4-FFF2-40B4-BE49-F238E27FC236}">
                    <a16:creationId xmlns:a16="http://schemas.microsoft.com/office/drawing/2014/main" id="{266BC443-987C-4F7B-BD78-F05F3F7D0F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6" name="グループ化 1495">
              <a:extLst>
                <a:ext uri="{FF2B5EF4-FFF2-40B4-BE49-F238E27FC236}">
                  <a16:creationId xmlns:a16="http://schemas.microsoft.com/office/drawing/2014/main" id="{998664EB-C78C-4B80-8A21-9661619BEEF5}"/>
                </a:ext>
              </a:extLst>
            </p:cNvPr>
            <p:cNvGrpSpPr/>
            <p:nvPr/>
          </p:nvGrpSpPr>
          <p:grpSpPr>
            <a:xfrm rot="10800000">
              <a:off x="6392848" y="5086712"/>
              <a:ext cx="67506" cy="164207"/>
              <a:chOff x="3034888" y="1153740"/>
              <a:chExt cx="67506" cy="164207"/>
            </a:xfrm>
          </p:grpSpPr>
          <p:sp>
            <p:nvSpPr>
              <p:cNvPr id="1512" name="楕円 1511">
                <a:extLst>
                  <a:ext uri="{FF2B5EF4-FFF2-40B4-BE49-F238E27FC236}">
                    <a16:creationId xmlns:a16="http://schemas.microsoft.com/office/drawing/2014/main" id="{6AADE115-FD36-4344-87DE-4F85097DB68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13" name="直線コネクタ 1512">
                <a:extLst>
                  <a:ext uri="{FF2B5EF4-FFF2-40B4-BE49-F238E27FC236}">
                    <a16:creationId xmlns:a16="http://schemas.microsoft.com/office/drawing/2014/main" id="{90A39EA9-D9FA-4A95-8FD7-CF9400A3F5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7" name="グループ化 1496">
              <a:extLst>
                <a:ext uri="{FF2B5EF4-FFF2-40B4-BE49-F238E27FC236}">
                  <a16:creationId xmlns:a16="http://schemas.microsoft.com/office/drawing/2014/main" id="{290B2A1E-7EA1-4047-B488-52707ED547B2}"/>
                </a:ext>
              </a:extLst>
            </p:cNvPr>
            <p:cNvGrpSpPr/>
            <p:nvPr/>
          </p:nvGrpSpPr>
          <p:grpSpPr>
            <a:xfrm rot="10800000">
              <a:off x="6324640" y="5086712"/>
              <a:ext cx="67506" cy="164207"/>
              <a:chOff x="3034888" y="1153740"/>
              <a:chExt cx="67506" cy="164207"/>
            </a:xfrm>
          </p:grpSpPr>
          <p:sp>
            <p:nvSpPr>
              <p:cNvPr id="1510" name="楕円 1509">
                <a:extLst>
                  <a:ext uri="{FF2B5EF4-FFF2-40B4-BE49-F238E27FC236}">
                    <a16:creationId xmlns:a16="http://schemas.microsoft.com/office/drawing/2014/main" id="{3819B1B5-CD91-49E1-B01D-D16499FD99EA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11" name="直線コネクタ 1510">
                <a:extLst>
                  <a:ext uri="{FF2B5EF4-FFF2-40B4-BE49-F238E27FC236}">
                    <a16:creationId xmlns:a16="http://schemas.microsoft.com/office/drawing/2014/main" id="{A6DE3101-D68F-4A5D-BBCB-08ECFB37C3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8" name="グループ化 1497">
              <a:extLst>
                <a:ext uri="{FF2B5EF4-FFF2-40B4-BE49-F238E27FC236}">
                  <a16:creationId xmlns:a16="http://schemas.microsoft.com/office/drawing/2014/main" id="{2626F9B4-6B34-4A8E-866F-676BADD0DDD2}"/>
                </a:ext>
              </a:extLst>
            </p:cNvPr>
            <p:cNvGrpSpPr/>
            <p:nvPr/>
          </p:nvGrpSpPr>
          <p:grpSpPr>
            <a:xfrm rot="10800000">
              <a:off x="6256432" y="5086712"/>
              <a:ext cx="67506" cy="164207"/>
              <a:chOff x="3034888" y="1153740"/>
              <a:chExt cx="67506" cy="164207"/>
            </a:xfrm>
          </p:grpSpPr>
          <p:sp>
            <p:nvSpPr>
              <p:cNvPr id="1508" name="楕円 1507">
                <a:extLst>
                  <a:ext uri="{FF2B5EF4-FFF2-40B4-BE49-F238E27FC236}">
                    <a16:creationId xmlns:a16="http://schemas.microsoft.com/office/drawing/2014/main" id="{06C038EE-505F-4C3D-AB75-23FE4931CE3B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09" name="直線コネクタ 1508">
                <a:extLst>
                  <a:ext uri="{FF2B5EF4-FFF2-40B4-BE49-F238E27FC236}">
                    <a16:creationId xmlns:a16="http://schemas.microsoft.com/office/drawing/2014/main" id="{B1BD16F9-C007-4B2D-94B1-BC246B4F86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9" name="グループ化 1498">
              <a:extLst>
                <a:ext uri="{FF2B5EF4-FFF2-40B4-BE49-F238E27FC236}">
                  <a16:creationId xmlns:a16="http://schemas.microsoft.com/office/drawing/2014/main" id="{8B713CB8-0DFD-46B9-81AD-58436E953F91}"/>
                </a:ext>
              </a:extLst>
            </p:cNvPr>
            <p:cNvGrpSpPr/>
            <p:nvPr/>
          </p:nvGrpSpPr>
          <p:grpSpPr>
            <a:xfrm rot="10800000">
              <a:off x="6188224" y="5086712"/>
              <a:ext cx="67506" cy="164207"/>
              <a:chOff x="3034888" y="1153740"/>
              <a:chExt cx="67506" cy="164207"/>
            </a:xfrm>
          </p:grpSpPr>
          <p:sp>
            <p:nvSpPr>
              <p:cNvPr id="1506" name="楕円 1505">
                <a:extLst>
                  <a:ext uri="{FF2B5EF4-FFF2-40B4-BE49-F238E27FC236}">
                    <a16:creationId xmlns:a16="http://schemas.microsoft.com/office/drawing/2014/main" id="{4F540275-DEF7-4542-BBB2-DEC258A09E93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07" name="直線コネクタ 1506">
                <a:extLst>
                  <a:ext uri="{FF2B5EF4-FFF2-40B4-BE49-F238E27FC236}">
                    <a16:creationId xmlns:a16="http://schemas.microsoft.com/office/drawing/2014/main" id="{77A70FFA-7C61-4D27-9EF7-B7FDBB1086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0" name="グループ化 1499">
              <a:extLst>
                <a:ext uri="{FF2B5EF4-FFF2-40B4-BE49-F238E27FC236}">
                  <a16:creationId xmlns:a16="http://schemas.microsoft.com/office/drawing/2014/main" id="{2AC126F4-4EFA-44B8-B64B-15DAC87D6465}"/>
                </a:ext>
              </a:extLst>
            </p:cNvPr>
            <p:cNvGrpSpPr/>
            <p:nvPr/>
          </p:nvGrpSpPr>
          <p:grpSpPr>
            <a:xfrm rot="10800000">
              <a:off x="6120016" y="5086712"/>
              <a:ext cx="67506" cy="164207"/>
              <a:chOff x="3034888" y="1153740"/>
              <a:chExt cx="67506" cy="164207"/>
            </a:xfrm>
          </p:grpSpPr>
          <p:sp>
            <p:nvSpPr>
              <p:cNvPr id="1504" name="楕円 1503">
                <a:extLst>
                  <a:ext uri="{FF2B5EF4-FFF2-40B4-BE49-F238E27FC236}">
                    <a16:creationId xmlns:a16="http://schemas.microsoft.com/office/drawing/2014/main" id="{0C71697B-927B-425F-AA9D-77A4F0519F8D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05" name="直線コネクタ 1504">
                <a:extLst>
                  <a:ext uri="{FF2B5EF4-FFF2-40B4-BE49-F238E27FC236}">
                    <a16:creationId xmlns:a16="http://schemas.microsoft.com/office/drawing/2014/main" id="{90676798-90A7-43CA-A679-A3CDC931A6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1" name="グループ化 1500">
              <a:extLst>
                <a:ext uri="{FF2B5EF4-FFF2-40B4-BE49-F238E27FC236}">
                  <a16:creationId xmlns:a16="http://schemas.microsoft.com/office/drawing/2014/main" id="{917CD711-8A41-4766-9DA0-D390EEC9339F}"/>
                </a:ext>
              </a:extLst>
            </p:cNvPr>
            <p:cNvGrpSpPr/>
            <p:nvPr/>
          </p:nvGrpSpPr>
          <p:grpSpPr>
            <a:xfrm rot="10800000">
              <a:off x="6051808" y="5086712"/>
              <a:ext cx="67506" cy="164207"/>
              <a:chOff x="3034888" y="1153740"/>
              <a:chExt cx="67506" cy="164207"/>
            </a:xfrm>
          </p:grpSpPr>
          <p:sp>
            <p:nvSpPr>
              <p:cNvPr id="1502" name="楕円 1501">
                <a:extLst>
                  <a:ext uri="{FF2B5EF4-FFF2-40B4-BE49-F238E27FC236}">
                    <a16:creationId xmlns:a16="http://schemas.microsoft.com/office/drawing/2014/main" id="{21A22C98-B611-47A5-97CA-2EA3FC7D1DF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03" name="直線コネクタ 1502">
                <a:extLst>
                  <a:ext uri="{FF2B5EF4-FFF2-40B4-BE49-F238E27FC236}">
                    <a16:creationId xmlns:a16="http://schemas.microsoft.com/office/drawing/2014/main" id="{B3C4B63C-2B5D-4AE1-A6B7-E3D25F0ACF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82" name="グループ化 1481">
            <a:extLst>
              <a:ext uri="{FF2B5EF4-FFF2-40B4-BE49-F238E27FC236}">
                <a16:creationId xmlns:a16="http://schemas.microsoft.com/office/drawing/2014/main" id="{6578ADF8-C579-4EA3-B661-60BB808DD6D9}"/>
              </a:ext>
            </a:extLst>
          </p:cNvPr>
          <p:cNvGrpSpPr/>
          <p:nvPr/>
        </p:nvGrpSpPr>
        <p:grpSpPr>
          <a:xfrm flipH="1">
            <a:off x="7947500" y="4765023"/>
            <a:ext cx="302895" cy="613648"/>
            <a:chOff x="7355949" y="4509154"/>
            <a:chExt cx="350688" cy="613648"/>
          </a:xfrm>
        </p:grpSpPr>
        <p:sp>
          <p:nvSpPr>
            <p:cNvPr id="1483" name="四角形: 角を丸くする 1482">
              <a:extLst>
                <a:ext uri="{FF2B5EF4-FFF2-40B4-BE49-F238E27FC236}">
                  <a16:creationId xmlns:a16="http://schemas.microsoft.com/office/drawing/2014/main" id="{7395E624-7DB9-4B78-AC06-9FBB9B5FF8FF}"/>
                </a:ext>
              </a:extLst>
            </p:cNvPr>
            <p:cNvSpPr/>
            <p:nvPr/>
          </p:nvSpPr>
          <p:spPr>
            <a:xfrm>
              <a:off x="7369832" y="4737884"/>
              <a:ext cx="67506" cy="384918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84" name="楕円 1483">
              <a:extLst>
                <a:ext uri="{FF2B5EF4-FFF2-40B4-BE49-F238E27FC236}">
                  <a16:creationId xmlns:a16="http://schemas.microsoft.com/office/drawing/2014/main" id="{CB83154A-0DCA-408A-BDDC-92AF56E4AC6B}"/>
                </a:ext>
              </a:extLst>
            </p:cNvPr>
            <p:cNvSpPr/>
            <p:nvPr/>
          </p:nvSpPr>
          <p:spPr>
            <a:xfrm>
              <a:off x="7568713" y="4509154"/>
              <a:ext cx="137924" cy="14441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85" name="楕円 1484">
              <a:extLst>
                <a:ext uri="{FF2B5EF4-FFF2-40B4-BE49-F238E27FC236}">
                  <a16:creationId xmlns:a16="http://schemas.microsoft.com/office/drawing/2014/main" id="{E4A79BB3-9EA5-4DAB-BD8A-036503B4C34E}"/>
                </a:ext>
              </a:extLst>
            </p:cNvPr>
            <p:cNvSpPr/>
            <p:nvPr/>
          </p:nvSpPr>
          <p:spPr>
            <a:xfrm>
              <a:off x="7443932" y="4531913"/>
              <a:ext cx="137925" cy="16246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86" name="楕円 1485">
              <a:extLst>
                <a:ext uri="{FF2B5EF4-FFF2-40B4-BE49-F238E27FC236}">
                  <a16:creationId xmlns:a16="http://schemas.microsoft.com/office/drawing/2014/main" id="{84BDF52B-024E-436E-9218-7ED12F733730}"/>
                </a:ext>
              </a:extLst>
            </p:cNvPr>
            <p:cNvSpPr/>
            <p:nvPr/>
          </p:nvSpPr>
          <p:spPr>
            <a:xfrm>
              <a:off x="7355949" y="4617154"/>
              <a:ext cx="109594" cy="162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77" name="グループ化 1476">
            <a:extLst>
              <a:ext uri="{FF2B5EF4-FFF2-40B4-BE49-F238E27FC236}">
                <a16:creationId xmlns:a16="http://schemas.microsoft.com/office/drawing/2014/main" id="{3C9A41D3-D68C-40CF-AAD6-995CBAF0852C}"/>
              </a:ext>
            </a:extLst>
          </p:cNvPr>
          <p:cNvGrpSpPr/>
          <p:nvPr/>
        </p:nvGrpSpPr>
        <p:grpSpPr>
          <a:xfrm flipH="1">
            <a:off x="7841672" y="4883020"/>
            <a:ext cx="302895" cy="613648"/>
            <a:chOff x="7355949" y="4509154"/>
            <a:chExt cx="350688" cy="613648"/>
          </a:xfrm>
        </p:grpSpPr>
        <p:sp>
          <p:nvSpPr>
            <p:cNvPr id="1478" name="四角形: 角を丸くする 1477">
              <a:extLst>
                <a:ext uri="{FF2B5EF4-FFF2-40B4-BE49-F238E27FC236}">
                  <a16:creationId xmlns:a16="http://schemas.microsoft.com/office/drawing/2014/main" id="{1F3D7CD0-94F4-4DC1-913C-BDB5CE6487BE}"/>
                </a:ext>
              </a:extLst>
            </p:cNvPr>
            <p:cNvSpPr/>
            <p:nvPr/>
          </p:nvSpPr>
          <p:spPr>
            <a:xfrm>
              <a:off x="7369832" y="4737884"/>
              <a:ext cx="67506" cy="384918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79" name="楕円 1478">
              <a:extLst>
                <a:ext uri="{FF2B5EF4-FFF2-40B4-BE49-F238E27FC236}">
                  <a16:creationId xmlns:a16="http://schemas.microsoft.com/office/drawing/2014/main" id="{38FFAB93-DE47-4D4D-B086-45875086E99F}"/>
                </a:ext>
              </a:extLst>
            </p:cNvPr>
            <p:cNvSpPr/>
            <p:nvPr/>
          </p:nvSpPr>
          <p:spPr>
            <a:xfrm>
              <a:off x="7568713" y="4509154"/>
              <a:ext cx="137924" cy="14441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80" name="楕円 1479">
              <a:extLst>
                <a:ext uri="{FF2B5EF4-FFF2-40B4-BE49-F238E27FC236}">
                  <a16:creationId xmlns:a16="http://schemas.microsoft.com/office/drawing/2014/main" id="{DEBADBD5-AE33-4491-9A35-EB393DDB4175}"/>
                </a:ext>
              </a:extLst>
            </p:cNvPr>
            <p:cNvSpPr/>
            <p:nvPr/>
          </p:nvSpPr>
          <p:spPr>
            <a:xfrm>
              <a:off x="7443932" y="4531913"/>
              <a:ext cx="137925" cy="16246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81" name="楕円 1480">
              <a:extLst>
                <a:ext uri="{FF2B5EF4-FFF2-40B4-BE49-F238E27FC236}">
                  <a16:creationId xmlns:a16="http://schemas.microsoft.com/office/drawing/2014/main" id="{5B729447-D187-4865-A3E6-FAF948D63DF8}"/>
                </a:ext>
              </a:extLst>
            </p:cNvPr>
            <p:cNvSpPr/>
            <p:nvPr/>
          </p:nvSpPr>
          <p:spPr>
            <a:xfrm>
              <a:off x="7355949" y="4617154"/>
              <a:ext cx="109594" cy="162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24" name="グループ化 1423">
            <a:extLst>
              <a:ext uri="{FF2B5EF4-FFF2-40B4-BE49-F238E27FC236}">
                <a16:creationId xmlns:a16="http://schemas.microsoft.com/office/drawing/2014/main" id="{77807FEF-0B03-4611-9D0E-202C55E4FFF6}"/>
              </a:ext>
            </a:extLst>
          </p:cNvPr>
          <p:cNvGrpSpPr/>
          <p:nvPr/>
        </p:nvGrpSpPr>
        <p:grpSpPr>
          <a:xfrm>
            <a:off x="7568282" y="4711913"/>
            <a:ext cx="350688" cy="613648"/>
            <a:chOff x="7355949" y="4509154"/>
            <a:chExt cx="350688" cy="613648"/>
          </a:xfrm>
        </p:grpSpPr>
        <p:sp>
          <p:nvSpPr>
            <p:cNvPr id="1425" name="四角形: 角を丸くする 1424">
              <a:extLst>
                <a:ext uri="{FF2B5EF4-FFF2-40B4-BE49-F238E27FC236}">
                  <a16:creationId xmlns:a16="http://schemas.microsoft.com/office/drawing/2014/main" id="{4BBBAA67-2092-441B-BEFA-64883926DC33}"/>
                </a:ext>
              </a:extLst>
            </p:cNvPr>
            <p:cNvSpPr/>
            <p:nvPr/>
          </p:nvSpPr>
          <p:spPr>
            <a:xfrm>
              <a:off x="7369832" y="4737884"/>
              <a:ext cx="67506" cy="384918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6" name="楕円 1425">
              <a:extLst>
                <a:ext uri="{FF2B5EF4-FFF2-40B4-BE49-F238E27FC236}">
                  <a16:creationId xmlns:a16="http://schemas.microsoft.com/office/drawing/2014/main" id="{8325A359-622B-49F2-832E-2C81B0DB6348}"/>
                </a:ext>
              </a:extLst>
            </p:cNvPr>
            <p:cNvSpPr/>
            <p:nvPr/>
          </p:nvSpPr>
          <p:spPr>
            <a:xfrm>
              <a:off x="7568713" y="4509154"/>
              <a:ext cx="137924" cy="14441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7" name="楕円 1426">
              <a:extLst>
                <a:ext uri="{FF2B5EF4-FFF2-40B4-BE49-F238E27FC236}">
                  <a16:creationId xmlns:a16="http://schemas.microsoft.com/office/drawing/2014/main" id="{2B9C9A01-3F42-48AC-8027-16F9CBAF8277}"/>
                </a:ext>
              </a:extLst>
            </p:cNvPr>
            <p:cNvSpPr/>
            <p:nvPr/>
          </p:nvSpPr>
          <p:spPr>
            <a:xfrm>
              <a:off x="7443932" y="4531913"/>
              <a:ext cx="137925" cy="16246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8" name="楕円 1427">
              <a:extLst>
                <a:ext uri="{FF2B5EF4-FFF2-40B4-BE49-F238E27FC236}">
                  <a16:creationId xmlns:a16="http://schemas.microsoft.com/office/drawing/2014/main" id="{61A818FD-7EAF-4BA5-9ECD-EB2B01EF710D}"/>
                </a:ext>
              </a:extLst>
            </p:cNvPr>
            <p:cNvSpPr/>
            <p:nvPr/>
          </p:nvSpPr>
          <p:spPr>
            <a:xfrm>
              <a:off x="7355949" y="4617154"/>
              <a:ext cx="109594" cy="162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19" name="グループ化 1418">
            <a:extLst>
              <a:ext uri="{FF2B5EF4-FFF2-40B4-BE49-F238E27FC236}">
                <a16:creationId xmlns:a16="http://schemas.microsoft.com/office/drawing/2014/main" id="{F6B0B685-EF1F-4E31-9339-D871381B939E}"/>
              </a:ext>
            </a:extLst>
          </p:cNvPr>
          <p:cNvGrpSpPr/>
          <p:nvPr/>
        </p:nvGrpSpPr>
        <p:grpSpPr>
          <a:xfrm>
            <a:off x="7430122" y="4823600"/>
            <a:ext cx="350688" cy="613648"/>
            <a:chOff x="7355949" y="4509154"/>
            <a:chExt cx="350688" cy="613648"/>
          </a:xfrm>
        </p:grpSpPr>
        <p:sp>
          <p:nvSpPr>
            <p:cNvPr id="1420" name="四角形: 角を丸くする 1419">
              <a:extLst>
                <a:ext uri="{FF2B5EF4-FFF2-40B4-BE49-F238E27FC236}">
                  <a16:creationId xmlns:a16="http://schemas.microsoft.com/office/drawing/2014/main" id="{4C05B448-0B02-4DF2-A701-EC7359529262}"/>
                </a:ext>
              </a:extLst>
            </p:cNvPr>
            <p:cNvSpPr/>
            <p:nvPr/>
          </p:nvSpPr>
          <p:spPr>
            <a:xfrm>
              <a:off x="7369832" y="4737884"/>
              <a:ext cx="67506" cy="384918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1" name="楕円 1420">
              <a:extLst>
                <a:ext uri="{FF2B5EF4-FFF2-40B4-BE49-F238E27FC236}">
                  <a16:creationId xmlns:a16="http://schemas.microsoft.com/office/drawing/2014/main" id="{5B7555A6-4421-4D09-AAED-A75AA06A6489}"/>
                </a:ext>
              </a:extLst>
            </p:cNvPr>
            <p:cNvSpPr/>
            <p:nvPr/>
          </p:nvSpPr>
          <p:spPr>
            <a:xfrm>
              <a:off x="7568713" y="4509154"/>
              <a:ext cx="137924" cy="14441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2" name="楕円 1421">
              <a:extLst>
                <a:ext uri="{FF2B5EF4-FFF2-40B4-BE49-F238E27FC236}">
                  <a16:creationId xmlns:a16="http://schemas.microsoft.com/office/drawing/2014/main" id="{CF02E75B-C09A-479A-AC07-7925A6DAD96B}"/>
                </a:ext>
              </a:extLst>
            </p:cNvPr>
            <p:cNvSpPr/>
            <p:nvPr/>
          </p:nvSpPr>
          <p:spPr>
            <a:xfrm>
              <a:off x="7443932" y="4531913"/>
              <a:ext cx="137925" cy="16246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3" name="楕円 1422">
              <a:extLst>
                <a:ext uri="{FF2B5EF4-FFF2-40B4-BE49-F238E27FC236}">
                  <a16:creationId xmlns:a16="http://schemas.microsoft.com/office/drawing/2014/main" id="{C44C8A72-F5F5-42EA-8351-58968C557A7C}"/>
                </a:ext>
              </a:extLst>
            </p:cNvPr>
            <p:cNvSpPr/>
            <p:nvPr/>
          </p:nvSpPr>
          <p:spPr>
            <a:xfrm>
              <a:off x="7355949" y="4617154"/>
              <a:ext cx="109594" cy="162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56648488-9C6F-40D6-A758-0B33204CDA6A}"/>
              </a:ext>
            </a:extLst>
          </p:cNvPr>
          <p:cNvSpPr/>
          <p:nvPr/>
        </p:nvSpPr>
        <p:spPr>
          <a:xfrm>
            <a:off x="3064358" y="3608678"/>
            <a:ext cx="1939177" cy="85921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F510CB8A-6386-452E-AA10-E5B1D748327C}"/>
              </a:ext>
            </a:extLst>
          </p:cNvPr>
          <p:cNvSpPr/>
          <p:nvPr/>
        </p:nvSpPr>
        <p:spPr>
          <a:xfrm>
            <a:off x="644670" y="3608678"/>
            <a:ext cx="1939177" cy="8592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48315555-96A3-401D-8E13-1D78B9341BD8}"/>
              </a:ext>
            </a:extLst>
          </p:cNvPr>
          <p:cNvSpPr/>
          <p:nvPr/>
        </p:nvSpPr>
        <p:spPr>
          <a:xfrm>
            <a:off x="3015926" y="5026007"/>
            <a:ext cx="1939177" cy="8096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D563F14D-5DA4-4EAB-B547-F706656CB70B}"/>
              </a:ext>
            </a:extLst>
          </p:cNvPr>
          <p:cNvSpPr/>
          <p:nvPr/>
        </p:nvSpPr>
        <p:spPr>
          <a:xfrm>
            <a:off x="638773" y="5001228"/>
            <a:ext cx="1939177" cy="8592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A8D5C1F-936C-47E9-B3B3-AE96A5840703}"/>
              </a:ext>
            </a:extLst>
          </p:cNvPr>
          <p:cNvSpPr txBox="1"/>
          <p:nvPr/>
        </p:nvSpPr>
        <p:spPr>
          <a:xfrm>
            <a:off x="1040926" y="5039726"/>
            <a:ext cx="1189043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en-US" altLang="ja-JP" b="1" dirty="0"/>
              <a:t>Sensitizers</a:t>
            </a:r>
          </a:p>
          <a:p>
            <a:pPr>
              <a:lnSpc>
                <a:spcPts val="1500"/>
              </a:lnSpc>
            </a:pPr>
            <a:r>
              <a:rPr kumimoji="1" lang="en-US" altLang="ja-JP" b="1" dirty="0"/>
              <a:t>BH3 only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81AA393-5F52-48E5-902B-143829174CED}"/>
              </a:ext>
            </a:extLst>
          </p:cNvPr>
          <p:cNvSpPr txBox="1"/>
          <p:nvPr/>
        </p:nvSpPr>
        <p:spPr>
          <a:xfrm>
            <a:off x="3465117" y="5035612"/>
            <a:ext cx="1145506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en-US" altLang="ja-JP" b="1" dirty="0"/>
              <a:t>Activators</a:t>
            </a:r>
          </a:p>
          <a:p>
            <a:pPr>
              <a:lnSpc>
                <a:spcPts val="1500"/>
              </a:lnSpc>
            </a:pPr>
            <a:r>
              <a:rPr kumimoji="1" lang="en-US" altLang="ja-JP" b="1" dirty="0"/>
              <a:t>BH3 only</a:t>
            </a:r>
            <a:endParaRPr kumimoji="1" lang="ja-JP" altLang="en-US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F1DF01-71E4-4AEB-A771-5361059F6566}"/>
              </a:ext>
            </a:extLst>
          </p:cNvPr>
          <p:cNvSpPr txBox="1"/>
          <p:nvPr/>
        </p:nvSpPr>
        <p:spPr>
          <a:xfrm>
            <a:off x="859953" y="3684534"/>
            <a:ext cx="1569212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en-US" altLang="ja-JP" b="1" dirty="0"/>
              <a:t>Anti-apoptotic</a:t>
            </a:r>
          </a:p>
          <a:p>
            <a:pPr>
              <a:lnSpc>
                <a:spcPts val="1500"/>
              </a:lnSpc>
            </a:pPr>
            <a:r>
              <a:rPr kumimoji="1" lang="en-US" altLang="ja-JP" b="1" dirty="0"/>
              <a:t>proteins</a:t>
            </a:r>
            <a:endParaRPr kumimoji="1" lang="ja-JP" altLang="en-US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C00003F-CEE3-48E7-B9E9-812203724000}"/>
              </a:ext>
            </a:extLst>
          </p:cNvPr>
          <p:cNvSpPr txBox="1"/>
          <p:nvPr/>
        </p:nvSpPr>
        <p:spPr>
          <a:xfrm rot="17965072">
            <a:off x="6117679" y="3938868"/>
            <a:ext cx="554126" cy="1849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en-US" altLang="ja-JP" sz="1200" b="1" dirty="0"/>
              <a:t>Effectors</a:t>
            </a:r>
            <a:endParaRPr kumimoji="1" lang="ja-JP" altLang="en-US" sz="12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4D565A-53F8-4E6C-AE60-D71754904BAF}"/>
              </a:ext>
            </a:extLst>
          </p:cNvPr>
          <p:cNvSpPr txBox="1"/>
          <p:nvPr/>
        </p:nvSpPr>
        <p:spPr>
          <a:xfrm>
            <a:off x="812042" y="5430833"/>
            <a:ext cx="173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BAD, NOXA, HRK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D763786-EF50-4190-B35F-05F9767C863D}"/>
              </a:ext>
            </a:extLst>
          </p:cNvPr>
          <p:cNvSpPr txBox="1"/>
          <p:nvPr/>
        </p:nvSpPr>
        <p:spPr>
          <a:xfrm>
            <a:off x="3165358" y="5466326"/>
            <a:ext cx="170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BIM, BID, PUMA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489E40-2F22-4AF1-9296-34E6A24F83B2}"/>
              </a:ext>
            </a:extLst>
          </p:cNvPr>
          <p:cNvSpPr txBox="1"/>
          <p:nvPr/>
        </p:nvSpPr>
        <p:spPr>
          <a:xfrm>
            <a:off x="3588089" y="3892637"/>
            <a:ext cx="1047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BAX, BAK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F8A85A1-1CA5-43DE-B80D-EC9690872C5E}"/>
              </a:ext>
            </a:extLst>
          </p:cNvPr>
          <p:cNvSpPr txBox="1"/>
          <p:nvPr/>
        </p:nvSpPr>
        <p:spPr>
          <a:xfrm>
            <a:off x="590555" y="4082970"/>
            <a:ext cx="211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BCL-2, BCL-XL, Mcl-1</a:t>
            </a:r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4ADAA56-345E-4650-BA09-5A961CAF7800}"/>
              </a:ext>
            </a:extLst>
          </p:cNvPr>
          <p:cNvSpPr/>
          <p:nvPr/>
        </p:nvSpPr>
        <p:spPr>
          <a:xfrm>
            <a:off x="851764" y="1258742"/>
            <a:ext cx="3182183" cy="20917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37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99115">
                <a:schemeClr val="bg2">
                  <a:lumMod val="75000"/>
                </a:schemeClr>
              </a:gs>
              <a:gs pos="61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3FE72B0-2421-47B0-8955-2B688157896A}"/>
              </a:ext>
            </a:extLst>
          </p:cNvPr>
          <p:cNvSpPr/>
          <p:nvPr/>
        </p:nvSpPr>
        <p:spPr>
          <a:xfrm>
            <a:off x="1030281" y="1267068"/>
            <a:ext cx="428279" cy="192214"/>
          </a:xfrm>
          <a:prstGeom prst="rect">
            <a:avLst/>
          </a:prstGeom>
          <a:gradFill flip="none" rotWithShape="1">
            <a:gsLst>
              <a:gs pos="64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75000"/>
                </a:schemeClr>
              </a:gs>
              <a:gs pos="4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4EB3529-A8D3-450F-8C1E-6FF8835F9E53}"/>
              </a:ext>
            </a:extLst>
          </p:cNvPr>
          <p:cNvSpPr/>
          <p:nvPr/>
        </p:nvSpPr>
        <p:spPr>
          <a:xfrm>
            <a:off x="3396841" y="1259418"/>
            <a:ext cx="428279" cy="199865"/>
          </a:xfrm>
          <a:prstGeom prst="rect">
            <a:avLst/>
          </a:prstGeom>
          <a:gradFill flip="none" rotWithShape="1">
            <a:gsLst>
              <a:gs pos="57000">
                <a:schemeClr val="accent5">
                  <a:lumMod val="40000"/>
                  <a:lumOff val="60000"/>
                </a:schemeClr>
              </a:gs>
              <a:gs pos="0">
                <a:srgbClr val="00B0F0"/>
              </a:gs>
              <a:gs pos="45000">
                <a:schemeClr val="accent5">
                  <a:lumMod val="40000"/>
                  <a:lumOff val="60000"/>
                </a:scheme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01B7338-09F6-4BE5-997F-CDE465AA2C03}"/>
              </a:ext>
            </a:extLst>
          </p:cNvPr>
          <p:cNvSpPr/>
          <p:nvPr/>
        </p:nvSpPr>
        <p:spPr>
          <a:xfrm>
            <a:off x="1551678" y="1272458"/>
            <a:ext cx="428279" cy="192214"/>
          </a:xfrm>
          <a:prstGeom prst="rect">
            <a:avLst/>
          </a:prstGeom>
          <a:gradFill flip="none" rotWithShape="1">
            <a:gsLst>
              <a:gs pos="64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75000"/>
                </a:schemeClr>
              </a:gs>
              <a:gs pos="4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1C8D0A8-51F1-44C8-9386-E25C257F0591}"/>
              </a:ext>
            </a:extLst>
          </p:cNvPr>
          <p:cNvSpPr/>
          <p:nvPr/>
        </p:nvSpPr>
        <p:spPr>
          <a:xfrm>
            <a:off x="2064936" y="1269133"/>
            <a:ext cx="428279" cy="192214"/>
          </a:xfrm>
          <a:prstGeom prst="rect">
            <a:avLst/>
          </a:prstGeom>
          <a:gradFill flip="none" rotWithShape="1">
            <a:gsLst>
              <a:gs pos="64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75000"/>
                </a:schemeClr>
              </a:gs>
              <a:gs pos="4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13CC142-C2EC-4556-ADF1-C429F7FC523F}"/>
              </a:ext>
            </a:extLst>
          </p:cNvPr>
          <p:cNvSpPr/>
          <p:nvPr/>
        </p:nvSpPr>
        <p:spPr>
          <a:xfrm>
            <a:off x="2621162" y="1255474"/>
            <a:ext cx="428279" cy="212439"/>
          </a:xfrm>
          <a:prstGeom prst="rect">
            <a:avLst/>
          </a:prstGeom>
          <a:gradFill flip="none" rotWithShape="1">
            <a:gsLst>
              <a:gs pos="64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75000"/>
                </a:schemeClr>
              </a:gs>
              <a:gs pos="4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CFFC0AB-C331-41BA-8FF6-BBC64F0FE093}"/>
              </a:ext>
            </a:extLst>
          </p:cNvPr>
          <p:cNvSpPr/>
          <p:nvPr/>
        </p:nvSpPr>
        <p:spPr>
          <a:xfrm>
            <a:off x="851764" y="1784302"/>
            <a:ext cx="2545077" cy="209170"/>
          </a:xfrm>
          <a:prstGeom prst="rect">
            <a:avLst/>
          </a:prstGeom>
          <a:gradFill>
            <a:gsLst>
              <a:gs pos="64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  <a:gs pos="40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4DC9AE4-A64D-4A59-B69D-45B3162D058C}"/>
              </a:ext>
            </a:extLst>
          </p:cNvPr>
          <p:cNvSpPr/>
          <p:nvPr/>
        </p:nvSpPr>
        <p:spPr>
          <a:xfrm>
            <a:off x="2630977" y="1791316"/>
            <a:ext cx="428279" cy="205291"/>
          </a:xfrm>
          <a:prstGeom prst="rect">
            <a:avLst/>
          </a:prstGeom>
          <a:gradFill flip="none" rotWithShape="1">
            <a:gsLst>
              <a:gs pos="57000">
                <a:schemeClr val="accent2">
                  <a:lumMod val="20000"/>
                  <a:lumOff val="80000"/>
                </a:schemeClr>
              </a:gs>
              <a:gs pos="0">
                <a:schemeClr val="accent4">
                  <a:lumMod val="50000"/>
                </a:schemeClr>
              </a:gs>
              <a:gs pos="45000">
                <a:schemeClr val="accent2">
                  <a:lumMod val="20000"/>
                  <a:lumOff val="8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ECCDB100-6408-4CE2-B076-82EF96B85053}"/>
              </a:ext>
            </a:extLst>
          </p:cNvPr>
          <p:cNvSpPr/>
          <p:nvPr/>
        </p:nvSpPr>
        <p:spPr>
          <a:xfrm>
            <a:off x="1551678" y="1787626"/>
            <a:ext cx="428279" cy="205845"/>
          </a:xfrm>
          <a:prstGeom prst="rect">
            <a:avLst/>
          </a:prstGeom>
          <a:gradFill flip="none" rotWithShape="1">
            <a:gsLst>
              <a:gs pos="64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50000"/>
                </a:schemeClr>
              </a:gs>
              <a:gs pos="4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165C40C5-2E65-4E8E-AEEF-DF5D3E7C1165}"/>
              </a:ext>
            </a:extLst>
          </p:cNvPr>
          <p:cNvSpPr/>
          <p:nvPr/>
        </p:nvSpPr>
        <p:spPr>
          <a:xfrm>
            <a:off x="851764" y="2369289"/>
            <a:ext cx="3182183" cy="20917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7000">
                <a:schemeClr val="accent2">
                  <a:lumMod val="20000"/>
                  <a:lumOff val="80000"/>
                </a:schemeClr>
              </a:gs>
              <a:gs pos="99115">
                <a:schemeClr val="accent2">
                  <a:lumMod val="60000"/>
                  <a:lumOff val="40000"/>
                </a:schemeClr>
              </a:gs>
              <a:gs pos="61000">
                <a:schemeClr val="accent2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3F116452-E069-4174-8AEE-5E565652DFE4}"/>
              </a:ext>
            </a:extLst>
          </p:cNvPr>
          <p:cNvSpPr/>
          <p:nvPr/>
        </p:nvSpPr>
        <p:spPr>
          <a:xfrm>
            <a:off x="1551677" y="2381484"/>
            <a:ext cx="428279" cy="192474"/>
          </a:xfrm>
          <a:prstGeom prst="rect">
            <a:avLst/>
          </a:prstGeom>
          <a:gradFill flip="none" rotWithShape="1">
            <a:gsLst>
              <a:gs pos="57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50000"/>
                </a:schemeClr>
              </a:gs>
              <a:gs pos="45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3678183A-35DE-441E-BDF7-8F3BDCFEC702}"/>
              </a:ext>
            </a:extLst>
          </p:cNvPr>
          <p:cNvSpPr/>
          <p:nvPr/>
        </p:nvSpPr>
        <p:spPr>
          <a:xfrm>
            <a:off x="2086200" y="2369288"/>
            <a:ext cx="428279" cy="208387"/>
          </a:xfrm>
          <a:prstGeom prst="rect">
            <a:avLst/>
          </a:prstGeom>
          <a:gradFill flip="none" rotWithShape="1">
            <a:gsLst>
              <a:gs pos="57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50000"/>
                </a:schemeClr>
              </a:gs>
              <a:gs pos="45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CC2F48BC-7AB6-4980-B9B2-168E4BFB62E3}"/>
              </a:ext>
            </a:extLst>
          </p:cNvPr>
          <p:cNvSpPr/>
          <p:nvPr/>
        </p:nvSpPr>
        <p:spPr>
          <a:xfrm>
            <a:off x="2621162" y="2368474"/>
            <a:ext cx="428279" cy="212876"/>
          </a:xfrm>
          <a:prstGeom prst="rect">
            <a:avLst/>
          </a:prstGeom>
          <a:gradFill flip="none" rotWithShape="1">
            <a:gsLst>
              <a:gs pos="57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50000"/>
                </a:schemeClr>
              </a:gs>
              <a:gs pos="45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01A0B2E9-2824-4FA2-B563-62C88557CC20}"/>
              </a:ext>
            </a:extLst>
          </p:cNvPr>
          <p:cNvSpPr/>
          <p:nvPr/>
        </p:nvSpPr>
        <p:spPr>
          <a:xfrm>
            <a:off x="3414842" y="2374093"/>
            <a:ext cx="428279" cy="199865"/>
          </a:xfrm>
          <a:prstGeom prst="rect">
            <a:avLst/>
          </a:prstGeom>
          <a:gradFill flip="none" rotWithShape="1">
            <a:gsLst>
              <a:gs pos="57000">
                <a:schemeClr val="accent5">
                  <a:lumMod val="40000"/>
                  <a:lumOff val="60000"/>
                </a:schemeClr>
              </a:gs>
              <a:gs pos="0">
                <a:schemeClr val="accent2">
                  <a:lumMod val="50000"/>
                </a:schemeClr>
              </a:gs>
              <a:gs pos="4500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FE94495-EA6D-4496-BB8A-B0BA78FDC93A}"/>
              </a:ext>
            </a:extLst>
          </p:cNvPr>
          <p:cNvSpPr txBox="1"/>
          <p:nvPr/>
        </p:nvSpPr>
        <p:spPr>
          <a:xfrm>
            <a:off x="1070486" y="1252468"/>
            <a:ext cx="30617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b="1" dirty="0"/>
              <a:t>BH4</a:t>
            </a:r>
            <a:endParaRPr kumimoji="1" lang="ja-JP" altLang="en-US" sz="1400" b="1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6BF46BB-F8B3-44DC-99C9-0FE959C13472}"/>
              </a:ext>
            </a:extLst>
          </p:cNvPr>
          <p:cNvSpPr txBox="1"/>
          <p:nvPr/>
        </p:nvSpPr>
        <p:spPr>
          <a:xfrm>
            <a:off x="1612729" y="1261918"/>
            <a:ext cx="30617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b="1" dirty="0"/>
              <a:t>BH3</a:t>
            </a:r>
            <a:endParaRPr kumimoji="1" lang="ja-JP" altLang="en-US" sz="1400" b="1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262161A-0868-4249-9CDE-ECEFAA18FAB8}"/>
              </a:ext>
            </a:extLst>
          </p:cNvPr>
          <p:cNvSpPr txBox="1"/>
          <p:nvPr/>
        </p:nvSpPr>
        <p:spPr>
          <a:xfrm>
            <a:off x="2141288" y="1259418"/>
            <a:ext cx="30617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b="1" dirty="0"/>
              <a:t>BH1</a:t>
            </a:r>
            <a:endParaRPr kumimoji="1" lang="ja-JP" altLang="en-US" sz="1400" b="1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66E3C60-95F8-4673-BF7F-D1581B5E209C}"/>
              </a:ext>
            </a:extLst>
          </p:cNvPr>
          <p:cNvSpPr txBox="1"/>
          <p:nvPr/>
        </p:nvSpPr>
        <p:spPr>
          <a:xfrm>
            <a:off x="2690189" y="1258073"/>
            <a:ext cx="30617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b="1" dirty="0"/>
              <a:t>BH2</a:t>
            </a:r>
            <a:endParaRPr kumimoji="1" lang="ja-JP" altLang="en-US" sz="1400" b="1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8C6B182-8E1A-4C96-A629-B7ABC7591CC3}"/>
              </a:ext>
            </a:extLst>
          </p:cNvPr>
          <p:cNvSpPr txBox="1"/>
          <p:nvPr/>
        </p:nvSpPr>
        <p:spPr>
          <a:xfrm>
            <a:off x="3501269" y="1243840"/>
            <a:ext cx="24526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b="1" dirty="0"/>
              <a:t>TM</a:t>
            </a:r>
            <a:endParaRPr kumimoji="1" lang="ja-JP" altLang="en-US" sz="14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E685FB8-9B1D-4DC8-9777-8428BA5024C3}"/>
              </a:ext>
            </a:extLst>
          </p:cNvPr>
          <p:cNvSpPr txBox="1"/>
          <p:nvPr/>
        </p:nvSpPr>
        <p:spPr>
          <a:xfrm>
            <a:off x="2733377" y="1796068"/>
            <a:ext cx="24526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b="1" dirty="0"/>
              <a:t>TM</a:t>
            </a:r>
            <a:endParaRPr kumimoji="1" lang="ja-JP" altLang="en-US" sz="14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B8B3F31-8AC7-477F-82F4-BC93F4E449C7}"/>
              </a:ext>
            </a:extLst>
          </p:cNvPr>
          <p:cNvSpPr txBox="1"/>
          <p:nvPr/>
        </p:nvSpPr>
        <p:spPr>
          <a:xfrm>
            <a:off x="3501269" y="2379049"/>
            <a:ext cx="24526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b="1" dirty="0"/>
              <a:t>TM</a:t>
            </a:r>
            <a:endParaRPr kumimoji="1" lang="ja-JP" altLang="en-US" sz="14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F87EDB3-1201-4724-8BB2-406FC695DB52}"/>
              </a:ext>
            </a:extLst>
          </p:cNvPr>
          <p:cNvSpPr txBox="1"/>
          <p:nvPr/>
        </p:nvSpPr>
        <p:spPr>
          <a:xfrm>
            <a:off x="1617027" y="1774789"/>
            <a:ext cx="30617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b="1" dirty="0"/>
              <a:t>BH3</a:t>
            </a:r>
            <a:endParaRPr kumimoji="1" lang="ja-JP" altLang="en-US" sz="1400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5FC8614-0175-4C81-A221-A34059032F34}"/>
              </a:ext>
            </a:extLst>
          </p:cNvPr>
          <p:cNvSpPr txBox="1"/>
          <p:nvPr/>
        </p:nvSpPr>
        <p:spPr>
          <a:xfrm>
            <a:off x="1630829" y="2364461"/>
            <a:ext cx="30617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b="1" dirty="0"/>
              <a:t>BH3</a:t>
            </a:r>
            <a:endParaRPr kumimoji="1" lang="ja-JP" altLang="en-US" sz="14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B504363-76B4-426E-8AF6-29B5DBF0114B}"/>
              </a:ext>
            </a:extLst>
          </p:cNvPr>
          <p:cNvSpPr txBox="1"/>
          <p:nvPr/>
        </p:nvSpPr>
        <p:spPr>
          <a:xfrm>
            <a:off x="2175313" y="2369151"/>
            <a:ext cx="30617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b="1" dirty="0"/>
              <a:t>BH1</a:t>
            </a:r>
            <a:endParaRPr kumimoji="1" lang="ja-JP" altLang="en-US" sz="1400" b="1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85B50D4-D808-408D-9B47-70ADCAC7344C}"/>
              </a:ext>
            </a:extLst>
          </p:cNvPr>
          <p:cNvSpPr txBox="1"/>
          <p:nvPr/>
        </p:nvSpPr>
        <p:spPr>
          <a:xfrm>
            <a:off x="2702664" y="2368474"/>
            <a:ext cx="30617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b="1" dirty="0"/>
              <a:t>BH2</a:t>
            </a:r>
            <a:endParaRPr kumimoji="1" lang="ja-JP" altLang="en-US" sz="14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74AC90A-D171-4E16-BD2F-9A7DC6F10B8E}"/>
              </a:ext>
            </a:extLst>
          </p:cNvPr>
          <p:cNvSpPr txBox="1"/>
          <p:nvPr/>
        </p:nvSpPr>
        <p:spPr>
          <a:xfrm>
            <a:off x="4133884" y="1258017"/>
            <a:ext cx="173880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b="1" dirty="0"/>
              <a:t>Anti-apoptotic proteins</a:t>
            </a:r>
            <a:endParaRPr kumimoji="1" lang="ja-JP" altLang="en-US" sz="1400" b="1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91F25C6-A643-4216-9EBE-CAD86253E1C9}"/>
              </a:ext>
            </a:extLst>
          </p:cNvPr>
          <p:cNvSpPr txBox="1"/>
          <p:nvPr/>
        </p:nvSpPr>
        <p:spPr>
          <a:xfrm>
            <a:off x="6158556" y="1252468"/>
            <a:ext cx="15499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dirty="0"/>
              <a:t>BCL-2, BCL-XL, MCL-1</a:t>
            </a:r>
            <a:endParaRPr kumimoji="1" lang="ja-JP" altLang="en-US" sz="1400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100D922-CE72-4D54-80ED-E8A4071DD68B}"/>
              </a:ext>
            </a:extLst>
          </p:cNvPr>
          <p:cNvSpPr txBox="1"/>
          <p:nvPr/>
        </p:nvSpPr>
        <p:spPr>
          <a:xfrm>
            <a:off x="3623899" y="1784302"/>
            <a:ext cx="239071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b="1" dirty="0"/>
              <a:t>Pro-apoptotic BH3 only proteins</a:t>
            </a:r>
            <a:endParaRPr kumimoji="1" lang="ja-JP" altLang="en-US" sz="1400" b="1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666B8EE5-F4D1-4116-A5D6-EED4385375B0}"/>
              </a:ext>
            </a:extLst>
          </p:cNvPr>
          <p:cNvSpPr txBox="1"/>
          <p:nvPr/>
        </p:nvSpPr>
        <p:spPr>
          <a:xfrm>
            <a:off x="7176434" y="1748814"/>
            <a:ext cx="120584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dirty="0"/>
              <a:t>BAD, NOXA, HRK</a:t>
            </a:r>
            <a:endParaRPr kumimoji="1" lang="ja-JP" altLang="en-US" sz="140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895B57B7-1083-450A-A237-4B9FCA0591DB}"/>
              </a:ext>
            </a:extLst>
          </p:cNvPr>
          <p:cNvSpPr txBox="1"/>
          <p:nvPr/>
        </p:nvSpPr>
        <p:spPr>
          <a:xfrm>
            <a:off x="7186118" y="1964258"/>
            <a:ext cx="118141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dirty="0"/>
              <a:t>BIM, BID, PUMA</a:t>
            </a:r>
            <a:endParaRPr kumimoji="1" lang="ja-JP" altLang="en-US" sz="1400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94E10E6A-3122-4001-9B45-EFA4242A2984}"/>
              </a:ext>
            </a:extLst>
          </p:cNvPr>
          <p:cNvSpPr txBox="1"/>
          <p:nvPr/>
        </p:nvSpPr>
        <p:spPr>
          <a:xfrm>
            <a:off x="6296364" y="1767701"/>
            <a:ext cx="78797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b="1" dirty="0"/>
              <a:t>Sensitizers</a:t>
            </a:r>
            <a:endParaRPr kumimoji="1" lang="ja-JP" altLang="en-US" sz="14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092F17A-28DC-4CD8-ADD8-7DF6875579B4}"/>
              </a:ext>
            </a:extLst>
          </p:cNvPr>
          <p:cNvSpPr txBox="1"/>
          <p:nvPr/>
        </p:nvSpPr>
        <p:spPr>
          <a:xfrm>
            <a:off x="6296363" y="1964258"/>
            <a:ext cx="75161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b="1" dirty="0"/>
              <a:t>Activators</a:t>
            </a:r>
            <a:endParaRPr kumimoji="1" lang="ja-JP" altLang="en-US" sz="1400" b="1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8BAE2DE-33B0-4971-9E86-4474B2F7E71E}"/>
              </a:ext>
            </a:extLst>
          </p:cNvPr>
          <p:cNvSpPr txBox="1"/>
          <p:nvPr/>
        </p:nvSpPr>
        <p:spPr>
          <a:xfrm>
            <a:off x="4216197" y="2381914"/>
            <a:ext cx="221624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b="1" dirty="0"/>
              <a:t>Pro-apoptotic </a:t>
            </a:r>
            <a:r>
              <a:rPr kumimoji="1" lang="en-US" altLang="ja-JP" sz="1400" b="1" dirty="0" err="1"/>
              <a:t>effctor</a:t>
            </a:r>
            <a:r>
              <a:rPr kumimoji="1" lang="en-US" altLang="ja-JP" sz="1400" b="1" dirty="0"/>
              <a:t> proteins</a:t>
            </a:r>
            <a:endParaRPr kumimoji="1" lang="ja-JP" altLang="en-US" sz="1400" b="1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35406B30-C22E-4FA7-84DB-CA40AE02DC30}"/>
              </a:ext>
            </a:extLst>
          </p:cNvPr>
          <p:cNvSpPr txBox="1"/>
          <p:nvPr/>
        </p:nvSpPr>
        <p:spPr>
          <a:xfrm>
            <a:off x="6614695" y="2379049"/>
            <a:ext cx="67140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dirty="0"/>
              <a:t>BAX, BAK</a:t>
            </a:r>
            <a:endParaRPr kumimoji="1" lang="ja-JP" altLang="en-US" sz="1400" dirty="0"/>
          </a:p>
        </p:txBody>
      </p: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5A4FB77F-7DEA-43C0-A70F-25F8E69583E6}"/>
              </a:ext>
            </a:extLst>
          </p:cNvPr>
          <p:cNvCxnSpPr/>
          <p:nvPr/>
        </p:nvCxnSpPr>
        <p:spPr>
          <a:xfrm flipV="1">
            <a:off x="4033947" y="4554425"/>
            <a:ext cx="0" cy="3969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AF9F5111-48E8-4F66-B6B2-06560965E2D3}"/>
              </a:ext>
            </a:extLst>
          </p:cNvPr>
          <p:cNvGrpSpPr/>
          <p:nvPr/>
        </p:nvGrpSpPr>
        <p:grpSpPr>
          <a:xfrm>
            <a:off x="1551677" y="4572230"/>
            <a:ext cx="185682" cy="340242"/>
            <a:chOff x="4180757" y="4437321"/>
            <a:chExt cx="185682" cy="340242"/>
          </a:xfrm>
        </p:grpSpPr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C61E55A2-635D-428F-87BD-5F9491ECEB9E}"/>
                </a:ext>
              </a:extLst>
            </p:cNvPr>
            <p:cNvCxnSpPr>
              <a:cxnSpLocks/>
            </p:cNvCxnSpPr>
            <p:nvPr/>
          </p:nvCxnSpPr>
          <p:spPr>
            <a:xfrm>
              <a:off x="4274288" y="4437321"/>
              <a:ext cx="0" cy="3402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74ECC1EE-DBFD-4C6E-923D-B28629A5D0F9}"/>
                </a:ext>
              </a:extLst>
            </p:cNvPr>
            <p:cNvCxnSpPr/>
            <p:nvPr/>
          </p:nvCxnSpPr>
          <p:spPr>
            <a:xfrm>
              <a:off x="4180757" y="4437321"/>
              <a:ext cx="1856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A6B46D7F-E3DA-408C-9A5C-0386FE3A283F}"/>
              </a:ext>
            </a:extLst>
          </p:cNvPr>
          <p:cNvGrpSpPr/>
          <p:nvPr/>
        </p:nvGrpSpPr>
        <p:grpSpPr>
          <a:xfrm rot="8142097">
            <a:off x="2724508" y="4417403"/>
            <a:ext cx="185682" cy="580714"/>
            <a:chOff x="4180757" y="4437321"/>
            <a:chExt cx="185682" cy="340242"/>
          </a:xfrm>
        </p:grpSpPr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BBCCC1C8-53A3-4934-AD17-2B6EB2BF94D6}"/>
                </a:ext>
              </a:extLst>
            </p:cNvPr>
            <p:cNvCxnSpPr>
              <a:cxnSpLocks/>
            </p:cNvCxnSpPr>
            <p:nvPr/>
          </p:nvCxnSpPr>
          <p:spPr>
            <a:xfrm>
              <a:off x="4274288" y="4437321"/>
              <a:ext cx="0" cy="3402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F3C033A0-DB5B-49C0-AE3A-46FC8FB3EBE2}"/>
                </a:ext>
              </a:extLst>
            </p:cNvPr>
            <p:cNvCxnSpPr/>
            <p:nvPr/>
          </p:nvCxnSpPr>
          <p:spPr>
            <a:xfrm>
              <a:off x="4180757" y="4437321"/>
              <a:ext cx="1856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EE4AF7A9-D3CC-4FEA-990D-7742EC279612}"/>
              </a:ext>
            </a:extLst>
          </p:cNvPr>
          <p:cNvGrpSpPr/>
          <p:nvPr/>
        </p:nvGrpSpPr>
        <p:grpSpPr>
          <a:xfrm rot="5400000">
            <a:off x="2733401" y="3868162"/>
            <a:ext cx="185682" cy="340242"/>
            <a:chOff x="4180757" y="4437321"/>
            <a:chExt cx="185682" cy="340242"/>
          </a:xfrm>
        </p:grpSpPr>
        <p:cxnSp>
          <p:nvCxnSpPr>
            <p:cNvPr id="67" name="直線コネクタ 66">
              <a:extLst>
                <a:ext uri="{FF2B5EF4-FFF2-40B4-BE49-F238E27FC236}">
                  <a16:creationId xmlns:a16="http://schemas.microsoft.com/office/drawing/2014/main" id="{2EEFD8FB-53A5-4F0C-87DF-5963A70EE30F}"/>
                </a:ext>
              </a:extLst>
            </p:cNvPr>
            <p:cNvCxnSpPr>
              <a:cxnSpLocks/>
            </p:cNvCxnSpPr>
            <p:nvPr/>
          </p:nvCxnSpPr>
          <p:spPr>
            <a:xfrm>
              <a:off x="4274288" y="4437321"/>
              <a:ext cx="0" cy="3402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89256F2A-D56F-43A0-B9A6-F72089374D66}"/>
                </a:ext>
              </a:extLst>
            </p:cNvPr>
            <p:cNvCxnSpPr/>
            <p:nvPr/>
          </p:nvCxnSpPr>
          <p:spPr>
            <a:xfrm>
              <a:off x="4180757" y="4437321"/>
              <a:ext cx="1856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0" name="グループ化 609">
            <a:extLst>
              <a:ext uri="{FF2B5EF4-FFF2-40B4-BE49-F238E27FC236}">
                <a16:creationId xmlns:a16="http://schemas.microsoft.com/office/drawing/2014/main" id="{EEE6F389-A2A2-4A5D-9AFF-65362236DF48}"/>
              </a:ext>
            </a:extLst>
          </p:cNvPr>
          <p:cNvGrpSpPr/>
          <p:nvPr/>
        </p:nvGrpSpPr>
        <p:grpSpPr>
          <a:xfrm>
            <a:off x="5540300" y="5140441"/>
            <a:ext cx="800467" cy="594609"/>
            <a:chOff x="6204402" y="4688388"/>
            <a:chExt cx="800467" cy="594609"/>
          </a:xfrm>
        </p:grpSpPr>
        <p:grpSp>
          <p:nvGrpSpPr>
            <p:cNvPr id="496" name="グループ化 495">
              <a:extLst>
                <a:ext uri="{FF2B5EF4-FFF2-40B4-BE49-F238E27FC236}">
                  <a16:creationId xmlns:a16="http://schemas.microsoft.com/office/drawing/2014/main" id="{23175E3B-0D76-4A95-8D72-5CCAEB7DA8CD}"/>
                </a:ext>
              </a:extLst>
            </p:cNvPr>
            <p:cNvGrpSpPr/>
            <p:nvPr/>
          </p:nvGrpSpPr>
          <p:grpSpPr>
            <a:xfrm>
              <a:off x="6528115" y="4688388"/>
              <a:ext cx="476754" cy="346825"/>
              <a:chOff x="6051808" y="4904094"/>
              <a:chExt cx="476754" cy="346825"/>
            </a:xfrm>
          </p:grpSpPr>
          <p:grpSp>
            <p:nvGrpSpPr>
              <p:cNvPr id="497" name="グループ化 496">
                <a:extLst>
                  <a:ext uri="{FF2B5EF4-FFF2-40B4-BE49-F238E27FC236}">
                    <a16:creationId xmlns:a16="http://schemas.microsoft.com/office/drawing/2014/main" id="{E9972E47-85D0-457A-8A42-4C28CF9917C8}"/>
                  </a:ext>
                </a:extLst>
              </p:cNvPr>
              <p:cNvGrpSpPr/>
              <p:nvPr/>
            </p:nvGrpSpPr>
            <p:grpSpPr>
              <a:xfrm>
                <a:off x="605181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537" name="楕円 536">
                  <a:extLst>
                    <a:ext uri="{FF2B5EF4-FFF2-40B4-BE49-F238E27FC236}">
                      <a16:creationId xmlns:a16="http://schemas.microsoft.com/office/drawing/2014/main" id="{4430CC40-B4D5-46AF-9616-0639DE10B0F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38" name="直線コネクタ 537">
                  <a:extLst>
                    <a:ext uri="{FF2B5EF4-FFF2-40B4-BE49-F238E27FC236}">
                      <a16:creationId xmlns:a16="http://schemas.microsoft.com/office/drawing/2014/main" id="{2A8D54F7-9BCD-43B5-946F-4DFE1E7BEE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8" name="グループ化 497">
                <a:extLst>
                  <a:ext uri="{FF2B5EF4-FFF2-40B4-BE49-F238E27FC236}">
                    <a16:creationId xmlns:a16="http://schemas.microsoft.com/office/drawing/2014/main" id="{A8AA2906-EE75-4834-98DC-B61B267732FF}"/>
                  </a:ext>
                </a:extLst>
              </p:cNvPr>
              <p:cNvGrpSpPr/>
              <p:nvPr/>
            </p:nvGrpSpPr>
            <p:grpSpPr>
              <a:xfrm>
                <a:off x="6120018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535" name="楕円 534">
                  <a:extLst>
                    <a:ext uri="{FF2B5EF4-FFF2-40B4-BE49-F238E27FC236}">
                      <a16:creationId xmlns:a16="http://schemas.microsoft.com/office/drawing/2014/main" id="{0A5D891D-6029-48AD-98D0-DBED008CF7B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36" name="直線コネクタ 535">
                  <a:extLst>
                    <a:ext uri="{FF2B5EF4-FFF2-40B4-BE49-F238E27FC236}">
                      <a16:creationId xmlns:a16="http://schemas.microsoft.com/office/drawing/2014/main" id="{8D270665-99E8-4DF8-9313-0329D31C0E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9" name="グループ化 498">
                <a:extLst>
                  <a:ext uri="{FF2B5EF4-FFF2-40B4-BE49-F238E27FC236}">
                    <a16:creationId xmlns:a16="http://schemas.microsoft.com/office/drawing/2014/main" id="{B9AC6898-2D59-4BAB-A92D-259087ADE1B8}"/>
                  </a:ext>
                </a:extLst>
              </p:cNvPr>
              <p:cNvGrpSpPr/>
              <p:nvPr/>
            </p:nvGrpSpPr>
            <p:grpSpPr>
              <a:xfrm>
                <a:off x="618822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533" name="楕円 532">
                  <a:extLst>
                    <a:ext uri="{FF2B5EF4-FFF2-40B4-BE49-F238E27FC236}">
                      <a16:creationId xmlns:a16="http://schemas.microsoft.com/office/drawing/2014/main" id="{7C0E865B-5715-48CF-90A0-B07DE73F607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34" name="直線コネクタ 533">
                  <a:extLst>
                    <a:ext uri="{FF2B5EF4-FFF2-40B4-BE49-F238E27FC236}">
                      <a16:creationId xmlns:a16="http://schemas.microsoft.com/office/drawing/2014/main" id="{36AEC9DA-F6AB-40AF-8F20-7F6DE4016C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0" name="グループ化 499">
                <a:extLst>
                  <a:ext uri="{FF2B5EF4-FFF2-40B4-BE49-F238E27FC236}">
                    <a16:creationId xmlns:a16="http://schemas.microsoft.com/office/drawing/2014/main" id="{589BE574-B2B0-4CE0-BAB2-8BE8480B79DA}"/>
                  </a:ext>
                </a:extLst>
              </p:cNvPr>
              <p:cNvGrpSpPr/>
              <p:nvPr/>
            </p:nvGrpSpPr>
            <p:grpSpPr>
              <a:xfrm>
                <a:off x="6256434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531" name="楕円 530">
                  <a:extLst>
                    <a:ext uri="{FF2B5EF4-FFF2-40B4-BE49-F238E27FC236}">
                      <a16:creationId xmlns:a16="http://schemas.microsoft.com/office/drawing/2014/main" id="{9EE7B4EB-622C-4225-86E9-D8C24101934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32" name="直線コネクタ 531">
                  <a:extLst>
                    <a:ext uri="{FF2B5EF4-FFF2-40B4-BE49-F238E27FC236}">
                      <a16:creationId xmlns:a16="http://schemas.microsoft.com/office/drawing/2014/main" id="{224425A0-A9D4-41C1-A3CE-D1FF1340DC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1" name="グループ化 500">
                <a:extLst>
                  <a:ext uri="{FF2B5EF4-FFF2-40B4-BE49-F238E27FC236}">
                    <a16:creationId xmlns:a16="http://schemas.microsoft.com/office/drawing/2014/main" id="{27B546BF-F744-40D4-AFAE-E80407BC232B}"/>
                  </a:ext>
                </a:extLst>
              </p:cNvPr>
              <p:cNvGrpSpPr/>
              <p:nvPr/>
            </p:nvGrpSpPr>
            <p:grpSpPr>
              <a:xfrm>
                <a:off x="6324642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529" name="楕円 528">
                  <a:extLst>
                    <a:ext uri="{FF2B5EF4-FFF2-40B4-BE49-F238E27FC236}">
                      <a16:creationId xmlns:a16="http://schemas.microsoft.com/office/drawing/2014/main" id="{E272A2EE-1305-4E9C-BC15-4DECB6AC437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30" name="直線コネクタ 529">
                  <a:extLst>
                    <a:ext uri="{FF2B5EF4-FFF2-40B4-BE49-F238E27FC236}">
                      <a16:creationId xmlns:a16="http://schemas.microsoft.com/office/drawing/2014/main" id="{2981F415-7912-4212-A621-570B806B84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2" name="グループ化 501">
                <a:extLst>
                  <a:ext uri="{FF2B5EF4-FFF2-40B4-BE49-F238E27FC236}">
                    <a16:creationId xmlns:a16="http://schemas.microsoft.com/office/drawing/2014/main" id="{D2E94988-9053-4E67-AD68-36F102B4CFD2}"/>
                  </a:ext>
                </a:extLst>
              </p:cNvPr>
              <p:cNvGrpSpPr/>
              <p:nvPr/>
            </p:nvGrpSpPr>
            <p:grpSpPr>
              <a:xfrm>
                <a:off x="639285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527" name="楕円 526">
                  <a:extLst>
                    <a:ext uri="{FF2B5EF4-FFF2-40B4-BE49-F238E27FC236}">
                      <a16:creationId xmlns:a16="http://schemas.microsoft.com/office/drawing/2014/main" id="{AFE05611-0AAD-4391-8250-20E012CE63E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28" name="直線コネクタ 527">
                  <a:extLst>
                    <a:ext uri="{FF2B5EF4-FFF2-40B4-BE49-F238E27FC236}">
                      <a16:creationId xmlns:a16="http://schemas.microsoft.com/office/drawing/2014/main" id="{A6853F43-9241-409A-AEDF-E6E7F89F00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3" name="グループ化 502">
                <a:extLst>
                  <a:ext uri="{FF2B5EF4-FFF2-40B4-BE49-F238E27FC236}">
                    <a16:creationId xmlns:a16="http://schemas.microsoft.com/office/drawing/2014/main" id="{19B551E6-2D6E-47EA-97C4-250DA56842A1}"/>
                  </a:ext>
                </a:extLst>
              </p:cNvPr>
              <p:cNvGrpSpPr/>
              <p:nvPr/>
            </p:nvGrpSpPr>
            <p:grpSpPr>
              <a:xfrm>
                <a:off x="646105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525" name="楕円 524">
                  <a:extLst>
                    <a:ext uri="{FF2B5EF4-FFF2-40B4-BE49-F238E27FC236}">
                      <a16:creationId xmlns:a16="http://schemas.microsoft.com/office/drawing/2014/main" id="{6F608EDB-097C-47BA-99CE-58EBEC9E1B5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26" name="直線コネクタ 525">
                  <a:extLst>
                    <a:ext uri="{FF2B5EF4-FFF2-40B4-BE49-F238E27FC236}">
                      <a16:creationId xmlns:a16="http://schemas.microsoft.com/office/drawing/2014/main" id="{FC62C8F9-1866-4F4C-A026-405C7CE24A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4" name="グループ化 503">
                <a:extLst>
                  <a:ext uri="{FF2B5EF4-FFF2-40B4-BE49-F238E27FC236}">
                    <a16:creationId xmlns:a16="http://schemas.microsoft.com/office/drawing/2014/main" id="{AA1D66FD-192D-4CFF-9AF2-253B47776021}"/>
                  </a:ext>
                </a:extLst>
              </p:cNvPr>
              <p:cNvGrpSpPr/>
              <p:nvPr/>
            </p:nvGrpSpPr>
            <p:grpSpPr>
              <a:xfrm rot="10800000">
                <a:off x="646105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523" name="楕円 522">
                  <a:extLst>
                    <a:ext uri="{FF2B5EF4-FFF2-40B4-BE49-F238E27FC236}">
                      <a16:creationId xmlns:a16="http://schemas.microsoft.com/office/drawing/2014/main" id="{40585612-5B86-42A1-B30B-766D2723E71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24" name="直線コネクタ 523">
                  <a:extLst>
                    <a:ext uri="{FF2B5EF4-FFF2-40B4-BE49-F238E27FC236}">
                      <a16:creationId xmlns:a16="http://schemas.microsoft.com/office/drawing/2014/main" id="{D46A3A06-8C1C-4128-B412-F491823830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5" name="グループ化 504">
                <a:extLst>
                  <a:ext uri="{FF2B5EF4-FFF2-40B4-BE49-F238E27FC236}">
                    <a16:creationId xmlns:a16="http://schemas.microsoft.com/office/drawing/2014/main" id="{752C2012-9ED9-4EEA-B483-A7E0BD531803}"/>
                  </a:ext>
                </a:extLst>
              </p:cNvPr>
              <p:cNvGrpSpPr/>
              <p:nvPr/>
            </p:nvGrpSpPr>
            <p:grpSpPr>
              <a:xfrm rot="10800000">
                <a:off x="639284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521" name="楕円 520">
                  <a:extLst>
                    <a:ext uri="{FF2B5EF4-FFF2-40B4-BE49-F238E27FC236}">
                      <a16:creationId xmlns:a16="http://schemas.microsoft.com/office/drawing/2014/main" id="{5F6AA21E-E47D-4F4B-B525-60B536CBFD2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22" name="直線コネクタ 521">
                  <a:extLst>
                    <a:ext uri="{FF2B5EF4-FFF2-40B4-BE49-F238E27FC236}">
                      <a16:creationId xmlns:a16="http://schemas.microsoft.com/office/drawing/2014/main" id="{83250CDE-902B-44DC-B949-52E70BBBF6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6" name="グループ化 505">
                <a:extLst>
                  <a:ext uri="{FF2B5EF4-FFF2-40B4-BE49-F238E27FC236}">
                    <a16:creationId xmlns:a16="http://schemas.microsoft.com/office/drawing/2014/main" id="{2560793F-354A-4582-9738-5E4391AF03BA}"/>
                  </a:ext>
                </a:extLst>
              </p:cNvPr>
              <p:cNvGrpSpPr/>
              <p:nvPr/>
            </p:nvGrpSpPr>
            <p:grpSpPr>
              <a:xfrm rot="10800000">
                <a:off x="6324640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519" name="楕円 518">
                  <a:extLst>
                    <a:ext uri="{FF2B5EF4-FFF2-40B4-BE49-F238E27FC236}">
                      <a16:creationId xmlns:a16="http://schemas.microsoft.com/office/drawing/2014/main" id="{6F6CAA50-877C-47B8-831F-ABA312CF48E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20" name="直線コネクタ 519">
                  <a:extLst>
                    <a:ext uri="{FF2B5EF4-FFF2-40B4-BE49-F238E27FC236}">
                      <a16:creationId xmlns:a16="http://schemas.microsoft.com/office/drawing/2014/main" id="{6AE162BC-F9E2-4271-8D06-7B9BC25D96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7" name="グループ化 506">
                <a:extLst>
                  <a:ext uri="{FF2B5EF4-FFF2-40B4-BE49-F238E27FC236}">
                    <a16:creationId xmlns:a16="http://schemas.microsoft.com/office/drawing/2014/main" id="{F6F8AAA5-0156-49CE-99C5-E59601A99141}"/>
                  </a:ext>
                </a:extLst>
              </p:cNvPr>
              <p:cNvGrpSpPr/>
              <p:nvPr/>
            </p:nvGrpSpPr>
            <p:grpSpPr>
              <a:xfrm rot="10800000">
                <a:off x="6256432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517" name="楕円 516">
                  <a:extLst>
                    <a:ext uri="{FF2B5EF4-FFF2-40B4-BE49-F238E27FC236}">
                      <a16:creationId xmlns:a16="http://schemas.microsoft.com/office/drawing/2014/main" id="{1F0838BA-D5E0-471D-8B53-A2E4A677C96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18" name="直線コネクタ 517">
                  <a:extLst>
                    <a:ext uri="{FF2B5EF4-FFF2-40B4-BE49-F238E27FC236}">
                      <a16:creationId xmlns:a16="http://schemas.microsoft.com/office/drawing/2014/main" id="{4BB06B17-F908-4AC6-940C-A41D63B775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8" name="グループ化 507">
                <a:extLst>
                  <a:ext uri="{FF2B5EF4-FFF2-40B4-BE49-F238E27FC236}">
                    <a16:creationId xmlns:a16="http://schemas.microsoft.com/office/drawing/2014/main" id="{B5C69DDF-CA05-43C0-9872-1B3D048632A6}"/>
                  </a:ext>
                </a:extLst>
              </p:cNvPr>
              <p:cNvGrpSpPr/>
              <p:nvPr/>
            </p:nvGrpSpPr>
            <p:grpSpPr>
              <a:xfrm rot="10800000">
                <a:off x="6188224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515" name="楕円 514">
                  <a:extLst>
                    <a:ext uri="{FF2B5EF4-FFF2-40B4-BE49-F238E27FC236}">
                      <a16:creationId xmlns:a16="http://schemas.microsoft.com/office/drawing/2014/main" id="{5B794DE0-48EE-48A4-8E66-8D45C0C2BE6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16" name="直線コネクタ 515">
                  <a:extLst>
                    <a:ext uri="{FF2B5EF4-FFF2-40B4-BE49-F238E27FC236}">
                      <a16:creationId xmlns:a16="http://schemas.microsoft.com/office/drawing/2014/main" id="{1FBFE6AA-D86C-4051-A82F-CBAB474709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9" name="グループ化 508">
                <a:extLst>
                  <a:ext uri="{FF2B5EF4-FFF2-40B4-BE49-F238E27FC236}">
                    <a16:creationId xmlns:a16="http://schemas.microsoft.com/office/drawing/2014/main" id="{30CA0414-CA93-4920-A602-000A8F3A3602}"/>
                  </a:ext>
                </a:extLst>
              </p:cNvPr>
              <p:cNvGrpSpPr/>
              <p:nvPr/>
            </p:nvGrpSpPr>
            <p:grpSpPr>
              <a:xfrm rot="10800000">
                <a:off x="612001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513" name="楕円 512">
                  <a:extLst>
                    <a:ext uri="{FF2B5EF4-FFF2-40B4-BE49-F238E27FC236}">
                      <a16:creationId xmlns:a16="http://schemas.microsoft.com/office/drawing/2014/main" id="{BE7553F8-986C-4562-A86E-4916144207F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14" name="直線コネクタ 513">
                  <a:extLst>
                    <a:ext uri="{FF2B5EF4-FFF2-40B4-BE49-F238E27FC236}">
                      <a16:creationId xmlns:a16="http://schemas.microsoft.com/office/drawing/2014/main" id="{FCFC1A14-F0BB-46DD-B7C5-557F005662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0" name="グループ化 509">
                <a:extLst>
                  <a:ext uri="{FF2B5EF4-FFF2-40B4-BE49-F238E27FC236}">
                    <a16:creationId xmlns:a16="http://schemas.microsoft.com/office/drawing/2014/main" id="{5371F8E7-2F20-4660-8A8A-B8A917832FD8}"/>
                  </a:ext>
                </a:extLst>
              </p:cNvPr>
              <p:cNvGrpSpPr/>
              <p:nvPr/>
            </p:nvGrpSpPr>
            <p:grpSpPr>
              <a:xfrm rot="10800000">
                <a:off x="605180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511" name="楕円 510">
                  <a:extLst>
                    <a:ext uri="{FF2B5EF4-FFF2-40B4-BE49-F238E27FC236}">
                      <a16:creationId xmlns:a16="http://schemas.microsoft.com/office/drawing/2014/main" id="{B1B18D1B-A407-4B2E-8AE5-0F9005AFBE0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12" name="直線コネクタ 511">
                  <a:extLst>
                    <a:ext uri="{FF2B5EF4-FFF2-40B4-BE49-F238E27FC236}">
                      <a16:creationId xmlns:a16="http://schemas.microsoft.com/office/drawing/2014/main" id="{7DED7D62-984B-4050-8A79-823CB9BFF9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3" name="グループ化 452">
              <a:extLst>
                <a:ext uri="{FF2B5EF4-FFF2-40B4-BE49-F238E27FC236}">
                  <a16:creationId xmlns:a16="http://schemas.microsoft.com/office/drawing/2014/main" id="{4D14B094-F933-4422-873C-53811F482712}"/>
                </a:ext>
              </a:extLst>
            </p:cNvPr>
            <p:cNvGrpSpPr/>
            <p:nvPr/>
          </p:nvGrpSpPr>
          <p:grpSpPr>
            <a:xfrm>
              <a:off x="6476889" y="4724359"/>
              <a:ext cx="476754" cy="346825"/>
              <a:chOff x="6051808" y="4904094"/>
              <a:chExt cx="476754" cy="346825"/>
            </a:xfrm>
          </p:grpSpPr>
          <p:grpSp>
            <p:nvGrpSpPr>
              <p:cNvPr id="454" name="グループ化 453">
                <a:extLst>
                  <a:ext uri="{FF2B5EF4-FFF2-40B4-BE49-F238E27FC236}">
                    <a16:creationId xmlns:a16="http://schemas.microsoft.com/office/drawing/2014/main" id="{7C07E57E-8650-4485-9F48-A5BDF98E183B}"/>
                  </a:ext>
                </a:extLst>
              </p:cNvPr>
              <p:cNvGrpSpPr/>
              <p:nvPr/>
            </p:nvGrpSpPr>
            <p:grpSpPr>
              <a:xfrm>
                <a:off x="605181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494" name="楕円 493">
                  <a:extLst>
                    <a:ext uri="{FF2B5EF4-FFF2-40B4-BE49-F238E27FC236}">
                      <a16:creationId xmlns:a16="http://schemas.microsoft.com/office/drawing/2014/main" id="{31A816BA-7904-47EF-AE98-D69C1DECA35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95" name="直線コネクタ 494">
                  <a:extLst>
                    <a:ext uri="{FF2B5EF4-FFF2-40B4-BE49-F238E27FC236}">
                      <a16:creationId xmlns:a16="http://schemas.microsoft.com/office/drawing/2014/main" id="{2DB82902-B523-4DAA-B187-65FA056B96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5" name="グループ化 454">
                <a:extLst>
                  <a:ext uri="{FF2B5EF4-FFF2-40B4-BE49-F238E27FC236}">
                    <a16:creationId xmlns:a16="http://schemas.microsoft.com/office/drawing/2014/main" id="{18E06A81-2164-4F14-A705-FA79E46B8DCB}"/>
                  </a:ext>
                </a:extLst>
              </p:cNvPr>
              <p:cNvGrpSpPr/>
              <p:nvPr/>
            </p:nvGrpSpPr>
            <p:grpSpPr>
              <a:xfrm>
                <a:off x="6120018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492" name="楕円 491">
                  <a:extLst>
                    <a:ext uri="{FF2B5EF4-FFF2-40B4-BE49-F238E27FC236}">
                      <a16:creationId xmlns:a16="http://schemas.microsoft.com/office/drawing/2014/main" id="{2ECE5E2F-7F9C-453F-9DBE-1CE4E586903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93" name="直線コネクタ 492">
                  <a:extLst>
                    <a:ext uri="{FF2B5EF4-FFF2-40B4-BE49-F238E27FC236}">
                      <a16:creationId xmlns:a16="http://schemas.microsoft.com/office/drawing/2014/main" id="{620BCB01-5E5C-4F4B-AECE-AB139098C9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6" name="グループ化 455">
                <a:extLst>
                  <a:ext uri="{FF2B5EF4-FFF2-40B4-BE49-F238E27FC236}">
                    <a16:creationId xmlns:a16="http://schemas.microsoft.com/office/drawing/2014/main" id="{B16E953F-1355-40CF-AABD-4FEC0056D38C}"/>
                  </a:ext>
                </a:extLst>
              </p:cNvPr>
              <p:cNvGrpSpPr/>
              <p:nvPr/>
            </p:nvGrpSpPr>
            <p:grpSpPr>
              <a:xfrm>
                <a:off x="618822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490" name="楕円 489">
                  <a:extLst>
                    <a:ext uri="{FF2B5EF4-FFF2-40B4-BE49-F238E27FC236}">
                      <a16:creationId xmlns:a16="http://schemas.microsoft.com/office/drawing/2014/main" id="{A463366C-50B1-49F9-94D6-588749F4CE5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91" name="直線コネクタ 490">
                  <a:extLst>
                    <a:ext uri="{FF2B5EF4-FFF2-40B4-BE49-F238E27FC236}">
                      <a16:creationId xmlns:a16="http://schemas.microsoft.com/office/drawing/2014/main" id="{4386CE64-7910-462D-88A4-FA9B00BD85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7" name="グループ化 456">
                <a:extLst>
                  <a:ext uri="{FF2B5EF4-FFF2-40B4-BE49-F238E27FC236}">
                    <a16:creationId xmlns:a16="http://schemas.microsoft.com/office/drawing/2014/main" id="{F196A7B1-C9D5-49EF-9B24-5FF5409C9F3F}"/>
                  </a:ext>
                </a:extLst>
              </p:cNvPr>
              <p:cNvGrpSpPr/>
              <p:nvPr/>
            </p:nvGrpSpPr>
            <p:grpSpPr>
              <a:xfrm>
                <a:off x="6256434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488" name="楕円 487">
                  <a:extLst>
                    <a:ext uri="{FF2B5EF4-FFF2-40B4-BE49-F238E27FC236}">
                      <a16:creationId xmlns:a16="http://schemas.microsoft.com/office/drawing/2014/main" id="{E90F0A2A-3CE1-4639-9B4D-96269A47F7B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89" name="直線コネクタ 488">
                  <a:extLst>
                    <a:ext uri="{FF2B5EF4-FFF2-40B4-BE49-F238E27FC236}">
                      <a16:creationId xmlns:a16="http://schemas.microsoft.com/office/drawing/2014/main" id="{5523A238-A071-46A5-8F33-0BB2890B2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8" name="グループ化 457">
                <a:extLst>
                  <a:ext uri="{FF2B5EF4-FFF2-40B4-BE49-F238E27FC236}">
                    <a16:creationId xmlns:a16="http://schemas.microsoft.com/office/drawing/2014/main" id="{FE60E32B-0CA5-4AD8-AD2C-E192143557DE}"/>
                  </a:ext>
                </a:extLst>
              </p:cNvPr>
              <p:cNvGrpSpPr/>
              <p:nvPr/>
            </p:nvGrpSpPr>
            <p:grpSpPr>
              <a:xfrm>
                <a:off x="6324642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486" name="楕円 485">
                  <a:extLst>
                    <a:ext uri="{FF2B5EF4-FFF2-40B4-BE49-F238E27FC236}">
                      <a16:creationId xmlns:a16="http://schemas.microsoft.com/office/drawing/2014/main" id="{DA2EE45C-BCCD-4D36-A368-4DAE3D38E2F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87" name="直線コネクタ 486">
                  <a:extLst>
                    <a:ext uri="{FF2B5EF4-FFF2-40B4-BE49-F238E27FC236}">
                      <a16:creationId xmlns:a16="http://schemas.microsoft.com/office/drawing/2014/main" id="{25B4568F-2F93-414A-8247-96D78A0F7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9" name="グループ化 458">
                <a:extLst>
                  <a:ext uri="{FF2B5EF4-FFF2-40B4-BE49-F238E27FC236}">
                    <a16:creationId xmlns:a16="http://schemas.microsoft.com/office/drawing/2014/main" id="{2F8FD2CF-4909-4963-84F5-A34A966EB9FB}"/>
                  </a:ext>
                </a:extLst>
              </p:cNvPr>
              <p:cNvGrpSpPr/>
              <p:nvPr/>
            </p:nvGrpSpPr>
            <p:grpSpPr>
              <a:xfrm>
                <a:off x="639285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484" name="楕円 483">
                  <a:extLst>
                    <a:ext uri="{FF2B5EF4-FFF2-40B4-BE49-F238E27FC236}">
                      <a16:creationId xmlns:a16="http://schemas.microsoft.com/office/drawing/2014/main" id="{28A69F82-5DBB-4628-9935-8C9A3DF8BE3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85" name="直線コネクタ 484">
                  <a:extLst>
                    <a:ext uri="{FF2B5EF4-FFF2-40B4-BE49-F238E27FC236}">
                      <a16:creationId xmlns:a16="http://schemas.microsoft.com/office/drawing/2014/main" id="{BDD65C21-087A-49B9-8993-B888A0D292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0" name="グループ化 459">
                <a:extLst>
                  <a:ext uri="{FF2B5EF4-FFF2-40B4-BE49-F238E27FC236}">
                    <a16:creationId xmlns:a16="http://schemas.microsoft.com/office/drawing/2014/main" id="{11B59090-6131-4897-A6B5-5007EA393465}"/>
                  </a:ext>
                </a:extLst>
              </p:cNvPr>
              <p:cNvGrpSpPr/>
              <p:nvPr/>
            </p:nvGrpSpPr>
            <p:grpSpPr>
              <a:xfrm>
                <a:off x="646105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482" name="楕円 481">
                  <a:extLst>
                    <a:ext uri="{FF2B5EF4-FFF2-40B4-BE49-F238E27FC236}">
                      <a16:creationId xmlns:a16="http://schemas.microsoft.com/office/drawing/2014/main" id="{E37F5072-CB0A-4345-915F-43352C2A676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83" name="直線コネクタ 482">
                  <a:extLst>
                    <a:ext uri="{FF2B5EF4-FFF2-40B4-BE49-F238E27FC236}">
                      <a16:creationId xmlns:a16="http://schemas.microsoft.com/office/drawing/2014/main" id="{030C5949-D0E2-4B43-A0E4-67241DCD64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1" name="グループ化 460">
                <a:extLst>
                  <a:ext uri="{FF2B5EF4-FFF2-40B4-BE49-F238E27FC236}">
                    <a16:creationId xmlns:a16="http://schemas.microsoft.com/office/drawing/2014/main" id="{9D7BF2AA-A60E-47EA-BE3B-75753D8A2DB3}"/>
                  </a:ext>
                </a:extLst>
              </p:cNvPr>
              <p:cNvGrpSpPr/>
              <p:nvPr/>
            </p:nvGrpSpPr>
            <p:grpSpPr>
              <a:xfrm rot="10800000">
                <a:off x="646105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480" name="楕円 479">
                  <a:extLst>
                    <a:ext uri="{FF2B5EF4-FFF2-40B4-BE49-F238E27FC236}">
                      <a16:creationId xmlns:a16="http://schemas.microsoft.com/office/drawing/2014/main" id="{3607715B-8793-41A5-A3B3-C933D11AF4F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81" name="直線コネクタ 480">
                  <a:extLst>
                    <a:ext uri="{FF2B5EF4-FFF2-40B4-BE49-F238E27FC236}">
                      <a16:creationId xmlns:a16="http://schemas.microsoft.com/office/drawing/2014/main" id="{A14F6D88-40F0-452A-A11B-99470AB374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2" name="グループ化 461">
                <a:extLst>
                  <a:ext uri="{FF2B5EF4-FFF2-40B4-BE49-F238E27FC236}">
                    <a16:creationId xmlns:a16="http://schemas.microsoft.com/office/drawing/2014/main" id="{649BD164-9E42-4A21-9A6D-D1781297C995}"/>
                  </a:ext>
                </a:extLst>
              </p:cNvPr>
              <p:cNvGrpSpPr/>
              <p:nvPr/>
            </p:nvGrpSpPr>
            <p:grpSpPr>
              <a:xfrm rot="10800000">
                <a:off x="639284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478" name="楕円 477">
                  <a:extLst>
                    <a:ext uri="{FF2B5EF4-FFF2-40B4-BE49-F238E27FC236}">
                      <a16:creationId xmlns:a16="http://schemas.microsoft.com/office/drawing/2014/main" id="{8C9BBE59-496E-4FB7-B1B2-F15D89D610E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79" name="直線コネクタ 478">
                  <a:extLst>
                    <a:ext uri="{FF2B5EF4-FFF2-40B4-BE49-F238E27FC236}">
                      <a16:creationId xmlns:a16="http://schemas.microsoft.com/office/drawing/2014/main" id="{B52C4747-A6F4-4248-80F7-3349F1B009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3" name="グループ化 462">
                <a:extLst>
                  <a:ext uri="{FF2B5EF4-FFF2-40B4-BE49-F238E27FC236}">
                    <a16:creationId xmlns:a16="http://schemas.microsoft.com/office/drawing/2014/main" id="{99B28AB8-7BA9-422C-B1E8-92C2C268C65D}"/>
                  </a:ext>
                </a:extLst>
              </p:cNvPr>
              <p:cNvGrpSpPr/>
              <p:nvPr/>
            </p:nvGrpSpPr>
            <p:grpSpPr>
              <a:xfrm rot="10800000">
                <a:off x="6324640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476" name="楕円 475">
                  <a:extLst>
                    <a:ext uri="{FF2B5EF4-FFF2-40B4-BE49-F238E27FC236}">
                      <a16:creationId xmlns:a16="http://schemas.microsoft.com/office/drawing/2014/main" id="{D37408F7-9FA5-48AB-8C35-95D091733B2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77" name="直線コネクタ 476">
                  <a:extLst>
                    <a:ext uri="{FF2B5EF4-FFF2-40B4-BE49-F238E27FC236}">
                      <a16:creationId xmlns:a16="http://schemas.microsoft.com/office/drawing/2014/main" id="{827BA482-024F-4AF3-A0D2-294C406595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4" name="グループ化 463">
                <a:extLst>
                  <a:ext uri="{FF2B5EF4-FFF2-40B4-BE49-F238E27FC236}">
                    <a16:creationId xmlns:a16="http://schemas.microsoft.com/office/drawing/2014/main" id="{129A521B-303E-495D-A1C3-B72A511F784B}"/>
                  </a:ext>
                </a:extLst>
              </p:cNvPr>
              <p:cNvGrpSpPr/>
              <p:nvPr/>
            </p:nvGrpSpPr>
            <p:grpSpPr>
              <a:xfrm rot="10800000">
                <a:off x="6256432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474" name="楕円 473">
                  <a:extLst>
                    <a:ext uri="{FF2B5EF4-FFF2-40B4-BE49-F238E27FC236}">
                      <a16:creationId xmlns:a16="http://schemas.microsoft.com/office/drawing/2014/main" id="{B76C70DC-E35B-4152-B85D-24DE756DBBC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75" name="直線コネクタ 474">
                  <a:extLst>
                    <a:ext uri="{FF2B5EF4-FFF2-40B4-BE49-F238E27FC236}">
                      <a16:creationId xmlns:a16="http://schemas.microsoft.com/office/drawing/2014/main" id="{1BA2DCF6-4589-445C-B4EC-D46D0C2D37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5" name="グループ化 464">
                <a:extLst>
                  <a:ext uri="{FF2B5EF4-FFF2-40B4-BE49-F238E27FC236}">
                    <a16:creationId xmlns:a16="http://schemas.microsoft.com/office/drawing/2014/main" id="{2ECAA27E-2046-4D03-8631-5D74F6DC41CE}"/>
                  </a:ext>
                </a:extLst>
              </p:cNvPr>
              <p:cNvGrpSpPr/>
              <p:nvPr/>
            </p:nvGrpSpPr>
            <p:grpSpPr>
              <a:xfrm rot="10800000">
                <a:off x="6188224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472" name="楕円 471">
                  <a:extLst>
                    <a:ext uri="{FF2B5EF4-FFF2-40B4-BE49-F238E27FC236}">
                      <a16:creationId xmlns:a16="http://schemas.microsoft.com/office/drawing/2014/main" id="{9BB37961-52A3-47EC-A8B5-0EE2A850A32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73" name="直線コネクタ 472">
                  <a:extLst>
                    <a:ext uri="{FF2B5EF4-FFF2-40B4-BE49-F238E27FC236}">
                      <a16:creationId xmlns:a16="http://schemas.microsoft.com/office/drawing/2014/main" id="{D8F170A1-9B17-4C20-A39A-625A6DCC8F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6" name="グループ化 465">
                <a:extLst>
                  <a:ext uri="{FF2B5EF4-FFF2-40B4-BE49-F238E27FC236}">
                    <a16:creationId xmlns:a16="http://schemas.microsoft.com/office/drawing/2014/main" id="{2BEDA10B-CBA0-4906-AEE3-8B3FE7E8F242}"/>
                  </a:ext>
                </a:extLst>
              </p:cNvPr>
              <p:cNvGrpSpPr/>
              <p:nvPr/>
            </p:nvGrpSpPr>
            <p:grpSpPr>
              <a:xfrm rot="10800000">
                <a:off x="612001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470" name="楕円 469">
                  <a:extLst>
                    <a:ext uri="{FF2B5EF4-FFF2-40B4-BE49-F238E27FC236}">
                      <a16:creationId xmlns:a16="http://schemas.microsoft.com/office/drawing/2014/main" id="{536862E6-96F7-4A33-ABD9-AEE9495D57B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71" name="直線コネクタ 470">
                  <a:extLst>
                    <a:ext uri="{FF2B5EF4-FFF2-40B4-BE49-F238E27FC236}">
                      <a16:creationId xmlns:a16="http://schemas.microsoft.com/office/drawing/2014/main" id="{FB768FDF-6AFC-436A-AB6E-6146983F19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7" name="グループ化 466">
                <a:extLst>
                  <a:ext uri="{FF2B5EF4-FFF2-40B4-BE49-F238E27FC236}">
                    <a16:creationId xmlns:a16="http://schemas.microsoft.com/office/drawing/2014/main" id="{FB76DCC0-2633-4E05-AA08-91C29536C1A8}"/>
                  </a:ext>
                </a:extLst>
              </p:cNvPr>
              <p:cNvGrpSpPr/>
              <p:nvPr/>
            </p:nvGrpSpPr>
            <p:grpSpPr>
              <a:xfrm rot="10800000">
                <a:off x="605180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468" name="楕円 467">
                  <a:extLst>
                    <a:ext uri="{FF2B5EF4-FFF2-40B4-BE49-F238E27FC236}">
                      <a16:creationId xmlns:a16="http://schemas.microsoft.com/office/drawing/2014/main" id="{B0A05EF4-BD62-4360-8D3A-A230CDF3606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69" name="直線コネクタ 468">
                  <a:extLst>
                    <a:ext uri="{FF2B5EF4-FFF2-40B4-BE49-F238E27FC236}">
                      <a16:creationId xmlns:a16="http://schemas.microsoft.com/office/drawing/2014/main" id="{BCECB6C3-A075-41FF-A488-6B74EE2135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10" name="グループ化 409">
              <a:extLst>
                <a:ext uri="{FF2B5EF4-FFF2-40B4-BE49-F238E27FC236}">
                  <a16:creationId xmlns:a16="http://schemas.microsoft.com/office/drawing/2014/main" id="{109BE951-A462-4DAC-A103-50545A3C129C}"/>
                </a:ext>
              </a:extLst>
            </p:cNvPr>
            <p:cNvGrpSpPr/>
            <p:nvPr/>
          </p:nvGrpSpPr>
          <p:grpSpPr>
            <a:xfrm>
              <a:off x="6405229" y="4773510"/>
              <a:ext cx="476754" cy="346825"/>
              <a:chOff x="6051808" y="4904094"/>
              <a:chExt cx="476754" cy="346825"/>
            </a:xfrm>
          </p:grpSpPr>
          <p:grpSp>
            <p:nvGrpSpPr>
              <p:cNvPr id="411" name="グループ化 410">
                <a:extLst>
                  <a:ext uri="{FF2B5EF4-FFF2-40B4-BE49-F238E27FC236}">
                    <a16:creationId xmlns:a16="http://schemas.microsoft.com/office/drawing/2014/main" id="{1F86FA71-F3E1-4782-8CD4-4B8DDEA423F0}"/>
                  </a:ext>
                </a:extLst>
              </p:cNvPr>
              <p:cNvGrpSpPr/>
              <p:nvPr/>
            </p:nvGrpSpPr>
            <p:grpSpPr>
              <a:xfrm>
                <a:off x="605181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451" name="楕円 450">
                  <a:extLst>
                    <a:ext uri="{FF2B5EF4-FFF2-40B4-BE49-F238E27FC236}">
                      <a16:creationId xmlns:a16="http://schemas.microsoft.com/office/drawing/2014/main" id="{45C78DAE-E4D3-45ED-B818-F07EDE243D3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52" name="直線コネクタ 451">
                  <a:extLst>
                    <a:ext uri="{FF2B5EF4-FFF2-40B4-BE49-F238E27FC236}">
                      <a16:creationId xmlns:a16="http://schemas.microsoft.com/office/drawing/2014/main" id="{2DAB63B0-B1AF-42CB-B703-7644288E6B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2" name="グループ化 411">
                <a:extLst>
                  <a:ext uri="{FF2B5EF4-FFF2-40B4-BE49-F238E27FC236}">
                    <a16:creationId xmlns:a16="http://schemas.microsoft.com/office/drawing/2014/main" id="{7F1E4E21-0FE1-4822-B212-0A5A1DE4204B}"/>
                  </a:ext>
                </a:extLst>
              </p:cNvPr>
              <p:cNvGrpSpPr/>
              <p:nvPr/>
            </p:nvGrpSpPr>
            <p:grpSpPr>
              <a:xfrm>
                <a:off x="6120018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449" name="楕円 448">
                  <a:extLst>
                    <a:ext uri="{FF2B5EF4-FFF2-40B4-BE49-F238E27FC236}">
                      <a16:creationId xmlns:a16="http://schemas.microsoft.com/office/drawing/2014/main" id="{BB70EF0D-87B7-4CC6-8FD1-24595008986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50" name="直線コネクタ 449">
                  <a:extLst>
                    <a:ext uri="{FF2B5EF4-FFF2-40B4-BE49-F238E27FC236}">
                      <a16:creationId xmlns:a16="http://schemas.microsoft.com/office/drawing/2014/main" id="{11C90654-62A9-4434-84C6-3372390AF2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3" name="グループ化 412">
                <a:extLst>
                  <a:ext uri="{FF2B5EF4-FFF2-40B4-BE49-F238E27FC236}">
                    <a16:creationId xmlns:a16="http://schemas.microsoft.com/office/drawing/2014/main" id="{5C4713AD-A7FE-4015-8F4E-64F9ED9B5501}"/>
                  </a:ext>
                </a:extLst>
              </p:cNvPr>
              <p:cNvGrpSpPr/>
              <p:nvPr/>
            </p:nvGrpSpPr>
            <p:grpSpPr>
              <a:xfrm>
                <a:off x="618822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447" name="楕円 446">
                  <a:extLst>
                    <a:ext uri="{FF2B5EF4-FFF2-40B4-BE49-F238E27FC236}">
                      <a16:creationId xmlns:a16="http://schemas.microsoft.com/office/drawing/2014/main" id="{3E71BD22-42CF-43D9-9710-2781ED4ED8F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48" name="直線コネクタ 447">
                  <a:extLst>
                    <a:ext uri="{FF2B5EF4-FFF2-40B4-BE49-F238E27FC236}">
                      <a16:creationId xmlns:a16="http://schemas.microsoft.com/office/drawing/2014/main" id="{B5994F8D-2286-4F3C-9531-11A2DEA20E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4" name="グループ化 413">
                <a:extLst>
                  <a:ext uri="{FF2B5EF4-FFF2-40B4-BE49-F238E27FC236}">
                    <a16:creationId xmlns:a16="http://schemas.microsoft.com/office/drawing/2014/main" id="{4AAF6814-0C9F-4B8A-9C20-BDD0B2542C0D}"/>
                  </a:ext>
                </a:extLst>
              </p:cNvPr>
              <p:cNvGrpSpPr/>
              <p:nvPr/>
            </p:nvGrpSpPr>
            <p:grpSpPr>
              <a:xfrm>
                <a:off x="6256434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445" name="楕円 444">
                  <a:extLst>
                    <a:ext uri="{FF2B5EF4-FFF2-40B4-BE49-F238E27FC236}">
                      <a16:creationId xmlns:a16="http://schemas.microsoft.com/office/drawing/2014/main" id="{ACA5781D-17B4-4C7E-ACC4-6629CF5DEE3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46" name="直線コネクタ 445">
                  <a:extLst>
                    <a:ext uri="{FF2B5EF4-FFF2-40B4-BE49-F238E27FC236}">
                      <a16:creationId xmlns:a16="http://schemas.microsoft.com/office/drawing/2014/main" id="{F966D57F-91A4-4B76-A6F7-3F1BEE4C9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5" name="グループ化 414">
                <a:extLst>
                  <a:ext uri="{FF2B5EF4-FFF2-40B4-BE49-F238E27FC236}">
                    <a16:creationId xmlns:a16="http://schemas.microsoft.com/office/drawing/2014/main" id="{854372E1-F872-4AD5-9EC0-646E652892BB}"/>
                  </a:ext>
                </a:extLst>
              </p:cNvPr>
              <p:cNvGrpSpPr/>
              <p:nvPr/>
            </p:nvGrpSpPr>
            <p:grpSpPr>
              <a:xfrm>
                <a:off x="6324642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443" name="楕円 442">
                  <a:extLst>
                    <a:ext uri="{FF2B5EF4-FFF2-40B4-BE49-F238E27FC236}">
                      <a16:creationId xmlns:a16="http://schemas.microsoft.com/office/drawing/2014/main" id="{63455311-79F4-49C7-9FC2-7EFCE5BB84C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44" name="直線コネクタ 443">
                  <a:extLst>
                    <a:ext uri="{FF2B5EF4-FFF2-40B4-BE49-F238E27FC236}">
                      <a16:creationId xmlns:a16="http://schemas.microsoft.com/office/drawing/2014/main" id="{FE5DC903-46CF-426D-9E16-3DAD8E0557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6" name="グループ化 415">
                <a:extLst>
                  <a:ext uri="{FF2B5EF4-FFF2-40B4-BE49-F238E27FC236}">
                    <a16:creationId xmlns:a16="http://schemas.microsoft.com/office/drawing/2014/main" id="{D27B7B2F-9243-4945-A7A0-9D21F51F6D31}"/>
                  </a:ext>
                </a:extLst>
              </p:cNvPr>
              <p:cNvGrpSpPr/>
              <p:nvPr/>
            </p:nvGrpSpPr>
            <p:grpSpPr>
              <a:xfrm>
                <a:off x="639285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441" name="楕円 440">
                  <a:extLst>
                    <a:ext uri="{FF2B5EF4-FFF2-40B4-BE49-F238E27FC236}">
                      <a16:creationId xmlns:a16="http://schemas.microsoft.com/office/drawing/2014/main" id="{9C2BFE54-B682-49EA-9759-C010C508DE1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42" name="直線コネクタ 441">
                  <a:extLst>
                    <a:ext uri="{FF2B5EF4-FFF2-40B4-BE49-F238E27FC236}">
                      <a16:creationId xmlns:a16="http://schemas.microsoft.com/office/drawing/2014/main" id="{6471A450-DF08-4DC2-A38B-49F0DDDD04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7" name="グループ化 416">
                <a:extLst>
                  <a:ext uri="{FF2B5EF4-FFF2-40B4-BE49-F238E27FC236}">
                    <a16:creationId xmlns:a16="http://schemas.microsoft.com/office/drawing/2014/main" id="{44EE5DD9-0D67-49A8-9D5B-36987495531B}"/>
                  </a:ext>
                </a:extLst>
              </p:cNvPr>
              <p:cNvGrpSpPr/>
              <p:nvPr/>
            </p:nvGrpSpPr>
            <p:grpSpPr>
              <a:xfrm>
                <a:off x="646105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439" name="楕円 438">
                  <a:extLst>
                    <a:ext uri="{FF2B5EF4-FFF2-40B4-BE49-F238E27FC236}">
                      <a16:creationId xmlns:a16="http://schemas.microsoft.com/office/drawing/2014/main" id="{FFDF2DC7-FD58-4222-AF71-FDBB9AD1036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40" name="直線コネクタ 439">
                  <a:extLst>
                    <a:ext uri="{FF2B5EF4-FFF2-40B4-BE49-F238E27FC236}">
                      <a16:creationId xmlns:a16="http://schemas.microsoft.com/office/drawing/2014/main" id="{60734A5A-DC8C-413F-9EF1-E1B47D1B4F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8" name="グループ化 417">
                <a:extLst>
                  <a:ext uri="{FF2B5EF4-FFF2-40B4-BE49-F238E27FC236}">
                    <a16:creationId xmlns:a16="http://schemas.microsoft.com/office/drawing/2014/main" id="{A6428B39-4E11-4C16-B227-E8FE5362CC22}"/>
                  </a:ext>
                </a:extLst>
              </p:cNvPr>
              <p:cNvGrpSpPr/>
              <p:nvPr/>
            </p:nvGrpSpPr>
            <p:grpSpPr>
              <a:xfrm rot="10800000">
                <a:off x="646105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437" name="楕円 436">
                  <a:extLst>
                    <a:ext uri="{FF2B5EF4-FFF2-40B4-BE49-F238E27FC236}">
                      <a16:creationId xmlns:a16="http://schemas.microsoft.com/office/drawing/2014/main" id="{519FD5F3-AE52-407A-849F-732EAFD3D0D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38" name="直線コネクタ 437">
                  <a:extLst>
                    <a:ext uri="{FF2B5EF4-FFF2-40B4-BE49-F238E27FC236}">
                      <a16:creationId xmlns:a16="http://schemas.microsoft.com/office/drawing/2014/main" id="{DEEA3A9B-9619-460F-8EA7-8C29FC15B0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9" name="グループ化 418">
                <a:extLst>
                  <a:ext uri="{FF2B5EF4-FFF2-40B4-BE49-F238E27FC236}">
                    <a16:creationId xmlns:a16="http://schemas.microsoft.com/office/drawing/2014/main" id="{D4B041BF-BE23-4F33-AF31-6CDAB6AEDCCC}"/>
                  </a:ext>
                </a:extLst>
              </p:cNvPr>
              <p:cNvGrpSpPr/>
              <p:nvPr/>
            </p:nvGrpSpPr>
            <p:grpSpPr>
              <a:xfrm rot="10800000">
                <a:off x="639284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435" name="楕円 434">
                  <a:extLst>
                    <a:ext uri="{FF2B5EF4-FFF2-40B4-BE49-F238E27FC236}">
                      <a16:creationId xmlns:a16="http://schemas.microsoft.com/office/drawing/2014/main" id="{87E106C0-5723-49DA-B10B-0A0A86FC0A6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36" name="直線コネクタ 435">
                  <a:extLst>
                    <a:ext uri="{FF2B5EF4-FFF2-40B4-BE49-F238E27FC236}">
                      <a16:creationId xmlns:a16="http://schemas.microsoft.com/office/drawing/2014/main" id="{B4AC4230-0568-4EDD-BA2A-676FA4D02B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0" name="グループ化 419">
                <a:extLst>
                  <a:ext uri="{FF2B5EF4-FFF2-40B4-BE49-F238E27FC236}">
                    <a16:creationId xmlns:a16="http://schemas.microsoft.com/office/drawing/2014/main" id="{3924DA23-E24D-4E0E-8AA5-DC92617D5A9C}"/>
                  </a:ext>
                </a:extLst>
              </p:cNvPr>
              <p:cNvGrpSpPr/>
              <p:nvPr/>
            </p:nvGrpSpPr>
            <p:grpSpPr>
              <a:xfrm rot="10800000">
                <a:off x="6324640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433" name="楕円 432">
                  <a:extLst>
                    <a:ext uri="{FF2B5EF4-FFF2-40B4-BE49-F238E27FC236}">
                      <a16:creationId xmlns:a16="http://schemas.microsoft.com/office/drawing/2014/main" id="{C8853017-29BD-450B-BD1F-3A33D7EB66F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34" name="直線コネクタ 433">
                  <a:extLst>
                    <a:ext uri="{FF2B5EF4-FFF2-40B4-BE49-F238E27FC236}">
                      <a16:creationId xmlns:a16="http://schemas.microsoft.com/office/drawing/2014/main" id="{8B4B5EB7-C52F-458E-9D85-3A0BD978C7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1" name="グループ化 420">
                <a:extLst>
                  <a:ext uri="{FF2B5EF4-FFF2-40B4-BE49-F238E27FC236}">
                    <a16:creationId xmlns:a16="http://schemas.microsoft.com/office/drawing/2014/main" id="{85D32772-0C33-4D0E-AD47-7C5092D585CC}"/>
                  </a:ext>
                </a:extLst>
              </p:cNvPr>
              <p:cNvGrpSpPr/>
              <p:nvPr/>
            </p:nvGrpSpPr>
            <p:grpSpPr>
              <a:xfrm rot="10800000">
                <a:off x="6256432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431" name="楕円 430">
                  <a:extLst>
                    <a:ext uri="{FF2B5EF4-FFF2-40B4-BE49-F238E27FC236}">
                      <a16:creationId xmlns:a16="http://schemas.microsoft.com/office/drawing/2014/main" id="{1C19470D-4A16-4762-8AD0-32F5B1E534D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32" name="直線コネクタ 431">
                  <a:extLst>
                    <a:ext uri="{FF2B5EF4-FFF2-40B4-BE49-F238E27FC236}">
                      <a16:creationId xmlns:a16="http://schemas.microsoft.com/office/drawing/2014/main" id="{B2D728FD-964D-46D7-B340-23784F1894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2" name="グループ化 421">
                <a:extLst>
                  <a:ext uri="{FF2B5EF4-FFF2-40B4-BE49-F238E27FC236}">
                    <a16:creationId xmlns:a16="http://schemas.microsoft.com/office/drawing/2014/main" id="{25B96541-87EA-46A0-B2F0-E0BA20B4CD60}"/>
                  </a:ext>
                </a:extLst>
              </p:cNvPr>
              <p:cNvGrpSpPr/>
              <p:nvPr/>
            </p:nvGrpSpPr>
            <p:grpSpPr>
              <a:xfrm rot="10800000">
                <a:off x="6188224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429" name="楕円 428">
                  <a:extLst>
                    <a:ext uri="{FF2B5EF4-FFF2-40B4-BE49-F238E27FC236}">
                      <a16:creationId xmlns:a16="http://schemas.microsoft.com/office/drawing/2014/main" id="{A84D56C4-CA91-4BAA-9CB2-0F22B27E0D0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30" name="直線コネクタ 429">
                  <a:extLst>
                    <a:ext uri="{FF2B5EF4-FFF2-40B4-BE49-F238E27FC236}">
                      <a16:creationId xmlns:a16="http://schemas.microsoft.com/office/drawing/2014/main" id="{2044CFBA-A61A-4ED4-851C-067D45B1CB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3" name="グループ化 422">
                <a:extLst>
                  <a:ext uri="{FF2B5EF4-FFF2-40B4-BE49-F238E27FC236}">
                    <a16:creationId xmlns:a16="http://schemas.microsoft.com/office/drawing/2014/main" id="{79508877-CA3B-4C3D-930B-BF222E8B5CB4}"/>
                  </a:ext>
                </a:extLst>
              </p:cNvPr>
              <p:cNvGrpSpPr/>
              <p:nvPr/>
            </p:nvGrpSpPr>
            <p:grpSpPr>
              <a:xfrm rot="10800000">
                <a:off x="612001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427" name="楕円 426">
                  <a:extLst>
                    <a:ext uri="{FF2B5EF4-FFF2-40B4-BE49-F238E27FC236}">
                      <a16:creationId xmlns:a16="http://schemas.microsoft.com/office/drawing/2014/main" id="{97D5F393-A0F6-4BAC-A22B-CE9574EA67E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28" name="直線コネクタ 427">
                  <a:extLst>
                    <a:ext uri="{FF2B5EF4-FFF2-40B4-BE49-F238E27FC236}">
                      <a16:creationId xmlns:a16="http://schemas.microsoft.com/office/drawing/2014/main" id="{C2C895BA-9F6D-4546-8DC2-2108EDA783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4" name="グループ化 423">
                <a:extLst>
                  <a:ext uri="{FF2B5EF4-FFF2-40B4-BE49-F238E27FC236}">
                    <a16:creationId xmlns:a16="http://schemas.microsoft.com/office/drawing/2014/main" id="{F0A439E9-44BB-4752-A324-2F9C42F0C038}"/>
                  </a:ext>
                </a:extLst>
              </p:cNvPr>
              <p:cNvGrpSpPr/>
              <p:nvPr/>
            </p:nvGrpSpPr>
            <p:grpSpPr>
              <a:xfrm rot="10800000">
                <a:off x="605180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425" name="楕円 424">
                  <a:extLst>
                    <a:ext uri="{FF2B5EF4-FFF2-40B4-BE49-F238E27FC236}">
                      <a16:creationId xmlns:a16="http://schemas.microsoft.com/office/drawing/2014/main" id="{BC387AB6-8002-4898-A796-CCEDC761F12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26" name="直線コネクタ 425">
                  <a:extLst>
                    <a:ext uri="{FF2B5EF4-FFF2-40B4-BE49-F238E27FC236}">
                      <a16:creationId xmlns:a16="http://schemas.microsoft.com/office/drawing/2014/main" id="{63845AF3-4543-4B3C-8172-B3EA1C0E5C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7" name="グループ化 366">
              <a:extLst>
                <a:ext uri="{FF2B5EF4-FFF2-40B4-BE49-F238E27FC236}">
                  <a16:creationId xmlns:a16="http://schemas.microsoft.com/office/drawing/2014/main" id="{92F2491B-694C-4720-91E7-A1219BFF17ED}"/>
                </a:ext>
              </a:extLst>
            </p:cNvPr>
            <p:cNvGrpSpPr/>
            <p:nvPr/>
          </p:nvGrpSpPr>
          <p:grpSpPr>
            <a:xfrm>
              <a:off x="6340216" y="4833686"/>
              <a:ext cx="476754" cy="346825"/>
              <a:chOff x="6051808" y="4904094"/>
              <a:chExt cx="476754" cy="346825"/>
            </a:xfrm>
          </p:grpSpPr>
          <p:grpSp>
            <p:nvGrpSpPr>
              <p:cNvPr id="368" name="グループ化 367">
                <a:extLst>
                  <a:ext uri="{FF2B5EF4-FFF2-40B4-BE49-F238E27FC236}">
                    <a16:creationId xmlns:a16="http://schemas.microsoft.com/office/drawing/2014/main" id="{EF0F699F-F31C-4864-ABE5-29FA8FE3D763}"/>
                  </a:ext>
                </a:extLst>
              </p:cNvPr>
              <p:cNvGrpSpPr/>
              <p:nvPr/>
            </p:nvGrpSpPr>
            <p:grpSpPr>
              <a:xfrm>
                <a:off x="605181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408" name="楕円 407">
                  <a:extLst>
                    <a:ext uri="{FF2B5EF4-FFF2-40B4-BE49-F238E27FC236}">
                      <a16:creationId xmlns:a16="http://schemas.microsoft.com/office/drawing/2014/main" id="{BA2EEFC5-10AC-4CAC-AFBA-02C314D55F2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09" name="直線コネクタ 408">
                  <a:extLst>
                    <a:ext uri="{FF2B5EF4-FFF2-40B4-BE49-F238E27FC236}">
                      <a16:creationId xmlns:a16="http://schemas.microsoft.com/office/drawing/2014/main" id="{7ADC7B4F-6ABC-4D51-8CC5-433B6F8B62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9" name="グループ化 368">
                <a:extLst>
                  <a:ext uri="{FF2B5EF4-FFF2-40B4-BE49-F238E27FC236}">
                    <a16:creationId xmlns:a16="http://schemas.microsoft.com/office/drawing/2014/main" id="{4DA2DA16-FEE6-4AE2-AF1A-F63DA80C5D60}"/>
                  </a:ext>
                </a:extLst>
              </p:cNvPr>
              <p:cNvGrpSpPr/>
              <p:nvPr/>
            </p:nvGrpSpPr>
            <p:grpSpPr>
              <a:xfrm>
                <a:off x="6120018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406" name="楕円 405">
                  <a:extLst>
                    <a:ext uri="{FF2B5EF4-FFF2-40B4-BE49-F238E27FC236}">
                      <a16:creationId xmlns:a16="http://schemas.microsoft.com/office/drawing/2014/main" id="{1B4A3740-EB1D-4E58-A484-C9FED592359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07" name="直線コネクタ 406">
                  <a:extLst>
                    <a:ext uri="{FF2B5EF4-FFF2-40B4-BE49-F238E27FC236}">
                      <a16:creationId xmlns:a16="http://schemas.microsoft.com/office/drawing/2014/main" id="{013FEE5D-B543-4211-B986-69FAABC332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0" name="グループ化 369">
                <a:extLst>
                  <a:ext uri="{FF2B5EF4-FFF2-40B4-BE49-F238E27FC236}">
                    <a16:creationId xmlns:a16="http://schemas.microsoft.com/office/drawing/2014/main" id="{3202ABC6-DA73-4BC3-9493-47A96EF9B592}"/>
                  </a:ext>
                </a:extLst>
              </p:cNvPr>
              <p:cNvGrpSpPr/>
              <p:nvPr/>
            </p:nvGrpSpPr>
            <p:grpSpPr>
              <a:xfrm>
                <a:off x="618822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404" name="楕円 403">
                  <a:extLst>
                    <a:ext uri="{FF2B5EF4-FFF2-40B4-BE49-F238E27FC236}">
                      <a16:creationId xmlns:a16="http://schemas.microsoft.com/office/drawing/2014/main" id="{C1F68475-756A-4DD5-8F49-10B25DAB505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05" name="直線コネクタ 404">
                  <a:extLst>
                    <a:ext uri="{FF2B5EF4-FFF2-40B4-BE49-F238E27FC236}">
                      <a16:creationId xmlns:a16="http://schemas.microsoft.com/office/drawing/2014/main" id="{3EF64CE6-D7F0-426B-A748-ECB73A98B7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1" name="グループ化 370">
                <a:extLst>
                  <a:ext uri="{FF2B5EF4-FFF2-40B4-BE49-F238E27FC236}">
                    <a16:creationId xmlns:a16="http://schemas.microsoft.com/office/drawing/2014/main" id="{16EB27A3-0093-44B3-834A-522642652064}"/>
                  </a:ext>
                </a:extLst>
              </p:cNvPr>
              <p:cNvGrpSpPr/>
              <p:nvPr/>
            </p:nvGrpSpPr>
            <p:grpSpPr>
              <a:xfrm>
                <a:off x="6256434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402" name="楕円 401">
                  <a:extLst>
                    <a:ext uri="{FF2B5EF4-FFF2-40B4-BE49-F238E27FC236}">
                      <a16:creationId xmlns:a16="http://schemas.microsoft.com/office/drawing/2014/main" id="{3B2A5B80-71C6-44D0-86D9-F8B404734B1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03" name="直線コネクタ 402">
                  <a:extLst>
                    <a:ext uri="{FF2B5EF4-FFF2-40B4-BE49-F238E27FC236}">
                      <a16:creationId xmlns:a16="http://schemas.microsoft.com/office/drawing/2014/main" id="{90724D18-EB48-4963-BF0B-3D195F07E7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2" name="グループ化 371">
                <a:extLst>
                  <a:ext uri="{FF2B5EF4-FFF2-40B4-BE49-F238E27FC236}">
                    <a16:creationId xmlns:a16="http://schemas.microsoft.com/office/drawing/2014/main" id="{DE7576D0-5C1F-42C3-AF47-5DD92AD18C6C}"/>
                  </a:ext>
                </a:extLst>
              </p:cNvPr>
              <p:cNvGrpSpPr/>
              <p:nvPr/>
            </p:nvGrpSpPr>
            <p:grpSpPr>
              <a:xfrm>
                <a:off x="6324642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400" name="楕円 399">
                  <a:extLst>
                    <a:ext uri="{FF2B5EF4-FFF2-40B4-BE49-F238E27FC236}">
                      <a16:creationId xmlns:a16="http://schemas.microsoft.com/office/drawing/2014/main" id="{89430FD9-17B8-4798-AF0D-AA9A8B91EE9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01" name="直線コネクタ 400">
                  <a:extLst>
                    <a:ext uri="{FF2B5EF4-FFF2-40B4-BE49-F238E27FC236}">
                      <a16:creationId xmlns:a16="http://schemas.microsoft.com/office/drawing/2014/main" id="{DD91978F-1B94-4D1C-B2E3-61BDAAF0D5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3" name="グループ化 372">
                <a:extLst>
                  <a:ext uri="{FF2B5EF4-FFF2-40B4-BE49-F238E27FC236}">
                    <a16:creationId xmlns:a16="http://schemas.microsoft.com/office/drawing/2014/main" id="{FC905015-98D2-4306-AE97-DB7FA7952276}"/>
                  </a:ext>
                </a:extLst>
              </p:cNvPr>
              <p:cNvGrpSpPr/>
              <p:nvPr/>
            </p:nvGrpSpPr>
            <p:grpSpPr>
              <a:xfrm>
                <a:off x="639285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398" name="楕円 397">
                  <a:extLst>
                    <a:ext uri="{FF2B5EF4-FFF2-40B4-BE49-F238E27FC236}">
                      <a16:creationId xmlns:a16="http://schemas.microsoft.com/office/drawing/2014/main" id="{E2E252A6-4B7B-4E2F-9D62-7221FA02461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99" name="直線コネクタ 398">
                  <a:extLst>
                    <a:ext uri="{FF2B5EF4-FFF2-40B4-BE49-F238E27FC236}">
                      <a16:creationId xmlns:a16="http://schemas.microsoft.com/office/drawing/2014/main" id="{CAC74444-3233-4462-85E7-0791B4B096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4" name="グループ化 373">
                <a:extLst>
                  <a:ext uri="{FF2B5EF4-FFF2-40B4-BE49-F238E27FC236}">
                    <a16:creationId xmlns:a16="http://schemas.microsoft.com/office/drawing/2014/main" id="{BF30C4BA-A2B5-495F-A2BE-AA7149EF28D4}"/>
                  </a:ext>
                </a:extLst>
              </p:cNvPr>
              <p:cNvGrpSpPr/>
              <p:nvPr/>
            </p:nvGrpSpPr>
            <p:grpSpPr>
              <a:xfrm>
                <a:off x="646105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396" name="楕円 395">
                  <a:extLst>
                    <a:ext uri="{FF2B5EF4-FFF2-40B4-BE49-F238E27FC236}">
                      <a16:creationId xmlns:a16="http://schemas.microsoft.com/office/drawing/2014/main" id="{F4F608CA-7253-48D0-8955-5A28FDA86F6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97" name="直線コネクタ 396">
                  <a:extLst>
                    <a:ext uri="{FF2B5EF4-FFF2-40B4-BE49-F238E27FC236}">
                      <a16:creationId xmlns:a16="http://schemas.microsoft.com/office/drawing/2014/main" id="{5C1B3346-2635-4458-B930-F96CBA8264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5" name="グループ化 374">
                <a:extLst>
                  <a:ext uri="{FF2B5EF4-FFF2-40B4-BE49-F238E27FC236}">
                    <a16:creationId xmlns:a16="http://schemas.microsoft.com/office/drawing/2014/main" id="{133F1595-C112-47DF-A860-4CB8B6BFF7F6}"/>
                  </a:ext>
                </a:extLst>
              </p:cNvPr>
              <p:cNvGrpSpPr/>
              <p:nvPr/>
            </p:nvGrpSpPr>
            <p:grpSpPr>
              <a:xfrm rot="10800000">
                <a:off x="646105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394" name="楕円 393">
                  <a:extLst>
                    <a:ext uri="{FF2B5EF4-FFF2-40B4-BE49-F238E27FC236}">
                      <a16:creationId xmlns:a16="http://schemas.microsoft.com/office/drawing/2014/main" id="{0D7F3A4A-ACE1-41D9-98E6-37AD6A9E27A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95" name="直線コネクタ 394">
                  <a:extLst>
                    <a:ext uri="{FF2B5EF4-FFF2-40B4-BE49-F238E27FC236}">
                      <a16:creationId xmlns:a16="http://schemas.microsoft.com/office/drawing/2014/main" id="{D2AFA3EE-1261-4650-9127-DCBD5D2AA2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6" name="グループ化 375">
                <a:extLst>
                  <a:ext uri="{FF2B5EF4-FFF2-40B4-BE49-F238E27FC236}">
                    <a16:creationId xmlns:a16="http://schemas.microsoft.com/office/drawing/2014/main" id="{E9F31E13-11EF-4207-8666-AC70C0FB017E}"/>
                  </a:ext>
                </a:extLst>
              </p:cNvPr>
              <p:cNvGrpSpPr/>
              <p:nvPr/>
            </p:nvGrpSpPr>
            <p:grpSpPr>
              <a:xfrm rot="10800000">
                <a:off x="639284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392" name="楕円 391">
                  <a:extLst>
                    <a:ext uri="{FF2B5EF4-FFF2-40B4-BE49-F238E27FC236}">
                      <a16:creationId xmlns:a16="http://schemas.microsoft.com/office/drawing/2014/main" id="{E597BC03-B917-4806-BE94-5E83C9F9F69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93" name="直線コネクタ 392">
                  <a:extLst>
                    <a:ext uri="{FF2B5EF4-FFF2-40B4-BE49-F238E27FC236}">
                      <a16:creationId xmlns:a16="http://schemas.microsoft.com/office/drawing/2014/main" id="{05EF2AC6-15FE-4FC4-B163-546DE112C9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7" name="グループ化 376">
                <a:extLst>
                  <a:ext uri="{FF2B5EF4-FFF2-40B4-BE49-F238E27FC236}">
                    <a16:creationId xmlns:a16="http://schemas.microsoft.com/office/drawing/2014/main" id="{A8E3A809-621D-4951-8015-983947DA5BB6}"/>
                  </a:ext>
                </a:extLst>
              </p:cNvPr>
              <p:cNvGrpSpPr/>
              <p:nvPr/>
            </p:nvGrpSpPr>
            <p:grpSpPr>
              <a:xfrm rot="10800000">
                <a:off x="6324640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390" name="楕円 389">
                  <a:extLst>
                    <a:ext uri="{FF2B5EF4-FFF2-40B4-BE49-F238E27FC236}">
                      <a16:creationId xmlns:a16="http://schemas.microsoft.com/office/drawing/2014/main" id="{14D71B18-90ED-4852-B3CC-C2693048C4B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91" name="直線コネクタ 390">
                  <a:extLst>
                    <a:ext uri="{FF2B5EF4-FFF2-40B4-BE49-F238E27FC236}">
                      <a16:creationId xmlns:a16="http://schemas.microsoft.com/office/drawing/2014/main" id="{7A549716-3990-494D-BC6F-1FD9D463CE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8" name="グループ化 377">
                <a:extLst>
                  <a:ext uri="{FF2B5EF4-FFF2-40B4-BE49-F238E27FC236}">
                    <a16:creationId xmlns:a16="http://schemas.microsoft.com/office/drawing/2014/main" id="{E1BCE7E3-F980-4CF3-B453-1E2A6A71B031}"/>
                  </a:ext>
                </a:extLst>
              </p:cNvPr>
              <p:cNvGrpSpPr/>
              <p:nvPr/>
            </p:nvGrpSpPr>
            <p:grpSpPr>
              <a:xfrm rot="10800000">
                <a:off x="6256432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388" name="楕円 387">
                  <a:extLst>
                    <a:ext uri="{FF2B5EF4-FFF2-40B4-BE49-F238E27FC236}">
                      <a16:creationId xmlns:a16="http://schemas.microsoft.com/office/drawing/2014/main" id="{EFCC67DB-8494-4F50-B323-AD356A01ABC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89" name="直線コネクタ 388">
                  <a:extLst>
                    <a:ext uri="{FF2B5EF4-FFF2-40B4-BE49-F238E27FC236}">
                      <a16:creationId xmlns:a16="http://schemas.microsoft.com/office/drawing/2014/main" id="{9E6E57D5-2828-4559-9ABE-00F77503E8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9" name="グループ化 378">
                <a:extLst>
                  <a:ext uri="{FF2B5EF4-FFF2-40B4-BE49-F238E27FC236}">
                    <a16:creationId xmlns:a16="http://schemas.microsoft.com/office/drawing/2014/main" id="{A7B0F5F6-87D5-49D1-8E13-EB20E932518E}"/>
                  </a:ext>
                </a:extLst>
              </p:cNvPr>
              <p:cNvGrpSpPr/>
              <p:nvPr/>
            </p:nvGrpSpPr>
            <p:grpSpPr>
              <a:xfrm rot="10800000">
                <a:off x="6188224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386" name="楕円 385">
                  <a:extLst>
                    <a:ext uri="{FF2B5EF4-FFF2-40B4-BE49-F238E27FC236}">
                      <a16:creationId xmlns:a16="http://schemas.microsoft.com/office/drawing/2014/main" id="{0F8F6757-3B25-4B8F-A796-123ADC41F6F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87" name="直線コネクタ 386">
                  <a:extLst>
                    <a:ext uri="{FF2B5EF4-FFF2-40B4-BE49-F238E27FC236}">
                      <a16:creationId xmlns:a16="http://schemas.microsoft.com/office/drawing/2014/main" id="{6DF805B1-7554-4362-A15A-6B1FABA372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0" name="グループ化 379">
                <a:extLst>
                  <a:ext uri="{FF2B5EF4-FFF2-40B4-BE49-F238E27FC236}">
                    <a16:creationId xmlns:a16="http://schemas.microsoft.com/office/drawing/2014/main" id="{CEC10D34-493B-41B4-8C9A-959D3E6E8AA6}"/>
                  </a:ext>
                </a:extLst>
              </p:cNvPr>
              <p:cNvGrpSpPr/>
              <p:nvPr/>
            </p:nvGrpSpPr>
            <p:grpSpPr>
              <a:xfrm rot="10800000">
                <a:off x="612001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384" name="楕円 383">
                  <a:extLst>
                    <a:ext uri="{FF2B5EF4-FFF2-40B4-BE49-F238E27FC236}">
                      <a16:creationId xmlns:a16="http://schemas.microsoft.com/office/drawing/2014/main" id="{0DA45989-C8CF-4B82-AA40-4E68AF5E526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85" name="直線コネクタ 384">
                  <a:extLst>
                    <a:ext uri="{FF2B5EF4-FFF2-40B4-BE49-F238E27FC236}">
                      <a16:creationId xmlns:a16="http://schemas.microsoft.com/office/drawing/2014/main" id="{F41A8693-411C-413E-AD05-FC15A2CC3A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1" name="グループ化 380">
                <a:extLst>
                  <a:ext uri="{FF2B5EF4-FFF2-40B4-BE49-F238E27FC236}">
                    <a16:creationId xmlns:a16="http://schemas.microsoft.com/office/drawing/2014/main" id="{67E336A4-C7AB-4EA7-9147-69758BCE38AF}"/>
                  </a:ext>
                </a:extLst>
              </p:cNvPr>
              <p:cNvGrpSpPr/>
              <p:nvPr/>
            </p:nvGrpSpPr>
            <p:grpSpPr>
              <a:xfrm rot="10800000">
                <a:off x="605180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382" name="楕円 381">
                  <a:extLst>
                    <a:ext uri="{FF2B5EF4-FFF2-40B4-BE49-F238E27FC236}">
                      <a16:creationId xmlns:a16="http://schemas.microsoft.com/office/drawing/2014/main" id="{B1DEFD06-E349-42B1-9291-4871306D91F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83" name="直線コネクタ 382">
                  <a:extLst>
                    <a:ext uri="{FF2B5EF4-FFF2-40B4-BE49-F238E27FC236}">
                      <a16:creationId xmlns:a16="http://schemas.microsoft.com/office/drawing/2014/main" id="{38911003-6CE9-435A-AECD-8C47AF4E6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67" name="グループ化 566">
              <a:extLst>
                <a:ext uri="{FF2B5EF4-FFF2-40B4-BE49-F238E27FC236}">
                  <a16:creationId xmlns:a16="http://schemas.microsoft.com/office/drawing/2014/main" id="{C4B8DFEB-AE67-4ABF-931D-872F2D6FD045}"/>
                </a:ext>
              </a:extLst>
            </p:cNvPr>
            <p:cNvGrpSpPr/>
            <p:nvPr/>
          </p:nvGrpSpPr>
          <p:grpSpPr>
            <a:xfrm>
              <a:off x="6264297" y="4882132"/>
              <a:ext cx="476754" cy="346825"/>
              <a:chOff x="6051808" y="4904094"/>
              <a:chExt cx="476754" cy="346825"/>
            </a:xfrm>
          </p:grpSpPr>
          <p:grpSp>
            <p:nvGrpSpPr>
              <p:cNvPr id="568" name="グループ化 567">
                <a:extLst>
                  <a:ext uri="{FF2B5EF4-FFF2-40B4-BE49-F238E27FC236}">
                    <a16:creationId xmlns:a16="http://schemas.microsoft.com/office/drawing/2014/main" id="{6391FD85-C962-42FF-9390-C2E22B367D20}"/>
                  </a:ext>
                </a:extLst>
              </p:cNvPr>
              <p:cNvGrpSpPr/>
              <p:nvPr/>
            </p:nvGrpSpPr>
            <p:grpSpPr>
              <a:xfrm>
                <a:off x="605181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608" name="楕円 607">
                  <a:extLst>
                    <a:ext uri="{FF2B5EF4-FFF2-40B4-BE49-F238E27FC236}">
                      <a16:creationId xmlns:a16="http://schemas.microsoft.com/office/drawing/2014/main" id="{F98EAAB4-3239-457C-A951-812FF7166D1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09" name="直線コネクタ 608">
                  <a:extLst>
                    <a:ext uri="{FF2B5EF4-FFF2-40B4-BE49-F238E27FC236}">
                      <a16:creationId xmlns:a16="http://schemas.microsoft.com/office/drawing/2014/main" id="{5F39DD0E-7584-4180-A784-D6E6788030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9" name="グループ化 568">
                <a:extLst>
                  <a:ext uri="{FF2B5EF4-FFF2-40B4-BE49-F238E27FC236}">
                    <a16:creationId xmlns:a16="http://schemas.microsoft.com/office/drawing/2014/main" id="{E15BFFE1-C9E3-430F-A947-F52E640EA758}"/>
                  </a:ext>
                </a:extLst>
              </p:cNvPr>
              <p:cNvGrpSpPr/>
              <p:nvPr/>
            </p:nvGrpSpPr>
            <p:grpSpPr>
              <a:xfrm>
                <a:off x="6120018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606" name="楕円 605">
                  <a:extLst>
                    <a:ext uri="{FF2B5EF4-FFF2-40B4-BE49-F238E27FC236}">
                      <a16:creationId xmlns:a16="http://schemas.microsoft.com/office/drawing/2014/main" id="{36E00C51-A003-429A-8A47-04131012A0E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07" name="直線コネクタ 606">
                  <a:extLst>
                    <a:ext uri="{FF2B5EF4-FFF2-40B4-BE49-F238E27FC236}">
                      <a16:creationId xmlns:a16="http://schemas.microsoft.com/office/drawing/2014/main" id="{EC15EDB0-5A26-4457-94F0-BA3365180D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0" name="グループ化 569">
                <a:extLst>
                  <a:ext uri="{FF2B5EF4-FFF2-40B4-BE49-F238E27FC236}">
                    <a16:creationId xmlns:a16="http://schemas.microsoft.com/office/drawing/2014/main" id="{0C7E44BB-A7FF-4D98-87CF-6D658FFDED94}"/>
                  </a:ext>
                </a:extLst>
              </p:cNvPr>
              <p:cNvGrpSpPr/>
              <p:nvPr/>
            </p:nvGrpSpPr>
            <p:grpSpPr>
              <a:xfrm>
                <a:off x="618822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604" name="楕円 603">
                  <a:extLst>
                    <a:ext uri="{FF2B5EF4-FFF2-40B4-BE49-F238E27FC236}">
                      <a16:creationId xmlns:a16="http://schemas.microsoft.com/office/drawing/2014/main" id="{75B087CD-44DD-488B-8349-6787A996E13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05" name="直線コネクタ 604">
                  <a:extLst>
                    <a:ext uri="{FF2B5EF4-FFF2-40B4-BE49-F238E27FC236}">
                      <a16:creationId xmlns:a16="http://schemas.microsoft.com/office/drawing/2014/main" id="{3AF8FB1B-7EC4-41B9-9469-EB832B8252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1" name="グループ化 570">
                <a:extLst>
                  <a:ext uri="{FF2B5EF4-FFF2-40B4-BE49-F238E27FC236}">
                    <a16:creationId xmlns:a16="http://schemas.microsoft.com/office/drawing/2014/main" id="{6EBD13A2-1EF1-4052-A84C-38568A483A7B}"/>
                  </a:ext>
                </a:extLst>
              </p:cNvPr>
              <p:cNvGrpSpPr/>
              <p:nvPr/>
            </p:nvGrpSpPr>
            <p:grpSpPr>
              <a:xfrm>
                <a:off x="6256434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602" name="楕円 601">
                  <a:extLst>
                    <a:ext uri="{FF2B5EF4-FFF2-40B4-BE49-F238E27FC236}">
                      <a16:creationId xmlns:a16="http://schemas.microsoft.com/office/drawing/2014/main" id="{95A57F66-877E-4473-AED2-32CEDA2DD49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03" name="直線コネクタ 602">
                  <a:extLst>
                    <a:ext uri="{FF2B5EF4-FFF2-40B4-BE49-F238E27FC236}">
                      <a16:creationId xmlns:a16="http://schemas.microsoft.com/office/drawing/2014/main" id="{FD6F6EDF-5795-48D2-8013-B86EDE2C25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2" name="グループ化 571">
                <a:extLst>
                  <a:ext uri="{FF2B5EF4-FFF2-40B4-BE49-F238E27FC236}">
                    <a16:creationId xmlns:a16="http://schemas.microsoft.com/office/drawing/2014/main" id="{330F94E5-8E17-43AD-8D5D-2C42131AF173}"/>
                  </a:ext>
                </a:extLst>
              </p:cNvPr>
              <p:cNvGrpSpPr/>
              <p:nvPr/>
            </p:nvGrpSpPr>
            <p:grpSpPr>
              <a:xfrm>
                <a:off x="6324642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600" name="楕円 599">
                  <a:extLst>
                    <a:ext uri="{FF2B5EF4-FFF2-40B4-BE49-F238E27FC236}">
                      <a16:creationId xmlns:a16="http://schemas.microsoft.com/office/drawing/2014/main" id="{9764D5F5-C15C-4408-926C-3B65629B3E0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01" name="直線コネクタ 600">
                  <a:extLst>
                    <a:ext uri="{FF2B5EF4-FFF2-40B4-BE49-F238E27FC236}">
                      <a16:creationId xmlns:a16="http://schemas.microsoft.com/office/drawing/2014/main" id="{35C022AB-9C85-4368-B44C-B5FA98F8AC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3" name="グループ化 572">
                <a:extLst>
                  <a:ext uri="{FF2B5EF4-FFF2-40B4-BE49-F238E27FC236}">
                    <a16:creationId xmlns:a16="http://schemas.microsoft.com/office/drawing/2014/main" id="{81A548F0-B8E4-4F49-9AE8-8B7E55974C20}"/>
                  </a:ext>
                </a:extLst>
              </p:cNvPr>
              <p:cNvGrpSpPr/>
              <p:nvPr/>
            </p:nvGrpSpPr>
            <p:grpSpPr>
              <a:xfrm>
                <a:off x="639285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598" name="楕円 597">
                  <a:extLst>
                    <a:ext uri="{FF2B5EF4-FFF2-40B4-BE49-F238E27FC236}">
                      <a16:creationId xmlns:a16="http://schemas.microsoft.com/office/drawing/2014/main" id="{28DD4C1D-316D-4DEB-A85F-E7E603C4761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99" name="直線コネクタ 598">
                  <a:extLst>
                    <a:ext uri="{FF2B5EF4-FFF2-40B4-BE49-F238E27FC236}">
                      <a16:creationId xmlns:a16="http://schemas.microsoft.com/office/drawing/2014/main" id="{8ED0F735-B058-4F2C-89B0-AD3353CC28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4" name="グループ化 573">
                <a:extLst>
                  <a:ext uri="{FF2B5EF4-FFF2-40B4-BE49-F238E27FC236}">
                    <a16:creationId xmlns:a16="http://schemas.microsoft.com/office/drawing/2014/main" id="{09B027F9-DA17-468F-A5DB-D5AB011EAD27}"/>
                  </a:ext>
                </a:extLst>
              </p:cNvPr>
              <p:cNvGrpSpPr/>
              <p:nvPr/>
            </p:nvGrpSpPr>
            <p:grpSpPr>
              <a:xfrm>
                <a:off x="646105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596" name="楕円 595">
                  <a:extLst>
                    <a:ext uri="{FF2B5EF4-FFF2-40B4-BE49-F238E27FC236}">
                      <a16:creationId xmlns:a16="http://schemas.microsoft.com/office/drawing/2014/main" id="{9BDA85FE-845B-4F23-9293-CE16EDC441B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97" name="直線コネクタ 596">
                  <a:extLst>
                    <a:ext uri="{FF2B5EF4-FFF2-40B4-BE49-F238E27FC236}">
                      <a16:creationId xmlns:a16="http://schemas.microsoft.com/office/drawing/2014/main" id="{E812D1DC-48E2-4A21-B51E-52B1513D07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5" name="グループ化 574">
                <a:extLst>
                  <a:ext uri="{FF2B5EF4-FFF2-40B4-BE49-F238E27FC236}">
                    <a16:creationId xmlns:a16="http://schemas.microsoft.com/office/drawing/2014/main" id="{374414B6-63AA-40D0-9D76-E89C1DEA35E8}"/>
                  </a:ext>
                </a:extLst>
              </p:cNvPr>
              <p:cNvGrpSpPr/>
              <p:nvPr/>
            </p:nvGrpSpPr>
            <p:grpSpPr>
              <a:xfrm rot="10800000">
                <a:off x="646105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594" name="楕円 593">
                  <a:extLst>
                    <a:ext uri="{FF2B5EF4-FFF2-40B4-BE49-F238E27FC236}">
                      <a16:creationId xmlns:a16="http://schemas.microsoft.com/office/drawing/2014/main" id="{4B9BD94D-DE12-4A1F-B544-1C8275FAEAC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95" name="直線コネクタ 594">
                  <a:extLst>
                    <a:ext uri="{FF2B5EF4-FFF2-40B4-BE49-F238E27FC236}">
                      <a16:creationId xmlns:a16="http://schemas.microsoft.com/office/drawing/2014/main" id="{E919B790-22F0-4824-AAC2-4F4ECDA9C7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6" name="グループ化 575">
                <a:extLst>
                  <a:ext uri="{FF2B5EF4-FFF2-40B4-BE49-F238E27FC236}">
                    <a16:creationId xmlns:a16="http://schemas.microsoft.com/office/drawing/2014/main" id="{51BEE8E1-1959-4EED-AD0F-291C6307A82A}"/>
                  </a:ext>
                </a:extLst>
              </p:cNvPr>
              <p:cNvGrpSpPr/>
              <p:nvPr/>
            </p:nvGrpSpPr>
            <p:grpSpPr>
              <a:xfrm rot="10800000">
                <a:off x="639284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592" name="楕円 591">
                  <a:extLst>
                    <a:ext uri="{FF2B5EF4-FFF2-40B4-BE49-F238E27FC236}">
                      <a16:creationId xmlns:a16="http://schemas.microsoft.com/office/drawing/2014/main" id="{B9BBC4A3-8B9D-4B2B-A093-C8AFDC82FD1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93" name="直線コネクタ 592">
                  <a:extLst>
                    <a:ext uri="{FF2B5EF4-FFF2-40B4-BE49-F238E27FC236}">
                      <a16:creationId xmlns:a16="http://schemas.microsoft.com/office/drawing/2014/main" id="{5303C108-527D-453B-8076-1E5591B4F5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7" name="グループ化 576">
                <a:extLst>
                  <a:ext uri="{FF2B5EF4-FFF2-40B4-BE49-F238E27FC236}">
                    <a16:creationId xmlns:a16="http://schemas.microsoft.com/office/drawing/2014/main" id="{F1F5591D-DF17-40F7-84E5-C836C7846C5B}"/>
                  </a:ext>
                </a:extLst>
              </p:cNvPr>
              <p:cNvGrpSpPr/>
              <p:nvPr/>
            </p:nvGrpSpPr>
            <p:grpSpPr>
              <a:xfrm rot="10800000">
                <a:off x="6324640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590" name="楕円 589">
                  <a:extLst>
                    <a:ext uri="{FF2B5EF4-FFF2-40B4-BE49-F238E27FC236}">
                      <a16:creationId xmlns:a16="http://schemas.microsoft.com/office/drawing/2014/main" id="{228403B8-6125-465A-BF8B-6B41900C6EF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91" name="直線コネクタ 590">
                  <a:extLst>
                    <a:ext uri="{FF2B5EF4-FFF2-40B4-BE49-F238E27FC236}">
                      <a16:creationId xmlns:a16="http://schemas.microsoft.com/office/drawing/2014/main" id="{275F2C26-07BF-4579-8283-315436925C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8" name="グループ化 577">
                <a:extLst>
                  <a:ext uri="{FF2B5EF4-FFF2-40B4-BE49-F238E27FC236}">
                    <a16:creationId xmlns:a16="http://schemas.microsoft.com/office/drawing/2014/main" id="{97691D0A-5548-4D20-83D3-7ABABAFE8C21}"/>
                  </a:ext>
                </a:extLst>
              </p:cNvPr>
              <p:cNvGrpSpPr/>
              <p:nvPr/>
            </p:nvGrpSpPr>
            <p:grpSpPr>
              <a:xfrm rot="10800000">
                <a:off x="6256432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588" name="楕円 587">
                  <a:extLst>
                    <a:ext uri="{FF2B5EF4-FFF2-40B4-BE49-F238E27FC236}">
                      <a16:creationId xmlns:a16="http://schemas.microsoft.com/office/drawing/2014/main" id="{E0C7A4ED-BC4D-4640-A79C-467D01911C7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89" name="直線コネクタ 588">
                  <a:extLst>
                    <a:ext uri="{FF2B5EF4-FFF2-40B4-BE49-F238E27FC236}">
                      <a16:creationId xmlns:a16="http://schemas.microsoft.com/office/drawing/2014/main" id="{BA30DB5E-1481-4B92-ADEF-82C0FE49D5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9" name="グループ化 578">
                <a:extLst>
                  <a:ext uri="{FF2B5EF4-FFF2-40B4-BE49-F238E27FC236}">
                    <a16:creationId xmlns:a16="http://schemas.microsoft.com/office/drawing/2014/main" id="{0066176A-5E00-4E83-8D83-6E04006EADAA}"/>
                  </a:ext>
                </a:extLst>
              </p:cNvPr>
              <p:cNvGrpSpPr/>
              <p:nvPr/>
            </p:nvGrpSpPr>
            <p:grpSpPr>
              <a:xfrm rot="10800000">
                <a:off x="6188224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586" name="楕円 585">
                  <a:extLst>
                    <a:ext uri="{FF2B5EF4-FFF2-40B4-BE49-F238E27FC236}">
                      <a16:creationId xmlns:a16="http://schemas.microsoft.com/office/drawing/2014/main" id="{CCAD7689-4D2C-419E-9EDE-04D8C93237E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87" name="直線コネクタ 586">
                  <a:extLst>
                    <a:ext uri="{FF2B5EF4-FFF2-40B4-BE49-F238E27FC236}">
                      <a16:creationId xmlns:a16="http://schemas.microsoft.com/office/drawing/2014/main" id="{4A389A31-C893-49A2-A857-C7C7B38D14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0" name="グループ化 579">
                <a:extLst>
                  <a:ext uri="{FF2B5EF4-FFF2-40B4-BE49-F238E27FC236}">
                    <a16:creationId xmlns:a16="http://schemas.microsoft.com/office/drawing/2014/main" id="{6811514F-FDF9-4242-833B-FF8087DD93FD}"/>
                  </a:ext>
                </a:extLst>
              </p:cNvPr>
              <p:cNvGrpSpPr/>
              <p:nvPr/>
            </p:nvGrpSpPr>
            <p:grpSpPr>
              <a:xfrm rot="10800000">
                <a:off x="612001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584" name="楕円 583">
                  <a:extLst>
                    <a:ext uri="{FF2B5EF4-FFF2-40B4-BE49-F238E27FC236}">
                      <a16:creationId xmlns:a16="http://schemas.microsoft.com/office/drawing/2014/main" id="{7D65DF87-9B0A-433D-89C4-9D46B7E7D25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85" name="直線コネクタ 584">
                  <a:extLst>
                    <a:ext uri="{FF2B5EF4-FFF2-40B4-BE49-F238E27FC236}">
                      <a16:creationId xmlns:a16="http://schemas.microsoft.com/office/drawing/2014/main" id="{60B96B07-7B48-4337-999C-B666C8FBEF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1" name="グループ化 580">
                <a:extLst>
                  <a:ext uri="{FF2B5EF4-FFF2-40B4-BE49-F238E27FC236}">
                    <a16:creationId xmlns:a16="http://schemas.microsoft.com/office/drawing/2014/main" id="{F3BCBC96-BE1E-4163-9340-A480C82B4FEB}"/>
                  </a:ext>
                </a:extLst>
              </p:cNvPr>
              <p:cNvGrpSpPr/>
              <p:nvPr/>
            </p:nvGrpSpPr>
            <p:grpSpPr>
              <a:xfrm rot="10800000">
                <a:off x="605180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582" name="楕円 581">
                  <a:extLst>
                    <a:ext uri="{FF2B5EF4-FFF2-40B4-BE49-F238E27FC236}">
                      <a16:creationId xmlns:a16="http://schemas.microsoft.com/office/drawing/2014/main" id="{7C12346B-5315-4FD6-B911-58970D87D4A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83" name="直線コネクタ 582">
                  <a:extLst>
                    <a:ext uri="{FF2B5EF4-FFF2-40B4-BE49-F238E27FC236}">
                      <a16:creationId xmlns:a16="http://schemas.microsoft.com/office/drawing/2014/main" id="{4BA38EAC-FFB3-4053-99D5-BD084363F4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6" name="グループ化 365">
              <a:extLst>
                <a:ext uri="{FF2B5EF4-FFF2-40B4-BE49-F238E27FC236}">
                  <a16:creationId xmlns:a16="http://schemas.microsoft.com/office/drawing/2014/main" id="{646EB017-B2D9-4146-9D06-336E359D850D}"/>
                </a:ext>
              </a:extLst>
            </p:cNvPr>
            <p:cNvGrpSpPr/>
            <p:nvPr/>
          </p:nvGrpSpPr>
          <p:grpSpPr>
            <a:xfrm>
              <a:off x="6204402" y="4936172"/>
              <a:ext cx="476754" cy="346825"/>
              <a:chOff x="6051808" y="4904094"/>
              <a:chExt cx="476754" cy="346825"/>
            </a:xfrm>
          </p:grpSpPr>
          <p:grpSp>
            <p:nvGrpSpPr>
              <p:cNvPr id="129" name="グループ化 128">
                <a:extLst>
                  <a:ext uri="{FF2B5EF4-FFF2-40B4-BE49-F238E27FC236}">
                    <a16:creationId xmlns:a16="http://schemas.microsoft.com/office/drawing/2014/main" id="{E25F97E4-BD35-4AA4-89CE-115FE9F88386}"/>
                  </a:ext>
                </a:extLst>
              </p:cNvPr>
              <p:cNvGrpSpPr/>
              <p:nvPr/>
            </p:nvGrpSpPr>
            <p:grpSpPr>
              <a:xfrm>
                <a:off x="605181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48" name="楕円 147">
                  <a:extLst>
                    <a:ext uri="{FF2B5EF4-FFF2-40B4-BE49-F238E27FC236}">
                      <a16:creationId xmlns:a16="http://schemas.microsoft.com/office/drawing/2014/main" id="{2B51D87A-6B3F-4277-A34F-B469D8E48DA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49" name="直線コネクタ 148">
                  <a:extLst>
                    <a:ext uri="{FF2B5EF4-FFF2-40B4-BE49-F238E27FC236}">
                      <a16:creationId xmlns:a16="http://schemas.microsoft.com/office/drawing/2014/main" id="{60AF8712-934E-4311-90B3-305E39E8FF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グループ化 129">
                <a:extLst>
                  <a:ext uri="{FF2B5EF4-FFF2-40B4-BE49-F238E27FC236}">
                    <a16:creationId xmlns:a16="http://schemas.microsoft.com/office/drawing/2014/main" id="{B1E240A3-BF5D-4196-841B-8E3C4384AB5B}"/>
                  </a:ext>
                </a:extLst>
              </p:cNvPr>
              <p:cNvGrpSpPr/>
              <p:nvPr/>
            </p:nvGrpSpPr>
            <p:grpSpPr>
              <a:xfrm>
                <a:off x="6120018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46" name="楕円 145">
                  <a:extLst>
                    <a:ext uri="{FF2B5EF4-FFF2-40B4-BE49-F238E27FC236}">
                      <a16:creationId xmlns:a16="http://schemas.microsoft.com/office/drawing/2014/main" id="{8C488BC4-9D10-4E7B-8EF4-4F3C36414CF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47" name="直線コネクタ 146">
                  <a:extLst>
                    <a:ext uri="{FF2B5EF4-FFF2-40B4-BE49-F238E27FC236}">
                      <a16:creationId xmlns:a16="http://schemas.microsoft.com/office/drawing/2014/main" id="{7D87B531-AA2F-4060-A7CC-BFBFE5B357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グループ化 130">
                <a:extLst>
                  <a:ext uri="{FF2B5EF4-FFF2-40B4-BE49-F238E27FC236}">
                    <a16:creationId xmlns:a16="http://schemas.microsoft.com/office/drawing/2014/main" id="{B0036D6E-A5F7-4FB2-8B47-7762083B78BC}"/>
                  </a:ext>
                </a:extLst>
              </p:cNvPr>
              <p:cNvGrpSpPr/>
              <p:nvPr/>
            </p:nvGrpSpPr>
            <p:grpSpPr>
              <a:xfrm>
                <a:off x="618822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44" name="楕円 143">
                  <a:extLst>
                    <a:ext uri="{FF2B5EF4-FFF2-40B4-BE49-F238E27FC236}">
                      <a16:creationId xmlns:a16="http://schemas.microsoft.com/office/drawing/2014/main" id="{1492104C-E511-425E-921D-83AC514A1BD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45" name="直線コネクタ 144">
                  <a:extLst>
                    <a:ext uri="{FF2B5EF4-FFF2-40B4-BE49-F238E27FC236}">
                      <a16:creationId xmlns:a16="http://schemas.microsoft.com/office/drawing/2014/main" id="{F1A1ADEA-2E72-46E7-B0F9-E35089F063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グループ化 131">
                <a:extLst>
                  <a:ext uri="{FF2B5EF4-FFF2-40B4-BE49-F238E27FC236}">
                    <a16:creationId xmlns:a16="http://schemas.microsoft.com/office/drawing/2014/main" id="{3B389FFA-1020-44A9-82EC-87D3A51B2051}"/>
                  </a:ext>
                </a:extLst>
              </p:cNvPr>
              <p:cNvGrpSpPr/>
              <p:nvPr/>
            </p:nvGrpSpPr>
            <p:grpSpPr>
              <a:xfrm>
                <a:off x="6256434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42" name="楕円 141">
                  <a:extLst>
                    <a:ext uri="{FF2B5EF4-FFF2-40B4-BE49-F238E27FC236}">
                      <a16:creationId xmlns:a16="http://schemas.microsoft.com/office/drawing/2014/main" id="{223154FE-8069-4A5A-9430-4D52EDB0081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43" name="直線コネクタ 142">
                  <a:extLst>
                    <a:ext uri="{FF2B5EF4-FFF2-40B4-BE49-F238E27FC236}">
                      <a16:creationId xmlns:a16="http://schemas.microsoft.com/office/drawing/2014/main" id="{32667622-A685-45FF-84D6-2C9F88F01B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グループ化 132">
                <a:extLst>
                  <a:ext uri="{FF2B5EF4-FFF2-40B4-BE49-F238E27FC236}">
                    <a16:creationId xmlns:a16="http://schemas.microsoft.com/office/drawing/2014/main" id="{7D915688-8504-4A5E-9FB2-3270ED33A87F}"/>
                  </a:ext>
                </a:extLst>
              </p:cNvPr>
              <p:cNvGrpSpPr/>
              <p:nvPr/>
            </p:nvGrpSpPr>
            <p:grpSpPr>
              <a:xfrm>
                <a:off x="6324642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40" name="楕円 139">
                  <a:extLst>
                    <a:ext uri="{FF2B5EF4-FFF2-40B4-BE49-F238E27FC236}">
                      <a16:creationId xmlns:a16="http://schemas.microsoft.com/office/drawing/2014/main" id="{D5E2D818-B976-46D7-A89B-9D4AAC4047C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41" name="直線コネクタ 140">
                  <a:extLst>
                    <a:ext uri="{FF2B5EF4-FFF2-40B4-BE49-F238E27FC236}">
                      <a16:creationId xmlns:a16="http://schemas.microsoft.com/office/drawing/2014/main" id="{59A391F6-C3EE-454F-8743-96A15D991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" name="グループ化 133">
                <a:extLst>
                  <a:ext uri="{FF2B5EF4-FFF2-40B4-BE49-F238E27FC236}">
                    <a16:creationId xmlns:a16="http://schemas.microsoft.com/office/drawing/2014/main" id="{A903815B-309A-4A7D-B766-E759CD6810AC}"/>
                  </a:ext>
                </a:extLst>
              </p:cNvPr>
              <p:cNvGrpSpPr/>
              <p:nvPr/>
            </p:nvGrpSpPr>
            <p:grpSpPr>
              <a:xfrm>
                <a:off x="639285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38" name="楕円 137">
                  <a:extLst>
                    <a:ext uri="{FF2B5EF4-FFF2-40B4-BE49-F238E27FC236}">
                      <a16:creationId xmlns:a16="http://schemas.microsoft.com/office/drawing/2014/main" id="{0778B50D-E53F-4E27-9157-F05A787C596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39" name="直線コネクタ 138">
                  <a:extLst>
                    <a:ext uri="{FF2B5EF4-FFF2-40B4-BE49-F238E27FC236}">
                      <a16:creationId xmlns:a16="http://schemas.microsoft.com/office/drawing/2014/main" id="{FF22CC77-1499-4C38-989E-EC5515F485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" name="グループ化 134">
                <a:extLst>
                  <a:ext uri="{FF2B5EF4-FFF2-40B4-BE49-F238E27FC236}">
                    <a16:creationId xmlns:a16="http://schemas.microsoft.com/office/drawing/2014/main" id="{A9DCF55D-846F-4C63-AD22-04EC0B9652CF}"/>
                  </a:ext>
                </a:extLst>
              </p:cNvPr>
              <p:cNvGrpSpPr/>
              <p:nvPr/>
            </p:nvGrpSpPr>
            <p:grpSpPr>
              <a:xfrm>
                <a:off x="646105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136" name="楕円 135">
                  <a:extLst>
                    <a:ext uri="{FF2B5EF4-FFF2-40B4-BE49-F238E27FC236}">
                      <a16:creationId xmlns:a16="http://schemas.microsoft.com/office/drawing/2014/main" id="{5B3BCDB0-906C-4B6F-A106-B600123A4EF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37" name="直線コネクタ 136">
                  <a:extLst>
                    <a:ext uri="{FF2B5EF4-FFF2-40B4-BE49-F238E27FC236}">
                      <a16:creationId xmlns:a16="http://schemas.microsoft.com/office/drawing/2014/main" id="{6C6963D3-3882-4C36-BD61-9C11A2B0CA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グループ化 71">
                <a:extLst>
                  <a:ext uri="{FF2B5EF4-FFF2-40B4-BE49-F238E27FC236}">
                    <a16:creationId xmlns:a16="http://schemas.microsoft.com/office/drawing/2014/main" id="{E598CC93-6C9C-4132-9C8D-462A74C0E50B}"/>
                  </a:ext>
                </a:extLst>
              </p:cNvPr>
              <p:cNvGrpSpPr/>
              <p:nvPr/>
            </p:nvGrpSpPr>
            <p:grpSpPr>
              <a:xfrm rot="10800000">
                <a:off x="646105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18" name="楕円 117">
                  <a:extLst>
                    <a:ext uri="{FF2B5EF4-FFF2-40B4-BE49-F238E27FC236}">
                      <a16:creationId xmlns:a16="http://schemas.microsoft.com/office/drawing/2014/main" id="{F9558FAD-9CD5-4CC7-AE2E-71F699DB43E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9" name="直線コネクタ 118">
                  <a:extLst>
                    <a:ext uri="{FF2B5EF4-FFF2-40B4-BE49-F238E27FC236}">
                      <a16:creationId xmlns:a16="http://schemas.microsoft.com/office/drawing/2014/main" id="{271172A5-4D2E-4EBA-A006-4D971CCDE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グループ化 72">
                <a:extLst>
                  <a:ext uri="{FF2B5EF4-FFF2-40B4-BE49-F238E27FC236}">
                    <a16:creationId xmlns:a16="http://schemas.microsoft.com/office/drawing/2014/main" id="{722F6F78-BE61-4423-8160-07DD99190FE2}"/>
                  </a:ext>
                </a:extLst>
              </p:cNvPr>
              <p:cNvGrpSpPr/>
              <p:nvPr/>
            </p:nvGrpSpPr>
            <p:grpSpPr>
              <a:xfrm rot="10800000">
                <a:off x="639284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16" name="楕円 115">
                  <a:extLst>
                    <a:ext uri="{FF2B5EF4-FFF2-40B4-BE49-F238E27FC236}">
                      <a16:creationId xmlns:a16="http://schemas.microsoft.com/office/drawing/2014/main" id="{37CD3069-1390-48AD-BAE8-DE678EE8108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7" name="直線コネクタ 116">
                  <a:extLst>
                    <a:ext uri="{FF2B5EF4-FFF2-40B4-BE49-F238E27FC236}">
                      <a16:creationId xmlns:a16="http://schemas.microsoft.com/office/drawing/2014/main" id="{E5979179-C91A-4157-8068-DE556F3285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グループ化 73">
                <a:extLst>
                  <a:ext uri="{FF2B5EF4-FFF2-40B4-BE49-F238E27FC236}">
                    <a16:creationId xmlns:a16="http://schemas.microsoft.com/office/drawing/2014/main" id="{94F76241-2BD6-4E31-95B3-FC5AEDA708F9}"/>
                  </a:ext>
                </a:extLst>
              </p:cNvPr>
              <p:cNvGrpSpPr/>
              <p:nvPr/>
            </p:nvGrpSpPr>
            <p:grpSpPr>
              <a:xfrm rot="10800000">
                <a:off x="6324640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14" name="楕円 113">
                  <a:extLst>
                    <a:ext uri="{FF2B5EF4-FFF2-40B4-BE49-F238E27FC236}">
                      <a16:creationId xmlns:a16="http://schemas.microsoft.com/office/drawing/2014/main" id="{E0BBE197-CF74-4976-BE60-78213AAAEFA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5" name="直線コネクタ 114">
                  <a:extLst>
                    <a:ext uri="{FF2B5EF4-FFF2-40B4-BE49-F238E27FC236}">
                      <a16:creationId xmlns:a16="http://schemas.microsoft.com/office/drawing/2014/main" id="{85FE1B9B-1EE1-4C42-84E0-BE77C85A64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グループ化 74">
                <a:extLst>
                  <a:ext uri="{FF2B5EF4-FFF2-40B4-BE49-F238E27FC236}">
                    <a16:creationId xmlns:a16="http://schemas.microsoft.com/office/drawing/2014/main" id="{F2C2F244-ABC9-4AD3-9F46-E48F51E5066B}"/>
                  </a:ext>
                </a:extLst>
              </p:cNvPr>
              <p:cNvGrpSpPr/>
              <p:nvPr/>
            </p:nvGrpSpPr>
            <p:grpSpPr>
              <a:xfrm rot="10800000">
                <a:off x="6256432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12" name="楕円 111">
                  <a:extLst>
                    <a:ext uri="{FF2B5EF4-FFF2-40B4-BE49-F238E27FC236}">
                      <a16:creationId xmlns:a16="http://schemas.microsoft.com/office/drawing/2014/main" id="{AC23F1F7-2B03-45B3-8382-9DFE7F18983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3" name="直線コネクタ 112">
                  <a:extLst>
                    <a:ext uri="{FF2B5EF4-FFF2-40B4-BE49-F238E27FC236}">
                      <a16:creationId xmlns:a16="http://schemas.microsoft.com/office/drawing/2014/main" id="{EFC07A07-65D3-4CED-BF6E-7AEF94AC27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グループ化 75">
                <a:extLst>
                  <a:ext uri="{FF2B5EF4-FFF2-40B4-BE49-F238E27FC236}">
                    <a16:creationId xmlns:a16="http://schemas.microsoft.com/office/drawing/2014/main" id="{D5E4084B-E1A5-40B0-BE52-A0CA6B210D3E}"/>
                  </a:ext>
                </a:extLst>
              </p:cNvPr>
              <p:cNvGrpSpPr/>
              <p:nvPr/>
            </p:nvGrpSpPr>
            <p:grpSpPr>
              <a:xfrm rot="10800000">
                <a:off x="6188224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10" name="楕円 109">
                  <a:extLst>
                    <a:ext uri="{FF2B5EF4-FFF2-40B4-BE49-F238E27FC236}">
                      <a16:creationId xmlns:a16="http://schemas.microsoft.com/office/drawing/2014/main" id="{37923DFB-A099-44DA-BE5F-1B71CA36D87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1" name="直線コネクタ 110">
                  <a:extLst>
                    <a:ext uri="{FF2B5EF4-FFF2-40B4-BE49-F238E27FC236}">
                      <a16:creationId xmlns:a16="http://schemas.microsoft.com/office/drawing/2014/main" id="{7B5A100C-50F0-4DDE-9579-2CAB4FDD39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グループ化 76">
                <a:extLst>
                  <a:ext uri="{FF2B5EF4-FFF2-40B4-BE49-F238E27FC236}">
                    <a16:creationId xmlns:a16="http://schemas.microsoft.com/office/drawing/2014/main" id="{DD10B4FC-755F-4A0B-9840-453C107863D1}"/>
                  </a:ext>
                </a:extLst>
              </p:cNvPr>
              <p:cNvGrpSpPr/>
              <p:nvPr/>
            </p:nvGrpSpPr>
            <p:grpSpPr>
              <a:xfrm rot="10800000">
                <a:off x="612001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08" name="楕円 107">
                  <a:extLst>
                    <a:ext uri="{FF2B5EF4-FFF2-40B4-BE49-F238E27FC236}">
                      <a16:creationId xmlns:a16="http://schemas.microsoft.com/office/drawing/2014/main" id="{A1817CAF-7871-4049-909F-19166C2F44A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9" name="直線コネクタ 108">
                  <a:extLst>
                    <a:ext uri="{FF2B5EF4-FFF2-40B4-BE49-F238E27FC236}">
                      <a16:creationId xmlns:a16="http://schemas.microsoft.com/office/drawing/2014/main" id="{CCED1C41-464A-4D4B-A038-57F9223C9B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グループ化 77">
                <a:extLst>
                  <a:ext uri="{FF2B5EF4-FFF2-40B4-BE49-F238E27FC236}">
                    <a16:creationId xmlns:a16="http://schemas.microsoft.com/office/drawing/2014/main" id="{9B99FB75-D9DF-4D69-861B-E181409A13D8}"/>
                  </a:ext>
                </a:extLst>
              </p:cNvPr>
              <p:cNvGrpSpPr/>
              <p:nvPr/>
            </p:nvGrpSpPr>
            <p:grpSpPr>
              <a:xfrm rot="10800000">
                <a:off x="605180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106" name="楕円 105">
                  <a:extLst>
                    <a:ext uri="{FF2B5EF4-FFF2-40B4-BE49-F238E27FC236}">
                      <a16:creationId xmlns:a16="http://schemas.microsoft.com/office/drawing/2014/main" id="{71CF6079-9AC0-4DA1-AB1A-E06D024FB14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7" name="直線コネクタ 106">
                  <a:extLst>
                    <a:ext uri="{FF2B5EF4-FFF2-40B4-BE49-F238E27FC236}">
                      <a16:creationId xmlns:a16="http://schemas.microsoft.com/office/drawing/2014/main" id="{B7A25E88-7D49-4AE5-A070-FACB70EA8A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61" name="グループ化 560">
            <a:extLst>
              <a:ext uri="{FF2B5EF4-FFF2-40B4-BE49-F238E27FC236}">
                <a16:creationId xmlns:a16="http://schemas.microsoft.com/office/drawing/2014/main" id="{D7570C48-1EA9-4D22-A028-505C52DCC7E9}"/>
              </a:ext>
            </a:extLst>
          </p:cNvPr>
          <p:cNvGrpSpPr/>
          <p:nvPr/>
        </p:nvGrpSpPr>
        <p:grpSpPr>
          <a:xfrm>
            <a:off x="6067920" y="4001665"/>
            <a:ext cx="108971" cy="1544693"/>
            <a:chOff x="7234855" y="3739409"/>
            <a:chExt cx="108971" cy="1544693"/>
          </a:xfrm>
        </p:grpSpPr>
        <p:sp>
          <p:nvSpPr>
            <p:cNvPr id="539" name="四角形: 角を丸くする 538">
              <a:extLst>
                <a:ext uri="{FF2B5EF4-FFF2-40B4-BE49-F238E27FC236}">
                  <a16:creationId xmlns:a16="http://schemas.microsoft.com/office/drawing/2014/main" id="{20486970-A11E-4644-A9CB-52FF62443868}"/>
                </a:ext>
              </a:extLst>
            </p:cNvPr>
            <p:cNvSpPr/>
            <p:nvPr/>
          </p:nvSpPr>
          <p:spPr>
            <a:xfrm>
              <a:off x="7263937" y="4899184"/>
              <a:ext cx="67506" cy="384918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2" name="楕円 541">
              <a:extLst>
                <a:ext uri="{FF2B5EF4-FFF2-40B4-BE49-F238E27FC236}">
                  <a16:creationId xmlns:a16="http://schemas.microsoft.com/office/drawing/2014/main" id="{B2175375-2EAA-4D94-85DA-C9208C9B1C2D}"/>
                </a:ext>
              </a:extLst>
            </p:cNvPr>
            <p:cNvSpPr/>
            <p:nvPr/>
          </p:nvSpPr>
          <p:spPr>
            <a:xfrm>
              <a:off x="7240564" y="4025240"/>
              <a:ext cx="103262" cy="30117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3" name="楕円 542">
              <a:extLst>
                <a:ext uri="{FF2B5EF4-FFF2-40B4-BE49-F238E27FC236}">
                  <a16:creationId xmlns:a16="http://schemas.microsoft.com/office/drawing/2014/main" id="{6ABB2FBA-921B-4D8B-9FA0-CFB24FA98573}"/>
                </a:ext>
              </a:extLst>
            </p:cNvPr>
            <p:cNvSpPr/>
            <p:nvPr/>
          </p:nvSpPr>
          <p:spPr>
            <a:xfrm>
              <a:off x="7234855" y="4313025"/>
              <a:ext cx="103262" cy="30117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4" name="楕円 543">
              <a:extLst>
                <a:ext uri="{FF2B5EF4-FFF2-40B4-BE49-F238E27FC236}">
                  <a16:creationId xmlns:a16="http://schemas.microsoft.com/office/drawing/2014/main" id="{753B15EE-3483-457B-A019-5159B16424DD}"/>
                </a:ext>
              </a:extLst>
            </p:cNvPr>
            <p:cNvSpPr/>
            <p:nvPr/>
          </p:nvSpPr>
          <p:spPr>
            <a:xfrm>
              <a:off x="7240564" y="3739409"/>
              <a:ext cx="103262" cy="30117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5" name="楕円 544">
              <a:extLst>
                <a:ext uri="{FF2B5EF4-FFF2-40B4-BE49-F238E27FC236}">
                  <a16:creationId xmlns:a16="http://schemas.microsoft.com/office/drawing/2014/main" id="{F02FC1E1-2FAA-4C55-BAD8-C733A5F8DEDC}"/>
                </a:ext>
              </a:extLst>
            </p:cNvPr>
            <p:cNvSpPr/>
            <p:nvPr/>
          </p:nvSpPr>
          <p:spPr>
            <a:xfrm>
              <a:off x="7240564" y="4596902"/>
              <a:ext cx="103262" cy="30117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60" name="グループ化 559">
            <a:extLst>
              <a:ext uri="{FF2B5EF4-FFF2-40B4-BE49-F238E27FC236}">
                <a16:creationId xmlns:a16="http://schemas.microsoft.com/office/drawing/2014/main" id="{DCEE5C4A-4E0C-443A-916B-6EA0E4CE7BDC}"/>
              </a:ext>
            </a:extLst>
          </p:cNvPr>
          <p:cNvGrpSpPr/>
          <p:nvPr/>
        </p:nvGrpSpPr>
        <p:grpSpPr>
          <a:xfrm>
            <a:off x="6176737" y="4280595"/>
            <a:ext cx="110350" cy="1258862"/>
            <a:chOff x="6656404" y="4062228"/>
            <a:chExt cx="110350" cy="1258862"/>
          </a:xfrm>
        </p:grpSpPr>
        <p:sp>
          <p:nvSpPr>
            <p:cNvPr id="555" name="四角形: 角を丸くする 554">
              <a:extLst>
                <a:ext uri="{FF2B5EF4-FFF2-40B4-BE49-F238E27FC236}">
                  <a16:creationId xmlns:a16="http://schemas.microsoft.com/office/drawing/2014/main" id="{FA361D42-DDD1-4BAF-B998-6631BDC24DC8}"/>
                </a:ext>
              </a:extLst>
            </p:cNvPr>
            <p:cNvSpPr/>
            <p:nvPr/>
          </p:nvSpPr>
          <p:spPr>
            <a:xfrm>
              <a:off x="6686865" y="4936172"/>
              <a:ext cx="67506" cy="384918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6" name="楕円 555">
              <a:extLst>
                <a:ext uri="{FF2B5EF4-FFF2-40B4-BE49-F238E27FC236}">
                  <a16:creationId xmlns:a16="http://schemas.microsoft.com/office/drawing/2014/main" id="{EB02CF41-D1D8-4E5A-9840-800BE28E402B}"/>
                </a:ext>
              </a:extLst>
            </p:cNvPr>
            <p:cNvSpPr/>
            <p:nvPr/>
          </p:nvSpPr>
          <p:spPr>
            <a:xfrm>
              <a:off x="6656404" y="4062228"/>
              <a:ext cx="103262" cy="3011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7" name="楕円 556">
              <a:extLst>
                <a:ext uri="{FF2B5EF4-FFF2-40B4-BE49-F238E27FC236}">
                  <a16:creationId xmlns:a16="http://schemas.microsoft.com/office/drawing/2014/main" id="{E21A20EA-987B-455D-947D-2FE66D03BE8D}"/>
                </a:ext>
              </a:extLst>
            </p:cNvPr>
            <p:cNvSpPr/>
            <p:nvPr/>
          </p:nvSpPr>
          <p:spPr>
            <a:xfrm>
              <a:off x="6657783" y="4350013"/>
              <a:ext cx="103262" cy="3011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9" name="楕円 558">
              <a:extLst>
                <a:ext uri="{FF2B5EF4-FFF2-40B4-BE49-F238E27FC236}">
                  <a16:creationId xmlns:a16="http://schemas.microsoft.com/office/drawing/2014/main" id="{5C53FF5F-0DC1-4E1D-91D3-6424CFD1743F}"/>
                </a:ext>
              </a:extLst>
            </p:cNvPr>
            <p:cNvSpPr/>
            <p:nvPr/>
          </p:nvSpPr>
          <p:spPr>
            <a:xfrm>
              <a:off x="6663492" y="4633890"/>
              <a:ext cx="103262" cy="3011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30" name="グループ化 1129">
            <a:extLst>
              <a:ext uri="{FF2B5EF4-FFF2-40B4-BE49-F238E27FC236}">
                <a16:creationId xmlns:a16="http://schemas.microsoft.com/office/drawing/2014/main" id="{031FA08C-7301-4A4F-8BA7-C28585B43813}"/>
              </a:ext>
            </a:extLst>
          </p:cNvPr>
          <p:cNvGrpSpPr/>
          <p:nvPr/>
        </p:nvGrpSpPr>
        <p:grpSpPr>
          <a:xfrm>
            <a:off x="8207597" y="5202522"/>
            <a:ext cx="476754" cy="346825"/>
            <a:chOff x="6051808" y="4904094"/>
            <a:chExt cx="476754" cy="346825"/>
          </a:xfrm>
        </p:grpSpPr>
        <p:grpSp>
          <p:nvGrpSpPr>
            <p:cNvPr id="1346" name="グループ化 1345">
              <a:extLst>
                <a:ext uri="{FF2B5EF4-FFF2-40B4-BE49-F238E27FC236}">
                  <a16:creationId xmlns:a16="http://schemas.microsoft.com/office/drawing/2014/main" id="{0FBF6494-4663-4C30-B299-24A81BCBF941}"/>
                </a:ext>
              </a:extLst>
            </p:cNvPr>
            <p:cNvGrpSpPr/>
            <p:nvPr/>
          </p:nvGrpSpPr>
          <p:grpSpPr>
            <a:xfrm>
              <a:off x="6051810" y="4904094"/>
              <a:ext cx="67506" cy="164207"/>
              <a:chOff x="3034888" y="1153740"/>
              <a:chExt cx="67506" cy="164207"/>
            </a:xfrm>
          </p:grpSpPr>
          <p:sp>
            <p:nvSpPr>
              <p:cNvPr id="1386" name="楕円 1385">
                <a:extLst>
                  <a:ext uri="{FF2B5EF4-FFF2-40B4-BE49-F238E27FC236}">
                    <a16:creationId xmlns:a16="http://schemas.microsoft.com/office/drawing/2014/main" id="{D34A9F26-451A-4C89-B01A-AA75490BF629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87" name="直線コネクタ 1386">
                <a:extLst>
                  <a:ext uri="{FF2B5EF4-FFF2-40B4-BE49-F238E27FC236}">
                    <a16:creationId xmlns:a16="http://schemas.microsoft.com/office/drawing/2014/main" id="{DFA6E3A8-8E38-495E-9D99-0B5644ECC6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7" name="グループ化 1346">
              <a:extLst>
                <a:ext uri="{FF2B5EF4-FFF2-40B4-BE49-F238E27FC236}">
                  <a16:creationId xmlns:a16="http://schemas.microsoft.com/office/drawing/2014/main" id="{6211B2C1-D640-48E8-918A-AB54F6D2E759}"/>
                </a:ext>
              </a:extLst>
            </p:cNvPr>
            <p:cNvGrpSpPr/>
            <p:nvPr/>
          </p:nvGrpSpPr>
          <p:grpSpPr>
            <a:xfrm>
              <a:off x="6120018" y="4904094"/>
              <a:ext cx="67506" cy="164207"/>
              <a:chOff x="3034888" y="1153740"/>
              <a:chExt cx="67506" cy="164207"/>
            </a:xfrm>
          </p:grpSpPr>
          <p:sp>
            <p:nvSpPr>
              <p:cNvPr id="1384" name="楕円 1383">
                <a:extLst>
                  <a:ext uri="{FF2B5EF4-FFF2-40B4-BE49-F238E27FC236}">
                    <a16:creationId xmlns:a16="http://schemas.microsoft.com/office/drawing/2014/main" id="{7E43B84C-838C-4032-955F-58826293352E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85" name="直線コネクタ 1384">
                <a:extLst>
                  <a:ext uri="{FF2B5EF4-FFF2-40B4-BE49-F238E27FC236}">
                    <a16:creationId xmlns:a16="http://schemas.microsoft.com/office/drawing/2014/main" id="{6C755609-0F9E-47AF-B182-3796BD9C7B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8" name="グループ化 1347">
              <a:extLst>
                <a:ext uri="{FF2B5EF4-FFF2-40B4-BE49-F238E27FC236}">
                  <a16:creationId xmlns:a16="http://schemas.microsoft.com/office/drawing/2014/main" id="{D4795761-277E-4BCE-B327-FA823B3F53A1}"/>
                </a:ext>
              </a:extLst>
            </p:cNvPr>
            <p:cNvGrpSpPr/>
            <p:nvPr/>
          </p:nvGrpSpPr>
          <p:grpSpPr>
            <a:xfrm>
              <a:off x="6188226" y="4904094"/>
              <a:ext cx="67506" cy="164207"/>
              <a:chOff x="3034888" y="1153740"/>
              <a:chExt cx="67506" cy="164207"/>
            </a:xfrm>
          </p:grpSpPr>
          <p:sp>
            <p:nvSpPr>
              <p:cNvPr id="1382" name="楕円 1381">
                <a:extLst>
                  <a:ext uri="{FF2B5EF4-FFF2-40B4-BE49-F238E27FC236}">
                    <a16:creationId xmlns:a16="http://schemas.microsoft.com/office/drawing/2014/main" id="{AF371A42-D6A6-4372-8C7D-64ED0C9C0CB3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83" name="直線コネクタ 1382">
                <a:extLst>
                  <a:ext uri="{FF2B5EF4-FFF2-40B4-BE49-F238E27FC236}">
                    <a16:creationId xmlns:a16="http://schemas.microsoft.com/office/drawing/2014/main" id="{DE45CB36-5CF4-4E96-906D-ADFE579342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9" name="グループ化 1348">
              <a:extLst>
                <a:ext uri="{FF2B5EF4-FFF2-40B4-BE49-F238E27FC236}">
                  <a16:creationId xmlns:a16="http://schemas.microsoft.com/office/drawing/2014/main" id="{C0F694C3-69F7-4AF1-A3A5-0F99FAC1015C}"/>
                </a:ext>
              </a:extLst>
            </p:cNvPr>
            <p:cNvGrpSpPr/>
            <p:nvPr/>
          </p:nvGrpSpPr>
          <p:grpSpPr>
            <a:xfrm>
              <a:off x="6256434" y="4904094"/>
              <a:ext cx="67506" cy="164207"/>
              <a:chOff x="3034888" y="1153740"/>
              <a:chExt cx="67506" cy="164207"/>
            </a:xfrm>
          </p:grpSpPr>
          <p:sp>
            <p:nvSpPr>
              <p:cNvPr id="1380" name="楕円 1379">
                <a:extLst>
                  <a:ext uri="{FF2B5EF4-FFF2-40B4-BE49-F238E27FC236}">
                    <a16:creationId xmlns:a16="http://schemas.microsoft.com/office/drawing/2014/main" id="{1905A14F-2C58-4865-A81B-C5E654EAED2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81" name="直線コネクタ 1380">
                <a:extLst>
                  <a:ext uri="{FF2B5EF4-FFF2-40B4-BE49-F238E27FC236}">
                    <a16:creationId xmlns:a16="http://schemas.microsoft.com/office/drawing/2014/main" id="{F82CF06C-0DAA-44E7-B4F4-49E33C33F7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0" name="グループ化 1349">
              <a:extLst>
                <a:ext uri="{FF2B5EF4-FFF2-40B4-BE49-F238E27FC236}">
                  <a16:creationId xmlns:a16="http://schemas.microsoft.com/office/drawing/2014/main" id="{FA1B2945-660F-42D0-98ED-01AB73EEDE9E}"/>
                </a:ext>
              </a:extLst>
            </p:cNvPr>
            <p:cNvGrpSpPr/>
            <p:nvPr/>
          </p:nvGrpSpPr>
          <p:grpSpPr>
            <a:xfrm>
              <a:off x="6324642" y="4904094"/>
              <a:ext cx="67506" cy="164207"/>
              <a:chOff x="3034888" y="1153740"/>
              <a:chExt cx="67506" cy="164207"/>
            </a:xfrm>
          </p:grpSpPr>
          <p:sp>
            <p:nvSpPr>
              <p:cNvPr id="1378" name="楕円 1377">
                <a:extLst>
                  <a:ext uri="{FF2B5EF4-FFF2-40B4-BE49-F238E27FC236}">
                    <a16:creationId xmlns:a16="http://schemas.microsoft.com/office/drawing/2014/main" id="{48FF3A54-4164-40AB-9344-860D732B4B2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79" name="直線コネクタ 1378">
                <a:extLst>
                  <a:ext uri="{FF2B5EF4-FFF2-40B4-BE49-F238E27FC236}">
                    <a16:creationId xmlns:a16="http://schemas.microsoft.com/office/drawing/2014/main" id="{02E10ED0-D8E8-44C9-B52E-53FDAB0D09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1" name="グループ化 1350">
              <a:extLst>
                <a:ext uri="{FF2B5EF4-FFF2-40B4-BE49-F238E27FC236}">
                  <a16:creationId xmlns:a16="http://schemas.microsoft.com/office/drawing/2014/main" id="{6C3AE2F5-C67B-4B18-A259-60B2ECEA22CB}"/>
                </a:ext>
              </a:extLst>
            </p:cNvPr>
            <p:cNvGrpSpPr/>
            <p:nvPr/>
          </p:nvGrpSpPr>
          <p:grpSpPr>
            <a:xfrm>
              <a:off x="6392850" y="4904094"/>
              <a:ext cx="67506" cy="164207"/>
              <a:chOff x="3034888" y="1153740"/>
              <a:chExt cx="67506" cy="164207"/>
            </a:xfrm>
          </p:grpSpPr>
          <p:sp>
            <p:nvSpPr>
              <p:cNvPr id="1376" name="楕円 1375">
                <a:extLst>
                  <a:ext uri="{FF2B5EF4-FFF2-40B4-BE49-F238E27FC236}">
                    <a16:creationId xmlns:a16="http://schemas.microsoft.com/office/drawing/2014/main" id="{4D6AA8A4-01A8-4235-A00F-4E7FACCBA7EB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77" name="直線コネクタ 1376">
                <a:extLst>
                  <a:ext uri="{FF2B5EF4-FFF2-40B4-BE49-F238E27FC236}">
                    <a16:creationId xmlns:a16="http://schemas.microsoft.com/office/drawing/2014/main" id="{34385BA1-31A7-4396-B24E-E62AF88BFD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2" name="グループ化 1351">
              <a:extLst>
                <a:ext uri="{FF2B5EF4-FFF2-40B4-BE49-F238E27FC236}">
                  <a16:creationId xmlns:a16="http://schemas.microsoft.com/office/drawing/2014/main" id="{974585B8-C059-4A66-89F3-742DE2106A84}"/>
                </a:ext>
              </a:extLst>
            </p:cNvPr>
            <p:cNvGrpSpPr/>
            <p:nvPr/>
          </p:nvGrpSpPr>
          <p:grpSpPr>
            <a:xfrm>
              <a:off x="6461056" y="4904094"/>
              <a:ext cx="67506" cy="164207"/>
              <a:chOff x="3034888" y="1153740"/>
              <a:chExt cx="67506" cy="164207"/>
            </a:xfrm>
          </p:grpSpPr>
          <p:sp>
            <p:nvSpPr>
              <p:cNvPr id="1374" name="楕円 1373">
                <a:extLst>
                  <a:ext uri="{FF2B5EF4-FFF2-40B4-BE49-F238E27FC236}">
                    <a16:creationId xmlns:a16="http://schemas.microsoft.com/office/drawing/2014/main" id="{7E06178A-9EAC-4A74-9C38-AF4E52AF6D6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75" name="直線コネクタ 1374">
                <a:extLst>
                  <a:ext uri="{FF2B5EF4-FFF2-40B4-BE49-F238E27FC236}">
                    <a16:creationId xmlns:a16="http://schemas.microsoft.com/office/drawing/2014/main" id="{B66A801D-7209-4846-AAE7-E5FDD48508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3" name="グループ化 1352">
              <a:extLst>
                <a:ext uri="{FF2B5EF4-FFF2-40B4-BE49-F238E27FC236}">
                  <a16:creationId xmlns:a16="http://schemas.microsoft.com/office/drawing/2014/main" id="{7B0EEADF-3640-49FF-A0EF-86B773A336D7}"/>
                </a:ext>
              </a:extLst>
            </p:cNvPr>
            <p:cNvGrpSpPr/>
            <p:nvPr/>
          </p:nvGrpSpPr>
          <p:grpSpPr>
            <a:xfrm rot="10800000">
              <a:off x="6461056" y="5086712"/>
              <a:ext cx="67506" cy="164207"/>
              <a:chOff x="3034888" y="1153740"/>
              <a:chExt cx="67506" cy="164207"/>
            </a:xfrm>
          </p:grpSpPr>
          <p:sp>
            <p:nvSpPr>
              <p:cNvPr id="1372" name="楕円 1371">
                <a:extLst>
                  <a:ext uri="{FF2B5EF4-FFF2-40B4-BE49-F238E27FC236}">
                    <a16:creationId xmlns:a16="http://schemas.microsoft.com/office/drawing/2014/main" id="{8F1B412D-1C57-423A-994D-DDC44204E15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73" name="直線コネクタ 1372">
                <a:extLst>
                  <a:ext uri="{FF2B5EF4-FFF2-40B4-BE49-F238E27FC236}">
                    <a16:creationId xmlns:a16="http://schemas.microsoft.com/office/drawing/2014/main" id="{03806F57-5126-494C-B59F-78A358C238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4" name="グループ化 1353">
              <a:extLst>
                <a:ext uri="{FF2B5EF4-FFF2-40B4-BE49-F238E27FC236}">
                  <a16:creationId xmlns:a16="http://schemas.microsoft.com/office/drawing/2014/main" id="{6D9D5C03-3BDC-40EE-8FA2-A63F81956B04}"/>
                </a:ext>
              </a:extLst>
            </p:cNvPr>
            <p:cNvGrpSpPr/>
            <p:nvPr/>
          </p:nvGrpSpPr>
          <p:grpSpPr>
            <a:xfrm rot="10800000">
              <a:off x="6392848" y="5086712"/>
              <a:ext cx="67506" cy="164207"/>
              <a:chOff x="3034888" y="1153740"/>
              <a:chExt cx="67506" cy="164207"/>
            </a:xfrm>
          </p:grpSpPr>
          <p:sp>
            <p:nvSpPr>
              <p:cNvPr id="1370" name="楕円 1369">
                <a:extLst>
                  <a:ext uri="{FF2B5EF4-FFF2-40B4-BE49-F238E27FC236}">
                    <a16:creationId xmlns:a16="http://schemas.microsoft.com/office/drawing/2014/main" id="{9AD53ADC-6291-4CCD-8C51-4A980C25F52B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71" name="直線コネクタ 1370">
                <a:extLst>
                  <a:ext uri="{FF2B5EF4-FFF2-40B4-BE49-F238E27FC236}">
                    <a16:creationId xmlns:a16="http://schemas.microsoft.com/office/drawing/2014/main" id="{A9A54A7B-9D88-44BB-8DA7-452506059E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5" name="グループ化 1354">
              <a:extLst>
                <a:ext uri="{FF2B5EF4-FFF2-40B4-BE49-F238E27FC236}">
                  <a16:creationId xmlns:a16="http://schemas.microsoft.com/office/drawing/2014/main" id="{C9F02446-440E-4106-A4CF-FA3A4788A39F}"/>
                </a:ext>
              </a:extLst>
            </p:cNvPr>
            <p:cNvGrpSpPr/>
            <p:nvPr/>
          </p:nvGrpSpPr>
          <p:grpSpPr>
            <a:xfrm rot="10800000">
              <a:off x="6324640" y="5086712"/>
              <a:ext cx="67506" cy="164207"/>
              <a:chOff x="3034888" y="1153740"/>
              <a:chExt cx="67506" cy="164207"/>
            </a:xfrm>
          </p:grpSpPr>
          <p:sp>
            <p:nvSpPr>
              <p:cNvPr id="1368" name="楕円 1367">
                <a:extLst>
                  <a:ext uri="{FF2B5EF4-FFF2-40B4-BE49-F238E27FC236}">
                    <a16:creationId xmlns:a16="http://schemas.microsoft.com/office/drawing/2014/main" id="{DEFF11D6-F612-4BFE-B952-1E79A5BBAB8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69" name="直線コネクタ 1368">
                <a:extLst>
                  <a:ext uri="{FF2B5EF4-FFF2-40B4-BE49-F238E27FC236}">
                    <a16:creationId xmlns:a16="http://schemas.microsoft.com/office/drawing/2014/main" id="{D1605789-2DD3-46A2-81CD-CB36202B4C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6" name="グループ化 1355">
              <a:extLst>
                <a:ext uri="{FF2B5EF4-FFF2-40B4-BE49-F238E27FC236}">
                  <a16:creationId xmlns:a16="http://schemas.microsoft.com/office/drawing/2014/main" id="{671CFB14-5868-43DD-B2CF-C8AC1FD9D7D4}"/>
                </a:ext>
              </a:extLst>
            </p:cNvPr>
            <p:cNvGrpSpPr/>
            <p:nvPr/>
          </p:nvGrpSpPr>
          <p:grpSpPr>
            <a:xfrm rot="10800000">
              <a:off x="6256432" y="5086712"/>
              <a:ext cx="67506" cy="164207"/>
              <a:chOff x="3034888" y="1153740"/>
              <a:chExt cx="67506" cy="164207"/>
            </a:xfrm>
          </p:grpSpPr>
          <p:sp>
            <p:nvSpPr>
              <p:cNvPr id="1366" name="楕円 1365">
                <a:extLst>
                  <a:ext uri="{FF2B5EF4-FFF2-40B4-BE49-F238E27FC236}">
                    <a16:creationId xmlns:a16="http://schemas.microsoft.com/office/drawing/2014/main" id="{6A0919CE-9B5F-46C6-8219-895D913EF0B9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67" name="直線コネクタ 1366">
                <a:extLst>
                  <a:ext uri="{FF2B5EF4-FFF2-40B4-BE49-F238E27FC236}">
                    <a16:creationId xmlns:a16="http://schemas.microsoft.com/office/drawing/2014/main" id="{2DBD7EF0-00B9-4B78-9122-D478F9A40E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7" name="グループ化 1356">
              <a:extLst>
                <a:ext uri="{FF2B5EF4-FFF2-40B4-BE49-F238E27FC236}">
                  <a16:creationId xmlns:a16="http://schemas.microsoft.com/office/drawing/2014/main" id="{1F12D9A4-BF80-4598-B7A5-9C376F3F75AB}"/>
                </a:ext>
              </a:extLst>
            </p:cNvPr>
            <p:cNvGrpSpPr/>
            <p:nvPr/>
          </p:nvGrpSpPr>
          <p:grpSpPr>
            <a:xfrm rot="10800000">
              <a:off x="6188224" y="5086712"/>
              <a:ext cx="67506" cy="164207"/>
              <a:chOff x="3034888" y="1153740"/>
              <a:chExt cx="67506" cy="164207"/>
            </a:xfrm>
          </p:grpSpPr>
          <p:sp>
            <p:nvSpPr>
              <p:cNvPr id="1364" name="楕円 1363">
                <a:extLst>
                  <a:ext uri="{FF2B5EF4-FFF2-40B4-BE49-F238E27FC236}">
                    <a16:creationId xmlns:a16="http://schemas.microsoft.com/office/drawing/2014/main" id="{EEFCC90F-A048-4783-8EF3-BE5C7CD0AF8D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65" name="直線コネクタ 1364">
                <a:extLst>
                  <a:ext uri="{FF2B5EF4-FFF2-40B4-BE49-F238E27FC236}">
                    <a16:creationId xmlns:a16="http://schemas.microsoft.com/office/drawing/2014/main" id="{0C67F75A-7948-4214-81C7-548E5C5ABB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8" name="グループ化 1357">
              <a:extLst>
                <a:ext uri="{FF2B5EF4-FFF2-40B4-BE49-F238E27FC236}">
                  <a16:creationId xmlns:a16="http://schemas.microsoft.com/office/drawing/2014/main" id="{D72943FD-96D3-42F6-BE67-87230096F42F}"/>
                </a:ext>
              </a:extLst>
            </p:cNvPr>
            <p:cNvGrpSpPr/>
            <p:nvPr/>
          </p:nvGrpSpPr>
          <p:grpSpPr>
            <a:xfrm rot="10800000">
              <a:off x="6120016" y="5086712"/>
              <a:ext cx="67506" cy="164207"/>
              <a:chOff x="3034888" y="1153740"/>
              <a:chExt cx="67506" cy="164207"/>
            </a:xfrm>
          </p:grpSpPr>
          <p:sp>
            <p:nvSpPr>
              <p:cNvPr id="1362" name="楕円 1361">
                <a:extLst>
                  <a:ext uri="{FF2B5EF4-FFF2-40B4-BE49-F238E27FC236}">
                    <a16:creationId xmlns:a16="http://schemas.microsoft.com/office/drawing/2014/main" id="{198C5D4D-3059-46EC-B07F-C3C6CECAEE1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63" name="直線コネクタ 1362">
                <a:extLst>
                  <a:ext uri="{FF2B5EF4-FFF2-40B4-BE49-F238E27FC236}">
                    <a16:creationId xmlns:a16="http://schemas.microsoft.com/office/drawing/2014/main" id="{D585EF05-E994-4B98-B3E9-5754031AD4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9" name="グループ化 1358">
              <a:extLst>
                <a:ext uri="{FF2B5EF4-FFF2-40B4-BE49-F238E27FC236}">
                  <a16:creationId xmlns:a16="http://schemas.microsoft.com/office/drawing/2014/main" id="{2E18AE6D-BBB2-4AB7-893E-AF4AC5A767BD}"/>
                </a:ext>
              </a:extLst>
            </p:cNvPr>
            <p:cNvGrpSpPr/>
            <p:nvPr/>
          </p:nvGrpSpPr>
          <p:grpSpPr>
            <a:xfrm rot="10800000">
              <a:off x="6051808" y="5086712"/>
              <a:ext cx="67506" cy="164207"/>
              <a:chOff x="3034888" y="1153740"/>
              <a:chExt cx="67506" cy="164207"/>
            </a:xfrm>
          </p:grpSpPr>
          <p:sp>
            <p:nvSpPr>
              <p:cNvPr id="1360" name="楕円 1359">
                <a:extLst>
                  <a:ext uri="{FF2B5EF4-FFF2-40B4-BE49-F238E27FC236}">
                    <a16:creationId xmlns:a16="http://schemas.microsoft.com/office/drawing/2014/main" id="{FEF48495-C58B-4C90-B9B1-0C142C390BA9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61" name="直線コネクタ 1360">
                <a:extLst>
                  <a:ext uri="{FF2B5EF4-FFF2-40B4-BE49-F238E27FC236}">
                    <a16:creationId xmlns:a16="http://schemas.microsoft.com/office/drawing/2014/main" id="{9FB1D770-2671-45A7-BF1A-0CF15D2037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31" name="グループ化 1130">
            <a:extLst>
              <a:ext uri="{FF2B5EF4-FFF2-40B4-BE49-F238E27FC236}">
                <a16:creationId xmlns:a16="http://schemas.microsoft.com/office/drawing/2014/main" id="{C3192CEF-44D4-4696-BCAF-47C562F7BCBA}"/>
              </a:ext>
            </a:extLst>
          </p:cNvPr>
          <p:cNvGrpSpPr/>
          <p:nvPr/>
        </p:nvGrpSpPr>
        <p:grpSpPr>
          <a:xfrm>
            <a:off x="8156371" y="5238493"/>
            <a:ext cx="476754" cy="346825"/>
            <a:chOff x="6051808" y="4904094"/>
            <a:chExt cx="476754" cy="346825"/>
          </a:xfrm>
        </p:grpSpPr>
        <p:grpSp>
          <p:nvGrpSpPr>
            <p:cNvPr id="1304" name="グループ化 1303">
              <a:extLst>
                <a:ext uri="{FF2B5EF4-FFF2-40B4-BE49-F238E27FC236}">
                  <a16:creationId xmlns:a16="http://schemas.microsoft.com/office/drawing/2014/main" id="{1BB2AFA3-114F-4775-BC7B-6322D80A1401}"/>
                </a:ext>
              </a:extLst>
            </p:cNvPr>
            <p:cNvGrpSpPr/>
            <p:nvPr/>
          </p:nvGrpSpPr>
          <p:grpSpPr>
            <a:xfrm>
              <a:off x="6051810" y="4904094"/>
              <a:ext cx="67506" cy="164207"/>
              <a:chOff x="3034888" y="1153740"/>
              <a:chExt cx="67506" cy="164207"/>
            </a:xfrm>
          </p:grpSpPr>
          <p:sp>
            <p:nvSpPr>
              <p:cNvPr id="1344" name="楕円 1343">
                <a:extLst>
                  <a:ext uri="{FF2B5EF4-FFF2-40B4-BE49-F238E27FC236}">
                    <a16:creationId xmlns:a16="http://schemas.microsoft.com/office/drawing/2014/main" id="{FC55B1B7-A553-4272-A5C7-461E326A88A4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45" name="直線コネクタ 1344">
                <a:extLst>
                  <a:ext uri="{FF2B5EF4-FFF2-40B4-BE49-F238E27FC236}">
                    <a16:creationId xmlns:a16="http://schemas.microsoft.com/office/drawing/2014/main" id="{1C1F13C3-A4DD-4C3C-B256-B77769CAF2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5" name="グループ化 1304">
              <a:extLst>
                <a:ext uri="{FF2B5EF4-FFF2-40B4-BE49-F238E27FC236}">
                  <a16:creationId xmlns:a16="http://schemas.microsoft.com/office/drawing/2014/main" id="{4E0255C7-6F46-4A06-BC7F-F10252196E24}"/>
                </a:ext>
              </a:extLst>
            </p:cNvPr>
            <p:cNvGrpSpPr/>
            <p:nvPr/>
          </p:nvGrpSpPr>
          <p:grpSpPr>
            <a:xfrm>
              <a:off x="6120018" y="4904094"/>
              <a:ext cx="67506" cy="164207"/>
              <a:chOff x="3034888" y="1153740"/>
              <a:chExt cx="67506" cy="164207"/>
            </a:xfrm>
          </p:grpSpPr>
          <p:sp>
            <p:nvSpPr>
              <p:cNvPr id="1342" name="楕円 1341">
                <a:extLst>
                  <a:ext uri="{FF2B5EF4-FFF2-40B4-BE49-F238E27FC236}">
                    <a16:creationId xmlns:a16="http://schemas.microsoft.com/office/drawing/2014/main" id="{A09DD4FD-BC8F-4908-92A6-BDFC616E891A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43" name="直線コネクタ 1342">
                <a:extLst>
                  <a:ext uri="{FF2B5EF4-FFF2-40B4-BE49-F238E27FC236}">
                    <a16:creationId xmlns:a16="http://schemas.microsoft.com/office/drawing/2014/main" id="{9CABE481-56F1-49BD-BF34-0E2D768944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6" name="グループ化 1305">
              <a:extLst>
                <a:ext uri="{FF2B5EF4-FFF2-40B4-BE49-F238E27FC236}">
                  <a16:creationId xmlns:a16="http://schemas.microsoft.com/office/drawing/2014/main" id="{5B5E9589-CFB7-4546-B5B6-7C96FF1D563C}"/>
                </a:ext>
              </a:extLst>
            </p:cNvPr>
            <p:cNvGrpSpPr/>
            <p:nvPr/>
          </p:nvGrpSpPr>
          <p:grpSpPr>
            <a:xfrm>
              <a:off x="6188226" y="4904094"/>
              <a:ext cx="67506" cy="164207"/>
              <a:chOff x="3034888" y="1153740"/>
              <a:chExt cx="67506" cy="164207"/>
            </a:xfrm>
          </p:grpSpPr>
          <p:sp>
            <p:nvSpPr>
              <p:cNvPr id="1340" name="楕円 1339">
                <a:extLst>
                  <a:ext uri="{FF2B5EF4-FFF2-40B4-BE49-F238E27FC236}">
                    <a16:creationId xmlns:a16="http://schemas.microsoft.com/office/drawing/2014/main" id="{33F00A32-CCA9-4035-99FF-94ABC82112AD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41" name="直線コネクタ 1340">
                <a:extLst>
                  <a:ext uri="{FF2B5EF4-FFF2-40B4-BE49-F238E27FC236}">
                    <a16:creationId xmlns:a16="http://schemas.microsoft.com/office/drawing/2014/main" id="{E33AC513-04ED-4332-AF85-B0DBCC7C2B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7" name="グループ化 1306">
              <a:extLst>
                <a:ext uri="{FF2B5EF4-FFF2-40B4-BE49-F238E27FC236}">
                  <a16:creationId xmlns:a16="http://schemas.microsoft.com/office/drawing/2014/main" id="{54093A68-5BB7-410C-ABA3-1B193C447187}"/>
                </a:ext>
              </a:extLst>
            </p:cNvPr>
            <p:cNvGrpSpPr/>
            <p:nvPr/>
          </p:nvGrpSpPr>
          <p:grpSpPr>
            <a:xfrm>
              <a:off x="6256434" y="4904094"/>
              <a:ext cx="67506" cy="164207"/>
              <a:chOff x="3034888" y="1153740"/>
              <a:chExt cx="67506" cy="164207"/>
            </a:xfrm>
          </p:grpSpPr>
          <p:sp>
            <p:nvSpPr>
              <p:cNvPr id="1338" name="楕円 1337">
                <a:extLst>
                  <a:ext uri="{FF2B5EF4-FFF2-40B4-BE49-F238E27FC236}">
                    <a16:creationId xmlns:a16="http://schemas.microsoft.com/office/drawing/2014/main" id="{F60C9D4C-7B22-4F43-A348-1F92344F372B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39" name="直線コネクタ 1338">
                <a:extLst>
                  <a:ext uri="{FF2B5EF4-FFF2-40B4-BE49-F238E27FC236}">
                    <a16:creationId xmlns:a16="http://schemas.microsoft.com/office/drawing/2014/main" id="{B6645881-2B95-40FB-9264-BB8C7C74A3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8" name="グループ化 1307">
              <a:extLst>
                <a:ext uri="{FF2B5EF4-FFF2-40B4-BE49-F238E27FC236}">
                  <a16:creationId xmlns:a16="http://schemas.microsoft.com/office/drawing/2014/main" id="{8755A788-5D8A-42F9-A9A2-0477F9307327}"/>
                </a:ext>
              </a:extLst>
            </p:cNvPr>
            <p:cNvGrpSpPr/>
            <p:nvPr/>
          </p:nvGrpSpPr>
          <p:grpSpPr>
            <a:xfrm>
              <a:off x="6324642" y="4904094"/>
              <a:ext cx="67506" cy="164207"/>
              <a:chOff x="3034888" y="1153740"/>
              <a:chExt cx="67506" cy="164207"/>
            </a:xfrm>
          </p:grpSpPr>
          <p:sp>
            <p:nvSpPr>
              <p:cNvPr id="1336" name="楕円 1335">
                <a:extLst>
                  <a:ext uri="{FF2B5EF4-FFF2-40B4-BE49-F238E27FC236}">
                    <a16:creationId xmlns:a16="http://schemas.microsoft.com/office/drawing/2014/main" id="{5FF2252A-C189-4790-A9D7-A43C30A1B34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37" name="直線コネクタ 1336">
                <a:extLst>
                  <a:ext uri="{FF2B5EF4-FFF2-40B4-BE49-F238E27FC236}">
                    <a16:creationId xmlns:a16="http://schemas.microsoft.com/office/drawing/2014/main" id="{5902C4F0-CC2E-4588-8EE8-AEFB1FE3A3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9" name="グループ化 1308">
              <a:extLst>
                <a:ext uri="{FF2B5EF4-FFF2-40B4-BE49-F238E27FC236}">
                  <a16:creationId xmlns:a16="http://schemas.microsoft.com/office/drawing/2014/main" id="{42EDF858-BFB5-4968-AB10-50287EDCD72A}"/>
                </a:ext>
              </a:extLst>
            </p:cNvPr>
            <p:cNvGrpSpPr/>
            <p:nvPr/>
          </p:nvGrpSpPr>
          <p:grpSpPr>
            <a:xfrm>
              <a:off x="6392850" y="4904094"/>
              <a:ext cx="67506" cy="164207"/>
              <a:chOff x="3034888" y="1153740"/>
              <a:chExt cx="67506" cy="164207"/>
            </a:xfrm>
          </p:grpSpPr>
          <p:sp>
            <p:nvSpPr>
              <p:cNvPr id="1334" name="楕円 1333">
                <a:extLst>
                  <a:ext uri="{FF2B5EF4-FFF2-40B4-BE49-F238E27FC236}">
                    <a16:creationId xmlns:a16="http://schemas.microsoft.com/office/drawing/2014/main" id="{464C3DCB-38FC-451A-8269-A3AD10C454D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35" name="直線コネクタ 1334">
                <a:extLst>
                  <a:ext uri="{FF2B5EF4-FFF2-40B4-BE49-F238E27FC236}">
                    <a16:creationId xmlns:a16="http://schemas.microsoft.com/office/drawing/2014/main" id="{B4E0EFAA-DE49-4675-B938-AB0BD872A8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0" name="グループ化 1309">
              <a:extLst>
                <a:ext uri="{FF2B5EF4-FFF2-40B4-BE49-F238E27FC236}">
                  <a16:creationId xmlns:a16="http://schemas.microsoft.com/office/drawing/2014/main" id="{BE791832-1A6F-40F6-BF34-F318D078939A}"/>
                </a:ext>
              </a:extLst>
            </p:cNvPr>
            <p:cNvGrpSpPr/>
            <p:nvPr/>
          </p:nvGrpSpPr>
          <p:grpSpPr>
            <a:xfrm>
              <a:off x="6461056" y="4904094"/>
              <a:ext cx="67506" cy="164207"/>
              <a:chOff x="3034888" y="1153740"/>
              <a:chExt cx="67506" cy="164207"/>
            </a:xfrm>
          </p:grpSpPr>
          <p:sp>
            <p:nvSpPr>
              <p:cNvPr id="1332" name="楕円 1331">
                <a:extLst>
                  <a:ext uri="{FF2B5EF4-FFF2-40B4-BE49-F238E27FC236}">
                    <a16:creationId xmlns:a16="http://schemas.microsoft.com/office/drawing/2014/main" id="{318FFAB6-8390-442B-A7E1-7665FD3891B0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33" name="直線コネクタ 1332">
                <a:extLst>
                  <a:ext uri="{FF2B5EF4-FFF2-40B4-BE49-F238E27FC236}">
                    <a16:creationId xmlns:a16="http://schemas.microsoft.com/office/drawing/2014/main" id="{3DA66ACE-0DEE-45E9-9F34-50DA0C6B14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1" name="グループ化 1310">
              <a:extLst>
                <a:ext uri="{FF2B5EF4-FFF2-40B4-BE49-F238E27FC236}">
                  <a16:creationId xmlns:a16="http://schemas.microsoft.com/office/drawing/2014/main" id="{A3B19946-D863-40CB-948A-689E67816AED}"/>
                </a:ext>
              </a:extLst>
            </p:cNvPr>
            <p:cNvGrpSpPr/>
            <p:nvPr/>
          </p:nvGrpSpPr>
          <p:grpSpPr>
            <a:xfrm rot="10800000">
              <a:off x="6461056" y="5086712"/>
              <a:ext cx="67506" cy="164207"/>
              <a:chOff x="3034888" y="1153740"/>
              <a:chExt cx="67506" cy="164207"/>
            </a:xfrm>
          </p:grpSpPr>
          <p:sp>
            <p:nvSpPr>
              <p:cNvPr id="1330" name="楕円 1329">
                <a:extLst>
                  <a:ext uri="{FF2B5EF4-FFF2-40B4-BE49-F238E27FC236}">
                    <a16:creationId xmlns:a16="http://schemas.microsoft.com/office/drawing/2014/main" id="{F7A22BDF-5007-4C96-84EB-AF3C744260B3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31" name="直線コネクタ 1330">
                <a:extLst>
                  <a:ext uri="{FF2B5EF4-FFF2-40B4-BE49-F238E27FC236}">
                    <a16:creationId xmlns:a16="http://schemas.microsoft.com/office/drawing/2014/main" id="{E28E4D4A-A7BF-4206-AE97-1E12D0A4C0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2" name="グループ化 1311">
              <a:extLst>
                <a:ext uri="{FF2B5EF4-FFF2-40B4-BE49-F238E27FC236}">
                  <a16:creationId xmlns:a16="http://schemas.microsoft.com/office/drawing/2014/main" id="{3C814B2C-ACC3-4DE0-BB6E-E5F8E567FAD5}"/>
                </a:ext>
              </a:extLst>
            </p:cNvPr>
            <p:cNvGrpSpPr/>
            <p:nvPr/>
          </p:nvGrpSpPr>
          <p:grpSpPr>
            <a:xfrm rot="10800000">
              <a:off x="6392848" y="5086712"/>
              <a:ext cx="67506" cy="164207"/>
              <a:chOff x="3034888" y="1153740"/>
              <a:chExt cx="67506" cy="164207"/>
            </a:xfrm>
          </p:grpSpPr>
          <p:sp>
            <p:nvSpPr>
              <p:cNvPr id="1328" name="楕円 1327">
                <a:extLst>
                  <a:ext uri="{FF2B5EF4-FFF2-40B4-BE49-F238E27FC236}">
                    <a16:creationId xmlns:a16="http://schemas.microsoft.com/office/drawing/2014/main" id="{57D734CB-D608-4C17-BD2E-220585383DA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29" name="直線コネクタ 1328">
                <a:extLst>
                  <a:ext uri="{FF2B5EF4-FFF2-40B4-BE49-F238E27FC236}">
                    <a16:creationId xmlns:a16="http://schemas.microsoft.com/office/drawing/2014/main" id="{91713838-A4D3-470C-A480-1B7E2FD64C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3" name="グループ化 1312">
              <a:extLst>
                <a:ext uri="{FF2B5EF4-FFF2-40B4-BE49-F238E27FC236}">
                  <a16:creationId xmlns:a16="http://schemas.microsoft.com/office/drawing/2014/main" id="{F6D7FA0C-4AAB-4978-B0BE-57BE193921B4}"/>
                </a:ext>
              </a:extLst>
            </p:cNvPr>
            <p:cNvGrpSpPr/>
            <p:nvPr/>
          </p:nvGrpSpPr>
          <p:grpSpPr>
            <a:xfrm rot="10800000">
              <a:off x="6324640" y="5086712"/>
              <a:ext cx="67506" cy="164207"/>
              <a:chOff x="3034888" y="1153740"/>
              <a:chExt cx="67506" cy="164207"/>
            </a:xfrm>
          </p:grpSpPr>
          <p:sp>
            <p:nvSpPr>
              <p:cNvPr id="1326" name="楕円 1325">
                <a:extLst>
                  <a:ext uri="{FF2B5EF4-FFF2-40B4-BE49-F238E27FC236}">
                    <a16:creationId xmlns:a16="http://schemas.microsoft.com/office/drawing/2014/main" id="{85E4D69B-343E-48A8-B541-009A7A5ED0B0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27" name="直線コネクタ 1326">
                <a:extLst>
                  <a:ext uri="{FF2B5EF4-FFF2-40B4-BE49-F238E27FC236}">
                    <a16:creationId xmlns:a16="http://schemas.microsoft.com/office/drawing/2014/main" id="{7F6BC1DB-FA5C-4A1A-94F8-0FC2943DA2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4" name="グループ化 1313">
              <a:extLst>
                <a:ext uri="{FF2B5EF4-FFF2-40B4-BE49-F238E27FC236}">
                  <a16:creationId xmlns:a16="http://schemas.microsoft.com/office/drawing/2014/main" id="{8C68C62C-CE8E-40CB-A72B-F25A7044F356}"/>
                </a:ext>
              </a:extLst>
            </p:cNvPr>
            <p:cNvGrpSpPr/>
            <p:nvPr/>
          </p:nvGrpSpPr>
          <p:grpSpPr>
            <a:xfrm rot="10800000">
              <a:off x="6256432" y="5086712"/>
              <a:ext cx="67506" cy="164207"/>
              <a:chOff x="3034888" y="1153740"/>
              <a:chExt cx="67506" cy="164207"/>
            </a:xfrm>
          </p:grpSpPr>
          <p:sp>
            <p:nvSpPr>
              <p:cNvPr id="1324" name="楕円 1323">
                <a:extLst>
                  <a:ext uri="{FF2B5EF4-FFF2-40B4-BE49-F238E27FC236}">
                    <a16:creationId xmlns:a16="http://schemas.microsoft.com/office/drawing/2014/main" id="{05F3C9AC-981F-4077-875F-B442CF241888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25" name="直線コネクタ 1324">
                <a:extLst>
                  <a:ext uri="{FF2B5EF4-FFF2-40B4-BE49-F238E27FC236}">
                    <a16:creationId xmlns:a16="http://schemas.microsoft.com/office/drawing/2014/main" id="{71F76ED4-47A4-4B06-99AE-82446752F5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5" name="グループ化 1314">
              <a:extLst>
                <a:ext uri="{FF2B5EF4-FFF2-40B4-BE49-F238E27FC236}">
                  <a16:creationId xmlns:a16="http://schemas.microsoft.com/office/drawing/2014/main" id="{D4099794-3EEA-472F-9761-4881CEC75B59}"/>
                </a:ext>
              </a:extLst>
            </p:cNvPr>
            <p:cNvGrpSpPr/>
            <p:nvPr/>
          </p:nvGrpSpPr>
          <p:grpSpPr>
            <a:xfrm rot="10800000">
              <a:off x="6188224" y="5086712"/>
              <a:ext cx="67506" cy="164207"/>
              <a:chOff x="3034888" y="1153740"/>
              <a:chExt cx="67506" cy="164207"/>
            </a:xfrm>
          </p:grpSpPr>
          <p:sp>
            <p:nvSpPr>
              <p:cNvPr id="1322" name="楕円 1321">
                <a:extLst>
                  <a:ext uri="{FF2B5EF4-FFF2-40B4-BE49-F238E27FC236}">
                    <a16:creationId xmlns:a16="http://schemas.microsoft.com/office/drawing/2014/main" id="{DB410192-E02C-417E-AA12-105F0B33CB2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23" name="直線コネクタ 1322">
                <a:extLst>
                  <a:ext uri="{FF2B5EF4-FFF2-40B4-BE49-F238E27FC236}">
                    <a16:creationId xmlns:a16="http://schemas.microsoft.com/office/drawing/2014/main" id="{CAB7F076-90E4-4262-81A7-A8BA6F25F8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6" name="グループ化 1315">
              <a:extLst>
                <a:ext uri="{FF2B5EF4-FFF2-40B4-BE49-F238E27FC236}">
                  <a16:creationId xmlns:a16="http://schemas.microsoft.com/office/drawing/2014/main" id="{91262975-950F-4497-9FE8-23886F64580F}"/>
                </a:ext>
              </a:extLst>
            </p:cNvPr>
            <p:cNvGrpSpPr/>
            <p:nvPr/>
          </p:nvGrpSpPr>
          <p:grpSpPr>
            <a:xfrm rot="10800000">
              <a:off x="6120016" y="5086712"/>
              <a:ext cx="67506" cy="164207"/>
              <a:chOff x="3034888" y="1153740"/>
              <a:chExt cx="67506" cy="164207"/>
            </a:xfrm>
          </p:grpSpPr>
          <p:sp>
            <p:nvSpPr>
              <p:cNvPr id="1320" name="楕円 1319">
                <a:extLst>
                  <a:ext uri="{FF2B5EF4-FFF2-40B4-BE49-F238E27FC236}">
                    <a16:creationId xmlns:a16="http://schemas.microsoft.com/office/drawing/2014/main" id="{84292728-9E95-4D88-8EDB-7D69E48AE0E0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21" name="直線コネクタ 1320">
                <a:extLst>
                  <a:ext uri="{FF2B5EF4-FFF2-40B4-BE49-F238E27FC236}">
                    <a16:creationId xmlns:a16="http://schemas.microsoft.com/office/drawing/2014/main" id="{8A382D13-844E-4D92-8FF5-643082219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7" name="グループ化 1316">
              <a:extLst>
                <a:ext uri="{FF2B5EF4-FFF2-40B4-BE49-F238E27FC236}">
                  <a16:creationId xmlns:a16="http://schemas.microsoft.com/office/drawing/2014/main" id="{AF7104C1-A33B-42CD-8A6A-654131A3920D}"/>
                </a:ext>
              </a:extLst>
            </p:cNvPr>
            <p:cNvGrpSpPr/>
            <p:nvPr/>
          </p:nvGrpSpPr>
          <p:grpSpPr>
            <a:xfrm rot="10800000">
              <a:off x="6051808" y="5086712"/>
              <a:ext cx="67506" cy="164207"/>
              <a:chOff x="3034888" y="1153740"/>
              <a:chExt cx="67506" cy="164207"/>
            </a:xfrm>
          </p:grpSpPr>
          <p:sp>
            <p:nvSpPr>
              <p:cNvPr id="1318" name="楕円 1317">
                <a:extLst>
                  <a:ext uri="{FF2B5EF4-FFF2-40B4-BE49-F238E27FC236}">
                    <a16:creationId xmlns:a16="http://schemas.microsoft.com/office/drawing/2014/main" id="{049920E9-F9FA-4879-89D6-AA4982B052D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19" name="直線コネクタ 1318">
                <a:extLst>
                  <a:ext uri="{FF2B5EF4-FFF2-40B4-BE49-F238E27FC236}">
                    <a16:creationId xmlns:a16="http://schemas.microsoft.com/office/drawing/2014/main" id="{BB5872F9-B1C7-4DAF-8944-4014726A0C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32" name="グループ化 1131">
            <a:extLst>
              <a:ext uri="{FF2B5EF4-FFF2-40B4-BE49-F238E27FC236}">
                <a16:creationId xmlns:a16="http://schemas.microsoft.com/office/drawing/2014/main" id="{D6270205-7056-442D-8A30-45DC85C65AF6}"/>
              </a:ext>
            </a:extLst>
          </p:cNvPr>
          <p:cNvGrpSpPr/>
          <p:nvPr/>
        </p:nvGrpSpPr>
        <p:grpSpPr>
          <a:xfrm>
            <a:off x="8084711" y="5287644"/>
            <a:ext cx="476754" cy="346825"/>
            <a:chOff x="6051808" y="4904094"/>
            <a:chExt cx="476754" cy="346825"/>
          </a:xfrm>
        </p:grpSpPr>
        <p:grpSp>
          <p:nvGrpSpPr>
            <p:cNvPr id="1262" name="グループ化 1261">
              <a:extLst>
                <a:ext uri="{FF2B5EF4-FFF2-40B4-BE49-F238E27FC236}">
                  <a16:creationId xmlns:a16="http://schemas.microsoft.com/office/drawing/2014/main" id="{7A546B20-CFEF-4503-813D-48FEB6CD2D7A}"/>
                </a:ext>
              </a:extLst>
            </p:cNvPr>
            <p:cNvGrpSpPr/>
            <p:nvPr/>
          </p:nvGrpSpPr>
          <p:grpSpPr>
            <a:xfrm>
              <a:off x="6051810" y="4904094"/>
              <a:ext cx="67506" cy="164207"/>
              <a:chOff x="3034888" y="1153740"/>
              <a:chExt cx="67506" cy="164207"/>
            </a:xfrm>
          </p:grpSpPr>
          <p:sp>
            <p:nvSpPr>
              <p:cNvPr id="1302" name="楕円 1301">
                <a:extLst>
                  <a:ext uri="{FF2B5EF4-FFF2-40B4-BE49-F238E27FC236}">
                    <a16:creationId xmlns:a16="http://schemas.microsoft.com/office/drawing/2014/main" id="{5FAA47A3-9706-4EDE-8A68-77B643E4FE0F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03" name="直線コネクタ 1302">
                <a:extLst>
                  <a:ext uri="{FF2B5EF4-FFF2-40B4-BE49-F238E27FC236}">
                    <a16:creationId xmlns:a16="http://schemas.microsoft.com/office/drawing/2014/main" id="{82294659-E54C-4F01-9534-4CA7C83D56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3" name="グループ化 1262">
              <a:extLst>
                <a:ext uri="{FF2B5EF4-FFF2-40B4-BE49-F238E27FC236}">
                  <a16:creationId xmlns:a16="http://schemas.microsoft.com/office/drawing/2014/main" id="{C7EDD7C4-C900-4219-AB22-FF0ADBD2B540}"/>
                </a:ext>
              </a:extLst>
            </p:cNvPr>
            <p:cNvGrpSpPr/>
            <p:nvPr/>
          </p:nvGrpSpPr>
          <p:grpSpPr>
            <a:xfrm>
              <a:off x="6120018" y="4904094"/>
              <a:ext cx="67506" cy="164207"/>
              <a:chOff x="3034888" y="1153740"/>
              <a:chExt cx="67506" cy="164207"/>
            </a:xfrm>
          </p:grpSpPr>
          <p:sp>
            <p:nvSpPr>
              <p:cNvPr id="1300" name="楕円 1299">
                <a:extLst>
                  <a:ext uri="{FF2B5EF4-FFF2-40B4-BE49-F238E27FC236}">
                    <a16:creationId xmlns:a16="http://schemas.microsoft.com/office/drawing/2014/main" id="{7B5D1453-BE09-4B80-993A-6936BB662A93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01" name="直線コネクタ 1300">
                <a:extLst>
                  <a:ext uri="{FF2B5EF4-FFF2-40B4-BE49-F238E27FC236}">
                    <a16:creationId xmlns:a16="http://schemas.microsoft.com/office/drawing/2014/main" id="{0E3EC88C-1143-4B02-A5C4-ED4081C22F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4" name="グループ化 1263">
              <a:extLst>
                <a:ext uri="{FF2B5EF4-FFF2-40B4-BE49-F238E27FC236}">
                  <a16:creationId xmlns:a16="http://schemas.microsoft.com/office/drawing/2014/main" id="{6405A404-8B70-4C79-AA8F-B92746D39DD0}"/>
                </a:ext>
              </a:extLst>
            </p:cNvPr>
            <p:cNvGrpSpPr/>
            <p:nvPr/>
          </p:nvGrpSpPr>
          <p:grpSpPr>
            <a:xfrm>
              <a:off x="6188226" y="4904094"/>
              <a:ext cx="67506" cy="164207"/>
              <a:chOff x="3034888" y="1153740"/>
              <a:chExt cx="67506" cy="164207"/>
            </a:xfrm>
          </p:grpSpPr>
          <p:sp>
            <p:nvSpPr>
              <p:cNvPr id="1298" name="楕円 1297">
                <a:extLst>
                  <a:ext uri="{FF2B5EF4-FFF2-40B4-BE49-F238E27FC236}">
                    <a16:creationId xmlns:a16="http://schemas.microsoft.com/office/drawing/2014/main" id="{61A557DE-1B57-478F-BAB1-C99EB2B0B88C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99" name="直線コネクタ 1298">
                <a:extLst>
                  <a:ext uri="{FF2B5EF4-FFF2-40B4-BE49-F238E27FC236}">
                    <a16:creationId xmlns:a16="http://schemas.microsoft.com/office/drawing/2014/main" id="{D4C1AB7F-68C5-44DE-B09B-BCF1F5CB15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5" name="グループ化 1264">
              <a:extLst>
                <a:ext uri="{FF2B5EF4-FFF2-40B4-BE49-F238E27FC236}">
                  <a16:creationId xmlns:a16="http://schemas.microsoft.com/office/drawing/2014/main" id="{EF006ED4-9AF4-4709-B7D2-13FE0900EB89}"/>
                </a:ext>
              </a:extLst>
            </p:cNvPr>
            <p:cNvGrpSpPr/>
            <p:nvPr/>
          </p:nvGrpSpPr>
          <p:grpSpPr>
            <a:xfrm>
              <a:off x="6256434" y="4904094"/>
              <a:ext cx="67506" cy="164207"/>
              <a:chOff x="3034888" y="1153740"/>
              <a:chExt cx="67506" cy="164207"/>
            </a:xfrm>
          </p:grpSpPr>
          <p:sp>
            <p:nvSpPr>
              <p:cNvPr id="1296" name="楕円 1295">
                <a:extLst>
                  <a:ext uri="{FF2B5EF4-FFF2-40B4-BE49-F238E27FC236}">
                    <a16:creationId xmlns:a16="http://schemas.microsoft.com/office/drawing/2014/main" id="{2729F850-EA6B-49D1-BA4E-7CC2C72FEBA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97" name="直線コネクタ 1296">
                <a:extLst>
                  <a:ext uri="{FF2B5EF4-FFF2-40B4-BE49-F238E27FC236}">
                    <a16:creationId xmlns:a16="http://schemas.microsoft.com/office/drawing/2014/main" id="{21732CAB-9826-47B1-BA5E-001EF5D6C8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6" name="グループ化 1265">
              <a:extLst>
                <a:ext uri="{FF2B5EF4-FFF2-40B4-BE49-F238E27FC236}">
                  <a16:creationId xmlns:a16="http://schemas.microsoft.com/office/drawing/2014/main" id="{51964964-6CDC-40FF-B3A7-1079157D70EB}"/>
                </a:ext>
              </a:extLst>
            </p:cNvPr>
            <p:cNvGrpSpPr/>
            <p:nvPr/>
          </p:nvGrpSpPr>
          <p:grpSpPr>
            <a:xfrm>
              <a:off x="6324642" y="4904094"/>
              <a:ext cx="67506" cy="164207"/>
              <a:chOff x="3034888" y="1153740"/>
              <a:chExt cx="67506" cy="164207"/>
            </a:xfrm>
          </p:grpSpPr>
          <p:sp>
            <p:nvSpPr>
              <p:cNvPr id="1294" name="楕円 1293">
                <a:extLst>
                  <a:ext uri="{FF2B5EF4-FFF2-40B4-BE49-F238E27FC236}">
                    <a16:creationId xmlns:a16="http://schemas.microsoft.com/office/drawing/2014/main" id="{8631E109-B787-4EF5-8F40-E563DE8E0F98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95" name="直線コネクタ 1294">
                <a:extLst>
                  <a:ext uri="{FF2B5EF4-FFF2-40B4-BE49-F238E27FC236}">
                    <a16:creationId xmlns:a16="http://schemas.microsoft.com/office/drawing/2014/main" id="{11F1B239-DC40-442A-A892-A9ED42560C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7" name="グループ化 1266">
              <a:extLst>
                <a:ext uri="{FF2B5EF4-FFF2-40B4-BE49-F238E27FC236}">
                  <a16:creationId xmlns:a16="http://schemas.microsoft.com/office/drawing/2014/main" id="{7A5758B2-125D-4308-B7FA-E9A783811666}"/>
                </a:ext>
              </a:extLst>
            </p:cNvPr>
            <p:cNvGrpSpPr/>
            <p:nvPr/>
          </p:nvGrpSpPr>
          <p:grpSpPr>
            <a:xfrm>
              <a:off x="6392850" y="4904094"/>
              <a:ext cx="67506" cy="164207"/>
              <a:chOff x="3034888" y="1153740"/>
              <a:chExt cx="67506" cy="164207"/>
            </a:xfrm>
          </p:grpSpPr>
          <p:sp>
            <p:nvSpPr>
              <p:cNvPr id="1292" name="楕円 1291">
                <a:extLst>
                  <a:ext uri="{FF2B5EF4-FFF2-40B4-BE49-F238E27FC236}">
                    <a16:creationId xmlns:a16="http://schemas.microsoft.com/office/drawing/2014/main" id="{51D39458-0B60-4406-BBB1-DBE4F620DDB0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93" name="直線コネクタ 1292">
                <a:extLst>
                  <a:ext uri="{FF2B5EF4-FFF2-40B4-BE49-F238E27FC236}">
                    <a16:creationId xmlns:a16="http://schemas.microsoft.com/office/drawing/2014/main" id="{E605710E-1C9B-4952-9109-6FAC654C0B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8" name="グループ化 1267">
              <a:extLst>
                <a:ext uri="{FF2B5EF4-FFF2-40B4-BE49-F238E27FC236}">
                  <a16:creationId xmlns:a16="http://schemas.microsoft.com/office/drawing/2014/main" id="{F7976041-F873-4871-961C-0E6BA312131B}"/>
                </a:ext>
              </a:extLst>
            </p:cNvPr>
            <p:cNvGrpSpPr/>
            <p:nvPr/>
          </p:nvGrpSpPr>
          <p:grpSpPr>
            <a:xfrm>
              <a:off x="6461056" y="4904094"/>
              <a:ext cx="67506" cy="164207"/>
              <a:chOff x="3034888" y="1153740"/>
              <a:chExt cx="67506" cy="164207"/>
            </a:xfrm>
          </p:grpSpPr>
          <p:sp>
            <p:nvSpPr>
              <p:cNvPr id="1290" name="楕円 1289">
                <a:extLst>
                  <a:ext uri="{FF2B5EF4-FFF2-40B4-BE49-F238E27FC236}">
                    <a16:creationId xmlns:a16="http://schemas.microsoft.com/office/drawing/2014/main" id="{91C775B8-5E5B-4376-ADCD-858EB342257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91" name="直線コネクタ 1290">
                <a:extLst>
                  <a:ext uri="{FF2B5EF4-FFF2-40B4-BE49-F238E27FC236}">
                    <a16:creationId xmlns:a16="http://schemas.microsoft.com/office/drawing/2014/main" id="{FD1DFCC6-36FB-4034-BE17-8E9E1CD8BF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9" name="グループ化 1268">
              <a:extLst>
                <a:ext uri="{FF2B5EF4-FFF2-40B4-BE49-F238E27FC236}">
                  <a16:creationId xmlns:a16="http://schemas.microsoft.com/office/drawing/2014/main" id="{C69A6F58-203B-4849-8340-35C14327A914}"/>
                </a:ext>
              </a:extLst>
            </p:cNvPr>
            <p:cNvGrpSpPr/>
            <p:nvPr/>
          </p:nvGrpSpPr>
          <p:grpSpPr>
            <a:xfrm rot="10800000">
              <a:off x="6461056" y="5086712"/>
              <a:ext cx="67506" cy="164207"/>
              <a:chOff x="3034888" y="1153740"/>
              <a:chExt cx="67506" cy="164207"/>
            </a:xfrm>
          </p:grpSpPr>
          <p:sp>
            <p:nvSpPr>
              <p:cNvPr id="1288" name="楕円 1287">
                <a:extLst>
                  <a:ext uri="{FF2B5EF4-FFF2-40B4-BE49-F238E27FC236}">
                    <a16:creationId xmlns:a16="http://schemas.microsoft.com/office/drawing/2014/main" id="{36E9D980-BCD9-43C1-992D-8CF28DDDFFF3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89" name="直線コネクタ 1288">
                <a:extLst>
                  <a:ext uri="{FF2B5EF4-FFF2-40B4-BE49-F238E27FC236}">
                    <a16:creationId xmlns:a16="http://schemas.microsoft.com/office/drawing/2014/main" id="{5381B854-8538-49C8-8828-6378EF5377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0" name="グループ化 1269">
              <a:extLst>
                <a:ext uri="{FF2B5EF4-FFF2-40B4-BE49-F238E27FC236}">
                  <a16:creationId xmlns:a16="http://schemas.microsoft.com/office/drawing/2014/main" id="{96AB0CC6-BB3B-4FDA-BEF2-309EC5D3A6A0}"/>
                </a:ext>
              </a:extLst>
            </p:cNvPr>
            <p:cNvGrpSpPr/>
            <p:nvPr/>
          </p:nvGrpSpPr>
          <p:grpSpPr>
            <a:xfrm rot="10800000">
              <a:off x="6392848" y="5086712"/>
              <a:ext cx="67506" cy="164207"/>
              <a:chOff x="3034888" y="1153740"/>
              <a:chExt cx="67506" cy="164207"/>
            </a:xfrm>
          </p:grpSpPr>
          <p:sp>
            <p:nvSpPr>
              <p:cNvPr id="1286" name="楕円 1285">
                <a:extLst>
                  <a:ext uri="{FF2B5EF4-FFF2-40B4-BE49-F238E27FC236}">
                    <a16:creationId xmlns:a16="http://schemas.microsoft.com/office/drawing/2014/main" id="{37F4F3BA-68F8-4494-AB0A-EA8BCCA4331F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87" name="直線コネクタ 1286">
                <a:extLst>
                  <a:ext uri="{FF2B5EF4-FFF2-40B4-BE49-F238E27FC236}">
                    <a16:creationId xmlns:a16="http://schemas.microsoft.com/office/drawing/2014/main" id="{4F82D7B2-03B1-4129-A73D-F1BC182143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1" name="グループ化 1270">
              <a:extLst>
                <a:ext uri="{FF2B5EF4-FFF2-40B4-BE49-F238E27FC236}">
                  <a16:creationId xmlns:a16="http://schemas.microsoft.com/office/drawing/2014/main" id="{E0A9AB24-FD07-4F5C-97E6-0204E850BDCA}"/>
                </a:ext>
              </a:extLst>
            </p:cNvPr>
            <p:cNvGrpSpPr/>
            <p:nvPr/>
          </p:nvGrpSpPr>
          <p:grpSpPr>
            <a:xfrm rot="10800000">
              <a:off x="6324640" y="5086712"/>
              <a:ext cx="67506" cy="164207"/>
              <a:chOff x="3034888" y="1153740"/>
              <a:chExt cx="67506" cy="164207"/>
            </a:xfrm>
          </p:grpSpPr>
          <p:sp>
            <p:nvSpPr>
              <p:cNvPr id="1284" name="楕円 1283">
                <a:extLst>
                  <a:ext uri="{FF2B5EF4-FFF2-40B4-BE49-F238E27FC236}">
                    <a16:creationId xmlns:a16="http://schemas.microsoft.com/office/drawing/2014/main" id="{3A6DC944-5876-403B-8A3B-77B9E7C6A97A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85" name="直線コネクタ 1284">
                <a:extLst>
                  <a:ext uri="{FF2B5EF4-FFF2-40B4-BE49-F238E27FC236}">
                    <a16:creationId xmlns:a16="http://schemas.microsoft.com/office/drawing/2014/main" id="{056267F2-FB5A-4FBE-923A-D98DF14B90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2" name="グループ化 1271">
              <a:extLst>
                <a:ext uri="{FF2B5EF4-FFF2-40B4-BE49-F238E27FC236}">
                  <a16:creationId xmlns:a16="http://schemas.microsoft.com/office/drawing/2014/main" id="{13BBF2FA-8574-49E5-8195-F64E7010E861}"/>
                </a:ext>
              </a:extLst>
            </p:cNvPr>
            <p:cNvGrpSpPr/>
            <p:nvPr/>
          </p:nvGrpSpPr>
          <p:grpSpPr>
            <a:xfrm rot="10800000">
              <a:off x="6256432" y="5086712"/>
              <a:ext cx="67506" cy="164207"/>
              <a:chOff x="3034888" y="1153740"/>
              <a:chExt cx="67506" cy="164207"/>
            </a:xfrm>
          </p:grpSpPr>
          <p:sp>
            <p:nvSpPr>
              <p:cNvPr id="1282" name="楕円 1281">
                <a:extLst>
                  <a:ext uri="{FF2B5EF4-FFF2-40B4-BE49-F238E27FC236}">
                    <a16:creationId xmlns:a16="http://schemas.microsoft.com/office/drawing/2014/main" id="{58FEDE90-9535-457C-8499-B617B5D6D6A9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83" name="直線コネクタ 1282">
                <a:extLst>
                  <a:ext uri="{FF2B5EF4-FFF2-40B4-BE49-F238E27FC236}">
                    <a16:creationId xmlns:a16="http://schemas.microsoft.com/office/drawing/2014/main" id="{545B597E-6B1A-4700-A021-D22BCD824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3" name="グループ化 1272">
              <a:extLst>
                <a:ext uri="{FF2B5EF4-FFF2-40B4-BE49-F238E27FC236}">
                  <a16:creationId xmlns:a16="http://schemas.microsoft.com/office/drawing/2014/main" id="{FD66EFB0-0EE3-4E3D-B96B-5EA23BEF251B}"/>
                </a:ext>
              </a:extLst>
            </p:cNvPr>
            <p:cNvGrpSpPr/>
            <p:nvPr/>
          </p:nvGrpSpPr>
          <p:grpSpPr>
            <a:xfrm rot="10800000">
              <a:off x="6188224" y="5086712"/>
              <a:ext cx="67506" cy="164207"/>
              <a:chOff x="3034888" y="1153740"/>
              <a:chExt cx="67506" cy="164207"/>
            </a:xfrm>
          </p:grpSpPr>
          <p:sp>
            <p:nvSpPr>
              <p:cNvPr id="1280" name="楕円 1279">
                <a:extLst>
                  <a:ext uri="{FF2B5EF4-FFF2-40B4-BE49-F238E27FC236}">
                    <a16:creationId xmlns:a16="http://schemas.microsoft.com/office/drawing/2014/main" id="{783A5A9C-3F15-4686-9D1B-99B5746AB5BA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81" name="直線コネクタ 1280">
                <a:extLst>
                  <a:ext uri="{FF2B5EF4-FFF2-40B4-BE49-F238E27FC236}">
                    <a16:creationId xmlns:a16="http://schemas.microsoft.com/office/drawing/2014/main" id="{B6D6F754-74AB-46C7-936B-B9F1484045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4" name="グループ化 1273">
              <a:extLst>
                <a:ext uri="{FF2B5EF4-FFF2-40B4-BE49-F238E27FC236}">
                  <a16:creationId xmlns:a16="http://schemas.microsoft.com/office/drawing/2014/main" id="{12EF6059-0B3D-4D26-B7A0-A65B0715E248}"/>
                </a:ext>
              </a:extLst>
            </p:cNvPr>
            <p:cNvGrpSpPr/>
            <p:nvPr/>
          </p:nvGrpSpPr>
          <p:grpSpPr>
            <a:xfrm rot="10800000">
              <a:off x="6120016" y="5086712"/>
              <a:ext cx="67506" cy="164207"/>
              <a:chOff x="3034888" y="1153740"/>
              <a:chExt cx="67506" cy="164207"/>
            </a:xfrm>
          </p:grpSpPr>
          <p:sp>
            <p:nvSpPr>
              <p:cNvPr id="1278" name="楕円 1277">
                <a:extLst>
                  <a:ext uri="{FF2B5EF4-FFF2-40B4-BE49-F238E27FC236}">
                    <a16:creationId xmlns:a16="http://schemas.microsoft.com/office/drawing/2014/main" id="{B6D637DB-F2C5-4200-8CE2-787C7FF75E6D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79" name="直線コネクタ 1278">
                <a:extLst>
                  <a:ext uri="{FF2B5EF4-FFF2-40B4-BE49-F238E27FC236}">
                    <a16:creationId xmlns:a16="http://schemas.microsoft.com/office/drawing/2014/main" id="{D0D97419-E2E7-4D24-A130-9E04971D4B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5" name="グループ化 1274">
              <a:extLst>
                <a:ext uri="{FF2B5EF4-FFF2-40B4-BE49-F238E27FC236}">
                  <a16:creationId xmlns:a16="http://schemas.microsoft.com/office/drawing/2014/main" id="{88E1794F-1140-49DE-9B81-A125E2DBB516}"/>
                </a:ext>
              </a:extLst>
            </p:cNvPr>
            <p:cNvGrpSpPr/>
            <p:nvPr/>
          </p:nvGrpSpPr>
          <p:grpSpPr>
            <a:xfrm rot="10800000">
              <a:off x="6051808" y="5086712"/>
              <a:ext cx="67506" cy="164207"/>
              <a:chOff x="3034888" y="1153740"/>
              <a:chExt cx="67506" cy="164207"/>
            </a:xfrm>
          </p:grpSpPr>
          <p:sp>
            <p:nvSpPr>
              <p:cNvPr id="1276" name="楕円 1275">
                <a:extLst>
                  <a:ext uri="{FF2B5EF4-FFF2-40B4-BE49-F238E27FC236}">
                    <a16:creationId xmlns:a16="http://schemas.microsoft.com/office/drawing/2014/main" id="{1E197803-C87D-4A34-A8F5-B7A0B1EB677D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77" name="直線コネクタ 1276">
                <a:extLst>
                  <a:ext uri="{FF2B5EF4-FFF2-40B4-BE49-F238E27FC236}">
                    <a16:creationId xmlns:a16="http://schemas.microsoft.com/office/drawing/2014/main" id="{50C94F08-7160-42A8-A8BE-A66FEFEFEE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33" name="グループ化 1132">
            <a:extLst>
              <a:ext uri="{FF2B5EF4-FFF2-40B4-BE49-F238E27FC236}">
                <a16:creationId xmlns:a16="http://schemas.microsoft.com/office/drawing/2014/main" id="{6230B91B-9959-4073-9DF5-B447F7FAE6E2}"/>
              </a:ext>
            </a:extLst>
          </p:cNvPr>
          <p:cNvGrpSpPr/>
          <p:nvPr/>
        </p:nvGrpSpPr>
        <p:grpSpPr>
          <a:xfrm>
            <a:off x="8019698" y="5347820"/>
            <a:ext cx="476754" cy="346825"/>
            <a:chOff x="6051808" y="4904094"/>
            <a:chExt cx="476754" cy="346825"/>
          </a:xfrm>
        </p:grpSpPr>
        <p:grpSp>
          <p:nvGrpSpPr>
            <p:cNvPr id="1220" name="グループ化 1219">
              <a:extLst>
                <a:ext uri="{FF2B5EF4-FFF2-40B4-BE49-F238E27FC236}">
                  <a16:creationId xmlns:a16="http://schemas.microsoft.com/office/drawing/2014/main" id="{9D78BE7C-A01A-4CE1-91FD-BD9D7732DED6}"/>
                </a:ext>
              </a:extLst>
            </p:cNvPr>
            <p:cNvGrpSpPr/>
            <p:nvPr/>
          </p:nvGrpSpPr>
          <p:grpSpPr>
            <a:xfrm>
              <a:off x="6051810" y="4904094"/>
              <a:ext cx="67506" cy="164207"/>
              <a:chOff x="3034888" y="1153740"/>
              <a:chExt cx="67506" cy="164207"/>
            </a:xfrm>
          </p:grpSpPr>
          <p:sp>
            <p:nvSpPr>
              <p:cNvPr id="1260" name="楕円 1259">
                <a:extLst>
                  <a:ext uri="{FF2B5EF4-FFF2-40B4-BE49-F238E27FC236}">
                    <a16:creationId xmlns:a16="http://schemas.microsoft.com/office/drawing/2014/main" id="{8812518F-B92B-4E54-99A3-D9F2C2C4A408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61" name="直線コネクタ 1260">
                <a:extLst>
                  <a:ext uri="{FF2B5EF4-FFF2-40B4-BE49-F238E27FC236}">
                    <a16:creationId xmlns:a16="http://schemas.microsoft.com/office/drawing/2014/main" id="{E91BA3A8-4D5E-48D8-AD6D-271F989193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1" name="グループ化 1220">
              <a:extLst>
                <a:ext uri="{FF2B5EF4-FFF2-40B4-BE49-F238E27FC236}">
                  <a16:creationId xmlns:a16="http://schemas.microsoft.com/office/drawing/2014/main" id="{185AD1D3-FE93-40CA-AEB2-23A7FA9635E8}"/>
                </a:ext>
              </a:extLst>
            </p:cNvPr>
            <p:cNvGrpSpPr/>
            <p:nvPr/>
          </p:nvGrpSpPr>
          <p:grpSpPr>
            <a:xfrm>
              <a:off x="6120018" y="4904094"/>
              <a:ext cx="67506" cy="164207"/>
              <a:chOff x="3034888" y="1153740"/>
              <a:chExt cx="67506" cy="164207"/>
            </a:xfrm>
          </p:grpSpPr>
          <p:sp>
            <p:nvSpPr>
              <p:cNvPr id="1258" name="楕円 1257">
                <a:extLst>
                  <a:ext uri="{FF2B5EF4-FFF2-40B4-BE49-F238E27FC236}">
                    <a16:creationId xmlns:a16="http://schemas.microsoft.com/office/drawing/2014/main" id="{AC29EF11-0DC8-4330-BA02-E5C025C21B4C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59" name="直線コネクタ 1258">
                <a:extLst>
                  <a:ext uri="{FF2B5EF4-FFF2-40B4-BE49-F238E27FC236}">
                    <a16:creationId xmlns:a16="http://schemas.microsoft.com/office/drawing/2014/main" id="{2DECABBA-F35C-431B-B09A-68115FF3AD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2" name="グループ化 1221">
              <a:extLst>
                <a:ext uri="{FF2B5EF4-FFF2-40B4-BE49-F238E27FC236}">
                  <a16:creationId xmlns:a16="http://schemas.microsoft.com/office/drawing/2014/main" id="{DA069663-5765-41DC-A8FD-717246E811C0}"/>
                </a:ext>
              </a:extLst>
            </p:cNvPr>
            <p:cNvGrpSpPr/>
            <p:nvPr/>
          </p:nvGrpSpPr>
          <p:grpSpPr>
            <a:xfrm>
              <a:off x="6188226" y="4904094"/>
              <a:ext cx="67506" cy="164207"/>
              <a:chOff x="3034888" y="1153740"/>
              <a:chExt cx="67506" cy="164207"/>
            </a:xfrm>
          </p:grpSpPr>
          <p:sp>
            <p:nvSpPr>
              <p:cNvPr id="1256" name="楕円 1255">
                <a:extLst>
                  <a:ext uri="{FF2B5EF4-FFF2-40B4-BE49-F238E27FC236}">
                    <a16:creationId xmlns:a16="http://schemas.microsoft.com/office/drawing/2014/main" id="{DD3E001D-6475-464F-99DE-92297A2C637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57" name="直線コネクタ 1256">
                <a:extLst>
                  <a:ext uri="{FF2B5EF4-FFF2-40B4-BE49-F238E27FC236}">
                    <a16:creationId xmlns:a16="http://schemas.microsoft.com/office/drawing/2014/main" id="{F38D1451-1D1A-4973-8507-C1B9831288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3" name="グループ化 1222">
              <a:extLst>
                <a:ext uri="{FF2B5EF4-FFF2-40B4-BE49-F238E27FC236}">
                  <a16:creationId xmlns:a16="http://schemas.microsoft.com/office/drawing/2014/main" id="{D77E8408-ADC7-4C3C-A810-CB09E8218BC6}"/>
                </a:ext>
              </a:extLst>
            </p:cNvPr>
            <p:cNvGrpSpPr/>
            <p:nvPr/>
          </p:nvGrpSpPr>
          <p:grpSpPr>
            <a:xfrm>
              <a:off x="6256434" y="4904094"/>
              <a:ext cx="67506" cy="164207"/>
              <a:chOff x="3034888" y="1153740"/>
              <a:chExt cx="67506" cy="164207"/>
            </a:xfrm>
          </p:grpSpPr>
          <p:sp>
            <p:nvSpPr>
              <p:cNvPr id="1254" name="楕円 1253">
                <a:extLst>
                  <a:ext uri="{FF2B5EF4-FFF2-40B4-BE49-F238E27FC236}">
                    <a16:creationId xmlns:a16="http://schemas.microsoft.com/office/drawing/2014/main" id="{8256D8A7-F218-4908-BA0E-59687B87A7AA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55" name="直線コネクタ 1254">
                <a:extLst>
                  <a:ext uri="{FF2B5EF4-FFF2-40B4-BE49-F238E27FC236}">
                    <a16:creationId xmlns:a16="http://schemas.microsoft.com/office/drawing/2014/main" id="{7D86208B-DAF7-4ACF-9BB1-F0C35C81E6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4" name="グループ化 1223">
              <a:extLst>
                <a:ext uri="{FF2B5EF4-FFF2-40B4-BE49-F238E27FC236}">
                  <a16:creationId xmlns:a16="http://schemas.microsoft.com/office/drawing/2014/main" id="{A96494AD-F9E1-44CE-80BC-426767B96D3A}"/>
                </a:ext>
              </a:extLst>
            </p:cNvPr>
            <p:cNvGrpSpPr/>
            <p:nvPr/>
          </p:nvGrpSpPr>
          <p:grpSpPr>
            <a:xfrm>
              <a:off x="6324642" y="4904094"/>
              <a:ext cx="67506" cy="164207"/>
              <a:chOff x="3034888" y="1153740"/>
              <a:chExt cx="67506" cy="164207"/>
            </a:xfrm>
          </p:grpSpPr>
          <p:sp>
            <p:nvSpPr>
              <p:cNvPr id="1252" name="楕円 1251">
                <a:extLst>
                  <a:ext uri="{FF2B5EF4-FFF2-40B4-BE49-F238E27FC236}">
                    <a16:creationId xmlns:a16="http://schemas.microsoft.com/office/drawing/2014/main" id="{A4F9E4EE-7D87-494F-83D1-E6182C76CF4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53" name="直線コネクタ 1252">
                <a:extLst>
                  <a:ext uri="{FF2B5EF4-FFF2-40B4-BE49-F238E27FC236}">
                    <a16:creationId xmlns:a16="http://schemas.microsoft.com/office/drawing/2014/main" id="{3D5849BE-B722-4B77-B2FC-AEF906237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5" name="グループ化 1224">
              <a:extLst>
                <a:ext uri="{FF2B5EF4-FFF2-40B4-BE49-F238E27FC236}">
                  <a16:creationId xmlns:a16="http://schemas.microsoft.com/office/drawing/2014/main" id="{C84752D7-3C00-4C8D-9EED-BEE8ED2A49A6}"/>
                </a:ext>
              </a:extLst>
            </p:cNvPr>
            <p:cNvGrpSpPr/>
            <p:nvPr/>
          </p:nvGrpSpPr>
          <p:grpSpPr>
            <a:xfrm>
              <a:off x="6392850" y="4904094"/>
              <a:ext cx="67506" cy="164207"/>
              <a:chOff x="3034888" y="1153740"/>
              <a:chExt cx="67506" cy="164207"/>
            </a:xfrm>
          </p:grpSpPr>
          <p:sp>
            <p:nvSpPr>
              <p:cNvPr id="1250" name="楕円 1249">
                <a:extLst>
                  <a:ext uri="{FF2B5EF4-FFF2-40B4-BE49-F238E27FC236}">
                    <a16:creationId xmlns:a16="http://schemas.microsoft.com/office/drawing/2014/main" id="{7F78E9B1-FD8D-4E82-A472-87EEE11D6C6F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51" name="直線コネクタ 1250">
                <a:extLst>
                  <a:ext uri="{FF2B5EF4-FFF2-40B4-BE49-F238E27FC236}">
                    <a16:creationId xmlns:a16="http://schemas.microsoft.com/office/drawing/2014/main" id="{91F481B9-8491-4115-AC88-F4EBBA76B4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6" name="グループ化 1225">
              <a:extLst>
                <a:ext uri="{FF2B5EF4-FFF2-40B4-BE49-F238E27FC236}">
                  <a16:creationId xmlns:a16="http://schemas.microsoft.com/office/drawing/2014/main" id="{FD5D9A85-6B3D-4A40-8E41-9E90389F8D0B}"/>
                </a:ext>
              </a:extLst>
            </p:cNvPr>
            <p:cNvGrpSpPr/>
            <p:nvPr/>
          </p:nvGrpSpPr>
          <p:grpSpPr>
            <a:xfrm>
              <a:off x="6461056" y="4904094"/>
              <a:ext cx="67506" cy="164207"/>
              <a:chOff x="3034888" y="1153740"/>
              <a:chExt cx="67506" cy="164207"/>
            </a:xfrm>
          </p:grpSpPr>
          <p:sp>
            <p:nvSpPr>
              <p:cNvPr id="1248" name="楕円 1247">
                <a:extLst>
                  <a:ext uri="{FF2B5EF4-FFF2-40B4-BE49-F238E27FC236}">
                    <a16:creationId xmlns:a16="http://schemas.microsoft.com/office/drawing/2014/main" id="{90E54C56-C39E-4C92-BB97-503D76068AEF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49" name="直線コネクタ 1248">
                <a:extLst>
                  <a:ext uri="{FF2B5EF4-FFF2-40B4-BE49-F238E27FC236}">
                    <a16:creationId xmlns:a16="http://schemas.microsoft.com/office/drawing/2014/main" id="{C3FFF067-91F0-48FA-860E-D4C9047105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7" name="グループ化 1226">
              <a:extLst>
                <a:ext uri="{FF2B5EF4-FFF2-40B4-BE49-F238E27FC236}">
                  <a16:creationId xmlns:a16="http://schemas.microsoft.com/office/drawing/2014/main" id="{C87BF872-2DF1-4B14-A48E-FD6134D795F0}"/>
                </a:ext>
              </a:extLst>
            </p:cNvPr>
            <p:cNvGrpSpPr/>
            <p:nvPr/>
          </p:nvGrpSpPr>
          <p:grpSpPr>
            <a:xfrm rot="10800000">
              <a:off x="6461056" y="5086712"/>
              <a:ext cx="67506" cy="164207"/>
              <a:chOff x="3034888" y="1153740"/>
              <a:chExt cx="67506" cy="164207"/>
            </a:xfrm>
          </p:grpSpPr>
          <p:sp>
            <p:nvSpPr>
              <p:cNvPr id="1246" name="楕円 1245">
                <a:extLst>
                  <a:ext uri="{FF2B5EF4-FFF2-40B4-BE49-F238E27FC236}">
                    <a16:creationId xmlns:a16="http://schemas.microsoft.com/office/drawing/2014/main" id="{997F590F-EB8B-4186-9B9F-96A77688925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47" name="直線コネクタ 1246">
                <a:extLst>
                  <a:ext uri="{FF2B5EF4-FFF2-40B4-BE49-F238E27FC236}">
                    <a16:creationId xmlns:a16="http://schemas.microsoft.com/office/drawing/2014/main" id="{023F90A5-1991-4574-A645-13E8ECA229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8" name="グループ化 1227">
              <a:extLst>
                <a:ext uri="{FF2B5EF4-FFF2-40B4-BE49-F238E27FC236}">
                  <a16:creationId xmlns:a16="http://schemas.microsoft.com/office/drawing/2014/main" id="{B05872BB-AAA5-4622-9A66-D3D2530715DE}"/>
                </a:ext>
              </a:extLst>
            </p:cNvPr>
            <p:cNvGrpSpPr/>
            <p:nvPr/>
          </p:nvGrpSpPr>
          <p:grpSpPr>
            <a:xfrm rot="10800000">
              <a:off x="6392848" y="5086712"/>
              <a:ext cx="67506" cy="164207"/>
              <a:chOff x="3034888" y="1153740"/>
              <a:chExt cx="67506" cy="164207"/>
            </a:xfrm>
          </p:grpSpPr>
          <p:sp>
            <p:nvSpPr>
              <p:cNvPr id="1244" name="楕円 1243">
                <a:extLst>
                  <a:ext uri="{FF2B5EF4-FFF2-40B4-BE49-F238E27FC236}">
                    <a16:creationId xmlns:a16="http://schemas.microsoft.com/office/drawing/2014/main" id="{F87BA786-B703-4C25-BFC6-0B2BC7BDEF2B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45" name="直線コネクタ 1244">
                <a:extLst>
                  <a:ext uri="{FF2B5EF4-FFF2-40B4-BE49-F238E27FC236}">
                    <a16:creationId xmlns:a16="http://schemas.microsoft.com/office/drawing/2014/main" id="{3A24C579-0DE2-432B-8CA1-7F2FAC7C47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9" name="グループ化 1228">
              <a:extLst>
                <a:ext uri="{FF2B5EF4-FFF2-40B4-BE49-F238E27FC236}">
                  <a16:creationId xmlns:a16="http://schemas.microsoft.com/office/drawing/2014/main" id="{CCDED350-C123-4632-9FA7-9DD2B8B9A39D}"/>
                </a:ext>
              </a:extLst>
            </p:cNvPr>
            <p:cNvGrpSpPr/>
            <p:nvPr/>
          </p:nvGrpSpPr>
          <p:grpSpPr>
            <a:xfrm rot="10800000">
              <a:off x="6324640" y="5086712"/>
              <a:ext cx="67506" cy="164207"/>
              <a:chOff x="3034888" y="1153740"/>
              <a:chExt cx="67506" cy="164207"/>
            </a:xfrm>
          </p:grpSpPr>
          <p:sp>
            <p:nvSpPr>
              <p:cNvPr id="1242" name="楕円 1241">
                <a:extLst>
                  <a:ext uri="{FF2B5EF4-FFF2-40B4-BE49-F238E27FC236}">
                    <a16:creationId xmlns:a16="http://schemas.microsoft.com/office/drawing/2014/main" id="{5DAC0972-A4BB-4F07-BBF8-83A50F1D42B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43" name="直線コネクタ 1242">
                <a:extLst>
                  <a:ext uri="{FF2B5EF4-FFF2-40B4-BE49-F238E27FC236}">
                    <a16:creationId xmlns:a16="http://schemas.microsoft.com/office/drawing/2014/main" id="{2DCF4863-4ED8-4D26-BA4B-F136F8E88D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0" name="グループ化 1229">
              <a:extLst>
                <a:ext uri="{FF2B5EF4-FFF2-40B4-BE49-F238E27FC236}">
                  <a16:creationId xmlns:a16="http://schemas.microsoft.com/office/drawing/2014/main" id="{89D50BAF-6BBA-42E5-AC20-4DA747F43B92}"/>
                </a:ext>
              </a:extLst>
            </p:cNvPr>
            <p:cNvGrpSpPr/>
            <p:nvPr/>
          </p:nvGrpSpPr>
          <p:grpSpPr>
            <a:xfrm rot="10800000">
              <a:off x="6256432" y="5086712"/>
              <a:ext cx="67506" cy="164207"/>
              <a:chOff x="3034888" y="1153740"/>
              <a:chExt cx="67506" cy="164207"/>
            </a:xfrm>
          </p:grpSpPr>
          <p:sp>
            <p:nvSpPr>
              <p:cNvPr id="1240" name="楕円 1239">
                <a:extLst>
                  <a:ext uri="{FF2B5EF4-FFF2-40B4-BE49-F238E27FC236}">
                    <a16:creationId xmlns:a16="http://schemas.microsoft.com/office/drawing/2014/main" id="{CD61C5D7-758C-47F7-8BAF-29752A46406A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41" name="直線コネクタ 1240">
                <a:extLst>
                  <a:ext uri="{FF2B5EF4-FFF2-40B4-BE49-F238E27FC236}">
                    <a16:creationId xmlns:a16="http://schemas.microsoft.com/office/drawing/2014/main" id="{0164E606-57F6-4BF3-802D-6B70FE9EF7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1" name="グループ化 1230">
              <a:extLst>
                <a:ext uri="{FF2B5EF4-FFF2-40B4-BE49-F238E27FC236}">
                  <a16:creationId xmlns:a16="http://schemas.microsoft.com/office/drawing/2014/main" id="{BA0680C0-F5D1-436C-B425-55E57D79BC81}"/>
                </a:ext>
              </a:extLst>
            </p:cNvPr>
            <p:cNvGrpSpPr/>
            <p:nvPr/>
          </p:nvGrpSpPr>
          <p:grpSpPr>
            <a:xfrm rot="10800000">
              <a:off x="6188224" y="5086712"/>
              <a:ext cx="67506" cy="164207"/>
              <a:chOff x="3034888" y="1153740"/>
              <a:chExt cx="67506" cy="164207"/>
            </a:xfrm>
          </p:grpSpPr>
          <p:sp>
            <p:nvSpPr>
              <p:cNvPr id="1238" name="楕円 1237">
                <a:extLst>
                  <a:ext uri="{FF2B5EF4-FFF2-40B4-BE49-F238E27FC236}">
                    <a16:creationId xmlns:a16="http://schemas.microsoft.com/office/drawing/2014/main" id="{036144B1-3507-45E9-A1AA-3199A6E8F843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39" name="直線コネクタ 1238">
                <a:extLst>
                  <a:ext uri="{FF2B5EF4-FFF2-40B4-BE49-F238E27FC236}">
                    <a16:creationId xmlns:a16="http://schemas.microsoft.com/office/drawing/2014/main" id="{8456A702-BD84-44E3-A0C4-5A3B3E5F4F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2" name="グループ化 1231">
              <a:extLst>
                <a:ext uri="{FF2B5EF4-FFF2-40B4-BE49-F238E27FC236}">
                  <a16:creationId xmlns:a16="http://schemas.microsoft.com/office/drawing/2014/main" id="{1215E238-09CB-4DC6-A765-A8A1CD36945B}"/>
                </a:ext>
              </a:extLst>
            </p:cNvPr>
            <p:cNvGrpSpPr/>
            <p:nvPr/>
          </p:nvGrpSpPr>
          <p:grpSpPr>
            <a:xfrm rot="10800000">
              <a:off x="6120016" y="5086712"/>
              <a:ext cx="67506" cy="164207"/>
              <a:chOff x="3034888" y="1153740"/>
              <a:chExt cx="67506" cy="164207"/>
            </a:xfrm>
          </p:grpSpPr>
          <p:sp>
            <p:nvSpPr>
              <p:cNvPr id="1236" name="楕円 1235">
                <a:extLst>
                  <a:ext uri="{FF2B5EF4-FFF2-40B4-BE49-F238E27FC236}">
                    <a16:creationId xmlns:a16="http://schemas.microsoft.com/office/drawing/2014/main" id="{17E935BC-EC7C-4628-93B1-221E65B5FD39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37" name="直線コネクタ 1236">
                <a:extLst>
                  <a:ext uri="{FF2B5EF4-FFF2-40B4-BE49-F238E27FC236}">
                    <a16:creationId xmlns:a16="http://schemas.microsoft.com/office/drawing/2014/main" id="{01B715FC-6575-4D24-B9DC-D09D300E11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3" name="グループ化 1232">
              <a:extLst>
                <a:ext uri="{FF2B5EF4-FFF2-40B4-BE49-F238E27FC236}">
                  <a16:creationId xmlns:a16="http://schemas.microsoft.com/office/drawing/2014/main" id="{725F47B3-BB4B-4288-A732-2B09B8357DFB}"/>
                </a:ext>
              </a:extLst>
            </p:cNvPr>
            <p:cNvGrpSpPr/>
            <p:nvPr/>
          </p:nvGrpSpPr>
          <p:grpSpPr>
            <a:xfrm rot="10800000">
              <a:off x="6051808" y="5086712"/>
              <a:ext cx="67506" cy="164207"/>
              <a:chOff x="3034888" y="1153740"/>
              <a:chExt cx="67506" cy="164207"/>
            </a:xfrm>
          </p:grpSpPr>
          <p:sp>
            <p:nvSpPr>
              <p:cNvPr id="1234" name="楕円 1233">
                <a:extLst>
                  <a:ext uri="{FF2B5EF4-FFF2-40B4-BE49-F238E27FC236}">
                    <a16:creationId xmlns:a16="http://schemas.microsoft.com/office/drawing/2014/main" id="{6E483CBD-E271-4D45-A5A7-6EE44610AC73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35" name="直線コネクタ 1234">
                <a:extLst>
                  <a:ext uri="{FF2B5EF4-FFF2-40B4-BE49-F238E27FC236}">
                    <a16:creationId xmlns:a16="http://schemas.microsoft.com/office/drawing/2014/main" id="{8F93D32B-CD6D-415B-8FA6-3C686E47F6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34" name="グループ化 1133">
            <a:extLst>
              <a:ext uri="{FF2B5EF4-FFF2-40B4-BE49-F238E27FC236}">
                <a16:creationId xmlns:a16="http://schemas.microsoft.com/office/drawing/2014/main" id="{50C19175-0D53-4773-BFDA-724B7AA54406}"/>
              </a:ext>
            </a:extLst>
          </p:cNvPr>
          <p:cNvGrpSpPr/>
          <p:nvPr/>
        </p:nvGrpSpPr>
        <p:grpSpPr>
          <a:xfrm>
            <a:off x="7943779" y="5396266"/>
            <a:ext cx="476754" cy="346825"/>
            <a:chOff x="6051808" y="4904094"/>
            <a:chExt cx="476754" cy="346825"/>
          </a:xfrm>
        </p:grpSpPr>
        <p:grpSp>
          <p:nvGrpSpPr>
            <p:cNvPr id="1178" name="グループ化 1177">
              <a:extLst>
                <a:ext uri="{FF2B5EF4-FFF2-40B4-BE49-F238E27FC236}">
                  <a16:creationId xmlns:a16="http://schemas.microsoft.com/office/drawing/2014/main" id="{8FBA028E-1DCC-4EC0-B3F9-E3BE4269499C}"/>
                </a:ext>
              </a:extLst>
            </p:cNvPr>
            <p:cNvGrpSpPr/>
            <p:nvPr/>
          </p:nvGrpSpPr>
          <p:grpSpPr>
            <a:xfrm>
              <a:off x="6051810" y="4904094"/>
              <a:ext cx="67506" cy="164207"/>
              <a:chOff x="3034888" y="1153740"/>
              <a:chExt cx="67506" cy="164207"/>
            </a:xfrm>
          </p:grpSpPr>
          <p:sp>
            <p:nvSpPr>
              <p:cNvPr id="1218" name="楕円 1217">
                <a:extLst>
                  <a:ext uri="{FF2B5EF4-FFF2-40B4-BE49-F238E27FC236}">
                    <a16:creationId xmlns:a16="http://schemas.microsoft.com/office/drawing/2014/main" id="{8EE9354E-5F7A-4F8F-8EBC-99FFD4CCFCD0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19" name="直線コネクタ 1218">
                <a:extLst>
                  <a:ext uri="{FF2B5EF4-FFF2-40B4-BE49-F238E27FC236}">
                    <a16:creationId xmlns:a16="http://schemas.microsoft.com/office/drawing/2014/main" id="{8C2BADA7-F9F5-43DD-83DE-3F42E9BD4F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9" name="グループ化 1178">
              <a:extLst>
                <a:ext uri="{FF2B5EF4-FFF2-40B4-BE49-F238E27FC236}">
                  <a16:creationId xmlns:a16="http://schemas.microsoft.com/office/drawing/2014/main" id="{B37595D8-D499-48BB-9312-B1A415A841B7}"/>
                </a:ext>
              </a:extLst>
            </p:cNvPr>
            <p:cNvGrpSpPr/>
            <p:nvPr/>
          </p:nvGrpSpPr>
          <p:grpSpPr>
            <a:xfrm>
              <a:off x="6120018" y="4904094"/>
              <a:ext cx="67506" cy="164207"/>
              <a:chOff x="3034888" y="1153740"/>
              <a:chExt cx="67506" cy="164207"/>
            </a:xfrm>
          </p:grpSpPr>
          <p:sp>
            <p:nvSpPr>
              <p:cNvPr id="1216" name="楕円 1215">
                <a:extLst>
                  <a:ext uri="{FF2B5EF4-FFF2-40B4-BE49-F238E27FC236}">
                    <a16:creationId xmlns:a16="http://schemas.microsoft.com/office/drawing/2014/main" id="{B42BEF01-88A5-4BBE-AE14-C5B522240256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17" name="直線コネクタ 1216">
                <a:extLst>
                  <a:ext uri="{FF2B5EF4-FFF2-40B4-BE49-F238E27FC236}">
                    <a16:creationId xmlns:a16="http://schemas.microsoft.com/office/drawing/2014/main" id="{22B95AB3-4492-44ED-B97A-67C5EB6478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0" name="グループ化 1179">
              <a:extLst>
                <a:ext uri="{FF2B5EF4-FFF2-40B4-BE49-F238E27FC236}">
                  <a16:creationId xmlns:a16="http://schemas.microsoft.com/office/drawing/2014/main" id="{4F2970FC-28A5-4755-9C8C-3C3C540A1816}"/>
                </a:ext>
              </a:extLst>
            </p:cNvPr>
            <p:cNvGrpSpPr/>
            <p:nvPr/>
          </p:nvGrpSpPr>
          <p:grpSpPr>
            <a:xfrm>
              <a:off x="6188226" y="4904094"/>
              <a:ext cx="67506" cy="164207"/>
              <a:chOff x="3034888" y="1153740"/>
              <a:chExt cx="67506" cy="164207"/>
            </a:xfrm>
          </p:grpSpPr>
          <p:sp>
            <p:nvSpPr>
              <p:cNvPr id="1214" name="楕円 1213">
                <a:extLst>
                  <a:ext uri="{FF2B5EF4-FFF2-40B4-BE49-F238E27FC236}">
                    <a16:creationId xmlns:a16="http://schemas.microsoft.com/office/drawing/2014/main" id="{F638BC1B-A08E-4D89-A15E-161F7F7B79E9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15" name="直線コネクタ 1214">
                <a:extLst>
                  <a:ext uri="{FF2B5EF4-FFF2-40B4-BE49-F238E27FC236}">
                    <a16:creationId xmlns:a16="http://schemas.microsoft.com/office/drawing/2014/main" id="{F1592E77-C209-4C7C-9146-6F7BA21E3D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1" name="グループ化 1180">
              <a:extLst>
                <a:ext uri="{FF2B5EF4-FFF2-40B4-BE49-F238E27FC236}">
                  <a16:creationId xmlns:a16="http://schemas.microsoft.com/office/drawing/2014/main" id="{A432179F-DD0E-47EF-BBC6-6A63CDA1FE37}"/>
                </a:ext>
              </a:extLst>
            </p:cNvPr>
            <p:cNvGrpSpPr/>
            <p:nvPr/>
          </p:nvGrpSpPr>
          <p:grpSpPr>
            <a:xfrm>
              <a:off x="6256434" y="4904094"/>
              <a:ext cx="67506" cy="164207"/>
              <a:chOff x="3034888" y="1153740"/>
              <a:chExt cx="67506" cy="164207"/>
            </a:xfrm>
          </p:grpSpPr>
          <p:sp>
            <p:nvSpPr>
              <p:cNvPr id="1212" name="楕円 1211">
                <a:extLst>
                  <a:ext uri="{FF2B5EF4-FFF2-40B4-BE49-F238E27FC236}">
                    <a16:creationId xmlns:a16="http://schemas.microsoft.com/office/drawing/2014/main" id="{06F56486-315E-4314-8075-D1A421566D5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13" name="直線コネクタ 1212">
                <a:extLst>
                  <a:ext uri="{FF2B5EF4-FFF2-40B4-BE49-F238E27FC236}">
                    <a16:creationId xmlns:a16="http://schemas.microsoft.com/office/drawing/2014/main" id="{8D0FDEF8-23B7-44F1-A02D-860983E3BA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2" name="グループ化 1181">
              <a:extLst>
                <a:ext uri="{FF2B5EF4-FFF2-40B4-BE49-F238E27FC236}">
                  <a16:creationId xmlns:a16="http://schemas.microsoft.com/office/drawing/2014/main" id="{5F77298B-0043-45A0-A360-8AB95B831B61}"/>
                </a:ext>
              </a:extLst>
            </p:cNvPr>
            <p:cNvGrpSpPr/>
            <p:nvPr/>
          </p:nvGrpSpPr>
          <p:grpSpPr>
            <a:xfrm>
              <a:off x="6324642" y="4904094"/>
              <a:ext cx="67506" cy="164207"/>
              <a:chOff x="3034888" y="1153740"/>
              <a:chExt cx="67506" cy="164207"/>
            </a:xfrm>
          </p:grpSpPr>
          <p:sp>
            <p:nvSpPr>
              <p:cNvPr id="1210" name="楕円 1209">
                <a:extLst>
                  <a:ext uri="{FF2B5EF4-FFF2-40B4-BE49-F238E27FC236}">
                    <a16:creationId xmlns:a16="http://schemas.microsoft.com/office/drawing/2014/main" id="{0B094D90-7A47-40AF-8C16-15DC56A168E3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11" name="直線コネクタ 1210">
                <a:extLst>
                  <a:ext uri="{FF2B5EF4-FFF2-40B4-BE49-F238E27FC236}">
                    <a16:creationId xmlns:a16="http://schemas.microsoft.com/office/drawing/2014/main" id="{3010D791-6120-4B48-AE40-5A5F9C37D6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3" name="グループ化 1182">
              <a:extLst>
                <a:ext uri="{FF2B5EF4-FFF2-40B4-BE49-F238E27FC236}">
                  <a16:creationId xmlns:a16="http://schemas.microsoft.com/office/drawing/2014/main" id="{333718FD-FA24-4985-8A2B-DF013DBBA0C1}"/>
                </a:ext>
              </a:extLst>
            </p:cNvPr>
            <p:cNvGrpSpPr/>
            <p:nvPr/>
          </p:nvGrpSpPr>
          <p:grpSpPr>
            <a:xfrm>
              <a:off x="6392850" y="4904094"/>
              <a:ext cx="67506" cy="164207"/>
              <a:chOff x="3034888" y="1153740"/>
              <a:chExt cx="67506" cy="164207"/>
            </a:xfrm>
          </p:grpSpPr>
          <p:sp>
            <p:nvSpPr>
              <p:cNvPr id="1208" name="楕円 1207">
                <a:extLst>
                  <a:ext uri="{FF2B5EF4-FFF2-40B4-BE49-F238E27FC236}">
                    <a16:creationId xmlns:a16="http://schemas.microsoft.com/office/drawing/2014/main" id="{8B7CCDC8-81F1-47DB-98D8-8EF30DEDEA7A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09" name="直線コネクタ 1208">
                <a:extLst>
                  <a:ext uri="{FF2B5EF4-FFF2-40B4-BE49-F238E27FC236}">
                    <a16:creationId xmlns:a16="http://schemas.microsoft.com/office/drawing/2014/main" id="{83D2F8C4-BAAB-42D9-AD0F-49AAD6E90D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4" name="グループ化 1183">
              <a:extLst>
                <a:ext uri="{FF2B5EF4-FFF2-40B4-BE49-F238E27FC236}">
                  <a16:creationId xmlns:a16="http://schemas.microsoft.com/office/drawing/2014/main" id="{C650E3C0-5164-4F22-842A-E87B6931BDD3}"/>
                </a:ext>
              </a:extLst>
            </p:cNvPr>
            <p:cNvGrpSpPr/>
            <p:nvPr/>
          </p:nvGrpSpPr>
          <p:grpSpPr>
            <a:xfrm>
              <a:off x="6461056" y="4904094"/>
              <a:ext cx="67506" cy="164207"/>
              <a:chOff x="3034888" y="1153740"/>
              <a:chExt cx="67506" cy="164207"/>
            </a:xfrm>
          </p:grpSpPr>
          <p:sp>
            <p:nvSpPr>
              <p:cNvPr id="1206" name="楕円 1205">
                <a:extLst>
                  <a:ext uri="{FF2B5EF4-FFF2-40B4-BE49-F238E27FC236}">
                    <a16:creationId xmlns:a16="http://schemas.microsoft.com/office/drawing/2014/main" id="{8AB1FEBF-6320-468C-BDCC-0AE626E70FE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07" name="直線コネクタ 1206">
                <a:extLst>
                  <a:ext uri="{FF2B5EF4-FFF2-40B4-BE49-F238E27FC236}">
                    <a16:creationId xmlns:a16="http://schemas.microsoft.com/office/drawing/2014/main" id="{A8DBF33B-CB6F-4270-AD32-3B3FC5C613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5" name="グループ化 1184">
              <a:extLst>
                <a:ext uri="{FF2B5EF4-FFF2-40B4-BE49-F238E27FC236}">
                  <a16:creationId xmlns:a16="http://schemas.microsoft.com/office/drawing/2014/main" id="{8D679D1B-3D9C-4839-A397-080C5D67167A}"/>
                </a:ext>
              </a:extLst>
            </p:cNvPr>
            <p:cNvGrpSpPr/>
            <p:nvPr/>
          </p:nvGrpSpPr>
          <p:grpSpPr>
            <a:xfrm rot="10800000">
              <a:off x="6461056" y="5086712"/>
              <a:ext cx="67506" cy="164207"/>
              <a:chOff x="3034888" y="1153740"/>
              <a:chExt cx="67506" cy="164207"/>
            </a:xfrm>
          </p:grpSpPr>
          <p:sp>
            <p:nvSpPr>
              <p:cNvPr id="1204" name="楕円 1203">
                <a:extLst>
                  <a:ext uri="{FF2B5EF4-FFF2-40B4-BE49-F238E27FC236}">
                    <a16:creationId xmlns:a16="http://schemas.microsoft.com/office/drawing/2014/main" id="{D155A360-8AD6-4DC1-9331-07DFAB18B44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05" name="直線コネクタ 1204">
                <a:extLst>
                  <a:ext uri="{FF2B5EF4-FFF2-40B4-BE49-F238E27FC236}">
                    <a16:creationId xmlns:a16="http://schemas.microsoft.com/office/drawing/2014/main" id="{9D7E9CE8-FED9-4435-891B-352D70A69C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6" name="グループ化 1185">
              <a:extLst>
                <a:ext uri="{FF2B5EF4-FFF2-40B4-BE49-F238E27FC236}">
                  <a16:creationId xmlns:a16="http://schemas.microsoft.com/office/drawing/2014/main" id="{76C06DEA-7ABB-4FA2-B385-CA2FB435DD83}"/>
                </a:ext>
              </a:extLst>
            </p:cNvPr>
            <p:cNvGrpSpPr/>
            <p:nvPr/>
          </p:nvGrpSpPr>
          <p:grpSpPr>
            <a:xfrm rot="10800000">
              <a:off x="6392848" y="5086712"/>
              <a:ext cx="67506" cy="164207"/>
              <a:chOff x="3034888" y="1153740"/>
              <a:chExt cx="67506" cy="164207"/>
            </a:xfrm>
          </p:grpSpPr>
          <p:sp>
            <p:nvSpPr>
              <p:cNvPr id="1202" name="楕円 1201">
                <a:extLst>
                  <a:ext uri="{FF2B5EF4-FFF2-40B4-BE49-F238E27FC236}">
                    <a16:creationId xmlns:a16="http://schemas.microsoft.com/office/drawing/2014/main" id="{DDF3CD47-4FD8-4CA4-8719-FC9C2FDBCDDB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03" name="直線コネクタ 1202">
                <a:extLst>
                  <a:ext uri="{FF2B5EF4-FFF2-40B4-BE49-F238E27FC236}">
                    <a16:creationId xmlns:a16="http://schemas.microsoft.com/office/drawing/2014/main" id="{B239AAC7-B90C-4ABB-804A-63D0C0183E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7" name="グループ化 1186">
              <a:extLst>
                <a:ext uri="{FF2B5EF4-FFF2-40B4-BE49-F238E27FC236}">
                  <a16:creationId xmlns:a16="http://schemas.microsoft.com/office/drawing/2014/main" id="{C0C984A9-327C-4E74-944A-B91809A690E3}"/>
                </a:ext>
              </a:extLst>
            </p:cNvPr>
            <p:cNvGrpSpPr/>
            <p:nvPr/>
          </p:nvGrpSpPr>
          <p:grpSpPr>
            <a:xfrm rot="10800000">
              <a:off x="6324640" y="5086712"/>
              <a:ext cx="67506" cy="164207"/>
              <a:chOff x="3034888" y="1153740"/>
              <a:chExt cx="67506" cy="164207"/>
            </a:xfrm>
          </p:grpSpPr>
          <p:sp>
            <p:nvSpPr>
              <p:cNvPr id="1200" name="楕円 1199">
                <a:extLst>
                  <a:ext uri="{FF2B5EF4-FFF2-40B4-BE49-F238E27FC236}">
                    <a16:creationId xmlns:a16="http://schemas.microsoft.com/office/drawing/2014/main" id="{F589ED0E-E583-4B2A-BD18-D31194B15B4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01" name="直線コネクタ 1200">
                <a:extLst>
                  <a:ext uri="{FF2B5EF4-FFF2-40B4-BE49-F238E27FC236}">
                    <a16:creationId xmlns:a16="http://schemas.microsoft.com/office/drawing/2014/main" id="{3285E41C-FA8F-4485-9476-0075354A2F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8" name="グループ化 1187">
              <a:extLst>
                <a:ext uri="{FF2B5EF4-FFF2-40B4-BE49-F238E27FC236}">
                  <a16:creationId xmlns:a16="http://schemas.microsoft.com/office/drawing/2014/main" id="{2EF04D6C-1A2C-47D2-8BB1-4ED9E526B15A}"/>
                </a:ext>
              </a:extLst>
            </p:cNvPr>
            <p:cNvGrpSpPr/>
            <p:nvPr/>
          </p:nvGrpSpPr>
          <p:grpSpPr>
            <a:xfrm rot="10800000">
              <a:off x="6256432" y="5086712"/>
              <a:ext cx="67506" cy="164207"/>
              <a:chOff x="3034888" y="1153740"/>
              <a:chExt cx="67506" cy="164207"/>
            </a:xfrm>
          </p:grpSpPr>
          <p:sp>
            <p:nvSpPr>
              <p:cNvPr id="1198" name="楕円 1197">
                <a:extLst>
                  <a:ext uri="{FF2B5EF4-FFF2-40B4-BE49-F238E27FC236}">
                    <a16:creationId xmlns:a16="http://schemas.microsoft.com/office/drawing/2014/main" id="{C9D61D97-9760-4975-9583-FB5DCF807E9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99" name="直線コネクタ 1198">
                <a:extLst>
                  <a:ext uri="{FF2B5EF4-FFF2-40B4-BE49-F238E27FC236}">
                    <a16:creationId xmlns:a16="http://schemas.microsoft.com/office/drawing/2014/main" id="{F04A271D-666C-4F9B-9E78-1C57DFAB37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9" name="グループ化 1188">
              <a:extLst>
                <a:ext uri="{FF2B5EF4-FFF2-40B4-BE49-F238E27FC236}">
                  <a16:creationId xmlns:a16="http://schemas.microsoft.com/office/drawing/2014/main" id="{85908D5D-C7E3-4ECC-8EA0-8A8A66D14805}"/>
                </a:ext>
              </a:extLst>
            </p:cNvPr>
            <p:cNvGrpSpPr/>
            <p:nvPr/>
          </p:nvGrpSpPr>
          <p:grpSpPr>
            <a:xfrm rot="10800000">
              <a:off x="6188224" y="5086712"/>
              <a:ext cx="67506" cy="164207"/>
              <a:chOff x="3034888" y="1153740"/>
              <a:chExt cx="67506" cy="164207"/>
            </a:xfrm>
          </p:grpSpPr>
          <p:sp>
            <p:nvSpPr>
              <p:cNvPr id="1196" name="楕円 1195">
                <a:extLst>
                  <a:ext uri="{FF2B5EF4-FFF2-40B4-BE49-F238E27FC236}">
                    <a16:creationId xmlns:a16="http://schemas.microsoft.com/office/drawing/2014/main" id="{F01CA49C-4B52-474E-9944-6B5A93E9351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97" name="直線コネクタ 1196">
                <a:extLst>
                  <a:ext uri="{FF2B5EF4-FFF2-40B4-BE49-F238E27FC236}">
                    <a16:creationId xmlns:a16="http://schemas.microsoft.com/office/drawing/2014/main" id="{51B882A3-1EC3-4FFB-A049-CE4E375BAC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0" name="グループ化 1189">
              <a:extLst>
                <a:ext uri="{FF2B5EF4-FFF2-40B4-BE49-F238E27FC236}">
                  <a16:creationId xmlns:a16="http://schemas.microsoft.com/office/drawing/2014/main" id="{A6E1E4B6-E5B4-4A86-932F-C6152A22F6DA}"/>
                </a:ext>
              </a:extLst>
            </p:cNvPr>
            <p:cNvGrpSpPr/>
            <p:nvPr/>
          </p:nvGrpSpPr>
          <p:grpSpPr>
            <a:xfrm rot="10800000">
              <a:off x="6120016" y="5086712"/>
              <a:ext cx="67506" cy="164207"/>
              <a:chOff x="3034888" y="1153740"/>
              <a:chExt cx="67506" cy="164207"/>
            </a:xfrm>
          </p:grpSpPr>
          <p:sp>
            <p:nvSpPr>
              <p:cNvPr id="1194" name="楕円 1193">
                <a:extLst>
                  <a:ext uri="{FF2B5EF4-FFF2-40B4-BE49-F238E27FC236}">
                    <a16:creationId xmlns:a16="http://schemas.microsoft.com/office/drawing/2014/main" id="{4961D72D-0745-49CB-B442-DF862156DFD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95" name="直線コネクタ 1194">
                <a:extLst>
                  <a:ext uri="{FF2B5EF4-FFF2-40B4-BE49-F238E27FC236}">
                    <a16:creationId xmlns:a16="http://schemas.microsoft.com/office/drawing/2014/main" id="{F712CE5B-EA9B-4468-B01B-1A2736743B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1" name="グループ化 1190">
              <a:extLst>
                <a:ext uri="{FF2B5EF4-FFF2-40B4-BE49-F238E27FC236}">
                  <a16:creationId xmlns:a16="http://schemas.microsoft.com/office/drawing/2014/main" id="{DCD5C8D8-C9E1-492C-B01F-2B723A74A4C9}"/>
                </a:ext>
              </a:extLst>
            </p:cNvPr>
            <p:cNvGrpSpPr/>
            <p:nvPr/>
          </p:nvGrpSpPr>
          <p:grpSpPr>
            <a:xfrm rot="10800000">
              <a:off x="6051808" y="5086712"/>
              <a:ext cx="67506" cy="164207"/>
              <a:chOff x="3034888" y="1153740"/>
              <a:chExt cx="67506" cy="164207"/>
            </a:xfrm>
          </p:grpSpPr>
          <p:sp>
            <p:nvSpPr>
              <p:cNvPr id="1192" name="楕円 1191">
                <a:extLst>
                  <a:ext uri="{FF2B5EF4-FFF2-40B4-BE49-F238E27FC236}">
                    <a16:creationId xmlns:a16="http://schemas.microsoft.com/office/drawing/2014/main" id="{9DFA651D-9CD0-408E-A600-83D007DC153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93" name="直線コネクタ 1192">
                <a:extLst>
                  <a:ext uri="{FF2B5EF4-FFF2-40B4-BE49-F238E27FC236}">
                    <a16:creationId xmlns:a16="http://schemas.microsoft.com/office/drawing/2014/main" id="{6F7B64FD-D6FC-46B6-B5EC-EEBCBBACB9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11" name="グループ化 610">
            <a:extLst>
              <a:ext uri="{FF2B5EF4-FFF2-40B4-BE49-F238E27FC236}">
                <a16:creationId xmlns:a16="http://schemas.microsoft.com/office/drawing/2014/main" id="{B9101715-7717-43DF-B84D-885DAAE244F3}"/>
              </a:ext>
            </a:extLst>
          </p:cNvPr>
          <p:cNvGrpSpPr/>
          <p:nvPr/>
        </p:nvGrpSpPr>
        <p:grpSpPr>
          <a:xfrm>
            <a:off x="6024968" y="5149959"/>
            <a:ext cx="800467" cy="594609"/>
            <a:chOff x="6204402" y="4688388"/>
            <a:chExt cx="800467" cy="594609"/>
          </a:xfrm>
        </p:grpSpPr>
        <p:grpSp>
          <p:nvGrpSpPr>
            <p:cNvPr id="612" name="グループ化 611">
              <a:extLst>
                <a:ext uri="{FF2B5EF4-FFF2-40B4-BE49-F238E27FC236}">
                  <a16:creationId xmlns:a16="http://schemas.microsoft.com/office/drawing/2014/main" id="{0E7DCEF4-CBE2-4BC2-9AAA-C92CEBC1640A}"/>
                </a:ext>
              </a:extLst>
            </p:cNvPr>
            <p:cNvGrpSpPr/>
            <p:nvPr/>
          </p:nvGrpSpPr>
          <p:grpSpPr>
            <a:xfrm>
              <a:off x="6528115" y="4688388"/>
              <a:ext cx="476754" cy="346825"/>
              <a:chOff x="6051808" y="4904094"/>
              <a:chExt cx="476754" cy="346825"/>
            </a:xfrm>
          </p:grpSpPr>
          <p:grpSp>
            <p:nvGrpSpPr>
              <p:cNvPr id="828" name="グループ化 827">
                <a:extLst>
                  <a:ext uri="{FF2B5EF4-FFF2-40B4-BE49-F238E27FC236}">
                    <a16:creationId xmlns:a16="http://schemas.microsoft.com/office/drawing/2014/main" id="{B98A967A-8C90-47FC-9F49-76E4E039EF3A}"/>
                  </a:ext>
                </a:extLst>
              </p:cNvPr>
              <p:cNvGrpSpPr/>
              <p:nvPr/>
            </p:nvGrpSpPr>
            <p:grpSpPr>
              <a:xfrm>
                <a:off x="605181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868" name="楕円 867">
                  <a:extLst>
                    <a:ext uri="{FF2B5EF4-FFF2-40B4-BE49-F238E27FC236}">
                      <a16:creationId xmlns:a16="http://schemas.microsoft.com/office/drawing/2014/main" id="{F0D51DC3-EAFE-49D7-BFFC-DAF4273F504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69" name="直線コネクタ 868">
                  <a:extLst>
                    <a:ext uri="{FF2B5EF4-FFF2-40B4-BE49-F238E27FC236}">
                      <a16:creationId xmlns:a16="http://schemas.microsoft.com/office/drawing/2014/main" id="{0FE08F17-B714-44FF-B330-EA67A95F15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9" name="グループ化 828">
                <a:extLst>
                  <a:ext uri="{FF2B5EF4-FFF2-40B4-BE49-F238E27FC236}">
                    <a16:creationId xmlns:a16="http://schemas.microsoft.com/office/drawing/2014/main" id="{3F7CF89A-BDE8-47E8-8BA5-C3026C1FB880}"/>
                  </a:ext>
                </a:extLst>
              </p:cNvPr>
              <p:cNvGrpSpPr/>
              <p:nvPr/>
            </p:nvGrpSpPr>
            <p:grpSpPr>
              <a:xfrm>
                <a:off x="6120018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866" name="楕円 865">
                  <a:extLst>
                    <a:ext uri="{FF2B5EF4-FFF2-40B4-BE49-F238E27FC236}">
                      <a16:creationId xmlns:a16="http://schemas.microsoft.com/office/drawing/2014/main" id="{DC2A31BE-C24A-42D4-94D2-2F9EFC07CBC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67" name="直線コネクタ 866">
                  <a:extLst>
                    <a:ext uri="{FF2B5EF4-FFF2-40B4-BE49-F238E27FC236}">
                      <a16:creationId xmlns:a16="http://schemas.microsoft.com/office/drawing/2014/main" id="{1AD31435-5031-4602-87E2-3E9607646B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0" name="グループ化 829">
                <a:extLst>
                  <a:ext uri="{FF2B5EF4-FFF2-40B4-BE49-F238E27FC236}">
                    <a16:creationId xmlns:a16="http://schemas.microsoft.com/office/drawing/2014/main" id="{AF17606E-A584-46DF-ACFB-C172216848B2}"/>
                  </a:ext>
                </a:extLst>
              </p:cNvPr>
              <p:cNvGrpSpPr/>
              <p:nvPr/>
            </p:nvGrpSpPr>
            <p:grpSpPr>
              <a:xfrm>
                <a:off x="618822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864" name="楕円 863">
                  <a:extLst>
                    <a:ext uri="{FF2B5EF4-FFF2-40B4-BE49-F238E27FC236}">
                      <a16:creationId xmlns:a16="http://schemas.microsoft.com/office/drawing/2014/main" id="{62F3E81A-4382-46CE-9717-6DAA1FE74F0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65" name="直線コネクタ 864">
                  <a:extLst>
                    <a:ext uri="{FF2B5EF4-FFF2-40B4-BE49-F238E27FC236}">
                      <a16:creationId xmlns:a16="http://schemas.microsoft.com/office/drawing/2014/main" id="{65BD18D3-8700-4CF8-B9ED-D3A133AD87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1" name="グループ化 830">
                <a:extLst>
                  <a:ext uri="{FF2B5EF4-FFF2-40B4-BE49-F238E27FC236}">
                    <a16:creationId xmlns:a16="http://schemas.microsoft.com/office/drawing/2014/main" id="{367A8EA4-7678-405E-B2E1-2DD18A3A1EF4}"/>
                  </a:ext>
                </a:extLst>
              </p:cNvPr>
              <p:cNvGrpSpPr/>
              <p:nvPr/>
            </p:nvGrpSpPr>
            <p:grpSpPr>
              <a:xfrm>
                <a:off x="6256434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862" name="楕円 861">
                  <a:extLst>
                    <a:ext uri="{FF2B5EF4-FFF2-40B4-BE49-F238E27FC236}">
                      <a16:creationId xmlns:a16="http://schemas.microsoft.com/office/drawing/2014/main" id="{0ADB67C5-E7C1-4ACE-A070-6625350F7A4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63" name="直線コネクタ 862">
                  <a:extLst>
                    <a:ext uri="{FF2B5EF4-FFF2-40B4-BE49-F238E27FC236}">
                      <a16:creationId xmlns:a16="http://schemas.microsoft.com/office/drawing/2014/main" id="{3562D8E1-CD66-440A-825E-F718F9D0F2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2" name="グループ化 831">
                <a:extLst>
                  <a:ext uri="{FF2B5EF4-FFF2-40B4-BE49-F238E27FC236}">
                    <a16:creationId xmlns:a16="http://schemas.microsoft.com/office/drawing/2014/main" id="{2E3B314A-E768-451B-A84B-60432AB4A8B0}"/>
                  </a:ext>
                </a:extLst>
              </p:cNvPr>
              <p:cNvGrpSpPr/>
              <p:nvPr/>
            </p:nvGrpSpPr>
            <p:grpSpPr>
              <a:xfrm>
                <a:off x="6324642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860" name="楕円 859">
                  <a:extLst>
                    <a:ext uri="{FF2B5EF4-FFF2-40B4-BE49-F238E27FC236}">
                      <a16:creationId xmlns:a16="http://schemas.microsoft.com/office/drawing/2014/main" id="{FD0E0C36-AC18-4A19-B36B-C9DBAC733D4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61" name="直線コネクタ 860">
                  <a:extLst>
                    <a:ext uri="{FF2B5EF4-FFF2-40B4-BE49-F238E27FC236}">
                      <a16:creationId xmlns:a16="http://schemas.microsoft.com/office/drawing/2014/main" id="{70F4A837-A12F-463C-9AA1-83EDD077FD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3" name="グループ化 832">
                <a:extLst>
                  <a:ext uri="{FF2B5EF4-FFF2-40B4-BE49-F238E27FC236}">
                    <a16:creationId xmlns:a16="http://schemas.microsoft.com/office/drawing/2014/main" id="{7714ED70-0AAE-4582-9850-180D47EF0E7E}"/>
                  </a:ext>
                </a:extLst>
              </p:cNvPr>
              <p:cNvGrpSpPr/>
              <p:nvPr/>
            </p:nvGrpSpPr>
            <p:grpSpPr>
              <a:xfrm>
                <a:off x="639285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858" name="楕円 857">
                  <a:extLst>
                    <a:ext uri="{FF2B5EF4-FFF2-40B4-BE49-F238E27FC236}">
                      <a16:creationId xmlns:a16="http://schemas.microsoft.com/office/drawing/2014/main" id="{58EE53D7-EBFF-4056-9510-A1ABD84A2F8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59" name="直線コネクタ 858">
                  <a:extLst>
                    <a:ext uri="{FF2B5EF4-FFF2-40B4-BE49-F238E27FC236}">
                      <a16:creationId xmlns:a16="http://schemas.microsoft.com/office/drawing/2014/main" id="{A344352E-7167-44BB-8B25-ADCAEE21B7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4" name="グループ化 833">
                <a:extLst>
                  <a:ext uri="{FF2B5EF4-FFF2-40B4-BE49-F238E27FC236}">
                    <a16:creationId xmlns:a16="http://schemas.microsoft.com/office/drawing/2014/main" id="{0C76DF9E-766E-4100-AE2A-D31B46A74139}"/>
                  </a:ext>
                </a:extLst>
              </p:cNvPr>
              <p:cNvGrpSpPr/>
              <p:nvPr/>
            </p:nvGrpSpPr>
            <p:grpSpPr>
              <a:xfrm>
                <a:off x="646105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856" name="楕円 855">
                  <a:extLst>
                    <a:ext uri="{FF2B5EF4-FFF2-40B4-BE49-F238E27FC236}">
                      <a16:creationId xmlns:a16="http://schemas.microsoft.com/office/drawing/2014/main" id="{35AA2258-AE9D-424B-BFEF-CF02FC1E088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57" name="直線コネクタ 856">
                  <a:extLst>
                    <a:ext uri="{FF2B5EF4-FFF2-40B4-BE49-F238E27FC236}">
                      <a16:creationId xmlns:a16="http://schemas.microsoft.com/office/drawing/2014/main" id="{843AF0CF-39C5-4C9B-A64A-FF9973729A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5" name="グループ化 834">
                <a:extLst>
                  <a:ext uri="{FF2B5EF4-FFF2-40B4-BE49-F238E27FC236}">
                    <a16:creationId xmlns:a16="http://schemas.microsoft.com/office/drawing/2014/main" id="{971FCAD7-6CA3-4FDA-9D12-C875F31826C4}"/>
                  </a:ext>
                </a:extLst>
              </p:cNvPr>
              <p:cNvGrpSpPr/>
              <p:nvPr/>
            </p:nvGrpSpPr>
            <p:grpSpPr>
              <a:xfrm rot="10800000">
                <a:off x="646105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854" name="楕円 853">
                  <a:extLst>
                    <a:ext uri="{FF2B5EF4-FFF2-40B4-BE49-F238E27FC236}">
                      <a16:creationId xmlns:a16="http://schemas.microsoft.com/office/drawing/2014/main" id="{6E87C43C-7024-4C6B-9342-35AC28820DA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55" name="直線コネクタ 854">
                  <a:extLst>
                    <a:ext uri="{FF2B5EF4-FFF2-40B4-BE49-F238E27FC236}">
                      <a16:creationId xmlns:a16="http://schemas.microsoft.com/office/drawing/2014/main" id="{9F80CB4E-B139-4570-B4BC-95DB32BB7A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6" name="グループ化 835">
                <a:extLst>
                  <a:ext uri="{FF2B5EF4-FFF2-40B4-BE49-F238E27FC236}">
                    <a16:creationId xmlns:a16="http://schemas.microsoft.com/office/drawing/2014/main" id="{C5503ABF-2B92-4827-B3F9-923C07134D34}"/>
                  </a:ext>
                </a:extLst>
              </p:cNvPr>
              <p:cNvGrpSpPr/>
              <p:nvPr/>
            </p:nvGrpSpPr>
            <p:grpSpPr>
              <a:xfrm rot="10800000">
                <a:off x="639284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852" name="楕円 851">
                  <a:extLst>
                    <a:ext uri="{FF2B5EF4-FFF2-40B4-BE49-F238E27FC236}">
                      <a16:creationId xmlns:a16="http://schemas.microsoft.com/office/drawing/2014/main" id="{9D9B6585-291D-4E8C-B454-D2A323D4258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53" name="直線コネクタ 852">
                  <a:extLst>
                    <a:ext uri="{FF2B5EF4-FFF2-40B4-BE49-F238E27FC236}">
                      <a16:creationId xmlns:a16="http://schemas.microsoft.com/office/drawing/2014/main" id="{D8DAA89A-9191-4984-A499-2E221EDD22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7" name="グループ化 836">
                <a:extLst>
                  <a:ext uri="{FF2B5EF4-FFF2-40B4-BE49-F238E27FC236}">
                    <a16:creationId xmlns:a16="http://schemas.microsoft.com/office/drawing/2014/main" id="{1D93BF3D-3EBE-402B-BB9B-F8BB20A73FBB}"/>
                  </a:ext>
                </a:extLst>
              </p:cNvPr>
              <p:cNvGrpSpPr/>
              <p:nvPr/>
            </p:nvGrpSpPr>
            <p:grpSpPr>
              <a:xfrm rot="10800000">
                <a:off x="6324640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850" name="楕円 849">
                  <a:extLst>
                    <a:ext uri="{FF2B5EF4-FFF2-40B4-BE49-F238E27FC236}">
                      <a16:creationId xmlns:a16="http://schemas.microsoft.com/office/drawing/2014/main" id="{DC17F98F-D110-413A-A19B-1CD0D096A57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51" name="直線コネクタ 850">
                  <a:extLst>
                    <a:ext uri="{FF2B5EF4-FFF2-40B4-BE49-F238E27FC236}">
                      <a16:creationId xmlns:a16="http://schemas.microsoft.com/office/drawing/2014/main" id="{CBBD0510-4057-4541-A8CB-867FC3946D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8" name="グループ化 837">
                <a:extLst>
                  <a:ext uri="{FF2B5EF4-FFF2-40B4-BE49-F238E27FC236}">
                    <a16:creationId xmlns:a16="http://schemas.microsoft.com/office/drawing/2014/main" id="{859C0611-7A5B-43E6-98DD-F4278DCDC579}"/>
                  </a:ext>
                </a:extLst>
              </p:cNvPr>
              <p:cNvGrpSpPr/>
              <p:nvPr/>
            </p:nvGrpSpPr>
            <p:grpSpPr>
              <a:xfrm rot="10800000">
                <a:off x="6256432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848" name="楕円 847">
                  <a:extLst>
                    <a:ext uri="{FF2B5EF4-FFF2-40B4-BE49-F238E27FC236}">
                      <a16:creationId xmlns:a16="http://schemas.microsoft.com/office/drawing/2014/main" id="{B6978597-1473-4FE5-9D85-E2EC06C3091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49" name="直線コネクタ 848">
                  <a:extLst>
                    <a:ext uri="{FF2B5EF4-FFF2-40B4-BE49-F238E27FC236}">
                      <a16:creationId xmlns:a16="http://schemas.microsoft.com/office/drawing/2014/main" id="{18466DF7-AD83-4572-9D7E-D6AFDA8E75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9" name="グループ化 838">
                <a:extLst>
                  <a:ext uri="{FF2B5EF4-FFF2-40B4-BE49-F238E27FC236}">
                    <a16:creationId xmlns:a16="http://schemas.microsoft.com/office/drawing/2014/main" id="{EA03D47C-0FC5-4C00-8083-8ABF401D38EE}"/>
                  </a:ext>
                </a:extLst>
              </p:cNvPr>
              <p:cNvGrpSpPr/>
              <p:nvPr/>
            </p:nvGrpSpPr>
            <p:grpSpPr>
              <a:xfrm rot="10800000">
                <a:off x="6188224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846" name="楕円 845">
                  <a:extLst>
                    <a:ext uri="{FF2B5EF4-FFF2-40B4-BE49-F238E27FC236}">
                      <a16:creationId xmlns:a16="http://schemas.microsoft.com/office/drawing/2014/main" id="{B8B919C2-8442-4D5F-BBF3-0109313B9A4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47" name="直線コネクタ 846">
                  <a:extLst>
                    <a:ext uri="{FF2B5EF4-FFF2-40B4-BE49-F238E27FC236}">
                      <a16:creationId xmlns:a16="http://schemas.microsoft.com/office/drawing/2014/main" id="{88939FCA-F2E9-4FB7-8812-59D5775832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0" name="グループ化 839">
                <a:extLst>
                  <a:ext uri="{FF2B5EF4-FFF2-40B4-BE49-F238E27FC236}">
                    <a16:creationId xmlns:a16="http://schemas.microsoft.com/office/drawing/2014/main" id="{977F1D88-23B6-4AA8-BFA3-54C7BB458D1F}"/>
                  </a:ext>
                </a:extLst>
              </p:cNvPr>
              <p:cNvGrpSpPr/>
              <p:nvPr/>
            </p:nvGrpSpPr>
            <p:grpSpPr>
              <a:xfrm rot="10800000">
                <a:off x="612001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844" name="楕円 843">
                  <a:extLst>
                    <a:ext uri="{FF2B5EF4-FFF2-40B4-BE49-F238E27FC236}">
                      <a16:creationId xmlns:a16="http://schemas.microsoft.com/office/drawing/2014/main" id="{1FFCEB45-EA1D-4A24-BBB8-2D394462397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45" name="直線コネクタ 844">
                  <a:extLst>
                    <a:ext uri="{FF2B5EF4-FFF2-40B4-BE49-F238E27FC236}">
                      <a16:creationId xmlns:a16="http://schemas.microsoft.com/office/drawing/2014/main" id="{3C9B660D-4B59-457E-8CF3-FC9CB1DA32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1" name="グループ化 840">
                <a:extLst>
                  <a:ext uri="{FF2B5EF4-FFF2-40B4-BE49-F238E27FC236}">
                    <a16:creationId xmlns:a16="http://schemas.microsoft.com/office/drawing/2014/main" id="{612D69AB-344F-4704-80B5-8583AEA6FA73}"/>
                  </a:ext>
                </a:extLst>
              </p:cNvPr>
              <p:cNvGrpSpPr/>
              <p:nvPr/>
            </p:nvGrpSpPr>
            <p:grpSpPr>
              <a:xfrm rot="10800000">
                <a:off x="605180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842" name="楕円 841">
                  <a:extLst>
                    <a:ext uri="{FF2B5EF4-FFF2-40B4-BE49-F238E27FC236}">
                      <a16:creationId xmlns:a16="http://schemas.microsoft.com/office/drawing/2014/main" id="{0DF40E3E-7CD0-4DFB-B3DC-6120D9B4A37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43" name="直線コネクタ 842">
                  <a:extLst>
                    <a:ext uri="{FF2B5EF4-FFF2-40B4-BE49-F238E27FC236}">
                      <a16:creationId xmlns:a16="http://schemas.microsoft.com/office/drawing/2014/main" id="{E64A50ED-A75A-4926-AE59-5010A29C39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3" name="グループ化 612">
              <a:extLst>
                <a:ext uri="{FF2B5EF4-FFF2-40B4-BE49-F238E27FC236}">
                  <a16:creationId xmlns:a16="http://schemas.microsoft.com/office/drawing/2014/main" id="{C3ED9122-BAE6-4D5F-B99D-C6F0EF2135D2}"/>
                </a:ext>
              </a:extLst>
            </p:cNvPr>
            <p:cNvGrpSpPr/>
            <p:nvPr/>
          </p:nvGrpSpPr>
          <p:grpSpPr>
            <a:xfrm>
              <a:off x="6476889" y="4724359"/>
              <a:ext cx="476754" cy="346825"/>
              <a:chOff x="6051808" y="4904094"/>
              <a:chExt cx="476754" cy="346825"/>
            </a:xfrm>
          </p:grpSpPr>
          <p:grpSp>
            <p:nvGrpSpPr>
              <p:cNvPr id="786" name="グループ化 785">
                <a:extLst>
                  <a:ext uri="{FF2B5EF4-FFF2-40B4-BE49-F238E27FC236}">
                    <a16:creationId xmlns:a16="http://schemas.microsoft.com/office/drawing/2014/main" id="{F9B9B0CE-EC87-4315-8081-BEE3B1FE4079}"/>
                  </a:ext>
                </a:extLst>
              </p:cNvPr>
              <p:cNvGrpSpPr/>
              <p:nvPr/>
            </p:nvGrpSpPr>
            <p:grpSpPr>
              <a:xfrm>
                <a:off x="605181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826" name="楕円 825">
                  <a:extLst>
                    <a:ext uri="{FF2B5EF4-FFF2-40B4-BE49-F238E27FC236}">
                      <a16:creationId xmlns:a16="http://schemas.microsoft.com/office/drawing/2014/main" id="{1D97D927-0272-4823-B1FB-34F0B195BA0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27" name="直線コネクタ 826">
                  <a:extLst>
                    <a:ext uri="{FF2B5EF4-FFF2-40B4-BE49-F238E27FC236}">
                      <a16:creationId xmlns:a16="http://schemas.microsoft.com/office/drawing/2014/main" id="{D49BD8A6-EE55-4017-9E0C-4C3278A948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7" name="グループ化 786">
                <a:extLst>
                  <a:ext uri="{FF2B5EF4-FFF2-40B4-BE49-F238E27FC236}">
                    <a16:creationId xmlns:a16="http://schemas.microsoft.com/office/drawing/2014/main" id="{7BADD4A8-2719-41AF-ABE4-C6D4604FE5C2}"/>
                  </a:ext>
                </a:extLst>
              </p:cNvPr>
              <p:cNvGrpSpPr/>
              <p:nvPr/>
            </p:nvGrpSpPr>
            <p:grpSpPr>
              <a:xfrm>
                <a:off x="6120018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824" name="楕円 823">
                  <a:extLst>
                    <a:ext uri="{FF2B5EF4-FFF2-40B4-BE49-F238E27FC236}">
                      <a16:creationId xmlns:a16="http://schemas.microsoft.com/office/drawing/2014/main" id="{BEA18DAB-9964-4779-A60F-CE6521D6CE5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25" name="直線コネクタ 824">
                  <a:extLst>
                    <a:ext uri="{FF2B5EF4-FFF2-40B4-BE49-F238E27FC236}">
                      <a16:creationId xmlns:a16="http://schemas.microsoft.com/office/drawing/2014/main" id="{9405E267-C979-498F-996D-E959E71007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8" name="グループ化 787">
                <a:extLst>
                  <a:ext uri="{FF2B5EF4-FFF2-40B4-BE49-F238E27FC236}">
                    <a16:creationId xmlns:a16="http://schemas.microsoft.com/office/drawing/2014/main" id="{B970080E-F780-4C41-BEB8-0E3E812671F9}"/>
                  </a:ext>
                </a:extLst>
              </p:cNvPr>
              <p:cNvGrpSpPr/>
              <p:nvPr/>
            </p:nvGrpSpPr>
            <p:grpSpPr>
              <a:xfrm>
                <a:off x="618822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822" name="楕円 821">
                  <a:extLst>
                    <a:ext uri="{FF2B5EF4-FFF2-40B4-BE49-F238E27FC236}">
                      <a16:creationId xmlns:a16="http://schemas.microsoft.com/office/drawing/2014/main" id="{6B9ED387-6747-43C7-AED7-D1AFB5E5DCA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23" name="直線コネクタ 822">
                  <a:extLst>
                    <a:ext uri="{FF2B5EF4-FFF2-40B4-BE49-F238E27FC236}">
                      <a16:creationId xmlns:a16="http://schemas.microsoft.com/office/drawing/2014/main" id="{C23455F5-2FDD-435B-9A84-28FA47EAC7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9" name="グループ化 788">
                <a:extLst>
                  <a:ext uri="{FF2B5EF4-FFF2-40B4-BE49-F238E27FC236}">
                    <a16:creationId xmlns:a16="http://schemas.microsoft.com/office/drawing/2014/main" id="{958F1A11-AA57-4EE1-967C-2F5F87BBBA1B}"/>
                  </a:ext>
                </a:extLst>
              </p:cNvPr>
              <p:cNvGrpSpPr/>
              <p:nvPr/>
            </p:nvGrpSpPr>
            <p:grpSpPr>
              <a:xfrm>
                <a:off x="6256434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820" name="楕円 819">
                  <a:extLst>
                    <a:ext uri="{FF2B5EF4-FFF2-40B4-BE49-F238E27FC236}">
                      <a16:creationId xmlns:a16="http://schemas.microsoft.com/office/drawing/2014/main" id="{662BB321-3B73-4F64-BF55-8BCF2ADA508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21" name="直線コネクタ 820">
                  <a:extLst>
                    <a:ext uri="{FF2B5EF4-FFF2-40B4-BE49-F238E27FC236}">
                      <a16:creationId xmlns:a16="http://schemas.microsoft.com/office/drawing/2014/main" id="{3B267A51-29C7-4500-9115-B02599BE4D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0" name="グループ化 789">
                <a:extLst>
                  <a:ext uri="{FF2B5EF4-FFF2-40B4-BE49-F238E27FC236}">
                    <a16:creationId xmlns:a16="http://schemas.microsoft.com/office/drawing/2014/main" id="{76621CE2-88A8-41BB-A90E-7D3763E88544}"/>
                  </a:ext>
                </a:extLst>
              </p:cNvPr>
              <p:cNvGrpSpPr/>
              <p:nvPr/>
            </p:nvGrpSpPr>
            <p:grpSpPr>
              <a:xfrm>
                <a:off x="6324642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818" name="楕円 817">
                  <a:extLst>
                    <a:ext uri="{FF2B5EF4-FFF2-40B4-BE49-F238E27FC236}">
                      <a16:creationId xmlns:a16="http://schemas.microsoft.com/office/drawing/2014/main" id="{774A54D5-8376-4CEB-8863-96368E1BD73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19" name="直線コネクタ 818">
                  <a:extLst>
                    <a:ext uri="{FF2B5EF4-FFF2-40B4-BE49-F238E27FC236}">
                      <a16:creationId xmlns:a16="http://schemas.microsoft.com/office/drawing/2014/main" id="{4A2E2136-566C-4964-9849-C08581D227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1" name="グループ化 790">
                <a:extLst>
                  <a:ext uri="{FF2B5EF4-FFF2-40B4-BE49-F238E27FC236}">
                    <a16:creationId xmlns:a16="http://schemas.microsoft.com/office/drawing/2014/main" id="{1615852D-F7CC-4F69-8AD3-441FACC12235}"/>
                  </a:ext>
                </a:extLst>
              </p:cNvPr>
              <p:cNvGrpSpPr/>
              <p:nvPr/>
            </p:nvGrpSpPr>
            <p:grpSpPr>
              <a:xfrm>
                <a:off x="639285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816" name="楕円 815">
                  <a:extLst>
                    <a:ext uri="{FF2B5EF4-FFF2-40B4-BE49-F238E27FC236}">
                      <a16:creationId xmlns:a16="http://schemas.microsoft.com/office/drawing/2014/main" id="{83348C68-FD0D-46AF-969D-5A613A5E0F7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17" name="直線コネクタ 816">
                  <a:extLst>
                    <a:ext uri="{FF2B5EF4-FFF2-40B4-BE49-F238E27FC236}">
                      <a16:creationId xmlns:a16="http://schemas.microsoft.com/office/drawing/2014/main" id="{A3B8DE84-03A7-4701-B0AC-013EDA9785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2" name="グループ化 791">
                <a:extLst>
                  <a:ext uri="{FF2B5EF4-FFF2-40B4-BE49-F238E27FC236}">
                    <a16:creationId xmlns:a16="http://schemas.microsoft.com/office/drawing/2014/main" id="{A3DEEA9C-5DD8-432A-A087-B3FE22A70BDE}"/>
                  </a:ext>
                </a:extLst>
              </p:cNvPr>
              <p:cNvGrpSpPr/>
              <p:nvPr/>
            </p:nvGrpSpPr>
            <p:grpSpPr>
              <a:xfrm>
                <a:off x="646105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814" name="楕円 813">
                  <a:extLst>
                    <a:ext uri="{FF2B5EF4-FFF2-40B4-BE49-F238E27FC236}">
                      <a16:creationId xmlns:a16="http://schemas.microsoft.com/office/drawing/2014/main" id="{0958A260-5057-4BEC-87A7-1D3B4AACB52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15" name="直線コネクタ 814">
                  <a:extLst>
                    <a:ext uri="{FF2B5EF4-FFF2-40B4-BE49-F238E27FC236}">
                      <a16:creationId xmlns:a16="http://schemas.microsoft.com/office/drawing/2014/main" id="{A66DAFED-1698-4802-9792-6918606284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3" name="グループ化 792">
                <a:extLst>
                  <a:ext uri="{FF2B5EF4-FFF2-40B4-BE49-F238E27FC236}">
                    <a16:creationId xmlns:a16="http://schemas.microsoft.com/office/drawing/2014/main" id="{F7A7731C-0FEC-4D7E-892D-A4D27A20E47B}"/>
                  </a:ext>
                </a:extLst>
              </p:cNvPr>
              <p:cNvGrpSpPr/>
              <p:nvPr/>
            </p:nvGrpSpPr>
            <p:grpSpPr>
              <a:xfrm rot="10800000">
                <a:off x="646105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812" name="楕円 811">
                  <a:extLst>
                    <a:ext uri="{FF2B5EF4-FFF2-40B4-BE49-F238E27FC236}">
                      <a16:creationId xmlns:a16="http://schemas.microsoft.com/office/drawing/2014/main" id="{E0E7B5F4-656A-4097-B1D2-8B1E638AEE7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13" name="直線コネクタ 812">
                  <a:extLst>
                    <a:ext uri="{FF2B5EF4-FFF2-40B4-BE49-F238E27FC236}">
                      <a16:creationId xmlns:a16="http://schemas.microsoft.com/office/drawing/2014/main" id="{DEFBEF06-E218-48E8-BA1F-4D6EACB5B9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4" name="グループ化 793">
                <a:extLst>
                  <a:ext uri="{FF2B5EF4-FFF2-40B4-BE49-F238E27FC236}">
                    <a16:creationId xmlns:a16="http://schemas.microsoft.com/office/drawing/2014/main" id="{602D00FC-42AD-46F1-9AEF-7928AF4FBF30}"/>
                  </a:ext>
                </a:extLst>
              </p:cNvPr>
              <p:cNvGrpSpPr/>
              <p:nvPr/>
            </p:nvGrpSpPr>
            <p:grpSpPr>
              <a:xfrm rot="10800000">
                <a:off x="639284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810" name="楕円 809">
                  <a:extLst>
                    <a:ext uri="{FF2B5EF4-FFF2-40B4-BE49-F238E27FC236}">
                      <a16:creationId xmlns:a16="http://schemas.microsoft.com/office/drawing/2014/main" id="{74A37381-A4CA-41FA-9859-C6166A3922D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11" name="直線コネクタ 810">
                  <a:extLst>
                    <a:ext uri="{FF2B5EF4-FFF2-40B4-BE49-F238E27FC236}">
                      <a16:creationId xmlns:a16="http://schemas.microsoft.com/office/drawing/2014/main" id="{6BDF8BAB-3878-430D-B623-3385F70B9D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5" name="グループ化 794">
                <a:extLst>
                  <a:ext uri="{FF2B5EF4-FFF2-40B4-BE49-F238E27FC236}">
                    <a16:creationId xmlns:a16="http://schemas.microsoft.com/office/drawing/2014/main" id="{461F822D-94ED-4858-BC09-DF1E2D456FF8}"/>
                  </a:ext>
                </a:extLst>
              </p:cNvPr>
              <p:cNvGrpSpPr/>
              <p:nvPr/>
            </p:nvGrpSpPr>
            <p:grpSpPr>
              <a:xfrm rot="10800000">
                <a:off x="6324640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808" name="楕円 807">
                  <a:extLst>
                    <a:ext uri="{FF2B5EF4-FFF2-40B4-BE49-F238E27FC236}">
                      <a16:creationId xmlns:a16="http://schemas.microsoft.com/office/drawing/2014/main" id="{337CD8C1-15D3-4F74-9099-18E4EF160FC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09" name="直線コネクタ 808">
                  <a:extLst>
                    <a:ext uri="{FF2B5EF4-FFF2-40B4-BE49-F238E27FC236}">
                      <a16:creationId xmlns:a16="http://schemas.microsoft.com/office/drawing/2014/main" id="{1809AE50-20BD-47A2-93DB-D1A9CBA45D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6" name="グループ化 795">
                <a:extLst>
                  <a:ext uri="{FF2B5EF4-FFF2-40B4-BE49-F238E27FC236}">
                    <a16:creationId xmlns:a16="http://schemas.microsoft.com/office/drawing/2014/main" id="{3362FE11-8888-42D3-8F1A-F193D824F55D}"/>
                  </a:ext>
                </a:extLst>
              </p:cNvPr>
              <p:cNvGrpSpPr/>
              <p:nvPr/>
            </p:nvGrpSpPr>
            <p:grpSpPr>
              <a:xfrm rot="10800000">
                <a:off x="6256432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806" name="楕円 805">
                  <a:extLst>
                    <a:ext uri="{FF2B5EF4-FFF2-40B4-BE49-F238E27FC236}">
                      <a16:creationId xmlns:a16="http://schemas.microsoft.com/office/drawing/2014/main" id="{D4752B72-5E15-4889-BE77-E149DADE50C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07" name="直線コネクタ 806">
                  <a:extLst>
                    <a:ext uri="{FF2B5EF4-FFF2-40B4-BE49-F238E27FC236}">
                      <a16:creationId xmlns:a16="http://schemas.microsoft.com/office/drawing/2014/main" id="{63B98C2A-AC1B-49F8-9ABE-D76B422F27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7" name="グループ化 796">
                <a:extLst>
                  <a:ext uri="{FF2B5EF4-FFF2-40B4-BE49-F238E27FC236}">
                    <a16:creationId xmlns:a16="http://schemas.microsoft.com/office/drawing/2014/main" id="{90B1ED15-1B3A-4CE7-A9FA-359789745CE5}"/>
                  </a:ext>
                </a:extLst>
              </p:cNvPr>
              <p:cNvGrpSpPr/>
              <p:nvPr/>
            </p:nvGrpSpPr>
            <p:grpSpPr>
              <a:xfrm rot="10800000">
                <a:off x="6188224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804" name="楕円 803">
                  <a:extLst>
                    <a:ext uri="{FF2B5EF4-FFF2-40B4-BE49-F238E27FC236}">
                      <a16:creationId xmlns:a16="http://schemas.microsoft.com/office/drawing/2014/main" id="{373142D2-45BF-4D5E-A19B-486BD1CB182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05" name="直線コネクタ 804">
                  <a:extLst>
                    <a:ext uri="{FF2B5EF4-FFF2-40B4-BE49-F238E27FC236}">
                      <a16:creationId xmlns:a16="http://schemas.microsoft.com/office/drawing/2014/main" id="{60C794A5-FCDF-415D-B047-C83814F84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8" name="グループ化 797">
                <a:extLst>
                  <a:ext uri="{FF2B5EF4-FFF2-40B4-BE49-F238E27FC236}">
                    <a16:creationId xmlns:a16="http://schemas.microsoft.com/office/drawing/2014/main" id="{229DBCBA-AEE5-440D-AF8F-35EFFDFE5218}"/>
                  </a:ext>
                </a:extLst>
              </p:cNvPr>
              <p:cNvGrpSpPr/>
              <p:nvPr/>
            </p:nvGrpSpPr>
            <p:grpSpPr>
              <a:xfrm rot="10800000">
                <a:off x="612001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802" name="楕円 801">
                  <a:extLst>
                    <a:ext uri="{FF2B5EF4-FFF2-40B4-BE49-F238E27FC236}">
                      <a16:creationId xmlns:a16="http://schemas.microsoft.com/office/drawing/2014/main" id="{B9BB9495-4361-4B13-9BFA-D06549FB50F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03" name="直線コネクタ 802">
                  <a:extLst>
                    <a:ext uri="{FF2B5EF4-FFF2-40B4-BE49-F238E27FC236}">
                      <a16:creationId xmlns:a16="http://schemas.microsoft.com/office/drawing/2014/main" id="{D34FABE5-069A-4459-A843-823C0E870C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9" name="グループ化 798">
                <a:extLst>
                  <a:ext uri="{FF2B5EF4-FFF2-40B4-BE49-F238E27FC236}">
                    <a16:creationId xmlns:a16="http://schemas.microsoft.com/office/drawing/2014/main" id="{BAA82046-5999-4167-AD2C-BFF9DAABC3DB}"/>
                  </a:ext>
                </a:extLst>
              </p:cNvPr>
              <p:cNvGrpSpPr/>
              <p:nvPr/>
            </p:nvGrpSpPr>
            <p:grpSpPr>
              <a:xfrm rot="10800000">
                <a:off x="605180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800" name="楕円 799">
                  <a:extLst>
                    <a:ext uri="{FF2B5EF4-FFF2-40B4-BE49-F238E27FC236}">
                      <a16:creationId xmlns:a16="http://schemas.microsoft.com/office/drawing/2014/main" id="{6CEB326D-9111-4762-82A0-088AB972C43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01" name="直線コネクタ 800">
                  <a:extLst>
                    <a:ext uri="{FF2B5EF4-FFF2-40B4-BE49-F238E27FC236}">
                      <a16:creationId xmlns:a16="http://schemas.microsoft.com/office/drawing/2014/main" id="{3F9D8D6D-E4AC-4A07-9A96-1FA0A74F60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4" name="グループ化 613">
              <a:extLst>
                <a:ext uri="{FF2B5EF4-FFF2-40B4-BE49-F238E27FC236}">
                  <a16:creationId xmlns:a16="http://schemas.microsoft.com/office/drawing/2014/main" id="{8D40480C-CAA4-4FB6-9B9C-C1DC826859C8}"/>
                </a:ext>
              </a:extLst>
            </p:cNvPr>
            <p:cNvGrpSpPr/>
            <p:nvPr/>
          </p:nvGrpSpPr>
          <p:grpSpPr>
            <a:xfrm>
              <a:off x="6405229" y="4773510"/>
              <a:ext cx="476754" cy="346825"/>
              <a:chOff x="6051808" y="4904094"/>
              <a:chExt cx="476754" cy="346825"/>
            </a:xfrm>
          </p:grpSpPr>
          <p:grpSp>
            <p:nvGrpSpPr>
              <p:cNvPr id="744" name="グループ化 743">
                <a:extLst>
                  <a:ext uri="{FF2B5EF4-FFF2-40B4-BE49-F238E27FC236}">
                    <a16:creationId xmlns:a16="http://schemas.microsoft.com/office/drawing/2014/main" id="{170C3244-6E43-4818-9BEB-135E3D8CA6C5}"/>
                  </a:ext>
                </a:extLst>
              </p:cNvPr>
              <p:cNvGrpSpPr/>
              <p:nvPr/>
            </p:nvGrpSpPr>
            <p:grpSpPr>
              <a:xfrm>
                <a:off x="605181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784" name="楕円 783">
                  <a:extLst>
                    <a:ext uri="{FF2B5EF4-FFF2-40B4-BE49-F238E27FC236}">
                      <a16:creationId xmlns:a16="http://schemas.microsoft.com/office/drawing/2014/main" id="{6BA8CAEE-8F74-4453-817C-BF71C854E8E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85" name="直線コネクタ 784">
                  <a:extLst>
                    <a:ext uri="{FF2B5EF4-FFF2-40B4-BE49-F238E27FC236}">
                      <a16:creationId xmlns:a16="http://schemas.microsoft.com/office/drawing/2014/main" id="{06AF1AFB-C7B9-4336-A222-B7DEA60396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5" name="グループ化 744">
                <a:extLst>
                  <a:ext uri="{FF2B5EF4-FFF2-40B4-BE49-F238E27FC236}">
                    <a16:creationId xmlns:a16="http://schemas.microsoft.com/office/drawing/2014/main" id="{0690F8B8-5CBD-4489-9EB3-399E1A43ECBB}"/>
                  </a:ext>
                </a:extLst>
              </p:cNvPr>
              <p:cNvGrpSpPr/>
              <p:nvPr/>
            </p:nvGrpSpPr>
            <p:grpSpPr>
              <a:xfrm>
                <a:off x="6120018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782" name="楕円 781">
                  <a:extLst>
                    <a:ext uri="{FF2B5EF4-FFF2-40B4-BE49-F238E27FC236}">
                      <a16:creationId xmlns:a16="http://schemas.microsoft.com/office/drawing/2014/main" id="{5E92CC44-9F38-436A-80C0-454060DAADF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83" name="直線コネクタ 782">
                  <a:extLst>
                    <a:ext uri="{FF2B5EF4-FFF2-40B4-BE49-F238E27FC236}">
                      <a16:creationId xmlns:a16="http://schemas.microsoft.com/office/drawing/2014/main" id="{684FBAAD-50AB-41BF-A19E-BBFDDD1CA4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6" name="グループ化 745">
                <a:extLst>
                  <a:ext uri="{FF2B5EF4-FFF2-40B4-BE49-F238E27FC236}">
                    <a16:creationId xmlns:a16="http://schemas.microsoft.com/office/drawing/2014/main" id="{41A6D1DB-7DD8-4C33-B475-F596A2ADF439}"/>
                  </a:ext>
                </a:extLst>
              </p:cNvPr>
              <p:cNvGrpSpPr/>
              <p:nvPr/>
            </p:nvGrpSpPr>
            <p:grpSpPr>
              <a:xfrm>
                <a:off x="618822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780" name="楕円 779">
                  <a:extLst>
                    <a:ext uri="{FF2B5EF4-FFF2-40B4-BE49-F238E27FC236}">
                      <a16:creationId xmlns:a16="http://schemas.microsoft.com/office/drawing/2014/main" id="{EE7A3312-15EE-4E2B-A54E-2AE5D739594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81" name="直線コネクタ 780">
                  <a:extLst>
                    <a:ext uri="{FF2B5EF4-FFF2-40B4-BE49-F238E27FC236}">
                      <a16:creationId xmlns:a16="http://schemas.microsoft.com/office/drawing/2014/main" id="{2304A2F7-2416-45F0-A005-5D715B4E20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7" name="グループ化 746">
                <a:extLst>
                  <a:ext uri="{FF2B5EF4-FFF2-40B4-BE49-F238E27FC236}">
                    <a16:creationId xmlns:a16="http://schemas.microsoft.com/office/drawing/2014/main" id="{9D42AEA1-AB08-4616-9E46-62A9AD376EE0}"/>
                  </a:ext>
                </a:extLst>
              </p:cNvPr>
              <p:cNvGrpSpPr/>
              <p:nvPr/>
            </p:nvGrpSpPr>
            <p:grpSpPr>
              <a:xfrm>
                <a:off x="6256434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778" name="楕円 777">
                  <a:extLst>
                    <a:ext uri="{FF2B5EF4-FFF2-40B4-BE49-F238E27FC236}">
                      <a16:creationId xmlns:a16="http://schemas.microsoft.com/office/drawing/2014/main" id="{536E844A-E467-430D-B0A2-4626B0C2568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79" name="直線コネクタ 778">
                  <a:extLst>
                    <a:ext uri="{FF2B5EF4-FFF2-40B4-BE49-F238E27FC236}">
                      <a16:creationId xmlns:a16="http://schemas.microsoft.com/office/drawing/2014/main" id="{6E560BF2-818F-4780-B8CE-D1E77AD824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8" name="グループ化 747">
                <a:extLst>
                  <a:ext uri="{FF2B5EF4-FFF2-40B4-BE49-F238E27FC236}">
                    <a16:creationId xmlns:a16="http://schemas.microsoft.com/office/drawing/2014/main" id="{A8D9ABE7-57C2-4598-88E7-23856C2F700F}"/>
                  </a:ext>
                </a:extLst>
              </p:cNvPr>
              <p:cNvGrpSpPr/>
              <p:nvPr/>
            </p:nvGrpSpPr>
            <p:grpSpPr>
              <a:xfrm>
                <a:off x="6324642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776" name="楕円 775">
                  <a:extLst>
                    <a:ext uri="{FF2B5EF4-FFF2-40B4-BE49-F238E27FC236}">
                      <a16:creationId xmlns:a16="http://schemas.microsoft.com/office/drawing/2014/main" id="{FCC04AAC-9A5B-4B4B-80D8-7AB97941D32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77" name="直線コネクタ 776">
                  <a:extLst>
                    <a:ext uri="{FF2B5EF4-FFF2-40B4-BE49-F238E27FC236}">
                      <a16:creationId xmlns:a16="http://schemas.microsoft.com/office/drawing/2014/main" id="{70FD924E-6481-425D-9652-6B374DF37C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9" name="グループ化 748">
                <a:extLst>
                  <a:ext uri="{FF2B5EF4-FFF2-40B4-BE49-F238E27FC236}">
                    <a16:creationId xmlns:a16="http://schemas.microsoft.com/office/drawing/2014/main" id="{CBC0478D-C4A3-4950-A824-54AB404CA94B}"/>
                  </a:ext>
                </a:extLst>
              </p:cNvPr>
              <p:cNvGrpSpPr/>
              <p:nvPr/>
            </p:nvGrpSpPr>
            <p:grpSpPr>
              <a:xfrm>
                <a:off x="639285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774" name="楕円 773">
                  <a:extLst>
                    <a:ext uri="{FF2B5EF4-FFF2-40B4-BE49-F238E27FC236}">
                      <a16:creationId xmlns:a16="http://schemas.microsoft.com/office/drawing/2014/main" id="{FC580A18-C684-456D-B816-87B7BB98A21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75" name="直線コネクタ 774">
                  <a:extLst>
                    <a:ext uri="{FF2B5EF4-FFF2-40B4-BE49-F238E27FC236}">
                      <a16:creationId xmlns:a16="http://schemas.microsoft.com/office/drawing/2014/main" id="{A3CBA516-9F1C-4184-88B2-273086CAF1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0" name="グループ化 749">
                <a:extLst>
                  <a:ext uri="{FF2B5EF4-FFF2-40B4-BE49-F238E27FC236}">
                    <a16:creationId xmlns:a16="http://schemas.microsoft.com/office/drawing/2014/main" id="{374D1F86-34ED-45F6-9F14-C9C170A093D1}"/>
                  </a:ext>
                </a:extLst>
              </p:cNvPr>
              <p:cNvGrpSpPr/>
              <p:nvPr/>
            </p:nvGrpSpPr>
            <p:grpSpPr>
              <a:xfrm>
                <a:off x="646105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772" name="楕円 771">
                  <a:extLst>
                    <a:ext uri="{FF2B5EF4-FFF2-40B4-BE49-F238E27FC236}">
                      <a16:creationId xmlns:a16="http://schemas.microsoft.com/office/drawing/2014/main" id="{6C1935CE-0E01-4885-A351-3DD48625406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73" name="直線コネクタ 772">
                  <a:extLst>
                    <a:ext uri="{FF2B5EF4-FFF2-40B4-BE49-F238E27FC236}">
                      <a16:creationId xmlns:a16="http://schemas.microsoft.com/office/drawing/2014/main" id="{2662E455-C8B9-4EB6-B427-5FF13CD5EC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1" name="グループ化 750">
                <a:extLst>
                  <a:ext uri="{FF2B5EF4-FFF2-40B4-BE49-F238E27FC236}">
                    <a16:creationId xmlns:a16="http://schemas.microsoft.com/office/drawing/2014/main" id="{A2E44791-9922-44D1-A39E-B8E0D8230C56}"/>
                  </a:ext>
                </a:extLst>
              </p:cNvPr>
              <p:cNvGrpSpPr/>
              <p:nvPr/>
            </p:nvGrpSpPr>
            <p:grpSpPr>
              <a:xfrm rot="10800000">
                <a:off x="646105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770" name="楕円 769">
                  <a:extLst>
                    <a:ext uri="{FF2B5EF4-FFF2-40B4-BE49-F238E27FC236}">
                      <a16:creationId xmlns:a16="http://schemas.microsoft.com/office/drawing/2014/main" id="{FEF3CDA8-5564-4AFC-915C-CB4C56D5BC2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71" name="直線コネクタ 770">
                  <a:extLst>
                    <a:ext uri="{FF2B5EF4-FFF2-40B4-BE49-F238E27FC236}">
                      <a16:creationId xmlns:a16="http://schemas.microsoft.com/office/drawing/2014/main" id="{0A479CAE-E7D7-4E83-BC1E-2441CF581D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2" name="グループ化 751">
                <a:extLst>
                  <a:ext uri="{FF2B5EF4-FFF2-40B4-BE49-F238E27FC236}">
                    <a16:creationId xmlns:a16="http://schemas.microsoft.com/office/drawing/2014/main" id="{D7E03258-C2D0-4F33-9B57-2AF5D99A0941}"/>
                  </a:ext>
                </a:extLst>
              </p:cNvPr>
              <p:cNvGrpSpPr/>
              <p:nvPr/>
            </p:nvGrpSpPr>
            <p:grpSpPr>
              <a:xfrm rot="10800000">
                <a:off x="639284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768" name="楕円 767">
                  <a:extLst>
                    <a:ext uri="{FF2B5EF4-FFF2-40B4-BE49-F238E27FC236}">
                      <a16:creationId xmlns:a16="http://schemas.microsoft.com/office/drawing/2014/main" id="{D528E1D2-311F-444E-AAAA-793A39C160B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69" name="直線コネクタ 768">
                  <a:extLst>
                    <a:ext uri="{FF2B5EF4-FFF2-40B4-BE49-F238E27FC236}">
                      <a16:creationId xmlns:a16="http://schemas.microsoft.com/office/drawing/2014/main" id="{BFC9B441-D7DE-4422-9A07-5B58AA56E2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3" name="グループ化 752">
                <a:extLst>
                  <a:ext uri="{FF2B5EF4-FFF2-40B4-BE49-F238E27FC236}">
                    <a16:creationId xmlns:a16="http://schemas.microsoft.com/office/drawing/2014/main" id="{6D9B7F8E-885A-4AE1-836C-E12FD8442E81}"/>
                  </a:ext>
                </a:extLst>
              </p:cNvPr>
              <p:cNvGrpSpPr/>
              <p:nvPr/>
            </p:nvGrpSpPr>
            <p:grpSpPr>
              <a:xfrm rot="10800000">
                <a:off x="6324640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766" name="楕円 765">
                  <a:extLst>
                    <a:ext uri="{FF2B5EF4-FFF2-40B4-BE49-F238E27FC236}">
                      <a16:creationId xmlns:a16="http://schemas.microsoft.com/office/drawing/2014/main" id="{D7A37A00-140A-4793-B30F-A50C1932788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67" name="直線コネクタ 766">
                  <a:extLst>
                    <a:ext uri="{FF2B5EF4-FFF2-40B4-BE49-F238E27FC236}">
                      <a16:creationId xmlns:a16="http://schemas.microsoft.com/office/drawing/2014/main" id="{EBF31405-9C0C-476A-94EB-F3412DA793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4" name="グループ化 753">
                <a:extLst>
                  <a:ext uri="{FF2B5EF4-FFF2-40B4-BE49-F238E27FC236}">
                    <a16:creationId xmlns:a16="http://schemas.microsoft.com/office/drawing/2014/main" id="{28EFBB7D-ECF2-4D9B-83D2-3DF8CCB80973}"/>
                  </a:ext>
                </a:extLst>
              </p:cNvPr>
              <p:cNvGrpSpPr/>
              <p:nvPr/>
            </p:nvGrpSpPr>
            <p:grpSpPr>
              <a:xfrm rot="10800000">
                <a:off x="6256432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764" name="楕円 763">
                  <a:extLst>
                    <a:ext uri="{FF2B5EF4-FFF2-40B4-BE49-F238E27FC236}">
                      <a16:creationId xmlns:a16="http://schemas.microsoft.com/office/drawing/2014/main" id="{A12B1BE4-47FF-49DD-8534-757D0C0A282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65" name="直線コネクタ 764">
                  <a:extLst>
                    <a:ext uri="{FF2B5EF4-FFF2-40B4-BE49-F238E27FC236}">
                      <a16:creationId xmlns:a16="http://schemas.microsoft.com/office/drawing/2014/main" id="{F2CC490F-23E3-45C0-8FE0-509B3D5987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5" name="グループ化 754">
                <a:extLst>
                  <a:ext uri="{FF2B5EF4-FFF2-40B4-BE49-F238E27FC236}">
                    <a16:creationId xmlns:a16="http://schemas.microsoft.com/office/drawing/2014/main" id="{28A8A04B-E1F0-41E4-8B94-D2B5D866C8F9}"/>
                  </a:ext>
                </a:extLst>
              </p:cNvPr>
              <p:cNvGrpSpPr/>
              <p:nvPr/>
            </p:nvGrpSpPr>
            <p:grpSpPr>
              <a:xfrm rot="10800000">
                <a:off x="6188224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762" name="楕円 761">
                  <a:extLst>
                    <a:ext uri="{FF2B5EF4-FFF2-40B4-BE49-F238E27FC236}">
                      <a16:creationId xmlns:a16="http://schemas.microsoft.com/office/drawing/2014/main" id="{9D5D5CDE-DA21-42D2-97C8-38F736454ED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63" name="直線コネクタ 762">
                  <a:extLst>
                    <a:ext uri="{FF2B5EF4-FFF2-40B4-BE49-F238E27FC236}">
                      <a16:creationId xmlns:a16="http://schemas.microsoft.com/office/drawing/2014/main" id="{ABB2A24E-0831-4F76-A698-35CE16126B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6" name="グループ化 755">
                <a:extLst>
                  <a:ext uri="{FF2B5EF4-FFF2-40B4-BE49-F238E27FC236}">
                    <a16:creationId xmlns:a16="http://schemas.microsoft.com/office/drawing/2014/main" id="{265BD8D6-3DB2-4BB1-93E7-8CE54F09CD44}"/>
                  </a:ext>
                </a:extLst>
              </p:cNvPr>
              <p:cNvGrpSpPr/>
              <p:nvPr/>
            </p:nvGrpSpPr>
            <p:grpSpPr>
              <a:xfrm rot="10800000">
                <a:off x="612001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760" name="楕円 759">
                  <a:extLst>
                    <a:ext uri="{FF2B5EF4-FFF2-40B4-BE49-F238E27FC236}">
                      <a16:creationId xmlns:a16="http://schemas.microsoft.com/office/drawing/2014/main" id="{ADC5D28B-86AB-401B-93E9-8420C664EBD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61" name="直線コネクタ 760">
                  <a:extLst>
                    <a:ext uri="{FF2B5EF4-FFF2-40B4-BE49-F238E27FC236}">
                      <a16:creationId xmlns:a16="http://schemas.microsoft.com/office/drawing/2014/main" id="{85568FAE-3C11-452E-8DB6-5591BB328F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7" name="グループ化 756">
                <a:extLst>
                  <a:ext uri="{FF2B5EF4-FFF2-40B4-BE49-F238E27FC236}">
                    <a16:creationId xmlns:a16="http://schemas.microsoft.com/office/drawing/2014/main" id="{7102FCDD-A303-4573-8F8F-A7BB6C32A457}"/>
                  </a:ext>
                </a:extLst>
              </p:cNvPr>
              <p:cNvGrpSpPr/>
              <p:nvPr/>
            </p:nvGrpSpPr>
            <p:grpSpPr>
              <a:xfrm rot="10800000">
                <a:off x="605180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758" name="楕円 757">
                  <a:extLst>
                    <a:ext uri="{FF2B5EF4-FFF2-40B4-BE49-F238E27FC236}">
                      <a16:creationId xmlns:a16="http://schemas.microsoft.com/office/drawing/2014/main" id="{796AF8CD-45B1-4975-8F89-42FCD4CB8B0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59" name="直線コネクタ 758">
                  <a:extLst>
                    <a:ext uri="{FF2B5EF4-FFF2-40B4-BE49-F238E27FC236}">
                      <a16:creationId xmlns:a16="http://schemas.microsoft.com/office/drawing/2014/main" id="{8ECDC18E-0FBB-498F-AA95-52C11A54BA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5" name="グループ化 614">
              <a:extLst>
                <a:ext uri="{FF2B5EF4-FFF2-40B4-BE49-F238E27FC236}">
                  <a16:creationId xmlns:a16="http://schemas.microsoft.com/office/drawing/2014/main" id="{DBF817F3-E596-48EE-86B4-55A0393FEF8C}"/>
                </a:ext>
              </a:extLst>
            </p:cNvPr>
            <p:cNvGrpSpPr/>
            <p:nvPr/>
          </p:nvGrpSpPr>
          <p:grpSpPr>
            <a:xfrm>
              <a:off x="6340216" y="4833686"/>
              <a:ext cx="476754" cy="346825"/>
              <a:chOff x="6051808" y="4904094"/>
              <a:chExt cx="476754" cy="346825"/>
            </a:xfrm>
          </p:grpSpPr>
          <p:grpSp>
            <p:nvGrpSpPr>
              <p:cNvPr id="702" name="グループ化 701">
                <a:extLst>
                  <a:ext uri="{FF2B5EF4-FFF2-40B4-BE49-F238E27FC236}">
                    <a16:creationId xmlns:a16="http://schemas.microsoft.com/office/drawing/2014/main" id="{6520B29D-97AE-4B62-A583-F68C1E1EE8FF}"/>
                  </a:ext>
                </a:extLst>
              </p:cNvPr>
              <p:cNvGrpSpPr/>
              <p:nvPr/>
            </p:nvGrpSpPr>
            <p:grpSpPr>
              <a:xfrm>
                <a:off x="605181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742" name="楕円 741">
                  <a:extLst>
                    <a:ext uri="{FF2B5EF4-FFF2-40B4-BE49-F238E27FC236}">
                      <a16:creationId xmlns:a16="http://schemas.microsoft.com/office/drawing/2014/main" id="{9E26D087-1ECC-42C6-929D-9E84CCB75FC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43" name="直線コネクタ 742">
                  <a:extLst>
                    <a:ext uri="{FF2B5EF4-FFF2-40B4-BE49-F238E27FC236}">
                      <a16:creationId xmlns:a16="http://schemas.microsoft.com/office/drawing/2014/main" id="{9B25AB03-5074-4CC8-90E5-4B9EEC5581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3" name="グループ化 702">
                <a:extLst>
                  <a:ext uri="{FF2B5EF4-FFF2-40B4-BE49-F238E27FC236}">
                    <a16:creationId xmlns:a16="http://schemas.microsoft.com/office/drawing/2014/main" id="{5CB09CBC-5BB1-4C71-ACFA-AABE3493DCE7}"/>
                  </a:ext>
                </a:extLst>
              </p:cNvPr>
              <p:cNvGrpSpPr/>
              <p:nvPr/>
            </p:nvGrpSpPr>
            <p:grpSpPr>
              <a:xfrm>
                <a:off x="6120018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740" name="楕円 739">
                  <a:extLst>
                    <a:ext uri="{FF2B5EF4-FFF2-40B4-BE49-F238E27FC236}">
                      <a16:creationId xmlns:a16="http://schemas.microsoft.com/office/drawing/2014/main" id="{7A0899FE-2F40-4A9F-8A0D-CF5A70B7531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41" name="直線コネクタ 740">
                  <a:extLst>
                    <a:ext uri="{FF2B5EF4-FFF2-40B4-BE49-F238E27FC236}">
                      <a16:creationId xmlns:a16="http://schemas.microsoft.com/office/drawing/2014/main" id="{34F87F3F-5F7F-44F5-B308-180C8C8EFA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4" name="グループ化 703">
                <a:extLst>
                  <a:ext uri="{FF2B5EF4-FFF2-40B4-BE49-F238E27FC236}">
                    <a16:creationId xmlns:a16="http://schemas.microsoft.com/office/drawing/2014/main" id="{9FE9767E-ABE2-4A3A-BE68-F688C598295C}"/>
                  </a:ext>
                </a:extLst>
              </p:cNvPr>
              <p:cNvGrpSpPr/>
              <p:nvPr/>
            </p:nvGrpSpPr>
            <p:grpSpPr>
              <a:xfrm>
                <a:off x="618822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738" name="楕円 737">
                  <a:extLst>
                    <a:ext uri="{FF2B5EF4-FFF2-40B4-BE49-F238E27FC236}">
                      <a16:creationId xmlns:a16="http://schemas.microsoft.com/office/drawing/2014/main" id="{99FD72A6-B8BB-4DEE-B117-C875086B6EB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39" name="直線コネクタ 738">
                  <a:extLst>
                    <a:ext uri="{FF2B5EF4-FFF2-40B4-BE49-F238E27FC236}">
                      <a16:creationId xmlns:a16="http://schemas.microsoft.com/office/drawing/2014/main" id="{DF505373-76BD-4519-9FBE-BDC4D73D81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5" name="グループ化 704">
                <a:extLst>
                  <a:ext uri="{FF2B5EF4-FFF2-40B4-BE49-F238E27FC236}">
                    <a16:creationId xmlns:a16="http://schemas.microsoft.com/office/drawing/2014/main" id="{08B30DC4-F84D-4BF5-8143-E921FD2B64D3}"/>
                  </a:ext>
                </a:extLst>
              </p:cNvPr>
              <p:cNvGrpSpPr/>
              <p:nvPr/>
            </p:nvGrpSpPr>
            <p:grpSpPr>
              <a:xfrm>
                <a:off x="6256434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736" name="楕円 735">
                  <a:extLst>
                    <a:ext uri="{FF2B5EF4-FFF2-40B4-BE49-F238E27FC236}">
                      <a16:creationId xmlns:a16="http://schemas.microsoft.com/office/drawing/2014/main" id="{E172F2DB-4B99-4E84-BD5D-9C3E7095889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37" name="直線コネクタ 736">
                  <a:extLst>
                    <a:ext uri="{FF2B5EF4-FFF2-40B4-BE49-F238E27FC236}">
                      <a16:creationId xmlns:a16="http://schemas.microsoft.com/office/drawing/2014/main" id="{6F41A83C-6A10-4EC2-89A5-2A6332834A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6" name="グループ化 705">
                <a:extLst>
                  <a:ext uri="{FF2B5EF4-FFF2-40B4-BE49-F238E27FC236}">
                    <a16:creationId xmlns:a16="http://schemas.microsoft.com/office/drawing/2014/main" id="{203AC4CB-EA0A-4A7A-BD05-8D31282176E8}"/>
                  </a:ext>
                </a:extLst>
              </p:cNvPr>
              <p:cNvGrpSpPr/>
              <p:nvPr/>
            </p:nvGrpSpPr>
            <p:grpSpPr>
              <a:xfrm>
                <a:off x="6324642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734" name="楕円 733">
                  <a:extLst>
                    <a:ext uri="{FF2B5EF4-FFF2-40B4-BE49-F238E27FC236}">
                      <a16:creationId xmlns:a16="http://schemas.microsoft.com/office/drawing/2014/main" id="{030EA205-E577-4FA2-B639-CBAA9829106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35" name="直線コネクタ 734">
                  <a:extLst>
                    <a:ext uri="{FF2B5EF4-FFF2-40B4-BE49-F238E27FC236}">
                      <a16:creationId xmlns:a16="http://schemas.microsoft.com/office/drawing/2014/main" id="{A588290C-9CC4-4D6B-8F98-174F263DD0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7" name="グループ化 706">
                <a:extLst>
                  <a:ext uri="{FF2B5EF4-FFF2-40B4-BE49-F238E27FC236}">
                    <a16:creationId xmlns:a16="http://schemas.microsoft.com/office/drawing/2014/main" id="{31A60114-427A-4017-9AA6-E2B12A10BF50}"/>
                  </a:ext>
                </a:extLst>
              </p:cNvPr>
              <p:cNvGrpSpPr/>
              <p:nvPr/>
            </p:nvGrpSpPr>
            <p:grpSpPr>
              <a:xfrm>
                <a:off x="639285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732" name="楕円 731">
                  <a:extLst>
                    <a:ext uri="{FF2B5EF4-FFF2-40B4-BE49-F238E27FC236}">
                      <a16:creationId xmlns:a16="http://schemas.microsoft.com/office/drawing/2014/main" id="{10B1B0BB-E932-43C9-9DA8-F05DA2363B4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33" name="直線コネクタ 732">
                  <a:extLst>
                    <a:ext uri="{FF2B5EF4-FFF2-40B4-BE49-F238E27FC236}">
                      <a16:creationId xmlns:a16="http://schemas.microsoft.com/office/drawing/2014/main" id="{0279987A-5EB1-4B2A-8FA9-15F42B8C8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8" name="グループ化 707">
                <a:extLst>
                  <a:ext uri="{FF2B5EF4-FFF2-40B4-BE49-F238E27FC236}">
                    <a16:creationId xmlns:a16="http://schemas.microsoft.com/office/drawing/2014/main" id="{15747AF3-33B8-4141-82E8-260819AD2DF4}"/>
                  </a:ext>
                </a:extLst>
              </p:cNvPr>
              <p:cNvGrpSpPr/>
              <p:nvPr/>
            </p:nvGrpSpPr>
            <p:grpSpPr>
              <a:xfrm>
                <a:off x="646105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730" name="楕円 729">
                  <a:extLst>
                    <a:ext uri="{FF2B5EF4-FFF2-40B4-BE49-F238E27FC236}">
                      <a16:creationId xmlns:a16="http://schemas.microsoft.com/office/drawing/2014/main" id="{E1AFE8AF-DA38-40ED-B668-386170A797D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31" name="直線コネクタ 730">
                  <a:extLst>
                    <a:ext uri="{FF2B5EF4-FFF2-40B4-BE49-F238E27FC236}">
                      <a16:creationId xmlns:a16="http://schemas.microsoft.com/office/drawing/2014/main" id="{A2EAA41A-42B9-4CE0-8947-9AD7042FFD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9" name="グループ化 708">
                <a:extLst>
                  <a:ext uri="{FF2B5EF4-FFF2-40B4-BE49-F238E27FC236}">
                    <a16:creationId xmlns:a16="http://schemas.microsoft.com/office/drawing/2014/main" id="{73EC3200-4B8C-45B5-85DC-80B996A5607A}"/>
                  </a:ext>
                </a:extLst>
              </p:cNvPr>
              <p:cNvGrpSpPr/>
              <p:nvPr/>
            </p:nvGrpSpPr>
            <p:grpSpPr>
              <a:xfrm rot="10800000">
                <a:off x="646105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728" name="楕円 727">
                  <a:extLst>
                    <a:ext uri="{FF2B5EF4-FFF2-40B4-BE49-F238E27FC236}">
                      <a16:creationId xmlns:a16="http://schemas.microsoft.com/office/drawing/2014/main" id="{E16361F9-CBF5-45E0-87A3-0407B38CEF9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29" name="直線コネクタ 728">
                  <a:extLst>
                    <a:ext uri="{FF2B5EF4-FFF2-40B4-BE49-F238E27FC236}">
                      <a16:creationId xmlns:a16="http://schemas.microsoft.com/office/drawing/2014/main" id="{4DA5913E-D569-4862-A4FF-6D14C544C6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0" name="グループ化 709">
                <a:extLst>
                  <a:ext uri="{FF2B5EF4-FFF2-40B4-BE49-F238E27FC236}">
                    <a16:creationId xmlns:a16="http://schemas.microsoft.com/office/drawing/2014/main" id="{434090CB-EB31-4918-909A-E60242152AFC}"/>
                  </a:ext>
                </a:extLst>
              </p:cNvPr>
              <p:cNvGrpSpPr/>
              <p:nvPr/>
            </p:nvGrpSpPr>
            <p:grpSpPr>
              <a:xfrm rot="10800000">
                <a:off x="639284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726" name="楕円 725">
                  <a:extLst>
                    <a:ext uri="{FF2B5EF4-FFF2-40B4-BE49-F238E27FC236}">
                      <a16:creationId xmlns:a16="http://schemas.microsoft.com/office/drawing/2014/main" id="{867B9103-3BE4-4BE3-8086-386086B28AE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27" name="直線コネクタ 726">
                  <a:extLst>
                    <a:ext uri="{FF2B5EF4-FFF2-40B4-BE49-F238E27FC236}">
                      <a16:creationId xmlns:a16="http://schemas.microsoft.com/office/drawing/2014/main" id="{D033D92D-3FA7-4EC6-834D-924842615D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1" name="グループ化 710">
                <a:extLst>
                  <a:ext uri="{FF2B5EF4-FFF2-40B4-BE49-F238E27FC236}">
                    <a16:creationId xmlns:a16="http://schemas.microsoft.com/office/drawing/2014/main" id="{EF9CB3D4-E5AE-45BD-8901-EDE934A0B7E0}"/>
                  </a:ext>
                </a:extLst>
              </p:cNvPr>
              <p:cNvGrpSpPr/>
              <p:nvPr/>
            </p:nvGrpSpPr>
            <p:grpSpPr>
              <a:xfrm rot="10800000">
                <a:off x="6324640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724" name="楕円 723">
                  <a:extLst>
                    <a:ext uri="{FF2B5EF4-FFF2-40B4-BE49-F238E27FC236}">
                      <a16:creationId xmlns:a16="http://schemas.microsoft.com/office/drawing/2014/main" id="{6BB52173-67D1-42FC-AA76-D5B90FB2314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25" name="直線コネクタ 724">
                  <a:extLst>
                    <a:ext uri="{FF2B5EF4-FFF2-40B4-BE49-F238E27FC236}">
                      <a16:creationId xmlns:a16="http://schemas.microsoft.com/office/drawing/2014/main" id="{46BE812C-F041-4C2C-8164-79868CEE13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2" name="グループ化 711">
                <a:extLst>
                  <a:ext uri="{FF2B5EF4-FFF2-40B4-BE49-F238E27FC236}">
                    <a16:creationId xmlns:a16="http://schemas.microsoft.com/office/drawing/2014/main" id="{98CB035C-31DA-4869-95B4-0F885918EF03}"/>
                  </a:ext>
                </a:extLst>
              </p:cNvPr>
              <p:cNvGrpSpPr/>
              <p:nvPr/>
            </p:nvGrpSpPr>
            <p:grpSpPr>
              <a:xfrm rot="10800000">
                <a:off x="6256432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722" name="楕円 721">
                  <a:extLst>
                    <a:ext uri="{FF2B5EF4-FFF2-40B4-BE49-F238E27FC236}">
                      <a16:creationId xmlns:a16="http://schemas.microsoft.com/office/drawing/2014/main" id="{BB349FF0-70A6-45D4-A92C-39BFAD7F637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23" name="直線コネクタ 722">
                  <a:extLst>
                    <a:ext uri="{FF2B5EF4-FFF2-40B4-BE49-F238E27FC236}">
                      <a16:creationId xmlns:a16="http://schemas.microsoft.com/office/drawing/2014/main" id="{12CF54EA-0980-4BD2-A784-6FD3FB1ED9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3" name="グループ化 712">
                <a:extLst>
                  <a:ext uri="{FF2B5EF4-FFF2-40B4-BE49-F238E27FC236}">
                    <a16:creationId xmlns:a16="http://schemas.microsoft.com/office/drawing/2014/main" id="{4AD45D38-051D-466E-9052-5A7032A777B1}"/>
                  </a:ext>
                </a:extLst>
              </p:cNvPr>
              <p:cNvGrpSpPr/>
              <p:nvPr/>
            </p:nvGrpSpPr>
            <p:grpSpPr>
              <a:xfrm rot="10800000">
                <a:off x="6188224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720" name="楕円 719">
                  <a:extLst>
                    <a:ext uri="{FF2B5EF4-FFF2-40B4-BE49-F238E27FC236}">
                      <a16:creationId xmlns:a16="http://schemas.microsoft.com/office/drawing/2014/main" id="{9AA0EF2A-FB99-43DC-81AF-A2B853C9534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21" name="直線コネクタ 720">
                  <a:extLst>
                    <a:ext uri="{FF2B5EF4-FFF2-40B4-BE49-F238E27FC236}">
                      <a16:creationId xmlns:a16="http://schemas.microsoft.com/office/drawing/2014/main" id="{AAAC1BCA-CF34-44F6-BADC-0E0095969A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4" name="グループ化 713">
                <a:extLst>
                  <a:ext uri="{FF2B5EF4-FFF2-40B4-BE49-F238E27FC236}">
                    <a16:creationId xmlns:a16="http://schemas.microsoft.com/office/drawing/2014/main" id="{C52F9F1E-3C79-4B6A-AA17-0350AC47F5E4}"/>
                  </a:ext>
                </a:extLst>
              </p:cNvPr>
              <p:cNvGrpSpPr/>
              <p:nvPr/>
            </p:nvGrpSpPr>
            <p:grpSpPr>
              <a:xfrm rot="10800000">
                <a:off x="612001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718" name="楕円 717">
                  <a:extLst>
                    <a:ext uri="{FF2B5EF4-FFF2-40B4-BE49-F238E27FC236}">
                      <a16:creationId xmlns:a16="http://schemas.microsoft.com/office/drawing/2014/main" id="{9C91ACE0-8870-4837-B47F-4D8F226A96A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19" name="直線コネクタ 718">
                  <a:extLst>
                    <a:ext uri="{FF2B5EF4-FFF2-40B4-BE49-F238E27FC236}">
                      <a16:creationId xmlns:a16="http://schemas.microsoft.com/office/drawing/2014/main" id="{C6523B3F-C04D-438C-A7CA-135C0DCB38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5" name="グループ化 714">
                <a:extLst>
                  <a:ext uri="{FF2B5EF4-FFF2-40B4-BE49-F238E27FC236}">
                    <a16:creationId xmlns:a16="http://schemas.microsoft.com/office/drawing/2014/main" id="{5F249B18-296D-479C-936B-E30BF1CFF001}"/>
                  </a:ext>
                </a:extLst>
              </p:cNvPr>
              <p:cNvGrpSpPr/>
              <p:nvPr/>
            </p:nvGrpSpPr>
            <p:grpSpPr>
              <a:xfrm rot="10800000">
                <a:off x="605180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716" name="楕円 715">
                  <a:extLst>
                    <a:ext uri="{FF2B5EF4-FFF2-40B4-BE49-F238E27FC236}">
                      <a16:creationId xmlns:a16="http://schemas.microsoft.com/office/drawing/2014/main" id="{0B476B14-BDC6-4993-9963-99FA8F72F0C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17" name="直線コネクタ 716">
                  <a:extLst>
                    <a:ext uri="{FF2B5EF4-FFF2-40B4-BE49-F238E27FC236}">
                      <a16:creationId xmlns:a16="http://schemas.microsoft.com/office/drawing/2014/main" id="{233CD875-ED81-42D7-803A-CDD48B6310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6" name="グループ化 615">
              <a:extLst>
                <a:ext uri="{FF2B5EF4-FFF2-40B4-BE49-F238E27FC236}">
                  <a16:creationId xmlns:a16="http://schemas.microsoft.com/office/drawing/2014/main" id="{9E47439D-D31B-4714-82B8-6D5B9FD3F740}"/>
                </a:ext>
              </a:extLst>
            </p:cNvPr>
            <p:cNvGrpSpPr/>
            <p:nvPr/>
          </p:nvGrpSpPr>
          <p:grpSpPr>
            <a:xfrm>
              <a:off x="6264297" y="4882132"/>
              <a:ext cx="476754" cy="346825"/>
              <a:chOff x="6051808" y="4904094"/>
              <a:chExt cx="476754" cy="346825"/>
            </a:xfrm>
          </p:grpSpPr>
          <p:grpSp>
            <p:nvGrpSpPr>
              <p:cNvPr id="660" name="グループ化 659">
                <a:extLst>
                  <a:ext uri="{FF2B5EF4-FFF2-40B4-BE49-F238E27FC236}">
                    <a16:creationId xmlns:a16="http://schemas.microsoft.com/office/drawing/2014/main" id="{62693C1C-DAAA-4AA0-B199-18C4C96292D3}"/>
                  </a:ext>
                </a:extLst>
              </p:cNvPr>
              <p:cNvGrpSpPr/>
              <p:nvPr/>
            </p:nvGrpSpPr>
            <p:grpSpPr>
              <a:xfrm>
                <a:off x="605181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700" name="楕円 699">
                  <a:extLst>
                    <a:ext uri="{FF2B5EF4-FFF2-40B4-BE49-F238E27FC236}">
                      <a16:creationId xmlns:a16="http://schemas.microsoft.com/office/drawing/2014/main" id="{188C0A3D-149B-43F1-84F2-C7E07DB1A1B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01" name="直線コネクタ 700">
                  <a:extLst>
                    <a:ext uri="{FF2B5EF4-FFF2-40B4-BE49-F238E27FC236}">
                      <a16:creationId xmlns:a16="http://schemas.microsoft.com/office/drawing/2014/main" id="{EE1E8B7F-8424-455D-8712-12C4ACB0AF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1" name="グループ化 660">
                <a:extLst>
                  <a:ext uri="{FF2B5EF4-FFF2-40B4-BE49-F238E27FC236}">
                    <a16:creationId xmlns:a16="http://schemas.microsoft.com/office/drawing/2014/main" id="{2CE7B251-72DC-40C8-BC63-BD877310AADD}"/>
                  </a:ext>
                </a:extLst>
              </p:cNvPr>
              <p:cNvGrpSpPr/>
              <p:nvPr/>
            </p:nvGrpSpPr>
            <p:grpSpPr>
              <a:xfrm>
                <a:off x="6120018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698" name="楕円 697">
                  <a:extLst>
                    <a:ext uri="{FF2B5EF4-FFF2-40B4-BE49-F238E27FC236}">
                      <a16:creationId xmlns:a16="http://schemas.microsoft.com/office/drawing/2014/main" id="{AC581CB7-4C79-4926-AFD3-5726FED6870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99" name="直線コネクタ 698">
                  <a:extLst>
                    <a:ext uri="{FF2B5EF4-FFF2-40B4-BE49-F238E27FC236}">
                      <a16:creationId xmlns:a16="http://schemas.microsoft.com/office/drawing/2014/main" id="{70D18B7A-165C-4E67-8F1C-33EF8F7D46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2" name="グループ化 661">
                <a:extLst>
                  <a:ext uri="{FF2B5EF4-FFF2-40B4-BE49-F238E27FC236}">
                    <a16:creationId xmlns:a16="http://schemas.microsoft.com/office/drawing/2014/main" id="{DB32EC24-D1B2-45DC-BED7-1C56991C6AA4}"/>
                  </a:ext>
                </a:extLst>
              </p:cNvPr>
              <p:cNvGrpSpPr/>
              <p:nvPr/>
            </p:nvGrpSpPr>
            <p:grpSpPr>
              <a:xfrm>
                <a:off x="618822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696" name="楕円 695">
                  <a:extLst>
                    <a:ext uri="{FF2B5EF4-FFF2-40B4-BE49-F238E27FC236}">
                      <a16:creationId xmlns:a16="http://schemas.microsoft.com/office/drawing/2014/main" id="{A90A1F4C-353C-4909-88C7-1E2C48B6024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97" name="直線コネクタ 696">
                  <a:extLst>
                    <a:ext uri="{FF2B5EF4-FFF2-40B4-BE49-F238E27FC236}">
                      <a16:creationId xmlns:a16="http://schemas.microsoft.com/office/drawing/2014/main" id="{16E17975-51DC-46BD-804D-0AC738449E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3" name="グループ化 662">
                <a:extLst>
                  <a:ext uri="{FF2B5EF4-FFF2-40B4-BE49-F238E27FC236}">
                    <a16:creationId xmlns:a16="http://schemas.microsoft.com/office/drawing/2014/main" id="{9D7A51D4-DD2C-4E41-858E-8AC2D619F4A4}"/>
                  </a:ext>
                </a:extLst>
              </p:cNvPr>
              <p:cNvGrpSpPr/>
              <p:nvPr/>
            </p:nvGrpSpPr>
            <p:grpSpPr>
              <a:xfrm>
                <a:off x="6256434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694" name="楕円 693">
                  <a:extLst>
                    <a:ext uri="{FF2B5EF4-FFF2-40B4-BE49-F238E27FC236}">
                      <a16:creationId xmlns:a16="http://schemas.microsoft.com/office/drawing/2014/main" id="{3DB14482-7DD4-4A16-82D1-935D6AAD5E3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95" name="直線コネクタ 694">
                  <a:extLst>
                    <a:ext uri="{FF2B5EF4-FFF2-40B4-BE49-F238E27FC236}">
                      <a16:creationId xmlns:a16="http://schemas.microsoft.com/office/drawing/2014/main" id="{204920FC-8778-425A-A692-4E3E000D54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4" name="グループ化 663">
                <a:extLst>
                  <a:ext uri="{FF2B5EF4-FFF2-40B4-BE49-F238E27FC236}">
                    <a16:creationId xmlns:a16="http://schemas.microsoft.com/office/drawing/2014/main" id="{A4D004C4-04F5-4C78-B17D-13C702E2CF1C}"/>
                  </a:ext>
                </a:extLst>
              </p:cNvPr>
              <p:cNvGrpSpPr/>
              <p:nvPr/>
            </p:nvGrpSpPr>
            <p:grpSpPr>
              <a:xfrm>
                <a:off x="6324642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692" name="楕円 691">
                  <a:extLst>
                    <a:ext uri="{FF2B5EF4-FFF2-40B4-BE49-F238E27FC236}">
                      <a16:creationId xmlns:a16="http://schemas.microsoft.com/office/drawing/2014/main" id="{C479E451-B273-4839-A90A-023A909D249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93" name="直線コネクタ 692">
                  <a:extLst>
                    <a:ext uri="{FF2B5EF4-FFF2-40B4-BE49-F238E27FC236}">
                      <a16:creationId xmlns:a16="http://schemas.microsoft.com/office/drawing/2014/main" id="{ACEEEEBA-C694-4E67-853E-41CB2DED05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5" name="グループ化 664">
                <a:extLst>
                  <a:ext uri="{FF2B5EF4-FFF2-40B4-BE49-F238E27FC236}">
                    <a16:creationId xmlns:a16="http://schemas.microsoft.com/office/drawing/2014/main" id="{EC6C7124-B271-4DDE-9FE2-93F87EF6B074}"/>
                  </a:ext>
                </a:extLst>
              </p:cNvPr>
              <p:cNvGrpSpPr/>
              <p:nvPr/>
            </p:nvGrpSpPr>
            <p:grpSpPr>
              <a:xfrm>
                <a:off x="639285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690" name="楕円 689">
                  <a:extLst>
                    <a:ext uri="{FF2B5EF4-FFF2-40B4-BE49-F238E27FC236}">
                      <a16:creationId xmlns:a16="http://schemas.microsoft.com/office/drawing/2014/main" id="{E775E2AB-9A69-4A49-8276-EC20F54FC4F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91" name="直線コネクタ 690">
                  <a:extLst>
                    <a:ext uri="{FF2B5EF4-FFF2-40B4-BE49-F238E27FC236}">
                      <a16:creationId xmlns:a16="http://schemas.microsoft.com/office/drawing/2014/main" id="{9FDC55BF-E3F8-47A0-BDF8-D10B5FA8CD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6" name="グループ化 665">
                <a:extLst>
                  <a:ext uri="{FF2B5EF4-FFF2-40B4-BE49-F238E27FC236}">
                    <a16:creationId xmlns:a16="http://schemas.microsoft.com/office/drawing/2014/main" id="{5D17A691-F298-4A1B-9064-A4A2D612012A}"/>
                  </a:ext>
                </a:extLst>
              </p:cNvPr>
              <p:cNvGrpSpPr/>
              <p:nvPr/>
            </p:nvGrpSpPr>
            <p:grpSpPr>
              <a:xfrm>
                <a:off x="646105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688" name="楕円 687">
                  <a:extLst>
                    <a:ext uri="{FF2B5EF4-FFF2-40B4-BE49-F238E27FC236}">
                      <a16:creationId xmlns:a16="http://schemas.microsoft.com/office/drawing/2014/main" id="{97C1EB9F-6A54-481F-BA25-28B935F6ECD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89" name="直線コネクタ 688">
                  <a:extLst>
                    <a:ext uri="{FF2B5EF4-FFF2-40B4-BE49-F238E27FC236}">
                      <a16:creationId xmlns:a16="http://schemas.microsoft.com/office/drawing/2014/main" id="{DC941967-4B2F-4F3B-AE4D-2BA21F2BA1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7" name="グループ化 666">
                <a:extLst>
                  <a:ext uri="{FF2B5EF4-FFF2-40B4-BE49-F238E27FC236}">
                    <a16:creationId xmlns:a16="http://schemas.microsoft.com/office/drawing/2014/main" id="{A5DD2AB5-F51F-4B8D-98FB-FD611350B087}"/>
                  </a:ext>
                </a:extLst>
              </p:cNvPr>
              <p:cNvGrpSpPr/>
              <p:nvPr/>
            </p:nvGrpSpPr>
            <p:grpSpPr>
              <a:xfrm rot="10800000">
                <a:off x="646105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686" name="楕円 685">
                  <a:extLst>
                    <a:ext uri="{FF2B5EF4-FFF2-40B4-BE49-F238E27FC236}">
                      <a16:creationId xmlns:a16="http://schemas.microsoft.com/office/drawing/2014/main" id="{B0107359-06A4-40F9-AB78-DF30EEF3FAB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87" name="直線コネクタ 686">
                  <a:extLst>
                    <a:ext uri="{FF2B5EF4-FFF2-40B4-BE49-F238E27FC236}">
                      <a16:creationId xmlns:a16="http://schemas.microsoft.com/office/drawing/2014/main" id="{75999CEA-FEF1-4EA9-96A6-B88EC90274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8" name="グループ化 667">
                <a:extLst>
                  <a:ext uri="{FF2B5EF4-FFF2-40B4-BE49-F238E27FC236}">
                    <a16:creationId xmlns:a16="http://schemas.microsoft.com/office/drawing/2014/main" id="{2DD6E28B-402C-4FAB-BE40-45CF7E6C545D}"/>
                  </a:ext>
                </a:extLst>
              </p:cNvPr>
              <p:cNvGrpSpPr/>
              <p:nvPr/>
            </p:nvGrpSpPr>
            <p:grpSpPr>
              <a:xfrm rot="10800000">
                <a:off x="639284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684" name="楕円 683">
                  <a:extLst>
                    <a:ext uri="{FF2B5EF4-FFF2-40B4-BE49-F238E27FC236}">
                      <a16:creationId xmlns:a16="http://schemas.microsoft.com/office/drawing/2014/main" id="{7DA5B32A-D873-4756-ADD5-A08597A0118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85" name="直線コネクタ 684">
                  <a:extLst>
                    <a:ext uri="{FF2B5EF4-FFF2-40B4-BE49-F238E27FC236}">
                      <a16:creationId xmlns:a16="http://schemas.microsoft.com/office/drawing/2014/main" id="{81F58542-1ED8-4E6D-A0D4-99BCE32F5C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9" name="グループ化 668">
                <a:extLst>
                  <a:ext uri="{FF2B5EF4-FFF2-40B4-BE49-F238E27FC236}">
                    <a16:creationId xmlns:a16="http://schemas.microsoft.com/office/drawing/2014/main" id="{3E01DF48-7E55-4B40-AB8A-6E79D84ED9D3}"/>
                  </a:ext>
                </a:extLst>
              </p:cNvPr>
              <p:cNvGrpSpPr/>
              <p:nvPr/>
            </p:nvGrpSpPr>
            <p:grpSpPr>
              <a:xfrm rot="10800000">
                <a:off x="6324640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682" name="楕円 681">
                  <a:extLst>
                    <a:ext uri="{FF2B5EF4-FFF2-40B4-BE49-F238E27FC236}">
                      <a16:creationId xmlns:a16="http://schemas.microsoft.com/office/drawing/2014/main" id="{D4348A0D-34E4-4AAB-B18C-192AB646148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83" name="直線コネクタ 682">
                  <a:extLst>
                    <a:ext uri="{FF2B5EF4-FFF2-40B4-BE49-F238E27FC236}">
                      <a16:creationId xmlns:a16="http://schemas.microsoft.com/office/drawing/2014/main" id="{320EAF49-2E20-4854-ABEF-0FEF200010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0" name="グループ化 669">
                <a:extLst>
                  <a:ext uri="{FF2B5EF4-FFF2-40B4-BE49-F238E27FC236}">
                    <a16:creationId xmlns:a16="http://schemas.microsoft.com/office/drawing/2014/main" id="{750C4FCC-EA61-48F6-84E0-95608047504E}"/>
                  </a:ext>
                </a:extLst>
              </p:cNvPr>
              <p:cNvGrpSpPr/>
              <p:nvPr/>
            </p:nvGrpSpPr>
            <p:grpSpPr>
              <a:xfrm rot="10800000">
                <a:off x="6256432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680" name="楕円 679">
                  <a:extLst>
                    <a:ext uri="{FF2B5EF4-FFF2-40B4-BE49-F238E27FC236}">
                      <a16:creationId xmlns:a16="http://schemas.microsoft.com/office/drawing/2014/main" id="{DCC44DE0-D74F-4CBF-9C16-B67DBD314AE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81" name="直線コネクタ 680">
                  <a:extLst>
                    <a:ext uri="{FF2B5EF4-FFF2-40B4-BE49-F238E27FC236}">
                      <a16:creationId xmlns:a16="http://schemas.microsoft.com/office/drawing/2014/main" id="{AD273512-C9D3-4E25-9FB2-3A43EBCA68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1" name="グループ化 670">
                <a:extLst>
                  <a:ext uri="{FF2B5EF4-FFF2-40B4-BE49-F238E27FC236}">
                    <a16:creationId xmlns:a16="http://schemas.microsoft.com/office/drawing/2014/main" id="{1F00E85B-856D-414D-90EF-AA5C6EDCB11F}"/>
                  </a:ext>
                </a:extLst>
              </p:cNvPr>
              <p:cNvGrpSpPr/>
              <p:nvPr/>
            </p:nvGrpSpPr>
            <p:grpSpPr>
              <a:xfrm rot="10800000">
                <a:off x="6188224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678" name="楕円 677">
                  <a:extLst>
                    <a:ext uri="{FF2B5EF4-FFF2-40B4-BE49-F238E27FC236}">
                      <a16:creationId xmlns:a16="http://schemas.microsoft.com/office/drawing/2014/main" id="{EB468FF4-48BA-4E12-9447-6555BBBC2ED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79" name="直線コネクタ 678">
                  <a:extLst>
                    <a:ext uri="{FF2B5EF4-FFF2-40B4-BE49-F238E27FC236}">
                      <a16:creationId xmlns:a16="http://schemas.microsoft.com/office/drawing/2014/main" id="{3E170A7E-C9D3-4C88-943E-20944F5F11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2" name="グループ化 671">
                <a:extLst>
                  <a:ext uri="{FF2B5EF4-FFF2-40B4-BE49-F238E27FC236}">
                    <a16:creationId xmlns:a16="http://schemas.microsoft.com/office/drawing/2014/main" id="{8940615C-B234-4E84-B1EC-A7B0B484E865}"/>
                  </a:ext>
                </a:extLst>
              </p:cNvPr>
              <p:cNvGrpSpPr/>
              <p:nvPr/>
            </p:nvGrpSpPr>
            <p:grpSpPr>
              <a:xfrm rot="10800000">
                <a:off x="612001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676" name="楕円 675">
                  <a:extLst>
                    <a:ext uri="{FF2B5EF4-FFF2-40B4-BE49-F238E27FC236}">
                      <a16:creationId xmlns:a16="http://schemas.microsoft.com/office/drawing/2014/main" id="{5FB420A2-37CF-4DC4-B0B0-D7F2DF41456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77" name="直線コネクタ 676">
                  <a:extLst>
                    <a:ext uri="{FF2B5EF4-FFF2-40B4-BE49-F238E27FC236}">
                      <a16:creationId xmlns:a16="http://schemas.microsoft.com/office/drawing/2014/main" id="{048335E8-6C5D-43B1-9AC7-C672604E74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3" name="グループ化 672">
                <a:extLst>
                  <a:ext uri="{FF2B5EF4-FFF2-40B4-BE49-F238E27FC236}">
                    <a16:creationId xmlns:a16="http://schemas.microsoft.com/office/drawing/2014/main" id="{6CAD896D-F1A8-46E3-9AE3-0B5132C60E90}"/>
                  </a:ext>
                </a:extLst>
              </p:cNvPr>
              <p:cNvGrpSpPr/>
              <p:nvPr/>
            </p:nvGrpSpPr>
            <p:grpSpPr>
              <a:xfrm rot="10800000">
                <a:off x="605180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674" name="楕円 673">
                  <a:extLst>
                    <a:ext uri="{FF2B5EF4-FFF2-40B4-BE49-F238E27FC236}">
                      <a16:creationId xmlns:a16="http://schemas.microsoft.com/office/drawing/2014/main" id="{F07FE438-94E1-40F7-B505-CD701D19929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75" name="直線コネクタ 674">
                  <a:extLst>
                    <a:ext uri="{FF2B5EF4-FFF2-40B4-BE49-F238E27FC236}">
                      <a16:creationId xmlns:a16="http://schemas.microsoft.com/office/drawing/2014/main" id="{0EAB8743-F467-41C5-8C20-913D1D7845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7" name="グループ化 616">
              <a:extLst>
                <a:ext uri="{FF2B5EF4-FFF2-40B4-BE49-F238E27FC236}">
                  <a16:creationId xmlns:a16="http://schemas.microsoft.com/office/drawing/2014/main" id="{92C470E4-8AF9-4406-B95A-8DCB6D3AA5D4}"/>
                </a:ext>
              </a:extLst>
            </p:cNvPr>
            <p:cNvGrpSpPr/>
            <p:nvPr/>
          </p:nvGrpSpPr>
          <p:grpSpPr>
            <a:xfrm>
              <a:off x="6204402" y="4936172"/>
              <a:ext cx="476754" cy="346825"/>
              <a:chOff x="6051808" y="4904094"/>
              <a:chExt cx="476754" cy="346825"/>
            </a:xfrm>
          </p:grpSpPr>
          <p:grpSp>
            <p:nvGrpSpPr>
              <p:cNvPr id="618" name="グループ化 617">
                <a:extLst>
                  <a:ext uri="{FF2B5EF4-FFF2-40B4-BE49-F238E27FC236}">
                    <a16:creationId xmlns:a16="http://schemas.microsoft.com/office/drawing/2014/main" id="{E6AB09E8-4322-41B0-94CC-AE9CF6D6F3A6}"/>
                  </a:ext>
                </a:extLst>
              </p:cNvPr>
              <p:cNvGrpSpPr/>
              <p:nvPr/>
            </p:nvGrpSpPr>
            <p:grpSpPr>
              <a:xfrm>
                <a:off x="605181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658" name="楕円 657">
                  <a:extLst>
                    <a:ext uri="{FF2B5EF4-FFF2-40B4-BE49-F238E27FC236}">
                      <a16:creationId xmlns:a16="http://schemas.microsoft.com/office/drawing/2014/main" id="{AFB6E1B8-C181-49C9-9F70-9CEA1DE0932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59" name="直線コネクタ 658">
                  <a:extLst>
                    <a:ext uri="{FF2B5EF4-FFF2-40B4-BE49-F238E27FC236}">
                      <a16:creationId xmlns:a16="http://schemas.microsoft.com/office/drawing/2014/main" id="{3D0AE316-F731-4CB2-8547-FE0BA6AE9C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9" name="グループ化 618">
                <a:extLst>
                  <a:ext uri="{FF2B5EF4-FFF2-40B4-BE49-F238E27FC236}">
                    <a16:creationId xmlns:a16="http://schemas.microsoft.com/office/drawing/2014/main" id="{AD83B7CF-F12C-407E-8B6B-CBD2FCFE340E}"/>
                  </a:ext>
                </a:extLst>
              </p:cNvPr>
              <p:cNvGrpSpPr/>
              <p:nvPr/>
            </p:nvGrpSpPr>
            <p:grpSpPr>
              <a:xfrm>
                <a:off x="6120018" y="4904094"/>
                <a:ext cx="67506" cy="164207"/>
                <a:chOff x="3034888" y="1153740"/>
                <a:chExt cx="67506" cy="164207"/>
              </a:xfrm>
            </p:grpSpPr>
            <p:cxnSp>
              <p:nvCxnSpPr>
                <p:cNvPr id="657" name="直線コネクタ 656">
                  <a:extLst>
                    <a:ext uri="{FF2B5EF4-FFF2-40B4-BE49-F238E27FC236}">
                      <a16:creationId xmlns:a16="http://schemas.microsoft.com/office/drawing/2014/main" id="{5A9D6607-1FA5-4706-95E7-10CE1CB892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6" name="楕円 655">
                  <a:extLst>
                    <a:ext uri="{FF2B5EF4-FFF2-40B4-BE49-F238E27FC236}">
                      <a16:creationId xmlns:a16="http://schemas.microsoft.com/office/drawing/2014/main" id="{AD5D2437-8595-4EBB-BF80-4D0BBBDD50D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620" name="グループ化 619">
                <a:extLst>
                  <a:ext uri="{FF2B5EF4-FFF2-40B4-BE49-F238E27FC236}">
                    <a16:creationId xmlns:a16="http://schemas.microsoft.com/office/drawing/2014/main" id="{4DCFDBCA-4BD9-445E-AD5B-52F6865FE046}"/>
                  </a:ext>
                </a:extLst>
              </p:cNvPr>
              <p:cNvGrpSpPr/>
              <p:nvPr/>
            </p:nvGrpSpPr>
            <p:grpSpPr>
              <a:xfrm>
                <a:off x="618822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654" name="楕円 653">
                  <a:extLst>
                    <a:ext uri="{FF2B5EF4-FFF2-40B4-BE49-F238E27FC236}">
                      <a16:creationId xmlns:a16="http://schemas.microsoft.com/office/drawing/2014/main" id="{47729221-9D5B-4C7C-8D9E-859FB640582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55" name="直線コネクタ 654">
                  <a:extLst>
                    <a:ext uri="{FF2B5EF4-FFF2-40B4-BE49-F238E27FC236}">
                      <a16:creationId xmlns:a16="http://schemas.microsoft.com/office/drawing/2014/main" id="{61754C38-4A70-47E0-A37C-23597EC458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1" name="グループ化 620">
                <a:extLst>
                  <a:ext uri="{FF2B5EF4-FFF2-40B4-BE49-F238E27FC236}">
                    <a16:creationId xmlns:a16="http://schemas.microsoft.com/office/drawing/2014/main" id="{8EA4D05B-5A96-4B6F-BE7B-5321D160DA84}"/>
                  </a:ext>
                </a:extLst>
              </p:cNvPr>
              <p:cNvGrpSpPr/>
              <p:nvPr/>
            </p:nvGrpSpPr>
            <p:grpSpPr>
              <a:xfrm>
                <a:off x="6256434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652" name="楕円 651">
                  <a:extLst>
                    <a:ext uri="{FF2B5EF4-FFF2-40B4-BE49-F238E27FC236}">
                      <a16:creationId xmlns:a16="http://schemas.microsoft.com/office/drawing/2014/main" id="{AC2E50CA-6853-489A-93D4-C8B1DAF875C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53" name="直線コネクタ 652">
                  <a:extLst>
                    <a:ext uri="{FF2B5EF4-FFF2-40B4-BE49-F238E27FC236}">
                      <a16:creationId xmlns:a16="http://schemas.microsoft.com/office/drawing/2014/main" id="{50169174-4589-4C65-BA72-4174535657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2" name="グループ化 621">
                <a:extLst>
                  <a:ext uri="{FF2B5EF4-FFF2-40B4-BE49-F238E27FC236}">
                    <a16:creationId xmlns:a16="http://schemas.microsoft.com/office/drawing/2014/main" id="{87BEB93F-9C0E-4511-A764-B2E983253E49}"/>
                  </a:ext>
                </a:extLst>
              </p:cNvPr>
              <p:cNvGrpSpPr/>
              <p:nvPr/>
            </p:nvGrpSpPr>
            <p:grpSpPr>
              <a:xfrm>
                <a:off x="6324642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650" name="楕円 649">
                  <a:extLst>
                    <a:ext uri="{FF2B5EF4-FFF2-40B4-BE49-F238E27FC236}">
                      <a16:creationId xmlns:a16="http://schemas.microsoft.com/office/drawing/2014/main" id="{11D4E37B-4525-4200-8DC6-B087F62D770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51" name="直線コネクタ 650">
                  <a:extLst>
                    <a:ext uri="{FF2B5EF4-FFF2-40B4-BE49-F238E27FC236}">
                      <a16:creationId xmlns:a16="http://schemas.microsoft.com/office/drawing/2014/main" id="{E1D711AA-C632-4840-973E-962F25A7C8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3" name="グループ化 622">
                <a:extLst>
                  <a:ext uri="{FF2B5EF4-FFF2-40B4-BE49-F238E27FC236}">
                    <a16:creationId xmlns:a16="http://schemas.microsoft.com/office/drawing/2014/main" id="{8A990D3C-8B58-4AEE-8C79-52B5A2D96632}"/>
                  </a:ext>
                </a:extLst>
              </p:cNvPr>
              <p:cNvGrpSpPr/>
              <p:nvPr/>
            </p:nvGrpSpPr>
            <p:grpSpPr>
              <a:xfrm>
                <a:off x="6392850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648" name="楕円 647">
                  <a:extLst>
                    <a:ext uri="{FF2B5EF4-FFF2-40B4-BE49-F238E27FC236}">
                      <a16:creationId xmlns:a16="http://schemas.microsoft.com/office/drawing/2014/main" id="{27D7EC37-0C12-4D31-8720-37FE95E1DC8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49" name="直線コネクタ 648">
                  <a:extLst>
                    <a:ext uri="{FF2B5EF4-FFF2-40B4-BE49-F238E27FC236}">
                      <a16:creationId xmlns:a16="http://schemas.microsoft.com/office/drawing/2014/main" id="{3A8691FA-15BF-4F79-898F-A991E71CCE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4" name="グループ化 623">
                <a:extLst>
                  <a:ext uri="{FF2B5EF4-FFF2-40B4-BE49-F238E27FC236}">
                    <a16:creationId xmlns:a16="http://schemas.microsoft.com/office/drawing/2014/main" id="{12F3FE92-769F-4407-98D4-419EC13F75BF}"/>
                  </a:ext>
                </a:extLst>
              </p:cNvPr>
              <p:cNvGrpSpPr/>
              <p:nvPr/>
            </p:nvGrpSpPr>
            <p:grpSpPr>
              <a:xfrm>
                <a:off x="6461056" y="4904094"/>
                <a:ext cx="67506" cy="164207"/>
                <a:chOff x="3034888" y="1153740"/>
                <a:chExt cx="67506" cy="164207"/>
              </a:xfrm>
            </p:grpSpPr>
            <p:sp>
              <p:nvSpPr>
                <p:cNvPr id="646" name="楕円 645">
                  <a:extLst>
                    <a:ext uri="{FF2B5EF4-FFF2-40B4-BE49-F238E27FC236}">
                      <a16:creationId xmlns:a16="http://schemas.microsoft.com/office/drawing/2014/main" id="{55B2C977-6027-463E-BD5C-AAB7EC82263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47" name="直線コネクタ 646">
                  <a:extLst>
                    <a:ext uri="{FF2B5EF4-FFF2-40B4-BE49-F238E27FC236}">
                      <a16:creationId xmlns:a16="http://schemas.microsoft.com/office/drawing/2014/main" id="{E22B7C3D-1789-44C7-99FA-13EF3E5839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5" name="グループ化 624">
                <a:extLst>
                  <a:ext uri="{FF2B5EF4-FFF2-40B4-BE49-F238E27FC236}">
                    <a16:creationId xmlns:a16="http://schemas.microsoft.com/office/drawing/2014/main" id="{0CED7FB1-EFEE-4C23-BD74-EDB2A16AA737}"/>
                  </a:ext>
                </a:extLst>
              </p:cNvPr>
              <p:cNvGrpSpPr/>
              <p:nvPr/>
            </p:nvGrpSpPr>
            <p:grpSpPr>
              <a:xfrm rot="10800000">
                <a:off x="646105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644" name="楕円 643">
                  <a:extLst>
                    <a:ext uri="{FF2B5EF4-FFF2-40B4-BE49-F238E27FC236}">
                      <a16:creationId xmlns:a16="http://schemas.microsoft.com/office/drawing/2014/main" id="{DA5B13B2-46CC-4121-8EB5-232969953B0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45" name="直線コネクタ 644">
                  <a:extLst>
                    <a:ext uri="{FF2B5EF4-FFF2-40B4-BE49-F238E27FC236}">
                      <a16:creationId xmlns:a16="http://schemas.microsoft.com/office/drawing/2014/main" id="{D83ECB82-98A3-43E6-B27F-47E9078EE9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6" name="グループ化 625">
                <a:extLst>
                  <a:ext uri="{FF2B5EF4-FFF2-40B4-BE49-F238E27FC236}">
                    <a16:creationId xmlns:a16="http://schemas.microsoft.com/office/drawing/2014/main" id="{2759F073-CAD4-4EB6-91B6-DC532FC7C587}"/>
                  </a:ext>
                </a:extLst>
              </p:cNvPr>
              <p:cNvGrpSpPr/>
              <p:nvPr/>
            </p:nvGrpSpPr>
            <p:grpSpPr>
              <a:xfrm rot="10800000">
                <a:off x="639284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642" name="楕円 641">
                  <a:extLst>
                    <a:ext uri="{FF2B5EF4-FFF2-40B4-BE49-F238E27FC236}">
                      <a16:creationId xmlns:a16="http://schemas.microsoft.com/office/drawing/2014/main" id="{6837AF23-72BA-4283-9B4A-92211E16ACE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43" name="直線コネクタ 642">
                  <a:extLst>
                    <a:ext uri="{FF2B5EF4-FFF2-40B4-BE49-F238E27FC236}">
                      <a16:creationId xmlns:a16="http://schemas.microsoft.com/office/drawing/2014/main" id="{7AA0ACC4-9D34-4E44-A2FC-3D017A7DDD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7" name="グループ化 626">
                <a:extLst>
                  <a:ext uri="{FF2B5EF4-FFF2-40B4-BE49-F238E27FC236}">
                    <a16:creationId xmlns:a16="http://schemas.microsoft.com/office/drawing/2014/main" id="{5C5FCA34-40CF-4FD6-8F35-298A35B72C50}"/>
                  </a:ext>
                </a:extLst>
              </p:cNvPr>
              <p:cNvGrpSpPr/>
              <p:nvPr/>
            </p:nvGrpSpPr>
            <p:grpSpPr>
              <a:xfrm rot="10800000">
                <a:off x="6324640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640" name="楕円 639">
                  <a:extLst>
                    <a:ext uri="{FF2B5EF4-FFF2-40B4-BE49-F238E27FC236}">
                      <a16:creationId xmlns:a16="http://schemas.microsoft.com/office/drawing/2014/main" id="{B102CD87-C35B-42A0-BA28-97ED1C462DE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41" name="直線コネクタ 640">
                  <a:extLst>
                    <a:ext uri="{FF2B5EF4-FFF2-40B4-BE49-F238E27FC236}">
                      <a16:creationId xmlns:a16="http://schemas.microsoft.com/office/drawing/2014/main" id="{84C004A0-67D6-49DD-A266-6826EFC171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8" name="グループ化 627">
                <a:extLst>
                  <a:ext uri="{FF2B5EF4-FFF2-40B4-BE49-F238E27FC236}">
                    <a16:creationId xmlns:a16="http://schemas.microsoft.com/office/drawing/2014/main" id="{0EFD83FC-0611-4E47-9CCA-B28665881BAD}"/>
                  </a:ext>
                </a:extLst>
              </p:cNvPr>
              <p:cNvGrpSpPr/>
              <p:nvPr/>
            </p:nvGrpSpPr>
            <p:grpSpPr>
              <a:xfrm rot="10800000">
                <a:off x="6256432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638" name="楕円 637">
                  <a:extLst>
                    <a:ext uri="{FF2B5EF4-FFF2-40B4-BE49-F238E27FC236}">
                      <a16:creationId xmlns:a16="http://schemas.microsoft.com/office/drawing/2014/main" id="{268C3435-8FB2-4B70-A4F6-54EECC43E61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39" name="直線コネクタ 638">
                  <a:extLst>
                    <a:ext uri="{FF2B5EF4-FFF2-40B4-BE49-F238E27FC236}">
                      <a16:creationId xmlns:a16="http://schemas.microsoft.com/office/drawing/2014/main" id="{7C619A17-D596-4380-ABB4-973C35BB20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9" name="グループ化 628">
                <a:extLst>
                  <a:ext uri="{FF2B5EF4-FFF2-40B4-BE49-F238E27FC236}">
                    <a16:creationId xmlns:a16="http://schemas.microsoft.com/office/drawing/2014/main" id="{C33AD2C4-6307-4D4A-9D53-78DAACCE5AA7}"/>
                  </a:ext>
                </a:extLst>
              </p:cNvPr>
              <p:cNvGrpSpPr/>
              <p:nvPr/>
            </p:nvGrpSpPr>
            <p:grpSpPr>
              <a:xfrm rot="10800000">
                <a:off x="6188224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636" name="楕円 635">
                  <a:extLst>
                    <a:ext uri="{FF2B5EF4-FFF2-40B4-BE49-F238E27FC236}">
                      <a16:creationId xmlns:a16="http://schemas.microsoft.com/office/drawing/2014/main" id="{BE5669D9-1289-4A6C-A96D-FA5D6F71D04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37" name="直線コネクタ 636">
                  <a:extLst>
                    <a:ext uri="{FF2B5EF4-FFF2-40B4-BE49-F238E27FC236}">
                      <a16:creationId xmlns:a16="http://schemas.microsoft.com/office/drawing/2014/main" id="{589DC3A0-65EE-4F44-999A-6DAA9BB553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0" name="グループ化 629">
                <a:extLst>
                  <a:ext uri="{FF2B5EF4-FFF2-40B4-BE49-F238E27FC236}">
                    <a16:creationId xmlns:a16="http://schemas.microsoft.com/office/drawing/2014/main" id="{4894C9FF-C859-4819-AB07-DD0E45070D94}"/>
                  </a:ext>
                </a:extLst>
              </p:cNvPr>
              <p:cNvGrpSpPr/>
              <p:nvPr/>
            </p:nvGrpSpPr>
            <p:grpSpPr>
              <a:xfrm rot="10800000">
                <a:off x="6120016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634" name="楕円 633">
                  <a:extLst>
                    <a:ext uri="{FF2B5EF4-FFF2-40B4-BE49-F238E27FC236}">
                      <a16:creationId xmlns:a16="http://schemas.microsoft.com/office/drawing/2014/main" id="{7FF43319-DBB0-45C2-AA4A-7DD50F3DBD3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35" name="直線コネクタ 634">
                  <a:extLst>
                    <a:ext uri="{FF2B5EF4-FFF2-40B4-BE49-F238E27FC236}">
                      <a16:creationId xmlns:a16="http://schemas.microsoft.com/office/drawing/2014/main" id="{8FC2EA66-5A4B-4F25-A53F-038EBAA459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1" name="グループ化 630">
                <a:extLst>
                  <a:ext uri="{FF2B5EF4-FFF2-40B4-BE49-F238E27FC236}">
                    <a16:creationId xmlns:a16="http://schemas.microsoft.com/office/drawing/2014/main" id="{DF3635CC-A828-4926-9676-C275C9DC8125}"/>
                  </a:ext>
                </a:extLst>
              </p:cNvPr>
              <p:cNvGrpSpPr/>
              <p:nvPr/>
            </p:nvGrpSpPr>
            <p:grpSpPr>
              <a:xfrm rot="10800000">
                <a:off x="6051808" y="5086712"/>
                <a:ext cx="67506" cy="164207"/>
                <a:chOff x="3034888" y="1153740"/>
                <a:chExt cx="67506" cy="164207"/>
              </a:xfrm>
            </p:grpSpPr>
            <p:sp>
              <p:nvSpPr>
                <p:cNvPr id="632" name="楕円 631">
                  <a:extLst>
                    <a:ext uri="{FF2B5EF4-FFF2-40B4-BE49-F238E27FC236}">
                      <a16:creationId xmlns:a16="http://schemas.microsoft.com/office/drawing/2014/main" id="{6B2AABD4-75CD-4F9C-8710-3DA9E891B10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33" name="直線コネクタ 632">
                  <a:extLst>
                    <a:ext uri="{FF2B5EF4-FFF2-40B4-BE49-F238E27FC236}">
                      <a16:creationId xmlns:a16="http://schemas.microsoft.com/office/drawing/2014/main" id="{57F33154-62FD-4F99-B167-198D5CC96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65" name="グループ化 564">
            <a:extLst>
              <a:ext uri="{FF2B5EF4-FFF2-40B4-BE49-F238E27FC236}">
                <a16:creationId xmlns:a16="http://schemas.microsoft.com/office/drawing/2014/main" id="{D1DB103D-6BB4-43EC-9A88-0D2481B8258D}"/>
              </a:ext>
            </a:extLst>
          </p:cNvPr>
          <p:cNvGrpSpPr/>
          <p:nvPr/>
        </p:nvGrpSpPr>
        <p:grpSpPr>
          <a:xfrm>
            <a:off x="6089419" y="4440244"/>
            <a:ext cx="103262" cy="998391"/>
            <a:chOff x="7791834" y="4317978"/>
            <a:chExt cx="103262" cy="998391"/>
          </a:xfrm>
        </p:grpSpPr>
        <p:cxnSp>
          <p:nvCxnSpPr>
            <p:cNvPr id="552" name="直線コネクタ 551">
              <a:extLst>
                <a:ext uri="{FF2B5EF4-FFF2-40B4-BE49-F238E27FC236}">
                  <a16:creationId xmlns:a16="http://schemas.microsoft.com/office/drawing/2014/main" id="{3D614BA4-A4BC-448E-B0C7-7C74DEB6ABC4}"/>
                </a:ext>
              </a:extLst>
            </p:cNvPr>
            <p:cNvCxnSpPr>
              <a:cxnSpLocks/>
            </p:cNvCxnSpPr>
            <p:nvPr/>
          </p:nvCxnSpPr>
          <p:spPr>
            <a:xfrm>
              <a:off x="7847581" y="4579088"/>
              <a:ext cx="0" cy="357566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6" name="四角形: 角を丸くする 545">
              <a:extLst>
                <a:ext uri="{FF2B5EF4-FFF2-40B4-BE49-F238E27FC236}">
                  <a16:creationId xmlns:a16="http://schemas.microsoft.com/office/drawing/2014/main" id="{D17059EC-1D26-452A-9E13-8BB46729E3C9}"/>
                </a:ext>
              </a:extLst>
            </p:cNvPr>
            <p:cNvSpPr/>
            <p:nvPr/>
          </p:nvSpPr>
          <p:spPr>
            <a:xfrm>
              <a:off x="7820916" y="4904137"/>
              <a:ext cx="52572" cy="412232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shade val="30000"/>
                    <a:satMod val="115000"/>
                  </a:schemeClr>
                </a:gs>
                <a:gs pos="50000">
                  <a:schemeClr val="accent4">
                    <a:lumMod val="75000"/>
                    <a:shade val="67500"/>
                    <a:satMod val="115000"/>
                  </a:schemeClr>
                </a:gs>
                <a:gs pos="100000">
                  <a:schemeClr val="accent4">
                    <a:lumMod val="7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8" name="楕円 547">
              <a:extLst>
                <a:ext uri="{FF2B5EF4-FFF2-40B4-BE49-F238E27FC236}">
                  <a16:creationId xmlns:a16="http://schemas.microsoft.com/office/drawing/2014/main" id="{685EEEDD-66E7-4847-9CC8-5158BD4DCBA4}"/>
                </a:ext>
              </a:extLst>
            </p:cNvPr>
            <p:cNvSpPr/>
            <p:nvPr/>
          </p:nvSpPr>
          <p:spPr>
            <a:xfrm>
              <a:off x="7791834" y="4317978"/>
              <a:ext cx="103262" cy="301178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4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4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18" name="グループ化 1417">
            <a:extLst>
              <a:ext uri="{FF2B5EF4-FFF2-40B4-BE49-F238E27FC236}">
                <a16:creationId xmlns:a16="http://schemas.microsoft.com/office/drawing/2014/main" id="{CB5A87EB-7F74-4B44-9304-E35AFF27B1AA}"/>
              </a:ext>
            </a:extLst>
          </p:cNvPr>
          <p:cNvGrpSpPr/>
          <p:nvPr/>
        </p:nvGrpSpPr>
        <p:grpSpPr>
          <a:xfrm>
            <a:off x="7355949" y="4980661"/>
            <a:ext cx="350688" cy="613648"/>
            <a:chOff x="7355949" y="4509154"/>
            <a:chExt cx="350688" cy="613648"/>
          </a:xfrm>
        </p:grpSpPr>
        <p:sp>
          <p:nvSpPr>
            <p:cNvPr id="1394" name="四角形: 角を丸くする 1393">
              <a:extLst>
                <a:ext uri="{FF2B5EF4-FFF2-40B4-BE49-F238E27FC236}">
                  <a16:creationId xmlns:a16="http://schemas.microsoft.com/office/drawing/2014/main" id="{51F37CA0-441A-4ACA-9AF7-7C0FE8D53A09}"/>
                </a:ext>
              </a:extLst>
            </p:cNvPr>
            <p:cNvSpPr/>
            <p:nvPr/>
          </p:nvSpPr>
          <p:spPr>
            <a:xfrm>
              <a:off x="7369832" y="4737884"/>
              <a:ext cx="67506" cy="384918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5" name="楕円 1394">
              <a:extLst>
                <a:ext uri="{FF2B5EF4-FFF2-40B4-BE49-F238E27FC236}">
                  <a16:creationId xmlns:a16="http://schemas.microsoft.com/office/drawing/2014/main" id="{D91886A8-A7BC-40EF-98CB-4EF5981082BD}"/>
                </a:ext>
              </a:extLst>
            </p:cNvPr>
            <p:cNvSpPr/>
            <p:nvPr/>
          </p:nvSpPr>
          <p:spPr>
            <a:xfrm>
              <a:off x="7568713" y="4509154"/>
              <a:ext cx="137924" cy="14441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6" name="楕円 1395">
              <a:extLst>
                <a:ext uri="{FF2B5EF4-FFF2-40B4-BE49-F238E27FC236}">
                  <a16:creationId xmlns:a16="http://schemas.microsoft.com/office/drawing/2014/main" id="{11BD2B2E-D724-40FC-ACCE-6CADEF7514E0}"/>
                </a:ext>
              </a:extLst>
            </p:cNvPr>
            <p:cNvSpPr/>
            <p:nvPr/>
          </p:nvSpPr>
          <p:spPr>
            <a:xfrm>
              <a:off x="7443932" y="4531913"/>
              <a:ext cx="137925" cy="16246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7" name="楕円 1396">
              <a:extLst>
                <a:ext uri="{FF2B5EF4-FFF2-40B4-BE49-F238E27FC236}">
                  <a16:creationId xmlns:a16="http://schemas.microsoft.com/office/drawing/2014/main" id="{4F53C13A-3EA2-4268-9CB3-14A94E78D82F}"/>
                </a:ext>
              </a:extLst>
            </p:cNvPr>
            <p:cNvSpPr/>
            <p:nvPr/>
          </p:nvSpPr>
          <p:spPr>
            <a:xfrm>
              <a:off x="7355949" y="4617154"/>
              <a:ext cx="109594" cy="162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35" name="グループ化 1134">
            <a:extLst>
              <a:ext uri="{FF2B5EF4-FFF2-40B4-BE49-F238E27FC236}">
                <a16:creationId xmlns:a16="http://schemas.microsoft.com/office/drawing/2014/main" id="{87F97867-6776-4F3E-99BD-9A4690785869}"/>
              </a:ext>
            </a:extLst>
          </p:cNvPr>
          <p:cNvGrpSpPr/>
          <p:nvPr/>
        </p:nvGrpSpPr>
        <p:grpSpPr>
          <a:xfrm>
            <a:off x="7281846" y="5407345"/>
            <a:ext cx="476754" cy="346825"/>
            <a:chOff x="6051808" y="4904094"/>
            <a:chExt cx="476754" cy="346825"/>
          </a:xfrm>
        </p:grpSpPr>
        <p:grpSp>
          <p:nvGrpSpPr>
            <p:cNvPr id="1136" name="グループ化 1135">
              <a:extLst>
                <a:ext uri="{FF2B5EF4-FFF2-40B4-BE49-F238E27FC236}">
                  <a16:creationId xmlns:a16="http://schemas.microsoft.com/office/drawing/2014/main" id="{E60FC1F8-9EA7-44EE-9CF3-4A8AED8B25A1}"/>
                </a:ext>
              </a:extLst>
            </p:cNvPr>
            <p:cNvGrpSpPr/>
            <p:nvPr/>
          </p:nvGrpSpPr>
          <p:grpSpPr>
            <a:xfrm>
              <a:off x="6051810" y="4904094"/>
              <a:ext cx="67506" cy="164207"/>
              <a:chOff x="3034888" y="1153740"/>
              <a:chExt cx="67506" cy="164207"/>
            </a:xfrm>
          </p:grpSpPr>
          <p:sp>
            <p:nvSpPr>
              <p:cNvPr id="1176" name="楕円 1175">
                <a:extLst>
                  <a:ext uri="{FF2B5EF4-FFF2-40B4-BE49-F238E27FC236}">
                    <a16:creationId xmlns:a16="http://schemas.microsoft.com/office/drawing/2014/main" id="{FC244625-0ACC-45A8-8440-59628ECD077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77" name="直線コネクタ 1176">
                <a:extLst>
                  <a:ext uri="{FF2B5EF4-FFF2-40B4-BE49-F238E27FC236}">
                    <a16:creationId xmlns:a16="http://schemas.microsoft.com/office/drawing/2014/main" id="{596018E0-7AEC-464D-A55C-BC11D3B265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7" name="グループ化 1136">
              <a:extLst>
                <a:ext uri="{FF2B5EF4-FFF2-40B4-BE49-F238E27FC236}">
                  <a16:creationId xmlns:a16="http://schemas.microsoft.com/office/drawing/2014/main" id="{36D11F89-FC0B-469E-90DE-F92EC7C5242D}"/>
                </a:ext>
              </a:extLst>
            </p:cNvPr>
            <p:cNvGrpSpPr/>
            <p:nvPr/>
          </p:nvGrpSpPr>
          <p:grpSpPr>
            <a:xfrm>
              <a:off x="6120018" y="4904094"/>
              <a:ext cx="67506" cy="164207"/>
              <a:chOff x="3034888" y="1153740"/>
              <a:chExt cx="67506" cy="164207"/>
            </a:xfrm>
          </p:grpSpPr>
          <p:sp>
            <p:nvSpPr>
              <p:cNvPr id="1174" name="楕円 1173">
                <a:extLst>
                  <a:ext uri="{FF2B5EF4-FFF2-40B4-BE49-F238E27FC236}">
                    <a16:creationId xmlns:a16="http://schemas.microsoft.com/office/drawing/2014/main" id="{72F9AE3F-69C4-4EA0-A20B-1DE0DC4E1228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75" name="直線コネクタ 1174">
                <a:extLst>
                  <a:ext uri="{FF2B5EF4-FFF2-40B4-BE49-F238E27FC236}">
                    <a16:creationId xmlns:a16="http://schemas.microsoft.com/office/drawing/2014/main" id="{68953E04-FE0A-41F4-BB53-8EB6E2FDC2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8" name="グループ化 1137">
              <a:extLst>
                <a:ext uri="{FF2B5EF4-FFF2-40B4-BE49-F238E27FC236}">
                  <a16:creationId xmlns:a16="http://schemas.microsoft.com/office/drawing/2014/main" id="{A010E35E-B72A-4135-B17F-C9289D5A602A}"/>
                </a:ext>
              </a:extLst>
            </p:cNvPr>
            <p:cNvGrpSpPr/>
            <p:nvPr/>
          </p:nvGrpSpPr>
          <p:grpSpPr>
            <a:xfrm>
              <a:off x="6188226" y="4904094"/>
              <a:ext cx="67506" cy="164207"/>
              <a:chOff x="3034888" y="1153740"/>
              <a:chExt cx="67506" cy="164207"/>
            </a:xfrm>
          </p:grpSpPr>
          <p:sp>
            <p:nvSpPr>
              <p:cNvPr id="1172" name="楕円 1171">
                <a:extLst>
                  <a:ext uri="{FF2B5EF4-FFF2-40B4-BE49-F238E27FC236}">
                    <a16:creationId xmlns:a16="http://schemas.microsoft.com/office/drawing/2014/main" id="{2DA42761-0BA1-49EE-A36A-95E493B8AC2B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73" name="直線コネクタ 1172">
                <a:extLst>
                  <a:ext uri="{FF2B5EF4-FFF2-40B4-BE49-F238E27FC236}">
                    <a16:creationId xmlns:a16="http://schemas.microsoft.com/office/drawing/2014/main" id="{C2361249-3474-4F8F-983E-BACF17C150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9" name="グループ化 1138">
              <a:extLst>
                <a:ext uri="{FF2B5EF4-FFF2-40B4-BE49-F238E27FC236}">
                  <a16:creationId xmlns:a16="http://schemas.microsoft.com/office/drawing/2014/main" id="{361DB953-1D93-4E76-84AA-791014296942}"/>
                </a:ext>
              </a:extLst>
            </p:cNvPr>
            <p:cNvGrpSpPr/>
            <p:nvPr/>
          </p:nvGrpSpPr>
          <p:grpSpPr>
            <a:xfrm>
              <a:off x="6256434" y="4904094"/>
              <a:ext cx="67506" cy="164207"/>
              <a:chOff x="3034888" y="1153740"/>
              <a:chExt cx="67506" cy="164207"/>
            </a:xfrm>
          </p:grpSpPr>
          <p:sp>
            <p:nvSpPr>
              <p:cNvPr id="1170" name="楕円 1169">
                <a:extLst>
                  <a:ext uri="{FF2B5EF4-FFF2-40B4-BE49-F238E27FC236}">
                    <a16:creationId xmlns:a16="http://schemas.microsoft.com/office/drawing/2014/main" id="{3DCF4941-4C81-475F-8652-767C0343CA2B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71" name="直線コネクタ 1170">
                <a:extLst>
                  <a:ext uri="{FF2B5EF4-FFF2-40B4-BE49-F238E27FC236}">
                    <a16:creationId xmlns:a16="http://schemas.microsoft.com/office/drawing/2014/main" id="{A1B20776-929D-4DCC-83A6-BB207A88B0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0" name="グループ化 1139">
              <a:extLst>
                <a:ext uri="{FF2B5EF4-FFF2-40B4-BE49-F238E27FC236}">
                  <a16:creationId xmlns:a16="http://schemas.microsoft.com/office/drawing/2014/main" id="{EEB7E34D-C214-4197-8834-58F6B019FE1F}"/>
                </a:ext>
              </a:extLst>
            </p:cNvPr>
            <p:cNvGrpSpPr/>
            <p:nvPr/>
          </p:nvGrpSpPr>
          <p:grpSpPr>
            <a:xfrm>
              <a:off x="6324642" y="4904094"/>
              <a:ext cx="67506" cy="164207"/>
              <a:chOff x="3034888" y="1153740"/>
              <a:chExt cx="67506" cy="164207"/>
            </a:xfrm>
          </p:grpSpPr>
          <p:sp>
            <p:nvSpPr>
              <p:cNvPr id="1168" name="楕円 1167">
                <a:extLst>
                  <a:ext uri="{FF2B5EF4-FFF2-40B4-BE49-F238E27FC236}">
                    <a16:creationId xmlns:a16="http://schemas.microsoft.com/office/drawing/2014/main" id="{EA4EBE83-8157-4218-A8E8-27B5789B25BA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69" name="直線コネクタ 1168">
                <a:extLst>
                  <a:ext uri="{FF2B5EF4-FFF2-40B4-BE49-F238E27FC236}">
                    <a16:creationId xmlns:a16="http://schemas.microsoft.com/office/drawing/2014/main" id="{2E870C5D-21EE-400C-B67B-2C1593A0A1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1" name="グループ化 1140">
              <a:extLst>
                <a:ext uri="{FF2B5EF4-FFF2-40B4-BE49-F238E27FC236}">
                  <a16:creationId xmlns:a16="http://schemas.microsoft.com/office/drawing/2014/main" id="{26756349-7581-41AD-AF1C-90BB56D496AC}"/>
                </a:ext>
              </a:extLst>
            </p:cNvPr>
            <p:cNvGrpSpPr/>
            <p:nvPr/>
          </p:nvGrpSpPr>
          <p:grpSpPr>
            <a:xfrm>
              <a:off x="6392850" y="4904094"/>
              <a:ext cx="67506" cy="164207"/>
              <a:chOff x="3034888" y="1153740"/>
              <a:chExt cx="67506" cy="164207"/>
            </a:xfrm>
          </p:grpSpPr>
          <p:sp>
            <p:nvSpPr>
              <p:cNvPr id="1166" name="楕円 1165">
                <a:extLst>
                  <a:ext uri="{FF2B5EF4-FFF2-40B4-BE49-F238E27FC236}">
                    <a16:creationId xmlns:a16="http://schemas.microsoft.com/office/drawing/2014/main" id="{4A340E61-84D9-4403-96B6-AA99A2DC354C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67" name="直線コネクタ 1166">
                <a:extLst>
                  <a:ext uri="{FF2B5EF4-FFF2-40B4-BE49-F238E27FC236}">
                    <a16:creationId xmlns:a16="http://schemas.microsoft.com/office/drawing/2014/main" id="{92853FBF-DF15-467F-9FFA-99317711D8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2" name="グループ化 1141">
              <a:extLst>
                <a:ext uri="{FF2B5EF4-FFF2-40B4-BE49-F238E27FC236}">
                  <a16:creationId xmlns:a16="http://schemas.microsoft.com/office/drawing/2014/main" id="{79E65168-C1CB-4946-AEA7-F484719D09ED}"/>
                </a:ext>
              </a:extLst>
            </p:cNvPr>
            <p:cNvGrpSpPr/>
            <p:nvPr/>
          </p:nvGrpSpPr>
          <p:grpSpPr>
            <a:xfrm>
              <a:off x="6461056" y="4904094"/>
              <a:ext cx="67506" cy="164207"/>
              <a:chOff x="3034888" y="1153740"/>
              <a:chExt cx="67506" cy="164207"/>
            </a:xfrm>
          </p:grpSpPr>
          <p:sp>
            <p:nvSpPr>
              <p:cNvPr id="1164" name="楕円 1163">
                <a:extLst>
                  <a:ext uri="{FF2B5EF4-FFF2-40B4-BE49-F238E27FC236}">
                    <a16:creationId xmlns:a16="http://schemas.microsoft.com/office/drawing/2014/main" id="{5FF78542-78D1-4633-9014-F1BFE087F55D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65" name="直線コネクタ 1164">
                <a:extLst>
                  <a:ext uri="{FF2B5EF4-FFF2-40B4-BE49-F238E27FC236}">
                    <a16:creationId xmlns:a16="http://schemas.microsoft.com/office/drawing/2014/main" id="{93434758-144D-4AF8-9B18-B0B3BF8A65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3" name="グループ化 1142">
              <a:extLst>
                <a:ext uri="{FF2B5EF4-FFF2-40B4-BE49-F238E27FC236}">
                  <a16:creationId xmlns:a16="http://schemas.microsoft.com/office/drawing/2014/main" id="{B7E5067B-3C11-459C-931E-6E9D859BDB26}"/>
                </a:ext>
              </a:extLst>
            </p:cNvPr>
            <p:cNvGrpSpPr/>
            <p:nvPr/>
          </p:nvGrpSpPr>
          <p:grpSpPr>
            <a:xfrm rot="10800000">
              <a:off x="6461056" y="5086712"/>
              <a:ext cx="67506" cy="164207"/>
              <a:chOff x="3034888" y="1153740"/>
              <a:chExt cx="67506" cy="164207"/>
            </a:xfrm>
          </p:grpSpPr>
          <p:sp>
            <p:nvSpPr>
              <p:cNvPr id="1162" name="楕円 1161">
                <a:extLst>
                  <a:ext uri="{FF2B5EF4-FFF2-40B4-BE49-F238E27FC236}">
                    <a16:creationId xmlns:a16="http://schemas.microsoft.com/office/drawing/2014/main" id="{0ECCB1EF-516D-4A65-8C15-4DFC1B8947D0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63" name="直線コネクタ 1162">
                <a:extLst>
                  <a:ext uri="{FF2B5EF4-FFF2-40B4-BE49-F238E27FC236}">
                    <a16:creationId xmlns:a16="http://schemas.microsoft.com/office/drawing/2014/main" id="{45FD5AAB-EDC8-4F54-A55D-98DA0DB577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4" name="グループ化 1143">
              <a:extLst>
                <a:ext uri="{FF2B5EF4-FFF2-40B4-BE49-F238E27FC236}">
                  <a16:creationId xmlns:a16="http://schemas.microsoft.com/office/drawing/2014/main" id="{B1B4478D-7F79-43E1-AC00-95F00E8FF486}"/>
                </a:ext>
              </a:extLst>
            </p:cNvPr>
            <p:cNvGrpSpPr/>
            <p:nvPr/>
          </p:nvGrpSpPr>
          <p:grpSpPr>
            <a:xfrm rot="10800000">
              <a:off x="6392848" y="5086712"/>
              <a:ext cx="67506" cy="164207"/>
              <a:chOff x="3034888" y="1153740"/>
              <a:chExt cx="67506" cy="164207"/>
            </a:xfrm>
          </p:grpSpPr>
          <p:sp>
            <p:nvSpPr>
              <p:cNvPr id="1160" name="楕円 1159">
                <a:extLst>
                  <a:ext uri="{FF2B5EF4-FFF2-40B4-BE49-F238E27FC236}">
                    <a16:creationId xmlns:a16="http://schemas.microsoft.com/office/drawing/2014/main" id="{809E10C6-D933-4E8F-A6CA-B124BC5BF57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61" name="直線コネクタ 1160">
                <a:extLst>
                  <a:ext uri="{FF2B5EF4-FFF2-40B4-BE49-F238E27FC236}">
                    <a16:creationId xmlns:a16="http://schemas.microsoft.com/office/drawing/2014/main" id="{0E544791-A871-402F-991B-83FAE071C3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5" name="グループ化 1144">
              <a:extLst>
                <a:ext uri="{FF2B5EF4-FFF2-40B4-BE49-F238E27FC236}">
                  <a16:creationId xmlns:a16="http://schemas.microsoft.com/office/drawing/2014/main" id="{AC0D8AE8-2137-475C-80B6-A0C2B666DB77}"/>
                </a:ext>
              </a:extLst>
            </p:cNvPr>
            <p:cNvGrpSpPr/>
            <p:nvPr/>
          </p:nvGrpSpPr>
          <p:grpSpPr>
            <a:xfrm rot="10800000">
              <a:off x="6324640" y="5086712"/>
              <a:ext cx="67506" cy="164207"/>
              <a:chOff x="3034888" y="1153740"/>
              <a:chExt cx="67506" cy="164207"/>
            </a:xfrm>
          </p:grpSpPr>
          <p:sp>
            <p:nvSpPr>
              <p:cNvPr id="1158" name="楕円 1157">
                <a:extLst>
                  <a:ext uri="{FF2B5EF4-FFF2-40B4-BE49-F238E27FC236}">
                    <a16:creationId xmlns:a16="http://schemas.microsoft.com/office/drawing/2014/main" id="{64DDFB85-A9F4-4F10-9671-266637B3B43F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59" name="直線コネクタ 1158">
                <a:extLst>
                  <a:ext uri="{FF2B5EF4-FFF2-40B4-BE49-F238E27FC236}">
                    <a16:creationId xmlns:a16="http://schemas.microsoft.com/office/drawing/2014/main" id="{16E23C7E-5F90-4CD0-9D58-2D88E977D5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6" name="グループ化 1145">
              <a:extLst>
                <a:ext uri="{FF2B5EF4-FFF2-40B4-BE49-F238E27FC236}">
                  <a16:creationId xmlns:a16="http://schemas.microsoft.com/office/drawing/2014/main" id="{1631F6F0-0C80-4224-BB69-DB8213A12BFB}"/>
                </a:ext>
              </a:extLst>
            </p:cNvPr>
            <p:cNvGrpSpPr/>
            <p:nvPr/>
          </p:nvGrpSpPr>
          <p:grpSpPr>
            <a:xfrm rot="10800000">
              <a:off x="6256432" y="5086712"/>
              <a:ext cx="67506" cy="164207"/>
              <a:chOff x="3034888" y="1153740"/>
              <a:chExt cx="67506" cy="164207"/>
            </a:xfrm>
          </p:grpSpPr>
          <p:sp>
            <p:nvSpPr>
              <p:cNvPr id="1156" name="楕円 1155">
                <a:extLst>
                  <a:ext uri="{FF2B5EF4-FFF2-40B4-BE49-F238E27FC236}">
                    <a16:creationId xmlns:a16="http://schemas.microsoft.com/office/drawing/2014/main" id="{F5DF0E10-1C67-45D5-BA33-7B8958F8711A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57" name="直線コネクタ 1156">
                <a:extLst>
                  <a:ext uri="{FF2B5EF4-FFF2-40B4-BE49-F238E27FC236}">
                    <a16:creationId xmlns:a16="http://schemas.microsoft.com/office/drawing/2014/main" id="{BF313DFD-EDEA-4034-A6E4-A67517B38E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7" name="グループ化 1146">
              <a:extLst>
                <a:ext uri="{FF2B5EF4-FFF2-40B4-BE49-F238E27FC236}">
                  <a16:creationId xmlns:a16="http://schemas.microsoft.com/office/drawing/2014/main" id="{ACD110AD-CA2D-402E-B96B-2FF2B600AA67}"/>
                </a:ext>
              </a:extLst>
            </p:cNvPr>
            <p:cNvGrpSpPr/>
            <p:nvPr/>
          </p:nvGrpSpPr>
          <p:grpSpPr>
            <a:xfrm rot="10800000">
              <a:off x="6188224" y="5086712"/>
              <a:ext cx="67506" cy="164207"/>
              <a:chOff x="3034888" y="1153740"/>
              <a:chExt cx="67506" cy="164207"/>
            </a:xfrm>
          </p:grpSpPr>
          <p:sp>
            <p:nvSpPr>
              <p:cNvPr id="1154" name="楕円 1153">
                <a:extLst>
                  <a:ext uri="{FF2B5EF4-FFF2-40B4-BE49-F238E27FC236}">
                    <a16:creationId xmlns:a16="http://schemas.microsoft.com/office/drawing/2014/main" id="{BF738061-818C-413A-8BC3-A049981F66A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55" name="直線コネクタ 1154">
                <a:extLst>
                  <a:ext uri="{FF2B5EF4-FFF2-40B4-BE49-F238E27FC236}">
                    <a16:creationId xmlns:a16="http://schemas.microsoft.com/office/drawing/2014/main" id="{FDA25BAD-619E-4995-8F83-064853CBAC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8" name="グループ化 1147">
              <a:extLst>
                <a:ext uri="{FF2B5EF4-FFF2-40B4-BE49-F238E27FC236}">
                  <a16:creationId xmlns:a16="http://schemas.microsoft.com/office/drawing/2014/main" id="{C55647FB-60E4-48D2-BBA6-C4056603A04F}"/>
                </a:ext>
              </a:extLst>
            </p:cNvPr>
            <p:cNvGrpSpPr/>
            <p:nvPr/>
          </p:nvGrpSpPr>
          <p:grpSpPr>
            <a:xfrm rot="10800000">
              <a:off x="6120016" y="5086712"/>
              <a:ext cx="67506" cy="164207"/>
              <a:chOff x="3034888" y="1153740"/>
              <a:chExt cx="67506" cy="164207"/>
            </a:xfrm>
          </p:grpSpPr>
          <p:sp>
            <p:nvSpPr>
              <p:cNvPr id="1152" name="楕円 1151">
                <a:extLst>
                  <a:ext uri="{FF2B5EF4-FFF2-40B4-BE49-F238E27FC236}">
                    <a16:creationId xmlns:a16="http://schemas.microsoft.com/office/drawing/2014/main" id="{2F70579D-C4C5-4465-B1AF-3D05475EB90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53" name="直線コネクタ 1152">
                <a:extLst>
                  <a:ext uri="{FF2B5EF4-FFF2-40B4-BE49-F238E27FC236}">
                    <a16:creationId xmlns:a16="http://schemas.microsoft.com/office/drawing/2014/main" id="{CF378DA4-983E-43C5-A24C-50D16B129E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9" name="グループ化 1148">
              <a:extLst>
                <a:ext uri="{FF2B5EF4-FFF2-40B4-BE49-F238E27FC236}">
                  <a16:creationId xmlns:a16="http://schemas.microsoft.com/office/drawing/2014/main" id="{73A6A9A6-4B99-4331-91DA-288C2126F56B}"/>
                </a:ext>
              </a:extLst>
            </p:cNvPr>
            <p:cNvGrpSpPr/>
            <p:nvPr/>
          </p:nvGrpSpPr>
          <p:grpSpPr>
            <a:xfrm rot="10800000">
              <a:off x="6051808" y="5086712"/>
              <a:ext cx="67506" cy="164207"/>
              <a:chOff x="3034888" y="1153740"/>
              <a:chExt cx="67506" cy="164207"/>
            </a:xfrm>
          </p:grpSpPr>
          <p:sp>
            <p:nvSpPr>
              <p:cNvPr id="1150" name="楕円 1149">
                <a:extLst>
                  <a:ext uri="{FF2B5EF4-FFF2-40B4-BE49-F238E27FC236}">
                    <a16:creationId xmlns:a16="http://schemas.microsoft.com/office/drawing/2014/main" id="{8EB186F2-8FB3-479C-BD4E-689B480B7EDD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51" name="直線コネクタ 1150">
                <a:extLst>
                  <a:ext uri="{FF2B5EF4-FFF2-40B4-BE49-F238E27FC236}">
                    <a16:creationId xmlns:a16="http://schemas.microsoft.com/office/drawing/2014/main" id="{BE017D21-8CB6-4953-8EF5-11F7219B2E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6" name="グループ化 565">
            <a:extLst>
              <a:ext uri="{FF2B5EF4-FFF2-40B4-BE49-F238E27FC236}">
                <a16:creationId xmlns:a16="http://schemas.microsoft.com/office/drawing/2014/main" id="{0C859AAE-4C7D-47D5-B4F7-D2BE73B4E9C5}"/>
              </a:ext>
            </a:extLst>
          </p:cNvPr>
          <p:cNvGrpSpPr/>
          <p:nvPr/>
        </p:nvGrpSpPr>
        <p:grpSpPr>
          <a:xfrm>
            <a:off x="5923159" y="4478430"/>
            <a:ext cx="199989" cy="907390"/>
            <a:chOff x="8262805" y="2763685"/>
            <a:chExt cx="199989" cy="907390"/>
          </a:xfrm>
        </p:grpSpPr>
        <p:cxnSp>
          <p:nvCxnSpPr>
            <p:cNvPr id="562" name="直線コネクタ 561">
              <a:extLst>
                <a:ext uri="{FF2B5EF4-FFF2-40B4-BE49-F238E27FC236}">
                  <a16:creationId xmlns:a16="http://schemas.microsoft.com/office/drawing/2014/main" id="{1FFCF2E1-F616-4860-BDCC-8C0DC285FC65}"/>
                </a:ext>
              </a:extLst>
            </p:cNvPr>
            <p:cNvCxnSpPr>
              <a:cxnSpLocks/>
            </p:cNvCxnSpPr>
            <p:nvPr/>
          </p:nvCxnSpPr>
          <p:spPr>
            <a:xfrm>
              <a:off x="8364767" y="2961108"/>
              <a:ext cx="0" cy="357566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3" name="四角形: 角を丸くする 562">
              <a:extLst>
                <a:ext uri="{FF2B5EF4-FFF2-40B4-BE49-F238E27FC236}">
                  <a16:creationId xmlns:a16="http://schemas.microsoft.com/office/drawing/2014/main" id="{C15BB6AE-6DCC-42D2-932D-9F26A2A80B9E}"/>
                </a:ext>
              </a:extLst>
            </p:cNvPr>
            <p:cNvSpPr/>
            <p:nvPr/>
          </p:nvSpPr>
          <p:spPr>
            <a:xfrm>
              <a:off x="8331014" y="3286157"/>
              <a:ext cx="67506" cy="384918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shade val="30000"/>
                    <a:satMod val="115000"/>
                  </a:schemeClr>
                </a:gs>
                <a:gs pos="50000">
                  <a:schemeClr val="accent4">
                    <a:lumMod val="75000"/>
                    <a:shade val="67500"/>
                    <a:satMod val="115000"/>
                  </a:schemeClr>
                </a:gs>
                <a:gs pos="100000">
                  <a:schemeClr val="accent4">
                    <a:lumMod val="7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4" name="楕円 563">
              <a:extLst>
                <a:ext uri="{FF2B5EF4-FFF2-40B4-BE49-F238E27FC236}">
                  <a16:creationId xmlns:a16="http://schemas.microsoft.com/office/drawing/2014/main" id="{4AC0381C-FE87-43B5-AD30-1160461D58E8}"/>
                </a:ext>
              </a:extLst>
            </p:cNvPr>
            <p:cNvSpPr/>
            <p:nvPr/>
          </p:nvSpPr>
          <p:spPr>
            <a:xfrm>
              <a:off x="8262805" y="2763685"/>
              <a:ext cx="199989" cy="204511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4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4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29" name="グループ化 1428">
            <a:extLst>
              <a:ext uri="{FF2B5EF4-FFF2-40B4-BE49-F238E27FC236}">
                <a16:creationId xmlns:a16="http://schemas.microsoft.com/office/drawing/2014/main" id="{7DEBAB07-03F9-425E-9033-96A5152B04BC}"/>
              </a:ext>
            </a:extLst>
          </p:cNvPr>
          <p:cNvGrpSpPr/>
          <p:nvPr/>
        </p:nvGrpSpPr>
        <p:grpSpPr>
          <a:xfrm flipH="1">
            <a:off x="7745992" y="5022525"/>
            <a:ext cx="302895" cy="613648"/>
            <a:chOff x="7355949" y="4509154"/>
            <a:chExt cx="350688" cy="613648"/>
          </a:xfrm>
        </p:grpSpPr>
        <p:sp>
          <p:nvSpPr>
            <p:cNvPr id="1430" name="四角形: 角を丸くする 1429">
              <a:extLst>
                <a:ext uri="{FF2B5EF4-FFF2-40B4-BE49-F238E27FC236}">
                  <a16:creationId xmlns:a16="http://schemas.microsoft.com/office/drawing/2014/main" id="{78A86766-1191-468B-8FCB-6A573F0D06E3}"/>
                </a:ext>
              </a:extLst>
            </p:cNvPr>
            <p:cNvSpPr/>
            <p:nvPr/>
          </p:nvSpPr>
          <p:spPr>
            <a:xfrm>
              <a:off x="7369832" y="4737884"/>
              <a:ext cx="67506" cy="384918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1" name="楕円 1430">
              <a:extLst>
                <a:ext uri="{FF2B5EF4-FFF2-40B4-BE49-F238E27FC236}">
                  <a16:creationId xmlns:a16="http://schemas.microsoft.com/office/drawing/2014/main" id="{54F69447-FB40-4198-8330-825498CDEBC8}"/>
                </a:ext>
              </a:extLst>
            </p:cNvPr>
            <p:cNvSpPr/>
            <p:nvPr/>
          </p:nvSpPr>
          <p:spPr>
            <a:xfrm>
              <a:off x="7568713" y="4509154"/>
              <a:ext cx="137924" cy="14441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2" name="楕円 1431">
              <a:extLst>
                <a:ext uri="{FF2B5EF4-FFF2-40B4-BE49-F238E27FC236}">
                  <a16:creationId xmlns:a16="http://schemas.microsoft.com/office/drawing/2014/main" id="{3FF4221A-B349-4992-99E8-C4961CF31362}"/>
                </a:ext>
              </a:extLst>
            </p:cNvPr>
            <p:cNvSpPr/>
            <p:nvPr/>
          </p:nvSpPr>
          <p:spPr>
            <a:xfrm>
              <a:off x="7443932" y="4531913"/>
              <a:ext cx="137925" cy="16246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3" name="楕円 1432">
              <a:extLst>
                <a:ext uri="{FF2B5EF4-FFF2-40B4-BE49-F238E27FC236}">
                  <a16:creationId xmlns:a16="http://schemas.microsoft.com/office/drawing/2014/main" id="{0E235D9D-3222-4721-888D-A6401D15A39D}"/>
                </a:ext>
              </a:extLst>
            </p:cNvPr>
            <p:cNvSpPr/>
            <p:nvPr/>
          </p:nvSpPr>
          <p:spPr>
            <a:xfrm>
              <a:off x="7355949" y="4617154"/>
              <a:ext cx="109594" cy="162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34" name="グループ化 1433">
            <a:extLst>
              <a:ext uri="{FF2B5EF4-FFF2-40B4-BE49-F238E27FC236}">
                <a16:creationId xmlns:a16="http://schemas.microsoft.com/office/drawing/2014/main" id="{BD888AB2-2FCB-471D-909F-745D95BE197C}"/>
              </a:ext>
            </a:extLst>
          </p:cNvPr>
          <p:cNvGrpSpPr/>
          <p:nvPr/>
        </p:nvGrpSpPr>
        <p:grpSpPr>
          <a:xfrm>
            <a:off x="7760323" y="5410443"/>
            <a:ext cx="476754" cy="346825"/>
            <a:chOff x="6051808" y="4904094"/>
            <a:chExt cx="476754" cy="346825"/>
          </a:xfrm>
        </p:grpSpPr>
        <p:grpSp>
          <p:nvGrpSpPr>
            <p:cNvPr id="1435" name="グループ化 1434">
              <a:extLst>
                <a:ext uri="{FF2B5EF4-FFF2-40B4-BE49-F238E27FC236}">
                  <a16:creationId xmlns:a16="http://schemas.microsoft.com/office/drawing/2014/main" id="{CF681709-AC32-44A8-9744-A7B8FD7650A6}"/>
                </a:ext>
              </a:extLst>
            </p:cNvPr>
            <p:cNvGrpSpPr/>
            <p:nvPr/>
          </p:nvGrpSpPr>
          <p:grpSpPr>
            <a:xfrm>
              <a:off x="6051810" y="4904094"/>
              <a:ext cx="67506" cy="164207"/>
              <a:chOff x="3034888" y="1153740"/>
              <a:chExt cx="67506" cy="164207"/>
            </a:xfrm>
          </p:grpSpPr>
          <p:sp>
            <p:nvSpPr>
              <p:cNvPr id="1475" name="楕円 1474">
                <a:extLst>
                  <a:ext uri="{FF2B5EF4-FFF2-40B4-BE49-F238E27FC236}">
                    <a16:creationId xmlns:a16="http://schemas.microsoft.com/office/drawing/2014/main" id="{E615B790-8D21-4610-8B21-19955CA43688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76" name="直線コネクタ 1475">
                <a:extLst>
                  <a:ext uri="{FF2B5EF4-FFF2-40B4-BE49-F238E27FC236}">
                    <a16:creationId xmlns:a16="http://schemas.microsoft.com/office/drawing/2014/main" id="{E7820DEC-DADF-4F93-9625-F4A31367AC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6" name="グループ化 1435">
              <a:extLst>
                <a:ext uri="{FF2B5EF4-FFF2-40B4-BE49-F238E27FC236}">
                  <a16:creationId xmlns:a16="http://schemas.microsoft.com/office/drawing/2014/main" id="{8836C36B-DE5E-44BE-8465-05EB2A67A76D}"/>
                </a:ext>
              </a:extLst>
            </p:cNvPr>
            <p:cNvGrpSpPr/>
            <p:nvPr/>
          </p:nvGrpSpPr>
          <p:grpSpPr>
            <a:xfrm>
              <a:off x="6120018" y="4904094"/>
              <a:ext cx="67506" cy="164207"/>
              <a:chOff x="3034888" y="1153740"/>
              <a:chExt cx="67506" cy="164207"/>
            </a:xfrm>
          </p:grpSpPr>
          <p:sp>
            <p:nvSpPr>
              <p:cNvPr id="1473" name="楕円 1472">
                <a:extLst>
                  <a:ext uri="{FF2B5EF4-FFF2-40B4-BE49-F238E27FC236}">
                    <a16:creationId xmlns:a16="http://schemas.microsoft.com/office/drawing/2014/main" id="{273220D9-CEB6-4B49-B8EB-118621A2C9E4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74" name="直線コネクタ 1473">
                <a:extLst>
                  <a:ext uri="{FF2B5EF4-FFF2-40B4-BE49-F238E27FC236}">
                    <a16:creationId xmlns:a16="http://schemas.microsoft.com/office/drawing/2014/main" id="{C2BA6C76-7C04-44ED-8D4E-57B74211CF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7" name="グループ化 1436">
              <a:extLst>
                <a:ext uri="{FF2B5EF4-FFF2-40B4-BE49-F238E27FC236}">
                  <a16:creationId xmlns:a16="http://schemas.microsoft.com/office/drawing/2014/main" id="{256AE0AB-875A-4F0D-B116-1DE23A80E6CF}"/>
                </a:ext>
              </a:extLst>
            </p:cNvPr>
            <p:cNvGrpSpPr/>
            <p:nvPr/>
          </p:nvGrpSpPr>
          <p:grpSpPr>
            <a:xfrm>
              <a:off x="6188226" y="4904094"/>
              <a:ext cx="67506" cy="164207"/>
              <a:chOff x="3034888" y="1153740"/>
              <a:chExt cx="67506" cy="164207"/>
            </a:xfrm>
          </p:grpSpPr>
          <p:sp>
            <p:nvSpPr>
              <p:cNvPr id="1471" name="楕円 1470">
                <a:extLst>
                  <a:ext uri="{FF2B5EF4-FFF2-40B4-BE49-F238E27FC236}">
                    <a16:creationId xmlns:a16="http://schemas.microsoft.com/office/drawing/2014/main" id="{408AE882-AF5B-4E7A-A057-4382F34FD490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72" name="直線コネクタ 1471">
                <a:extLst>
                  <a:ext uri="{FF2B5EF4-FFF2-40B4-BE49-F238E27FC236}">
                    <a16:creationId xmlns:a16="http://schemas.microsoft.com/office/drawing/2014/main" id="{30A99F9F-24E1-4212-B746-4B7DAC9F6B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8" name="グループ化 1437">
              <a:extLst>
                <a:ext uri="{FF2B5EF4-FFF2-40B4-BE49-F238E27FC236}">
                  <a16:creationId xmlns:a16="http://schemas.microsoft.com/office/drawing/2014/main" id="{DD2A2FA7-564C-4787-A576-187BE9B7E378}"/>
                </a:ext>
              </a:extLst>
            </p:cNvPr>
            <p:cNvGrpSpPr/>
            <p:nvPr/>
          </p:nvGrpSpPr>
          <p:grpSpPr>
            <a:xfrm>
              <a:off x="6256434" y="4904094"/>
              <a:ext cx="67506" cy="164207"/>
              <a:chOff x="3034888" y="1153740"/>
              <a:chExt cx="67506" cy="164207"/>
            </a:xfrm>
          </p:grpSpPr>
          <p:sp>
            <p:nvSpPr>
              <p:cNvPr id="1469" name="楕円 1468">
                <a:extLst>
                  <a:ext uri="{FF2B5EF4-FFF2-40B4-BE49-F238E27FC236}">
                    <a16:creationId xmlns:a16="http://schemas.microsoft.com/office/drawing/2014/main" id="{EBA6E5A1-E18F-4B06-9966-FB8A431EF35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70" name="直線コネクタ 1469">
                <a:extLst>
                  <a:ext uri="{FF2B5EF4-FFF2-40B4-BE49-F238E27FC236}">
                    <a16:creationId xmlns:a16="http://schemas.microsoft.com/office/drawing/2014/main" id="{FF387EE9-22F5-448D-8E40-D58BD035DD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9" name="グループ化 1438">
              <a:extLst>
                <a:ext uri="{FF2B5EF4-FFF2-40B4-BE49-F238E27FC236}">
                  <a16:creationId xmlns:a16="http://schemas.microsoft.com/office/drawing/2014/main" id="{61864D1F-9277-413C-825F-5D7D84F50DD1}"/>
                </a:ext>
              </a:extLst>
            </p:cNvPr>
            <p:cNvGrpSpPr/>
            <p:nvPr/>
          </p:nvGrpSpPr>
          <p:grpSpPr>
            <a:xfrm>
              <a:off x="6324642" y="4904094"/>
              <a:ext cx="67506" cy="164207"/>
              <a:chOff x="3034888" y="1153740"/>
              <a:chExt cx="67506" cy="164207"/>
            </a:xfrm>
          </p:grpSpPr>
          <p:sp>
            <p:nvSpPr>
              <p:cNvPr id="1467" name="楕円 1466">
                <a:extLst>
                  <a:ext uri="{FF2B5EF4-FFF2-40B4-BE49-F238E27FC236}">
                    <a16:creationId xmlns:a16="http://schemas.microsoft.com/office/drawing/2014/main" id="{01C3883A-31F5-4DBC-BC48-990A7C33E469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68" name="直線コネクタ 1467">
                <a:extLst>
                  <a:ext uri="{FF2B5EF4-FFF2-40B4-BE49-F238E27FC236}">
                    <a16:creationId xmlns:a16="http://schemas.microsoft.com/office/drawing/2014/main" id="{9B5A618E-F098-40D6-B2AB-3124AD6111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0" name="グループ化 1439">
              <a:extLst>
                <a:ext uri="{FF2B5EF4-FFF2-40B4-BE49-F238E27FC236}">
                  <a16:creationId xmlns:a16="http://schemas.microsoft.com/office/drawing/2014/main" id="{F84A854B-5A1B-4D2E-A282-00A2336AAAF9}"/>
                </a:ext>
              </a:extLst>
            </p:cNvPr>
            <p:cNvGrpSpPr/>
            <p:nvPr/>
          </p:nvGrpSpPr>
          <p:grpSpPr>
            <a:xfrm>
              <a:off x="6392850" y="4904094"/>
              <a:ext cx="67506" cy="164207"/>
              <a:chOff x="3034888" y="1153740"/>
              <a:chExt cx="67506" cy="164207"/>
            </a:xfrm>
          </p:grpSpPr>
          <p:sp>
            <p:nvSpPr>
              <p:cNvPr id="1465" name="楕円 1464">
                <a:extLst>
                  <a:ext uri="{FF2B5EF4-FFF2-40B4-BE49-F238E27FC236}">
                    <a16:creationId xmlns:a16="http://schemas.microsoft.com/office/drawing/2014/main" id="{9B04F892-4661-48A0-9298-18045199BF6A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66" name="直線コネクタ 1465">
                <a:extLst>
                  <a:ext uri="{FF2B5EF4-FFF2-40B4-BE49-F238E27FC236}">
                    <a16:creationId xmlns:a16="http://schemas.microsoft.com/office/drawing/2014/main" id="{C6035551-E99C-4EDF-9764-3A92CC425E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1" name="グループ化 1440">
              <a:extLst>
                <a:ext uri="{FF2B5EF4-FFF2-40B4-BE49-F238E27FC236}">
                  <a16:creationId xmlns:a16="http://schemas.microsoft.com/office/drawing/2014/main" id="{E290C27E-32F7-4E97-864A-60C758807786}"/>
                </a:ext>
              </a:extLst>
            </p:cNvPr>
            <p:cNvGrpSpPr/>
            <p:nvPr/>
          </p:nvGrpSpPr>
          <p:grpSpPr>
            <a:xfrm>
              <a:off x="6461056" y="4904094"/>
              <a:ext cx="67506" cy="164207"/>
              <a:chOff x="3034888" y="1153740"/>
              <a:chExt cx="67506" cy="164207"/>
            </a:xfrm>
          </p:grpSpPr>
          <p:sp>
            <p:nvSpPr>
              <p:cNvPr id="1463" name="楕円 1462">
                <a:extLst>
                  <a:ext uri="{FF2B5EF4-FFF2-40B4-BE49-F238E27FC236}">
                    <a16:creationId xmlns:a16="http://schemas.microsoft.com/office/drawing/2014/main" id="{363A0F90-AF8E-45AB-8D53-CA672D56AD1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64" name="直線コネクタ 1463">
                <a:extLst>
                  <a:ext uri="{FF2B5EF4-FFF2-40B4-BE49-F238E27FC236}">
                    <a16:creationId xmlns:a16="http://schemas.microsoft.com/office/drawing/2014/main" id="{4171A2B0-E638-4B27-9FAC-F33273CFFF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2" name="グループ化 1441">
              <a:extLst>
                <a:ext uri="{FF2B5EF4-FFF2-40B4-BE49-F238E27FC236}">
                  <a16:creationId xmlns:a16="http://schemas.microsoft.com/office/drawing/2014/main" id="{66A5D6A0-24D3-4A89-9E84-CC2900E1F54E}"/>
                </a:ext>
              </a:extLst>
            </p:cNvPr>
            <p:cNvGrpSpPr/>
            <p:nvPr/>
          </p:nvGrpSpPr>
          <p:grpSpPr>
            <a:xfrm rot="10800000">
              <a:off x="6461056" y="5086712"/>
              <a:ext cx="67506" cy="164207"/>
              <a:chOff x="3034888" y="1153740"/>
              <a:chExt cx="67506" cy="164207"/>
            </a:xfrm>
          </p:grpSpPr>
          <p:sp>
            <p:nvSpPr>
              <p:cNvPr id="1461" name="楕円 1460">
                <a:extLst>
                  <a:ext uri="{FF2B5EF4-FFF2-40B4-BE49-F238E27FC236}">
                    <a16:creationId xmlns:a16="http://schemas.microsoft.com/office/drawing/2014/main" id="{F2EE5E0C-B1CE-47D0-8ACD-0209FA56A2D9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62" name="直線コネクタ 1461">
                <a:extLst>
                  <a:ext uri="{FF2B5EF4-FFF2-40B4-BE49-F238E27FC236}">
                    <a16:creationId xmlns:a16="http://schemas.microsoft.com/office/drawing/2014/main" id="{9B91961B-3E8A-4491-AC29-C6FEDF3661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3" name="グループ化 1442">
              <a:extLst>
                <a:ext uri="{FF2B5EF4-FFF2-40B4-BE49-F238E27FC236}">
                  <a16:creationId xmlns:a16="http://schemas.microsoft.com/office/drawing/2014/main" id="{583F3F3B-8A8E-4B74-AB67-05B46EAB910F}"/>
                </a:ext>
              </a:extLst>
            </p:cNvPr>
            <p:cNvGrpSpPr/>
            <p:nvPr/>
          </p:nvGrpSpPr>
          <p:grpSpPr>
            <a:xfrm rot="10800000">
              <a:off x="6392848" y="5086712"/>
              <a:ext cx="67506" cy="164207"/>
              <a:chOff x="3034888" y="1153740"/>
              <a:chExt cx="67506" cy="164207"/>
            </a:xfrm>
          </p:grpSpPr>
          <p:sp>
            <p:nvSpPr>
              <p:cNvPr id="1459" name="楕円 1458">
                <a:extLst>
                  <a:ext uri="{FF2B5EF4-FFF2-40B4-BE49-F238E27FC236}">
                    <a16:creationId xmlns:a16="http://schemas.microsoft.com/office/drawing/2014/main" id="{D25FB947-A38B-4DC0-83F3-FC3EA41A2878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60" name="直線コネクタ 1459">
                <a:extLst>
                  <a:ext uri="{FF2B5EF4-FFF2-40B4-BE49-F238E27FC236}">
                    <a16:creationId xmlns:a16="http://schemas.microsoft.com/office/drawing/2014/main" id="{D476F20B-0211-45D5-90A0-12C563412A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4" name="グループ化 1443">
              <a:extLst>
                <a:ext uri="{FF2B5EF4-FFF2-40B4-BE49-F238E27FC236}">
                  <a16:creationId xmlns:a16="http://schemas.microsoft.com/office/drawing/2014/main" id="{E646A83C-FE02-4218-A7CB-C6E4C121E802}"/>
                </a:ext>
              </a:extLst>
            </p:cNvPr>
            <p:cNvGrpSpPr/>
            <p:nvPr/>
          </p:nvGrpSpPr>
          <p:grpSpPr>
            <a:xfrm rot="10800000">
              <a:off x="6324640" y="5086712"/>
              <a:ext cx="67506" cy="164207"/>
              <a:chOff x="3034888" y="1153740"/>
              <a:chExt cx="67506" cy="164207"/>
            </a:xfrm>
          </p:grpSpPr>
          <p:sp>
            <p:nvSpPr>
              <p:cNvPr id="1457" name="楕円 1456">
                <a:extLst>
                  <a:ext uri="{FF2B5EF4-FFF2-40B4-BE49-F238E27FC236}">
                    <a16:creationId xmlns:a16="http://schemas.microsoft.com/office/drawing/2014/main" id="{AFC54E5F-10A1-4A30-A238-B227EB0A3A1C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58" name="直線コネクタ 1457">
                <a:extLst>
                  <a:ext uri="{FF2B5EF4-FFF2-40B4-BE49-F238E27FC236}">
                    <a16:creationId xmlns:a16="http://schemas.microsoft.com/office/drawing/2014/main" id="{8CC3CC08-16F4-4C76-ACB7-B9213CCC70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5" name="グループ化 1444">
              <a:extLst>
                <a:ext uri="{FF2B5EF4-FFF2-40B4-BE49-F238E27FC236}">
                  <a16:creationId xmlns:a16="http://schemas.microsoft.com/office/drawing/2014/main" id="{A631D8C7-A75A-43F4-816B-A949B28875CD}"/>
                </a:ext>
              </a:extLst>
            </p:cNvPr>
            <p:cNvGrpSpPr/>
            <p:nvPr/>
          </p:nvGrpSpPr>
          <p:grpSpPr>
            <a:xfrm rot="10800000">
              <a:off x="6256432" y="5086712"/>
              <a:ext cx="67506" cy="164207"/>
              <a:chOff x="3034888" y="1153740"/>
              <a:chExt cx="67506" cy="164207"/>
            </a:xfrm>
          </p:grpSpPr>
          <p:sp>
            <p:nvSpPr>
              <p:cNvPr id="1455" name="楕円 1454">
                <a:extLst>
                  <a:ext uri="{FF2B5EF4-FFF2-40B4-BE49-F238E27FC236}">
                    <a16:creationId xmlns:a16="http://schemas.microsoft.com/office/drawing/2014/main" id="{2EF07FA6-71BF-4263-9F39-8992E4FF39E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56" name="直線コネクタ 1455">
                <a:extLst>
                  <a:ext uri="{FF2B5EF4-FFF2-40B4-BE49-F238E27FC236}">
                    <a16:creationId xmlns:a16="http://schemas.microsoft.com/office/drawing/2014/main" id="{CE62EE5D-69E4-4115-8C60-BC471C18C2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6" name="グループ化 1445">
              <a:extLst>
                <a:ext uri="{FF2B5EF4-FFF2-40B4-BE49-F238E27FC236}">
                  <a16:creationId xmlns:a16="http://schemas.microsoft.com/office/drawing/2014/main" id="{6BD1337D-CCF2-48A4-ABEB-073DA683090F}"/>
                </a:ext>
              </a:extLst>
            </p:cNvPr>
            <p:cNvGrpSpPr/>
            <p:nvPr/>
          </p:nvGrpSpPr>
          <p:grpSpPr>
            <a:xfrm rot="10800000">
              <a:off x="6188224" y="5086712"/>
              <a:ext cx="67506" cy="164207"/>
              <a:chOff x="3034888" y="1153740"/>
              <a:chExt cx="67506" cy="164207"/>
            </a:xfrm>
          </p:grpSpPr>
          <p:sp>
            <p:nvSpPr>
              <p:cNvPr id="1453" name="楕円 1452">
                <a:extLst>
                  <a:ext uri="{FF2B5EF4-FFF2-40B4-BE49-F238E27FC236}">
                    <a16:creationId xmlns:a16="http://schemas.microsoft.com/office/drawing/2014/main" id="{4A2603E8-C949-4EB5-A3BD-1CF07296101B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54" name="直線コネクタ 1453">
                <a:extLst>
                  <a:ext uri="{FF2B5EF4-FFF2-40B4-BE49-F238E27FC236}">
                    <a16:creationId xmlns:a16="http://schemas.microsoft.com/office/drawing/2014/main" id="{AA52D8BC-DC9A-414D-B5F4-B332A3ACF5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7" name="グループ化 1446">
              <a:extLst>
                <a:ext uri="{FF2B5EF4-FFF2-40B4-BE49-F238E27FC236}">
                  <a16:creationId xmlns:a16="http://schemas.microsoft.com/office/drawing/2014/main" id="{6B524A6D-6929-4AE1-A05B-5A1810ED70C0}"/>
                </a:ext>
              </a:extLst>
            </p:cNvPr>
            <p:cNvGrpSpPr/>
            <p:nvPr/>
          </p:nvGrpSpPr>
          <p:grpSpPr>
            <a:xfrm rot="10800000">
              <a:off x="6120016" y="5086712"/>
              <a:ext cx="67506" cy="164207"/>
              <a:chOff x="3034888" y="1153740"/>
              <a:chExt cx="67506" cy="164207"/>
            </a:xfrm>
          </p:grpSpPr>
          <p:sp>
            <p:nvSpPr>
              <p:cNvPr id="1451" name="楕円 1450">
                <a:extLst>
                  <a:ext uri="{FF2B5EF4-FFF2-40B4-BE49-F238E27FC236}">
                    <a16:creationId xmlns:a16="http://schemas.microsoft.com/office/drawing/2014/main" id="{8B72BD6A-7F65-40F9-A8A7-057B6D88EC20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52" name="直線コネクタ 1451">
                <a:extLst>
                  <a:ext uri="{FF2B5EF4-FFF2-40B4-BE49-F238E27FC236}">
                    <a16:creationId xmlns:a16="http://schemas.microsoft.com/office/drawing/2014/main" id="{D78D0669-4F08-47BB-B0AE-20CDCBA236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8" name="グループ化 1447">
              <a:extLst>
                <a:ext uri="{FF2B5EF4-FFF2-40B4-BE49-F238E27FC236}">
                  <a16:creationId xmlns:a16="http://schemas.microsoft.com/office/drawing/2014/main" id="{5A4212EF-A463-467C-94A7-F5755E489530}"/>
                </a:ext>
              </a:extLst>
            </p:cNvPr>
            <p:cNvGrpSpPr/>
            <p:nvPr/>
          </p:nvGrpSpPr>
          <p:grpSpPr>
            <a:xfrm rot="10800000">
              <a:off x="6051808" y="5086712"/>
              <a:ext cx="67506" cy="164207"/>
              <a:chOff x="3034888" y="1153740"/>
              <a:chExt cx="67506" cy="164207"/>
            </a:xfrm>
          </p:grpSpPr>
          <p:sp>
            <p:nvSpPr>
              <p:cNvPr id="1449" name="楕円 1448">
                <a:extLst>
                  <a:ext uri="{FF2B5EF4-FFF2-40B4-BE49-F238E27FC236}">
                    <a16:creationId xmlns:a16="http://schemas.microsoft.com/office/drawing/2014/main" id="{AF4FAFE0-88CA-4E7F-85A9-71E68A765F1B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50" name="直線コネクタ 1449">
                <a:extLst>
                  <a:ext uri="{FF2B5EF4-FFF2-40B4-BE49-F238E27FC236}">
                    <a16:creationId xmlns:a16="http://schemas.microsoft.com/office/drawing/2014/main" id="{BE1071BD-927B-48D3-99EB-64E87C0A0B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77" name="グループ化 1576">
            <a:extLst>
              <a:ext uri="{FF2B5EF4-FFF2-40B4-BE49-F238E27FC236}">
                <a16:creationId xmlns:a16="http://schemas.microsoft.com/office/drawing/2014/main" id="{D6BE21BD-4D21-4BB9-8A32-90F4F52E7C7E}"/>
              </a:ext>
            </a:extLst>
          </p:cNvPr>
          <p:cNvGrpSpPr/>
          <p:nvPr/>
        </p:nvGrpSpPr>
        <p:grpSpPr>
          <a:xfrm>
            <a:off x="6517100" y="4015982"/>
            <a:ext cx="108971" cy="1544693"/>
            <a:chOff x="7234855" y="3739409"/>
            <a:chExt cx="108971" cy="1544693"/>
          </a:xfrm>
        </p:grpSpPr>
        <p:sp>
          <p:nvSpPr>
            <p:cNvPr id="1578" name="四角形: 角を丸くする 1577">
              <a:extLst>
                <a:ext uri="{FF2B5EF4-FFF2-40B4-BE49-F238E27FC236}">
                  <a16:creationId xmlns:a16="http://schemas.microsoft.com/office/drawing/2014/main" id="{0026C3D4-C114-4C89-A9E8-8E5B9A69AB0D}"/>
                </a:ext>
              </a:extLst>
            </p:cNvPr>
            <p:cNvSpPr/>
            <p:nvPr/>
          </p:nvSpPr>
          <p:spPr>
            <a:xfrm>
              <a:off x="7263937" y="4899184"/>
              <a:ext cx="67506" cy="384918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79" name="楕円 1578">
              <a:extLst>
                <a:ext uri="{FF2B5EF4-FFF2-40B4-BE49-F238E27FC236}">
                  <a16:creationId xmlns:a16="http://schemas.microsoft.com/office/drawing/2014/main" id="{05701AC1-04D6-49D2-BB3D-53D37EF96840}"/>
                </a:ext>
              </a:extLst>
            </p:cNvPr>
            <p:cNvSpPr/>
            <p:nvPr/>
          </p:nvSpPr>
          <p:spPr>
            <a:xfrm>
              <a:off x="7240564" y="4025240"/>
              <a:ext cx="103262" cy="30117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80" name="楕円 1579">
              <a:extLst>
                <a:ext uri="{FF2B5EF4-FFF2-40B4-BE49-F238E27FC236}">
                  <a16:creationId xmlns:a16="http://schemas.microsoft.com/office/drawing/2014/main" id="{9AADFAE7-832E-4FF2-AFB2-301ABB40BE0F}"/>
                </a:ext>
              </a:extLst>
            </p:cNvPr>
            <p:cNvSpPr/>
            <p:nvPr/>
          </p:nvSpPr>
          <p:spPr>
            <a:xfrm>
              <a:off x="7234855" y="4313025"/>
              <a:ext cx="103262" cy="30117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81" name="楕円 1580">
              <a:extLst>
                <a:ext uri="{FF2B5EF4-FFF2-40B4-BE49-F238E27FC236}">
                  <a16:creationId xmlns:a16="http://schemas.microsoft.com/office/drawing/2014/main" id="{204DE153-ECE6-48A3-8723-ECE49AD27324}"/>
                </a:ext>
              </a:extLst>
            </p:cNvPr>
            <p:cNvSpPr/>
            <p:nvPr/>
          </p:nvSpPr>
          <p:spPr>
            <a:xfrm>
              <a:off x="7240564" y="3739409"/>
              <a:ext cx="103262" cy="30117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82" name="楕円 1581">
              <a:extLst>
                <a:ext uri="{FF2B5EF4-FFF2-40B4-BE49-F238E27FC236}">
                  <a16:creationId xmlns:a16="http://schemas.microsoft.com/office/drawing/2014/main" id="{4216B7F0-1B21-41D2-81EF-94E259F2DF10}"/>
                </a:ext>
              </a:extLst>
            </p:cNvPr>
            <p:cNvSpPr/>
            <p:nvPr/>
          </p:nvSpPr>
          <p:spPr>
            <a:xfrm>
              <a:off x="7240564" y="4596902"/>
              <a:ext cx="103262" cy="30117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83" name="グループ化 1582">
            <a:extLst>
              <a:ext uri="{FF2B5EF4-FFF2-40B4-BE49-F238E27FC236}">
                <a16:creationId xmlns:a16="http://schemas.microsoft.com/office/drawing/2014/main" id="{4E74A1A5-2A16-4576-BBE9-1DEB9C30FEE9}"/>
              </a:ext>
            </a:extLst>
          </p:cNvPr>
          <p:cNvGrpSpPr/>
          <p:nvPr/>
        </p:nvGrpSpPr>
        <p:grpSpPr>
          <a:xfrm>
            <a:off x="6450975" y="4611325"/>
            <a:ext cx="103262" cy="998391"/>
            <a:chOff x="7791834" y="4317978"/>
            <a:chExt cx="103262" cy="998391"/>
          </a:xfrm>
        </p:grpSpPr>
        <p:cxnSp>
          <p:nvCxnSpPr>
            <p:cNvPr id="1584" name="直線コネクタ 1583">
              <a:extLst>
                <a:ext uri="{FF2B5EF4-FFF2-40B4-BE49-F238E27FC236}">
                  <a16:creationId xmlns:a16="http://schemas.microsoft.com/office/drawing/2014/main" id="{21ECBE06-8DCC-4203-8EA4-2999043CB76A}"/>
                </a:ext>
              </a:extLst>
            </p:cNvPr>
            <p:cNvCxnSpPr>
              <a:cxnSpLocks/>
            </p:cNvCxnSpPr>
            <p:nvPr/>
          </p:nvCxnSpPr>
          <p:spPr>
            <a:xfrm>
              <a:off x="7847581" y="4579088"/>
              <a:ext cx="0" cy="357566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5" name="四角形: 角を丸くする 1584">
              <a:extLst>
                <a:ext uri="{FF2B5EF4-FFF2-40B4-BE49-F238E27FC236}">
                  <a16:creationId xmlns:a16="http://schemas.microsoft.com/office/drawing/2014/main" id="{03FB24FB-FD55-4809-B3E5-AB14C4462943}"/>
                </a:ext>
              </a:extLst>
            </p:cNvPr>
            <p:cNvSpPr/>
            <p:nvPr/>
          </p:nvSpPr>
          <p:spPr>
            <a:xfrm>
              <a:off x="7820916" y="4904137"/>
              <a:ext cx="52572" cy="412232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shade val="30000"/>
                    <a:satMod val="115000"/>
                  </a:schemeClr>
                </a:gs>
                <a:gs pos="50000">
                  <a:schemeClr val="accent4">
                    <a:lumMod val="75000"/>
                    <a:shade val="67500"/>
                    <a:satMod val="115000"/>
                  </a:schemeClr>
                </a:gs>
                <a:gs pos="100000">
                  <a:schemeClr val="accent4">
                    <a:lumMod val="7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86" name="楕円 1585">
              <a:extLst>
                <a:ext uri="{FF2B5EF4-FFF2-40B4-BE49-F238E27FC236}">
                  <a16:creationId xmlns:a16="http://schemas.microsoft.com/office/drawing/2014/main" id="{4506DC7E-B966-40E7-8F18-EBD5D9A7FE5E}"/>
                </a:ext>
              </a:extLst>
            </p:cNvPr>
            <p:cNvSpPr/>
            <p:nvPr/>
          </p:nvSpPr>
          <p:spPr>
            <a:xfrm>
              <a:off x="7791834" y="4317978"/>
              <a:ext cx="103262" cy="301178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4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4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89" name="グループ化 1888">
            <a:extLst>
              <a:ext uri="{FF2B5EF4-FFF2-40B4-BE49-F238E27FC236}">
                <a16:creationId xmlns:a16="http://schemas.microsoft.com/office/drawing/2014/main" id="{4CBFAA4F-693D-4889-AF19-818D4518913B}"/>
              </a:ext>
            </a:extLst>
          </p:cNvPr>
          <p:cNvGrpSpPr/>
          <p:nvPr/>
        </p:nvGrpSpPr>
        <p:grpSpPr>
          <a:xfrm>
            <a:off x="6618174" y="5343143"/>
            <a:ext cx="476754" cy="346825"/>
            <a:chOff x="6051808" y="4904094"/>
            <a:chExt cx="476754" cy="346825"/>
          </a:xfrm>
        </p:grpSpPr>
        <p:grpSp>
          <p:nvGrpSpPr>
            <p:cNvPr id="1890" name="グループ化 1889">
              <a:extLst>
                <a:ext uri="{FF2B5EF4-FFF2-40B4-BE49-F238E27FC236}">
                  <a16:creationId xmlns:a16="http://schemas.microsoft.com/office/drawing/2014/main" id="{2222B16C-B61B-4476-8B09-2C92F6F8C2D3}"/>
                </a:ext>
              </a:extLst>
            </p:cNvPr>
            <p:cNvGrpSpPr/>
            <p:nvPr/>
          </p:nvGrpSpPr>
          <p:grpSpPr>
            <a:xfrm>
              <a:off x="6051810" y="4904094"/>
              <a:ext cx="67506" cy="164207"/>
              <a:chOff x="3034888" y="1153740"/>
              <a:chExt cx="67506" cy="164207"/>
            </a:xfrm>
          </p:grpSpPr>
          <p:sp>
            <p:nvSpPr>
              <p:cNvPr id="1930" name="楕円 1929">
                <a:extLst>
                  <a:ext uri="{FF2B5EF4-FFF2-40B4-BE49-F238E27FC236}">
                    <a16:creationId xmlns:a16="http://schemas.microsoft.com/office/drawing/2014/main" id="{37A3A331-1B87-405B-AEC8-8D70B37FF354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31" name="直線コネクタ 1930">
                <a:extLst>
                  <a:ext uri="{FF2B5EF4-FFF2-40B4-BE49-F238E27FC236}">
                    <a16:creationId xmlns:a16="http://schemas.microsoft.com/office/drawing/2014/main" id="{132ABEE6-EE8C-4A2D-B5D4-037C6A4C53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91" name="グループ化 1890">
              <a:extLst>
                <a:ext uri="{FF2B5EF4-FFF2-40B4-BE49-F238E27FC236}">
                  <a16:creationId xmlns:a16="http://schemas.microsoft.com/office/drawing/2014/main" id="{5AD7A434-53AA-48F1-B06B-4A05F2FEBF6E}"/>
                </a:ext>
              </a:extLst>
            </p:cNvPr>
            <p:cNvGrpSpPr/>
            <p:nvPr/>
          </p:nvGrpSpPr>
          <p:grpSpPr>
            <a:xfrm>
              <a:off x="6120018" y="4904094"/>
              <a:ext cx="67506" cy="164207"/>
              <a:chOff x="3034888" y="1153740"/>
              <a:chExt cx="67506" cy="164207"/>
            </a:xfrm>
          </p:grpSpPr>
          <p:sp>
            <p:nvSpPr>
              <p:cNvPr id="1928" name="楕円 1927">
                <a:extLst>
                  <a:ext uri="{FF2B5EF4-FFF2-40B4-BE49-F238E27FC236}">
                    <a16:creationId xmlns:a16="http://schemas.microsoft.com/office/drawing/2014/main" id="{A1F6F243-3EAB-4B52-811C-39D83BDF338C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29" name="直線コネクタ 1928">
                <a:extLst>
                  <a:ext uri="{FF2B5EF4-FFF2-40B4-BE49-F238E27FC236}">
                    <a16:creationId xmlns:a16="http://schemas.microsoft.com/office/drawing/2014/main" id="{958BD75D-493B-46BC-B283-3CF7528105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92" name="グループ化 1891">
              <a:extLst>
                <a:ext uri="{FF2B5EF4-FFF2-40B4-BE49-F238E27FC236}">
                  <a16:creationId xmlns:a16="http://schemas.microsoft.com/office/drawing/2014/main" id="{2FE29BFC-9C32-47D5-9CF8-73391D458B07}"/>
                </a:ext>
              </a:extLst>
            </p:cNvPr>
            <p:cNvGrpSpPr/>
            <p:nvPr/>
          </p:nvGrpSpPr>
          <p:grpSpPr>
            <a:xfrm>
              <a:off x="6188226" y="4904094"/>
              <a:ext cx="67506" cy="164207"/>
              <a:chOff x="3034888" y="1153740"/>
              <a:chExt cx="67506" cy="164207"/>
            </a:xfrm>
          </p:grpSpPr>
          <p:sp>
            <p:nvSpPr>
              <p:cNvPr id="1926" name="楕円 1925">
                <a:extLst>
                  <a:ext uri="{FF2B5EF4-FFF2-40B4-BE49-F238E27FC236}">
                    <a16:creationId xmlns:a16="http://schemas.microsoft.com/office/drawing/2014/main" id="{82FC3971-69DC-436A-803F-60BB985042AC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27" name="直線コネクタ 1926">
                <a:extLst>
                  <a:ext uri="{FF2B5EF4-FFF2-40B4-BE49-F238E27FC236}">
                    <a16:creationId xmlns:a16="http://schemas.microsoft.com/office/drawing/2014/main" id="{57724E05-DEAA-44B7-98AD-5ED4137825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93" name="グループ化 1892">
              <a:extLst>
                <a:ext uri="{FF2B5EF4-FFF2-40B4-BE49-F238E27FC236}">
                  <a16:creationId xmlns:a16="http://schemas.microsoft.com/office/drawing/2014/main" id="{AD62E063-F5DC-46E3-AF35-D817DA760797}"/>
                </a:ext>
              </a:extLst>
            </p:cNvPr>
            <p:cNvGrpSpPr/>
            <p:nvPr/>
          </p:nvGrpSpPr>
          <p:grpSpPr>
            <a:xfrm>
              <a:off x="6256434" y="4904094"/>
              <a:ext cx="67506" cy="164207"/>
              <a:chOff x="3034888" y="1153740"/>
              <a:chExt cx="67506" cy="164207"/>
            </a:xfrm>
          </p:grpSpPr>
          <p:sp>
            <p:nvSpPr>
              <p:cNvPr id="1924" name="楕円 1923">
                <a:extLst>
                  <a:ext uri="{FF2B5EF4-FFF2-40B4-BE49-F238E27FC236}">
                    <a16:creationId xmlns:a16="http://schemas.microsoft.com/office/drawing/2014/main" id="{E90F6C25-96E8-41E6-A5AC-D90598A46F3B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25" name="直線コネクタ 1924">
                <a:extLst>
                  <a:ext uri="{FF2B5EF4-FFF2-40B4-BE49-F238E27FC236}">
                    <a16:creationId xmlns:a16="http://schemas.microsoft.com/office/drawing/2014/main" id="{547AC590-BD53-446C-A256-4A49160E21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94" name="グループ化 1893">
              <a:extLst>
                <a:ext uri="{FF2B5EF4-FFF2-40B4-BE49-F238E27FC236}">
                  <a16:creationId xmlns:a16="http://schemas.microsoft.com/office/drawing/2014/main" id="{18D92738-1407-445B-8CDB-2832D41F6AC1}"/>
                </a:ext>
              </a:extLst>
            </p:cNvPr>
            <p:cNvGrpSpPr/>
            <p:nvPr/>
          </p:nvGrpSpPr>
          <p:grpSpPr>
            <a:xfrm>
              <a:off x="6324642" y="4904094"/>
              <a:ext cx="67506" cy="164207"/>
              <a:chOff x="3034888" y="1153740"/>
              <a:chExt cx="67506" cy="164207"/>
            </a:xfrm>
          </p:grpSpPr>
          <p:sp>
            <p:nvSpPr>
              <p:cNvPr id="1922" name="楕円 1921">
                <a:extLst>
                  <a:ext uri="{FF2B5EF4-FFF2-40B4-BE49-F238E27FC236}">
                    <a16:creationId xmlns:a16="http://schemas.microsoft.com/office/drawing/2014/main" id="{35B5FAD7-6A8B-4DE7-9516-3D9511F4B293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23" name="直線コネクタ 1922">
                <a:extLst>
                  <a:ext uri="{FF2B5EF4-FFF2-40B4-BE49-F238E27FC236}">
                    <a16:creationId xmlns:a16="http://schemas.microsoft.com/office/drawing/2014/main" id="{3AA66474-8A05-4745-BDB4-232DADB8E9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95" name="グループ化 1894">
              <a:extLst>
                <a:ext uri="{FF2B5EF4-FFF2-40B4-BE49-F238E27FC236}">
                  <a16:creationId xmlns:a16="http://schemas.microsoft.com/office/drawing/2014/main" id="{8C8EB945-A133-4BB4-9CEC-21C8B56E981D}"/>
                </a:ext>
              </a:extLst>
            </p:cNvPr>
            <p:cNvGrpSpPr/>
            <p:nvPr/>
          </p:nvGrpSpPr>
          <p:grpSpPr>
            <a:xfrm>
              <a:off x="6392850" y="4904094"/>
              <a:ext cx="67506" cy="164207"/>
              <a:chOff x="3034888" y="1153740"/>
              <a:chExt cx="67506" cy="164207"/>
            </a:xfrm>
          </p:grpSpPr>
          <p:sp>
            <p:nvSpPr>
              <p:cNvPr id="1920" name="楕円 1919">
                <a:extLst>
                  <a:ext uri="{FF2B5EF4-FFF2-40B4-BE49-F238E27FC236}">
                    <a16:creationId xmlns:a16="http://schemas.microsoft.com/office/drawing/2014/main" id="{0D18D1F8-D2E6-4E8F-A7F6-7FAC15D4947F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21" name="直線コネクタ 1920">
                <a:extLst>
                  <a:ext uri="{FF2B5EF4-FFF2-40B4-BE49-F238E27FC236}">
                    <a16:creationId xmlns:a16="http://schemas.microsoft.com/office/drawing/2014/main" id="{1FE5A908-56FE-4F63-ABAC-941CA77F6D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96" name="グループ化 1895">
              <a:extLst>
                <a:ext uri="{FF2B5EF4-FFF2-40B4-BE49-F238E27FC236}">
                  <a16:creationId xmlns:a16="http://schemas.microsoft.com/office/drawing/2014/main" id="{4959ADF7-DEB7-433B-AA9C-3ACD452361BD}"/>
                </a:ext>
              </a:extLst>
            </p:cNvPr>
            <p:cNvGrpSpPr/>
            <p:nvPr/>
          </p:nvGrpSpPr>
          <p:grpSpPr>
            <a:xfrm>
              <a:off x="6461056" y="4904094"/>
              <a:ext cx="67506" cy="164207"/>
              <a:chOff x="3034888" y="1153740"/>
              <a:chExt cx="67506" cy="164207"/>
            </a:xfrm>
          </p:grpSpPr>
          <p:sp>
            <p:nvSpPr>
              <p:cNvPr id="1918" name="楕円 1917">
                <a:extLst>
                  <a:ext uri="{FF2B5EF4-FFF2-40B4-BE49-F238E27FC236}">
                    <a16:creationId xmlns:a16="http://schemas.microsoft.com/office/drawing/2014/main" id="{3CF61014-C102-4A09-A39F-7FDEA8F82E99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19" name="直線コネクタ 1918">
                <a:extLst>
                  <a:ext uri="{FF2B5EF4-FFF2-40B4-BE49-F238E27FC236}">
                    <a16:creationId xmlns:a16="http://schemas.microsoft.com/office/drawing/2014/main" id="{84050C54-5310-4778-B351-5CD8236423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97" name="グループ化 1896">
              <a:extLst>
                <a:ext uri="{FF2B5EF4-FFF2-40B4-BE49-F238E27FC236}">
                  <a16:creationId xmlns:a16="http://schemas.microsoft.com/office/drawing/2014/main" id="{BAFE88B6-ED92-4818-A201-4803B75C59A0}"/>
                </a:ext>
              </a:extLst>
            </p:cNvPr>
            <p:cNvGrpSpPr/>
            <p:nvPr/>
          </p:nvGrpSpPr>
          <p:grpSpPr>
            <a:xfrm rot="10800000">
              <a:off x="6461056" y="5086712"/>
              <a:ext cx="67506" cy="164207"/>
              <a:chOff x="3034888" y="1153740"/>
              <a:chExt cx="67506" cy="164207"/>
            </a:xfrm>
          </p:grpSpPr>
          <p:sp>
            <p:nvSpPr>
              <p:cNvPr id="1916" name="楕円 1915">
                <a:extLst>
                  <a:ext uri="{FF2B5EF4-FFF2-40B4-BE49-F238E27FC236}">
                    <a16:creationId xmlns:a16="http://schemas.microsoft.com/office/drawing/2014/main" id="{E1B0C8E7-1FFA-430D-82F7-DD17E410F42A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17" name="直線コネクタ 1916">
                <a:extLst>
                  <a:ext uri="{FF2B5EF4-FFF2-40B4-BE49-F238E27FC236}">
                    <a16:creationId xmlns:a16="http://schemas.microsoft.com/office/drawing/2014/main" id="{5C408B27-384B-4D81-82EA-3989576E47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98" name="グループ化 1897">
              <a:extLst>
                <a:ext uri="{FF2B5EF4-FFF2-40B4-BE49-F238E27FC236}">
                  <a16:creationId xmlns:a16="http://schemas.microsoft.com/office/drawing/2014/main" id="{75B487B5-685B-4E15-ACB8-917965E567DB}"/>
                </a:ext>
              </a:extLst>
            </p:cNvPr>
            <p:cNvGrpSpPr/>
            <p:nvPr/>
          </p:nvGrpSpPr>
          <p:grpSpPr>
            <a:xfrm rot="10800000">
              <a:off x="6392848" y="5086712"/>
              <a:ext cx="67506" cy="164207"/>
              <a:chOff x="3034888" y="1153740"/>
              <a:chExt cx="67506" cy="164207"/>
            </a:xfrm>
          </p:grpSpPr>
          <p:sp>
            <p:nvSpPr>
              <p:cNvPr id="1914" name="楕円 1913">
                <a:extLst>
                  <a:ext uri="{FF2B5EF4-FFF2-40B4-BE49-F238E27FC236}">
                    <a16:creationId xmlns:a16="http://schemas.microsoft.com/office/drawing/2014/main" id="{4441B1CF-DF8E-47E6-85C7-4CF3ED8C9B18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15" name="直線コネクタ 1914">
                <a:extLst>
                  <a:ext uri="{FF2B5EF4-FFF2-40B4-BE49-F238E27FC236}">
                    <a16:creationId xmlns:a16="http://schemas.microsoft.com/office/drawing/2014/main" id="{1A83DF49-F2FF-45CB-853C-6D66D509AC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99" name="グループ化 1898">
              <a:extLst>
                <a:ext uri="{FF2B5EF4-FFF2-40B4-BE49-F238E27FC236}">
                  <a16:creationId xmlns:a16="http://schemas.microsoft.com/office/drawing/2014/main" id="{E9E0D190-3552-4B53-A983-755BB7D541DF}"/>
                </a:ext>
              </a:extLst>
            </p:cNvPr>
            <p:cNvGrpSpPr/>
            <p:nvPr/>
          </p:nvGrpSpPr>
          <p:grpSpPr>
            <a:xfrm rot="10800000">
              <a:off x="6324640" y="5086712"/>
              <a:ext cx="67506" cy="164207"/>
              <a:chOff x="3034888" y="1153740"/>
              <a:chExt cx="67506" cy="164207"/>
            </a:xfrm>
          </p:grpSpPr>
          <p:sp>
            <p:nvSpPr>
              <p:cNvPr id="1912" name="楕円 1911">
                <a:extLst>
                  <a:ext uri="{FF2B5EF4-FFF2-40B4-BE49-F238E27FC236}">
                    <a16:creationId xmlns:a16="http://schemas.microsoft.com/office/drawing/2014/main" id="{69572709-D95E-4C9F-870F-37DAD43A5FF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13" name="直線コネクタ 1912">
                <a:extLst>
                  <a:ext uri="{FF2B5EF4-FFF2-40B4-BE49-F238E27FC236}">
                    <a16:creationId xmlns:a16="http://schemas.microsoft.com/office/drawing/2014/main" id="{B3A4DCDC-965C-44AE-A962-4F50E0A714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00" name="グループ化 1899">
              <a:extLst>
                <a:ext uri="{FF2B5EF4-FFF2-40B4-BE49-F238E27FC236}">
                  <a16:creationId xmlns:a16="http://schemas.microsoft.com/office/drawing/2014/main" id="{3CD52B86-295C-49E6-B222-730DDB3A00B4}"/>
                </a:ext>
              </a:extLst>
            </p:cNvPr>
            <p:cNvGrpSpPr/>
            <p:nvPr/>
          </p:nvGrpSpPr>
          <p:grpSpPr>
            <a:xfrm rot="10800000">
              <a:off x="6256432" y="5086712"/>
              <a:ext cx="67506" cy="164207"/>
              <a:chOff x="3034888" y="1153740"/>
              <a:chExt cx="67506" cy="164207"/>
            </a:xfrm>
          </p:grpSpPr>
          <p:sp>
            <p:nvSpPr>
              <p:cNvPr id="1910" name="楕円 1909">
                <a:extLst>
                  <a:ext uri="{FF2B5EF4-FFF2-40B4-BE49-F238E27FC236}">
                    <a16:creationId xmlns:a16="http://schemas.microsoft.com/office/drawing/2014/main" id="{3F6927CF-40BE-47B9-BEFD-EFBD04D42A9D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11" name="直線コネクタ 1910">
                <a:extLst>
                  <a:ext uri="{FF2B5EF4-FFF2-40B4-BE49-F238E27FC236}">
                    <a16:creationId xmlns:a16="http://schemas.microsoft.com/office/drawing/2014/main" id="{960C7D6C-0FC8-4ED3-90C9-88074490B3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01" name="グループ化 1900">
              <a:extLst>
                <a:ext uri="{FF2B5EF4-FFF2-40B4-BE49-F238E27FC236}">
                  <a16:creationId xmlns:a16="http://schemas.microsoft.com/office/drawing/2014/main" id="{4821FBAC-12E8-4363-83B5-AFBBBC4FE111}"/>
                </a:ext>
              </a:extLst>
            </p:cNvPr>
            <p:cNvGrpSpPr/>
            <p:nvPr/>
          </p:nvGrpSpPr>
          <p:grpSpPr>
            <a:xfrm rot="10800000">
              <a:off x="6188224" y="5086712"/>
              <a:ext cx="67506" cy="164207"/>
              <a:chOff x="3034888" y="1153740"/>
              <a:chExt cx="67506" cy="164207"/>
            </a:xfrm>
          </p:grpSpPr>
          <p:sp>
            <p:nvSpPr>
              <p:cNvPr id="1908" name="楕円 1907">
                <a:extLst>
                  <a:ext uri="{FF2B5EF4-FFF2-40B4-BE49-F238E27FC236}">
                    <a16:creationId xmlns:a16="http://schemas.microsoft.com/office/drawing/2014/main" id="{2C5F63C0-E240-4624-9B09-112F995D221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09" name="直線コネクタ 1908">
                <a:extLst>
                  <a:ext uri="{FF2B5EF4-FFF2-40B4-BE49-F238E27FC236}">
                    <a16:creationId xmlns:a16="http://schemas.microsoft.com/office/drawing/2014/main" id="{261F0663-36FA-4F22-81D7-939A30BAB8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02" name="グループ化 1901">
              <a:extLst>
                <a:ext uri="{FF2B5EF4-FFF2-40B4-BE49-F238E27FC236}">
                  <a16:creationId xmlns:a16="http://schemas.microsoft.com/office/drawing/2014/main" id="{645275DD-ED4D-40C8-B629-D2EDD3C1EAC8}"/>
                </a:ext>
              </a:extLst>
            </p:cNvPr>
            <p:cNvGrpSpPr/>
            <p:nvPr/>
          </p:nvGrpSpPr>
          <p:grpSpPr>
            <a:xfrm rot="10800000">
              <a:off x="6120016" y="5086712"/>
              <a:ext cx="67506" cy="164207"/>
              <a:chOff x="3034888" y="1153740"/>
              <a:chExt cx="67506" cy="164207"/>
            </a:xfrm>
          </p:grpSpPr>
          <p:sp>
            <p:nvSpPr>
              <p:cNvPr id="1906" name="楕円 1905">
                <a:extLst>
                  <a:ext uri="{FF2B5EF4-FFF2-40B4-BE49-F238E27FC236}">
                    <a16:creationId xmlns:a16="http://schemas.microsoft.com/office/drawing/2014/main" id="{FF916BBC-700F-4DC6-8638-58D1EF04C32F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07" name="直線コネクタ 1906">
                <a:extLst>
                  <a:ext uri="{FF2B5EF4-FFF2-40B4-BE49-F238E27FC236}">
                    <a16:creationId xmlns:a16="http://schemas.microsoft.com/office/drawing/2014/main" id="{475774D3-4C0D-4021-92A5-D31557939B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03" name="グループ化 1902">
              <a:extLst>
                <a:ext uri="{FF2B5EF4-FFF2-40B4-BE49-F238E27FC236}">
                  <a16:creationId xmlns:a16="http://schemas.microsoft.com/office/drawing/2014/main" id="{5D3B3E87-ED96-4961-99EE-2A3B48CDF8C4}"/>
                </a:ext>
              </a:extLst>
            </p:cNvPr>
            <p:cNvGrpSpPr/>
            <p:nvPr/>
          </p:nvGrpSpPr>
          <p:grpSpPr>
            <a:xfrm rot="10800000">
              <a:off x="6051808" y="5086712"/>
              <a:ext cx="67506" cy="164207"/>
              <a:chOff x="3034888" y="1153740"/>
              <a:chExt cx="67506" cy="164207"/>
            </a:xfrm>
          </p:grpSpPr>
          <p:sp>
            <p:nvSpPr>
              <p:cNvPr id="1904" name="楕円 1903">
                <a:extLst>
                  <a:ext uri="{FF2B5EF4-FFF2-40B4-BE49-F238E27FC236}">
                    <a16:creationId xmlns:a16="http://schemas.microsoft.com/office/drawing/2014/main" id="{8410D6CF-623D-4493-ADF1-8995BF89DECF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05" name="直線コネクタ 1904">
                <a:extLst>
                  <a:ext uri="{FF2B5EF4-FFF2-40B4-BE49-F238E27FC236}">
                    <a16:creationId xmlns:a16="http://schemas.microsoft.com/office/drawing/2014/main" id="{A1174CDF-F934-40F1-8AA0-CACD21A932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1" name="グループ化 2060">
            <a:extLst>
              <a:ext uri="{FF2B5EF4-FFF2-40B4-BE49-F238E27FC236}">
                <a16:creationId xmlns:a16="http://schemas.microsoft.com/office/drawing/2014/main" id="{0FEC3664-07FF-4344-82F6-BB3A907FE4D6}"/>
              </a:ext>
            </a:extLst>
          </p:cNvPr>
          <p:cNvGrpSpPr/>
          <p:nvPr/>
        </p:nvGrpSpPr>
        <p:grpSpPr>
          <a:xfrm>
            <a:off x="6676665" y="5236573"/>
            <a:ext cx="476754" cy="346825"/>
            <a:chOff x="6051808" y="4904094"/>
            <a:chExt cx="476754" cy="346825"/>
          </a:xfrm>
        </p:grpSpPr>
        <p:grpSp>
          <p:nvGrpSpPr>
            <p:cNvPr id="2062" name="グループ化 2061">
              <a:extLst>
                <a:ext uri="{FF2B5EF4-FFF2-40B4-BE49-F238E27FC236}">
                  <a16:creationId xmlns:a16="http://schemas.microsoft.com/office/drawing/2014/main" id="{8B65533B-A810-416E-82AE-16271CCAD982}"/>
                </a:ext>
              </a:extLst>
            </p:cNvPr>
            <p:cNvGrpSpPr/>
            <p:nvPr/>
          </p:nvGrpSpPr>
          <p:grpSpPr>
            <a:xfrm>
              <a:off x="6051810" y="4904094"/>
              <a:ext cx="67506" cy="164207"/>
              <a:chOff x="3034888" y="1153740"/>
              <a:chExt cx="67506" cy="164207"/>
            </a:xfrm>
          </p:grpSpPr>
          <p:sp>
            <p:nvSpPr>
              <p:cNvPr id="2102" name="楕円 2101">
                <a:extLst>
                  <a:ext uri="{FF2B5EF4-FFF2-40B4-BE49-F238E27FC236}">
                    <a16:creationId xmlns:a16="http://schemas.microsoft.com/office/drawing/2014/main" id="{1CFF1A9D-CFD4-48CC-886E-C6CBF026985A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03" name="直線コネクタ 2102">
                <a:extLst>
                  <a:ext uri="{FF2B5EF4-FFF2-40B4-BE49-F238E27FC236}">
                    <a16:creationId xmlns:a16="http://schemas.microsoft.com/office/drawing/2014/main" id="{EE548D15-3844-442E-9534-81A7F2D93F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3" name="グループ化 2062">
              <a:extLst>
                <a:ext uri="{FF2B5EF4-FFF2-40B4-BE49-F238E27FC236}">
                  <a16:creationId xmlns:a16="http://schemas.microsoft.com/office/drawing/2014/main" id="{F0CD07BC-AAC1-4968-8DBB-51B5BC53A0BD}"/>
                </a:ext>
              </a:extLst>
            </p:cNvPr>
            <p:cNvGrpSpPr/>
            <p:nvPr/>
          </p:nvGrpSpPr>
          <p:grpSpPr>
            <a:xfrm>
              <a:off x="6120018" y="4904094"/>
              <a:ext cx="67506" cy="164207"/>
              <a:chOff x="3034888" y="1153740"/>
              <a:chExt cx="67506" cy="164207"/>
            </a:xfrm>
          </p:grpSpPr>
          <p:sp>
            <p:nvSpPr>
              <p:cNvPr id="2100" name="楕円 2099">
                <a:extLst>
                  <a:ext uri="{FF2B5EF4-FFF2-40B4-BE49-F238E27FC236}">
                    <a16:creationId xmlns:a16="http://schemas.microsoft.com/office/drawing/2014/main" id="{ADBCE1D2-9BC7-4FEF-B166-4792C2D30138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01" name="直線コネクタ 2100">
                <a:extLst>
                  <a:ext uri="{FF2B5EF4-FFF2-40B4-BE49-F238E27FC236}">
                    <a16:creationId xmlns:a16="http://schemas.microsoft.com/office/drawing/2014/main" id="{2E35D2E9-7041-46AD-B78A-ED666B0B0C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4" name="グループ化 2063">
              <a:extLst>
                <a:ext uri="{FF2B5EF4-FFF2-40B4-BE49-F238E27FC236}">
                  <a16:creationId xmlns:a16="http://schemas.microsoft.com/office/drawing/2014/main" id="{4264EE39-D73D-4EAC-8852-00D7CEE66EE5}"/>
                </a:ext>
              </a:extLst>
            </p:cNvPr>
            <p:cNvGrpSpPr/>
            <p:nvPr/>
          </p:nvGrpSpPr>
          <p:grpSpPr>
            <a:xfrm>
              <a:off x="6188226" y="4904094"/>
              <a:ext cx="67506" cy="164207"/>
              <a:chOff x="3034888" y="1153740"/>
              <a:chExt cx="67506" cy="164207"/>
            </a:xfrm>
          </p:grpSpPr>
          <p:sp>
            <p:nvSpPr>
              <p:cNvPr id="2098" name="楕円 2097">
                <a:extLst>
                  <a:ext uri="{FF2B5EF4-FFF2-40B4-BE49-F238E27FC236}">
                    <a16:creationId xmlns:a16="http://schemas.microsoft.com/office/drawing/2014/main" id="{94F2BFB5-BD19-4223-BD2A-11CFDD7C1D1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99" name="直線コネクタ 2098">
                <a:extLst>
                  <a:ext uri="{FF2B5EF4-FFF2-40B4-BE49-F238E27FC236}">
                    <a16:creationId xmlns:a16="http://schemas.microsoft.com/office/drawing/2014/main" id="{863B24E0-FED9-46EB-A092-4CD62D03C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5" name="グループ化 2064">
              <a:extLst>
                <a:ext uri="{FF2B5EF4-FFF2-40B4-BE49-F238E27FC236}">
                  <a16:creationId xmlns:a16="http://schemas.microsoft.com/office/drawing/2014/main" id="{7BE249B6-239E-41C8-BE41-CE75CBADBD2D}"/>
                </a:ext>
              </a:extLst>
            </p:cNvPr>
            <p:cNvGrpSpPr/>
            <p:nvPr/>
          </p:nvGrpSpPr>
          <p:grpSpPr>
            <a:xfrm>
              <a:off x="6256434" y="4904094"/>
              <a:ext cx="67506" cy="164207"/>
              <a:chOff x="3034888" y="1153740"/>
              <a:chExt cx="67506" cy="164207"/>
            </a:xfrm>
          </p:grpSpPr>
          <p:sp>
            <p:nvSpPr>
              <p:cNvPr id="2096" name="楕円 2095">
                <a:extLst>
                  <a:ext uri="{FF2B5EF4-FFF2-40B4-BE49-F238E27FC236}">
                    <a16:creationId xmlns:a16="http://schemas.microsoft.com/office/drawing/2014/main" id="{BEA329DB-71CF-41D4-BF93-0A0E34127DE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97" name="直線コネクタ 2096">
                <a:extLst>
                  <a:ext uri="{FF2B5EF4-FFF2-40B4-BE49-F238E27FC236}">
                    <a16:creationId xmlns:a16="http://schemas.microsoft.com/office/drawing/2014/main" id="{FDE2C513-8ECA-4898-B832-887DA2BB02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6" name="グループ化 2065">
              <a:extLst>
                <a:ext uri="{FF2B5EF4-FFF2-40B4-BE49-F238E27FC236}">
                  <a16:creationId xmlns:a16="http://schemas.microsoft.com/office/drawing/2014/main" id="{12564FFE-63AD-411A-9055-703D02741BB6}"/>
                </a:ext>
              </a:extLst>
            </p:cNvPr>
            <p:cNvGrpSpPr/>
            <p:nvPr/>
          </p:nvGrpSpPr>
          <p:grpSpPr>
            <a:xfrm>
              <a:off x="6324642" y="4904094"/>
              <a:ext cx="67506" cy="164207"/>
              <a:chOff x="3034888" y="1153740"/>
              <a:chExt cx="67506" cy="164207"/>
            </a:xfrm>
          </p:grpSpPr>
          <p:sp>
            <p:nvSpPr>
              <p:cNvPr id="2094" name="楕円 2093">
                <a:extLst>
                  <a:ext uri="{FF2B5EF4-FFF2-40B4-BE49-F238E27FC236}">
                    <a16:creationId xmlns:a16="http://schemas.microsoft.com/office/drawing/2014/main" id="{BB7BCEB6-941F-497F-A4C6-F1A342F9B62E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95" name="直線コネクタ 2094">
                <a:extLst>
                  <a:ext uri="{FF2B5EF4-FFF2-40B4-BE49-F238E27FC236}">
                    <a16:creationId xmlns:a16="http://schemas.microsoft.com/office/drawing/2014/main" id="{388E6BB3-5959-45D4-AF0B-F3B1DE92F7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7" name="グループ化 2066">
              <a:extLst>
                <a:ext uri="{FF2B5EF4-FFF2-40B4-BE49-F238E27FC236}">
                  <a16:creationId xmlns:a16="http://schemas.microsoft.com/office/drawing/2014/main" id="{6D933057-8DD7-4F75-8068-8ACB9006AD8E}"/>
                </a:ext>
              </a:extLst>
            </p:cNvPr>
            <p:cNvGrpSpPr/>
            <p:nvPr/>
          </p:nvGrpSpPr>
          <p:grpSpPr>
            <a:xfrm>
              <a:off x="6392850" y="4904094"/>
              <a:ext cx="67506" cy="164207"/>
              <a:chOff x="3034888" y="1153740"/>
              <a:chExt cx="67506" cy="164207"/>
            </a:xfrm>
          </p:grpSpPr>
          <p:sp>
            <p:nvSpPr>
              <p:cNvPr id="2092" name="楕円 2091">
                <a:extLst>
                  <a:ext uri="{FF2B5EF4-FFF2-40B4-BE49-F238E27FC236}">
                    <a16:creationId xmlns:a16="http://schemas.microsoft.com/office/drawing/2014/main" id="{5833EBEF-5E76-4415-80CC-B5529299F006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93" name="直線コネクタ 2092">
                <a:extLst>
                  <a:ext uri="{FF2B5EF4-FFF2-40B4-BE49-F238E27FC236}">
                    <a16:creationId xmlns:a16="http://schemas.microsoft.com/office/drawing/2014/main" id="{8983C7CB-3C80-49BA-8FB9-9429957910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8" name="グループ化 2067">
              <a:extLst>
                <a:ext uri="{FF2B5EF4-FFF2-40B4-BE49-F238E27FC236}">
                  <a16:creationId xmlns:a16="http://schemas.microsoft.com/office/drawing/2014/main" id="{FF9E66CE-9742-4B9D-B901-D6F5250E5EFC}"/>
                </a:ext>
              </a:extLst>
            </p:cNvPr>
            <p:cNvGrpSpPr/>
            <p:nvPr/>
          </p:nvGrpSpPr>
          <p:grpSpPr>
            <a:xfrm>
              <a:off x="6461056" y="4904094"/>
              <a:ext cx="67506" cy="164207"/>
              <a:chOff x="3034888" y="1153740"/>
              <a:chExt cx="67506" cy="164207"/>
            </a:xfrm>
          </p:grpSpPr>
          <p:sp>
            <p:nvSpPr>
              <p:cNvPr id="2090" name="楕円 2089">
                <a:extLst>
                  <a:ext uri="{FF2B5EF4-FFF2-40B4-BE49-F238E27FC236}">
                    <a16:creationId xmlns:a16="http://schemas.microsoft.com/office/drawing/2014/main" id="{BDAF9373-D031-4B2F-B57C-0E2667230B39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91" name="直線コネクタ 2090">
                <a:extLst>
                  <a:ext uri="{FF2B5EF4-FFF2-40B4-BE49-F238E27FC236}">
                    <a16:creationId xmlns:a16="http://schemas.microsoft.com/office/drawing/2014/main" id="{3DD1F4CD-A94F-4EC9-BAB7-507CF406A5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9" name="グループ化 2068">
              <a:extLst>
                <a:ext uri="{FF2B5EF4-FFF2-40B4-BE49-F238E27FC236}">
                  <a16:creationId xmlns:a16="http://schemas.microsoft.com/office/drawing/2014/main" id="{379FBD09-845E-4384-9EFF-D0D1E75CFFEF}"/>
                </a:ext>
              </a:extLst>
            </p:cNvPr>
            <p:cNvGrpSpPr/>
            <p:nvPr/>
          </p:nvGrpSpPr>
          <p:grpSpPr>
            <a:xfrm rot="10800000">
              <a:off x="6461056" y="5086712"/>
              <a:ext cx="67506" cy="164207"/>
              <a:chOff x="3034888" y="1153740"/>
              <a:chExt cx="67506" cy="164207"/>
            </a:xfrm>
          </p:grpSpPr>
          <p:sp>
            <p:nvSpPr>
              <p:cNvPr id="2088" name="楕円 2087">
                <a:extLst>
                  <a:ext uri="{FF2B5EF4-FFF2-40B4-BE49-F238E27FC236}">
                    <a16:creationId xmlns:a16="http://schemas.microsoft.com/office/drawing/2014/main" id="{B4214508-4FBE-473B-AD2A-77860DE6FFA8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89" name="直線コネクタ 2088">
                <a:extLst>
                  <a:ext uri="{FF2B5EF4-FFF2-40B4-BE49-F238E27FC236}">
                    <a16:creationId xmlns:a16="http://schemas.microsoft.com/office/drawing/2014/main" id="{FB4D5D53-32CD-48CB-93F4-2261853F18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70" name="グループ化 2069">
              <a:extLst>
                <a:ext uri="{FF2B5EF4-FFF2-40B4-BE49-F238E27FC236}">
                  <a16:creationId xmlns:a16="http://schemas.microsoft.com/office/drawing/2014/main" id="{30B8C829-5685-4817-81A5-4C9F1956CE7D}"/>
                </a:ext>
              </a:extLst>
            </p:cNvPr>
            <p:cNvGrpSpPr/>
            <p:nvPr/>
          </p:nvGrpSpPr>
          <p:grpSpPr>
            <a:xfrm rot="10800000">
              <a:off x="6392848" y="5086712"/>
              <a:ext cx="67506" cy="164207"/>
              <a:chOff x="3034888" y="1153740"/>
              <a:chExt cx="67506" cy="164207"/>
            </a:xfrm>
          </p:grpSpPr>
          <p:sp>
            <p:nvSpPr>
              <p:cNvPr id="2086" name="楕円 2085">
                <a:extLst>
                  <a:ext uri="{FF2B5EF4-FFF2-40B4-BE49-F238E27FC236}">
                    <a16:creationId xmlns:a16="http://schemas.microsoft.com/office/drawing/2014/main" id="{AAC9B473-E91F-4C54-BE00-497E602DB8E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87" name="直線コネクタ 2086">
                <a:extLst>
                  <a:ext uri="{FF2B5EF4-FFF2-40B4-BE49-F238E27FC236}">
                    <a16:creationId xmlns:a16="http://schemas.microsoft.com/office/drawing/2014/main" id="{9CDEDAE4-7290-45AA-9401-CBDBA759FC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71" name="グループ化 2070">
              <a:extLst>
                <a:ext uri="{FF2B5EF4-FFF2-40B4-BE49-F238E27FC236}">
                  <a16:creationId xmlns:a16="http://schemas.microsoft.com/office/drawing/2014/main" id="{26917F05-93E0-4901-ADC4-17C889FF7E51}"/>
                </a:ext>
              </a:extLst>
            </p:cNvPr>
            <p:cNvGrpSpPr/>
            <p:nvPr/>
          </p:nvGrpSpPr>
          <p:grpSpPr>
            <a:xfrm rot="10800000">
              <a:off x="6324640" y="5086712"/>
              <a:ext cx="67506" cy="164207"/>
              <a:chOff x="3034888" y="1153740"/>
              <a:chExt cx="67506" cy="164207"/>
            </a:xfrm>
          </p:grpSpPr>
          <p:sp>
            <p:nvSpPr>
              <p:cNvPr id="2084" name="楕円 2083">
                <a:extLst>
                  <a:ext uri="{FF2B5EF4-FFF2-40B4-BE49-F238E27FC236}">
                    <a16:creationId xmlns:a16="http://schemas.microsoft.com/office/drawing/2014/main" id="{F1213795-E198-40D1-B859-B35FBD79601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85" name="直線コネクタ 2084">
                <a:extLst>
                  <a:ext uri="{FF2B5EF4-FFF2-40B4-BE49-F238E27FC236}">
                    <a16:creationId xmlns:a16="http://schemas.microsoft.com/office/drawing/2014/main" id="{5FD75F1C-107F-4F37-A559-AE919117F5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72" name="グループ化 2071">
              <a:extLst>
                <a:ext uri="{FF2B5EF4-FFF2-40B4-BE49-F238E27FC236}">
                  <a16:creationId xmlns:a16="http://schemas.microsoft.com/office/drawing/2014/main" id="{5B2DC6B2-A0E7-4529-9083-4D1BDAB919B2}"/>
                </a:ext>
              </a:extLst>
            </p:cNvPr>
            <p:cNvGrpSpPr/>
            <p:nvPr/>
          </p:nvGrpSpPr>
          <p:grpSpPr>
            <a:xfrm rot="10800000">
              <a:off x="6256432" y="5086712"/>
              <a:ext cx="67506" cy="164207"/>
              <a:chOff x="3034888" y="1153740"/>
              <a:chExt cx="67506" cy="164207"/>
            </a:xfrm>
          </p:grpSpPr>
          <p:sp>
            <p:nvSpPr>
              <p:cNvPr id="2082" name="楕円 2081">
                <a:extLst>
                  <a:ext uri="{FF2B5EF4-FFF2-40B4-BE49-F238E27FC236}">
                    <a16:creationId xmlns:a16="http://schemas.microsoft.com/office/drawing/2014/main" id="{2D344C12-6614-4440-91C2-0940038B1E4D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83" name="直線コネクタ 2082">
                <a:extLst>
                  <a:ext uri="{FF2B5EF4-FFF2-40B4-BE49-F238E27FC236}">
                    <a16:creationId xmlns:a16="http://schemas.microsoft.com/office/drawing/2014/main" id="{59EC6252-FF23-4F01-935C-C9881C8071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73" name="グループ化 2072">
              <a:extLst>
                <a:ext uri="{FF2B5EF4-FFF2-40B4-BE49-F238E27FC236}">
                  <a16:creationId xmlns:a16="http://schemas.microsoft.com/office/drawing/2014/main" id="{20870001-71D8-4D25-A750-CB9FD8BCB2DE}"/>
                </a:ext>
              </a:extLst>
            </p:cNvPr>
            <p:cNvGrpSpPr/>
            <p:nvPr/>
          </p:nvGrpSpPr>
          <p:grpSpPr>
            <a:xfrm rot="10800000">
              <a:off x="6188224" y="5086712"/>
              <a:ext cx="67506" cy="164207"/>
              <a:chOff x="3034888" y="1153740"/>
              <a:chExt cx="67506" cy="164207"/>
            </a:xfrm>
          </p:grpSpPr>
          <p:sp>
            <p:nvSpPr>
              <p:cNvPr id="2080" name="楕円 2079">
                <a:extLst>
                  <a:ext uri="{FF2B5EF4-FFF2-40B4-BE49-F238E27FC236}">
                    <a16:creationId xmlns:a16="http://schemas.microsoft.com/office/drawing/2014/main" id="{6271606F-29A5-44B2-AC58-7A91426FABD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81" name="直線コネクタ 2080">
                <a:extLst>
                  <a:ext uri="{FF2B5EF4-FFF2-40B4-BE49-F238E27FC236}">
                    <a16:creationId xmlns:a16="http://schemas.microsoft.com/office/drawing/2014/main" id="{D0BCAEDF-9C09-4A64-B937-0BA229A8C6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74" name="グループ化 2073">
              <a:extLst>
                <a:ext uri="{FF2B5EF4-FFF2-40B4-BE49-F238E27FC236}">
                  <a16:creationId xmlns:a16="http://schemas.microsoft.com/office/drawing/2014/main" id="{6509D8B2-A4D6-47B0-9A9B-1C829E23F2B0}"/>
                </a:ext>
              </a:extLst>
            </p:cNvPr>
            <p:cNvGrpSpPr/>
            <p:nvPr/>
          </p:nvGrpSpPr>
          <p:grpSpPr>
            <a:xfrm rot="10800000">
              <a:off x="6120016" y="5086712"/>
              <a:ext cx="67506" cy="164207"/>
              <a:chOff x="3034888" y="1153740"/>
              <a:chExt cx="67506" cy="164207"/>
            </a:xfrm>
          </p:grpSpPr>
          <p:sp>
            <p:nvSpPr>
              <p:cNvPr id="2078" name="楕円 2077">
                <a:extLst>
                  <a:ext uri="{FF2B5EF4-FFF2-40B4-BE49-F238E27FC236}">
                    <a16:creationId xmlns:a16="http://schemas.microsoft.com/office/drawing/2014/main" id="{E11587EC-30FE-468E-95D7-7A502E3A8113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79" name="直線コネクタ 2078">
                <a:extLst>
                  <a:ext uri="{FF2B5EF4-FFF2-40B4-BE49-F238E27FC236}">
                    <a16:creationId xmlns:a16="http://schemas.microsoft.com/office/drawing/2014/main" id="{C523F879-83A5-4A28-B42D-D92460E9AF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75" name="グループ化 2074">
              <a:extLst>
                <a:ext uri="{FF2B5EF4-FFF2-40B4-BE49-F238E27FC236}">
                  <a16:creationId xmlns:a16="http://schemas.microsoft.com/office/drawing/2014/main" id="{D7E0E4A7-2224-4511-80D2-0460BE23E6EC}"/>
                </a:ext>
              </a:extLst>
            </p:cNvPr>
            <p:cNvGrpSpPr/>
            <p:nvPr/>
          </p:nvGrpSpPr>
          <p:grpSpPr>
            <a:xfrm rot="10800000">
              <a:off x="6051808" y="5086712"/>
              <a:ext cx="67506" cy="164207"/>
              <a:chOff x="3034888" y="1153740"/>
              <a:chExt cx="67506" cy="164207"/>
            </a:xfrm>
          </p:grpSpPr>
          <p:sp>
            <p:nvSpPr>
              <p:cNvPr id="2076" name="楕円 2075">
                <a:extLst>
                  <a:ext uri="{FF2B5EF4-FFF2-40B4-BE49-F238E27FC236}">
                    <a16:creationId xmlns:a16="http://schemas.microsoft.com/office/drawing/2014/main" id="{EB587F31-87F1-4B97-AF85-29E80050774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77" name="直線コネクタ 2076">
                <a:extLst>
                  <a:ext uri="{FF2B5EF4-FFF2-40B4-BE49-F238E27FC236}">
                    <a16:creationId xmlns:a16="http://schemas.microsoft.com/office/drawing/2014/main" id="{FF029BBC-23C5-4C18-8A60-8761416F82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87" name="グループ化 1586">
            <a:extLst>
              <a:ext uri="{FF2B5EF4-FFF2-40B4-BE49-F238E27FC236}">
                <a16:creationId xmlns:a16="http://schemas.microsoft.com/office/drawing/2014/main" id="{93FA79B1-1C11-4091-9661-D5272121ADC4}"/>
              </a:ext>
            </a:extLst>
          </p:cNvPr>
          <p:cNvGrpSpPr/>
          <p:nvPr/>
        </p:nvGrpSpPr>
        <p:grpSpPr>
          <a:xfrm>
            <a:off x="6695654" y="5314429"/>
            <a:ext cx="476754" cy="346825"/>
            <a:chOff x="6051808" y="4904094"/>
            <a:chExt cx="476754" cy="346825"/>
          </a:xfrm>
        </p:grpSpPr>
        <p:grpSp>
          <p:nvGrpSpPr>
            <p:cNvPr id="1588" name="グループ化 1587">
              <a:extLst>
                <a:ext uri="{FF2B5EF4-FFF2-40B4-BE49-F238E27FC236}">
                  <a16:creationId xmlns:a16="http://schemas.microsoft.com/office/drawing/2014/main" id="{E55142EE-706D-49F4-AC84-D091B1E46325}"/>
                </a:ext>
              </a:extLst>
            </p:cNvPr>
            <p:cNvGrpSpPr/>
            <p:nvPr/>
          </p:nvGrpSpPr>
          <p:grpSpPr>
            <a:xfrm>
              <a:off x="6051810" y="4904094"/>
              <a:ext cx="67506" cy="164207"/>
              <a:chOff x="3034888" y="1153740"/>
              <a:chExt cx="67506" cy="164207"/>
            </a:xfrm>
          </p:grpSpPr>
          <p:sp>
            <p:nvSpPr>
              <p:cNvPr id="1628" name="楕円 1627">
                <a:extLst>
                  <a:ext uri="{FF2B5EF4-FFF2-40B4-BE49-F238E27FC236}">
                    <a16:creationId xmlns:a16="http://schemas.microsoft.com/office/drawing/2014/main" id="{DA03D459-23B9-4790-913E-B608A33535A0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29" name="直線コネクタ 1628">
                <a:extLst>
                  <a:ext uri="{FF2B5EF4-FFF2-40B4-BE49-F238E27FC236}">
                    <a16:creationId xmlns:a16="http://schemas.microsoft.com/office/drawing/2014/main" id="{14A8BC72-E14D-4FF1-B805-CFAE2B0DCE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9" name="グループ化 1588">
              <a:extLst>
                <a:ext uri="{FF2B5EF4-FFF2-40B4-BE49-F238E27FC236}">
                  <a16:creationId xmlns:a16="http://schemas.microsoft.com/office/drawing/2014/main" id="{3E400391-BA8C-439B-A36A-06A114EF7CB5}"/>
                </a:ext>
              </a:extLst>
            </p:cNvPr>
            <p:cNvGrpSpPr/>
            <p:nvPr/>
          </p:nvGrpSpPr>
          <p:grpSpPr>
            <a:xfrm>
              <a:off x="6120018" y="4904094"/>
              <a:ext cx="67506" cy="164207"/>
              <a:chOff x="3034888" y="1153740"/>
              <a:chExt cx="67506" cy="164207"/>
            </a:xfrm>
          </p:grpSpPr>
          <p:sp>
            <p:nvSpPr>
              <p:cNvPr id="1626" name="楕円 1625">
                <a:extLst>
                  <a:ext uri="{FF2B5EF4-FFF2-40B4-BE49-F238E27FC236}">
                    <a16:creationId xmlns:a16="http://schemas.microsoft.com/office/drawing/2014/main" id="{C873D283-0BA7-4ACD-B02D-85AA1142E8DE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27" name="直線コネクタ 1626">
                <a:extLst>
                  <a:ext uri="{FF2B5EF4-FFF2-40B4-BE49-F238E27FC236}">
                    <a16:creationId xmlns:a16="http://schemas.microsoft.com/office/drawing/2014/main" id="{E426421D-D923-453F-B845-C487C00560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0" name="グループ化 1589">
              <a:extLst>
                <a:ext uri="{FF2B5EF4-FFF2-40B4-BE49-F238E27FC236}">
                  <a16:creationId xmlns:a16="http://schemas.microsoft.com/office/drawing/2014/main" id="{4C4EBAFE-E157-4760-93BA-2492DC8344F4}"/>
                </a:ext>
              </a:extLst>
            </p:cNvPr>
            <p:cNvGrpSpPr/>
            <p:nvPr/>
          </p:nvGrpSpPr>
          <p:grpSpPr>
            <a:xfrm>
              <a:off x="6188226" y="4904094"/>
              <a:ext cx="67506" cy="164207"/>
              <a:chOff x="3034888" y="1153740"/>
              <a:chExt cx="67506" cy="164207"/>
            </a:xfrm>
          </p:grpSpPr>
          <p:sp>
            <p:nvSpPr>
              <p:cNvPr id="1624" name="楕円 1623">
                <a:extLst>
                  <a:ext uri="{FF2B5EF4-FFF2-40B4-BE49-F238E27FC236}">
                    <a16:creationId xmlns:a16="http://schemas.microsoft.com/office/drawing/2014/main" id="{4DD26C05-B425-4F9D-9C27-CFB9CFFD310C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25" name="直線コネクタ 1624">
                <a:extLst>
                  <a:ext uri="{FF2B5EF4-FFF2-40B4-BE49-F238E27FC236}">
                    <a16:creationId xmlns:a16="http://schemas.microsoft.com/office/drawing/2014/main" id="{22815EDD-F7AB-4ECF-9F2D-A6E72D2395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1" name="グループ化 1590">
              <a:extLst>
                <a:ext uri="{FF2B5EF4-FFF2-40B4-BE49-F238E27FC236}">
                  <a16:creationId xmlns:a16="http://schemas.microsoft.com/office/drawing/2014/main" id="{DD7A9059-9F1E-4A6C-A581-2E0D457B0CD4}"/>
                </a:ext>
              </a:extLst>
            </p:cNvPr>
            <p:cNvGrpSpPr/>
            <p:nvPr/>
          </p:nvGrpSpPr>
          <p:grpSpPr>
            <a:xfrm>
              <a:off x="6256434" y="4904094"/>
              <a:ext cx="67506" cy="164207"/>
              <a:chOff x="3034888" y="1153740"/>
              <a:chExt cx="67506" cy="164207"/>
            </a:xfrm>
          </p:grpSpPr>
          <p:sp>
            <p:nvSpPr>
              <p:cNvPr id="1622" name="楕円 1621">
                <a:extLst>
                  <a:ext uri="{FF2B5EF4-FFF2-40B4-BE49-F238E27FC236}">
                    <a16:creationId xmlns:a16="http://schemas.microsoft.com/office/drawing/2014/main" id="{53208565-9819-47E3-9843-10A358187D64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23" name="直線コネクタ 1622">
                <a:extLst>
                  <a:ext uri="{FF2B5EF4-FFF2-40B4-BE49-F238E27FC236}">
                    <a16:creationId xmlns:a16="http://schemas.microsoft.com/office/drawing/2014/main" id="{DAA63806-0CB7-4BA3-843F-82B23EA2CF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2" name="グループ化 1591">
              <a:extLst>
                <a:ext uri="{FF2B5EF4-FFF2-40B4-BE49-F238E27FC236}">
                  <a16:creationId xmlns:a16="http://schemas.microsoft.com/office/drawing/2014/main" id="{9ABAA7EB-FC7A-4D0A-8C01-79E67B99FFEF}"/>
                </a:ext>
              </a:extLst>
            </p:cNvPr>
            <p:cNvGrpSpPr/>
            <p:nvPr/>
          </p:nvGrpSpPr>
          <p:grpSpPr>
            <a:xfrm>
              <a:off x="6324642" y="4904094"/>
              <a:ext cx="67506" cy="164207"/>
              <a:chOff x="3034888" y="1153740"/>
              <a:chExt cx="67506" cy="164207"/>
            </a:xfrm>
          </p:grpSpPr>
          <p:sp>
            <p:nvSpPr>
              <p:cNvPr id="1620" name="楕円 1619">
                <a:extLst>
                  <a:ext uri="{FF2B5EF4-FFF2-40B4-BE49-F238E27FC236}">
                    <a16:creationId xmlns:a16="http://schemas.microsoft.com/office/drawing/2014/main" id="{88EC89AD-08DE-4926-BC8F-5C405BD20DD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21" name="直線コネクタ 1620">
                <a:extLst>
                  <a:ext uri="{FF2B5EF4-FFF2-40B4-BE49-F238E27FC236}">
                    <a16:creationId xmlns:a16="http://schemas.microsoft.com/office/drawing/2014/main" id="{BB56F7EF-37F1-49F7-8F14-D0635278BF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3" name="グループ化 1592">
              <a:extLst>
                <a:ext uri="{FF2B5EF4-FFF2-40B4-BE49-F238E27FC236}">
                  <a16:creationId xmlns:a16="http://schemas.microsoft.com/office/drawing/2014/main" id="{FEF5DEA0-8E45-42D2-8AF8-D86C786DFCE1}"/>
                </a:ext>
              </a:extLst>
            </p:cNvPr>
            <p:cNvGrpSpPr/>
            <p:nvPr/>
          </p:nvGrpSpPr>
          <p:grpSpPr>
            <a:xfrm>
              <a:off x="6392850" y="4904094"/>
              <a:ext cx="67506" cy="164207"/>
              <a:chOff x="3034888" y="1153740"/>
              <a:chExt cx="67506" cy="164207"/>
            </a:xfrm>
          </p:grpSpPr>
          <p:sp>
            <p:nvSpPr>
              <p:cNvPr id="1618" name="楕円 1617">
                <a:extLst>
                  <a:ext uri="{FF2B5EF4-FFF2-40B4-BE49-F238E27FC236}">
                    <a16:creationId xmlns:a16="http://schemas.microsoft.com/office/drawing/2014/main" id="{D6F00AD8-F609-483A-9462-653616D0A678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19" name="直線コネクタ 1618">
                <a:extLst>
                  <a:ext uri="{FF2B5EF4-FFF2-40B4-BE49-F238E27FC236}">
                    <a16:creationId xmlns:a16="http://schemas.microsoft.com/office/drawing/2014/main" id="{3E3550A2-41BD-437E-9EEA-6C26C4F4F7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4" name="グループ化 1593">
              <a:extLst>
                <a:ext uri="{FF2B5EF4-FFF2-40B4-BE49-F238E27FC236}">
                  <a16:creationId xmlns:a16="http://schemas.microsoft.com/office/drawing/2014/main" id="{A07B716E-5350-4AE7-95D7-D349A2C9EE6F}"/>
                </a:ext>
              </a:extLst>
            </p:cNvPr>
            <p:cNvGrpSpPr/>
            <p:nvPr/>
          </p:nvGrpSpPr>
          <p:grpSpPr>
            <a:xfrm>
              <a:off x="6461056" y="4904094"/>
              <a:ext cx="67506" cy="164207"/>
              <a:chOff x="3034888" y="1153740"/>
              <a:chExt cx="67506" cy="164207"/>
            </a:xfrm>
          </p:grpSpPr>
          <p:sp>
            <p:nvSpPr>
              <p:cNvPr id="1616" name="楕円 1615">
                <a:extLst>
                  <a:ext uri="{FF2B5EF4-FFF2-40B4-BE49-F238E27FC236}">
                    <a16:creationId xmlns:a16="http://schemas.microsoft.com/office/drawing/2014/main" id="{7DCFB204-F0E5-45C6-9717-9F624B04C2EC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17" name="直線コネクタ 1616">
                <a:extLst>
                  <a:ext uri="{FF2B5EF4-FFF2-40B4-BE49-F238E27FC236}">
                    <a16:creationId xmlns:a16="http://schemas.microsoft.com/office/drawing/2014/main" id="{377F8BDF-97BC-4D20-A8CC-F6A000D927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5" name="グループ化 1594">
              <a:extLst>
                <a:ext uri="{FF2B5EF4-FFF2-40B4-BE49-F238E27FC236}">
                  <a16:creationId xmlns:a16="http://schemas.microsoft.com/office/drawing/2014/main" id="{D4D863DA-E9F1-42F1-9AD3-EDBFB7CED89B}"/>
                </a:ext>
              </a:extLst>
            </p:cNvPr>
            <p:cNvGrpSpPr/>
            <p:nvPr/>
          </p:nvGrpSpPr>
          <p:grpSpPr>
            <a:xfrm rot="10800000">
              <a:off x="6461056" y="5086712"/>
              <a:ext cx="67506" cy="164207"/>
              <a:chOff x="3034888" y="1153740"/>
              <a:chExt cx="67506" cy="164207"/>
            </a:xfrm>
          </p:grpSpPr>
          <p:sp>
            <p:nvSpPr>
              <p:cNvPr id="1614" name="楕円 1613">
                <a:extLst>
                  <a:ext uri="{FF2B5EF4-FFF2-40B4-BE49-F238E27FC236}">
                    <a16:creationId xmlns:a16="http://schemas.microsoft.com/office/drawing/2014/main" id="{A6EC52D0-A29C-42AC-A62E-5C5F8F06A07B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15" name="直線コネクタ 1614">
                <a:extLst>
                  <a:ext uri="{FF2B5EF4-FFF2-40B4-BE49-F238E27FC236}">
                    <a16:creationId xmlns:a16="http://schemas.microsoft.com/office/drawing/2014/main" id="{B5ED419A-E6C3-42F6-8B56-78B6767CE4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6" name="グループ化 1595">
              <a:extLst>
                <a:ext uri="{FF2B5EF4-FFF2-40B4-BE49-F238E27FC236}">
                  <a16:creationId xmlns:a16="http://schemas.microsoft.com/office/drawing/2014/main" id="{28A25507-BE5F-4007-8D1D-26484748478A}"/>
                </a:ext>
              </a:extLst>
            </p:cNvPr>
            <p:cNvGrpSpPr/>
            <p:nvPr/>
          </p:nvGrpSpPr>
          <p:grpSpPr>
            <a:xfrm rot="10800000">
              <a:off x="6392848" y="5086712"/>
              <a:ext cx="67506" cy="164207"/>
              <a:chOff x="3034888" y="1153740"/>
              <a:chExt cx="67506" cy="164207"/>
            </a:xfrm>
          </p:grpSpPr>
          <p:sp>
            <p:nvSpPr>
              <p:cNvPr id="1612" name="楕円 1611">
                <a:extLst>
                  <a:ext uri="{FF2B5EF4-FFF2-40B4-BE49-F238E27FC236}">
                    <a16:creationId xmlns:a16="http://schemas.microsoft.com/office/drawing/2014/main" id="{0C96CDC7-C351-4921-B7C5-4DDCA55A3A9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13" name="直線コネクタ 1612">
                <a:extLst>
                  <a:ext uri="{FF2B5EF4-FFF2-40B4-BE49-F238E27FC236}">
                    <a16:creationId xmlns:a16="http://schemas.microsoft.com/office/drawing/2014/main" id="{623B2D11-6D28-4B27-96DF-5928A4A818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7" name="グループ化 1596">
              <a:extLst>
                <a:ext uri="{FF2B5EF4-FFF2-40B4-BE49-F238E27FC236}">
                  <a16:creationId xmlns:a16="http://schemas.microsoft.com/office/drawing/2014/main" id="{B669DCA7-F7A7-4237-BB54-A34AB485719F}"/>
                </a:ext>
              </a:extLst>
            </p:cNvPr>
            <p:cNvGrpSpPr/>
            <p:nvPr/>
          </p:nvGrpSpPr>
          <p:grpSpPr>
            <a:xfrm rot="10800000">
              <a:off x="6324640" y="5086712"/>
              <a:ext cx="67506" cy="164207"/>
              <a:chOff x="3034888" y="1153740"/>
              <a:chExt cx="67506" cy="164207"/>
            </a:xfrm>
          </p:grpSpPr>
          <p:sp>
            <p:nvSpPr>
              <p:cNvPr id="1610" name="楕円 1609">
                <a:extLst>
                  <a:ext uri="{FF2B5EF4-FFF2-40B4-BE49-F238E27FC236}">
                    <a16:creationId xmlns:a16="http://schemas.microsoft.com/office/drawing/2014/main" id="{1DD1FA3C-7620-4D8D-801B-5FC36C4BA00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11" name="直線コネクタ 1610">
                <a:extLst>
                  <a:ext uri="{FF2B5EF4-FFF2-40B4-BE49-F238E27FC236}">
                    <a16:creationId xmlns:a16="http://schemas.microsoft.com/office/drawing/2014/main" id="{13B89B36-9CB3-4F0A-9FC5-D6A56DCFFD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8" name="グループ化 1597">
              <a:extLst>
                <a:ext uri="{FF2B5EF4-FFF2-40B4-BE49-F238E27FC236}">
                  <a16:creationId xmlns:a16="http://schemas.microsoft.com/office/drawing/2014/main" id="{8369C2EB-CA75-404A-80EC-14011DBAE5EA}"/>
                </a:ext>
              </a:extLst>
            </p:cNvPr>
            <p:cNvGrpSpPr/>
            <p:nvPr/>
          </p:nvGrpSpPr>
          <p:grpSpPr>
            <a:xfrm rot="10800000">
              <a:off x="6256432" y="5086712"/>
              <a:ext cx="67506" cy="164207"/>
              <a:chOff x="3034888" y="1153740"/>
              <a:chExt cx="67506" cy="164207"/>
            </a:xfrm>
          </p:grpSpPr>
          <p:sp>
            <p:nvSpPr>
              <p:cNvPr id="1608" name="楕円 1607">
                <a:extLst>
                  <a:ext uri="{FF2B5EF4-FFF2-40B4-BE49-F238E27FC236}">
                    <a16:creationId xmlns:a16="http://schemas.microsoft.com/office/drawing/2014/main" id="{30CBB273-855D-4439-8103-80D9172100CE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09" name="直線コネクタ 1608">
                <a:extLst>
                  <a:ext uri="{FF2B5EF4-FFF2-40B4-BE49-F238E27FC236}">
                    <a16:creationId xmlns:a16="http://schemas.microsoft.com/office/drawing/2014/main" id="{59B022D1-1527-460F-8F58-EDDBDB3ED3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9" name="グループ化 1598">
              <a:extLst>
                <a:ext uri="{FF2B5EF4-FFF2-40B4-BE49-F238E27FC236}">
                  <a16:creationId xmlns:a16="http://schemas.microsoft.com/office/drawing/2014/main" id="{BC84B6A0-0D5C-47DB-8814-084CD1498F2A}"/>
                </a:ext>
              </a:extLst>
            </p:cNvPr>
            <p:cNvGrpSpPr/>
            <p:nvPr/>
          </p:nvGrpSpPr>
          <p:grpSpPr>
            <a:xfrm rot="10800000">
              <a:off x="6188224" y="5086712"/>
              <a:ext cx="67506" cy="164207"/>
              <a:chOff x="3034888" y="1153740"/>
              <a:chExt cx="67506" cy="164207"/>
            </a:xfrm>
          </p:grpSpPr>
          <p:sp>
            <p:nvSpPr>
              <p:cNvPr id="1606" name="楕円 1605">
                <a:extLst>
                  <a:ext uri="{FF2B5EF4-FFF2-40B4-BE49-F238E27FC236}">
                    <a16:creationId xmlns:a16="http://schemas.microsoft.com/office/drawing/2014/main" id="{F7664C6D-D68D-4DDF-B5DB-B8B2DB53DE8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07" name="直線コネクタ 1606">
                <a:extLst>
                  <a:ext uri="{FF2B5EF4-FFF2-40B4-BE49-F238E27FC236}">
                    <a16:creationId xmlns:a16="http://schemas.microsoft.com/office/drawing/2014/main" id="{12A3E8DC-F900-400F-8CDD-1F00D618C2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0" name="グループ化 1599">
              <a:extLst>
                <a:ext uri="{FF2B5EF4-FFF2-40B4-BE49-F238E27FC236}">
                  <a16:creationId xmlns:a16="http://schemas.microsoft.com/office/drawing/2014/main" id="{83C95ABA-043F-4403-9B51-8CBBDD9CD855}"/>
                </a:ext>
              </a:extLst>
            </p:cNvPr>
            <p:cNvGrpSpPr/>
            <p:nvPr/>
          </p:nvGrpSpPr>
          <p:grpSpPr>
            <a:xfrm rot="10800000">
              <a:off x="6120016" y="5086712"/>
              <a:ext cx="67506" cy="164207"/>
              <a:chOff x="3034888" y="1153740"/>
              <a:chExt cx="67506" cy="164207"/>
            </a:xfrm>
          </p:grpSpPr>
          <p:sp>
            <p:nvSpPr>
              <p:cNvPr id="1604" name="楕円 1603">
                <a:extLst>
                  <a:ext uri="{FF2B5EF4-FFF2-40B4-BE49-F238E27FC236}">
                    <a16:creationId xmlns:a16="http://schemas.microsoft.com/office/drawing/2014/main" id="{5514B6B4-D098-4E5D-B006-1878EF1C454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05" name="直線コネクタ 1604">
                <a:extLst>
                  <a:ext uri="{FF2B5EF4-FFF2-40B4-BE49-F238E27FC236}">
                    <a16:creationId xmlns:a16="http://schemas.microsoft.com/office/drawing/2014/main" id="{D49D30C6-A6F1-4868-A750-6FCC973E29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1" name="グループ化 1600">
              <a:extLst>
                <a:ext uri="{FF2B5EF4-FFF2-40B4-BE49-F238E27FC236}">
                  <a16:creationId xmlns:a16="http://schemas.microsoft.com/office/drawing/2014/main" id="{A0C3FB74-9280-4477-8B25-0E157268F174}"/>
                </a:ext>
              </a:extLst>
            </p:cNvPr>
            <p:cNvGrpSpPr/>
            <p:nvPr/>
          </p:nvGrpSpPr>
          <p:grpSpPr>
            <a:xfrm rot="10800000">
              <a:off x="6051808" y="5086712"/>
              <a:ext cx="67506" cy="164207"/>
              <a:chOff x="3034888" y="1153740"/>
              <a:chExt cx="67506" cy="164207"/>
            </a:xfrm>
          </p:grpSpPr>
          <p:sp>
            <p:nvSpPr>
              <p:cNvPr id="1602" name="楕円 1601">
                <a:extLst>
                  <a:ext uri="{FF2B5EF4-FFF2-40B4-BE49-F238E27FC236}">
                    <a16:creationId xmlns:a16="http://schemas.microsoft.com/office/drawing/2014/main" id="{B71753A4-8B3B-4196-B37E-41231B67696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03" name="直線コネクタ 1602">
                <a:extLst>
                  <a:ext uri="{FF2B5EF4-FFF2-40B4-BE49-F238E27FC236}">
                    <a16:creationId xmlns:a16="http://schemas.microsoft.com/office/drawing/2014/main" id="{201B4FDC-DA6E-44E2-814A-AB5857573D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18" name="グループ化 2017">
            <a:extLst>
              <a:ext uri="{FF2B5EF4-FFF2-40B4-BE49-F238E27FC236}">
                <a16:creationId xmlns:a16="http://schemas.microsoft.com/office/drawing/2014/main" id="{51DD25A2-32DA-431C-A645-64A37FD4AE71}"/>
              </a:ext>
            </a:extLst>
          </p:cNvPr>
          <p:cNvGrpSpPr/>
          <p:nvPr/>
        </p:nvGrpSpPr>
        <p:grpSpPr>
          <a:xfrm>
            <a:off x="6508520" y="5400432"/>
            <a:ext cx="476754" cy="346825"/>
            <a:chOff x="6051808" y="4904094"/>
            <a:chExt cx="476754" cy="346825"/>
          </a:xfrm>
        </p:grpSpPr>
        <p:grpSp>
          <p:nvGrpSpPr>
            <p:cNvPr id="2019" name="グループ化 2018">
              <a:extLst>
                <a:ext uri="{FF2B5EF4-FFF2-40B4-BE49-F238E27FC236}">
                  <a16:creationId xmlns:a16="http://schemas.microsoft.com/office/drawing/2014/main" id="{58DC8370-8068-43B8-BCC7-4D013697F19F}"/>
                </a:ext>
              </a:extLst>
            </p:cNvPr>
            <p:cNvGrpSpPr/>
            <p:nvPr/>
          </p:nvGrpSpPr>
          <p:grpSpPr>
            <a:xfrm>
              <a:off x="6051810" y="4904094"/>
              <a:ext cx="67506" cy="164207"/>
              <a:chOff x="3034888" y="1153740"/>
              <a:chExt cx="67506" cy="164207"/>
            </a:xfrm>
          </p:grpSpPr>
          <p:sp>
            <p:nvSpPr>
              <p:cNvPr id="2059" name="楕円 2058">
                <a:extLst>
                  <a:ext uri="{FF2B5EF4-FFF2-40B4-BE49-F238E27FC236}">
                    <a16:creationId xmlns:a16="http://schemas.microsoft.com/office/drawing/2014/main" id="{598771A8-AB15-4868-9659-71E81AB264E4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60" name="直線コネクタ 2059">
                <a:extLst>
                  <a:ext uri="{FF2B5EF4-FFF2-40B4-BE49-F238E27FC236}">
                    <a16:creationId xmlns:a16="http://schemas.microsoft.com/office/drawing/2014/main" id="{1A75AB17-F2B7-4BA7-B7CA-3646A77B40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20" name="グループ化 2019">
              <a:extLst>
                <a:ext uri="{FF2B5EF4-FFF2-40B4-BE49-F238E27FC236}">
                  <a16:creationId xmlns:a16="http://schemas.microsoft.com/office/drawing/2014/main" id="{4790D2F3-ABD8-4200-A511-182710B57AE6}"/>
                </a:ext>
              </a:extLst>
            </p:cNvPr>
            <p:cNvGrpSpPr/>
            <p:nvPr/>
          </p:nvGrpSpPr>
          <p:grpSpPr>
            <a:xfrm>
              <a:off x="6120018" y="4904094"/>
              <a:ext cx="67506" cy="164207"/>
              <a:chOff x="3034888" y="1153740"/>
              <a:chExt cx="67506" cy="164207"/>
            </a:xfrm>
          </p:grpSpPr>
          <p:sp>
            <p:nvSpPr>
              <p:cNvPr id="2057" name="楕円 2056">
                <a:extLst>
                  <a:ext uri="{FF2B5EF4-FFF2-40B4-BE49-F238E27FC236}">
                    <a16:creationId xmlns:a16="http://schemas.microsoft.com/office/drawing/2014/main" id="{83F3D6D5-B2BC-43F6-AC41-9553F0826AA0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58" name="直線コネクタ 2057">
                <a:extLst>
                  <a:ext uri="{FF2B5EF4-FFF2-40B4-BE49-F238E27FC236}">
                    <a16:creationId xmlns:a16="http://schemas.microsoft.com/office/drawing/2014/main" id="{D390504D-F8E9-4612-870B-35EF73E4D1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21" name="グループ化 2020">
              <a:extLst>
                <a:ext uri="{FF2B5EF4-FFF2-40B4-BE49-F238E27FC236}">
                  <a16:creationId xmlns:a16="http://schemas.microsoft.com/office/drawing/2014/main" id="{FE12E808-FDDD-49BC-8D6F-C7D9F6D6B2D9}"/>
                </a:ext>
              </a:extLst>
            </p:cNvPr>
            <p:cNvGrpSpPr/>
            <p:nvPr/>
          </p:nvGrpSpPr>
          <p:grpSpPr>
            <a:xfrm>
              <a:off x="6188226" y="4904094"/>
              <a:ext cx="67506" cy="164207"/>
              <a:chOff x="3034888" y="1153740"/>
              <a:chExt cx="67506" cy="164207"/>
            </a:xfrm>
          </p:grpSpPr>
          <p:sp>
            <p:nvSpPr>
              <p:cNvPr id="2055" name="楕円 2054">
                <a:extLst>
                  <a:ext uri="{FF2B5EF4-FFF2-40B4-BE49-F238E27FC236}">
                    <a16:creationId xmlns:a16="http://schemas.microsoft.com/office/drawing/2014/main" id="{3BC67E90-2163-43D0-B1C5-8911B995F19C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56" name="直線コネクタ 2055">
                <a:extLst>
                  <a:ext uri="{FF2B5EF4-FFF2-40B4-BE49-F238E27FC236}">
                    <a16:creationId xmlns:a16="http://schemas.microsoft.com/office/drawing/2014/main" id="{57FB7768-8CE6-46C4-93CA-A94D4EE018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22" name="グループ化 2021">
              <a:extLst>
                <a:ext uri="{FF2B5EF4-FFF2-40B4-BE49-F238E27FC236}">
                  <a16:creationId xmlns:a16="http://schemas.microsoft.com/office/drawing/2014/main" id="{4BCA1B45-CE97-4173-A734-FAA603C37BBF}"/>
                </a:ext>
              </a:extLst>
            </p:cNvPr>
            <p:cNvGrpSpPr/>
            <p:nvPr/>
          </p:nvGrpSpPr>
          <p:grpSpPr>
            <a:xfrm>
              <a:off x="6256434" y="4904094"/>
              <a:ext cx="67506" cy="164207"/>
              <a:chOff x="3034888" y="1153740"/>
              <a:chExt cx="67506" cy="164207"/>
            </a:xfrm>
          </p:grpSpPr>
          <p:sp>
            <p:nvSpPr>
              <p:cNvPr id="2053" name="楕円 2052">
                <a:extLst>
                  <a:ext uri="{FF2B5EF4-FFF2-40B4-BE49-F238E27FC236}">
                    <a16:creationId xmlns:a16="http://schemas.microsoft.com/office/drawing/2014/main" id="{5B9D7A4C-49CB-49E1-A8C6-CAAEA272D883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54" name="直線コネクタ 2053">
                <a:extLst>
                  <a:ext uri="{FF2B5EF4-FFF2-40B4-BE49-F238E27FC236}">
                    <a16:creationId xmlns:a16="http://schemas.microsoft.com/office/drawing/2014/main" id="{54BF0934-E489-4C64-80AD-AEAFBD1702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23" name="グループ化 2022">
              <a:extLst>
                <a:ext uri="{FF2B5EF4-FFF2-40B4-BE49-F238E27FC236}">
                  <a16:creationId xmlns:a16="http://schemas.microsoft.com/office/drawing/2014/main" id="{1A71361D-6FE9-4E55-8D98-25D75A0FBFC2}"/>
                </a:ext>
              </a:extLst>
            </p:cNvPr>
            <p:cNvGrpSpPr/>
            <p:nvPr/>
          </p:nvGrpSpPr>
          <p:grpSpPr>
            <a:xfrm>
              <a:off x="6324642" y="4904094"/>
              <a:ext cx="67506" cy="164207"/>
              <a:chOff x="3034888" y="1153740"/>
              <a:chExt cx="67506" cy="164207"/>
            </a:xfrm>
          </p:grpSpPr>
          <p:sp>
            <p:nvSpPr>
              <p:cNvPr id="2051" name="楕円 2050">
                <a:extLst>
                  <a:ext uri="{FF2B5EF4-FFF2-40B4-BE49-F238E27FC236}">
                    <a16:creationId xmlns:a16="http://schemas.microsoft.com/office/drawing/2014/main" id="{A7D25D84-4BBD-4623-9149-076CF18AE8B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52" name="直線コネクタ 2051">
                <a:extLst>
                  <a:ext uri="{FF2B5EF4-FFF2-40B4-BE49-F238E27FC236}">
                    <a16:creationId xmlns:a16="http://schemas.microsoft.com/office/drawing/2014/main" id="{DF9B52BD-79CD-4362-B0E4-935B960EC7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24" name="グループ化 2023">
              <a:extLst>
                <a:ext uri="{FF2B5EF4-FFF2-40B4-BE49-F238E27FC236}">
                  <a16:creationId xmlns:a16="http://schemas.microsoft.com/office/drawing/2014/main" id="{98388CC2-B814-42AB-B085-AAFF93D03228}"/>
                </a:ext>
              </a:extLst>
            </p:cNvPr>
            <p:cNvGrpSpPr/>
            <p:nvPr/>
          </p:nvGrpSpPr>
          <p:grpSpPr>
            <a:xfrm>
              <a:off x="6392850" y="4904094"/>
              <a:ext cx="67506" cy="164207"/>
              <a:chOff x="3034888" y="1153740"/>
              <a:chExt cx="67506" cy="164207"/>
            </a:xfrm>
          </p:grpSpPr>
          <p:sp>
            <p:nvSpPr>
              <p:cNvPr id="2049" name="楕円 2048">
                <a:extLst>
                  <a:ext uri="{FF2B5EF4-FFF2-40B4-BE49-F238E27FC236}">
                    <a16:creationId xmlns:a16="http://schemas.microsoft.com/office/drawing/2014/main" id="{47D00C4C-7397-4026-A2D7-81362FB69A8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50" name="直線コネクタ 2049">
                <a:extLst>
                  <a:ext uri="{FF2B5EF4-FFF2-40B4-BE49-F238E27FC236}">
                    <a16:creationId xmlns:a16="http://schemas.microsoft.com/office/drawing/2014/main" id="{764CCA4C-4496-4B47-8C8C-F8021D547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25" name="グループ化 2024">
              <a:extLst>
                <a:ext uri="{FF2B5EF4-FFF2-40B4-BE49-F238E27FC236}">
                  <a16:creationId xmlns:a16="http://schemas.microsoft.com/office/drawing/2014/main" id="{21C963FE-14B5-498B-944B-13111A844259}"/>
                </a:ext>
              </a:extLst>
            </p:cNvPr>
            <p:cNvGrpSpPr/>
            <p:nvPr/>
          </p:nvGrpSpPr>
          <p:grpSpPr>
            <a:xfrm>
              <a:off x="6461056" y="4904094"/>
              <a:ext cx="67506" cy="164207"/>
              <a:chOff x="3034888" y="1153740"/>
              <a:chExt cx="67506" cy="164207"/>
            </a:xfrm>
          </p:grpSpPr>
          <p:sp>
            <p:nvSpPr>
              <p:cNvPr id="2047" name="楕円 2046">
                <a:extLst>
                  <a:ext uri="{FF2B5EF4-FFF2-40B4-BE49-F238E27FC236}">
                    <a16:creationId xmlns:a16="http://schemas.microsoft.com/office/drawing/2014/main" id="{4EAEAFEE-88AA-4CF6-967D-DC05C5ABCC2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48" name="直線コネクタ 2047">
                <a:extLst>
                  <a:ext uri="{FF2B5EF4-FFF2-40B4-BE49-F238E27FC236}">
                    <a16:creationId xmlns:a16="http://schemas.microsoft.com/office/drawing/2014/main" id="{EE11C937-1AB6-4AC7-B869-3BCD1D15BF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26" name="グループ化 2025">
              <a:extLst>
                <a:ext uri="{FF2B5EF4-FFF2-40B4-BE49-F238E27FC236}">
                  <a16:creationId xmlns:a16="http://schemas.microsoft.com/office/drawing/2014/main" id="{64B5ABE5-C744-4E4F-81E4-2EEEB35751CF}"/>
                </a:ext>
              </a:extLst>
            </p:cNvPr>
            <p:cNvGrpSpPr/>
            <p:nvPr/>
          </p:nvGrpSpPr>
          <p:grpSpPr>
            <a:xfrm rot="10800000">
              <a:off x="6461056" y="5086712"/>
              <a:ext cx="67506" cy="164207"/>
              <a:chOff x="3034888" y="1153740"/>
              <a:chExt cx="67506" cy="164207"/>
            </a:xfrm>
          </p:grpSpPr>
          <p:sp>
            <p:nvSpPr>
              <p:cNvPr id="2045" name="楕円 2044">
                <a:extLst>
                  <a:ext uri="{FF2B5EF4-FFF2-40B4-BE49-F238E27FC236}">
                    <a16:creationId xmlns:a16="http://schemas.microsoft.com/office/drawing/2014/main" id="{B831F156-C77D-48DD-A6EB-D235AB1B7304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46" name="直線コネクタ 2045">
                <a:extLst>
                  <a:ext uri="{FF2B5EF4-FFF2-40B4-BE49-F238E27FC236}">
                    <a16:creationId xmlns:a16="http://schemas.microsoft.com/office/drawing/2014/main" id="{21D5FC4C-C351-4FED-A162-FDDCE652B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27" name="グループ化 2026">
              <a:extLst>
                <a:ext uri="{FF2B5EF4-FFF2-40B4-BE49-F238E27FC236}">
                  <a16:creationId xmlns:a16="http://schemas.microsoft.com/office/drawing/2014/main" id="{90A08129-4C7A-4659-9C68-58C38AFC9323}"/>
                </a:ext>
              </a:extLst>
            </p:cNvPr>
            <p:cNvGrpSpPr/>
            <p:nvPr/>
          </p:nvGrpSpPr>
          <p:grpSpPr>
            <a:xfrm rot="10800000">
              <a:off x="6392848" y="5086712"/>
              <a:ext cx="67506" cy="164207"/>
              <a:chOff x="3034888" y="1153740"/>
              <a:chExt cx="67506" cy="164207"/>
            </a:xfrm>
          </p:grpSpPr>
          <p:sp>
            <p:nvSpPr>
              <p:cNvPr id="2043" name="楕円 2042">
                <a:extLst>
                  <a:ext uri="{FF2B5EF4-FFF2-40B4-BE49-F238E27FC236}">
                    <a16:creationId xmlns:a16="http://schemas.microsoft.com/office/drawing/2014/main" id="{56CF4100-59AE-48DF-A324-FAB7373892A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44" name="直線コネクタ 2043">
                <a:extLst>
                  <a:ext uri="{FF2B5EF4-FFF2-40B4-BE49-F238E27FC236}">
                    <a16:creationId xmlns:a16="http://schemas.microsoft.com/office/drawing/2014/main" id="{3ECDFAD0-189D-4BFB-BA70-100671FA3B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28" name="グループ化 2027">
              <a:extLst>
                <a:ext uri="{FF2B5EF4-FFF2-40B4-BE49-F238E27FC236}">
                  <a16:creationId xmlns:a16="http://schemas.microsoft.com/office/drawing/2014/main" id="{05EC39C7-FE7C-447E-89DB-F71B0C29A985}"/>
                </a:ext>
              </a:extLst>
            </p:cNvPr>
            <p:cNvGrpSpPr/>
            <p:nvPr/>
          </p:nvGrpSpPr>
          <p:grpSpPr>
            <a:xfrm rot="10800000">
              <a:off x="6324640" y="5086712"/>
              <a:ext cx="67506" cy="164207"/>
              <a:chOff x="3034888" y="1153740"/>
              <a:chExt cx="67506" cy="164207"/>
            </a:xfrm>
          </p:grpSpPr>
          <p:sp>
            <p:nvSpPr>
              <p:cNvPr id="2041" name="楕円 2040">
                <a:extLst>
                  <a:ext uri="{FF2B5EF4-FFF2-40B4-BE49-F238E27FC236}">
                    <a16:creationId xmlns:a16="http://schemas.microsoft.com/office/drawing/2014/main" id="{4AFBAD1A-4039-4FA8-B1C4-4DDD1702B13B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42" name="直線コネクタ 2041">
                <a:extLst>
                  <a:ext uri="{FF2B5EF4-FFF2-40B4-BE49-F238E27FC236}">
                    <a16:creationId xmlns:a16="http://schemas.microsoft.com/office/drawing/2014/main" id="{5CDA46FD-E654-4D74-BDB0-214802B50D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29" name="グループ化 2028">
              <a:extLst>
                <a:ext uri="{FF2B5EF4-FFF2-40B4-BE49-F238E27FC236}">
                  <a16:creationId xmlns:a16="http://schemas.microsoft.com/office/drawing/2014/main" id="{A707915A-EA9C-4473-9C34-780E26FEF356}"/>
                </a:ext>
              </a:extLst>
            </p:cNvPr>
            <p:cNvGrpSpPr/>
            <p:nvPr/>
          </p:nvGrpSpPr>
          <p:grpSpPr>
            <a:xfrm rot="10800000">
              <a:off x="6256432" y="5086712"/>
              <a:ext cx="67506" cy="164207"/>
              <a:chOff x="3034888" y="1153740"/>
              <a:chExt cx="67506" cy="164207"/>
            </a:xfrm>
          </p:grpSpPr>
          <p:sp>
            <p:nvSpPr>
              <p:cNvPr id="2039" name="楕円 2038">
                <a:extLst>
                  <a:ext uri="{FF2B5EF4-FFF2-40B4-BE49-F238E27FC236}">
                    <a16:creationId xmlns:a16="http://schemas.microsoft.com/office/drawing/2014/main" id="{1D3A8AD5-48AD-48F1-A7DF-F76C02D6EA6F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40" name="直線コネクタ 2039">
                <a:extLst>
                  <a:ext uri="{FF2B5EF4-FFF2-40B4-BE49-F238E27FC236}">
                    <a16:creationId xmlns:a16="http://schemas.microsoft.com/office/drawing/2014/main" id="{A8224933-3686-4C75-A269-AB7BA416F2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30" name="グループ化 2029">
              <a:extLst>
                <a:ext uri="{FF2B5EF4-FFF2-40B4-BE49-F238E27FC236}">
                  <a16:creationId xmlns:a16="http://schemas.microsoft.com/office/drawing/2014/main" id="{7A143532-218C-4F60-9371-31BB1BBDAED3}"/>
                </a:ext>
              </a:extLst>
            </p:cNvPr>
            <p:cNvGrpSpPr/>
            <p:nvPr/>
          </p:nvGrpSpPr>
          <p:grpSpPr>
            <a:xfrm rot="10800000">
              <a:off x="6188224" y="5086712"/>
              <a:ext cx="67506" cy="164207"/>
              <a:chOff x="3034888" y="1153740"/>
              <a:chExt cx="67506" cy="164207"/>
            </a:xfrm>
          </p:grpSpPr>
          <p:sp>
            <p:nvSpPr>
              <p:cNvPr id="2037" name="楕円 2036">
                <a:extLst>
                  <a:ext uri="{FF2B5EF4-FFF2-40B4-BE49-F238E27FC236}">
                    <a16:creationId xmlns:a16="http://schemas.microsoft.com/office/drawing/2014/main" id="{FC33A7EF-3584-41E2-8A1A-F97D41CB2453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38" name="直線コネクタ 2037">
                <a:extLst>
                  <a:ext uri="{FF2B5EF4-FFF2-40B4-BE49-F238E27FC236}">
                    <a16:creationId xmlns:a16="http://schemas.microsoft.com/office/drawing/2014/main" id="{656564D5-5C21-40CB-922E-E810EBC231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31" name="グループ化 2030">
              <a:extLst>
                <a:ext uri="{FF2B5EF4-FFF2-40B4-BE49-F238E27FC236}">
                  <a16:creationId xmlns:a16="http://schemas.microsoft.com/office/drawing/2014/main" id="{FA88781D-5A8F-484E-9AE1-B97EF0801D66}"/>
                </a:ext>
              </a:extLst>
            </p:cNvPr>
            <p:cNvGrpSpPr/>
            <p:nvPr/>
          </p:nvGrpSpPr>
          <p:grpSpPr>
            <a:xfrm rot="10800000">
              <a:off x="6120016" y="5086712"/>
              <a:ext cx="67506" cy="164207"/>
              <a:chOff x="3034888" y="1153740"/>
              <a:chExt cx="67506" cy="164207"/>
            </a:xfrm>
          </p:grpSpPr>
          <p:sp>
            <p:nvSpPr>
              <p:cNvPr id="2035" name="楕円 2034">
                <a:extLst>
                  <a:ext uri="{FF2B5EF4-FFF2-40B4-BE49-F238E27FC236}">
                    <a16:creationId xmlns:a16="http://schemas.microsoft.com/office/drawing/2014/main" id="{22CC240C-0E62-4A3F-BB15-B0EF99E93036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36" name="直線コネクタ 2035">
                <a:extLst>
                  <a:ext uri="{FF2B5EF4-FFF2-40B4-BE49-F238E27FC236}">
                    <a16:creationId xmlns:a16="http://schemas.microsoft.com/office/drawing/2014/main" id="{4432CA85-FB51-41D4-B0AD-004C675987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32" name="グループ化 2031">
              <a:extLst>
                <a:ext uri="{FF2B5EF4-FFF2-40B4-BE49-F238E27FC236}">
                  <a16:creationId xmlns:a16="http://schemas.microsoft.com/office/drawing/2014/main" id="{51659540-134C-4C62-BC49-B21E655C1AF9}"/>
                </a:ext>
              </a:extLst>
            </p:cNvPr>
            <p:cNvGrpSpPr/>
            <p:nvPr/>
          </p:nvGrpSpPr>
          <p:grpSpPr>
            <a:xfrm rot="10800000">
              <a:off x="6051808" y="5086712"/>
              <a:ext cx="67506" cy="164207"/>
              <a:chOff x="3034888" y="1153740"/>
              <a:chExt cx="67506" cy="164207"/>
            </a:xfrm>
          </p:grpSpPr>
          <p:sp>
            <p:nvSpPr>
              <p:cNvPr id="2033" name="楕円 2032">
                <a:extLst>
                  <a:ext uri="{FF2B5EF4-FFF2-40B4-BE49-F238E27FC236}">
                    <a16:creationId xmlns:a16="http://schemas.microsoft.com/office/drawing/2014/main" id="{E7C9A4C7-FF43-47F5-BE95-4E97E938C4C4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34" name="直線コネクタ 2033">
                <a:extLst>
                  <a:ext uri="{FF2B5EF4-FFF2-40B4-BE49-F238E27FC236}">
                    <a16:creationId xmlns:a16="http://schemas.microsoft.com/office/drawing/2014/main" id="{1288D439-1A33-474A-9CC5-F43D2050A8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47" name="グループ化 2146">
            <a:extLst>
              <a:ext uri="{FF2B5EF4-FFF2-40B4-BE49-F238E27FC236}">
                <a16:creationId xmlns:a16="http://schemas.microsoft.com/office/drawing/2014/main" id="{0BC1906F-368F-4F35-88B8-19635D659266}"/>
              </a:ext>
            </a:extLst>
          </p:cNvPr>
          <p:cNvGrpSpPr/>
          <p:nvPr/>
        </p:nvGrpSpPr>
        <p:grpSpPr>
          <a:xfrm>
            <a:off x="6171866" y="5455187"/>
            <a:ext cx="476754" cy="346825"/>
            <a:chOff x="6051808" y="4904094"/>
            <a:chExt cx="476754" cy="346825"/>
          </a:xfrm>
        </p:grpSpPr>
        <p:grpSp>
          <p:nvGrpSpPr>
            <p:cNvPr id="2148" name="グループ化 2147">
              <a:extLst>
                <a:ext uri="{FF2B5EF4-FFF2-40B4-BE49-F238E27FC236}">
                  <a16:creationId xmlns:a16="http://schemas.microsoft.com/office/drawing/2014/main" id="{CF34BF92-57F1-4B12-ACFF-6532AE9F70B6}"/>
                </a:ext>
              </a:extLst>
            </p:cNvPr>
            <p:cNvGrpSpPr/>
            <p:nvPr/>
          </p:nvGrpSpPr>
          <p:grpSpPr>
            <a:xfrm>
              <a:off x="6051810" y="4904094"/>
              <a:ext cx="67506" cy="164207"/>
              <a:chOff x="3034888" y="1153740"/>
              <a:chExt cx="67506" cy="164207"/>
            </a:xfrm>
          </p:grpSpPr>
          <p:sp>
            <p:nvSpPr>
              <p:cNvPr id="2188" name="楕円 2187">
                <a:extLst>
                  <a:ext uri="{FF2B5EF4-FFF2-40B4-BE49-F238E27FC236}">
                    <a16:creationId xmlns:a16="http://schemas.microsoft.com/office/drawing/2014/main" id="{C1940173-C381-4A39-967D-9DAAC90869B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89" name="直線コネクタ 2188">
                <a:extLst>
                  <a:ext uri="{FF2B5EF4-FFF2-40B4-BE49-F238E27FC236}">
                    <a16:creationId xmlns:a16="http://schemas.microsoft.com/office/drawing/2014/main" id="{33ECB135-A7C1-437C-BCA5-9E056D8CEA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49" name="グループ化 2148">
              <a:extLst>
                <a:ext uri="{FF2B5EF4-FFF2-40B4-BE49-F238E27FC236}">
                  <a16:creationId xmlns:a16="http://schemas.microsoft.com/office/drawing/2014/main" id="{7CDE3906-F603-4C15-810D-460109D949CB}"/>
                </a:ext>
              </a:extLst>
            </p:cNvPr>
            <p:cNvGrpSpPr/>
            <p:nvPr/>
          </p:nvGrpSpPr>
          <p:grpSpPr>
            <a:xfrm>
              <a:off x="6120018" y="4904094"/>
              <a:ext cx="67506" cy="164207"/>
              <a:chOff x="3034888" y="1153740"/>
              <a:chExt cx="67506" cy="164207"/>
            </a:xfrm>
          </p:grpSpPr>
          <p:sp>
            <p:nvSpPr>
              <p:cNvPr id="2186" name="楕円 2185">
                <a:extLst>
                  <a:ext uri="{FF2B5EF4-FFF2-40B4-BE49-F238E27FC236}">
                    <a16:creationId xmlns:a16="http://schemas.microsoft.com/office/drawing/2014/main" id="{9157C2D7-9F31-4634-AD50-CE030F2B88A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87" name="直線コネクタ 2186">
                <a:extLst>
                  <a:ext uri="{FF2B5EF4-FFF2-40B4-BE49-F238E27FC236}">
                    <a16:creationId xmlns:a16="http://schemas.microsoft.com/office/drawing/2014/main" id="{59E0B5D4-43AE-4883-A195-0E539B1346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0" name="グループ化 2149">
              <a:extLst>
                <a:ext uri="{FF2B5EF4-FFF2-40B4-BE49-F238E27FC236}">
                  <a16:creationId xmlns:a16="http://schemas.microsoft.com/office/drawing/2014/main" id="{D7231C34-7E27-4CAF-AA13-E0CCA69286DD}"/>
                </a:ext>
              </a:extLst>
            </p:cNvPr>
            <p:cNvGrpSpPr/>
            <p:nvPr/>
          </p:nvGrpSpPr>
          <p:grpSpPr>
            <a:xfrm>
              <a:off x="6188226" y="4904094"/>
              <a:ext cx="67506" cy="164207"/>
              <a:chOff x="3034888" y="1153740"/>
              <a:chExt cx="67506" cy="164207"/>
            </a:xfrm>
          </p:grpSpPr>
          <p:sp>
            <p:nvSpPr>
              <p:cNvPr id="2184" name="楕円 2183">
                <a:extLst>
                  <a:ext uri="{FF2B5EF4-FFF2-40B4-BE49-F238E27FC236}">
                    <a16:creationId xmlns:a16="http://schemas.microsoft.com/office/drawing/2014/main" id="{2896879C-62E4-4A2C-AAA1-3F91D952A61A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85" name="直線コネクタ 2184">
                <a:extLst>
                  <a:ext uri="{FF2B5EF4-FFF2-40B4-BE49-F238E27FC236}">
                    <a16:creationId xmlns:a16="http://schemas.microsoft.com/office/drawing/2014/main" id="{69F94A21-05DD-45F1-B82C-7972B2E120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1" name="グループ化 2150">
              <a:extLst>
                <a:ext uri="{FF2B5EF4-FFF2-40B4-BE49-F238E27FC236}">
                  <a16:creationId xmlns:a16="http://schemas.microsoft.com/office/drawing/2014/main" id="{016C25CF-6F05-4847-B661-E14D7C23F604}"/>
                </a:ext>
              </a:extLst>
            </p:cNvPr>
            <p:cNvGrpSpPr/>
            <p:nvPr/>
          </p:nvGrpSpPr>
          <p:grpSpPr>
            <a:xfrm>
              <a:off x="6256434" y="4904094"/>
              <a:ext cx="67506" cy="164207"/>
              <a:chOff x="3034888" y="1153740"/>
              <a:chExt cx="67506" cy="164207"/>
            </a:xfrm>
          </p:grpSpPr>
          <p:sp>
            <p:nvSpPr>
              <p:cNvPr id="2182" name="楕円 2181">
                <a:extLst>
                  <a:ext uri="{FF2B5EF4-FFF2-40B4-BE49-F238E27FC236}">
                    <a16:creationId xmlns:a16="http://schemas.microsoft.com/office/drawing/2014/main" id="{F57D54C7-F15A-4A4E-A60F-B9876BF1BB69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83" name="直線コネクタ 2182">
                <a:extLst>
                  <a:ext uri="{FF2B5EF4-FFF2-40B4-BE49-F238E27FC236}">
                    <a16:creationId xmlns:a16="http://schemas.microsoft.com/office/drawing/2014/main" id="{9FB1D7C4-7666-4A48-BFA5-222F8C4939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2" name="グループ化 2151">
              <a:extLst>
                <a:ext uri="{FF2B5EF4-FFF2-40B4-BE49-F238E27FC236}">
                  <a16:creationId xmlns:a16="http://schemas.microsoft.com/office/drawing/2014/main" id="{67ADC881-2C1A-4C43-A72B-F6737AE106F2}"/>
                </a:ext>
              </a:extLst>
            </p:cNvPr>
            <p:cNvGrpSpPr/>
            <p:nvPr/>
          </p:nvGrpSpPr>
          <p:grpSpPr>
            <a:xfrm>
              <a:off x="6324642" y="4904094"/>
              <a:ext cx="67506" cy="164207"/>
              <a:chOff x="3034888" y="1153740"/>
              <a:chExt cx="67506" cy="164207"/>
            </a:xfrm>
          </p:grpSpPr>
          <p:sp>
            <p:nvSpPr>
              <p:cNvPr id="2180" name="楕円 2179">
                <a:extLst>
                  <a:ext uri="{FF2B5EF4-FFF2-40B4-BE49-F238E27FC236}">
                    <a16:creationId xmlns:a16="http://schemas.microsoft.com/office/drawing/2014/main" id="{78F27D4F-78B0-4865-8972-746AD65B0DDD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81" name="直線コネクタ 2180">
                <a:extLst>
                  <a:ext uri="{FF2B5EF4-FFF2-40B4-BE49-F238E27FC236}">
                    <a16:creationId xmlns:a16="http://schemas.microsoft.com/office/drawing/2014/main" id="{A60A3A3D-635B-479A-B894-C4233737D0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3" name="グループ化 2152">
              <a:extLst>
                <a:ext uri="{FF2B5EF4-FFF2-40B4-BE49-F238E27FC236}">
                  <a16:creationId xmlns:a16="http://schemas.microsoft.com/office/drawing/2014/main" id="{4122188D-3259-4D86-BABE-F91B938161FB}"/>
                </a:ext>
              </a:extLst>
            </p:cNvPr>
            <p:cNvGrpSpPr/>
            <p:nvPr/>
          </p:nvGrpSpPr>
          <p:grpSpPr>
            <a:xfrm>
              <a:off x="6392850" y="4904094"/>
              <a:ext cx="67506" cy="164207"/>
              <a:chOff x="3034888" y="1153740"/>
              <a:chExt cx="67506" cy="164207"/>
            </a:xfrm>
          </p:grpSpPr>
          <p:sp>
            <p:nvSpPr>
              <p:cNvPr id="2178" name="楕円 2177">
                <a:extLst>
                  <a:ext uri="{FF2B5EF4-FFF2-40B4-BE49-F238E27FC236}">
                    <a16:creationId xmlns:a16="http://schemas.microsoft.com/office/drawing/2014/main" id="{E3DC64EB-6C1C-49F5-B1DC-19272932176A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79" name="直線コネクタ 2178">
                <a:extLst>
                  <a:ext uri="{FF2B5EF4-FFF2-40B4-BE49-F238E27FC236}">
                    <a16:creationId xmlns:a16="http://schemas.microsoft.com/office/drawing/2014/main" id="{E68C865F-2E4B-4368-BF2F-EC2E7A1FCA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4" name="グループ化 2153">
              <a:extLst>
                <a:ext uri="{FF2B5EF4-FFF2-40B4-BE49-F238E27FC236}">
                  <a16:creationId xmlns:a16="http://schemas.microsoft.com/office/drawing/2014/main" id="{DD054F88-DE9A-4F63-9E3C-E3578A6946DD}"/>
                </a:ext>
              </a:extLst>
            </p:cNvPr>
            <p:cNvGrpSpPr/>
            <p:nvPr/>
          </p:nvGrpSpPr>
          <p:grpSpPr>
            <a:xfrm>
              <a:off x="6461056" y="4904094"/>
              <a:ext cx="67506" cy="164207"/>
              <a:chOff x="3034888" y="1153740"/>
              <a:chExt cx="67506" cy="164207"/>
            </a:xfrm>
          </p:grpSpPr>
          <p:sp>
            <p:nvSpPr>
              <p:cNvPr id="2176" name="楕円 2175">
                <a:extLst>
                  <a:ext uri="{FF2B5EF4-FFF2-40B4-BE49-F238E27FC236}">
                    <a16:creationId xmlns:a16="http://schemas.microsoft.com/office/drawing/2014/main" id="{330740AA-BAB4-4C9B-805E-F59687D6371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77" name="直線コネクタ 2176">
                <a:extLst>
                  <a:ext uri="{FF2B5EF4-FFF2-40B4-BE49-F238E27FC236}">
                    <a16:creationId xmlns:a16="http://schemas.microsoft.com/office/drawing/2014/main" id="{BF2D46AC-C642-443E-98EC-C7B8433C82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5" name="グループ化 2154">
              <a:extLst>
                <a:ext uri="{FF2B5EF4-FFF2-40B4-BE49-F238E27FC236}">
                  <a16:creationId xmlns:a16="http://schemas.microsoft.com/office/drawing/2014/main" id="{BE407DB0-6F69-4F3C-A968-F0BCE1A12A75}"/>
                </a:ext>
              </a:extLst>
            </p:cNvPr>
            <p:cNvGrpSpPr/>
            <p:nvPr/>
          </p:nvGrpSpPr>
          <p:grpSpPr>
            <a:xfrm rot="10800000">
              <a:off x="6461056" y="5086712"/>
              <a:ext cx="67506" cy="164207"/>
              <a:chOff x="3034888" y="1153740"/>
              <a:chExt cx="67506" cy="164207"/>
            </a:xfrm>
          </p:grpSpPr>
          <p:sp>
            <p:nvSpPr>
              <p:cNvPr id="2174" name="楕円 2173">
                <a:extLst>
                  <a:ext uri="{FF2B5EF4-FFF2-40B4-BE49-F238E27FC236}">
                    <a16:creationId xmlns:a16="http://schemas.microsoft.com/office/drawing/2014/main" id="{2CBCFB68-7B33-4C94-A2F5-91197088CFB6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75" name="直線コネクタ 2174">
                <a:extLst>
                  <a:ext uri="{FF2B5EF4-FFF2-40B4-BE49-F238E27FC236}">
                    <a16:creationId xmlns:a16="http://schemas.microsoft.com/office/drawing/2014/main" id="{08673CA8-722B-4737-90AC-1285BDF82B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6" name="グループ化 2155">
              <a:extLst>
                <a:ext uri="{FF2B5EF4-FFF2-40B4-BE49-F238E27FC236}">
                  <a16:creationId xmlns:a16="http://schemas.microsoft.com/office/drawing/2014/main" id="{14EFC79D-5CA0-483E-B4CA-45B459831C4E}"/>
                </a:ext>
              </a:extLst>
            </p:cNvPr>
            <p:cNvGrpSpPr/>
            <p:nvPr/>
          </p:nvGrpSpPr>
          <p:grpSpPr>
            <a:xfrm rot="10800000">
              <a:off x="6392848" y="5086712"/>
              <a:ext cx="67506" cy="164207"/>
              <a:chOff x="3034888" y="1153740"/>
              <a:chExt cx="67506" cy="164207"/>
            </a:xfrm>
          </p:grpSpPr>
          <p:sp>
            <p:nvSpPr>
              <p:cNvPr id="2172" name="楕円 2171">
                <a:extLst>
                  <a:ext uri="{FF2B5EF4-FFF2-40B4-BE49-F238E27FC236}">
                    <a16:creationId xmlns:a16="http://schemas.microsoft.com/office/drawing/2014/main" id="{EF08D4A8-8FE8-42EE-A3D0-EE02811341A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73" name="直線コネクタ 2172">
                <a:extLst>
                  <a:ext uri="{FF2B5EF4-FFF2-40B4-BE49-F238E27FC236}">
                    <a16:creationId xmlns:a16="http://schemas.microsoft.com/office/drawing/2014/main" id="{6496EDD8-40A2-480A-8B8F-83A3D2525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7" name="グループ化 2156">
              <a:extLst>
                <a:ext uri="{FF2B5EF4-FFF2-40B4-BE49-F238E27FC236}">
                  <a16:creationId xmlns:a16="http://schemas.microsoft.com/office/drawing/2014/main" id="{3673064C-DDE9-439B-B44D-607585A2A249}"/>
                </a:ext>
              </a:extLst>
            </p:cNvPr>
            <p:cNvGrpSpPr/>
            <p:nvPr/>
          </p:nvGrpSpPr>
          <p:grpSpPr>
            <a:xfrm rot="10800000">
              <a:off x="6324640" y="5086712"/>
              <a:ext cx="67506" cy="164207"/>
              <a:chOff x="3034888" y="1153740"/>
              <a:chExt cx="67506" cy="164207"/>
            </a:xfrm>
          </p:grpSpPr>
          <p:sp>
            <p:nvSpPr>
              <p:cNvPr id="2170" name="楕円 2169">
                <a:extLst>
                  <a:ext uri="{FF2B5EF4-FFF2-40B4-BE49-F238E27FC236}">
                    <a16:creationId xmlns:a16="http://schemas.microsoft.com/office/drawing/2014/main" id="{C7639E05-085C-4ABA-B78D-01A500A3CB7C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71" name="直線コネクタ 2170">
                <a:extLst>
                  <a:ext uri="{FF2B5EF4-FFF2-40B4-BE49-F238E27FC236}">
                    <a16:creationId xmlns:a16="http://schemas.microsoft.com/office/drawing/2014/main" id="{B1511040-AD8D-47DB-8B3E-10C15D8F93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8" name="グループ化 2157">
              <a:extLst>
                <a:ext uri="{FF2B5EF4-FFF2-40B4-BE49-F238E27FC236}">
                  <a16:creationId xmlns:a16="http://schemas.microsoft.com/office/drawing/2014/main" id="{A7E2F246-EBB1-4C54-9169-AF1678C2F233}"/>
                </a:ext>
              </a:extLst>
            </p:cNvPr>
            <p:cNvGrpSpPr/>
            <p:nvPr/>
          </p:nvGrpSpPr>
          <p:grpSpPr>
            <a:xfrm rot="10800000">
              <a:off x="6256432" y="5086712"/>
              <a:ext cx="67506" cy="164207"/>
              <a:chOff x="3034888" y="1153740"/>
              <a:chExt cx="67506" cy="164207"/>
            </a:xfrm>
          </p:grpSpPr>
          <p:sp>
            <p:nvSpPr>
              <p:cNvPr id="2168" name="楕円 2167">
                <a:extLst>
                  <a:ext uri="{FF2B5EF4-FFF2-40B4-BE49-F238E27FC236}">
                    <a16:creationId xmlns:a16="http://schemas.microsoft.com/office/drawing/2014/main" id="{0D576461-3F46-442C-8E0D-F918E793609F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69" name="直線コネクタ 2168">
                <a:extLst>
                  <a:ext uri="{FF2B5EF4-FFF2-40B4-BE49-F238E27FC236}">
                    <a16:creationId xmlns:a16="http://schemas.microsoft.com/office/drawing/2014/main" id="{A25387F1-51D2-4E71-AC62-B02FCF210B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9" name="グループ化 2158">
              <a:extLst>
                <a:ext uri="{FF2B5EF4-FFF2-40B4-BE49-F238E27FC236}">
                  <a16:creationId xmlns:a16="http://schemas.microsoft.com/office/drawing/2014/main" id="{F0A77B83-C2A2-4C3A-ADAB-70F7CDD25E52}"/>
                </a:ext>
              </a:extLst>
            </p:cNvPr>
            <p:cNvGrpSpPr/>
            <p:nvPr/>
          </p:nvGrpSpPr>
          <p:grpSpPr>
            <a:xfrm rot="10800000">
              <a:off x="6188224" y="5086712"/>
              <a:ext cx="67506" cy="164207"/>
              <a:chOff x="3034888" y="1153740"/>
              <a:chExt cx="67506" cy="164207"/>
            </a:xfrm>
          </p:grpSpPr>
          <p:sp>
            <p:nvSpPr>
              <p:cNvPr id="2166" name="楕円 2165">
                <a:extLst>
                  <a:ext uri="{FF2B5EF4-FFF2-40B4-BE49-F238E27FC236}">
                    <a16:creationId xmlns:a16="http://schemas.microsoft.com/office/drawing/2014/main" id="{C8604850-D1DE-4BA2-8783-D27482176D90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67" name="直線コネクタ 2166">
                <a:extLst>
                  <a:ext uri="{FF2B5EF4-FFF2-40B4-BE49-F238E27FC236}">
                    <a16:creationId xmlns:a16="http://schemas.microsoft.com/office/drawing/2014/main" id="{B3A0D61D-5F38-47C5-B4F3-79B3C3DED7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0" name="グループ化 2159">
              <a:extLst>
                <a:ext uri="{FF2B5EF4-FFF2-40B4-BE49-F238E27FC236}">
                  <a16:creationId xmlns:a16="http://schemas.microsoft.com/office/drawing/2014/main" id="{28C719C1-511F-4429-8849-1A5A7448C11B}"/>
                </a:ext>
              </a:extLst>
            </p:cNvPr>
            <p:cNvGrpSpPr/>
            <p:nvPr/>
          </p:nvGrpSpPr>
          <p:grpSpPr>
            <a:xfrm rot="10800000">
              <a:off x="6120016" y="5086712"/>
              <a:ext cx="67506" cy="164207"/>
              <a:chOff x="3034888" y="1153740"/>
              <a:chExt cx="67506" cy="164207"/>
            </a:xfrm>
          </p:grpSpPr>
          <p:sp>
            <p:nvSpPr>
              <p:cNvPr id="2164" name="楕円 2163">
                <a:extLst>
                  <a:ext uri="{FF2B5EF4-FFF2-40B4-BE49-F238E27FC236}">
                    <a16:creationId xmlns:a16="http://schemas.microsoft.com/office/drawing/2014/main" id="{4CD4D05B-7DE3-44FA-9F7B-A948C3574F1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65" name="直線コネクタ 2164">
                <a:extLst>
                  <a:ext uri="{FF2B5EF4-FFF2-40B4-BE49-F238E27FC236}">
                    <a16:creationId xmlns:a16="http://schemas.microsoft.com/office/drawing/2014/main" id="{E9EDB25A-9A07-42B6-AF35-BFAFB06D78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1" name="グループ化 2160">
              <a:extLst>
                <a:ext uri="{FF2B5EF4-FFF2-40B4-BE49-F238E27FC236}">
                  <a16:creationId xmlns:a16="http://schemas.microsoft.com/office/drawing/2014/main" id="{3D8B7FF8-741D-462C-BCB3-AE499BE7FE77}"/>
                </a:ext>
              </a:extLst>
            </p:cNvPr>
            <p:cNvGrpSpPr/>
            <p:nvPr/>
          </p:nvGrpSpPr>
          <p:grpSpPr>
            <a:xfrm rot="10800000">
              <a:off x="6051808" y="5086712"/>
              <a:ext cx="67506" cy="164207"/>
              <a:chOff x="3034888" y="1153740"/>
              <a:chExt cx="67506" cy="164207"/>
            </a:xfrm>
          </p:grpSpPr>
          <p:sp>
            <p:nvSpPr>
              <p:cNvPr id="2162" name="楕円 2161">
                <a:extLst>
                  <a:ext uri="{FF2B5EF4-FFF2-40B4-BE49-F238E27FC236}">
                    <a16:creationId xmlns:a16="http://schemas.microsoft.com/office/drawing/2014/main" id="{F04316AC-89E4-4535-AE91-293FC2717F3B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63" name="直線コネクタ 2162">
                <a:extLst>
                  <a:ext uri="{FF2B5EF4-FFF2-40B4-BE49-F238E27FC236}">
                    <a16:creationId xmlns:a16="http://schemas.microsoft.com/office/drawing/2014/main" id="{5D3108FC-14D8-4CA8-8246-8708B786D6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90" name="グループ化 2189">
            <a:extLst>
              <a:ext uri="{FF2B5EF4-FFF2-40B4-BE49-F238E27FC236}">
                <a16:creationId xmlns:a16="http://schemas.microsoft.com/office/drawing/2014/main" id="{65E87502-E21C-458B-A4A1-CA6D1A426B3B}"/>
              </a:ext>
            </a:extLst>
          </p:cNvPr>
          <p:cNvGrpSpPr/>
          <p:nvPr/>
        </p:nvGrpSpPr>
        <p:grpSpPr>
          <a:xfrm>
            <a:off x="7093202" y="5453670"/>
            <a:ext cx="476754" cy="346825"/>
            <a:chOff x="6051808" y="4904094"/>
            <a:chExt cx="476754" cy="346825"/>
          </a:xfrm>
        </p:grpSpPr>
        <p:grpSp>
          <p:nvGrpSpPr>
            <p:cNvPr id="2191" name="グループ化 2190">
              <a:extLst>
                <a:ext uri="{FF2B5EF4-FFF2-40B4-BE49-F238E27FC236}">
                  <a16:creationId xmlns:a16="http://schemas.microsoft.com/office/drawing/2014/main" id="{31068B7C-47B7-406B-8605-1F7B59D464F4}"/>
                </a:ext>
              </a:extLst>
            </p:cNvPr>
            <p:cNvGrpSpPr/>
            <p:nvPr/>
          </p:nvGrpSpPr>
          <p:grpSpPr>
            <a:xfrm>
              <a:off x="6051810" y="4904094"/>
              <a:ext cx="67506" cy="164207"/>
              <a:chOff x="3034888" y="1153740"/>
              <a:chExt cx="67506" cy="164207"/>
            </a:xfrm>
          </p:grpSpPr>
          <p:sp>
            <p:nvSpPr>
              <p:cNvPr id="2231" name="楕円 2230">
                <a:extLst>
                  <a:ext uri="{FF2B5EF4-FFF2-40B4-BE49-F238E27FC236}">
                    <a16:creationId xmlns:a16="http://schemas.microsoft.com/office/drawing/2014/main" id="{E7AA2C04-AB20-4E98-B85C-27DA39BB086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32" name="直線コネクタ 2231">
                <a:extLst>
                  <a:ext uri="{FF2B5EF4-FFF2-40B4-BE49-F238E27FC236}">
                    <a16:creationId xmlns:a16="http://schemas.microsoft.com/office/drawing/2014/main" id="{D9BB5D8B-C0E0-483A-BE99-96F2C07546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92" name="グループ化 2191">
              <a:extLst>
                <a:ext uri="{FF2B5EF4-FFF2-40B4-BE49-F238E27FC236}">
                  <a16:creationId xmlns:a16="http://schemas.microsoft.com/office/drawing/2014/main" id="{E0ED7380-2C5B-4DEB-AA3E-25898F8CE119}"/>
                </a:ext>
              </a:extLst>
            </p:cNvPr>
            <p:cNvGrpSpPr/>
            <p:nvPr/>
          </p:nvGrpSpPr>
          <p:grpSpPr>
            <a:xfrm>
              <a:off x="6120018" y="4904094"/>
              <a:ext cx="67506" cy="164207"/>
              <a:chOff x="3034888" y="1153740"/>
              <a:chExt cx="67506" cy="164207"/>
            </a:xfrm>
          </p:grpSpPr>
          <p:sp>
            <p:nvSpPr>
              <p:cNvPr id="2229" name="楕円 2228">
                <a:extLst>
                  <a:ext uri="{FF2B5EF4-FFF2-40B4-BE49-F238E27FC236}">
                    <a16:creationId xmlns:a16="http://schemas.microsoft.com/office/drawing/2014/main" id="{ABED4958-39ED-4F77-84B2-2FA89E4CC8D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30" name="直線コネクタ 2229">
                <a:extLst>
                  <a:ext uri="{FF2B5EF4-FFF2-40B4-BE49-F238E27FC236}">
                    <a16:creationId xmlns:a16="http://schemas.microsoft.com/office/drawing/2014/main" id="{E5BB7BC9-1DFD-4845-93DF-3598B00498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93" name="グループ化 2192">
              <a:extLst>
                <a:ext uri="{FF2B5EF4-FFF2-40B4-BE49-F238E27FC236}">
                  <a16:creationId xmlns:a16="http://schemas.microsoft.com/office/drawing/2014/main" id="{74B16EA4-E45B-4829-8984-CA3C07E09F14}"/>
                </a:ext>
              </a:extLst>
            </p:cNvPr>
            <p:cNvGrpSpPr/>
            <p:nvPr/>
          </p:nvGrpSpPr>
          <p:grpSpPr>
            <a:xfrm>
              <a:off x="6188226" y="4904094"/>
              <a:ext cx="67506" cy="164207"/>
              <a:chOff x="3034888" y="1153740"/>
              <a:chExt cx="67506" cy="164207"/>
            </a:xfrm>
          </p:grpSpPr>
          <p:sp>
            <p:nvSpPr>
              <p:cNvPr id="2227" name="楕円 2226">
                <a:extLst>
                  <a:ext uri="{FF2B5EF4-FFF2-40B4-BE49-F238E27FC236}">
                    <a16:creationId xmlns:a16="http://schemas.microsoft.com/office/drawing/2014/main" id="{5438F252-A22D-4CD0-9B36-44C1CF20B0C9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28" name="直線コネクタ 2227">
                <a:extLst>
                  <a:ext uri="{FF2B5EF4-FFF2-40B4-BE49-F238E27FC236}">
                    <a16:creationId xmlns:a16="http://schemas.microsoft.com/office/drawing/2014/main" id="{B50A6084-803F-4BE7-AABD-79E12A148A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94" name="グループ化 2193">
              <a:extLst>
                <a:ext uri="{FF2B5EF4-FFF2-40B4-BE49-F238E27FC236}">
                  <a16:creationId xmlns:a16="http://schemas.microsoft.com/office/drawing/2014/main" id="{BA383BDD-456F-4181-A2B0-F20AD931D0EE}"/>
                </a:ext>
              </a:extLst>
            </p:cNvPr>
            <p:cNvGrpSpPr/>
            <p:nvPr/>
          </p:nvGrpSpPr>
          <p:grpSpPr>
            <a:xfrm>
              <a:off x="6256434" y="4904094"/>
              <a:ext cx="67506" cy="164207"/>
              <a:chOff x="3034888" y="1153740"/>
              <a:chExt cx="67506" cy="164207"/>
            </a:xfrm>
          </p:grpSpPr>
          <p:sp>
            <p:nvSpPr>
              <p:cNvPr id="2225" name="楕円 2224">
                <a:extLst>
                  <a:ext uri="{FF2B5EF4-FFF2-40B4-BE49-F238E27FC236}">
                    <a16:creationId xmlns:a16="http://schemas.microsoft.com/office/drawing/2014/main" id="{E0E431B9-15C6-4676-A941-4E476CDE65EB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26" name="直線コネクタ 2225">
                <a:extLst>
                  <a:ext uri="{FF2B5EF4-FFF2-40B4-BE49-F238E27FC236}">
                    <a16:creationId xmlns:a16="http://schemas.microsoft.com/office/drawing/2014/main" id="{E46A33AD-ECAD-4172-9013-7C2CF8FEF5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95" name="グループ化 2194">
              <a:extLst>
                <a:ext uri="{FF2B5EF4-FFF2-40B4-BE49-F238E27FC236}">
                  <a16:creationId xmlns:a16="http://schemas.microsoft.com/office/drawing/2014/main" id="{4DBA16FE-A938-4259-8892-586DEA3E5E22}"/>
                </a:ext>
              </a:extLst>
            </p:cNvPr>
            <p:cNvGrpSpPr/>
            <p:nvPr/>
          </p:nvGrpSpPr>
          <p:grpSpPr>
            <a:xfrm>
              <a:off x="6324642" y="4904094"/>
              <a:ext cx="67506" cy="164207"/>
              <a:chOff x="3034888" y="1153740"/>
              <a:chExt cx="67506" cy="164207"/>
            </a:xfrm>
          </p:grpSpPr>
          <p:sp>
            <p:nvSpPr>
              <p:cNvPr id="2223" name="楕円 2222">
                <a:extLst>
                  <a:ext uri="{FF2B5EF4-FFF2-40B4-BE49-F238E27FC236}">
                    <a16:creationId xmlns:a16="http://schemas.microsoft.com/office/drawing/2014/main" id="{00986898-BA3E-48AA-BC56-5E2C8F6353C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24" name="直線コネクタ 2223">
                <a:extLst>
                  <a:ext uri="{FF2B5EF4-FFF2-40B4-BE49-F238E27FC236}">
                    <a16:creationId xmlns:a16="http://schemas.microsoft.com/office/drawing/2014/main" id="{9102DF66-ED94-4568-9EAF-8D2A3FA809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96" name="グループ化 2195">
              <a:extLst>
                <a:ext uri="{FF2B5EF4-FFF2-40B4-BE49-F238E27FC236}">
                  <a16:creationId xmlns:a16="http://schemas.microsoft.com/office/drawing/2014/main" id="{51B43BA1-77E3-4FB7-A364-E1F304AFB80B}"/>
                </a:ext>
              </a:extLst>
            </p:cNvPr>
            <p:cNvGrpSpPr/>
            <p:nvPr/>
          </p:nvGrpSpPr>
          <p:grpSpPr>
            <a:xfrm>
              <a:off x="6392850" y="4904094"/>
              <a:ext cx="67506" cy="164207"/>
              <a:chOff x="3034888" y="1153740"/>
              <a:chExt cx="67506" cy="164207"/>
            </a:xfrm>
          </p:grpSpPr>
          <p:sp>
            <p:nvSpPr>
              <p:cNvPr id="2221" name="楕円 2220">
                <a:extLst>
                  <a:ext uri="{FF2B5EF4-FFF2-40B4-BE49-F238E27FC236}">
                    <a16:creationId xmlns:a16="http://schemas.microsoft.com/office/drawing/2014/main" id="{CE1B46A8-BD56-43CD-83CD-195D22DEBED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22" name="直線コネクタ 2221">
                <a:extLst>
                  <a:ext uri="{FF2B5EF4-FFF2-40B4-BE49-F238E27FC236}">
                    <a16:creationId xmlns:a16="http://schemas.microsoft.com/office/drawing/2014/main" id="{B3BF1630-0B5B-4ED8-AB82-F6C092651B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97" name="グループ化 2196">
              <a:extLst>
                <a:ext uri="{FF2B5EF4-FFF2-40B4-BE49-F238E27FC236}">
                  <a16:creationId xmlns:a16="http://schemas.microsoft.com/office/drawing/2014/main" id="{327D8496-6519-4A8D-8429-ED3B62B44708}"/>
                </a:ext>
              </a:extLst>
            </p:cNvPr>
            <p:cNvGrpSpPr/>
            <p:nvPr/>
          </p:nvGrpSpPr>
          <p:grpSpPr>
            <a:xfrm>
              <a:off x="6461056" y="4904094"/>
              <a:ext cx="67506" cy="164207"/>
              <a:chOff x="3034888" y="1153740"/>
              <a:chExt cx="67506" cy="164207"/>
            </a:xfrm>
          </p:grpSpPr>
          <p:sp>
            <p:nvSpPr>
              <p:cNvPr id="2219" name="楕円 2218">
                <a:extLst>
                  <a:ext uri="{FF2B5EF4-FFF2-40B4-BE49-F238E27FC236}">
                    <a16:creationId xmlns:a16="http://schemas.microsoft.com/office/drawing/2014/main" id="{7149A147-1D89-43BB-85BE-C260478933A2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20" name="直線コネクタ 2219">
                <a:extLst>
                  <a:ext uri="{FF2B5EF4-FFF2-40B4-BE49-F238E27FC236}">
                    <a16:creationId xmlns:a16="http://schemas.microsoft.com/office/drawing/2014/main" id="{739CF519-41FC-41BF-A4FD-67502D4E53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98" name="グループ化 2197">
              <a:extLst>
                <a:ext uri="{FF2B5EF4-FFF2-40B4-BE49-F238E27FC236}">
                  <a16:creationId xmlns:a16="http://schemas.microsoft.com/office/drawing/2014/main" id="{EDF7BF52-31B6-4F2A-9228-C194F8A20137}"/>
                </a:ext>
              </a:extLst>
            </p:cNvPr>
            <p:cNvGrpSpPr/>
            <p:nvPr/>
          </p:nvGrpSpPr>
          <p:grpSpPr>
            <a:xfrm rot="10800000">
              <a:off x="6461056" y="5086712"/>
              <a:ext cx="67506" cy="164207"/>
              <a:chOff x="3034888" y="1153740"/>
              <a:chExt cx="67506" cy="164207"/>
            </a:xfrm>
          </p:grpSpPr>
          <p:sp>
            <p:nvSpPr>
              <p:cNvPr id="2217" name="楕円 2216">
                <a:extLst>
                  <a:ext uri="{FF2B5EF4-FFF2-40B4-BE49-F238E27FC236}">
                    <a16:creationId xmlns:a16="http://schemas.microsoft.com/office/drawing/2014/main" id="{58F88853-4143-4271-A640-780E7427709F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18" name="直線コネクタ 2217">
                <a:extLst>
                  <a:ext uri="{FF2B5EF4-FFF2-40B4-BE49-F238E27FC236}">
                    <a16:creationId xmlns:a16="http://schemas.microsoft.com/office/drawing/2014/main" id="{D4972E09-3D34-4AED-BA9E-12368FFA8C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99" name="グループ化 2198">
              <a:extLst>
                <a:ext uri="{FF2B5EF4-FFF2-40B4-BE49-F238E27FC236}">
                  <a16:creationId xmlns:a16="http://schemas.microsoft.com/office/drawing/2014/main" id="{85A0BCC1-F6BC-4369-821D-6E423B26CE6C}"/>
                </a:ext>
              </a:extLst>
            </p:cNvPr>
            <p:cNvGrpSpPr/>
            <p:nvPr/>
          </p:nvGrpSpPr>
          <p:grpSpPr>
            <a:xfrm rot="10800000">
              <a:off x="6392848" y="5086712"/>
              <a:ext cx="67506" cy="164207"/>
              <a:chOff x="3034888" y="1153740"/>
              <a:chExt cx="67506" cy="164207"/>
            </a:xfrm>
          </p:grpSpPr>
          <p:sp>
            <p:nvSpPr>
              <p:cNvPr id="2215" name="楕円 2214">
                <a:extLst>
                  <a:ext uri="{FF2B5EF4-FFF2-40B4-BE49-F238E27FC236}">
                    <a16:creationId xmlns:a16="http://schemas.microsoft.com/office/drawing/2014/main" id="{96C3AAF2-65B7-49FD-AB5F-BAA334C52E90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16" name="直線コネクタ 2215">
                <a:extLst>
                  <a:ext uri="{FF2B5EF4-FFF2-40B4-BE49-F238E27FC236}">
                    <a16:creationId xmlns:a16="http://schemas.microsoft.com/office/drawing/2014/main" id="{282D1CAD-2B1F-454B-9285-E2454BF21C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00" name="グループ化 2199">
              <a:extLst>
                <a:ext uri="{FF2B5EF4-FFF2-40B4-BE49-F238E27FC236}">
                  <a16:creationId xmlns:a16="http://schemas.microsoft.com/office/drawing/2014/main" id="{842ED79F-D999-4448-AA79-74DD86D4552F}"/>
                </a:ext>
              </a:extLst>
            </p:cNvPr>
            <p:cNvGrpSpPr/>
            <p:nvPr/>
          </p:nvGrpSpPr>
          <p:grpSpPr>
            <a:xfrm rot="10800000">
              <a:off x="6324640" y="5086712"/>
              <a:ext cx="67506" cy="164207"/>
              <a:chOff x="3034888" y="1153740"/>
              <a:chExt cx="67506" cy="164207"/>
            </a:xfrm>
          </p:grpSpPr>
          <p:sp>
            <p:nvSpPr>
              <p:cNvPr id="2213" name="楕円 2212">
                <a:extLst>
                  <a:ext uri="{FF2B5EF4-FFF2-40B4-BE49-F238E27FC236}">
                    <a16:creationId xmlns:a16="http://schemas.microsoft.com/office/drawing/2014/main" id="{0C91EC93-7216-417F-96A2-FB6582DAA11B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14" name="直線コネクタ 2213">
                <a:extLst>
                  <a:ext uri="{FF2B5EF4-FFF2-40B4-BE49-F238E27FC236}">
                    <a16:creationId xmlns:a16="http://schemas.microsoft.com/office/drawing/2014/main" id="{1CA5C669-FD31-441F-8F0D-EEA4AB07A1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01" name="グループ化 2200">
              <a:extLst>
                <a:ext uri="{FF2B5EF4-FFF2-40B4-BE49-F238E27FC236}">
                  <a16:creationId xmlns:a16="http://schemas.microsoft.com/office/drawing/2014/main" id="{576913C8-26BB-43E2-9F19-8C182BDA5CD1}"/>
                </a:ext>
              </a:extLst>
            </p:cNvPr>
            <p:cNvGrpSpPr/>
            <p:nvPr/>
          </p:nvGrpSpPr>
          <p:grpSpPr>
            <a:xfrm rot="10800000">
              <a:off x="6256432" y="5086712"/>
              <a:ext cx="67506" cy="164207"/>
              <a:chOff x="3034888" y="1153740"/>
              <a:chExt cx="67506" cy="164207"/>
            </a:xfrm>
          </p:grpSpPr>
          <p:sp>
            <p:nvSpPr>
              <p:cNvPr id="2211" name="楕円 2210">
                <a:extLst>
                  <a:ext uri="{FF2B5EF4-FFF2-40B4-BE49-F238E27FC236}">
                    <a16:creationId xmlns:a16="http://schemas.microsoft.com/office/drawing/2014/main" id="{EF20D1D1-146A-46B7-A3C1-80C255B92087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12" name="直線コネクタ 2211">
                <a:extLst>
                  <a:ext uri="{FF2B5EF4-FFF2-40B4-BE49-F238E27FC236}">
                    <a16:creationId xmlns:a16="http://schemas.microsoft.com/office/drawing/2014/main" id="{CAABF4E2-77D0-4FAD-8F74-F6B0C90A3E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02" name="グループ化 2201">
              <a:extLst>
                <a:ext uri="{FF2B5EF4-FFF2-40B4-BE49-F238E27FC236}">
                  <a16:creationId xmlns:a16="http://schemas.microsoft.com/office/drawing/2014/main" id="{B3B7D7C1-304D-4BBE-B1D7-39F9E9B23D89}"/>
                </a:ext>
              </a:extLst>
            </p:cNvPr>
            <p:cNvGrpSpPr/>
            <p:nvPr/>
          </p:nvGrpSpPr>
          <p:grpSpPr>
            <a:xfrm rot="10800000">
              <a:off x="6188224" y="5086712"/>
              <a:ext cx="67506" cy="164207"/>
              <a:chOff x="3034888" y="1153740"/>
              <a:chExt cx="67506" cy="164207"/>
            </a:xfrm>
          </p:grpSpPr>
          <p:sp>
            <p:nvSpPr>
              <p:cNvPr id="2209" name="楕円 2208">
                <a:extLst>
                  <a:ext uri="{FF2B5EF4-FFF2-40B4-BE49-F238E27FC236}">
                    <a16:creationId xmlns:a16="http://schemas.microsoft.com/office/drawing/2014/main" id="{FB2CB9C0-8C71-4023-B04A-B490F2A6F95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10" name="直線コネクタ 2209">
                <a:extLst>
                  <a:ext uri="{FF2B5EF4-FFF2-40B4-BE49-F238E27FC236}">
                    <a16:creationId xmlns:a16="http://schemas.microsoft.com/office/drawing/2014/main" id="{48CA13F7-4B88-405A-9C14-BB912DCD8C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03" name="グループ化 2202">
              <a:extLst>
                <a:ext uri="{FF2B5EF4-FFF2-40B4-BE49-F238E27FC236}">
                  <a16:creationId xmlns:a16="http://schemas.microsoft.com/office/drawing/2014/main" id="{3A0DEA50-78F8-4618-AACF-5994302E9CA5}"/>
                </a:ext>
              </a:extLst>
            </p:cNvPr>
            <p:cNvGrpSpPr/>
            <p:nvPr/>
          </p:nvGrpSpPr>
          <p:grpSpPr>
            <a:xfrm rot="10800000">
              <a:off x="6120016" y="5086712"/>
              <a:ext cx="67506" cy="164207"/>
              <a:chOff x="3034888" y="1153740"/>
              <a:chExt cx="67506" cy="164207"/>
            </a:xfrm>
          </p:grpSpPr>
          <p:sp>
            <p:nvSpPr>
              <p:cNvPr id="2207" name="楕円 2206">
                <a:extLst>
                  <a:ext uri="{FF2B5EF4-FFF2-40B4-BE49-F238E27FC236}">
                    <a16:creationId xmlns:a16="http://schemas.microsoft.com/office/drawing/2014/main" id="{B89DEF87-B85B-435C-94E0-44802548DA8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08" name="直線コネクタ 2207">
                <a:extLst>
                  <a:ext uri="{FF2B5EF4-FFF2-40B4-BE49-F238E27FC236}">
                    <a16:creationId xmlns:a16="http://schemas.microsoft.com/office/drawing/2014/main" id="{7FDF4D52-30C4-40FC-BB91-5F7E1C2A09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04" name="グループ化 2203">
              <a:extLst>
                <a:ext uri="{FF2B5EF4-FFF2-40B4-BE49-F238E27FC236}">
                  <a16:creationId xmlns:a16="http://schemas.microsoft.com/office/drawing/2014/main" id="{8B241A28-D5B1-4A4A-AD9C-6C30174DABF6}"/>
                </a:ext>
              </a:extLst>
            </p:cNvPr>
            <p:cNvGrpSpPr/>
            <p:nvPr/>
          </p:nvGrpSpPr>
          <p:grpSpPr>
            <a:xfrm rot="10800000">
              <a:off x="6051808" y="5086712"/>
              <a:ext cx="67506" cy="164207"/>
              <a:chOff x="3034888" y="1153740"/>
              <a:chExt cx="67506" cy="164207"/>
            </a:xfrm>
          </p:grpSpPr>
          <p:sp>
            <p:nvSpPr>
              <p:cNvPr id="2205" name="楕円 2204">
                <a:extLst>
                  <a:ext uri="{FF2B5EF4-FFF2-40B4-BE49-F238E27FC236}">
                    <a16:creationId xmlns:a16="http://schemas.microsoft.com/office/drawing/2014/main" id="{0F32ED2D-E873-482E-9994-EF97432BF899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06" name="直線コネクタ 2205">
                <a:extLst>
                  <a:ext uri="{FF2B5EF4-FFF2-40B4-BE49-F238E27FC236}">
                    <a16:creationId xmlns:a16="http://schemas.microsoft.com/office/drawing/2014/main" id="{77C2DD9C-B5C0-4EA6-8B32-81446C4857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33" name="グループ化 2232">
            <a:extLst>
              <a:ext uri="{FF2B5EF4-FFF2-40B4-BE49-F238E27FC236}">
                <a16:creationId xmlns:a16="http://schemas.microsoft.com/office/drawing/2014/main" id="{BE325FAC-C884-4660-9EAD-DE1798793A15}"/>
              </a:ext>
            </a:extLst>
          </p:cNvPr>
          <p:cNvGrpSpPr/>
          <p:nvPr/>
        </p:nvGrpSpPr>
        <p:grpSpPr>
          <a:xfrm>
            <a:off x="7579027" y="5464526"/>
            <a:ext cx="476754" cy="346825"/>
            <a:chOff x="6051808" y="4904094"/>
            <a:chExt cx="476754" cy="346825"/>
          </a:xfrm>
        </p:grpSpPr>
        <p:grpSp>
          <p:nvGrpSpPr>
            <p:cNvPr id="2234" name="グループ化 2233">
              <a:extLst>
                <a:ext uri="{FF2B5EF4-FFF2-40B4-BE49-F238E27FC236}">
                  <a16:creationId xmlns:a16="http://schemas.microsoft.com/office/drawing/2014/main" id="{01FC5A3D-7C39-47DE-9531-B0CC9D3C5E9D}"/>
                </a:ext>
              </a:extLst>
            </p:cNvPr>
            <p:cNvGrpSpPr/>
            <p:nvPr/>
          </p:nvGrpSpPr>
          <p:grpSpPr>
            <a:xfrm>
              <a:off x="6051810" y="4904094"/>
              <a:ext cx="67506" cy="164207"/>
              <a:chOff x="3034888" y="1153740"/>
              <a:chExt cx="67506" cy="164207"/>
            </a:xfrm>
          </p:grpSpPr>
          <p:sp>
            <p:nvSpPr>
              <p:cNvPr id="2274" name="楕円 2273">
                <a:extLst>
                  <a:ext uri="{FF2B5EF4-FFF2-40B4-BE49-F238E27FC236}">
                    <a16:creationId xmlns:a16="http://schemas.microsoft.com/office/drawing/2014/main" id="{3A27EFB4-109F-4F6B-A6E2-D8BCE6056DB6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75" name="直線コネクタ 2274">
                <a:extLst>
                  <a:ext uri="{FF2B5EF4-FFF2-40B4-BE49-F238E27FC236}">
                    <a16:creationId xmlns:a16="http://schemas.microsoft.com/office/drawing/2014/main" id="{CAC01A28-23A4-410E-AA5A-5131A09CFE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35" name="グループ化 2234">
              <a:extLst>
                <a:ext uri="{FF2B5EF4-FFF2-40B4-BE49-F238E27FC236}">
                  <a16:creationId xmlns:a16="http://schemas.microsoft.com/office/drawing/2014/main" id="{6EDBEA15-D13A-4BED-B5DF-EF8750B74755}"/>
                </a:ext>
              </a:extLst>
            </p:cNvPr>
            <p:cNvGrpSpPr/>
            <p:nvPr/>
          </p:nvGrpSpPr>
          <p:grpSpPr>
            <a:xfrm>
              <a:off x="6120018" y="4904094"/>
              <a:ext cx="67506" cy="164207"/>
              <a:chOff x="3034888" y="1153740"/>
              <a:chExt cx="67506" cy="164207"/>
            </a:xfrm>
          </p:grpSpPr>
          <p:sp>
            <p:nvSpPr>
              <p:cNvPr id="2272" name="楕円 2271">
                <a:extLst>
                  <a:ext uri="{FF2B5EF4-FFF2-40B4-BE49-F238E27FC236}">
                    <a16:creationId xmlns:a16="http://schemas.microsoft.com/office/drawing/2014/main" id="{A23DB5B3-9D2C-4986-B1C6-A25DB4793BD3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73" name="直線コネクタ 2272">
                <a:extLst>
                  <a:ext uri="{FF2B5EF4-FFF2-40B4-BE49-F238E27FC236}">
                    <a16:creationId xmlns:a16="http://schemas.microsoft.com/office/drawing/2014/main" id="{613457D5-B797-425A-96BE-DEA98AFD98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36" name="グループ化 2235">
              <a:extLst>
                <a:ext uri="{FF2B5EF4-FFF2-40B4-BE49-F238E27FC236}">
                  <a16:creationId xmlns:a16="http://schemas.microsoft.com/office/drawing/2014/main" id="{EF3F19D4-550F-41F1-BF58-76F62862EA67}"/>
                </a:ext>
              </a:extLst>
            </p:cNvPr>
            <p:cNvGrpSpPr/>
            <p:nvPr/>
          </p:nvGrpSpPr>
          <p:grpSpPr>
            <a:xfrm>
              <a:off x="6188226" y="4904094"/>
              <a:ext cx="67506" cy="164207"/>
              <a:chOff x="3034888" y="1153740"/>
              <a:chExt cx="67506" cy="164207"/>
            </a:xfrm>
          </p:grpSpPr>
          <p:sp>
            <p:nvSpPr>
              <p:cNvPr id="2270" name="楕円 2269">
                <a:extLst>
                  <a:ext uri="{FF2B5EF4-FFF2-40B4-BE49-F238E27FC236}">
                    <a16:creationId xmlns:a16="http://schemas.microsoft.com/office/drawing/2014/main" id="{2FA668B0-8528-4BD9-898A-C0296662F005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71" name="直線コネクタ 2270">
                <a:extLst>
                  <a:ext uri="{FF2B5EF4-FFF2-40B4-BE49-F238E27FC236}">
                    <a16:creationId xmlns:a16="http://schemas.microsoft.com/office/drawing/2014/main" id="{D73A9388-D1C9-497C-BC11-383D490BAF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37" name="グループ化 2236">
              <a:extLst>
                <a:ext uri="{FF2B5EF4-FFF2-40B4-BE49-F238E27FC236}">
                  <a16:creationId xmlns:a16="http://schemas.microsoft.com/office/drawing/2014/main" id="{F2154F5B-C0C3-4318-A983-EC1E865DD2C2}"/>
                </a:ext>
              </a:extLst>
            </p:cNvPr>
            <p:cNvGrpSpPr/>
            <p:nvPr/>
          </p:nvGrpSpPr>
          <p:grpSpPr>
            <a:xfrm>
              <a:off x="6256434" y="4904094"/>
              <a:ext cx="67506" cy="164207"/>
              <a:chOff x="3034888" y="1153740"/>
              <a:chExt cx="67506" cy="164207"/>
            </a:xfrm>
          </p:grpSpPr>
          <p:sp>
            <p:nvSpPr>
              <p:cNvPr id="2268" name="楕円 2267">
                <a:extLst>
                  <a:ext uri="{FF2B5EF4-FFF2-40B4-BE49-F238E27FC236}">
                    <a16:creationId xmlns:a16="http://schemas.microsoft.com/office/drawing/2014/main" id="{F7D9828A-AEB1-4293-BA75-505AE5C19560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69" name="直線コネクタ 2268">
                <a:extLst>
                  <a:ext uri="{FF2B5EF4-FFF2-40B4-BE49-F238E27FC236}">
                    <a16:creationId xmlns:a16="http://schemas.microsoft.com/office/drawing/2014/main" id="{C7636A75-3D20-4DCA-BAFA-DBBE90A02B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38" name="グループ化 2237">
              <a:extLst>
                <a:ext uri="{FF2B5EF4-FFF2-40B4-BE49-F238E27FC236}">
                  <a16:creationId xmlns:a16="http://schemas.microsoft.com/office/drawing/2014/main" id="{E5FE4F17-5644-4551-A756-C07288CA3FDC}"/>
                </a:ext>
              </a:extLst>
            </p:cNvPr>
            <p:cNvGrpSpPr/>
            <p:nvPr/>
          </p:nvGrpSpPr>
          <p:grpSpPr>
            <a:xfrm>
              <a:off x="6324642" y="4904094"/>
              <a:ext cx="67506" cy="164207"/>
              <a:chOff x="3034888" y="1153740"/>
              <a:chExt cx="67506" cy="164207"/>
            </a:xfrm>
          </p:grpSpPr>
          <p:sp>
            <p:nvSpPr>
              <p:cNvPr id="2266" name="楕円 2265">
                <a:extLst>
                  <a:ext uri="{FF2B5EF4-FFF2-40B4-BE49-F238E27FC236}">
                    <a16:creationId xmlns:a16="http://schemas.microsoft.com/office/drawing/2014/main" id="{1F8D0FE4-E1FC-430A-8880-A64DB649744C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67" name="直線コネクタ 2266">
                <a:extLst>
                  <a:ext uri="{FF2B5EF4-FFF2-40B4-BE49-F238E27FC236}">
                    <a16:creationId xmlns:a16="http://schemas.microsoft.com/office/drawing/2014/main" id="{228DC463-1684-4A13-9CCF-5A5B52341F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39" name="グループ化 2238">
              <a:extLst>
                <a:ext uri="{FF2B5EF4-FFF2-40B4-BE49-F238E27FC236}">
                  <a16:creationId xmlns:a16="http://schemas.microsoft.com/office/drawing/2014/main" id="{68B29DC9-7418-4385-A10A-492CC9573AF5}"/>
                </a:ext>
              </a:extLst>
            </p:cNvPr>
            <p:cNvGrpSpPr/>
            <p:nvPr/>
          </p:nvGrpSpPr>
          <p:grpSpPr>
            <a:xfrm>
              <a:off x="6392850" y="4904094"/>
              <a:ext cx="67506" cy="164207"/>
              <a:chOff x="3034888" y="1153740"/>
              <a:chExt cx="67506" cy="164207"/>
            </a:xfrm>
          </p:grpSpPr>
          <p:sp>
            <p:nvSpPr>
              <p:cNvPr id="2264" name="楕円 2263">
                <a:extLst>
                  <a:ext uri="{FF2B5EF4-FFF2-40B4-BE49-F238E27FC236}">
                    <a16:creationId xmlns:a16="http://schemas.microsoft.com/office/drawing/2014/main" id="{0AD6F955-4AF4-4F50-8293-521565A1B104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65" name="直線コネクタ 2264">
                <a:extLst>
                  <a:ext uri="{FF2B5EF4-FFF2-40B4-BE49-F238E27FC236}">
                    <a16:creationId xmlns:a16="http://schemas.microsoft.com/office/drawing/2014/main" id="{5F0EE81A-25C0-494D-B624-C15C9B2F6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40" name="グループ化 2239">
              <a:extLst>
                <a:ext uri="{FF2B5EF4-FFF2-40B4-BE49-F238E27FC236}">
                  <a16:creationId xmlns:a16="http://schemas.microsoft.com/office/drawing/2014/main" id="{CB0E97E1-08A4-4E89-B331-7F900DA20C4A}"/>
                </a:ext>
              </a:extLst>
            </p:cNvPr>
            <p:cNvGrpSpPr/>
            <p:nvPr/>
          </p:nvGrpSpPr>
          <p:grpSpPr>
            <a:xfrm>
              <a:off x="6461056" y="4904094"/>
              <a:ext cx="67506" cy="164207"/>
              <a:chOff x="3034888" y="1153740"/>
              <a:chExt cx="67506" cy="164207"/>
            </a:xfrm>
          </p:grpSpPr>
          <p:sp>
            <p:nvSpPr>
              <p:cNvPr id="2262" name="楕円 2261">
                <a:extLst>
                  <a:ext uri="{FF2B5EF4-FFF2-40B4-BE49-F238E27FC236}">
                    <a16:creationId xmlns:a16="http://schemas.microsoft.com/office/drawing/2014/main" id="{7892485C-56C5-451A-B20C-9C83620A6F63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63" name="直線コネクタ 2262">
                <a:extLst>
                  <a:ext uri="{FF2B5EF4-FFF2-40B4-BE49-F238E27FC236}">
                    <a16:creationId xmlns:a16="http://schemas.microsoft.com/office/drawing/2014/main" id="{4F35C4ED-4D23-409F-B7D4-D02CF4AFCF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41" name="グループ化 2240">
              <a:extLst>
                <a:ext uri="{FF2B5EF4-FFF2-40B4-BE49-F238E27FC236}">
                  <a16:creationId xmlns:a16="http://schemas.microsoft.com/office/drawing/2014/main" id="{D8B19A6F-6CA2-4416-816E-9140135FECD5}"/>
                </a:ext>
              </a:extLst>
            </p:cNvPr>
            <p:cNvGrpSpPr/>
            <p:nvPr/>
          </p:nvGrpSpPr>
          <p:grpSpPr>
            <a:xfrm rot="10800000">
              <a:off x="6461056" y="5086712"/>
              <a:ext cx="67506" cy="164207"/>
              <a:chOff x="3034888" y="1153740"/>
              <a:chExt cx="67506" cy="164207"/>
            </a:xfrm>
          </p:grpSpPr>
          <p:sp>
            <p:nvSpPr>
              <p:cNvPr id="2260" name="楕円 2259">
                <a:extLst>
                  <a:ext uri="{FF2B5EF4-FFF2-40B4-BE49-F238E27FC236}">
                    <a16:creationId xmlns:a16="http://schemas.microsoft.com/office/drawing/2014/main" id="{CEAB4E9B-9374-4962-AE01-54BB8F31F2FF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61" name="直線コネクタ 2260">
                <a:extLst>
                  <a:ext uri="{FF2B5EF4-FFF2-40B4-BE49-F238E27FC236}">
                    <a16:creationId xmlns:a16="http://schemas.microsoft.com/office/drawing/2014/main" id="{ED547B22-304C-4B48-AE82-9A749C4BCA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42" name="グループ化 2241">
              <a:extLst>
                <a:ext uri="{FF2B5EF4-FFF2-40B4-BE49-F238E27FC236}">
                  <a16:creationId xmlns:a16="http://schemas.microsoft.com/office/drawing/2014/main" id="{4FE10057-7F68-48AC-85EE-DAAB42FCE667}"/>
                </a:ext>
              </a:extLst>
            </p:cNvPr>
            <p:cNvGrpSpPr/>
            <p:nvPr/>
          </p:nvGrpSpPr>
          <p:grpSpPr>
            <a:xfrm rot="10800000">
              <a:off x="6392848" y="5086712"/>
              <a:ext cx="67506" cy="164207"/>
              <a:chOff x="3034888" y="1153740"/>
              <a:chExt cx="67506" cy="164207"/>
            </a:xfrm>
          </p:grpSpPr>
          <p:sp>
            <p:nvSpPr>
              <p:cNvPr id="2258" name="楕円 2257">
                <a:extLst>
                  <a:ext uri="{FF2B5EF4-FFF2-40B4-BE49-F238E27FC236}">
                    <a16:creationId xmlns:a16="http://schemas.microsoft.com/office/drawing/2014/main" id="{23A8EAD3-F28C-4ED4-998B-195A5F46DA58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59" name="直線コネクタ 2258">
                <a:extLst>
                  <a:ext uri="{FF2B5EF4-FFF2-40B4-BE49-F238E27FC236}">
                    <a16:creationId xmlns:a16="http://schemas.microsoft.com/office/drawing/2014/main" id="{189433E9-C0B5-4D0B-BABA-6087C96810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43" name="グループ化 2242">
              <a:extLst>
                <a:ext uri="{FF2B5EF4-FFF2-40B4-BE49-F238E27FC236}">
                  <a16:creationId xmlns:a16="http://schemas.microsoft.com/office/drawing/2014/main" id="{E86CED6D-B827-4ED3-B0FC-6286EB5F4E2E}"/>
                </a:ext>
              </a:extLst>
            </p:cNvPr>
            <p:cNvGrpSpPr/>
            <p:nvPr/>
          </p:nvGrpSpPr>
          <p:grpSpPr>
            <a:xfrm rot="10800000">
              <a:off x="6324640" y="5086712"/>
              <a:ext cx="67506" cy="164207"/>
              <a:chOff x="3034888" y="1153740"/>
              <a:chExt cx="67506" cy="164207"/>
            </a:xfrm>
          </p:grpSpPr>
          <p:sp>
            <p:nvSpPr>
              <p:cNvPr id="2256" name="楕円 2255">
                <a:extLst>
                  <a:ext uri="{FF2B5EF4-FFF2-40B4-BE49-F238E27FC236}">
                    <a16:creationId xmlns:a16="http://schemas.microsoft.com/office/drawing/2014/main" id="{CE9793BB-57FA-4A36-8084-B8DE7BC39779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57" name="直線コネクタ 2256">
                <a:extLst>
                  <a:ext uri="{FF2B5EF4-FFF2-40B4-BE49-F238E27FC236}">
                    <a16:creationId xmlns:a16="http://schemas.microsoft.com/office/drawing/2014/main" id="{64B022A5-34B4-4F14-863B-097D1C6CCD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44" name="グループ化 2243">
              <a:extLst>
                <a:ext uri="{FF2B5EF4-FFF2-40B4-BE49-F238E27FC236}">
                  <a16:creationId xmlns:a16="http://schemas.microsoft.com/office/drawing/2014/main" id="{E2A0F461-4509-4ECF-9420-223CC6299E51}"/>
                </a:ext>
              </a:extLst>
            </p:cNvPr>
            <p:cNvGrpSpPr/>
            <p:nvPr/>
          </p:nvGrpSpPr>
          <p:grpSpPr>
            <a:xfrm rot="10800000">
              <a:off x="6256432" y="5086712"/>
              <a:ext cx="67506" cy="164207"/>
              <a:chOff x="3034888" y="1153740"/>
              <a:chExt cx="67506" cy="164207"/>
            </a:xfrm>
          </p:grpSpPr>
          <p:sp>
            <p:nvSpPr>
              <p:cNvPr id="2254" name="楕円 2253">
                <a:extLst>
                  <a:ext uri="{FF2B5EF4-FFF2-40B4-BE49-F238E27FC236}">
                    <a16:creationId xmlns:a16="http://schemas.microsoft.com/office/drawing/2014/main" id="{81731EA6-DFC2-44BE-9F43-9C56098CC7B1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55" name="直線コネクタ 2254">
                <a:extLst>
                  <a:ext uri="{FF2B5EF4-FFF2-40B4-BE49-F238E27FC236}">
                    <a16:creationId xmlns:a16="http://schemas.microsoft.com/office/drawing/2014/main" id="{6A2F1CF8-9053-487A-BBFD-1661B21A0D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45" name="グループ化 2244">
              <a:extLst>
                <a:ext uri="{FF2B5EF4-FFF2-40B4-BE49-F238E27FC236}">
                  <a16:creationId xmlns:a16="http://schemas.microsoft.com/office/drawing/2014/main" id="{DFB38744-830D-489F-9F99-390C06FC39A7}"/>
                </a:ext>
              </a:extLst>
            </p:cNvPr>
            <p:cNvGrpSpPr/>
            <p:nvPr/>
          </p:nvGrpSpPr>
          <p:grpSpPr>
            <a:xfrm rot="10800000">
              <a:off x="6188224" y="5086712"/>
              <a:ext cx="67506" cy="164207"/>
              <a:chOff x="3034888" y="1153740"/>
              <a:chExt cx="67506" cy="164207"/>
            </a:xfrm>
          </p:grpSpPr>
          <p:sp>
            <p:nvSpPr>
              <p:cNvPr id="2252" name="楕円 2251">
                <a:extLst>
                  <a:ext uri="{FF2B5EF4-FFF2-40B4-BE49-F238E27FC236}">
                    <a16:creationId xmlns:a16="http://schemas.microsoft.com/office/drawing/2014/main" id="{108DC309-E620-42C2-9EF7-7E7737A628F6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53" name="直線コネクタ 2252">
                <a:extLst>
                  <a:ext uri="{FF2B5EF4-FFF2-40B4-BE49-F238E27FC236}">
                    <a16:creationId xmlns:a16="http://schemas.microsoft.com/office/drawing/2014/main" id="{5E6A6805-2EEA-4B05-B968-5E6331DEE8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46" name="グループ化 2245">
              <a:extLst>
                <a:ext uri="{FF2B5EF4-FFF2-40B4-BE49-F238E27FC236}">
                  <a16:creationId xmlns:a16="http://schemas.microsoft.com/office/drawing/2014/main" id="{56BEDA76-A00E-43A1-82DF-D66993CB129B}"/>
                </a:ext>
              </a:extLst>
            </p:cNvPr>
            <p:cNvGrpSpPr/>
            <p:nvPr/>
          </p:nvGrpSpPr>
          <p:grpSpPr>
            <a:xfrm rot="10800000">
              <a:off x="6120016" y="5086712"/>
              <a:ext cx="67506" cy="164207"/>
              <a:chOff x="3034888" y="1153740"/>
              <a:chExt cx="67506" cy="164207"/>
            </a:xfrm>
          </p:grpSpPr>
          <p:sp>
            <p:nvSpPr>
              <p:cNvPr id="2250" name="楕円 2249">
                <a:extLst>
                  <a:ext uri="{FF2B5EF4-FFF2-40B4-BE49-F238E27FC236}">
                    <a16:creationId xmlns:a16="http://schemas.microsoft.com/office/drawing/2014/main" id="{6323ECB6-2C3A-44EB-B891-4AD7C019CC2D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51" name="直線コネクタ 2250">
                <a:extLst>
                  <a:ext uri="{FF2B5EF4-FFF2-40B4-BE49-F238E27FC236}">
                    <a16:creationId xmlns:a16="http://schemas.microsoft.com/office/drawing/2014/main" id="{AF60FF95-E832-41C6-A846-E649C9FC98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47" name="グループ化 2246">
              <a:extLst>
                <a:ext uri="{FF2B5EF4-FFF2-40B4-BE49-F238E27FC236}">
                  <a16:creationId xmlns:a16="http://schemas.microsoft.com/office/drawing/2014/main" id="{B6E7A5AD-69DA-44D1-ACC8-B3A75D936813}"/>
                </a:ext>
              </a:extLst>
            </p:cNvPr>
            <p:cNvGrpSpPr/>
            <p:nvPr/>
          </p:nvGrpSpPr>
          <p:grpSpPr>
            <a:xfrm rot="10800000">
              <a:off x="6051808" y="5086712"/>
              <a:ext cx="67506" cy="164207"/>
              <a:chOff x="3034888" y="1153740"/>
              <a:chExt cx="67506" cy="164207"/>
            </a:xfrm>
          </p:grpSpPr>
          <p:sp>
            <p:nvSpPr>
              <p:cNvPr id="2248" name="楕円 2247">
                <a:extLst>
                  <a:ext uri="{FF2B5EF4-FFF2-40B4-BE49-F238E27FC236}">
                    <a16:creationId xmlns:a16="http://schemas.microsoft.com/office/drawing/2014/main" id="{D88BA350-1471-4E0C-9EBC-65A4CD19FC00}"/>
                  </a:ext>
                </a:extLst>
              </p:cNvPr>
              <p:cNvSpPr/>
              <p:nvPr/>
            </p:nvSpPr>
            <p:spPr>
              <a:xfrm>
                <a:off x="3034888" y="1153740"/>
                <a:ext cx="67506" cy="73643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49" name="直線コネクタ 2248">
                <a:extLst>
                  <a:ext uri="{FF2B5EF4-FFF2-40B4-BE49-F238E27FC236}">
                    <a16:creationId xmlns:a16="http://schemas.microsoft.com/office/drawing/2014/main" id="{C3B0E43E-420E-4020-A0CB-6670F0E632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641" y="1215109"/>
                <a:ext cx="0" cy="102838"/>
              </a:xfrm>
              <a:prstGeom prst="line">
                <a:avLst/>
              </a:prstGeom>
              <a:ln w="1905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76" name="楕円 2275">
            <a:extLst>
              <a:ext uri="{FF2B5EF4-FFF2-40B4-BE49-F238E27FC236}">
                <a16:creationId xmlns:a16="http://schemas.microsoft.com/office/drawing/2014/main" id="{5B8483C1-072C-4672-A5DA-F062134254BF}"/>
              </a:ext>
            </a:extLst>
          </p:cNvPr>
          <p:cNvSpPr/>
          <p:nvPr/>
        </p:nvSpPr>
        <p:spPr>
          <a:xfrm>
            <a:off x="7571290" y="5906855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77" name="楕円 2276">
            <a:extLst>
              <a:ext uri="{FF2B5EF4-FFF2-40B4-BE49-F238E27FC236}">
                <a16:creationId xmlns:a16="http://schemas.microsoft.com/office/drawing/2014/main" id="{9B8B9FA4-338F-486B-9E44-CB18F6F38D8E}"/>
              </a:ext>
            </a:extLst>
          </p:cNvPr>
          <p:cNvSpPr/>
          <p:nvPr/>
        </p:nvSpPr>
        <p:spPr>
          <a:xfrm>
            <a:off x="7802016" y="5865868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78" name="楕円 2277">
            <a:extLst>
              <a:ext uri="{FF2B5EF4-FFF2-40B4-BE49-F238E27FC236}">
                <a16:creationId xmlns:a16="http://schemas.microsoft.com/office/drawing/2014/main" id="{E6B75FF4-75C1-4825-8F4E-14CC938555F9}"/>
              </a:ext>
            </a:extLst>
          </p:cNvPr>
          <p:cNvSpPr/>
          <p:nvPr/>
        </p:nvSpPr>
        <p:spPr>
          <a:xfrm>
            <a:off x="7721308" y="5154715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79" name="楕円 2278">
            <a:extLst>
              <a:ext uri="{FF2B5EF4-FFF2-40B4-BE49-F238E27FC236}">
                <a16:creationId xmlns:a16="http://schemas.microsoft.com/office/drawing/2014/main" id="{421E45C3-64BE-4216-BB01-5901BC69991B}"/>
              </a:ext>
            </a:extLst>
          </p:cNvPr>
          <p:cNvSpPr/>
          <p:nvPr/>
        </p:nvSpPr>
        <p:spPr>
          <a:xfrm>
            <a:off x="7706637" y="6010891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80" name="楕円 2279">
            <a:extLst>
              <a:ext uri="{FF2B5EF4-FFF2-40B4-BE49-F238E27FC236}">
                <a16:creationId xmlns:a16="http://schemas.microsoft.com/office/drawing/2014/main" id="{82F57CCF-61C8-47EC-915E-4325EAB0D100}"/>
              </a:ext>
            </a:extLst>
          </p:cNvPr>
          <p:cNvSpPr/>
          <p:nvPr/>
        </p:nvSpPr>
        <p:spPr>
          <a:xfrm>
            <a:off x="8089821" y="6047525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82" name="楕円 2281">
            <a:extLst>
              <a:ext uri="{FF2B5EF4-FFF2-40B4-BE49-F238E27FC236}">
                <a16:creationId xmlns:a16="http://schemas.microsoft.com/office/drawing/2014/main" id="{D76AF0EB-0D6E-4E97-94B2-0E1AC552B573}"/>
              </a:ext>
            </a:extLst>
          </p:cNvPr>
          <p:cNvSpPr/>
          <p:nvPr/>
        </p:nvSpPr>
        <p:spPr>
          <a:xfrm>
            <a:off x="7731191" y="5275632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83" name="楕円 2282">
            <a:extLst>
              <a:ext uri="{FF2B5EF4-FFF2-40B4-BE49-F238E27FC236}">
                <a16:creationId xmlns:a16="http://schemas.microsoft.com/office/drawing/2014/main" id="{4C0FF145-59AC-4A66-9F52-D40F66ECC38F}"/>
              </a:ext>
            </a:extLst>
          </p:cNvPr>
          <p:cNvSpPr/>
          <p:nvPr/>
        </p:nvSpPr>
        <p:spPr>
          <a:xfrm>
            <a:off x="7697775" y="6149459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85" name="楕円 2284">
            <a:extLst>
              <a:ext uri="{FF2B5EF4-FFF2-40B4-BE49-F238E27FC236}">
                <a16:creationId xmlns:a16="http://schemas.microsoft.com/office/drawing/2014/main" id="{8206FD0C-5B95-498F-BB93-0339F89AB9EF}"/>
              </a:ext>
            </a:extLst>
          </p:cNvPr>
          <p:cNvSpPr/>
          <p:nvPr/>
        </p:nvSpPr>
        <p:spPr>
          <a:xfrm>
            <a:off x="8083983" y="6200113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86" name="楕円 2285">
            <a:extLst>
              <a:ext uri="{FF2B5EF4-FFF2-40B4-BE49-F238E27FC236}">
                <a16:creationId xmlns:a16="http://schemas.microsoft.com/office/drawing/2014/main" id="{81257A1A-BD4D-4F14-B651-6ED41913849B}"/>
              </a:ext>
            </a:extLst>
          </p:cNvPr>
          <p:cNvSpPr/>
          <p:nvPr/>
        </p:nvSpPr>
        <p:spPr>
          <a:xfrm>
            <a:off x="7911362" y="4573711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88" name="楕円 2287">
            <a:extLst>
              <a:ext uri="{FF2B5EF4-FFF2-40B4-BE49-F238E27FC236}">
                <a16:creationId xmlns:a16="http://schemas.microsoft.com/office/drawing/2014/main" id="{7F52EAA1-545A-4CF1-96A8-0B3094310247}"/>
              </a:ext>
            </a:extLst>
          </p:cNvPr>
          <p:cNvSpPr/>
          <p:nvPr/>
        </p:nvSpPr>
        <p:spPr>
          <a:xfrm>
            <a:off x="7736695" y="4565326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89" name="楕円 2288">
            <a:extLst>
              <a:ext uri="{FF2B5EF4-FFF2-40B4-BE49-F238E27FC236}">
                <a16:creationId xmlns:a16="http://schemas.microsoft.com/office/drawing/2014/main" id="{29C0F0C1-7078-41E3-B6CE-C19E1D094FEF}"/>
              </a:ext>
            </a:extLst>
          </p:cNvPr>
          <p:cNvSpPr/>
          <p:nvPr/>
        </p:nvSpPr>
        <p:spPr>
          <a:xfrm>
            <a:off x="7798505" y="4732364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91" name="楕円 2290">
            <a:extLst>
              <a:ext uri="{FF2B5EF4-FFF2-40B4-BE49-F238E27FC236}">
                <a16:creationId xmlns:a16="http://schemas.microsoft.com/office/drawing/2014/main" id="{DDFB1D6E-34C9-4501-9873-05316EE64F42}"/>
              </a:ext>
            </a:extLst>
          </p:cNvPr>
          <p:cNvSpPr/>
          <p:nvPr/>
        </p:nvSpPr>
        <p:spPr>
          <a:xfrm>
            <a:off x="7823686" y="4417813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92" name="楕円 2291">
            <a:extLst>
              <a:ext uri="{FF2B5EF4-FFF2-40B4-BE49-F238E27FC236}">
                <a16:creationId xmlns:a16="http://schemas.microsoft.com/office/drawing/2014/main" id="{851DBE1D-3B07-4A83-9DD9-DE06A781DDA6}"/>
              </a:ext>
            </a:extLst>
          </p:cNvPr>
          <p:cNvSpPr/>
          <p:nvPr/>
        </p:nvSpPr>
        <p:spPr>
          <a:xfrm>
            <a:off x="7713011" y="4293686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93" name="楕円 2292">
            <a:extLst>
              <a:ext uri="{FF2B5EF4-FFF2-40B4-BE49-F238E27FC236}">
                <a16:creationId xmlns:a16="http://schemas.microsoft.com/office/drawing/2014/main" id="{9F80FBA0-CF7A-47E5-8A7C-520383162156}"/>
              </a:ext>
            </a:extLst>
          </p:cNvPr>
          <p:cNvSpPr/>
          <p:nvPr/>
        </p:nvSpPr>
        <p:spPr>
          <a:xfrm>
            <a:off x="8082169" y="4394362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94" name="テキスト ボックス 2293">
            <a:extLst>
              <a:ext uri="{FF2B5EF4-FFF2-40B4-BE49-F238E27FC236}">
                <a16:creationId xmlns:a16="http://schemas.microsoft.com/office/drawing/2014/main" id="{A73363F8-C8E4-4169-8E9C-7645102CD5E9}"/>
              </a:ext>
            </a:extLst>
          </p:cNvPr>
          <p:cNvSpPr txBox="1"/>
          <p:nvPr/>
        </p:nvSpPr>
        <p:spPr>
          <a:xfrm>
            <a:off x="5385790" y="5787282"/>
            <a:ext cx="2103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/>
              <a:t>Mitochindria</a:t>
            </a:r>
            <a:r>
              <a:rPr kumimoji="1" lang="en-US" altLang="ja-JP" sz="1200" dirty="0"/>
              <a:t> Outer membrane</a:t>
            </a:r>
            <a:endParaRPr kumimoji="1" lang="ja-JP" altLang="en-US" sz="1200" dirty="0"/>
          </a:p>
        </p:txBody>
      </p:sp>
      <p:sp>
        <p:nvSpPr>
          <p:cNvPr id="2295" name="テキスト ボックス 2294">
            <a:extLst>
              <a:ext uri="{FF2B5EF4-FFF2-40B4-BE49-F238E27FC236}">
                <a16:creationId xmlns:a16="http://schemas.microsoft.com/office/drawing/2014/main" id="{E7D99D93-1BC4-4B8D-98F1-ACE1D4C572F7}"/>
              </a:ext>
            </a:extLst>
          </p:cNvPr>
          <p:cNvSpPr txBox="1"/>
          <p:nvPr/>
        </p:nvSpPr>
        <p:spPr>
          <a:xfrm rot="18460678">
            <a:off x="5956808" y="3473271"/>
            <a:ext cx="942097" cy="265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kumimoji="1" lang="en-US" altLang="ja-JP" sz="1200" b="1" dirty="0"/>
              <a:t>Anti-apoptotic proteins</a:t>
            </a:r>
            <a:endParaRPr kumimoji="1" lang="ja-JP" altLang="en-US" sz="1200" b="1" dirty="0"/>
          </a:p>
        </p:txBody>
      </p:sp>
      <p:sp>
        <p:nvSpPr>
          <p:cNvPr id="2296" name="テキスト ボックス 2295">
            <a:extLst>
              <a:ext uri="{FF2B5EF4-FFF2-40B4-BE49-F238E27FC236}">
                <a16:creationId xmlns:a16="http://schemas.microsoft.com/office/drawing/2014/main" id="{4B4E999B-B160-4076-8CA8-6BEA22E32C08}"/>
              </a:ext>
            </a:extLst>
          </p:cNvPr>
          <p:cNvSpPr txBox="1"/>
          <p:nvPr/>
        </p:nvSpPr>
        <p:spPr>
          <a:xfrm>
            <a:off x="3554670" y="3701222"/>
            <a:ext cx="1017330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en-US" altLang="ja-JP" b="1" dirty="0"/>
              <a:t>Effectors</a:t>
            </a:r>
            <a:endParaRPr kumimoji="1" lang="ja-JP" altLang="en-US" b="1" dirty="0"/>
          </a:p>
        </p:txBody>
      </p:sp>
      <p:sp>
        <p:nvSpPr>
          <p:cNvPr id="2297" name="テキスト ボックス 2296">
            <a:extLst>
              <a:ext uri="{FF2B5EF4-FFF2-40B4-BE49-F238E27FC236}">
                <a16:creationId xmlns:a16="http://schemas.microsoft.com/office/drawing/2014/main" id="{593FB887-1282-4612-AFE9-576452D9CC29}"/>
              </a:ext>
            </a:extLst>
          </p:cNvPr>
          <p:cNvSpPr txBox="1"/>
          <p:nvPr/>
        </p:nvSpPr>
        <p:spPr>
          <a:xfrm rot="14248802">
            <a:off x="5420894" y="4138867"/>
            <a:ext cx="640625" cy="1849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en-US" altLang="ja-JP" sz="1200" b="1" dirty="0"/>
              <a:t>Activators</a:t>
            </a:r>
            <a:endParaRPr kumimoji="1" lang="ja-JP" altLang="en-US" sz="1200" b="1" dirty="0"/>
          </a:p>
        </p:txBody>
      </p:sp>
      <p:sp>
        <p:nvSpPr>
          <p:cNvPr id="2298" name="テキスト ボックス 2297">
            <a:extLst>
              <a:ext uri="{FF2B5EF4-FFF2-40B4-BE49-F238E27FC236}">
                <a16:creationId xmlns:a16="http://schemas.microsoft.com/office/drawing/2014/main" id="{37754933-168F-4C6C-883D-A58069D562BC}"/>
              </a:ext>
            </a:extLst>
          </p:cNvPr>
          <p:cNvSpPr txBox="1"/>
          <p:nvPr/>
        </p:nvSpPr>
        <p:spPr>
          <a:xfrm rot="14202184">
            <a:off x="5580317" y="4067513"/>
            <a:ext cx="671722" cy="1849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en-US" altLang="ja-JP" sz="1200" b="1" dirty="0"/>
              <a:t>Sensitizers</a:t>
            </a:r>
            <a:endParaRPr kumimoji="1" lang="ja-JP" altLang="en-US" sz="1200" b="1" dirty="0"/>
          </a:p>
        </p:txBody>
      </p:sp>
      <p:sp>
        <p:nvSpPr>
          <p:cNvPr id="2299" name="テキスト ボックス 2298">
            <a:extLst>
              <a:ext uri="{FF2B5EF4-FFF2-40B4-BE49-F238E27FC236}">
                <a16:creationId xmlns:a16="http://schemas.microsoft.com/office/drawing/2014/main" id="{684B3B7F-65B0-4570-9CA8-FD6E91D785EF}"/>
              </a:ext>
            </a:extLst>
          </p:cNvPr>
          <p:cNvSpPr txBox="1"/>
          <p:nvPr/>
        </p:nvSpPr>
        <p:spPr>
          <a:xfrm>
            <a:off x="7948564" y="4538643"/>
            <a:ext cx="1178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Oligomerization</a:t>
            </a:r>
            <a:endParaRPr kumimoji="1" lang="ja-JP" altLang="en-US" sz="1200" dirty="0"/>
          </a:p>
        </p:txBody>
      </p:sp>
      <p:sp>
        <p:nvSpPr>
          <p:cNvPr id="2301" name="テキスト ボックス 2300">
            <a:extLst>
              <a:ext uri="{FF2B5EF4-FFF2-40B4-BE49-F238E27FC236}">
                <a16:creationId xmlns:a16="http://schemas.microsoft.com/office/drawing/2014/main" id="{303DEDD2-A830-4861-B42B-4172CB122340}"/>
              </a:ext>
            </a:extLst>
          </p:cNvPr>
          <p:cNvSpPr txBox="1"/>
          <p:nvPr/>
        </p:nvSpPr>
        <p:spPr>
          <a:xfrm>
            <a:off x="2798971" y="52610"/>
            <a:ext cx="4203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C00000"/>
                </a:solidFill>
              </a:rPr>
              <a:t>Bcl-2 family proteins</a:t>
            </a:r>
          </a:p>
          <a:p>
            <a:pPr algn="ctr"/>
            <a:r>
              <a:rPr kumimoji="1" lang="en-US" altLang="ja-JP" sz="2400" b="1" dirty="0">
                <a:solidFill>
                  <a:srgbClr val="C00000"/>
                </a:solidFill>
              </a:rPr>
              <a:t>~Structure, Network, Function~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2302" name="テキスト ボックス 2301">
            <a:extLst>
              <a:ext uri="{FF2B5EF4-FFF2-40B4-BE49-F238E27FC236}">
                <a16:creationId xmlns:a16="http://schemas.microsoft.com/office/drawing/2014/main" id="{5178BBF9-3F9A-45BD-9D2D-B045DC31BCC1}"/>
              </a:ext>
            </a:extLst>
          </p:cNvPr>
          <p:cNvSpPr txBox="1"/>
          <p:nvPr/>
        </p:nvSpPr>
        <p:spPr>
          <a:xfrm>
            <a:off x="7632860" y="1222240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30-40kD</a:t>
            </a:r>
            <a:endParaRPr kumimoji="1" lang="ja-JP" altLang="en-US" sz="1200" dirty="0"/>
          </a:p>
        </p:txBody>
      </p:sp>
      <p:sp>
        <p:nvSpPr>
          <p:cNvPr id="2303" name="テキスト ボックス 2302">
            <a:extLst>
              <a:ext uri="{FF2B5EF4-FFF2-40B4-BE49-F238E27FC236}">
                <a16:creationId xmlns:a16="http://schemas.microsoft.com/office/drawing/2014/main" id="{E9E2B213-A7CB-4AE1-B5D7-C32A57AE5A19}"/>
              </a:ext>
            </a:extLst>
          </p:cNvPr>
          <p:cNvSpPr txBox="1"/>
          <p:nvPr/>
        </p:nvSpPr>
        <p:spPr>
          <a:xfrm>
            <a:off x="8360036" y="1713234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10-20kD</a:t>
            </a:r>
            <a:endParaRPr kumimoji="1" lang="ja-JP" altLang="en-US" sz="1200" dirty="0"/>
          </a:p>
        </p:txBody>
      </p:sp>
      <p:sp>
        <p:nvSpPr>
          <p:cNvPr id="2304" name="テキスト ボックス 2303">
            <a:extLst>
              <a:ext uri="{FF2B5EF4-FFF2-40B4-BE49-F238E27FC236}">
                <a16:creationId xmlns:a16="http://schemas.microsoft.com/office/drawing/2014/main" id="{5046A0E8-E980-4857-8493-01CC9F9BA784}"/>
              </a:ext>
            </a:extLst>
          </p:cNvPr>
          <p:cNvSpPr txBox="1"/>
          <p:nvPr/>
        </p:nvSpPr>
        <p:spPr>
          <a:xfrm>
            <a:off x="8355961" y="1927432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10-25kD</a:t>
            </a:r>
            <a:endParaRPr kumimoji="1" lang="ja-JP" altLang="en-US" sz="1200" dirty="0"/>
          </a:p>
        </p:txBody>
      </p:sp>
      <p:sp>
        <p:nvSpPr>
          <p:cNvPr id="2305" name="テキスト ボックス 2304">
            <a:extLst>
              <a:ext uri="{FF2B5EF4-FFF2-40B4-BE49-F238E27FC236}">
                <a16:creationId xmlns:a16="http://schemas.microsoft.com/office/drawing/2014/main" id="{7F2A73B7-2271-4765-B845-925308FECB4B}"/>
              </a:ext>
            </a:extLst>
          </p:cNvPr>
          <p:cNvSpPr txBox="1"/>
          <p:nvPr/>
        </p:nvSpPr>
        <p:spPr>
          <a:xfrm>
            <a:off x="7317833" y="2349846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20-25kD</a:t>
            </a:r>
            <a:endParaRPr kumimoji="1" lang="ja-JP" altLang="en-US" sz="1200" dirty="0"/>
          </a:p>
        </p:txBody>
      </p:sp>
      <p:sp>
        <p:nvSpPr>
          <p:cNvPr id="2306" name="テキスト ボックス 2305">
            <a:extLst>
              <a:ext uri="{FF2B5EF4-FFF2-40B4-BE49-F238E27FC236}">
                <a16:creationId xmlns:a16="http://schemas.microsoft.com/office/drawing/2014/main" id="{7BADB372-6D78-4B9F-A3BC-057F05119204}"/>
              </a:ext>
            </a:extLst>
          </p:cNvPr>
          <p:cNvSpPr txBox="1"/>
          <p:nvPr/>
        </p:nvSpPr>
        <p:spPr>
          <a:xfrm>
            <a:off x="8102694" y="4691043"/>
            <a:ext cx="1128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Pore formation</a:t>
            </a:r>
            <a:endParaRPr kumimoji="1" lang="ja-JP" altLang="en-US" sz="1200" dirty="0"/>
          </a:p>
        </p:txBody>
      </p:sp>
      <p:sp>
        <p:nvSpPr>
          <p:cNvPr id="1760" name="テキスト ボックス 1759">
            <a:extLst>
              <a:ext uri="{FF2B5EF4-FFF2-40B4-BE49-F238E27FC236}">
                <a16:creationId xmlns:a16="http://schemas.microsoft.com/office/drawing/2014/main" id="{C5EC95D5-8F03-4B6B-8EDF-785B7B405427}"/>
              </a:ext>
            </a:extLst>
          </p:cNvPr>
          <p:cNvSpPr txBox="1"/>
          <p:nvPr/>
        </p:nvSpPr>
        <p:spPr>
          <a:xfrm>
            <a:off x="7478523" y="4024935"/>
            <a:ext cx="101809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b="1" dirty="0"/>
              <a:t>Cytochrome c</a:t>
            </a:r>
            <a:endParaRPr kumimoji="1" lang="ja-JP" altLang="en-US" sz="1400" b="1" dirty="0"/>
          </a:p>
        </p:txBody>
      </p:sp>
      <p:pic>
        <p:nvPicPr>
          <p:cNvPr id="79" name="オーディオ 78">
            <a:hlinkClick r:id="" action="ppaction://media"/>
            <a:extLst>
              <a:ext uri="{FF2B5EF4-FFF2-40B4-BE49-F238E27FC236}">
                <a16:creationId xmlns:a16="http://schemas.microsoft.com/office/drawing/2014/main" id="{C7753787-32AC-4C58-80D6-86BF146168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226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978"/>
    </mc:Choice>
    <mc:Fallback xmlns="">
      <p:transition spd="slow" advTm="215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  <p:bldLst>
      <p:bldP spid="2298" grpId="0"/>
    </p:bldLst>
  </p:timing>
  <p:extLst>
    <p:ext uri="{3A86A75C-4F4B-4683-9AE1-C65F6400EC91}">
      <p14:laserTraceLst xmlns:p14="http://schemas.microsoft.com/office/powerpoint/2010/main">
        <p14:tracePtLst>
          <p14:tracePt t="182" x="4546600" y="1003300"/>
          <p14:tracePt t="201" x="4605338" y="985838"/>
          <p14:tracePt t="210" x="4640263" y="968375"/>
          <p14:tracePt t="211" x="4683125" y="960438"/>
          <p14:tracePt t="225" x="4691063" y="960438"/>
          <p14:tracePt t="391" x="4673600" y="960438"/>
          <p14:tracePt t="450" x="4665663" y="960438"/>
          <p14:tracePt t="461" x="4657725" y="960438"/>
          <p14:tracePt t="484" x="4648200" y="960438"/>
          <p14:tracePt t="566" x="4640263" y="960438"/>
          <p14:tracePt t="584" x="4630738" y="968375"/>
          <p14:tracePt t="15728" x="4622800" y="968375"/>
          <p14:tracePt t="15737" x="4597400" y="960438"/>
          <p14:tracePt t="15749" x="4572000" y="952500"/>
          <p14:tracePt t="15753" x="4554538" y="952500"/>
          <p14:tracePt t="15767" x="4538663" y="935038"/>
          <p14:tracePt t="15769" x="4503738" y="925513"/>
          <p14:tracePt t="15786" x="4427538" y="900113"/>
          <p14:tracePt t="15804" x="4402138" y="884238"/>
          <p14:tracePt t="15811" x="4368800" y="884238"/>
          <p14:tracePt t="15823" x="4316413" y="874713"/>
          <p14:tracePt t="15825" x="4249738" y="849313"/>
          <p14:tracePt t="15842" x="4130675" y="798513"/>
          <p14:tracePt t="15863" x="4027488" y="755650"/>
          <p14:tracePt t="15867" x="3994150" y="739775"/>
          <p14:tracePt t="15882" x="3960813" y="722313"/>
          <p14:tracePt t="15883" x="3925888" y="704850"/>
          <p14:tracePt t="15897" x="3892550" y="688975"/>
          <p14:tracePt t="16024" x="3875088" y="671513"/>
          <p14:tracePt t="16036" x="3857625" y="663575"/>
          <p14:tracePt t="16039" x="3841750" y="654050"/>
          <p14:tracePt t="16049" x="3832225" y="654050"/>
          <p14:tracePt t="16053" x="3824288" y="654050"/>
          <p14:tracePt t="16069" x="3806825" y="654050"/>
          <p14:tracePt t="16073" x="3773488" y="646113"/>
          <p14:tracePt t="16087" x="3756025" y="646113"/>
          <p14:tracePt t="16089" x="3738563" y="636588"/>
          <p14:tracePt t="16105" x="3722688" y="636588"/>
          <p14:tracePt t="16107" x="3687763" y="620713"/>
          <p14:tracePt t="16117" x="3646488" y="611188"/>
          <p14:tracePt t="16125" x="3603625" y="577850"/>
          <p14:tracePt t="16130" x="3560763" y="569913"/>
          <p14:tracePt t="16147" x="3509963" y="552450"/>
          <p14:tracePt t="16149" x="3459163" y="519113"/>
          <p14:tracePt t="16161" x="3416300" y="492125"/>
          <p14:tracePt t="16170" x="3398838" y="484188"/>
          <p14:tracePt t="21094" x="4394200" y="484188"/>
          <p14:tracePt t="21120" x="4384675" y="501650"/>
          <p14:tracePt t="21133" x="4384675" y="509588"/>
          <p14:tracePt t="21149" x="4359275" y="519113"/>
          <p14:tracePt t="21170" x="4300538" y="552450"/>
          <p14:tracePt t="21189" x="4214813" y="595313"/>
          <p14:tracePt t="21198" x="4206875" y="603250"/>
          <p14:tracePt t="21213" x="4146550" y="611188"/>
          <p14:tracePt t="21215" x="4105275" y="620713"/>
          <p14:tracePt t="21231" x="4027488" y="654050"/>
          <p14:tracePt t="21235" x="4011613" y="663575"/>
          <p14:tracePt t="21252" x="3968750" y="671513"/>
          <p14:tracePt t="21273" x="3951288" y="679450"/>
          <p14:tracePt t="21275" x="3943350" y="688975"/>
          <p14:tracePt t="21297" x="3935413" y="688975"/>
          <p14:tracePt t="21352" x="3960813" y="714375"/>
          <p14:tracePt t="21362" x="4011613" y="730250"/>
          <p14:tracePt t="21381" x="4121150" y="765175"/>
          <p14:tracePt t="21397" x="4189413" y="790575"/>
          <p14:tracePt t="21401" x="4206875" y="798513"/>
          <p14:tracePt t="21419" x="4214813" y="808038"/>
          <p14:tracePt t="21534" x="4197350" y="815975"/>
          <p14:tracePt t="21548" x="4146550" y="823913"/>
          <p14:tracePt t="21564" x="4079875" y="841375"/>
          <p14:tracePt t="21567" x="4037013" y="849313"/>
          <p14:tracePt t="21586" x="3968750" y="866775"/>
          <p14:tracePt t="21589" x="3935413" y="866775"/>
          <p14:tracePt t="21603" x="3867150" y="866775"/>
          <p14:tracePt t="21606" x="3798888" y="866775"/>
          <p14:tracePt t="21623" x="3713163" y="866775"/>
          <p14:tracePt t="21625" x="3629025" y="866775"/>
          <p14:tracePt t="21639" x="3527425" y="866775"/>
          <p14:tracePt t="21641" x="3416300" y="866775"/>
          <p14:tracePt t="21656" x="3305175" y="866775"/>
          <p14:tracePt t="21656" x="3203575" y="866775"/>
          <p14:tracePt t="21671" x="3119438" y="866775"/>
          <p14:tracePt t="21673" x="3033713" y="866775"/>
          <p14:tracePt t="21687" x="2957513" y="866775"/>
          <p14:tracePt t="21688" x="2932113" y="858838"/>
          <p14:tracePt t="21703" x="2914650" y="849313"/>
          <p14:tracePt t="21703" x="2881313" y="841375"/>
          <p14:tracePt t="21719" x="2871788" y="833438"/>
          <p14:tracePt t="21736" x="2863850" y="833438"/>
          <p14:tracePt t="21764" x="2863850" y="823913"/>
          <p14:tracePt t="21773" x="2863850" y="815975"/>
          <p14:tracePt t="21786" x="2855913" y="808038"/>
          <p14:tracePt t="21789" x="2855913" y="798513"/>
          <p14:tracePt t="21802" x="2855913" y="781050"/>
          <p14:tracePt t="21806" x="2855913" y="773113"/>
          <p14:tracePt t="21819" x="2855913" y="739775"/>
          <p14:tracePt t="21837" x="2846388" y="722313"/>
          <p14:tracePt t="21852" x="2846388" y="688975"/>
          <p14:tracePt t="21868" x="2846388" y="654050"/>
          <p14:tracePt t="21875" x="2846388" y="636588"/>
          <p14:tracePt t="21886" x="2846388" y="628650"/>
          <p14:tracePt t="21888" x="2871788" y="628650"/>
          <p14:tracePt t="21902" x="2906713" y="620713"/>
          <p14:tracePt t="21903" x="2932113" y="603250"/>
          <p14:tracePt t="21920" x="2949575" y="595313"/>
          <p14:tracePt t="21923" x="3000375" y="560388"/>
          <p14:tracePt t="21937" x="3025775" y="544513"/>
          <p14:tracePt t="21956" x="3101975" y="534988"/>
          <p14:tracePt t="21974" x="3170238" y="534988"/>
          <p14:tracePt t="21981" x="3211513" y="534988"/>
          <p14:tracePt t="21991" x="3238500" y="534988"/>
          <p14:tracePt t="21997" x="3297238" y="534988"/>
          <p14:tracePt t="22008" x="3340100" y="534988"/>
          <p14:tracePt t="22013" x="3382963" y="534988"/>
          <p14:tracePt t="22026" x="3484563" y="544513"/>
          <p14:tracePt t="22042" x="3535363" y="560388"/>
          <p14:tracePt t="22064" x="3662363" y="628650"/>
          <p14:tracePt t="22067" x="3705225" y="646113"/>
          <p14:tracePt t="22081" x="3756025" y="663575"/>
          <p14:tracePt t="22081" x="3781425" y="679450"/>
          <p14:tracePt t="22095" x="3824288" y="688975"/>
          <p14:tracePt t="22101" x="3867150" y="696913"/>
          <p14:tracePt t="22118" x="3960813" y="714375"/>
          <p14:tracePt t="22121" x="3994150" y="714375"/>
          <p14:tracePt t="22136" x="4027488" y="714375"/>
          <p14:tracePt t="22141" x="4037013" y="714375"/>
          <p14:tracePt t="22159" x="4062413" y="714375"/>
          <p14:tracePt t="22204" x="4070350" y="714375"/>
          <p14:tracePt t="22211" x="4087813" y="714375"/>
          <p14:tracePt t="22231" x="4095750" y="714375"/>
          <p14:tracePt t="22242" x="4113213" y="714375"/>
          <p14:tracePt t="22247" x="4130675" y="714375"/>
          <p14:tracePt t="22261" x="4206875" y="696913"/>
          <p14:tracePt t="22280" x="4240213" y="688975"/>
          <p14:tracePt t="22283" x="4275138" y="688975"/>
          <p14:tracePt t="22297" x="4300538" y="679450"/>
          <p14:tracePt t="22299" x="4333875" y="679450"/>
          <p14:tracePt t="22311" x="4341813" y="679450"/>
          <p14:tracePt t="22313" x="4359275" y="671513"/>
          <p14:tracePt t="22344" x="4368800" y="671513"/>
          <p14:tracePt t="22390" x="4368800" y="663575"/>
          <p14:tracePt t="22400" x="4359275" y="663575"/>
          <p14:tracePt t="22412" x="4341813" y="663575"/>
          <p14:tracePt t="22414" x="4316413" y="663575"/>
          <p14:tracePt t="22428" x="4291013" y="663575"/>
          <p14:tracePt t="22431" x="4275138" y="663575"/>
          <p14:tracePt t="22447" x="4224338" y="663575"/>
          <p14:tracePt t="22463" x="4171950" y="663575"/>
          <p14:tracePt t="22465" x="4121150" y="663575"/>
          <p14:tracePt t="22478" x="4105275" y="663575"/>
          <p14:tracePt t="22481" x="4062413" y="663575"/>
          <p14:tracePt t="22496" x="4019550" y="663575"/>
          <p14:tracePt t="22497" x="3943350" y="663575"/>
          <p14:tracePt t="22514" x="3841750" y="663575"/>
          <p14:tracePt t="22519" x="3816350" y="663575"/>
          <p14:tracePt t="22530" x="3773488" y="663575"/>
          <p14:tracePt t="22547" x="3722688" y="663575"/>
          <p14:tracePt t="22562" x="3679825" y="663575"/>
          <p14:tracePt t="22577" x="3671888" y="663575"/>
          <p14:tracePt t="22580" x="3662363" y="663575"/>
          <p14:tracePt t="22595" x="3654425" y="663575"/>
          <p14:tracePt t="22599" x="3646488" y="663575"/>
          <p14:tracePt t="22613" x="3629025" y="663575"/>
          <p14:tracePt t="22615" x="3619500" y="663575"/>
          <p14:tracePt t="22627" x="3611563" y="663575"/>
          <p14:tracePt t="22644" x="3578225" y="671513"/>
          <p14:tracePt t="22649" x="3568700" y="671513"/>
          <p14:tracePt t="22662" x="3568700" y="688975"/>
          <p14:tracePt t="22665" x="3560763" y="688975"/>
          <p14:tracePt t="22680" x="3552825" y="704850"/>
          <p14:tracePt t="22694" x="3552825" y="714375"/>
          <p14:tracePt t="22695" x="3552825" y="722313"/>
          <p14:tracePt t="22717" x="3552825" y="747713"/>
          <p14:tracePt t="22734" x="3552825" y="765175"/>
          <p14:tracePt t="22737" x="3552825" y="798513"/>
          <p14:tracePt t="22751" x="3603625" y="823913"/>
          <p14:tracePt t="22753" x="3629025" y="823913"/>
          <p14:tracePt t="22768" x="3756025" y="841375"/>
          <p14:tracePt t="22785" x="3824288" y="841375"/>
          <p14:tracePt t="22787" x="3908425" y="841375"/>
          <p14:tracePt t="22802" x="3994150" y="841375"/>
          <p14:tracePt t="22807" x="4079875" y="841375"/>
          <p14:tracePt t="22819" x="4265613" y="841375"/>
          <p14:tracePt t="22835" x="4368800" y="841375"/>
          <p14:tracePt t="22852" x="4384675" y="823913"/>
          <p14:tracePt t="22881" x="4384675" y="815975"/>
          <p14:tracePt t="22887" x="4384675" y="808038"/>
          <p14:tracePt t="22907" x="4384675" y="798513"/>
          <p14:tracePt t="22926" x="4384675" y="781050"/>
          <p14:tracePt t="22930" x="4384675" y="773113"/>
          <p14:tracePt t="22948" x="4376738" y="747713"/>
          <p14:tracePt t="22952" x="4341813" y="739775"/>
          <p14:tracePt t="22972" x="4333875" y="739775"/>
          <p14:tracePt t="22983" x="4325938" y="739775"/>
          <p14:tracePt t="22985" x="4300538" y="739775"/>
          <p14:tracePt t="23002" x="4257675" y="739775"/>
          <p14:tracePt t="23020" x="4232275" y="747713"/>
          <p14:tracePt t="23023" x="4232275" y="781050"/>
          <p14:tracePt t="23038" x="4206875" y="808038"/>
          <p14:tracePt t="23041" x="4197350" y="841375"/>
          <p14:tracePt t="23059" x="4189413" y="874713"/>
          <p14:tracePt t="23064" x="4189413" y="909638"/>
          <p14:tracePt t="23067" x="4181475" y="917575"/>
          <p14:tracePt t="23080" x="4181475" y="935038"/>
          <p14:tracePt t="23081" x="4181475" y="952500"/>
          <p14:tracePt t="23102" x="4214813" y="993775"/>
          <p14:tracePt t="23107" x="4232275" y="1003300"/>
          <p14:tracePt t="23123" x="4316413" y="1028700"/>
          <p14:tracePt t="23131" x="4368800" y="1044575"/>
          <p14:tracePt t="23147" x="4460875" y="1062038"/>
          <p14:tracePt t="23149" x="4529138" y="1087438"/>
          <p14:tracePt t="23164" x="4630738" y="1104900"/>
          <p14:tracePt t="23165" x="4733925" y="1130300"/>
          <p14:tracePt t="23184" x="5005388" y="1163638"/>
          <p14:tracePt t="23202" x="5337175" y="1189038"/>
          <p14:tracePt t="23206" x="5514975" y="1189038"/>
          <p14:tracePt t="23220" x="5684838" y="1189038"/>
          <p14:tracePt t="23223" x="5864225" y="1189038"/>
          <p14:tracePt t="23236" x="6034088" y="1189038"/>
          <p14:tracePt t="23237" x="6237288" y="1189038"/>
          <p14:tracePt t="23252" x="6442075" y="1189038"/>
          <p14:tracePt t="23253" x="6680200" y="1189038"/>
          <p14:tracePt t="23269" x="7027863" y="1189038"/>
          <p14:tracePt t="23285" x="7283450" y="1189038"/>
          <p14:tracePt t="23301" x="7392988" y="1189038"/>
          <p14:tracePt t="23303" x="7469188" y="1189038"/>
          <p14:tracePt t="23317" x="7494588" y="1189038"/>
          <p14:tracePt t="23319" x="7512050" y="1189038"/>
          <p14:tracePt t="23361" x="7521575" y="1189038"/>
          <p14:tracePt t="23369" x="7546975" y="1189038"/>
          <p14:tracePt t="23380" x="7580313" y="1189038"/>
          <p14:tracePt t="23385" x="7605713" y="1173163"/>
          <p14:tracePt t="23400" x="7681913" y="1147763"/>
          <p14:tracePt t="23417" x="7742238" y="1130300"/>
          <p14:tracePt t="23435" x="7818438" y="1122363"/>
          <p14:tracePt t="23452" x="7902575" y="1112838"/>
          <p14:tracePt t="23458" x="7945438" y="1112838"/>
          <p14:tracePt t="23469" x="7988300" y="1112838"/>
          <p14:tracePt t="23473" x="8013700" y="1112838"/>
          <p14:tracePt t="23487" x="8064500" y="1112838"/>
          <p14:tracePt t="23503" x="8074025" y="1112838"/>
          <p14:tracePt t="23506" x="8081963" y="1112838"/>
          <p14:tracePt t="23662" x="8064500" y="1112838"/>
          <p14:tracePt t="23675" x="8013700" y="1112838"/>
          <p14:tracePt t="23677" x="7970838" y="1112838"/>
          <p14:tracePt t="23687" x="7937500" y="1112838"/>
          <p14:tracePt t="23703" x="7810500" y="1112838"/>
          <p14:tracePt t="23719" x="7546975" y="1112838"/>
          <p14:tracePt t="23736" x="7367588" y="1112838"/>
          <p14:tracePt t="23737" x="7164388" y="1112838"/>
          <p14:tracePt t="23752" x="6959600" y="1112838"/>
          <p14:tracePt t="23753" x="6789738" y="1112838"/>
          <p14:tracePt t="23769" x="6475413" y="1112838"/>
          <p14:tracePt t="23786" x="6272213" y="1112838"/>
          <p14:tracePt t="23802" x="6127750" y="1112838"/>
          <p14:tracePt t="23819" x="6024563" y="1112838"/>
          <p14:tracePt t="23825" x="5983288" y="1112838"/>
          <p14:tracePt t="23836" x="5940425" y="1112838"/>
          <p14:tracePt t="23842" x="5872163" y="1112838"/>
          <p14:tracePt t="23853" x="5795963" y="1112838"/>
          <p14:tracePt t="23869" x="5641975" y="1112838"/>
          <p14:tracePt t="23875" x="5557838" y="1112838"/>
          <p14:tracePt t="23887" x="5456238" y="1112838"/>
          <p14:tracePt t="23890" x="5345113" y="1112838"/>
          <p14:tracePt t="23904" x="5116513" y="1112838"/>
          <p14:tracePt t="23921" x="4878388" y="1112838"/>
          <p14:tracePt t="23937" x="4640263" y="1112838"/>
          <p14:tracePt t="23953" x="4529138" y="1112838"/>
          <p14:tracePt t="23956" x="4410075" y="1112838"/>
          <p14:tracePt t="23970" x="4300538" y="1112838"/>
          <p14:tracePt t="23973" x="4206875" y="1112838"/>
          <p14:tracePt t="23988" x="3994150" y="1112838"/>
          <p14:tracePt t="24007" x="3748088" y="1112838"/>
          <p14:tracePt t="24014" x="3611563" y="1112838"/>
          <p14:tracePt t="24030" x="3330575" y="1087438"/>
          <p14:tracePt t="24048" x="3067050" y="1069975"/>
          <p14:tracePt t="24066" x="2762250" y="1054100"/>
          <p14:tracePt t="24080" x="2676525" y="1044575"/>
          <p14:tracePt t="24081" x="2600325" y="1036638"/>
          <p14:tracePt t="24102" x="2438400" y="1011238"/>
          <p14:tracePt t="24122" x="2319338" y="993775"/>
          <p14:tracePt t="24123" x="2260600" y="985838"/>
          <p14:tracePt t="24143" x="2133600" y="960438"/>
          <p14:tracePt t="24147" x="2055813" y="960438"/>
          <p14:tracePt t="24165" x="1895475" y="952500"/>
          <p14:tracePt t="24183" x="1741488" y="952500"/>
          <p14:tracePt t="24188" x="1657350" y="952500"/>
          <p14:tracePt t="24203" x="1487488" y="952500"/>
          <p14:tracePt t="24222" x="1401763" y="952500"/>
          <p14:tracePt t="24223" x="1300163" y="952500"/>
          <p14:tracePt t="24242" x="1028700" y="942975"/>
          <p14:tracePt t="24265" x="884238" y="935038"/>
          <p14:tracePt t="24267" x="798513" y="935038"/>
          <p14:tracePt t="24283" x="730250" y="917575"/>
          <p14:tracePt t="24283" x="654050" y="909638"/>
          <p14:tracePt t="24300" x="585788" y="909638"/>
          <p14:tracePt t="24303" x="534988" y="900113"/>
          <p14:tracePt t="24374" x="527050" y="900113"/>
          <p14:tracePt t="24403" x="527050" y="909638"/>
          <p14:tracePt t="24416" x="527050" y="917575"/>
          <p14:tracePt t="24430" x="527050" y="1003300"/>
          <p14:tracePt t="24433" x="534988" y="1044575"/>
          <p14:tracePt t="24452" x="544513" y="1096963"/>
          <p14:tracePt t="24458" x="552450" y="1122363"/>
          <p14:tracePt t="24471" x="585788" y="1223963"/>
          <p14:tracePt t="24473" x="611188" y="1282700"/>
          <p14:tracePt t="24492" x="646113" y="1343025"/>
          <p14:tracePt t="24497" x="679450" y="1419225"/>
          <p14:tracePt t="24499" x="688975" y="1470025"/>
          <p14:tracePt t="24513" x="714375" y="1571625"/>
          <p14:tracePt t="24536" x="747713" y="1700213"/>
          <p14:tracePt t="24539" x="755650" y="1766888"/>
          <p14:tracePt t="24553" x="781050" y="1844675"/>
          <p14:tracePt t="24556" x="790575" y="1903413"/>
          <p14:tracePt t="24570" x="790575" y="1963738"/>
          <p14:tracePt t="24575" x="798513" y="2030413"/>
          <p14:tracePt t="24589" x="798513" y="2047875"/>
          <p14:tracePt t="24590" x="798513" y="2082800"/>
          <p14:tracePt t="24597" x="798513" y="2098675"/>
          <p14:tracePt t="24607" x="798513" y="2141538"/>
          <p14:tracePt t="24625" x="798513" y="2243138"/>
          <p14:tracePt t="24632" x="798513" y="2311400"/>
          <p14:tracePt t="24641" x="798513" y="2354263"/>
          <p14:tracePt t="24647" x="798513" y="2413000"/>
          <p14:tracePt t="24657" x="798513" y="2447925"/>
          <p14:tracePt t="24664" x="798513" y="2481263"/>
          <p14:tracePt t="24674" x="808038" y="2506663"/>
          <p14:tracePt t="24675" x="808038" y="2516188"/>
          <p14:tracePt t="24690" x="815975" y="2524125"/>
          <p14:tracePt t="24697" x="815975" y="2532063"/>
          <p14:tracePt t="24707" x="823913" y="2541588"/>
          <p14:tracePt t="24714" x="833438" y="2541588"/>
          <p14:tracePt t="24724" x="866775" y="2549525"/>
          <p14:tracePt t="24733" x="892175" y="2549525"/>
          <p14:tracePt t="24741" x="925513" y="2549525"/>
          <p14:tracePt t="24750" x="968375" y="2549525"/>
          <p14:tracePt t="24761" x="1036638" y="2549525"/>
          <p14:tracePt t="24779" x="1147763" y="2549525"/>
          <p14:tracePt t="24797" x="1333500" y="2549525"/>
          <p14:tracePt t="24814" x="1639888" y="2549525"/>
          <p14:tracePt t="24815" x="1844675" y="2549525"/>
          <p14:tracePt t="24830" x="2133600" y="2549525"/>
          <p14:tracePt t="24846" x="2974975" y="2549525"/>
          <p14:tracePt t="24859" x="3748088" y="2549525"/>
          <p14:tracePt t="24876" x="4130675" y="2549525"/>
          <p14:tracePt t="24879" x="4445000" y="2549525"/>
          <p14:tracePt t="24893" x="4673600" y="2549525"/>
          <p14:tracePt t="24897" x="4852988" y="2549525"/>
          <p14:tracePt t="24897" x="5005388" y="2549525"/>
          <p14:tracePt t="24912" x="5132388" y="2549525"/>
          <p14:tracePt t="24914" x="5235575" y="2549525"/>
          <p14:tracePt t="24928" x="5327650" y="2549525"/>
          <p14:tracePt t="24933" x="5405438" y="2549525"/>
          <p14:tracePt t="24946" x="5489575" y="2549525"/>
          <p14:tracePt t="24947" x="5575300" y="2549525"/>
          <p14:tracePt t="24962" x="5659438" y="2557463"/>
          <p14:tracePt t="24964" x="5761038" y="2574925"/>
          <p14:tracePt t="24980" x="5991225" y="2592388"/>
          <p14:tracePt t="24997" x="6313488" y="2608263"/>
          <p14:tracePt t="25001" x="6467475" y="2608263"/>
          <p14:tracePt t="25011" x="6619875" y="2608263"/>
          <p14:tracePt t="25034" x="6916738" y="2608263"/>
          <p14:tracePt t="25037" x="7045325" y="2608263"/>
          <p14:tracePt t="25051" x="7240588" y="2608263"/>
          <p14:tracePt t="25068" x="7367588" y="2608263"/>
          <p14:tracePt t="25084" x="7443788" y="2608263"/>
          <p14:tracePt t="25101" x="7469188" y="2608263"/>
          <p14:tracePt t="25103" x="7486650" y="2608263"/>
          <p14:tracePt t="25117" x="7521575" y="2608263"/>
          <p14:tracePt t="25134" x="7537450" y="2608263"/>
          <p14:tracePt t="25151" x="7597775" y="2600325"/>
          <p14:tracePt t="25167" x="7656513" y="2600325"/>
          <p14:tracePt t="25184" x="7732713" y="2600325"/>
          <p14:tracePt t="25202" x="7810500" y="2600325"/>
          <p14:tracePt t="25217" x="7861300" y="2600325"/>
          <p14:tracePt t="25234" x="7962900" y="2600325"/>
          <p14:tracePt t="25235" x="8039100" y="2608263"/>
          <p14:tracePt t="25251" x="8081963" y="2617788"/>
          <p14:tracePt t="25267" x="8183563" y="2633663"/>
          <p14:tracePt t="25284" x="8259763" y="2643188"/>
          <p14:tracePt t="25287" x="8320088" y="2643188"/>
          <p14:tracePt t="25302" x="8378825" y="2651125"/>
          <p14:tracePt t="25303" x="8439150" y="2660650"/>
          <p14:tracePt t="25321" x="8574088" y="2701925"/>
          <p14:tracePt t="25332" x="8616950" y="2711450"/>
          <p14:tracePt t="25341" x="8736013" y="2727325"/>
          <p14:tracePt t="25358" x="8855075" y="2727325"/>
          <p14:tracePt t="25378" x="8956675" y="2736850"/>
          <p14:tracePt t="25383" x="8999538" y="2736850"/>
          <p14:tracePt t="25399" x="9042400" y="2736850"/>
          <p14:tracePt t="25414" x="9050338" y="2736850"/>
          <p14:tracePt t="25417" x="9058275" y="2736850"/>
          <p14:tracePt t="25554" x="9067800" y="2736850"/>
          <p14:tracePt t="25579" x="9067800" y="2719388"/>
          <p14:tracePt t="25590" x="9067800" y="2701925"/>
          <p14:tracePt t="25607" x="9067800" y="2633663"/>
          <p14:tracePt t="25609" x="9067800" y="2608263"/>
          <p14:tracePt t="25625" x="9067800" y="2557463"/>
          <p14:tracePt t="25632" x="9067800" y="2498725"/>
          <p14:tracePt t="25648" x="9067800" y="2430463"/>
          <p14:tracePt t="25649" x="9067800" y="2397125"/>
          <p14:tracePt t="25666" x="9067800" y="2362200"/>
          <p14:tracePt t="25681" x="9042400" y="2192338"/>
          <p14:tracePt t="25685" x="9042400" y="2090738"/>
          <p14:tracePt t="25702" x="9032875" y="1928813"/>
          <p14:tracePt t="25723" x="9024938" y="1801813"/>
          <p14:tracePt t="25725" x="9017000" y="1741488"/>
          <p14:tracePt t="25731" x="8991600" y="1682750"/>
          <p14:tracePt t="25748" x="8974138" y="1614488"/>
          <p14:tracePt t="25751" x="8956675" y="1581150"/>
          <p14:tracePt t="25767" x="8931275" y="1462088"/>
          <p14:tracePt t="25773" x="8931275" y="1444625"/>
          <p14:tracePt t="25790" x="8913813" y="1376363"/>
          <p14:tracePt t="25814" x="8905875" y="1350963"/>
          <p14:tracePt t="25815" x="8897938" y="1325563"/>
          <p14:tracePt t="25830" x="8897938" y="1308100"/>
          <p14:tracePt t="25852" x="8897938" y="1274763"/>
          <p14:tracePt t="25856" x="8897938" y="1266825"/>
          <p14:tracePt t="25870" x="8897938" y="1249363"/>
          <p14:tracePt t="25886" x="8897938" y="1206500"/>
          <p14:tracePt t="25902" x="8897938" y="1173163"/>
          <p14:tracePt t="25917" x="8888413" y="1155700"/>
          <p14:tracePt t="25934" x="8872538" y="1122363"/>
          <p14:tracePt t="25935" x="8863013" y="1104900"/>
          <p14:tracePt t="32316" x="8855075" y="1087438"/>
          <p14:tracePt t="32326" x="8847138" y="1087438"/>
          <p14:tracePt t="32338" x="8837613" y="1087438"/>
          <p14:tracePt t="32354" x="8821738" y="1087438"/>
          <p14:tracePt t="32370" x="8812213" y="1087438"/>
          <p14:tracePt t="32373" x="8796338" y="1087438"/>
          <p14:tracePt t="32386" x="8786813" y="1087438"/>
          <p14:tracePt t="32387" x="8769350" y="1087438"/>
          <p14:tracePt t="32404" x="8753475" y="1087438"/>
          <p14:tracePt t="32424" x="8743950" y="1087438"/>
          <p14:tracePt t="32440" x="8736013" y="1087438"/>
          <p14:tracePt t="32455" x="8710613" y="1087438"/>
          <p14:tracePt t="32471" x="8685213" y="1087438"/>
          <p14:tracePt t="32489" x="8642350" y="1087438"/>
          <p14:tracePt t="32504" x="8566150" y="1096963"/>
          <p14:tracePt t="32507" x="8532813" y="1096963"/>
          <p14:tracePt t="32521" x="8480425" y="1096963"/>
          <p14:tracePt t="32523" x="8378825" y="1096963"/>
          <p14:tracePt t="32538" x="8294688" y="1096963"/>
          <p14:tracePt t="32554" x="8107363" y="1104900"/>
          <p14:tracePt t="32571" x="7894638" y="1112838"/>
          <p14:tracePt t="32573" x="7783513" y="1130300"/>
          <p14:tracePt t="32587" x="7681913" y="1130300"/>
          <p14:tracePt t="32589" x="7580313" y="1138238"/>
          <p14:tracePt t="32604" x="7392988" y="1163638"/>
          <p14:tracePt t="32624" x="7197725" y="1198563"/>
          <p14:tracePt t="32631" x="7096125" y="1206500"/>
          <p14:tracePt t="32641" x="6994525" y="1231900"/>
          <p14:tracePt t="32645" x="6891338" y="1249363"/>
          <p14:tracePt t="32664" x="6688138" y="1292225"/>
          <p14:tracePt t="32678" x="6611938" y="1308100"/>
          <p14:tracePt t="32679" x="6535738" y="1343025"/>
          <p14:tracePt t="32683" x="6475413" y="1350963"/>
          <p14:tracePt t="32700" x="6416675" y="1360488"/>
          <p14:tracePt t="32703" x="6373813" y="1368425"/>
          <p14:tracePt t="32718" x="6330950" y="1376363"/>
          <p14:tracePt t="32719" x="6280150" y="1411288"/>
          <p14:tracePt t="32736" x="6229350" y="1436688"/>
          <p14:tracePt t="32737" x="6194425" y="1452563"/>
          <p14:tracePt t="32741" x="6143625" y="1487488"/>
          <p14:tracePt t="32753" x="6084888" y="1504950"/>
          <p14:tracePt t="32757" x="6049963" y="1520825"/>
          <p14:tracePt t="32771" x="5999163" y="1538288"/>
          <p14:tracePt t="32780" x="5973763" y="1563688"/>
          <p14:tracePt t="32781" x="5940425" y="1581150"/>
          <p14:tracePt t="32791" x="5880100" y="1589088"/>
          <p14:tracePt t="32797" x="5846763" y="1614488"/>
          <p14:tracePt t="32813" x="5795963" y="1622425"/>
          <p14:tracePt t="32817" x="5735638" y="1639888"/>
          <p14:tracePt t="32828" x="5668963" y="1649413"/>
          <p14:tracePt t="32834" x="5591175" y="1657350"/>
          <p14:tracePt t="32851" x="5421313" y="1657350"/>
          <p14:tracePt t="32853" x="5337175" y="1657350"/>
          <p14:tracePt t="32868" x="5251450" y="1657350"/>
          <p14:tracePt t="32873" x="5175250" y="1657350"/>
          <p14:tracePt t="32886" x="5091113" y="1657350"/>
          <p14:tracePt t="32904" x="4868863" y="1657350"/>
          <p14:tracePt t="32919" x="4792663" y="1657350"/>
          <p14:tracePt t="32925" x="4749800" y="1657350"/>
          <p14:tracePt t="32936" x="4691063" y="1657350"/>
          <p14:tracePt t="32937" x="4657725" y="1649413"/>
          <p14:tracePt t="32953" x="4622800" y="1639888"/>
          <p14:tracePt t="32953" x="4597400" y="1639888"/>
          <p14:tracePt t="32969" x="4564063" y="1631950"/>
          <p14:tracePt t="32987" x="4554538" y="1631950"/>
          <p14:tracePt t="33023" x="4546600" y="1614488"/>
          <p14:tracePt t="33041" x="4538663" y="1614488"/>
          <p14:tracePt t="33292" x="4554538" y="1614488"/>
          <p14:tracePt t="33302" x="4564063" y="1614488"/>
          <p14:tracePt t="33308" x="4579938" y="1614488"/>
          <p14:tracePt t="33317" x="4589463" y="1614488"/>
          <p14:tracePt t="33334" x="4614863" y="1606550"/>
          <p14:tracePt t="33335" x="4622800" y="1606550"/>
          <p14:tracePt t="33419" x="4614863" y="1606550"/>
          <p14:tracePt t="33430" x="4579938" y="1606550"/>
          <p14:tracePt t="33448" x="4529138" y="1606550"/>
          <p14:tracePt t="33465" x="4460875" y="1597025"/>
          <p14:tracePt t="33467" x="4419600" y="1589088"/>
          <p14:tracePt t="33481" x="4359275" y="1571625"/>
          <p14:tracePt t="33483" x="4341813" y="1571625"/>
          <p14:tracePt t="33497" x="4325938" y="1563688"/>
          <p14:tracePt t="33500" x="4308475" y="1563688"/>
          <p14:tracePt t="33514" x="4291013" y="1555750"/>
          <p14:tracePt t="34452" x="4316413" y="1555750"/>
          <p14:tracePt t="34465" x="4376738" y="1555750"/>
          <p14:tracePt t="34467" x="4486275" y="1555750"/>
          <p14:tracePt t="34482" x="4759325" y="1555750"/>
          <p14:tracePt t="34494" x="4894263" y="1555750"/>
          <p14:tracePt t="34498" x="5038725" y="1555750"/>
          <p14:tracePt t="34517" x="5175250" y="1555750"/>
          <p14:tracePt t="34535" x="5200650" y="1555750"/>
          <p14:tracePt t="34724" x="5226050" y="1546225"/>
          <p14:tracePt t="34737" x="5260975" y="1546225"/>
          <p14:tracePt t="34739" x="5276850" y="1546225"/>
          <p14:tracePt t="34749" x="5311775" y="1546225"/>
          <p14:tracePt t="34753" x="5353050" y="1546225"/>
          <p14:tracePt t="34768" x="5413375" y="1546225"/>
          <p14:tracePt t="34769" x="5472113" y="1546225"/>
          <p14:tracePt t="34786" x="5557838" y="1546225"/>
          <p14:tracePt t="34801" x="5634038" y="1546225"/>
          <p14:tracePt t="35008" x="5668963" y="1538288"/>
          <p14:tracePt t="35027" x="5694363" y="1538288"/>
          <p14:tracePt t="35034" x="5735638" y="1538288"/>
          <p14:tracePt t="35051" x="5803900" y="1538288"/>
          <p14:tracePt t="35068" x="5846763" y="1530350"/>
          <p14:tracePt t="35084" x="5872163" y="1520825"/>
          <p14:tracePt t="35087" x="5880100" y="1520825"/>
          <p14:tracePt t="35102" x="5889625" y="1520825"/>
          <p14:tracePt t="35109" x="5905500" y="1512888"/>
          <p14:tracePt t="35496" x="5905500" y="1520825"/>
          <p14:tracePt t="35507" x="5905500" y="1538288"/>
          <p14:tracePt t="35519" x="5897563" y="1571625"/>
          <p14:tracePt t="35535" x="5864225" y="1631950"/>
          <p14:tracePt t="35553" x="5803900" y="1716088"/>
          <p14:tracePt t="35557" x="5778500" y="1751013"/>
          <p14:tracePt t="35571" x="5745163" y="1801813"/>
          <p14:tracePt t="35573" x="5719763" y="1844675"/>
          <p14:tracePt t="35589" x="5694363" y="1878013"/>
          <p14:tracePt t="35591" x="5676900" y="1903413"/>
          <p14:tracePt t="35607" x="5651500" y="1920875"/>
          <p14:tracePt t="35610" x="5616575" y="1954213"/>
          <p14:tracePt t="35614" x="5591175" y="1979613"/>
          <p14:tracePt t="35631" x="5575300" y="1989138"/>
          <p14:tracePt t="35632" x="5532438" y="1997075"/>
          <p14:tracePt t="35646" x="5472113" y="2005013"/>
          <p14:tracePt t="35667" x="5337175" y="2022475"/>
          <p14:tracePt t="35676" x="5251450" y="2030413"/>
          <p14:tracePt t="35686" x="5167313" y="2030413"/>
          <p14:tracePt t="35687" x="5064125" y="2030413"/>
          <p14:tracePt t="35703" x="4868863" y="2030413"/>
          <p14:tracePt t="35721" x="4749800" y="2030413"/>
          <p14:tracePt t="35723" x="4640263" y="2030413"/>
          <p14:tracePt t="35737" x="4529138" y="2030413"/>
          <p14:tracePt t="35737" x="4384675" y="2030413"/>
          <p14:tracePt t="35752" x="4189413" y="2030413"/>
          <p14:tracePt t="35769" x="4002088" y="2030413"/>
          <p14:tracePt t="35785" x="3892550" y="2030413"/>
          <p14:tracePt t="35802" x="3816350" y="2030413"/>
          <p14:tracePt t="35803" x="3773488" y="2030413"/>
          <p14:tracePt t="35818" x="3697288" y="2030413"/>
          <p14:tracePt t="35834" x="3662363" y="2030413"/>
          <p14:tracePt t="35850" x="3646488" y="2030413"/>
          <p14:tracePt t="35956" x="3646488" y="2039938"/>
          <p14:tracePt t="35968" x="3662363" y="2055813"/>
          <p14:tracePt t="35969" x="3679825" y="2065338"/>
          <p14:tracePt t="35982" x="3722688" y="2090738"/>
          <p14:tracePt t="35985" x="3738563" y="2098675"/>
          <p14:tracePt t="36001" x="3756025" y="2124075"/>
          <p14:tracePt t="36008" x="3763963" y="2133600"/>
          <p14:tracePt t="36021" x="3857625" y="2159000"/>
          <p14:tracePt t="36041" x="3892550" y="2166938"/>
          <p14:tracePt t="36047" x="3908425" y="2166938"/>
          <p14:tracePt t="36049" x="3917950" y="2166938"/>
          <p14:tracePt t="36222" x="3925888" y="2166938"/>
          <p14:tracePt t="36234" x="3951288" y="2166938"/>
          <p14:tracePt t="36235" x="3968750" y="2166938"/>
          <p14:tracePt t="36248" x="4011613" y="2166938"/>
          <p14:tracePt t="36251" x="4044950" y="2166938"/>
          <p14:tracePt t="36268" x="4095750" y="2166938"/>
          <p14:tracePt t="36285" x="4214813" y="2166938"/>
          <p14:tracePt t="36285" x="4275138" y="2166938"/>
          <p14:tracePt t="36302" x="4384675" y="2166938"/>
          <p14:tracePt t="36319" x="4460875" y="2159000"/>
          <p14:tracePt t="36335" x="4486275" y="2149475"/>
          <p14:tracePt t="36357" x="4495800" y="2133600"/>
          <p14:tracePt t="36544" x="4503738" y="2133600"/>
          <p14:tracePt t="36559" x="4521200" y="2133600"/>
          <p14:tracePt t="36570" x="4554538" y="2124075"/>
          <p14:tracePt t="36574" x="4597400" y="2124075"/>
          <p14:tracePt t="36588" x="4622800" y="2116138"/>
          <p14:tracePt t="36590" x="4640263" y="2116138"/>
          <p14:tracePt t="36607" x="4665663" y="2108200"/>
          <p14:tracePt t="36611" x="4673600" y="2108200"/>
          <p14:tracePt t="36630" x="4683125" y="2108200"/>
          <p14:tracePt t="36822" x="4699000" y="2108200"/>
          <p14:tracePt t="36833" x="4708525" y="2108200"/>
          <p14:tracePt t="36845" x="4716463" y="2098675"/>
          <p14:tracePt t="36847" x="4724400" y="2098675"/>
          <p14:tracePt t="36868" x="4759325" y="2073275"/>
          <p14:tracePt t="36885" x="4835525" y="2065338"/>
          <p14:tracePt t="36887" x="4843463" y="2065338"/>
          <p14:tracePt t="36904" x="4903788" y="2065338"/>
          <p14:tracePt t="36924" x="4919663" y="2065338"/>
          <p14:tracePt t="37222" x="4929188" y="2065338"/>
          <p14:tracePt t="37232" x="4937125" y="2065338"/>
          <p14:tracePt t="37237" x="4954588" y="2065338"/>
          <p14:tracePt t="37246" x="4962525" y="2065338"/>
          <p14:tracePt t="37251" x="4972050" y="2065338"/>
          <p14:tracePt t="37267" x="4979988" y="2065338"/>
          <p14:tracePt t="37284" x="4997450" y="2065338"/>
          <p14:tracePt t="37285" x="5005388" y="2065338"/>
          <p14:tracePt t="37308" x="5013325" y="2065338"/>
          <p14:tracePt t="37318" x="5022850" y="2065338"/>
          <p14:tracePt t="37334" x="5030788" y="2065338"/>
          <p14:tracePt t="37351" x="5038725" y="2065338"/>
          <p14:tracePt t="37368" x="5048250" y="2065338"/>
          <p14:tracePt t="37387" x="5073650" y="2065338"/>
          <p14:tracePt t="37406" x="5099050" y="2065338"/>
          <p14:tracePt t="37424" x="5124450" y="2065338"/>
          <p14:tracePt t="37430" x="5157788" y="2065338"/>
          <p14:tracePt t="37441" x="5183188" y="2065338"/>
          <p14:tracePt t="37458" x="5200650" y="2065338"/>
          <p14:tracePt t="37474" x="5208588" y="2065338"/>
          <p14:tracePt t="37720" x="5218113" y="2065338"/>
          <p14:tracePt t="37740" x="5226050" y="2065338"/>
          <p14:tracePt t="37750" x="5251450" y="2065338"/>
          <p14:tracePt t="37763" x="5319713" y="2082800"/>
          <p14:tracePt t="37769" x="5345113" y="2082800"/>
          <p14:tracePt t="37784" x="5380038" y="2082800"/>
          <p14:tracePt t="37785" x="5405438" y="2082800"/>
          <p14:tracePt t="37802" x="5438775" y="2082800"/>
          <p14:tracePt t="37819" x="5472113" y="2082800"/>
          <p14:tracePt t="37836" x="5497513" y="2082800"/>
          <p14:tracePt t="37988" x="5507038" y="2082800"/>
          <p14:tracePt t="38001" x="5514975" y="2082800"/>
          <p14:tracePt t="38001" x="5532438" y="2082800"/>
          <p14:tracePt t="38014" x="5549900" y="2082800"/>
          <p14:tracePt t="38015" x="5575300" y="2082800"/>
          <p14:tracePt t="38035" x="5651500" y="2082800"/>
          <p14:tracePt t="38052" x="5702300" y="2082800"/>
          <p14:tracePt t="38068" x="5770563" y="2082800"/>
          <p14:tracePt t="38085" x="5872163" y="2082800"/>
          <p14:tracePt t="38102" x="5932488" y="2082800"/>
          <p14:tracePt t="38119" x="5983288" y="2082800"/>
          <p14:tracePt t="38135" x="6024563" y="2082800"/>
          <p14:tracePt t="38137" x="6042025" y="2082800"/>
          <p14:tracePt t="38153" x="6059488" y="2082800"/>
          <p14:tracePt t="38181" x="6067425" y="2082800"/>
          <p14:tracePt t="38189" x="6084888" y="2082800"/>
          <p14:tracePt t="38203" x="6102350" y="2082800"/>
          <p14:tracePt t="38219" x="6110288" y="2082800"/>
          <p14:tracePt t="38235" x="6127750" y="2082800"/>
          <p14:tracePt t="38251" x="6143625" y="2082800"/>
          <p14:tracePt t="38275" x="6153150" y="2090738"/>
          <p14:tracePt t="38305" x="6153150" y="2098675"/>
          <p14:tracePt t="38316" x="6153150" y="2124075"/>
          <p14:tracePt t="38331" x="6143625" y="2159000"/>
          <p14:tracePt t="38335" x="6135688" y="2192338"/>
          <p14:tracePt t="38351" x="6092825" y="2243138"/>
          <p14:tracePt t="38368" x="6034088" y="2303463"/>
          <p14:tracePt t="38369" x="5983288" y="2354263"/>
          <p14:tracePt t="38388" x="5915025" y="2405063"/>
          <p14:tracePt t="38406" x="5761038" y="2463800"/>
          <p14:tracePt t="38414" x="5668963" y="2498725"/>
          <p14:tracePt t="38415" x="5583238" y="2532063"/>
          <p14:tracePt t="38425" x="5481638" y="2557463"/>
          <p14:tracePt t="38447" x="5268913" y="2574925"/>
          <p14:tracePt t="38451" x="5141913" y="2574925"/>
          <p14:tracePt t="38462" x="5038725" y="2574925"/>
          <p14:tracePt t="38465" x="4954588" y="2592388"/>
          <p14:tracePt t="38484" x="4792663" y="2592388"/>
          <p14:tracePt t="38501" x="4683125" y="2592388"/>
          <p14:tracePt t="38519" x="4622800" y="2592388"/>
          <p14:tracePt t="38521" x="4597400" y="2592388"/>
          <p14:tracePt t="38535" x="4579938" y="2592388"/>
          <p14:tracePt t="38537" x="4564063" y="2592388"/>
          <p14:tracePt t="38564" x="4538663" y="2592388"/>
          <p14:tracePt t="38582" x="4521200" y="2592388"/>
          <p14:tracePt t="38590" x="4486275" y="2592388"/>
          <p14:tracePt t="38596" x="4478338" y="2592388"/>
          <p14:tracePt t="38606" x="4470400" y="2592388"/>
          <p14:tracePt t="38622" x="4435475" y="2592388"/>
          <p14:tracePt t="38638" x="4376738" y="2608263"/>
          <p14:tracePt t="38656" x="4333875" y="2608263"/>
          <p14:tracePt t="38660" x="4316413" y="2608263"/>
          <p14:tracePt t="38681" x="4300538" y="2617788"/>
          <p14:tracePt t="38691" x="4300538" y="2625725"/>
          <p14:tracePt t="38698" x="4291013" y="2625725"/>
          <p14:tracePt t="38903" x="4308475" y="2625725"/>
          <p14:tracePt t="38915" x="4325938" y="2625725"/>
          <p14:tracePt t="38926" x="4351338" y="2625725"/>
          <p14:tracePt t="38931" x="4376738" y="2625725"/>
          <p14:tracePt t="38947" x="4419600" y="2625725"/>
          <p14:tracePt t="38963" x="4445000" y="2625725"/>
          <p14:tracePt t="38965" x="4470400" y="2617788"/>
          <p14:tracePt t="38983" x="4513263" y="2617788"/>
          <p14:tracePt t="38997" x="4564063" y="2617788"/>
          <p14:tracePt t="39014" x="4640263" y="2617788"/>
          <p14:tracePt t="39032" x="4691063" y="2617788"/>
          <p14:tracePt t="39048" x="4759325" y="2617788"/>
          <p14:tracePt t="39049" x="4792663" y="2617788"/>
          <p14:tracePt t="39064" x="4835525" y="2617788"/>
          <p14:tracePt t="39065" x="4860925" y="2617788"/>
          <p14:tracePt t="39080" x="4894263" y="2617788"/>
          <p14:tracePt t="39093" x="4946650" y="2617788"/>
          <p14:tracePt t="39111" x="4979988" y="2617788"/>
          <p14:tracePt t="39115" x="4987925" y="2617788"/>
          <p14:tracePt t="39161" x="4997450" y="2608263"/>
          <p14:tracePt t="39177" x="5005388" y="2608263"/>
          <p14:tracePt t="39184" x="5022850" y="2608263"/>
          <p14:tracePt t="39208" x="5038725" y="2608263"/>
          <p14:tracePt t="39219" x="5056188" y="2608263"/>
          <p14:tracePt t="39234" x="5116513" y="2608263"/>
          <p14:tracePt t="39237" x="5132388" y="2608263"/>
          <p14:tracePt t="39250" x="5149850" y="2608263"/>
          <p14:tracePt t="39253" x="5175250" y="2608263"/>
          <p14:tracePt t="39268" x="5208588" y="2608263"/>
          <p14:tracePt t="39284" x="5226050" y="2608263"/>
          <p14:tracePt t="39300" x="5243513" y="2608263"/>
          <p14:tracePt t="39303" x="5251450" y="2608263"/>
          <p14:tracePt t="39317" x="5260975" y="2608263"/>
          <p14:tracePt t="39318" x="5268913" y="2608263"/>
          <p14:tracePt t="39334" x="5276850" y="2608263"/>
          <p14:tracePt t="39350" x="5302250" y="2608263"/>
          <p14:tracePt t="39419" x="5319713" y="2608263"/>
          <p14:tracePt t="39434" x="5327650" y="2608263"/>
          <p14:tracePt t="39452" x="5353050" y="2608263"/>
          <p14:tracePt t="39464" x="5362575" y="2608263"/>
          <p14:tracePt t="39476" x="5380038" y="2608263"/>
          <p14:tracePt t="39498" x="5395913" y="2608263"/>
          <p14:tracePt t="39499" x="5405438" y="2608263"/>
          <p14:tracePt t="39722" x="5421313" y="2608263"/>
          <p14:tracePt t="39734" x="5430838" y="2608263"/>
          <p14:tracePt t="39748" x="5481638" y="2608263"/>
          <p14:tracePt t="39764" x="5540375" y="2608263"/>
          <p14:tracePt t="39781" x="5583238" y="2608263"/>
          <p14:tracePt t="39783" x="5616575" y="2608263"/>
          <p14:tracePt t="39798" x="5676900" y="2608263"/>
          <p14:tracePt t="39814" x="5710238" y="2608263"/>
          <p14:tracePt t="39830" x="5719763" y="2608263"/>
          <p14:tracePt t="39960" x="5727700" y="2608263"/>
          <p14:tracePt t="39973" x="5745163" y="2608263"/>
          <p14:tracePt t="39975" x="5770563" y="2608263"/>
          <p14:tracePt t="39986" x="5795963" y="2608263"/>
          <p14:tracePt t="40002" x="5854700" y="2608263"/>
          <p14:tracePt t="40019" x="5940425" y="2608263"/>
          <p14:tracePt t="40036" x="5991225" y="2608263"/>
          <p14:tracePt t="40042" x="6016625" y="2608263"/>
          <p14:tracePt t="40052" x="6049963" y="2608263"/>
          <p14:tracePt t="40053" x="6076950" y="2608263"/>
          <p14:tracePt t="40069" x="6118225" y="2608263"/>
          <p14:tracePt t="40086" x="6127750" y="2608263"/>
          <p14:tracePt t="40498" x="6135688" y="2608263"/>
          <p14:tracePt t="40509" x="6143625" y="2608263"/>
          <p14:tracePt t="40520" x="6153150" y="2608263"/>
          <p14:tracePt t="40523" x="6169025" y="2608263"/>
          <p14:tracePt t="40537" x="6203950" y="2608263"/>
          <p14:tracePt t="40540" x="6237288" y="2608263"/>
          <p14:tracePt t="40553" x="6262688" y="2608263"/>
          <p14:tracePt t="40570" x="6338888" y="2608263"/>
          <p14:tracePt t="40573" x="6365875" y="2608263"/>
          <p14:tracePt t="40587" x="6373813" y="2608263"/>
          <p14:tracePt t="40589" x="6391275" y="2608263"/>
          <p14:tracePt t="40802" x="6381750" y="2608263"/>
          <p14:tracePt t="40815" x="6365875" y="2608263"/>
          <p14:tracePt t="40832" x="6348413" y="2608263"/>
          <p14:tracePt t="40848" x="6338888" y="2608263"/>
          <p14:tracePt t="41024" x="6338888" y="2592388"/>
          <p14:tracePt t="41036" x="6338888" y="2574925"/>
          <p14:tracePt t="41037" x="6338888" y="2524125"/>
          <p14:tracePt t="41051" x="6338888" y="2438400"/>
          <p14:tracePt t="41053" x="6338888" y="2362200"/>
          <p14:tracePt t="41068" x="6323013" y="2278063"/>
          <p14:tracePt t="41084" x="6288088" y="2159000"/>
          <p14:tracePt t="41087" x="6272213" y="2124075"/>
          <p14:tracePt t="41102" x="6246813" y="2055813"/>
          <p14:tracePt t="41103" x="6203950" y="1997075"/>
          <p14:tracePt t="41120" x="6135688" y="1895475"/>
          <p14:tracePt t="41139" x="6059488" y="1819275"/>
          <p14:tracePt t="41147" x="6024563" y="1784350"/>
          <p14:tracePt t="41158" x="5999163" y="1741488"/>
          <p14:tracePt t="41161" x="5965825" y="1716088"/>
          <p14:tracePt t="41180" x="5889625" y="1649413"/>
          <p14:tracePt t="41183" x="5846763" y="1622425"/>
          <p14:tracePt t="41195" x="5795963" y="1581150"/>
          <p14:tracePt t="41199" x="5778500" y="1555750"/>
          <p14:tracePt t="41218" x="5684838" y="1504950"/>
          <p14:tracePt t="41224" x="5626100" y="1470025"/>
          <p14:tracePt t="41237" x="5575300" y="1436688"/>
          <p14:tracePt t="41241" x="5549900" y="1419225"/>
          <p14:tracePt t="41256" x="5514975" y="1411288"/>
          <p14:tracePt t="41256" x="5489575" y="1401763"/>
          <p14:tracePt t="41267" x="5464175" y="1393825"/>
          <p14:tracePt t="41275" x="5430838" y="1385888"/>
          <p14:tracePt t="41281" x="5395913" y="1376363"/>
          <p14:tracePt t="41294" x="5380038" y="1368425"/>
          <p14:tracePt t="41295" x="5370513" y="1368425"/>
          <p14:tracePt t="41317" x="5311775" y="1360488"/>
          <p14:tracePt t="41325" x="5302250" y="1360488"/>
          <p14:tracePt t="41336" x="5294313" y="1360488"/>
          <p14:tracePt t="41337" x="5260975" y="1360488"/>
          <p14:tracePt t="41353" x="5226050" y="1360488"/>
          <p14:tracePt t="41353" x="5192713" y="1360488"/>
          <p14:tracePt t="41369" x="5116513" y="1360488"/>
          <p14:tracePt t="41386" x="5073650" y="1360488"/>
          <p14:tracePt t="41401" x="5005388" y="1360488"/>
          <p14:tracePt t="41419" x="4987925" y="1360488"/>
          <p14:tracePt t="41419" x="4962525" y="1360488"/>
          <p14:tracePt t="41435" x="4919663" y="1360488"/>
          <p14:tracePt t="41453" x="4852988" y="1360488"/>
          <p14:tracePt t="41470" x="4818063" y="1393825"/>
          <p14:tracePt t="41486" x="4792663" y="1487488"/>
          <p14:tracePt t="41502" x="4749800" y="1639888"/>
          <p14:tracePt t="41506" x="4733925" y="1725613"/>
          <p14:tracePt t="41520" x="4716463" y="1852613"/>
          <p14:tracePt t="41523" x="4716463" y="1979613"/>
          <p14:tracePt t="41537" x="4716463" y="2108200"/>
          <p14:tracePt t="41556" x="4784725" y="2498725"/>
          <p14:tracePt t="41564" x="4827588" y="2608263"/>
          <p14:tracePt t="41573" x="4886325" y="2727325"/>
          <p14:tracePt t="41580" x="4946650" y="2795588"/>
          <p14:tracePt t="41591" x="4987925" y="2889250"/>
          <p14:tracePt t="41597" x="5038725" y="2922588"/>
          <p14:tracePt t="41614" x="5124450" y="2982913"/>
          <p14:tracePt t="41619" x="5157788" y="2990850"/>
          <p14:tracePt t="41629" x="5183188" y="3000375"/>
          <p14:tracePt t="41633" x="5192713" y="3000375"/>
          <p14:tracePt t="41650" x="5208588" y="3000375"/>
          <p14:tracePt t="41668" x="5218113" y="3000375"/>
          <p14:tracePt t="41669" x="5226050" y="3000375"/>
          <p14:tracePt t="41686" x="5235575" y="3000375"/>
          <p14:tracePt t="41701" x="5243513" y="2982913"/>
          <p14:tracePt t="42250" x="5243513" y="2974975"/>
          <p14:tracePt t="42268" x="5235575" y="2974975"/>
          <p14:tracePt t="42281" x="5208588" y="2974975"/>
          <p14:tracePt t="42282" x="5167313" y="2949575"/>
          <p14:tracePt t="42292" x="5106988" y="2940050"/>
          <p14:tracePt t="42298" x="5081588" y="2940050"/>
          <p14:tracePt t="42314" x="5048250" y="2940050"/>
          <p14:tracePt t="42317" x="4979988" y="2922588"/>
          <p14:tracePt t="42328" x="4894263" y="2889250"/>
          <p14:tracePt t="42333" x="4792663" y="2846388"/>
          <p14:tracePt t="42338" x="4673600" y="2795588"/>
          <p14:tracePt t="42350" x="4546600" y="2762250"/>
          <p14:tracePt t="42353" x="4376738" y="2711450"/>
          <p14:tracePt t="42370" x="3908425" y="2566988"/>
          <p14:tracePt t="42390" x="3322638" y="2379663"/>
          <p14:tracePt t="42398" x="3008313" y="2293938"/>
          <p14:tracePt t="42408" x="2693988" y="2209800"/>
          <p14:tracePt t="42409" x="2481263" y="2116138"/>
          <p14:tracePt t="42430" x="2268538" y="2039938"/>
          <p14:tracePt t="42431" x="2133600" y="1979613"/>
          <p14:tracePt t="42437" x="1989138" y="1928813"/>
          <p14:tracePt t="42448" x="1870075" y="1885950"/>
          <p14:tracePt t="42449" x="1766888" y="1852613"/>
          <p14:tracePt t="42465" x="1690688" y="1819275"/>
          <p14:tracePt t="42469" x="1614488" y="1776413"/>
          <p14:tracePt t="42484" x="1555750" y="1741488"/>
          <p14:tracePt t="42485" x="1495425" y="1708150"/>
          <p14:tracePt t="42491" x="1470025" y="1700213"/>
          <p14:tracePt t="42503" x="1436688" y="1674813"/>
          <p14:tracePt t="42510" x="1427163" y="1674813"/>
          <p14:tracePt t="42523" x="1393825" y="1657350"/>
          <p14:tracePt t="42545" x="1385888" y="1657350"/>
          <p14:tracePt t="42564" x="1368425" y="1649413"/>
          <p14:tracePt t="42580" x="1368425" y="1631950"/>
          <p14:tracePt t="42597" x="1360488" y="1622425"/>
          <p14:tracePt t="42728" x="1350963" y="1622425"/>
          <p14:tracePt t="42741" x="1343025" y="1622425"/>
          <p14:tracePt t="42755" x="1333500" y="1622425"/>
          <p14:tracePt t="42795" x="1325563" y="1622425"/>
          <p14:tracePt t="42803" x="1308100" y="1622425"/>
          <p14:tracePt t="42817" x="1292225" y="1622425"/>
          <p14:tracePt t="42835" x="1274763" y="1622425"/>
          <p14:tracePt t="42851" x="1266825" y="1622425"/>
          <p14:tracePt t="42867" x="1249363" y="1622425"/>
          <p14:tracePt t="42869" x="1241425" y="1622425"/>
          <p14:tracePt t="42885" x="1231900" y="1622425"/>
          <p14:tracePt t="42923" x="1223963" y="1622425"/>
          <p14:tracePt t="42933" x="1216025" y="1622425"/>
          <p14:tracePt t="43000" x="1206500" y="1622425"/>
          <p14:tracePt t="43018" x="1198563" y="1622425"/>
          <p14:tracePt t="43056" x="1189038" y="1622425"/>
          <p14:tracePt t="43063" x="1181100" y="1622425"/>
          <p14:tracePt t="43100" x="1173163" y="1622425"/>
          <p14:tracePt t="43106" x="1163638" y="1614488"/>
          <p14:tracePt t="43135" x="1155700" y="1614488"/>
          <p14:tracePt t="43282" x="1147763" y="1606550"/>
          <p14:tracePt t="43338" x="1138238" y="1606550"/>
          <p14:tracePt t="43384" x="1130300" y="1597025"/>
          <p14:tracePt t="43403" x="1112838" y="1581150"/>
          <p14:tracePt t="43444" x="1112838" y="1571625"/>
          <p14:tracePt t="43459" x="1112838" y="1563688"/>
          <p14:tracePt t="43522" x="1112838" y="1555750"/>
          <p14:tracePt t="44046" x="1112838" y="1546225"/>
          <p14:tracePt t="44057" x="1112838" y="1538288"/>
          <p14:tracePt t="44060" x="1112838" y="1530350"/>
          <p14:tracePt t="44069" x="1112838" y="1520825"/>
          <p14:tracePt t="44086" x="1112838" y="1512888"/>
          <p14:tracePt t="44428" x="1112838" y="1520825"/>
          <p14:tracePt t="44437" x="1112838" y="1530350"/>
          <p14:tracePt t="44449" x="1112838" y="1538288"/>
          <p14:tracePt t="44453" x="1112838" y="1546225"/>
          <p14:tracePt t="44474" x="1112838" y="1563688"/>
          <p14:tracePt t="44487" x="1112838" y="1571625"/>
          <p14:tracePt t="44516" x="1112838" y="1581150"/>
          <p14:tracePt t="44523" x="1112838" y="1589088"/>
          <p14:tracePt t="44553" x="1122363" y="1589088"/>
          <p14:tracePt t="44702" x="1122363" y="1597025"/>
          <p14:tracePt t="44722" x="1130300" y="1597025"/>
          <p14:tracePt t="44736" x="1138238" y="1597025"/>
          <p14:tracePt t="44745" x="1147763" y="1597025"/>
          <p14:tracePt t="44767" x="1163638" y="1597025"/>
          <p14:tracePt t="44785" x="1173163" y="1597025"/>
          <p14:tracePt t="44802" x="1181100" y="1597025"/>
          <p14:tracePt t="45402" x="1189038" y="1597025"/>
          <p14:tracePt t="45418" x="1206500" y="1597025"/>
          <p14:tracePt t="45438" x="1216025" y="1597025"/>
          <p14:tracePt t="46542" x="1223963" y="1589088"/>
          <p14:tracePt t="46551" x="1223963" y="1581150"/>
          <p14:tracePt t="46565" x="1241425" y="1563688"/>
          <p14:tracePt t="46584" x="1274763" y="1555750"/>
          <p14:tracePt t="46588" x="1300163" y="1546225"/>
          <p14:tracePt t="46602" x="1317625" y="1530350"/>
          <p14:tracePt t="46620" x="1325563" y="1530350"/>
          <p14:tracePt t="46714" x="1333500" y="1530350"/>
          <p14:tracePt t="46960" x="1350963" y="1512888"/>
          <p14:tracePt t="46973" x="1368425" y="1512888"/>
          <p14:tracePt t="46984" x="1376363" y="1512888"/>
          <p14:tracePt t="46985" x="1385888" y="1512888"/>
          <p14:tracePt t="47002" x="1427163" y="1512888"/>
          <p14:tracePt t="47018" x="1495425" y="1504950"/>
          <p14:tracePt t="47034" x="1546225" y="1504950"/>
          <p14:tracePt t="47051" x="1581150" y="1504950"/>
          <p14:tracePt t="47052" x="1614488" y="1504950"/>
          <p14:tracePt t="47068" x="1682750" y="1504950"/>
          <p14:tracePt t="47075" x="1716088" y="1504950"/>
          <p14:tracePt t="47086" x="1751013" y="1504950"/>
          <p14:tracePt t="47102" x="1784350" y="1504950"/>
          <p14:tracePt t="47118" x="1852613" y="1504950"/>
          <p14:tracePt t="47134" x="1903413" y="1504950"/>
          <p14:tracePt t="47135" x="1938338" y="1504950"/>
          <p14:tracePt t="47150" x="1971675" y="1504950"/>
          <p14:tracePt t="47167" x="2022475" y="1504950"/>
          <p14:tracePt t="47184" x="2098675" y="1504950"/>
          <p14:tracePt t="47185" x="2141538" y="1504950"/>
          <p14:tracePt t="47201" x="2174875" y="1504950"/>
          <p14:tracePt t="47202" x="2209800" y="1504950"/>
          <p14:tracePt t="47217" x="2235200" y="1504950"/>
          <p14:tracePt t="47271" x="2243138" y="1504950"/>
          <p14:tracePt t="47281" x="2260600" y="1504950"/>
          <p14:tracePt t="47291" x="2293938" y="1504950"/>
          <p14:tracePt t="47297" x="2311400" y="1504950"/>
          <p14:tracePt t="47307" x="2344738" y="1520825"/>
          <p14:tracePt t="47314" x="2354263" y="1520825"/>
          <p14:tracePt t="47324" x="2379663" y="1520825"/>
          <p14:tracePt t="47332" x="2422525" y="1538288"/>
          <p14:tracePt t="47342" x="2455863" y="1546225"/>
          <p14:tracePt t="47347" x="2489200" y="1555750"/>
          <p14:tracePt t="47364" x="2608263" y="1589088"/>
          <p14:tracePt t="47378" x="2762250" y="1606550"/>
          <p14:tracePt t="47387" x="2830513" y="1622425"/>
          <p14:tracePt t="47400" x="2906713" y="1622425"/>
          <p14:tracePt t="47403" x="2974975" y="1622425"/>
          <p14:tracePt t="47418" x="3076575" y="1631950"/>
          <p14:tracePt t="47435" x="3119438" y="1631950"/>
          <p14:tracePt t="47451" x="3135313" y="1631950"/>
          <p14:tracePt t="47453" x="3152775" y="1631950"/>
          <p14:tracePt t="47469" x="3178175" y="1631950"/>
          <p14:tracePt t="47484" x="3195638" y="1631950"/>
          <p14:tracePt t="47501" x="3211513" y="1631950"/>
          <p14:tracePt t="47503" x="3228975" y="1631950"/>
          <p14:tracePt t="47518" x="3246438" y="1631950"/>
          <p14:tracePt t="47519" x="3263900" y="1631950"/>
          <p14:tracePt t="47536" x="3305175" y="1622425"/>
          <p14:tracePt t="47552" x="3330575" y="1581150"/>
          <p14:tracePt t="47569" x="3348038" y="1571625"/>
          <p14:tracePt t="47569" x="3355975" y="1563688"/>
          <p14:tracePt t="47585" x="3365500" y="1530350"/>
          <p14:tracePt t="47589" x="3373438" y="1520825"/>
          <p14:tracePt t="47603" x="3382963" y="1504950"/>
          <p14:tracePt t="47619" x="3416300" y="1477963"/>
          <p14:tracePt t="47636" x="3424238" y="1452563"/>
          <p14:tracePt t="47736" x="3441700" y="1452563"/>
          <p14:tracePt t="47748" x="3441700" y="1462088"/>
          <p14:tracePt t="47751" x="3459163" y="1477963"/>
          <p14:tracePt t="47761" x="3475038" y="1495425"/>
          <p14:tracePt t="47785" x="3492500" y="1512888"/>
          <p14:tracePt t="47785" x="3502025" y="1520825"/>
          <p14:tracePt t="47802" x="3517900" y="1555750"/>
          <p14:tracePt t="47819" x="3527425" y="1563688"/>
          <p14:tracePt t="47823" x="3535363" y="1589088"/>
          <p14:tracePt t="47837" x="3543300" y="1597025"/>
          <p14:tracePt t="47854" x="3552825" y="1614488"/>
          <p14:tracePt t="47872" x="3560763" y="1622425"/>
          <p14:tracePt t="47873" x="3560763" y="1631950"/>
          <p14:tracePt t="47895" x="3578225" y="1649413"/>
          <p14:tracePt t="48110" x="3578225" y="1657350"/>
          <p14:tracePt t="48130" x="3568700" y="1657350"/>
          <p14:tracePt t="48150" x="3560763" y="1657350"/>
          <p14:tracePt t="48165" x="3543300" y="1657350"/>
          <p14:tracePt t="48181" x="3467100" y="1657350"/>
          <p14:tracePt t="48199" x="3449638" y="1657350"/>
          <p14:tracePt t="48214" x="3441700" y="1657350"/>
          <p14:tracePt t="48215" x="3433763" y="1657350"/>
          <p14:tracePt t="48248" x="3424238" y="1657350"/>
          <p14:tracePt t="48257" x="3408363" y="1657350"/>
          <p14:tracePt t="48280" x="3398838" y="1657350"/>
          <p14:tracePt t="48700" x="3390900" y="1657350"/>
          <p14:tracePt t="48713" x="3382963" y="1657350"/>
          <p14:tracePt t="48766" x="3373438" y="1649413"/>
          <p14:tracePt t="49220" x="3373438" y="1639888"/>
          <p14:tracePt t="49230" x="3373438" y="1631950"/>
          <p14:tracePt t="49553" x="3382963" y="1622425"/>
          <p14:tracePt t="49561" x="3398838" y="1622425"/>
          <p14:tracePt t="49574" x="3424238" y="1622425"/>
          <p14:tracePt t="49581" x="3441700" y="1622425"/>
          <p14:tracePt t="49592" x="3449638" y="1622425"/>
          <p14:tracePt t="49596" x="3475038" y="1622425"/>
          <p14:tracePt t="49612" x="3492500" y="1622425"/>
          <p14:tracePt t="49630" x="3509963" y="1622425"/>
          <p14:tracePt t="49842" x="3492500" y="1622425"/>
          <p14:tracePt t="49854" x="3467100" y="1622425"/>
          <p14:tracePt t="49858" x="3449638" y="1622425"/>
          <p14:tracePt t="49878" x="3433763" y="1606550"/>
          <p14:tracePt t="49900" x="3424238" y="1606550"/>
          <p14:tracePt t="49909" x="3408363" y="1597025"/>
          <p14:tracePt t="49916" x="3408363" y="1589088"/>
          <p14:tracePt t="50000" x="3424238" y="1597025"/>
          <p14:tracePt t="50013" x="3441700" y="1606550"/>
          <p14:tracePt t="50015" x="3484563" y="1606550"/>
          <p14:tracePt t="50027" x="3543300" y="1606550"/>
          <p14:tracePt t="50048" x="3619500" y="1614488"/>
          <p14:tracePt t="50052" x="3654425" y="1614488"/>
          <p14:tracePt t="50062" x="3671888" y="1614488"/>
          <p14:tracePt t="50067" x="3705225" y="1614488"/>
          <p14:tracePt t="50084" x="3730625" y="1614488"/>
          <p14:tracePt t="50102" x="3790950" y="1606550"/>
          <p14:tracePt t="50119" x="3824288" y="1571625"/>
          <p14:tracePt t="50123" x="3832225" y="1563688"/>
          <p14:tracePt t="50136" x="3841750" y="1555750"/>
          <p14:tracePt t="50137" x="3849688" y="1530350"/>
          <p14:tracePt t="50153" x="3849688" y="1512888"/>
          <p14:tracePt t="50173" x="3849688" y="1504950"/>
          <p14:tracePt t="50192" x="3849688" y="1477963"/>
          <p14:tracePt t="50197" x="3849688" y="1452563"/>
          <p14:tracePt t="50208" x="3849688" y="1444625"/>
          <p14:tracePt t="50216" x="3849688" y="1436688"/>
          <p14:tracePt t="50230" x="3849688" y="1427163"/>
          <p14:tracePt t="50231" x="3849688" y="1411288"/>
          <p14:tracePt t="50248" x="3849688" y="1385888"/>
          <p14:tracePt t="50264" x="3849688" y="1376363"/>
          <p14:tracePt t="50280" x="3832225" y="1360488"/>
          <p14:tracePt t="50296" x="3832225" y="1350963"/>
          <p14:tracePt t="50297" x="3824288" y="1343025"/>
          <p14:tracePt t="50313" x="3816350" y="1343025"/>
          <p14:tracePt t="50314" x="3798888" y="1343025"/>
          <p14:tracePt t="50331" x="3756025" y="1317625"/>
          <p14:tracePt t="50348" x="3756025" y="1308100"/>
          <p14:tracePt t="50349" x="3748088" y="1300163"/>
          <p14:tracePt t="50361" x="3730625" y="1292225"/>
          <p14:tracePt t="50367" x="3722688" y="1292225"/>
          <p14:tracePt t="50384" x="3705225" y="1282700"/>
          <p14:tracePt t="50401" x="3671888" y="1266825"/>
          <p14:tracePt t="50419" x="3629025" y="1249363"/>
          <p14:tracePt t="50421" x="3603625" y="1241425"/>
          <p14:tracePt t="50435" x="3578225" y="1231900"/>
          <p14:tracePt t="50437" x="3552825" y="1231900"/>
          <p14:tracePt t="50453" x="3517900" y="1231900"/>
          <p14:tracePt t="50471" x="3502025" y="1231900"/>
          <p14:tracePt t="50487" x="3492500" y="1231900"/>
          <p14:tracePt t="50503" x="3467100" y="1231900"/>
          <p14:tracePt t="50520" x="3441700" y="1241425"/>
          <p14:tracePt t="50524" x="3433763" y="1241425"/>
          <p14:tracePt t="50536" x="3424238" y="1241425"/>
          <p14:tracePt t="50540" x="3416300" y="1257300"/>
          <p14:tracePt t="50553" x="3390900" y="1282700"/>
          <p14:tracePt t="50572" x="3365500" y="1317625"/>
          <p14:tracePt t="50573" x="3348038" y="1343025"/>
          <p14:tracePt t="50581" x="3348038" y="1376363"/>
          <p14:tracePt t="50591" x="3348038" y="1401763"/>
          <p14:tracePt t="50599" x="3348038" y="1427163"/>
          <p14:tracePt t="50614" x="3348038" y="1444625"/>
          <p14:tracePt t="50615" x="3348038" y="1477963"/>
          <p14:tracePt t="50632" x="3348038" y="1530350"/>
          <p14:tracePt t="50644" x="3348038" y="1546225"/>
          <p14:tracePt t="50645" x="3365500" y="1563688"/>
          <p14:tracePt t="50667" x="3390900" y="1589088"/>
          <p14:tracePt t="50684" x="3408363" y="1614488"/>
          <p14:tracePt t="50687" x="3416300" y="1622425"/>
          <p14:tracePt t="50701" x="3424238" y="1622425"/>
          <p14:tracePt t="50719" x="3459163" y="1639888"/>
          <p14:tracePt t="50723" x="3475038" y="1639888"/>
          <p14:tracePt t="50737" x="3517900" y="1649413"/>
          <p14:tracePt t="50754" x="3578225" y="1649413"/>
          <p14:tracePt t="50770" x="3594100" y="1649413"/>
          <p14:tracePt t="50786" x="3603625" y="1649413"/>
          <p14:tracePt t="50802" x="3611563" y="1649413"/>
          <p14:tracePt t="50818" x="3619500" y="1649413"/>
          <p14:tracePt t="50847" x="3629025" y="1649413"/>
          <p14:tracePt t="50994" x="3654425" y="1649413"/>
          <p14:tracePt t="51006" x="3671888" y="1649413"/>
          <p14:tracePt t="51019" x="3722688" y="1639888"/>
          <p14:tracePt t="51020" x="3756025" y="1622425"/>
          <p14:tracePt t="51036" x="3806825" y="1614488"/>
          <p14:tracePt t="51054" x="3841750" y="1597025"/>
          <p14:tracePt t="51056" x="3849688" y="1597025"/>
          <p14:tracePt t="51059" x="3875088" y="1563688"/>
          <p14:tracePt t="51081" x="3892550" y="1546225"/>
          <p14:tracePt t="51085" x="3908425" y="1530350"/>
          <p14:tracePt t="51095" x="3917950" y="1512888"/>
          <p14:tracePt t="51118" x="3917950" y="1504950"/>
          <p14:tracePt t="51119" x="3925888" y="1487488"/>
          <p14:tracePt t="51135" x="3925888" y="1470025"/>
          <p14:tracePt t="51153" x="3935413" y="1436688"/>
          <p14:tracePt t="51170" x="3935413" y="1419225"/>
          <p14:tracePt t="51193" x="3935413" y="1393825"/>
          <p14:tracePt t="51204" x="3935413" y="1385888"/>
          <p14:tracePt t="51206" x="3935413" y="1376363"/>
          <p14:tracePt t="51219" x="3935413" y="1368425"/>
          <p14:tracePt t="51225" x="3925888" y="1360488"/>
          <p14:tracePt t="51235" x="3917950" y="1343025"/>
          <p14:tracePt t="51252" x="3892550" y="1333500"/>
          <p14:tracePt t="51270" x="3875088" y="1333500"/>
          <p14:tracePt t="51286" x="3867150" y="1325563"/>
          <p14:tracePt t="51376" x="3867150" y="1317625"/>
          <p14:tracePt t="51390" x="3857625" y="1317625"/>
          <p14:tracePt t="51403" x="3841750" y="1300163"/>
          <p14:tracePt t="51419" x="3832225" y="1274763"/>
          <p14:tracePt t="51425" x="3816350" y="1266825"/>
          <p14:tracePt t="51436" x="3790950" y="1257300"/>
          <p14:tracePt t="51441" x="3781425" y="1249363"/>
          <p14:tracePt t="51457" x="3763963" y="1249363"/>
          <p14:tracePt t="51472" x="3756025" y="1249363"/>
          <p14:tracePt t="51473" x="3748088" y="1241425"/>
          <p14:tracePt t="51491" x="3738563" y="1241425"/>
          <p14:tracePt t="51491" x="3730625" y="1241425"/>
          <p14:tracePt t="51498" x="3713163" y="1231900"/>
          <p14:tracePt t="51634" x="3705225" y="1231900"/>
          <p14:tracePt t="51654" x="3697288" y="1231900"/>
          <p14:tracePt t="51664" x="3687763" y="1231900"/>
          <p14:tracePt t="51681" x="3679825" y="1231900"/>
          <p14:tracePt t="51682" x="3662363" y="1231900"/>
          <p14:tracePt t="51697" x="3636963" y="1231900"/>
          <p14:tracePt t="51714" x="3603625" y="1231900"/>
          <p14:tracePt t="51731" x="3568700" y="1231900"/>
          <p14:tracePt t="51733" x="3552825" y="1249363"/>
          <p14:tracePt t="51747" x="3535363" y="1266825"/>
          <p14:tracePt t="51764" x="3527425" y="1274763"/>
          <p14:tracePt t="51781" x="3527425" y="1282700"/>
          <p14:tracePt t="51803" x="3517900" y="1292225"/>
          <p14:tracePt t="51864" x="3517900" y="1308100"/>
          <p14:tracePt t="51874" x="3517900" y="1325563"/>
          <p14:tracePt t="51886" x="3517900" y="1350963"/>
          <p14:tracePt t="51903" x="3517900" y="1385888"/>
          <p14:tracePt t="51919" x="3527425" y="1393825"/>
          <p14:tracePt t="51921" x="3535363" y="1401763"/>
          <p14:tracePt t="51935" x="3543300" y="1436688"/>
          <p14:tracePt t="51954" x="3552825" y="1462088"/>
          <p14:tracePt t="51973" x="3552825" y="1487488"/>
          <p14:tracePt t="51981" x="3552825" y="1512888"/>
          <p14:tracePt t="51981" x="3586163" y="1538288"/>
          <p14:tracePt t="52002" x="3594100" y="1546225"/>
          <p14:tracePt t="52011" x="3594100" y="1563688"/>
          <p14:tracePt t="52017" x="3603625" y="1563688"/>
          <p14:tracePt t="52030" x="3611563" y="1571625"/>
          <p14:tracePt t="52033" x="3619500" y="1589088"/>
          <p14:tracePt t="52057" x="3629025" y="1589088"/>
          <p14:tracePt t="52064" x="3646488" y="1597025"/>
          <p14:tracePt t="52084" x="3671888" y="1597025"/>
          <p14:tracePt t="52100" x="3730625" y="1631950"/>
          <p14:tracePt t="52118" x="3738563" y="1631950"/>
          <p14:tracePt t="52250" x="3738563" y="1639888"/>
          <p14:tracePt t="52269" x="3730625" y="1639888"/>
          <p14:tracePt t="52280" x="3705225" y="1639888"/>
          <p14:tracePt t="52283" x="3687763" y="1649413"/>
          <p14:tracePt t="52298" x="3679825" y="1649413"/>
          <p14:tracePt t="52301" x="3662363" y="1649413"/>
          <p14:tracePt t="52311" x="3636963" y="1649413"/>
          <p14:tracePt t="52750" x="3629025" y="1649413"/>
          <p14:tracePt t="52761" x="3636963" y="1649413"/>
          <p14:tracePt t="52763" x="3679825" y="1649413"/>
          <p14:tracePt t="52773" x="3713163" y="1649413"/>
          <p14:tracePt t="52790" x="3790950" y="1649413"/>
          <p14:tracePt t="52806" x="3816350" y="1649413"/>
          <p14:tracePt t="52809" x="3841750" y="1649413"/>
          <p14:tracePt t="52822" x="3857625" y="1649413"/>
          <p14:tracePt t="52823" x="3883025" y="1649413"/>
          <p14:tracePt t="52838" x="3892550" y="1649413"/>
          <p14:tracePt t="52840" x="3900488" y="1649413"/>
          <p14:tracePt t="52855" x="3908425" y="1649413"/>
          <p14:tracePt t="52956" x="3875088" y="1657350"/>
          <p14:tracePt t="52965" x="3816350" y="1674813"/>
          <p14:tracePt t="52971" x="3798888" y="1674813"/>
          <p14:tracePt t="52980" x="3738563" y="1682750"/>
          <p14:tracePt t="52985" x="3654425" y="1682750"/>
          <p14:tracePt t="53001" x="3543300" y="1690688"/>
          <p14:tracePt t="53001" x="3424238" y="1690688"/>
          <p14:tracePt t="53018" x="3160713" y="1690688"/>
          <p14:tracePt t="53035" x="3051175" y="1690688"/>
          <p14:tracePt t="53037" x="2932113" y="1690688"/>
          <p14:tracePt t="53053" x="2762250" y="1690688"/>
          <p14:tracePt t="53069" x="2633663" y="1690688"/>
          <p14:tracePt t="53086" x="2600325" y="1690688"/>
          <p14:tracePt t="53102" x="2557463" y="1690688"/>
          <p14:tracePt t="53118" x="2463800" y="1665288"/>
          <p14:tracePt t="53135" x="2387600" y="1665288"/>
          <p14:tracePt t="53152" x="2303463" y="1657350"/>
          <p14:tracePt t="53158" x="2252663" y="1657350"/>
          <p14:tracePt t="53170" x="2200275" y="1657350"/>
          <p14:tracePt t="53174" x="2141538" y="1657350"/>
          <p14:tracePt t="53189" x="2073275" y="1657350"/>
          <p14:tracePt t="53207" x="2014538" y="1657350"/>
          <p14:tracePt t="53217" x="1979613" y="1657350"/>
          <p14:tracePt t="53225" x="1946275" y="1657350"/>
          <p14:tracePt t="53230" x="1928813" y="1657350"/>
          <p14:tracePt t="53241" x="1885950" y="1657350"/>
          <p14:tracePt t="53247" x="1852613" y="1657350"/>
          <p14:tracePt t="53258" x="1809750" y="1657350"/>
          <p14:tracePt t="53261" x="1766888" y="1649413"/>
          <p14:tracePt t="53275" x="1733550" y="1639888"/>
          <p14:tracePt t="53281" x="1682750" y="1631950"/>
          <p14:tracePt t="53283" x="1649413" y="1622425"/>
          <p14:tracePt t="53297" x="1631950" y="1622425"/>
          <p14:tracePt t="53299" x="1597025" y="1614488"/>
          <p14:tracePt t="53312" x="1581150" y="1614488"/>
          <p14:tracePt t="53319" x="1563688" y="1614488"/>
          <p14:tracePt t="53334" x="1512888" y="1597025"/>
          <p14:tracePt t="53350" x="1470025" y="1597025"/>
          <p14:tracePt t="53367" x="1393825" y="1555750"/>
          <p14:tracePt t="53384" x="1368425" y="1555750"/>
          <p14:tracePt t="53400" x="1343025" y="1546225"/>
          <p14:tracePt t="53417" x="1308100" y="1538288"/>
          <p14:tracePt t="53434" x="1292225" y="1530350"/>
          <p14:tracePt t="53450" x="1257300" y="1520825"/>
          <p14:tracePt t="53468" x="1223963" y="1495425"/>
          <p14:tracePt t="53484" x="1216025" y="1495425"/>
          <p14:tracePt t="53485" x="1206500" y="1487488"/>
          <p14:tracePt t="53501" x="1189038" y="1470025"/>
          <p14:tracePt t="53527" x="1181100" y="1462088"/>
          <p14:tracePt t="53548" x="1173163" y="1452563"/>
          <p14:tracePt t="53556" x="1173163" y="1444625"/>
          <p14:tracePt t="53573" x="1173163" y="1427163"/>
          <p14:tracePt t="53591" x="1173163" y="1401763"/>
          <p14:tracePt t="53599" x="1189038" y="1368425"/>
          <p14:tracePt t="53608" x="1241425" y="1343025"/>
          <p14:tracePt t="53615" x="1266825" y="1325563"/>
          <p14:tracePt t="53629" x="1308100" y="1308100"/>
          <p14:tracePt t="53631" x="1343025" y="1300163"/>
          <p14:tracePt t="53638" x="1427163" y="1274763"/>
          <p14:tracePt t="53651" x="1546225" y="1241425"/>
          <p14:tracePt t="53652" x="1657350" y="1231900"/>
          <p14:tracePt t="53670" x="1776413" y="1216025"/>
          <p14:tracePt t="53673" x="1878013" y="1206500"/>
          <p14:tracePt t="53688" x="2073275" y="1206500"/>
          <p14:tracePt t="53695" x="2159000" y="1206500"/>
          <p14:tracePt t="53707" x="2243138" y="1206500"/>
          <p14:tracePt t="53715" x="2311400" y="1206500"/>
          <p14:tracePt t="53718" x="2387600" y="1206500"/>
          <p14:tracePt t="53730" x="2455863" y="1206500"/>
          <p14:tracePt t="53733" x="2557463" y="1206500"/>
          <p14:tracePt t="53748" x="2625725" y="1206500"/>
          <p14:tracePt t="53749" x="2711450" y="1206500"/>
          <p14:tracePt t="53764" x="2838450" y="1206500"/>
          <p14:tracePt t="53780" x="3051175" y="1206500"/>
          <p14:tracePt t="53783" x="3160713" y="1206500"/>
          <p14:tracePt t="53796" x="3279775" y="1206500"/>
          <p14:tracePt t="53799" x="3408363" y="1206500"/>
          <p14:tracePt t="53811" x="3517900" y="1206500"/>
          <p14:tracePt t="53815" x="3619500" y="1206500"/>
          <p14:tracePt t="53825" x="3713163" y="1206500"/>
          <p14:tracePt t="53831" x="3790950" y="1206500"/>
          <p14:tracePt t="53841" x="3857625" y="1223963"/>
          <p14:tracePt t="53847" x="3892550" y="1223963"/>
          <p14:tracePt t="53858" x="3960813" y="1231900"/>
          <p14:tracePt t="53864" x="4019550" y="1231900"/>
          <p14:tracePt t="53875" x="4087813" y="1231900"/>
          <p14:tracePt t="53882" x="4146550" y="1231900"/>
          <p14:tracePt t="53897" x="4232275" y="1241425"/>
          <p14:tracePt t="53899" x="4291013" y="1249363"/>
          <p14:tracePt t="53911" x="4376738" y="1257300"/>
          <p14:tracePt t="53913" x="4470400" y="1282700"/>
          <p14:tracePt t="53917" x="4538663" y="1292225"/>
          <p14:tracePt t="53934" x="4614863" y="1300163"/>
          <p14:tracePt t="53937" x="4673600" y="1325563"/>
          <p14:tracePt t="53954" x="4784725" y="1360488"/>
          <p14:tracePt t="53960" x="4843463" y="1393825"/>
          <p14:tracePt t="53973" x="4894263" y="1411288"/>
          <p14:tracePt t="53981" x="4946650" y="1444625"/>
          <p14:tracePt t="53992" x="4997450" y="1462088"/>
          <p14:tracePt t="53996" x="5056188" y="1487488"/>
          <p14:tracePt t="53999" x="5099050" y="1504950"/>
          <p14:tracePt t="54012" x="5167313" y="1538288"/>
          <p14:tracePt t="54019" x="5226050" y="1563688"/>
          <p14:tracePt t="54033" x="5302250" y="1597025"/>
          <p14:tracePt t="54035" x="5362575" y="1614488"/>
          <p14:tracePt t="54052" x="5532438" y="1682750"/>
          <p14:tracePt t="54057" x="5591175" y="1716088"/>
          <p14:tracePt t="54070" x="5651500" y="1733550"/>
          <p14:tracePt t="54073" x="5702300" y="1758950"/>
          <p14:tracePt t="54087" x="5735638" y="1766888"/>
          <p14:tracePt t="54091" x="5761038" y="1776413"/>
          <p14:tracePt t="54105" x="5778500" y="1793875"/>
          <p14:tracePt t="54107" x="5788025" y="1801813"/>
          <p14:tracePt t="54134" x="5788025" y="1809750"/>
          <p14:tracePt t="54157" x="5788025" y="1819275"/>
          <p14:tracePt t="54168" x="5788025" y="1835150"/>
          <p14:tracePt t="54180" x="5778500" y="1835150"/>
          <p14:tracePt t="54185" x="5753100" y="1844675"/>
          <p14:tracePt t="54200" x="5668963" y="1852613"/>
          <p14:tracePt t="54218" x="5583238" y="1852613"/>
          <p14:tracePt t="54235" x="5370513" y="1852613"/>
          <p14:tracePt t="54252" x="5132388" y="1852613"/>
          <p14:tracePt t="54268" x="4886325" y="1852613"/>
          <p14:tracePt t="54284" x="4648200" y="1835150"/>
          <p14:tracePt t="54288" x="4546600" y="1827213"/>
          <p14:tracePt t="54300" x="4445000" y="1809750"/>
          <p14:tracePt t="54317" x="4325938" y="1793875"/>
          <p14:tracePt t="54334" x="4275138" y="1784350"/>
          <p14:tracePt t="54351" x="4265613" y="1784350"/>
          <p14:tracePt t="54353" x="4257675" y="1766888"/>
          <p14:tracePt t="54381" x="4249738" y="1766888"/>
          <p14:tracePt t="54390" x="4240213" y="1758950"/>
          <p14:tracePt t="54395" x="4232275" y="1741488"/>
          <p14:tracePt t="54408" x="4197350" y="1733550"/>
          <p14:tracePt t="54411" x="4181475" y="1733550"/>
          <p14:tracePt t="54430" x="4121150" y="1700213"/>
          <p14:tracePt t="54433" x="4087813" y="1690688"/>
          <p14:tracePt t="54448" x="4079875" y="1682750"/>
          <p14:tracePt t="54449" x="4070350" y="1665288"/>
          <p14:tracePt t="54462" x="4062413" y="1649413"/>
          <p14:tracePt t="54465" x="4044950" y="1631950"/>
          <p14:tracePt t="54484" x="4037013" y="1631950"/>
          <p14:tracePt t="54485" x="4019550" y="1614488"/>
          <p14:tracePt t="54519" x="4019550" y="1606550"/>
          <p14:tracePt t="54688" x="4019550" y="1589088"/>
          <p14:tracePt t="54702" x="4062413" y="1589088"/>
          <p14:tracePt t="54714" x="4113213" y="1589088"/>
          <p14:tracePt t="54717" x="4171950" y="1589088"/>
          <p14:tracePt t="54734" x="4325938" y="1589088"/>
          <p14:tracePt t="54750" x="4402138" y="1589088"/>
          <p14:tracePt t="54768" x="4597400" y="1589088"/>
          <p14:tracePt t="54784" x="4665663" y="1589088"/>
          <p14:tracePt t="54800" x="4683125" y="1581150"/>
          <p14:tracePt t="55052" x="4699000" y="1581150"/>
          <p14:tracePt t="55072" x="4716463" y="1581150"/>
          <p14:tracePt t="55083" x="4749800" y="1581150"/>
          <p14:tracePt t="55095" x="4827588" y="1581150"/>
          <p14:tracePt t="55103" x="4878388" y="1581150"/>
          <p14:tracePt t="55118" x="4954588" y="1581150"/>
          <p14:tracePt t="55134" x="4979988" y="1581150"/>
          <p14:tracePt t="55316" x="4987925" y="1581150"/>
          <p14:tracePt t="55329" x="5005388" y="1581150"/>
          <p14:tracePt t="55329" x="5056188" y="1581150"/>
          <p14:tracePt t="55341" x="5099050" y="1581150"/>
          <p14:tracePt t="55347" x="5124450" y="1581150"/>
          <p14:tracePt t="55359" x="5175250" y="1581150"/>
          <p14:tracePt t="55363" x="5235575" y="1581150"/>
          <p14:tracePt t="55380" x="5302250" y="1581150"/>
          <p14:tracePt t="55381" x="5405438" y="1581150"/>
          <p14:tracePt t="55397" x="5507038" y="1581150"/>
          <p14:tracePt t="55413" x="5514975" y="1581150"/>
          <p14:tracePt t="55579" x="5524500" y="1571625"/>
          <p14:tracePt t="55591" x="5540375" y="1563688"/>
          <p14:tracePt t="55593" x="5565775" y="1555750"/>
          <p14:tracePt t="55604" x="5600700" y="1546225"/>
          <p14:tracePt t="55607" x="5626100" y="1546225"/>
          <p14:tracePt t="55623" x="5676900" y="1546225"/>
          <p14:tracePt t="55631" x="5694363" y="1520825"/>
          <p14:tracePt t="55635" x="5727700" y="1520825"/>
          <p14:tracePt t="55647" x="5761038" y="1520825"/>
          <p14:tracePt t="55650" x="5778500" y="1520825"/>
          <p14:tracePt t="55668" x="5803900" y="1520825"/>
          <p14:tracePt t="55684" x="5821363" y="1512888"/>
          <p14:tracePt t="55736" x="5829300" y="1512888"/>
          <p14:tracePt t="55745" x="5838825" y="1512888"/>
          <p14:tracePt t="55756" x="5854700" y="1512888"/>
          <p14:tracePt t="55772" x="5864225" y="1504950"/>
          <p14:tracePt t="55788" x="5872163" y="1504950"/>
          <p14:tracePt t="55805" x="5880100" y="1504950"/>
          <p14:tracePt t="55806" x="5889625" y="1504950"/>
          <p14:tracePt t="55823" x="5905500" y="1487488"/>
          <p14:tracePt t="55839" x="5932488" y="1477963"/>
          <p14:tracePt t="55849" x="5940425" y="1477963"/>
          <p14:tracePt t="55857" x="5957888" y="1477963"/>
          <p14:tracePt t="55864" x="5973763" y="1470025"/>
          <p14:tracePt t="55876" x="5983288" y="1462088"/>
          <p14:tracePt t="55882" x="5991225" y="1462088"/>
          <p14:tracePt t="55898" x="5999163" y="1462088"/>
          <p14:tracePt t="56012" x="5999163" y="1452563"/>
          <p14:tracePt t="56025" x="5999163" y="1444625"/>
          <p14:tracePt t="56036" x="5965825" y="1419225"/>
          <p14:tracePt t="56037" x="5932488" y="1419225"/>
          <p14:tracePt t="56054" x="5905500" y="1419225"/>
          <p14:tracePt t="56057" x="5854700" y="1411288"/>
          <p14:tracePt t="56074" x="5694363" y="1401763"/>
          <p14:tracePt t="56081" x="5565775" y="1401763"/>
          <p14:tracePt t="56091" x="5456238" y="1401763"/>
          <p14:tracePt t="56098" x="5327650" y="1401763"/>
          <p14:tracePt t="56102" x="5200650" y="1401763"/>
          <p14:tracePt t="56112" x="5073650" y="1401763"/>
          <p14:tracePt t="56117" x="4937125" y="1401763"/>
          <p14:tracePt t="56134" x="4810125" y="1401763"/>
          <p14:tracePt t="56137" x="4691063" y="1401763"/>
          <p14:tracePt t="56151" x="4605338" y="1401763"/>
          <p14:tracePt t="56153" x="4554538" y="1401763"/>
          <p14:tracePt t="56168" x="4503738" y="1401763"/>
          <p14:tracePt t="56261" x="4513263" y="1427163"/>
          <p14:tracePt t="56274" x="4614863" y="1470025"/>
          <p14:tracePt t="56286" x="4673600" y="1495425"/>
          <p14:tracePt t="56290" x="4792663" y="1538288"/>
          <p14:tracePt t="56303" x="5048250" y="1614488"/>
          <p14:tracePt t="56321" x="5286375" y="1690688"/>
          <p14:tracePt t="56338" x="5387975" y="1741488"/>
          <p14:tracePt t="56340" x="5472113" y="1751013"/>
          <p14:tracePt t="56354" x="5472113" y="1758950"/>
          <p14:tracePt t="56356" x="5481638" y="1758950"/>
          <p14:tracePt t="56372" x="5489575" y="1758950"/>
          <p14:tracePt t="56391" x="5489575" y="1766888"/>
          <p14:tracePt t="56397" x="5489575" y="1776413"/>
          <p14:tracePt t="56407" x="5481638" y="1784350"/>
          <p14:tracePt t="56414" x="5456238" y="1784350"/>
          <p14:tracePt t="56424" x="5405438" y="1784350"/>
          <p14:tracePt t="56425" x="5337175" y="1784350"/>
          <p14:tracePt t="56446" x="5235575" y="1784350"/>
          <p14:tracePt t="56447" x="5099050" y="1784350"/>
          <p14:tracePt t="56464" x="4614863" y="1784350"/>
          <p14:tracePt t="56468" x="4325938" y="1784350"/>
          <p14:tracePt t="56480" x="4002088" y="1784350"/>
          <p14:tracePt t="56497" x="3687763" y="1784350"/>
          <p14:tracePt t="56498" x="3424238" y="1784350"/>
          <p14:tracePt t="56514" x="3041650" y="1784350"/>
          <p14:tracePt t="56530" x="2805113" y="1784350"/>
          <p14:tracePt t="56531" x="2711450" y="1784350"/>
          <p14:tracePt t="56547" x="2701925" y="1784350"/>
          <p14:tracePt t="56547" x="2693988" y="1776413"/>
          <p14:tracePt t="56591" x="2686050" y="1766888"/>
          <p14:tracePt t="56633" x="2719388" y="1766888"/>
          <p14:tracePt t="56643" x="2744788" y="1766888"/>
          <p14:tracePt t="56658" x="2820988" y="1766888"/>
          <p14:tracePt t="56673" x="2982913" y="1766888"/>
          <p14:tracePt t="56689" x="3228975" y="1766888"/>
          <p14:tracePt t="56704" x="3373438" y="1766888"/>
          <p14:tracePt t="56720" x="3611563" y="1766888"/>
          <p14:tracePt t="56723" x="3713163" y="1776413"/>
          <p14:tracePt t="56736" x="3790950" y="1784350"/>
          <p14:tracePt t="56739" x="3849688" y="1793875"/>
          <p14:tracePt t="56752" x="3857625" y="1793875"/>
          <p14:tracePt t="56753" x="3867150" y="1801813"/>
          <p14:tracePt t="57038" x="3832225" y="1801813"/>
          <p14:tracePt t="57050" x="3798888" y="1801813"/>
          <p14:tracePt t="57051" x="3763963" y="1801813"/>
          <p14:tracePt t="57064" x="3738563" y="1801813"/>
          <p14:tracePt t="57085" x="3619500" y="1801813"/>
          <p14:tracePt t="57087" x="3552825" y="1801813"/>
          <p14:tracePt t="57102" x="3382963" y="1801813"/>
          <p14:tracePt t="57118" x="3254375" y="1801813"/>
          <p14:tracePt t="57134" x="3160713" y="1801813"/>
          <p14:tracePt t="57150" x="3135313" y="1801813"/>
          <p14:tracePt t="57153" x="3094038" y="1801813"/>
          <p14:tracePt t="57167" x="3033713" y="1801813"/>
          <p14:tracePt t="57168" x="2990850" y="1801813"/>
          <p14:tracePt t="57184" x="2871788" y="1801813"/>
          <p14:tracePt t="57200" x="2719388" y="1801813"/>
          <p14:tracePt t="57217" x="2516188" y="1801813"/>
          <p14:tracePt t="57234" x="2336800" y="1801813"/>
          <p14:tracePt t="57250" x="2149475" y="1793875"/>
          <p14:tracePt t="57253" x="2073275" y="1793875"/>
          <p14:tracePt t="57267" x="1979613" y="1793875"/>
          <p14:tracePt t="57284" x="1801813" y="1784350"/>
          <p14:tracePt t="57287" x="1733550" y="1784350"/>
          <p14:tracePt t="57301" x="1665288" y="1784350"/>
          <p14:tracePt t="57303" x="1606550" y="1784350"/>
          <p14:tracePt t="57318" x="1589088" y="1784350"/>
          <p14:tracePt t="57319" x="1571625" y="1784350"/>
          <p14:tracePt t="57349" x="1563688" y="1784350"/>
          <p14:tracePt t="57366" x="1546225" y="1784350"/>
          <p14:tracePt t="57385" x="1538288" y="1784350"/>
          <p14:tracePt t="57397" x="1530350" y="1784350"/>
          <p14:tracePt t="57415" x="1520825" y="1784350"/>
          <p14:tracePt t="57431" x="1504950" y="1776413"/>
          <p14:tracePt t="57447" x="1470025" y="1766888"/>
          <p14:tracePt t="57463" x="1444625" y="1766888"/>
          <p14:tracePt t="57481" x="1376363" y="1751013"/>
          <p14:tracePt t="57498" x="1343025" y="1725613"/>
          <p14:tracePt t="57499" x="1300163" y="1716088"/>
          <p14:tracePt t="57514" x="1257300" y="1700213"/>
          <p14:tracePt t="57528" x="1206500" y="1665288"/>
          <p14:tracePt t="57535" x="1155700" y="1657350"/>
          <p14:tracePt t="57550" x="1130300" y="1649413"/>
          <p14:tracePt t="57551" x="1104900" y="1639888"/>
          <p14:tracePt t="57568" x="1079500" y="1631950"/>
          <p14:tracePt t="57586" x="1062038" y="1622425"/>
          <p14:tracePt t="57658" x="1079500" y="1622425"/>
          <p14:tracePt t="57668" x="1104900" y="1622425"/>
          <p14:tracePt t="57684" x="1189038" y="1622425"/>
          <p14:tracePt t="57687" x="1231900" y="1622425"/>
          <p14:tracePt t="57701" x="1274763" y="1622425"/>
          <p14:tracePt t="57703" x="1300163" y="1622425"/>
          <p14:tracePt t="57718" x="1343025" y="1622425"/>
          <p14:tracePt t="57735" x="1470025" y="1622425"/>
          <p14:tracePt t="57751" x="1546225" y="1649413"/>
          <p14:tracePt t="57753" x="1563688" y="1649413"/>
          <p14:tracePt t="57768" x="1563688" y="1657350"/>
          <p14:tracePt t="57956" x="1555750" y="1657350"/>
          <p14:tracePt t="57968" x="1538288" y="1657350"/>
          <p14:tracePt t="57980" x="1520825" y="1657350"/>
          <p14:tracePt t="57981" x="1504950" y="1657350"/>
          <p14:tracePt t="57985" x="1487488" y="1657350"/>
          <p14:tracePt t="58001" x="1444625" y="1657350"/>
          <p14:tracePt t="58017" x="1419225" y="1657350"/>
          <p14:tracePt t="58034" x="1393825" y="1657350"/>
          <p14:tracePt t="58035" x="1376363" y="1657350"/>
          <p14:tracePt t="58050" x="1360488" y="1657350"/>
          <p14:tracePt t="58051" x="1333500" y="1657350"/>
          <p14:tracePt t="58067" x="1325563" y="1657350"/>
          <p14:tracePt t="58084" x="1282700" y="1631950"/>
          <p14:tracePt t="58100" x="1257300" y="1622425"/>
          <p14:tracePt t="58101" x="1241425" y="1597025"/>
          <p14:tracePt t="58117" x="1223963" y="1581150"/>
          <p14:tracePt t="58119" x="1206500" y="1571625"/>
          <p14:tracePt t="58123" x="1189038" y="1546225"/>
          <p14:tracePt t="58136" x="1181100" y="1512888"/>
          <p14:tracePt t="58141" x="1163638" y="1495425"/>
          <p14:tracePt t="58154" x="1155700" y="1487488"/>
          <p14:tracePt t="58157" x="1147763" y="1462088"/>
          <p14:tracePt t="58164" x="1147763" y="1436688"/>
          <p14:tracePt t="58174" x="1147763" y="1393825"/>
          <p14:tracePt t="58196" x="1147763" y="1368425"/>
          <p14:tracePt t="58197" x="1147763" y="1360488"/>
          <p14:tracePt t="58214" x="1173163" y="1308100"/>
          <p14:tracePt t="58230" x="1257300" y="1282700"/>
          <p14:tracePt t="58247" x="1343025" y="1257300"/>
          <p14:tracePt t="58265" x="1419225" y="1241425"/>
          <p14:tracePt t="58267" x="1477963" y="1231900"/>
          <p14:tracePt t="58278" x="1555750" y="1231900"/>
          <p14:tracePt t="58283" x="1622425" y="1231900"/>
          <p14:tracePt t="58300" x="1708150" y="1231900"/>
          <p14:tracePt t="58303" x="1809750" y="1231900"/>
          <p14:tracePt t="58317" x="1895475" y="1231900"/>
          <p14:tracePt t="58319" x="1989138" y="1231900"/>
          <p14:tracePt t="58334" x="2090738" y="1231900"/>
          <p14:tracePt t="58337" x="2217738" y="1231900"/>
          <p14:tracePt t="58350" x="2328863" y="1231900"/>
          <p14:tracePt t="58351" x="2455863" y="1231900"/>
          <p14:tracePt t="58368" x="2693988" y="1231900"/>
          <p14:tracePt t="58384" x="2949575" y="1231900"/>
          <p14:tracePt t="58400" x="3211513" y="1231900"/>
          <p14:tracePt t="58417" x="3424238" y="1231900"/>
          <p14:tracePt t="58434" x="3543300" y="1231900"/>
          <p14:tracePt t="58450" x="3568700" y="1231900"/>
          <p14:tracePt t="58467" x="3586163" y="1231900"/>
          <p14:tracePt t="58808" x="3578225" y="1231900"/>
          <p14:tracePt t="58817" x="3552825" y="1231900"/>
          <p14:tracePt t="58830" x="3502025" y="1231900"/>
          <p14:tracePt t="58833" x="3475038" y="1231900"/>
          <p14:tracePt t="58851" x="3348038" y="1231900"/>
          <p14:tracePt t="58867" x="3221038" y="1231900"/>
          <p14:tracePt t="58869" x="3101975" y="1231900"/>
          <p14:tracePt t="58884" x="2855913" y="1231900"/>
          <p14:tracePt t="58901" x="2582863" y="1231900"/>
          <p14:tracePt t="58918" x="2319338" y="1231900"/>
          <p14:tracePt t="58936" x="2090738" y="1231900"/>
          <p14:tracePt t="58940" x="1989138" y="1231900"/>
          <p14:tracePt t="58952" x="1920875" y="1223963"/>
          <p14:tracePt t="58968" x="1801813" y="1216025"/>
          <p14:tracePt t="58985" x="1700213" y="1216025"/>
          <p14:tracePt t="58987" x="1657350" y="1216025"/>
          <p14:tracePt t="59002" x="1631950" y="1216025"/>
          <p14:tracePt t="59003" x="1589088" y="1216025"/>
          <p14:tracePt t="59020" x="1546225" y="1216025"/>
          <p14:tracePt t="59036" x="1495425" y="1249363"/>
          <p14:tracePt t="59037" x="1477963" y="1257300"/>
          <p14:tracePt t="59052" x="1462088" y="1266825"/>
          <p14:tracePt t="59053" x="1462088" y="1274763"/>
          <p14:tracePt t="59069" x="1444625" y="1308100"/>
          <p14:tracePt t="59087" x="1444625" y="1325563"/>
          <p14:tracePt t="59104" x="1444625" y="1368425"/>
          <p14:tracePt t="59120" x="1444625" y="1401763"/>
          <p14:tracePt t="59137" x="1452563" y="1411288"/>
          <p14:tracePt t="59140" x="1477963" y="1419225"/>
          <p14:tracePt t="59154" x="1504950" y="1427163"/>
          <p14:tracePt t="59161" x="1546225" y="1436688"/>
          <p14:tracePt t="59173" x="1589088" y="1444625"/>
          <p14:tracePt t="59175" x="1649413" y="1444625"/>
          <p14:tracePt t="59181" x="1751013" y="1452563"/>
          <p14:tracePt t="59191" x="1870075" y="1477963"/>
          <p14:tracePt t="59199" x="2005013" y="1477963"/>
          <p14:tracePt t="59213" x="2116138" y="1477963"/>
          <p14:tracePt t="59215" x="2260600" y="1477963"/>
          <p14:tracePt t="59228" x="2397125" y="1477963"/>
          <p14:tracePt t="59229" x="2541588" y="1477963"/>
          <p14:tracePt t="59251" x="2770188" y="1477963"/>
          <p14:tracePt t="59267" x="2914650" y="1444625"/>
          <p14:tracePt t="59269" x="2932113" y="1436688"/>
          <p14:tracePt t="59284" x="2940050" y="1436688"/>
          <p14:tracePt t="59285" x="2940050" y="1427163"/>
          <p14:tracePt t="59301" x="2940050" y="1411288"/>
          <p14:tracePt t="59319" x="2940050" y="1385888"/>
          <p14:tracePt t="59319" x="2940050" y="1368425"/>
          <p14:tracePt t="59334" x="2922588" y="1360488"/>
          <p14:tracePt t="59335" x="2914650" y="1333500"/>
          <p14:tracePt t="59350" x="2889250" y="1308100"/>
          <p14:tracePt t="59368" x="2871788" y="1300163"/>
          <p14:tracePt t="59512" x="2889250" y="1300163"/>
          <p14:tracePt t="59525" x="2949575" y="1325563"/>
          <p14:tracePt t="59527" x="2974975" y="1333500"/>
          <p14:tracePt t="59538" x="3016250" y="1350963"/>
          <p14:tracePt t="59541" x="3084513" y="1376363"/>
          <p14:tracePt t="59555" x="3152775" y="1411288"/>
          <p14:tracePt t="59565" x="3246438" y="1462088"/>
          <p14:tracePt t="59575" x="3348038" y="1504950"/>
          <p14:tracePt t="59580" x="3449638" y="1546225"/>
          <p14:tracePt t="59583" x="3568700" y="1606550"/>
          <p14:tracePt t="59598" x="3679825" y="1657350"/>
          <p14:tracePt t="59604" x="3756025" y="1700213"/>
          <p14:tracePt t="59613" x="3763963" y="1708150"/>
          <p14:tracePt t="59617" x="3773488" y="1708150"/>
          <p14:tracePt t="59740" x="3781425" y="1708150"/>
          <p14:tracePt t="59770" x="3773488" y="1690688"/>
          <p14:tracePt t="59781" x="3763963" y="1665288"/>
          <p14:tracePt t="59797" x="3756025" y="1665288"/>
          <p14:tracePt t="59799" x="3738563" y="1639888"/>
          <p14:tracePt t="59815" x="3713163" y="1614488"/>
          <p14:tracePt t="59828" x="3697288" y="1614488"/>
          <p14:tracePt t="59829" x="3671888" y="1614488"/>
          <p14:tracePt t="59851" x="3646488" y="1606550"/>
          <p14:tracePt t="59868" x="3603625" y="1606550"/>
          <p14:tracePt t="59912" x="3586163" y="1606550"/>
          <p14:tracePt t="59919" x="3560763" y="1597025"/>
          <p14:tracePt t="59932" x="3517900" y="1589088"/>
          <p14:tracePt t="59951" x="3509963" y="1589088"/>
          <p14:tracePt t="60194" x="3517900" y="1589088"/>
          <p14:tracePt t="60208" x="3543300" y="1589088"/>
          <p14:tracePt t="60218" x="3552825" y="1589088"/>
          <p14:tracePt t="60234" x="3594100" y="1589088"/>
          <p14:tracePt t="60251" x="3646488" y="1597025"/>
          <p14:tracePt t="60267" x="3705225" y="1606550"/>
          <p14:tracePt t="60284" x="3756025" y="1614488"/>
          <p14:tracePt t="60301" x="3816350" y="1614488"/>
          <p14:tracePt t="60303" x="3849688" y="1614488"/>
          <p14:tracePt t="60318" x="3857625" y="1614488"/>
          <p14:tracePt t="60325" x="3867150" y="1614488"/>
          <p14:tracePt t="60337" x="3875088" y="1614488"/>
          <p14:tracePt t="60340" x="3892550" y="1614488"/>
          <p14:tracePt t="60353" x="3900488" y="1614488"/>
          <p14:tracePt t="60369" x="3908425" y="1614488"/>
          <p14:tracePt t="60385" x="3925888" y="1614488"/>
          <p14:tracePt t="60401" x="3951288" y="1589088"/>
          <p14:tracePt t="60417" x="3960813" y="1589088"/>
          <p14:tracePt t="60420" x="3968750" y="1563688"/>
          <p14:tracePt t="60434" x="3976688" y="1555750"/>
          <p14:tracePt t="60452" x="3986213" y="1546225"/>
          <p14:tracePt t="60458" x="3994150" y="1538288"/>
          <p14:tracePt t="60469" x="4002088" y="1512888"/>
          <p14:tracePt t="60487" x="4002088" y="1504950"/>
          <p14:tracePt t="60489" x="4002088" y="1495425"/>
          <p14:tracePt t="60503" x="4011613" y="1487488"/>
          <p14:tracePt t="60506" x="4019550" y="1477963"/>
          <p14:tracePt t="60520" x="4019550" y="1470025"/>
          <p14:tracePt t="60523" x="4019550" y="1462088"/>
          <p14:tracePt t="60538" x="4019550" y="1444625"/>
          <p14:tracePt t="60554" x="4019550" y="1427163"/>
          <p14:tracePt t="60556" x="4019550" y="1419225"/>
          <p14:tracePt t="60569" x="4002088" y="1411288"/>
          <p14:tracePt t="60574" x="3994150" y="1401763"/>
          <p14:tracePt t="60586" x="3976688" y="1393825"/>
          <p14:tracePt t="60603" x="3943350" y="1385888"/>
          <p14:tracePt t="60620" x="3943350" y="1376363"/>
          <p14:tracePt t="60621" x="3925888" y="1360488"/>
          <p14:tracePt t="60637" x="3900488" y="1360488"/>
          <p14:tracePt t="60637" x="3867150" y="1343025"/>
          <p14:tracePt t="60641" x="3849688" y="1333500"/>
          <p14:tracePt t="60654" x="3816350" y="1333500"/>
          <p14:tracePt t="60665" x="3781425" y="1333500"/>
          <p14:tracePt t="60673" x="3773488" y="1333500"/>
          <p14:tracePt t="60682" x="3738563" y="1317625"/>
          <p14:tracePt t="60697" x="3730625" y="1317625"/>
          <p14:tracePt t="60698" x="3705225" y="1317625"/>
          <p14:tracePt t="60713" x="3697288" y="1317625"/>
          <p14:tracePt t="60719" x="3687763" y="1317625"/>
          <p14:tracePt t="60733" x="3646488" y="1317625"/>
          <p14:tracePt t="60745" x="3629025" y="1317625"/>
          <p14:tracePt t="60749" x="3603625" y="1317625"/>
          <p14:tracePt t="60767" x="3586163" y="1317625"/>
          <p14:tracePt t="60784" x="3560763" y="1317625"/>
          <p14:tracePt t="60800" x="3535363" y="1317625"/>
          <p14:tracePt t="60817" x="3517900" y="1325563"/>
          <p14:tracePt t="60834" x="3509963" y="1325563"/>
          <p14:tracePt t="60835" x="3509963" y="1333500"/>
          <p14:tracePt t="61128" x="3492500" y="1333500"/>
          <p14:tracePt t="61138" x="3475038" y="1333500"/>
          <p14:tracePt t="61151" x="3433763" y="1360488"/>
          <p14:tracePt t="61167" x="3398838" y="1376363"/>
          <p14:tracePt t="61184" x="3355975" y="1419225"/>
          <p14:tracePt t="61187" x="3340100" y="1427163"/>
          <p14:tracePt t="61203" x="3322638" y="1436688"/>
          <p14:tracePt t="61203" x="3322638" y="1444625"/>
          <p14:tracePt t="61220" x="3314700" y="1477963"/>
          <p14:tracePt t="61240" x="3297238" y="1504950"/>
          <p14:tracePt t="61246" x="3297238" y="1520825"/>
          <p14:tracePt t="61258" x="3297238" y="1530350"/>
          <p14:tracePt t="61279" x="3297238" y="1546225"/>
          <p14:tracePt t="61280" x="3297238" y="1563688"/>
          <p14:tracePt t="61283" x="3305175" y="1597025"/>
          <p14:tracePt t="61298" x="3314700" y="1597025"/>
          <p14:tracePt t="61299" x="3322638" y="1614488"/>
          <p14:tracePt t="61315" x="3348038" y="1631950"/>
          <p14:tracePt t="61320" x="3365500" y="1639888"/>
          <p14:tracePt t="61330" x="3398838" y="1657350"/>
          <p14:tracePt t="61336" x="3424238" y="1665288"/>
          <p14:tracePt t="61350" x="3517900" y="1682750"/>
          <p14:tracePt t="61369" x="3619500" y="1690688"/>
          <p14:tracePt t="61373" x="3629025" y="1690688"/>
          <p14:tracePt t="61388" x="3662363" y="1690688"/>
          <p14:tracePt t="61389" x="3679825" y="1690688"/>
          <p14:tracePt t="61404" x="3722688" y="1690688"/>
          <p14:tracePt t="61412" x="3738563" y="1690688"/>
          <p14:tracePt t="61422" x="3790950" y="1682750"/>
          <p14:tracePt t="61423" x="3806825" y="1657350"/>
          <p14:tracePt t="61440" x="3867150" y="1631950"/>
          <p14:tracePt t="61458" x="3892550" y="1614488"/>
          <p14:tracePt t="61464" x="3900488" y="1581150"/>
          <p14:tracePt t="61478" x="3900488" y="1571625"/>
          <p14:tracePt t="61481" x="3908425" y="1555750"/>
          <p14:tracePt t="61498" x="3925888" y="1530350"/>
          <p14:tracePt t="61503" x="3925888" y="1512888"/>
          <p14:tracePt t="61515" x="3925888" y="1495425"/>
          <p14:tracePt t="61534" x="3925888" y="1470025"/>
          <p14:tracePt t="61559" x="3925888" y="1462088"/>
          <p14:tracePt t="61570" x="3925888" y="1452563"/>
          <p14:tracePt t="61586" x="3917950" y="1452563"/>
          <p14:tracePt t="61602" x="3832225" y="1452563"/>
          <p14:tracePt t="61618" x="3824288" y="1452563"/>
          <p14:tracePt t="61619" x="3781425" y="1452563"/>
          <p14:tracePt t="61634" x="3748088" y="1452563"/>
          <p14:tracePt t="61635" x="3713163" y="1452563"/>
          <p14:tracePt t="61650" x="3619500" y="1452563"/>
          <p14:tracePt t="61668" x="3517900" y="1452563"/>
          <p14:tracePt t="61683" x="3484563" y="1452563"/>
          <p14:tracePt t="61685" x="3433763" y="1462088"/>
          <p14:tracePt t="61780" x="3441700" y="1462088"/>
          <p14:tracePt t="61792" x="3449638" y="1452563"/>
          <p14:tracePt t="61796" x="3484563" y="1444625"/>
          <p14:tracePt t="61807" x="3509963" y="1436688"/>
          <p14:tracePt t="61822" x="3568700" y="1411288"/>
          <p14:tracePt t="61823" x="3586163" y="1411288"/>
          <p14:tracePt t="61841" x="3697288" y="1393825"/>
          <p14:tracePt t="61847" x="3756025" y="1376363"/>
          <p14:tracePt t="61863" x="3798888" y="1368425"/>
          <p14:tracePt t="61864" x="3832225" y="1368425"/>
          <p14:tracePt t="61882" x="3900488" y="1360488"/>
          <p14:tracePt t="61899" x="3908425" y="1360488"/>
          <p14:tracePt t="61918" x="3925888" y="1360488"/>
          <p14:tracePt t="61935" x="3951288" y="1360488"/>
          <p14:tracePt t="62120" x="3960813" y="1360488"/>
          <p14:tracePt t="62132" x="3968750" y="1360488"/>
          <p14:tracePt t="62133" x="3976688" y="1360488"/>
          <p14:tracePt t="62145" x="3994150" y="1360488"/>
          <p14:tracePt t="62150" x="4037013" y="1360488"/>
          <p14:tracePt t="62168" x="4232275" y="1360488"/>
          <p14:tracePt t="62183" x="4402138" y="1360488"/>
          <p14:tracePt t="62185" x="4640263" y="1360488"/>
          <p14:tracePt t="62200" x="5218113" y="1360488"/>
          <p14:tracePt t="62217" x="5684838" y="1360488"/>
          <p14:tracePt t="62235" x="5838825" y="1360488"/>
          <p14:tracePt t="62236" x="5965825" y="1360488"/>
          <p14:tracePt t="62251" x="6049963" y="1360488"/>
          <p14:tracePt t="62267" x="6059488" y="1360488"/>
          <p14:tracePt t="62315" x="6067425" y="1360488"/>
          <p14:tracePt t="62325" x="6076950" y="1360488"/>
          <p14:tracePt t="62342" x="6084888" y="1360488"/>
          <p14:tracePt t="62353" x="6092825" y="1360488"/>
          <p14:tracePt t="62369" x="6102350" y="1360488"/>
          <p14:tracePt t="62385" x="6102350" y="1368425"/>
          <p14:tracePt t="62401" x="6127750" y="1411288"/>
          <p14:tracePt t="62418" x="6178550" y="1462088"/>
          <p14:tracePt t="62434" x="6262688" y="1512888"/>
          <p14:tracePt t="62437" x="6313488" y="1555750"/>
          <p14:tracePt t="62452" x="6365875" y="1571625"/>
          <p14:tracePt t="62470" x="6407150" y="1606550"/>
          <p14:tracePt t="62473" x="6424613" y="1606550"/>
          <p14:tracePt t="62486" x="6432550" y="1614488"/>
          <p14:tracePt t="62654" x="6407150" y="1614488"/>
          <p14:tracePt t="62666" x="6365875" y="1614488"/>
          <p14:tracePt t="62670" x="6365875" y="1606550"/>
          <p14:tracePt t="62680" x="6348413" y="1597025"/>
          <p14:tracePt t="62683" x="6313488" y="1581150"/>
          <p14:tracePt t="62700" x="6305550" y="1581150"/>
          <p14:tracePt t="62703" x="6288088" y="1571625"/>
          <p14:tracePt t="62719" x="6272213" y="1563688"/>
          <p14:tracePt t="62739" x="6262688" y="1563688"/>
          <p14:tracePt t="62753" x="6254750" y="1563688"/>
          <p14:tracePt t="62773" x="6246813" y="1555750"/>
          <p14:tracePt t="62790" x="6237288" y="1546225"/>
          <p14:tracePt t="62806" x="6221413" y="1546225"/>
          <p14:tracePt t="62814" x="6211888" y="1546225"/>
          <p14:tracePt t="62831" x="6194425" y="1546225"/>
          <p14:tracePt t="63202" x="6203950" y="1546225"/>
          <p14:tracePt t="63213" x="6254750" y="1546225"/>
          <p14:tracePt t="63215" x="6280150" y="1546225"/>
          <p14:tracePt t="63231" x="6305550" y="1546225"/>
          <p14:tracePt t="63233" x="6365875" y="1546225"/>
          <p14:tracePt t="63247" x="6407150" y="1538288"/>
          <p14:tracePt t="63249" x="6467475" y="1520825"/>
          <p14:tracePt t="63266" x="6543675" y="1504950"/>
          <p14:tracePt t="63279" x="6551613" y="1504950"/>
          <p14:tracePt t="63283" x="6561138" y="1504950"/>
          <p14:tracePt t="63376" x="6569075" y="1495425"/>
          <p14:tracePt t="63396" x="6577013" y="1495425"/>
          <p14:tracePt t="63409" x="6586538" y="1495425"/>
          <p14:tracePt t="63420" x="6611938" y="1495425"/>
          <p14:tracePt t="63436" x="6688138" y="1495425"/>
          <p14:tracePt t="63452" x="6772275" y="1495425"/>
          <p14:tracePt t="63468" x="6824663" y="1487488"/>
          <p14:tracePt t="63485" x="6850063" y="1487488"/>
          <p14:tracePt t="63487" x="6865938" y="1487488"/>
          <p14:tracePt t="63502" x="6883400" y="1477963"/>
          <p14:tracePt t="63506" x="6891338" y="1470025"/>
          <p14:tracePt t="63668" x="6883400" y="1470025"/>
          <p14:tracePt t="63683" x="6883400" y="1477963"/>
          <p14:tracePt t="63695" x="6865938" y="1487488"/>
          <p14:tracePt t="63717" x="6858000" y="1495425"/>
          <p14:tracePt t="63734" x="6858000" y="1504950"/>
          <p14:tracePt t="63737" x="6850063" y="1512888"/>
          <p14:tracePt t="63752" x="6840538" y="1512888"/>
          <p14:tracePt t="63753" x="6832600" y="1520825"/>
          <p14:tracePt t="63776" x="6815138" y="1538288"/>
          <p14:tracePt t="63783" x="6807200" y="1538288"/>
          <p14:tracePt t="63797" x="6799263" y="1555750"/>
          <p14:tracePt t="63799" x="6789738" y="1555750"/>
          <p14:tracePt t="63815" x="6772275" y="1555750"/>
          <p14:tracePt t="63828" x="6746875" y="1563688"/>
          <p14:tracePt t="63833" x="6731000" y="1571625"/>
          <p14:tracePt t="63853" x="6721475" y="1581150"/>
          <p14:tracePt t="64016" x="6731000" y="1581150"/>
          <p14:tracePt t="64029" x="6781800" y="1563688"/>
          <p14:tracePt t="64031" x="6799263" y="1563688"/>
          <p14:tracePt t="64042" x="6824663" y="1555750"/>
          <p14:tracePt t="64064" x="6858000" y="1546225"/>
          <p14:tracePt t="64065" x="6883400" y="1538288"/>
          <p14:tracePt t="64081" x="6891338" y="1538288"/>
          <p14:tracePt t="64095" x="6916738" y="1530350"/>
          <p14:tracePt t="64097" x="6934200" y="1530350"/>
          <p14:tracePt t="64148" x="6943725" y="1530350"/>
          <p14:tracePt t="64188" x="6951663" y="1530350"/>
          <p14:tracePt t="64197" x="6959600" y="1530350"/>
          <p14:tracePt t="64209" x="6969125" y="1530350"/>
          <p14:tracePt t="64225" x="6994525" y="1520825"/>
          <p14:tracePt t="64230" x="7002463" y="1520825"/>
          <p14:tracePt t="64242" x="7027863" y="1512888"/>
          <p14:tracePt t="64248" x="7045325" y="1512888"/>
          <p14:tracePt t="64264" x="7070725" y="1512888"/>
          <p14:tracePt t="64281" x="7088188" y="1504950"/>
          <p14:tracePt t="64295" x="7096125" y="1504950"/>
          <p14:tracePt t="64353" x="7104063" y="1504950"/>
          <p14:tracePt t="64370" x="7121525" y="1504950"/>
          <p14:tracePt t="64395" x="7129463" y="1504950"/>
          <p14:tracePt t="64403" x="7146925" y="1504950"/>
          <p14:tracePt t="64419" x="7164388" y="1504950"/>
          <p14:tracePt t="64434" x="7172325" y="1504950"/>
          <p14:tracePt t="64435" x="7180263" y="1504950"/>
          <p14:tracePt t="64451" x="7189788" y="1504950"/>
          <p14:tracePt t="64467" x="7197725" y="1504950"/>
          <p14:tracePt t="64485" x="7223125" y="1504950"/>
          <p14:tracePt t="64501" x="7248525" y="1504950"/>
          <p14:tracePt t="64517" x="7265988" y="1504950"/>
          <p14:tracePt t="64534" x="7283450" y="1512888"/>
          <p14:tracePt t="64535" x="7299325" y="1520825"/>
          <p14:tracePt t="64550" x="7324725" y="1530350"/>
          <p14:tracePt t="64551" x="7342188" y="1538288"/>
          <p14:tracePt t="64567" x="7350125" y="1546225"/>
          <p14:tracePt t="64738" x="7342188" y="1546225"/>
          <p14:tracePt t="64749" x="7334250" y="1546225"/>
          <p14:tracePt t="64751" x="7324725" y="1546225"/>
          <p14:tracePt t="64763" x="7308850" y="1546225"/>
          <p14:tracePt t="64786" x="7265988" y="1546225"/>
          <p14:tracePt t="64803" x="7248525" y="1546225"/>
          <p14:tracePt t="64820" x="7240588" y="1546225"/>
          <p14:tracePt t="64930" x="7265988" y="1546225"/>
          <p14:tracePt t="64943" x="7291388" y="1546225"/>
          <p14:tracePt t="64955" x="7316788" y="1546225"/>
          <p14:tracePt t="64973" x="7385050" y="1538288"/>
          <p14:tracePt t="64989" x="7410450" y="1538288"/>
          <p14:tracePt t="64996" x="7435850" y="1538288"/>
          <p14:tracePt t="65007" x="7443788" y="1530350"/>
          <p14:tracePt t="65014" x="7461250" y="1530350"/>
          <p14:tracePt t="65025" x="7469188" y="1530350"/>
          <p14:tracePt t="65078" x="7478713" y="1530350"/>
          <p14:tracePt t="65087" x="7486650" y="1530350"/>
          <p14:tracePt t="65098" x="7486650" y="1520825"/>
          <p14:tracePt t="65118" x="7504113" y="1512888"/>
          <p14:tracePt t="65134" x="7512050" y="1512888"/>
          <p14:tracePt t="65150" x="7521575" y="1512888"/>
          <p14:tracePt t="65167" x="7529513" y="1512888"/>
          <p14:tracePt t="65184" x="7537450" y="1504950"/>
          <p14:tracePt t="65486" x="7554913" y="1504950"/>
          <p14:tracePt t="65502" x="7562850" y="1504950"/>
          <p14:tracePt t="65514" x="7572375" y="1495425"/>
          <p14:tracePt t="65515" x="7588250" y="1495425"/>
          <p14:tracePt t="65531" x="7623175" y="1495425"/>
          <p14:tracePt t="65547" x="7631113" y="1495425"/>
          <p14:tracePt t="65564" x="7691438" y="1495425"/>
          <p14:tracePt t="65581" x="7707313" y="1495425"/>
          <p14:tracePt t="65583" x="7716838" y="1495425"/>
          <p14:tracePt t="65597" x="7732713" y="1495425"/>
          <p14:tracePt t="65599" x="7742238" y="1495425"/>
          <p14:tracePt t="65614" x="7750175" y="1495425"/>
          <p14:tracePt t="65615" x="7758113" y="1495425"/>
          <p14:tracePt t="65631" x="7767638" y="1487488"/>
          <p14:tracePt t="66368" x="7732713" y="1487488"/>
          <p14:tracePt t="66379" x="7707313" y="1487488"/>
          <p14:tracePt t="66392" x="7461250" y="1495425"/>
          <p14:tracePt t="66409" x="6900863" y="1495425"/>
          <p14:tracePt t="66427" x="6526213" y="1495425"/>
          <p14:tracePt t="66432" x="5634038" y="1495425"/>
          <p14:tracePt t="66447" x="5200650" y="1495425"/>
          <p14:tracePt t="66448" x="4827588" y="1495425"/>
          <p14:tracePt t="66464" x="4275138" y="1495425"/>
          <p14:tracePt t="66481" x="4095750" y="1495425"/>
          <p14:tracePt t="66483" x="3986213" y="1495425"/>
          <p14:tracePt t="66497" x="3900488" y="1495425"/>
          <p14:tracePt t="66497" x="3892550" y="1495425"/>
          <p14:tracePt t="66740" x="3883025" y="1495425"/>
          <p14:tracePt t="66753" x="3883025" y="1470025"/>
          <p14:tracePt t="66764" x="3883025" y="1444625"/>
          <p14:tracePt t="66765" x="3883025" y="1411288"/>
          <p14:tracePt t="66780" x="3892550" y="1385888"/>
          <p14:tracePt t="66781" x="3925888" y="1343025"/>
          <p14:tracePt t="66797" x="4070350" y="1216025"/>
          <p14:tracePt t="66816" x="4265613" y="1104900"/>
          <p14:tracePt t="66830" x="4359275" y="1054100"/>
          <p14:tracePt t="66831" x="4460875" y="1019175"/>
          <p14:tracePt t="66835" x="4589463" y="1011238"/>
          <p14:tracePt t="66851" x="4716463" y="1003300"/>
          <p14:tracePt t="66869" x="5099050" y="1044575"/>
          <p14:tracePt t="66873" x="5362575" y="1130300"/>
          <p14:tracePt t="66886" x="5600700" y="1206500"/>
          <p14:tracePt t="66887" x="5829300" y="1292225"/>
          <p14:tracePt t="66903" x="6178550" y="1444625"/>
          <p14:tracePt t="66921" x="6373813" y="1563688"/>
          <p14:tracePt t="66938" x="6416675" y="1631950"/>
          <p14:tracePt t="66941" x="6424613" y="1674813"/>
          <p14:tracePt t="66954" x="6424613" y="1700213"/>
          <p14:tracePt t="66957" x="6399213" y="1725613"/>
          <p14:tracePt t="66971" x="6365875" y="1733550"/>
          <p14:tracePt t="66981" x="6297613" y="1741488"/>
          <p14:tracePt t="66992" x="6221413" y="1741488"/>
          <p14:tracePt t="66997" x="6127750" y="1741488"/>
          <p14:tracePt t="66998" x="6024563" y="1741488"/>
          <p14:tracePt t="67010" x="5915025" y="1741488"/>
          <p14:tracePt t="67017" x="5838825" y="1725613"/>
          <p14:tracePt t="67034" x="5770563" y="1708150"/>
          <p14:tracePt t="67070" x="5770563" y="1700213"/>
          <p14:tracePt t="67080" x="5770563" y="1682750"/>
          <p14:tracePt t="67083" x="5770563" y="1657350"/>
          <p14:tracePt t="67098" x="5803900" y="1649413"/>
          <p14:tracePt t="67099" x="5854700" y="1631950"/>
          <p14:tracePt t="67114" x="6059488" y="1597025"/>
          <p14:tracePt t="67131" x="6211888" y="1581150"/>
          <p14:tracePt t="67133" x="6391275" y="1571625"/>
          <p14:tracePt t="67145" x="6543675" y="1571625"/>
          <p14:tracePt t="67149" x="6731000" y="1571625"/>
          <p14:tracePt t="67153" x="6908800" y="1571625"/>
          <p14:tracePt t="67167" x="7053263" y="1571625"/>
          <p14:tracePt t="67185" x="7265988" y="1571625"/>
          <p14:tracePt t="67201" x="7308850" y="1571625"/>
          <p14:tracePt t="67203" x="7316788" y="1571625"/>
          <p14:tracePt t="67239" x="7324725" y="1571625"/>
          <p14:tracePt t="67250" x="7334250" y="1571625"/>
          <p14:tracePt t="67263" x="7359650" y="1571625"/>
          <p14:tracePt t="67265" x="7367588" y="1571625"/>
          <p14:tracePt t="67285" x="7435850" y="1571625"/>
          <p14:tracePt t="67301" x="7521575" y="1571625"/>
          <p14:tracePt t="67318" x="7623175" y="1571625"/>
          <p14:tracePt t="67319" x="7681913" y="1571625"/>
          <p14:tracePt t="67334" x="7750175" y="1571625"/>
          <p14:tracePt t="67335" x="7826375" y="1571625"/>
          <p14:tracePt t="67351" x="7912100" y="1571625"/>
          <p14:tracePt t="67353" x="7996238" y="1571625"/>
          <p14:tracePt t="67368" x="8166100" y="1571625"/>
          <p14:tracePt t="67384" x="8251825" y="1571625"/>
          <p14:tracePt t="67387" x="8310563" y="1571625"/>
          <p14:tracePt t="67400" x="8362950" y="1571625"/>
          <p14:tracePt t="67403" x="8378825" y="1571625"/>
          <p14:tracePt t="67417" x="8388350" y="1571625"/>
          <p14:tracePt t="68262" x="8370888" y="1589088"/>
          <p14:tracePt t="68273" x="8335963" y="1631950"/>
          <p14:tracePt t="68275" x="8294688" y="1682750"/>
          <p14:tracePt t="68286" x="8243888" y="1725613"/>
          <p14:tracePt t="68303" x="8158163" y="1793875"/>
          <p14:tracePt t="68320" x="8064500" y="1852613"/>
          <p14:tracePt t="68325" x="8031163" y="1878013"/>
          <p14:tracePt t="68337" x="7988300" y="1903413"/>
          <p14:tracePt t="68341" x="7954963" y="1920875"/>
          <p14:tracePt t="68355" x="7927975" y="1938338"/>
          <p14:tracePt t="68357" x="7912100" y="1963738"/>
          <p14:tracePt t="68372" x="7869238" y="1979613"/>
          <p14:tracePt t="68373" x="7843838" y="1989138"/>
          <p14:tracePt t="68392" x="7750175" y="2005013"/>
          <p14:tracePt t="68397" x="7699375" y="2014538"/>
          <p14:tracePt t="68414" x="7656513" y="2022475"/>
          <p14:tracePt t="68415" x="7597775" y="2039938"/>
          <p14:tracePt t="68428" x="7461250" y="2065338"/>
          <p14:tracePt t="68451" x="7291388" y="2090738"/>
          <p14:tracePt t="68453" x="7172325" y="2116138"/>
          <p14:tracePt t="68469" x="6934200" y="2149475"/>
          <p14:tracePt t="68487" x="6807200" y="2159000"/>
          <p14:tracePt t="68490" x="6662738" y="2166938"/>
          <p14:tracePt t="68496" x="6535738" y="2166938"/>
          <p14:tracePt t="68506" x="6424613" y="2184400"/>
          <p14:tracePt t="68509" x="6323013" y="2184400"/>
          <p14:tracePt t="68525" x="6135688" y="2184400"/>
          <p14:tracePt t="68544" x="6076950" y="2184400"/>
          <p14:tracePt t="68545" x="6034088" y="2184400"/>
          <p14:tracePt t="68549" x="6008688" y="2184400"/>
          <p14:tracePt t="68567" x="5948363" y="2184400"/>
          <p14:tracePt t="68584" x="5922963" y="2184400"/>
          <p14:tracePt t="68600" x="5889625" y="2184400"/>
          <p14:tracePt t="68601" x="5872163" y="2184400"/>
          <p14:tracePt t="68618" x="5813425" y="2184400"/>
          <p14:tracePt t="68634" x="5770563" y="2184400"/>
          <p14:tracePt t="68650" x="5710238" y="2184400"/>
          <p14:tracePt t="68667" x="5676900" y="2184400"/>
          <p14:tracePt t="68684" x="5608638" y="2174875"/>
          <p14:tracePt t="68689" x="5575300" y="2159000"/>
          <p14:tracePt t="68701" x="5532438" y="2159000"/>
          <p14:tracePt t="68703" x="5497513" y="2141538"/>
          <p14:tracePt t="68719" x="5446713" y="2133600"/>
          <p14:tracePt t="68723" x="5387975" y="2116138"/>
          <p14:tracePt t="68736" x="5345113" y="2090738"/>
          <p14:tracePt t="68737" x="5311775" y="2090738"/>
          <p14:tracePt t="68754" x="5260975" y="2082800"/>
          <p14:tracePt t="68773" x="5175250" y="2073275"/>
          <p14:tracePt t="68781" x="5141913" y="2065338"/>
          <p14:tracePt t="68792" x="5081588" y="2065338"/>
          <p14:tracePt t="68797" x="5048250" y="2065338"/>
          <p14:tracePt t="68814" x="5013325" y="2065338"/>
          <p14:tracePt t="68828" x="5005388" y="2065338"/>
          <p14:tracePt t="68833" x="4997450" y="2065338"/>
          <p14:tracePt t="68854" x="4979988" y="2065338"/>
          <p14:tracePt t="68869" x="4954588" y="2065338"/>
          <p14:tracePt t="68885" x="4937125" y="2065338"/>
          <p14:tracePt t="68902" x="4919663" y="2065338"/>
          <p14:tracePt t="68919" x="4903788" y="2065338"/>
          <p14:tracePt t="68925" x="4886325" y="2065338"/>
          <p14:tracePt t="68936" x="4868863" y="2065338"/>
          <p14:tracePt t="68940" x="4860925" y="2065338"/>
          <p14:tracePt t="68953" x="4835525" y="2065338"/>
          <p14:tracePt t="68956" x="4827588" y="2065338"/>
          <p14:tracePt t="68970" x="4784725" y="2065338"/>
          <p14:tracePt t="68986" x="4775200" y="2065338"/>
          <p14:tracePt t="68991" x="4759325" y="2065338"/>
          <p14:tracePt t="69002" x="4749800" y="2065338"/>
          <p14:tracePt t="69019" x="4741863" y="2065338"/>
          <p14:tracePt t="69035" x="4733925" y="2065338"/>
          <p14:tracePt t="69051" x="4724400" y="2065338"/>
          <p14:tracePt t="69218" x="4741863" y="2055813"/>
          <p14:tracePt t="69231" x="4767263" y="2047875"/>
          <p14:tracePt t="69247" x="4852988" y="2047875"/>
          <p14:tracePt t="69253" x="4868863" y="2047875"/>
          <p14:tracePt t="69261" x="4894263" y="2047875"/>
          <p14:tracePt t="69267" x="4929188" y="2047875"/>
          <p14:tracePt t="69285" x="4997450" y="2047875"/>
          <p14:tracePt t="69301" x="5013325" y="2030413"/>
          <p14:tracePt t="69478" x="5022850" y="2030413"/>
          <p14:tracePt t="69490" x="5022850" y="2022475"/>
          <p14:tracePt t="69503" x="5038725" y="2022475"/>
          <p14:tracePt t="69519" x="5048250" y="2014538"/>
          <p14:tracePt t="69525" x="5056188" y="2005013"/>
          <p14:tracePt t="69536" x="5073650" y="2005013"/>
          <p14:tracePt t="69656" x="5081588" y="2005013"/>
          <p14:tracePt t="69668" x="5091113" y="2005013"/>
          <p14:tracePt t="69680" x="5124450" y="1997075"/>
          <p14:tracePt t="69701" x="5167313" y="1989138"/>
          <p14:tracePt t="69718" x="5218113" y="1971675"/>
          <p14:tracePt t="69736" x="5302250" y="1963738"/>
          <p14:tracePt t="69753" x="5327650" y="1954213"/>
          <p14:tracePt t="69770" x="5337175" y="1954213"/>
          <p14:tracePt t="69773" x="5345113" y="1954213"/>
          <p14:tracePt t="69798" x="5353050" y="1954213"/>
          <p14:tracePt t="69888" x="5362575" y="1954213"/>
          <p14:tracePt t="69899" x="5370513" y="1954213"/>
          <p14:tracePt t="69901" x="5387975" y="1954213"/>
          <p14:tracePt t="69913" x="5413375" y="1954213"/>
          <p14:tracePt t="69917" x="5438775" y="1954213"/>
          <p14:tracePt t="69934" x="5464175" y="1954213"/>
          <p14:tracePt t="69938" x="5507038" y="1954213"/>
          <p14:tracePt t="69951" x="5540375" y="1954213"/>
          <p14:tracePt t="69953" x="5583238" y="1954213"/>
          <p14:tracePt t="69968" x="5626100" y="1954213"/>
          <p14:tracePt t="69984" x="5684838" y="1954213"/>
          <p14:tracePt t="70000" x="5702300" y="1954213"/>
          <p14:tracePt t="70017" x="5710238" y="1954213"/>
          <p14:tracePt t="70083" x="5719763" y="1954213"/>
          <p14:tracePt t="70100" x="5727700" y="1954213"/>
          <p14:tracePt t="70116" x="5735638" y="1954213"/>
          <p14:tracePt t="70123" x="5745163" y="1954213"/>
          <p14:tracePt t="70140" x="5778500" y="1954213"/>
          <p14:tracePt t="70156" x="5795963" y="1954213"/>
          <p14:tracePt t="70171" x="5803900" y="1954213"/>
          <p14:tracePt t="70173" x="5813425" y="1954213"/>
          <p14:tracePt t="70190" x="5829300" y="1954213"/>
          <p14:tracePt t="70203" x="5864225" y="1954213"/>
          <p14:tracePt t="70207" x="5897563" y="1954213"/>
          <p14:tracePt t="70219" x="5991225" y="1954213"/>
          <p14:tracePt t="70236" x="6042025" y="1954213"/>
          <p14:tracePt t="70252" x="6059488" y="1954213"/>
          <p14:tracePt t="70259" x="6067425" y="1954213"/>
          <p14:tracePt t="70269" x="6076950" y="1954213"/>
          <p14:tracePt t="70522" x="6084888" y="1954213"/>
          <p14:tracePt t="70533" x="6102350" y="1946275"/>
          <p14:tracePt t="70546" x="6135688" y="1946275"/>
          <p14:tracePt t="70547" x="6153150" y="1938338"/>
          <p14:tracePt t="70564" x="6186488" y="1928813"/>
          <p14:tracePt t="70581" x="6246813" y="1903413"/>
          <p14:tracePt t="70599" x="6262688" y="1895475"/>
          <p14:tracePt t="70604" x="6280150" y="1895475"/>
          <p14:tracePt t="70617" x="6288088" y="1885950"/>
          <p14:tracePt t="71476" x="6288088" y="1878013"/>
          <p14:tracePt t="71486" x="6280150" y="1852613"/>
          <p14:tracePt t="71492" x="6272213" y="1844675"/>
          <p14:tracePt t="71501" x="6272213" y="1835150"/>
          <p14:tracePt t="71525" x="6272213" y="1819275"/>
          <p14:tracePt t="71566" x="6272213" y="1801813"/>
          <p14:tracePt t="71579" x="6272213" y="1793875"/>
          <p14:tracePt t="71682" x="6262688" y="1793875"/>
          <p14:tracePt t="71697" x="6246813" y="1793875"/>
          <p14:tracePt t="71707" x="6237288" y="1793875"/>
          <p14:tracePt t="71714" x="6229350" y="1793875"/>
          <p14:tracePt t="71724" x="6221413" y="1793875"/>
          <p14:tracePt t="71742" x="6211888" y="1793875"/>
          <p14:tracePt t="71748" x="6194425" y="1793875"/>
          <p14:tracePt t="71783" x="6186488" y="1793875"/>
          <p14:tracePt t="71793" x="6169025" y="1793875"/>
          <p14:tracePt t="71802" x="6161088" y="1793875"/>
          <p14:tracePt t="71819" x="6143625" y="1801813"/>
          <p14:tracePt t="71835" x="6127750" y="1809750"/>
          <p14:tracePt t="72020" x="6118225" y="1809750"/>
          <p14:tracePt t="72035" x="6118225" y="1801813"/>
          <p14:tracePt t="72046" x="6118225" y="1784350"/>
          <p14:tracePt t="72068" x="6143625" y="1766888"/>
          <p14:tracePt t="72085" x="6143625" y="1758950"/>
          <p14:tracePt t="72101" x="6153150" y="1741488"/>
          <p14:tracePt t="72168" x="6143625" y="1741488"/>
          <p14:tracePt t="72178" x="6110288" y="1758950"/>
          <p14:tracePt t="72192" x="6042025" y="1776413"/>
          <p14:tracePt t="72213" x="5905500" y="1819275"/>
          <p14:tracePt t="72217" x="5829300" y="1835150"/>
          <p14:tracePt t="72231" x="5719763" y="1860550"/>
          <p14:tracePt t="72232" x="5575300" y="1885950"/>
          <p14:tracePt t="72245" x="5430838" y="1911350"/>
          <p14:tracePt t="72247" x="5268913" y="1946275"/>
          <p14:tracePt t="72268" x="4802188" y="2022475"/>
          <p14:tracePt t="72274" x="4495800" y="2055813"/>
          <p14:tracePt t="72286" x="4206875" y="2073275"/>
          <p14:tracePt t="72287" x="3908425" y="2090738"/>
          <p14:tracePt t="72304" x="3636963" y="2108200"/>
          <p14:tracePt t="72307" x="3373438" y="2116138"/>
          <p14:tracePt t="72320" x="3076575" y="2133600"/>
          <p14:tracePt t="72323" x="2922588" y="2149475"/>
          <p14:tracePt t="72336" x="2770188" y="2159000"/>
          <p14:tracePt t="72337" x="2643188" y="2159000"/>
          <p14:tracePt t="72354" x="2481263" y="2159000"/>
          <p14:tracePt t="72372" x="2438400" y="2159000"/>
          <p14:tracePt t="72373" x="2413000" y="2159000"/>
          <p14:tracePt t="72390" x="2379663" y="2159000"/>
          <p14:tracePt t="72406" x="2371725" y="2159000"/>
          <p14:tracePt t="72422" x="2328863" y="2133600"/>
          <p14:tracePt t="72439" x="2278063" y="2090738"/>
          <p14:tracePt t="72441" x="2260600" y="2082800"/>
          <p14:tracePt t="72455" x="2252663" y="2065338"/>
          <p14:tracePt t="72457" x="2227263" y="2039938"/>
          <p14:tracePt t="72459" x="2217738" y="2022475"/>
          <p14:tracePt t="72476" x="2192338" y="2014538"/>
          <p14:tracePt t="72481" x="2159000" y="1997075"/>
          <p14:tracePt t="72486" x="2141538" y="1997075"/>
          <p14:tracePt t="72495" x="2133600" y="1989138"/>
          <p14:tracePt t="72499" x="2116138" y="1963738"/>
          <p14:tracePt t="72518" x="2108200" y="1963738"/>
          <p14:tracePt t="72536" x="2098675" y="1963738"/>
          <p14:tracePt t="72592" x="2090738" y="1963738"/>
          <p14:tracePt t="72615" x="2082800" y="1963738"/>
          <p14:tracePt t="72682" x="2065338" y="1963738"/>
          <p14:tracePt t="72699" x="2055813" y="1963738"/>
          <p14:tracePt t="72722" x="2055813" y="1979613"/>
          <p14:tracePt t="72734" x="2055813" y="1989138"/>
          <p14:tracePt t="72744" x="2055813" y="1997075"/>
          <p14:tracePt t="72754" x="2055813" y="2005013"/>
          <p14:tracePt t="72768" x="2073275" y="2022475"/>
          <p14:tracePt t="72784" x="2082800" y="2030413"/>
          <p14:tracePt t="72787" x="2082800" y="2039938"/>
          <p14:tracePt t="72910" x="2090738" y="2039938"/>
          <p14:tracePt t="72960" x="2090738" y="2055813"/>
          <p14:tracePt t="72969" x="2090738" y="2065338"/>
          <p14:tracePt t="72998" x="2082800" y="2065338"/>
          <p14:tracePt t="73006" x="2065338" y="2065338"/>
          <p14:tracePt t="73020" x="2055813" y="2073275"/>
          <p14:tracePt t="73036" x="2047875" y="2082800"/>
          <p14:tracePt t="73053" x="2039938" y="2090738"/>
          <p14:tracePt t="73070" x="2014538" y="2090738"/>
          <p14:tracePt t="73087" x="1989138" y="2090738"/>
          <p14:tracePt t="73104" x="1954213" y="2090738"/>
          <p14:tracePt t="73121" x="1938338" y="2090738"/>
          <p14:tracePt t="73137" x="1920875" y="2090738"/>
          <p14:tracePt t="73153" x="1911350" y="2090738"/>
          <p14:tracePt t="73169" x="1903413" y="2090738"/>
          <p14:tracePt t="73185" x="1895475" y="2090738"/>
          <p14:tracePt t="73282" x="1885950" y="2090738"/>
          <p14:tracePt t="73868" x="1885950" y="2108200"/>
          <p14:tracePt t="73885" x="1878013" y="2108200"/>
          <p14:tracePt t="73896" x="1860550" y="2108200"/>
          <p14:tracePt t="73915" x="1852613" y="2108200"/>
          <p14:tracePt t="73916" x="1844675" y="2108200"/>
          <p14:tracePt t="73939" x="1844675" y="2116138"/>
          <p14:tracePt t="73946" x="1835150" y="2116138"/>
          <p14:tracePt t="73968" x="1819275" y="2116138"/>
          <p14:tracePt t="73984" x="1776413" y="2116138"/>
          <p14:tracePt t="73987" x="1751013" y="2116138"/>
          <p14:tracePt t="74000" x="1716088" y="2098675"/>
          <p14:tracePt t="74003" x="1682750" y="2090738"/>
          <p14:tracePt t="74018" x="1657350" y="2065338"/>
          <p14:tracePt t="74019" x="1639888" y="2065338"/>
          <p14:tracePt t="74035" x="1639888" y="2055813"/>
          <p14:tracePt t="74040" x="1631950" y="2039938"/>
          <p14:tracePt t="74053" x="1614488" y="1997075"/>
          <p14:tracePt t="74070" x="1606550" y="1963738"/>
          <p14:tracePt t="74087" x="1606550" y="1928813"/>
          <p14:tracePt t="74103" x="1606550" y="1885950"/>
          <p14:tracePt t="74120" x="1631950" y="1860550"/>
          <p14:tracePt t="74136" x="1665288" y="1844675"/>
          <p14:tracePt t="74141" x="1700213" y="1844675"/>
          <p14:tracePt t="74152" x="1716088" y="1835150"/>
          <p14:tracePt t="74169" x="1784350" y="1835150"/>
          <p14:tracePt t="74186" x="1895475" y="1835150"/>
          <p14:tracePt t="74189" x="1997075" y="1835150"/>
          <p14:tracePt t="74203" x="2098675" y="1844675"/>
          <p14:tracePt t="74206" x="2209800" y="1860550"/>
          <p14:tracePt t="74219" x="2344738" y="1878013"/>
          <p14:tracePt t="74223" x="2481263" y="1911350"/>
          <p14:tracePt t="74236" x="2617788" y="1963738"/>
          <p14:tracePt t="74241" x="2727325" y="1997075"/>
          <p14:tracePt t="74255" x="2820988" y="2039938"/>
          <p14:tracePt t="74256" x="2881313" y="2055813"/>
          <p14:tracePt t="74259" x="2949575" y="2090738"/>
          <p14:tracePt t="74274" x="3008313" y="2133600"/>
          <p14:tracePt t="74281" x="3041650" y="2159000"/>
          <p14:tracePt t="74580" x="3033713" y="2159000"/>
          <p14:tracePt t="74590" x="2982913" y="2159000"/>
          <p14:tracePt t="74593" x="2957513" y="2159000"/>
          <p14:tracePt t="74604" x="2932113" y="2174875"/>
          <p14:tracePt t="74619" x="2881313" y="2184400"/>
          <p14:tracePt t="74623" x="2846388" y="2192338"/>
          <p14:tracePt t="74636" x="2838450" y="2192338"/>
          <p14:tracePt t="74640" x="2830513" y="2192338"/>
          <p14:tracePt t="74654" x="2820988" y="2209800"/>
          <p14:tracePt t="74750" x="2855913" y="2209800"/>
          <p14:tracePt t="74764" x="2889250" y="2209800"/>
          <p14:tracePt t="74765" x="2906713" y="2209800"/>
          <p14:tracePt t="74780" x="2914650" y="2200275"/>
          <p14:tracePt t="74796" x="2990850" y="2192338"/>
          <p14:tracePt t="74813" x="3016250" y="2184400"/>
          <p14:tracePt t="74815" x="3025775" y="2174875"/>
          <p14:tracePt t="74827" x="3033713" y="2159000"/>
          <p14:tracePt t="74829" x="3033713" y="2149475"/>
          <p14:tracePt t="74851" x="3067050" y="2133600"/>
          <p14:tracePt t="74869" x="3094038" y="2098675"/>
          <p14:tracePt t="74873" x="3101975" y="2098675"/>
          <p14:tracePt t="74887" x="3109913" y="2082800"/>
          <p14:tracePt t="74904" x="3109913" y="2073275"/>
          <p14:tracePt t="74907" x="3109913" y="2065338"/>
          <p14:tracePt t="74915" x="3109913" y="2047875"/>
          <p14:tracePt t="74925" x="3119438" y="2039938"/>
          <p14:tracePt t="74932" x="3127375" y="2030413"/>
          <p14:tracePt t="74948" x="3127375" y="2022475"/>
          <p14:tracePt t="74949" x="3127375" y="2014538"/>
          <p14:tracePt t="74964" x="3127375" y="1997075"/>
          <p14:tracePt t="74984" x="3127375" y="1979613"/>
          <p14:tracePt t="74987" x="3127375" y="1971675"/>
          <p14:tracePt t="75000" x="3127375" y="1963738"/>
          <p14:tracePt t="75017" x="3127375" y="1938338"/>
          <p14:tracePt t="75033" x="3127375" y="1928813"/>
          <p14:tracePt t="75050" x="3119438" y="1920875"/>
          <p14:tracePt t="75067" x="3109913" y="1911350"/>
          <p14:tracePt t="75068" x="3101975" y="1903413"/>
          <p14:tracePt t="75131" x="3094038" y="1903413"/>
          <p14:tracePt t="75364" x="3094038" y="1885950"/>
          <p14:tracePt t="75396" x="3101975" y="1885950"/>
          <p14:tracePt t="75410" x="3101975" y="1878013"/>
          <p14:tracePt t="75576" x="3101975" y="1870075"/>
          <p14:tracePt t="75586" x="3101975" y="1860550"/>
          <p14:tracePt t="75599" x="3084513" y="1860550"/>
          <p14:tracePt t="75602" x="3067050" y="1852613"/>
          <p14:tracePt t="75618" x="3051175" y="1852613"/>
          <p14:tracePt t="75635" x="3025775" y="1844675"/>
          <p14:tracePt t="75637" x="3016250" y="1844675"/>
          <p14:tracePt t="75652" x="2957513" y="1844675"/>
          <p14:tracePt t="75657" x="2949575" y="1827213"/>
          <p14:tracePt t="75670" x="2932113" y="1827213"/>
          <p14:tracePt t="75686" x="2906713" y="1827213"/>
          <p14:tracePt t="75703" x="2889250" y="1827213"/>
          <p14:tracePt t="75719" x="2871788" y="1827213"/>
          <p14:tracePt t="75725" x="2863850" y="1827213"/>
          <p14:tracePt t="75735" x="2855913" y="1827213"/>
          <p14:tracePt t="75737" x="2830513" y="1827213"/>
          <p14:tracePt t="75751" x="2820988" y="1827213"/>
          <p14:tracePt t="75768" x="2805113" y="1827213"/>
          <p14:tracePt t="75784" x="2795588" y="1827213"/>
          <p14:tracePt t="75787" x="2787650" y="1827213"/>
          <p14:tracePt t="75801" x="2770188" y="1827213"/>
          <p14:tracePt t="75817" x="2762250" y="1827213"/>
          <p14:tracePt t="75834" x="2752725" y="1827213"/>
          <p14:tracePt t="75853" x="2744788" y="1827213"/>
          <p14:tracePt t="75867" x="2736850" y="1827213"/>
          <p14:tracePt t="75869" x="2727325" y="1827213"/>
          <p14:tracePt t="76026" x="2719388" y="1827213"/>
          <p14:tracePt t="76039" x="2711450" y="1827213"/>
          <p14:tracePt t="76051" x="2711450" y="1835150"/>
          <p14:tracePt t="76069" x="2693988" y="1844675"/>
          <p14:tracePt t="76087" x="2676525" y="1852613"/>
          <p14:tracePt t="76103" x="2668588" y="1870075"/>
          <p14:tracePt t="76120" x="2668588" y="1878013"/>
          <p14:tracePt t="76123" x="2660650" y="1885950"/>
          <p14:tracePt t="76141" x="2651125" y="1895475"/>
          <p14:tracePt t="76156" x="2651125" y="1903413"/>
          <p14:tracePt t="76171" x="2651125" y="1920875"/>
          <p14:tracePt t="76173" x="2651125" y="1928813"/>
          <p14:tracePt t="76188" x="2651125" y="1963738"/>
          <p14:tracePt t="76204" x="2651125" y="2005013"/>
          <p14:tracePt t="76219" x="2651125" y="2030413"/>
          <p14:tracePt t="76224" x="2651125" y="2055813"/>
          <p14:tracePt t="76236" x="2660650" y="2065338"/>
          <p14:tracePt t="76237" x="2676525" y="2090738"/>
          <p14:tracePt t="76252" x="2693988" y="2108200"/>
          <p14:tracePt t="76272" x="2711450" y="2108200"/>
          <p14:tracePt t="76286" x="2719388" y="2116138"/>
          <p14:tracePt t="76394" x="2719388" y="2124075"/>
          <p14:tracePt t="76407" x="2701925" y="2133600"/>
          <p14:tracePt t="76407" x="2651125" y="2133600"/>
          <p14:tracePt t="76420" x="2617788" y="2133600"/>
          <p14:tracePt t="76423" x="2592388" y="2133600"/>
          <p14:tracePt t="76436" x="2532063" y="2133600"/>
          <p14:tracePt t="76440" x="2438400" y="2133600"/>
          <p14:tracePt t="76453" x="2336800" y="2133600"/>
          <p14:tracePt t="76472" x="2141538" y="2133600"/>
          <p14:tracePt t="76473" x="2055813" y="2133600"/>
          <p14:tracePt t="76488" x="1971675" y="2124075"/>
          <p14:tracePt t="76504" x="1963738" y="2116138"/>
          <p14:tracePt t="76570" x="1954213" y="2108200"/>
          <p14:tracePt t="76603" x="1963738" y="2108200"/>
          <p14:tracePt t="76613" x="2014538" y="2082800"/>
          <p14:tracePt t="76624" x="2055813" y="2065338"/>
          <p14:tracePt t="76631" x="2090738" y="2065338"/>
          <p14:tracePt t="76641" x="2141538" y="2065338"/>
          <p14:tracePt t="76647" x="2227263" y="2065338"/>
          <p14:tracePt t="76664" x="2438400" y="2065338"/>
          <p14:tracePt t="76681" x="2711450" y="2065338"/>
          <p14:tracePt t="76697" x="3016250" y="2065338"/>
          <p14:tracePt t="76714" x="3314700" y="2065338"/>
          <p14:tracePt t="76715" x="3449638" y="2065338"/>
          <p14:tracePt t="76730" x="3578225" y="2065338"/>
          <p14:tracePt t="76748" x="3748088" y="2065338"/>
          <p14:tracePt t="76764" x="3763963" y="2065338"/>
          <p14:tracePt t="78326" x="3773488" y="2065338"/>
          <p14:tracePt t="78336" x="3798888" y="2047875"/>
          <p14:tracePt t="78341" x="3824288" y="2030413"/>
          <p14:tracePt t="78349" x="3849688" y="2030413"/>
          <p14:tracePt t="78368" x="3917950" y="2005013"/>
          <p14:tracePt t="78369" x="3960813" y="1979613"/>
          <p14:tracePt t="78387" x="4002088" y="1979613"/>
          <p14:tracePt t="78390" x="4027488" y="1971675"/>
          <p14:tracePt t="78403" x="4037013" y="1971675"/>
          <p14:tracePt t="78407" x="4044950" y="1971675"/>
          <p14:tracePt t="78420" x="4044950" y="1963738"/>
          <p14:tracePt t="78474" x="4052888" y="1963738"/>
          <p14:tracePt t="78490" x="4070350" y="1963738"/>
          <p14:tracePt t="78497" x="4070350" y="1946275"/>
          <p14:tracePt t="78520" x="4113213" y="1946275"/>
          <p14:tracePt t="78536" x="4146550" y="1928813"/>
          <p14:tracePt t="78540" x="4181475" y="1928813"/>
          <p14:tracePt t="78553" x="4206875" y="1928813"/>
          <p14:tracePt t="78556" x="4224338" y="1928813"/>
          <p14:tracePt t="78570" x="4283075" y="1928813"/>
          <p14:tracePt t="78587" x="4333875" y="1928813"/>
          <p14:tracePt t="78603" x="4410075" y="1946275"/>
          <p14:tracePt t="78620" x="4486275" y="1963738"/>
          <p14:tracePt t="78638" x="4683125" y="2005013"/>
          <p14:tracePt t="78646" x="4784725" y="2030413"/>
          <p14:tracePt t="78657" x="4886325" y="2039938"/>
          <p14:tracePt t="78657" x="4979988" y="2047875"/>
          <p14:tracePt t="78675" x="5056188" y="2073275"/>
          <p14:tracePt t="78680" x="5116513" y="2082800"/>
          <p14:tracePt t="78684" x="5141913" y="2090738"/>
          <p14:tracePt t="78694" x="5149850" y="2090738"/>
          <p14:tracePt t="78952" x="5132388" y="2098675"/>
          <p14:tracePt t="78960" x="5116513" y="2098675"/>
          <p14:tracePt t="78973" x="5091113" y="2098675"/>
          <p14:tracePt t="78975" x="5081588" y="2098675"/>
          <p14:tracePt t="78982" x="5073650" y="2098675"/>
          <p14:tracePt t="78993" x="5064125" y="2098675"/>
          <p14:tracePt t="78998" x="5056188" y="2098675"/>
          <p14:tracePt t="79015" x="5038725" y="2098675"/>
          <p14:tracePt t="79036" x="5030788" y="2098675"/>
          <p14:tracePt t="79052" x="5013325" y="2098675"/>
          <p14:tracePt t="79068" x="5005388" y="2098675"/>
          <p14:tracePt t="79085" x="4987925" y="2098675"/>
          <p14:tracePt t="79101" x="4979988" y="2098675"/>
          <p14:tracePt t="79117" x="4946650" y="2098675"/>
          <p14:tracePt t="79135" x="4919663" y="2090738"/>
          <p14:tracePt t="79137" x="4911725" y="2090738"/>
          <p14:tracePt t="79151" x="4903788" y="2082800"/>
          <p14:tracePt t="79334" x="4903788" y="2073275"/>
          <p14:tracePt t="79347" x="4911725" y="2065338"/>
          <p14:tracePt t="79349" x="4946650" y="2065338"/>
          <p14:tracePt t="79365" x="5005388" y="2055813"/>
          <p14:tracePt t="79378" x="5048250" y="2039938"/>
          <p14:tracePt t="79379" x="5073650" y="2030413"/>
          <p14:tracePt t="79400" x="5091113" y="2030413"/>
          <p14:tracePt t="79418" x="5124450" y="2030413"/>
          <p14:tracePt t="79419" x="5157788" y="2030413"/>
          <p14:tracePt t="79436" x="5218113" y="2030413"/>
          <p14:tracePt t="79453" x="5276850" y="2030413"/>
          <p14:tracePt t="79469" x="5337175" y="2030413"/>
          <p14:tracePt t="79486" x="5370513" y="2030413"/>
          <p14:tracePt t="79502" x="5380038" y="2030413"/>
          <p14:tracePt t="79519" x="5395913" y="2030413"/>
          <p14:tracePt t="79535" x="5405438" y="2030413"/>
          <p14:tracePt t="79537" x="5421313" y="2030413"/>
          <p14:tracePt t="79554" x="5489575" y="2030413"/>
          <p14:tracePt t="79557" x="5514975" y="2030413"/>
          <p14:tracePt t="79571" x="5532438" y="2030413"/>
          <p14:tracePt t="79588" x="5608638" y="2022475"/>
          <p14:tracePt t="79591" x="5634038" y="2014538"/>
          <p14:tracePt t="79606" x="5641975" y="2014538"/>
          <p14:tracePt t="79607" x="5651500" y="2014538"/>
          <p14:tracePt t="79624" x="5684838" y="2005013"/>
          <p14:tracePt t="79641" x="5710238" y="2005013"/>
          <p14:tracePt t="79649" x="5719763" y="2005013"/>
          <p14:tracePt t="79665" x="5761038" y="2005013"/>
          <p14:tracePt t="79681" x="5795963" y="2005013"/>
          <p14:tracePt t="79698" x="5838825" y="2005013"/>
          <p14:tracePt t="79714" x="5864225" y="2005013"/>
          <p14:tracePt t="79717" x="5872163" y="2005013"/>
          <p14:tracePt t="79731" x="5880100" y="1997075"/>
          <p14:tracePt t="79747" x="5897563" y="1997075"/>
          <p14:tracePt t="80390" x="5922963" y="1997075"/>
          <p14:tracePt t="80400" x="5965825" y="1997075"/>
          <p14:tracePt t="80412" x="6016625" y="1997075"/>
          <p14:tracePt t="80413" x="6118225" y="1997075"/>
          <p14:tracePt t="80435" x="6323013" y="2014538"/>
          <p14:tracePt t="80450" x="6467475" y="2030413"/>
          <p14:tracePt t="80468" x="6535738" y="2039938"/>
          <p14:tracePt t="80722" x="6535738" y="2047875"/>
          <p14:tracePt t="80733" x="6535738" y="2055813"/>
          <p14:tracePt t="80745" x="6535738" y="2073275"/>
          <p14:tracePt t="80748" x="6535738" y="2098675"/>
          <p14:tracePt t="80768" x="6518275" y="2116138"/>
          <p14:tracePt t="80785" x="6500813" y="2133600"/>
          <p14:tracePt t="80787" x="6500813" y="2141538"/>
          <p14:tracePt t="80802" x="6492875" y="2149475"/>
          <p14:tracePt t="80803" x="6483350" y="2149475"/>
          <p14:tracePt t="80820" x="6475413" y="2149475"/>
          <p14:tracePt t="80837" x="6457950" y="2159000"/>
          <p14:tracePt t="80839" x="6450013" y="2159000"/>
          <p14:tracePt t="80854" x="6424613" y="2159000"/>
          <p14:tracePt t="80871" x="6391275" y="2159000"/>
          <p14:tracePt t="80889" x="6373813" y="2159000"/>
          <p14:tracePt t="80905" x="6356350" y="2159000"/>
          <p14:tracePt t="80920" x="6348413" y="2159000"/>
          <p14:tracePt t="81066" x="6356350" y="2166938"/>
          <p14:tracePt t="81082" x="6373813" y="2166938"/>
          <p14:tracePt t="81091" x="6399213" y="2174875"/>
          <p14:tracePt t="81098" x="6399213" y="2184400"/>
          <p14:tracePt t="81114" x="6407150" y="2184400"/>
          <p14:tracePt t="81115" x="6416675" y="2184400"/>
          <p14:tracePt t="81131" x="6424613" y="2200275"/>
          <p14:tracePt t="81132" x="6432550" y="2209800"/>
          <p14:tracePt t="81145" x="6450013" y="2217738"/>
          <p14:tracePt t="81145" x="6457950" y="2217738"/>
          <p14:tracePt t="81167" x="6492875" y="2235200"/>
          <p14:tracePt t="81175" x="6500813" y="2235200"/>
          <p14:tracePt t="81186" x="6510338" y="2243138"/>
          <p14:tracePt t="81187" x="6543675" y="2243138"/>
          <p14:tracePt t="81204" x="6561138" y="2260600"/>
          <p14:tracePt t="81220" x="6569075" y="2260600"/>
          <p14:tracePt t="81223" x="6577013" y="2260600"/>
          <p14:tracePt t="81334" x="6577013" y="2252663"/>
          <p14:tracePt t="81346" x="6561138" y="2252663"/>
          <p14:tracePt t="81350" x="6543675" y="2252663"/>
          <p14:tracePt t="81363" x="6518275" y="2235200"/>
          <p14:tracePt t="81380" x="6492875" y="2235200"/>
          <p14:tracePt t="81397" x="6457950" y="2209800"/>
          <p14:tracePt t="81414" x="6432550" y="2209800"/>
          <p14:tracePt t="81431" x="6416675" y="2209800"/>
          <p14:tracePt t="81448" x="6407150" y="2209800"/>
          <p14:tracePt t="81464" x="6391275" y="2209800"/>
          <p14:tracePt t="81480" x="6381750" y="2209800"/>
          <p14:tracePt t="81483" x="6373813" y="2209800"/>
          <p14:tracePt t="81496" x="6365875" y="2209800"/>
          <p14:tracePt t="81499" x="6348413" y="2209800"/>
          <p14:tracePt t="81519" x="6313488" y="2200275"/>
          <p14:tracePt t="81545" x="6305550" y="2200275"/>
          <p14:tracePt t="81610" x="6297613" y="2192338"/>
          <p14:tracePt t="81621" x="6297613" y="2184400"/>
          <p14:tracePt t="81634" x="6297613" y="2174875"/>
          <p14:tracePt t="81651" x="6297613" y="2124075"/>
          <p14:tracePt t="81667" x="6297613" y="2073275"/>
          <p14:tracePt t="81669" x="6297613" y="2047875"/>
          <p14:tracePt t="81685" x="6297613" y="2005013"/>
          <p14:tracePt t="81685" x="6305550" y="1997075"/>
          <p14:tracePt t="81701" x="6330950" y="1954213"/>
          <p14:tracePt t="81719" x="6338888" y="1946275"/>
          <p14:tracePt t="81723" x="6338888" y="1938338"/>
          <p14:tracePt t="81776" x="6348413" y="1928813"/>
          <p14:tracePt t="81792" x="6356350" y="1928813"/>
          <p14:tracePt t="81799" x="6365875" y="1928813"/>
          <p14:tracePt t="81818" x="6416675" y="1928813"/>
          <p14:tracePt t="81834" x="6467475" y="1928813"/>
          <p14:tracePt t="81835" x="6492875" y="1928813"/>
          <p14:tracePt t="81851" x="6510338" y="1928813"/>
          <p14:tracePt t="81867" x="6561138" y="1928813"/>
          <p14:tracePt t="81884" x="6602413" y="1928813"/>
          <p14:tracePt t="81887" x="6619875" y="1928813"/>
          <p14:tracePt t="81901" x="6670675" y="1946275"/>
          <p14:tracePt t="81918" x="6688138" y="1954213"/>
          <p14:tracePt t="81998" x="6680200" y="1954213"/>
          <p14:tracePt t="82010" x="6645275" y="1954213"/>
          <p14:tracePt t="82013" x="6611938" y="1954213"/>
          <p14:tracePt t="82024" x="6602413" y="1954213"/>
          <p14:tracePt t="82040" x="6518275" y="1954213"/>
          <p14:tracePt t="82058" x="6399213" y="1954213"/>
          <p14:tracePt t="82066" x="6330950" y="1954213"/>
          <p14:tracePt t="82078" x="6272213" y="1954213"/>
          <p14:tracePt t="82081" x="6211888" y="1954213"/>
          <p14:tracePt t="82097" x="6169025" y="1954213"/>
          <p14:tracePt t="82330" x="6194425" y="1954213"/>
          <p14:tracePt t="82341" x="6237288" y="1954213"/>
          <p14:tracePt t="82352" x="6254750" y="1954213"/>
          <p14:tracePt t="82369" x="6365875" y="1954213"/>
          <p14:tracePt t="82385" x="6457950" y="1963738"/>
          <p14:tracePt t="82387" x="6483350" y="1963738"/>
          <p14:tracePt t="82401" x="6492875" y="1971675"/>
          <p14:tracePt t="82498" x="6483350" y="1971675"/>
          <p14:tracePt t="82511" x="6475413" y="1971675"/>
          <p14:tracePt t="82513" x="6450013" y="1971675"/>
          <p14:tracePt t="82524" x="6416675" y="1971675"/>
          <p14:tracePt t="82531" x="6399213" y="1971675"/>
          <p14:tracePt t="82541" x="6381750" y="1971675"/>
          <p14:tracePt t="82547" x="6365875" y="1971675"/>
          <p14:tracePt t="82558" x="6338888" y="1971675"/>
          <p14:tracePt t="82564" x="6323013" y="1971675"/>
          <p14:tracePt t="82575" x="6305550" y="1971675"/>
          <p14:tracePt t="82592" x="6297613" y="1971675"/>
          <p14:tracePt t="82690" x="6305550" y="1946275"/>
          <p14:tracePt t="82702" x="6348413" y="1938338"/>
          <p14:tracePt t="82714" x="6416675" y="1928813"/>
          <p14:tracePt t="82735" x="6561138" y="1920875"/>
          <p14:tracePt t="82740" x="6627813" y="1920875"/>
          <p14:tracePt t="82754" x="6738938" y="1911350"/>
          <p14:tracePt t="82771" x="6746875" y="1911350"/>
          <p14:tracePt t="82789" x="6756400" y="1911350"/>
          <p14:tracePt t="82817" x="6764338" y="1911350"/>
          <p14:tracePt t="82824" x="6772275" y="1911350"/>
          <p14:tracePt t="82831" x="6781800" y="1911350"/>
          <p14:tracePt t="82841" x="6807200" y="1911350"/>
          <p14:tracePt t="82858" x="6815138" y="1911350"/>
          <p14:tracePt t="82874" x="6850063" y="1911350"/>
          <p14:tracePt t="82881" x="6858000" y="1911350"/>
          <p14:tracePt t="82892" x="6875463" y="1911350"/>
          <p14:tracePt t="82899" x="6891338" y="1911350"/>
          <p14:tracePt t="82909" x="6926263" y="1911350"/>
          <p14:tracePt t="82914" x="6934200" y="1911350"/>
          <p14:tracePt t="82930" x="6943725" y="1911350"/>
          <p14:tracePt t="82932" x="6951663" y="1911350"/>
          <p14:tracePt t="82948" x="6969125" y="1911350"/>
          <p14:tracePt t="82965" x="6977063" y="1895475"/>
          <p14:tracePt t="82995" x="6985000" y="1895475"/>
          <p14:tracePt t="83011" x="7010400" y="1895475"/>
          <p14:tracePt t="83018" x="7019925" y="1895475"/>
          <p14:tracePt t="83034" x="7027863" y="1895475"/>
          <p14:tracePt t="83038" x="7035800" y="1895475"/>
          <p14:tracePt t="83050" x="7045325" y="1895475"/>
          <p14:tracePt t="83067" x="7053263" y="1885950"/>
          <p14:tracePt t="83068" x="7061200" y="1885950"/>
          <p14:tracePt t="83098" x="7061200" y="1878013"/>
          <p14:tracePt t="83300" x="7070725" y="1878013"/>
          <p14:tracePt t="83313" x="7070725" y="1895475"/>
          <p14:tracePt t="83324" x="7061200" y="1903413"/>
          <p14:tracePt t="83340" x="7053263" y="1920875"/>
          <p14:tracePt t="83348" x="7027863" y="1954213"/>
          <p14:tracePt t="83358" x="6985000" y="1989138"/>
          <p14:tracePt t="83365" x="6959600" y="2005013"/>
          <p14:tracePt t="83381" x="6900863" y="2047875"/>
          <p14:tracePt t="83385" x="6865938" y="2065338"/>
          <p14:tracePt t="83395" x="6850063" y="2090738"/>
          <p14:tracePt t="83417" x="6756400" y="2149475"/>
          <p14:tracePt t="83419" x="6705600" y="2166938"/>
          <p14:tracePt t="83435" x="6645275" y="2174875"/>
          <p14:tracePt t="83435" x="6602413" y="2192338"/>
          <p14:tracePt t="83452" x="6535738" y="2209800"/>
          <p14:tracePt t="83469" x="6457950" y="2227263"/>
          <p14:tracePt t="83486" x="6416675" y="2227263"/>
          <p14:tracePt t="83503" x="6391275" y="2227263"/>
          <p14:tracePt t="83507" x="6381750" y="2227263"/>
          <p14:tracePt t="83533" x="6373813" y="2227263"/>
          <p14:tracePt t="83549" x="6356350" y="2227263"/>
          <p14:tracePt t="83573" x="6338888" y="2227263"/>
          <p14:tracePt t="83583" x="6330950" y="2227263"/>
          <p14:tracePt t="83597" x="6313488" y="2227263"/>
          <p14:tracePt t="83603" x="6297613" y="2227263"/>
          <p14:tracePt t="83617" x="6280150" y="2227263"/>
          <p14:tracePt t="83635" x="6246813" y="2227263"/>
          <p14:tracePt t="83650" x="6229350" y="2217738"/>
          <p14:tracePt t="83667" x="6229350" y="2209800"/>
          <p14:tracePt t="83762" x="6229350" y="2200275"/>
          <p14:tracePt t="83779" x="6237288" y="2192338"/>
          <p14:tracePt t="83787" x="6262688" y="2192338"/>
          <p14:tracePt t="83803" x="6297613" y="2184400"/>
          <p14:tracePt t="83803" x="6338888" y="2174875"/>
          <p14:tracePt t="83807" x="6373813" y="2166938"/>
          <p14:tracePt t="83820" x="6416675" y="2159000"/>
          <p14:tracePt t="83839" x="6475413" y="2159000"/>
          <p14:tracePt t="83846" x="6510338" y="2149475"/>
          <p14:tracePt t="83848" x="6518275" y="2149475"/>
          <p14:tracePt t="83858" x="6543675" y="2149475"/>
          <p14:tracePt t="83876" x="6561138" y="2141538"/>
          <p14:tracePt t="83884" x="6577013" y="2141538"/>
          <p14:tracePt t="83896" x="6586538" y="2141538"/>
          <p14:tracePt t="83899" x="6611938" y="2141538"/>
          <p14:tracePt t="83911" x="6619875" y="2141538"/>
          <p14:tracePt t="83915" x="6627813" y="2141538"/>
          <p14:tracePt t="83928" x="6680200" y="2141538"/>
          <p14:tracePt t="83937" x="6705600" y="2141538"/>
          <p14:tracePt t="83950" x="6713538" y="2141538"/>
          <p14:tracePt t="83953" x="6731000" y="2141538"/>
          <p14:tracePt t="83967" x="6746875" y="2124075"/>
          <p14:tracePt t="83969" x="6764338" y="2116138"/>
          <p14:tracePt t="83984" x="6781800" y="2116138"/>
          <p14:tracePt t="84001" x="6807200" y="2108200"/>
          <p14:tracePt t="84003" x="6815138" y="2108200"/>
          <p14:tracePt t="84019" x="6840538" y="2108200"/>
          <p14:tracePt t="84036" x="6858000" y="2108200"/>
          <p14:tracePt t="84055" x="6865938" y="2108200"/>
          <p14:tracePt t="84068" x="6875463" y="2108200"/>
          <p14:tracePt t="84085" x="6883400" y="2108200"/>
          <p14:tracePt t="84104" x="6900863" y="2108200"/>
          <p14:tracePt t="84121" x="6926263" y="2108200"/>
          <p14:tracePt t="84125" x="6934200" y="2108200"/>
          <p14:tracePt t="84139" x="6959600" y="2108200"/>
          <p14:tracePt t="84141" x="6969125" y="2108200"/>
          <p14:tracePt t="84156" x="6977063" y="2108200"/>
          <p14:tracePt t="84170" x="6985000" y="2108200"/>
          <p14:tracePt t="84464" x="7002463" y="2108200"/>
          <p14:tracePt t="84475" x="7010400" y="2108200"/>
          <p14:tracePt t="84478" x="7027863" y="2108200"/>
          <p14:tracePt t="84488" x="7035800" y="2108200"/>
          <p14:tracePt t="84503" x="7045325" y="2108200"/>
          <p14:tracePt t="85018" x="7053263" y="2108200"/>
          <p14:tracePt t="85578" x="7061200" y="2108200"/>
          <p14:tracePt t="85589" x="7129463" y="2108200"/>
          <p14:tracePt t="85601" x="7154863" y="2108200"/>
          <p14:tracePt t="85618" x="7248525" y="2108200"/>
          <p14:tracePt t="85634" x="7350125" y="2108200"/>
          <p14:tracePt t="85637" x="7410450" y="2108200"/>
          <p14:tracePt t="85650" x="7453313" y="2108200"/>
          <p14:tracePt t="85653" x="7504113" y="2116138"/>
          <p14:tracePt t="85667" x="7537450" y="2124075"/>
          <p14:tracePt t="85684" x="7562850" y="2133600"/>
          <p14:tracePt t="85729" x="7572375" y="2133600"/>
          <p14:tracePt t="85739" x="7588250" y="2133600"/>
          <p14:tracePt t="85753" x="7605713" y="2133600"/>
          <p14:tracePt t="85767" x="7623175" y="2141538"/>
          <p14:tracePt t="85784" x="7656513" y="2149475"/>
          <p14:tracePt t="85801" x="7673975" y="2149475"/>
          <p14:tracePt t="85819" x="7750175" y="2184400"/>
          <p14:tracePt t="85837" x="7800975" y="2184400"/>
          <p14:tracePt t="85854" x="7869238" y="2217738"/>
          <p14:tracePt t="85870" x="7894638" y="2227263"/>
          <p14:tracePt t="85886" x="7927975" y="2243138"/>
          <p14:tracePt t="85892" x="7937500" y="2252663"/>
          <p14:tracePt t="85907" x="7945438" y="2252663"/>
          <p14:tracePt t="85999" x="7945438" y="2260600"/>
          <p14:tracePt t="86011" x="7937500" y="2268538"/>
          <p14:tracePt t="86023" x="7920038" y="2278063"/>
          <p14:tracePt t="86023" x="7886700" y="2286000"/>
          <p14:tracePt t="86039" x="7826375" y="2303463"/>
          <p14:tracePt t="86050" x="7793038" y="2303463"/>
          <p14:tracePt t="86058" x="7750175" y="2303463"/>
          <p14:tracePt t="86065" x="7691438" y="2311400"/>
          <p14:tracePt t="86081" x="7588250" y="2328863"/>
          <p14:tracePt t="86095" x="7554913" y="2336800"/>
          <p14:tracePt t="86098" x="7494588" y="2344738"/>
          <p14:tracePt t="86103" x="7461250" y="2344738"/>
          <p14:tracePt t="86118" x="7392988" y="2344738"/>
          <p14:tracePt t="86139" x="7334250" y="2344738"/>
          <p14:tracePt t="86146" x="7299325" y="2344738"/>
          <p14:tracePt t="86157" x="7291388" y="2344738"/>
          <p14:tracePt t="86172" x="7265988" y="2344738"/>
          <p14:tracePt t="86187" x="7248525" y="2344738"/>
          <p14:tracePt t="86204" x="7232650" y="2336800"/>
          <p14:tracePt t="86220" x="7223125" y="2319338"/>
          <p14:tracePt t="86236" x="7215188" y="2319338"/>
          <p14:tracePt t="86253" x="7215188" y="2311400"/>
          <p14:tracePt t="86270" x="7197725" y="2293938"/>
          <p14:tracePt t="86286" x="7197725" y="2243138"/>
          <p14:tracePt t="86302" x="7189788" y="2200275"/>
          <p14:tracePt t="86319" x="7189788" y="2174875"/>
          <p14:tracePt t="86319" x="7180263" y="2149475"/>
          <p14:tracePt t="86323" x="7180263" y="2133600"/>
          <p14:tracePt t="86335" x="7180263" y="2108200"/>
          <p14:tracePt t="86339" x="7180263" y="2090738"/>
          <p14:tracePt t="86352" x="7172325" y="2073275"/>
          <p14:tracePt t="86370" x="7172325" y="2030413"/>
          <p14:tracePt t="86386" x="7172325" y="1997075"/>
          <p14:tracePt t="86390" x="7164388" y="1979613"/>
          <p14:tracePt t="86403" x="7164388" y="1954213"/>
          <p14:tracePt t="86406" x="7164388" y="1938338"/>
          <p14:tracePt t="86420" x="7164388" y="1903413"/>
          <p14:tracePt t="86437" x="7164388" y="1878013"/>
          <p14:tracePt t="86452" x="7164388" y="1860550"/>
          <p14:tracePt t="86468" x="7164388" y="1852613"/>
          <p14:tracePt t="86485" x="7164388" y="1835150"/>
          <p14:tracePt t="86486" x="7164388" y="1827213"/>
          <p14:tracePt t="86501" x="7164388" y="1819275"/>
          <p14:tracePt t="86531" x="7180263" y="1809750"/>
          <p14:tracePt t="86538" x="7189788" y="1801813"/>
          <p14:tracePt t="86554" x="7215188" y="1776413"/>
          <p14:tracePt t="86571" x="7240588" y="1766888"/>
          <p14:tracePt t="86573" x="7265988" y="1758950"/>
          <p14:tracePt t="86587" x="7324725" y="1741488"/>
          <p14:tracePt t="86591" x="7359650" y="1741488"/>
          <p14:tracePt t="86604" x="7377113" y="1733550"/>
          <p14:tracePt t="86623" x="7427913" y="1725613"/>
          <p14:tracePt t="86631" x="7461250" y="1708150"/>
          <p14:tracePt t="86632" x="7469188" y="1708150"/>
          <p14:tracePt t="86642" x="7512050" y="1708150"/>
          <p14:tracePt t="86664" x="7572375" y="1708150"/>
          <p14:tracePt t="86667" x="7613650" y="1708150"/>
          <p14:tracePt t="86681" x="7673975" y="1708150"/>
          <p14:tracePt t="86683" x="7716838" y="1708150"/>
          <p14:tracePt t="86698" x="7818438" y="1708150"/>
          <p14:tracePt t="86712" x="7835900" y="1708150"/>
          <p14:tracePt t="86714" x="7869238" y="1708150"/>
          <p14:tracePt t="86729" x="7912100" y="1708150"/>
          <p14:tracePt t="86733" x="7954963" y="1708150"/>
          <p14:tracePt t="86748" x="7980363" y="1708150"/>
          <p14:tracePt t="86748" x="8021638" y="1708150"/>
          <p14:tracePt t="86762" x="8056563" y="1708150"/>
          <p14:tracePt t="86765" x="8074025" y="1708150"/>
          <p14:tracePt t="86780" x="8124825" y="1708150"/>
          <p14:tracePt t="86797" x="8150225" y="1708150"/>
          <p14:tracePt t="86811" x="8158163" y="1708150"/>
          <p14:tracePt t="86828" x="8166100" y="1708150"/>
          <p14:tracePt t="86831" x="8183563" y="1708150"/>
          <p14:tracePt t="86833" x="8201025" y="1708150"/>
          <p14:tracePt t="86850" x="8226425" y="1708150"/>
          <p14:tracePt t="86853" x="8243888" y="1708150"/>
          <p14:tracePt t="86863" x="8269288" y="1708150"/>
          <p14:tracePt t="86869" x="8302625" y="1708150"/>
          <p14:tracePt t="86884" x="8335963" y="1708150"/>
          <p14:tracePt t="86901" x="8362950" y="1708150"/>
          <p14:tracePt t="86917" x="8378825" y="1700213"/>
          <p14:tracePt t="86935" x="8396288" y="1700213"/>
          <p14:tracePt t="86951" x="8464550" y="1700213"/>
          <p14:tracePt t="86968" x="8540750" y="1700213"/>
          <p14:tracePt t="86984" x="8609013" y="1700213"/>
          <p14:tracePt t="86985" x="8667750" y="1700213"/>
          <p14:tracePt t="87000" x="8710613" y="1700213"/>
          <p14:tracePt t="87017" x="8753475" y="1700213"/>
          <p14:tracePt t="87034" x="8769350" y="1700213"/>
          <p14:tracePt t="87037" x="8778875" y="1700213"/>
          <p14:tracePt t="87051" x="8796338" y="1708150"/>
          <p14:tracePt t="87068" x="8804275" y="1708150"/>
          <p14:tracePt t="87084" x="8804275" y="1716088"/>
          <p14:tracePt t="87087" x="8829675" y="1725613"/>
          <p14:tracePt t="87101" x="8847138" y="1733550"/>
          <p14:tracePt t="87118" x="8872538" y="1758950"/>
          <p14:tracePt t="87143" x="8888413" y="1776413"/>
          <p14:tracePt t="87153" x="8897938" y="1776413"/>
          <p14:tracePt t="87157" x="8905875" y="1793875"/>
          <p14:tracePt t="87170" x="8913813" y="1801813"/>
          <p14:tracePt t="87187" x="8940800" y="1835150"/>
          <p14:tracePt t="87204" x="8948738" y="1860550"/>
          <p14:tracePt t="87221" x="8956675" y="1885950"/>
          <p14:tracePt t="87223" x="8966200" y="1911350"/>
          <p14:tracePt t="87237" x="8982075" y="1946275"/>
          <p14:tracePt t="87237" x="8991600" y="1963738"/>
          <p14:tracePt t="87253" x="9007475" y="1979613"/>
          <p14:tracePt t="87271" x="9024938" y="2014538"/>
          <p14:tracePt t="87289" x="9032875" y="2030413"/>
          <p14:tracePt t="87290" x="9050338" y="2073275"/>
          <p14:tracePt t="87294" x="9050338" y="2082800"/>
          <p14:tracePt t="87305" x="9067800" y="2090738"/>
          <p14:tracePt t="87309" x="9067800" y="2098675"/>
          <p14:tracePt t="87324" x="9067800" y="2116138"/>
          <p14:tracePt t="87342" x="9075738" y="2124075"/>
          <p14:tracePt t="87348" x="9075738" y="2141538"/>
          <p14:tracePt t="87359" x="9075738" y="2149475"/>
          <p14:tracePt t="87365" x="9075738" y="2159000"/>
          <p14:tracePt t="87378" x="9075738" y="2166938"/>
          <p14:tracePt t="87381" x="9075738" y="2174875"/>
          <p14:tracePt t="87397" x="9050338" y="2200275"/>
          <p14:tracePt t="87410" x="9032875" y="2209800"/>
          <p14:tracePt t="87428" x="8966200" y="2235200"/>
          <p14:tracePt t="87429" x="8948738" y="2243138"/>
          <p14:tracePt t="87450" x="8837613" y="2260600"/>
          <p14:tracePt t="87453" x="8753475" y="2268538"/>
          <p14:tracePt t="87469" x="8667750" y="2278063"/>
          <p14:tracePt t="87470" x="8566150" y="2293938"/>
          <p14:tracePt t="87486" x="8328025" y="2311400"/>
          <p14:tracePt t="87504" x="8183563" y="2311400"/>
          <p14:tracePt t="87506" x="8047038" y="2311400"/>
          <p14:tracePt t="87521" x="7920038" y="2311400"/>
          <p14:tracePt t="87524" x="7775575" y="2311400"/>
          <p14:tracePt t="87525" x="7666038" y="2311400"/>
          <p14:tracePt t="87539" x="7562850" y="2311400"/>
          <p14:tracePt t="87541" x="7478713" y="2311400"/>
          <p14:tracePt t="87554" x="7392988" y="2311400"/>
          <p14:tracePt t="87570" x="7291388" y="2311400"/>
          <p14:tracePt t="87587" x="7248525" y="2293938"/>
          <p14:tracePt t="87603" x="7248525" y="2286000"/>
          <p14:tracePt t="87607" x="7232650" y="2278063"/>
          <p14:tracePt t="87619" x="7232650" y="2268538"/>
          <p14:tracePt t="87636" x="7215188" y="2268538"/>
          <p14:tracePt t="87654" x="7205663" y="2268538"/>
          <p14:tracePt t="87669" x="7197725" y="2268538"/>
          <p14:tracePt t="87685" x="7180263" y="2268538"/>
          <p14:tracePt t="87701" x="7129463" y="2268538"/>
          <p14:tracePt t="87717" x="7070725" y="2268538"/>
          <p14:tracePt t="87734" x="6977063" y="2268538"/>
          <p14:tracePt t="87737" x="6934200" y="2268538"/>
          <p14:tracePt t="87751" x="6900863" y="2268538"/>
          <p14:tracePt t="87767" x="6840538" y="2268538"/>
          <p14:tracePt t="87784" x="6807200" y="2268538"/>
          <p14:tracePt t="87787" x="6772275" y="2268538"/>
          <p14:tracePt t="87800" x="6746875" y="2268538"/>
          <p14:tracePt t="87803" x="6738938" y="2268538"/>
          <p14:tracePt t="87817" x="6696075" y="2260600"/>
          <p14:tracePt t="87833" x="6688138" y="2260600"/>
          <p14:tracePt t="87837" x="6654800" y="2260600"/>
          <p14:tracePt t="87850" x="6619875" y="2252663"/>
          <p14:tracePt t="87853" x="6586538" y="2243138"/>
          <p14:tracePt t="87867" x="6551613" y="2227263"/>
          <p14:tracePt t="87869" x="6535738" y="2227263"/>
          <p14:tracePt t="87887" x="6518275" y="2217738"/>
          <p14:tracePt t="87897" x="6500813" y="2200275"/>
          <p14:tracePt t="87907" x="6500813" y="2192338"/>
          <p14:tracePt t="87914" x="6492875" y="2174875"/>
          <p14:tracePt t="87925" x="6492875" y="2166938"/>
          <p14:tracePt t="87931" x="6475413" y="2149475"/>
          <p14:tracePt t="87948" x="6467475" y="2098675"/>
          <p14:tracePt t="87961" x="6467475" y="2082800"/>
          <p14:tracePt t="87965" x="6467475" y="2039938"/>
          <p14:tracePt t="87969" x="6467475" y="2005013"/>
          <p14:tracePt t="87984" x="6467475" y="1979613"/>
          <p14:tracePt t="87985" x="6467475" y="1954213"/>
          <p14:tracePt t="88001" x="6467475" y="1928813"/>
          <p14:tracePt t="88017" x="6467475" y="1885950"/>
          <p14:tracePt t="88019" x="6467475" y="1852613"/>
          <p14:tracePt t="88034" x="6475413" y="1827213"/>
          <p14:tracePt t="88036" x="6492875" y="1809750"/>
          <p14:tracePt t="88051" x="6551613" y="1758950"/>
          <p14:tracePt t="88069" x="6569075" y="1758950"/>
          <p14:tracePt t="88086" x="6611938" y="1758950"/>
          <p14:tracePt t="88089" x="6637338" y="1758950"/>
          <p14:tracePt t="88103" x="6662738" y="1758950"/>
          <p14:tracePt t="88108" x="6705600" y="1758950"/>
          <p14:tracePt t="88119" x="6738938" y="1758950"/>
          <p14:tracePt t="88135" x="6807200" y="1776413"/>
          <p14:tracePt t="88151" x="6858000" y="1819275"/>
          <p14:tracePt t="88170" x="6900863" y="1844675"/>
          <p14:tracePt t="88186" x="6900863" y="1870075"/>
          <p14:tracePt t="88202" x="6900863" y="1895475"/>
          <p14:tracePt t="88206" x="6891338" y="1911350"/>
          <p14:tracePt t="88220" x="6883400" y="1946275"/>
          <p14:tracePt t="88223" x="6865938" y="1963738"/>
          <p14:tracePt t="88236" x="6865938" y="1979613"/>
          <p14:tracePt t="88253" x="6858000" y="2005013"/>
          <p14:tracePt t="88257" x="6858000" y="2039938"/>
          <p14:tracePt t="88270" x="6858000" y="2065338"/>
          <p14:tracePt t="88273" x="6858000" y="2082800"/>
          <p14:tracePt t="88287" x="6926263" y="2108200"/>
          <p14:tracePt t="88303" x="6985000" y="2133600"/>
          <p14:tracePt t="88321" x="7035800" y="2141538"/>
          <p14:tracePt t="88323" x="7061200" y="2149475"/>
          <p14:tracePt t="88338" x="7180263" y="2149475"/>
          <p14:tracePt t="88346" x="7248525" y="2149475"/>
          <p14:tracePt t="88357" x="7308850" y="2149475"/>
          <p14:tracePt t="88364" x="7367588" y="2149475"/>
          <p14:tracePt t="88376" x="7410450" y="2149475"/>
          <p14:tracePt t="88380" x="7453313" y="2149475"/>
          <p14:tracePt t="88384" x="7478713" y="2149475"/>
          <p14:tracePt t="88396" x="7512050" y="2149475"/>
          <p14:tracePt t="88413" x="7562850" y="2149475"/>
          <p14:tracePt t="88428" x="7588250" y="2149475"/>
          <p14:tracePt t="88434" x="7597775" y="2149475"/>
          <p14:tracePt t="88445" x="7605713" y="2149475"/>
          <p14:tracePt t="88463" x="7613650" y="2149475"/>
          <p14:tracePt t="88464" x="7631113" y="2149475"/>
          <p14:tracePt t="88480" x="7656513" y="2149475"/>
          <p14:tracePt t="88480" x="7716838" y="2149475"/>
          <p14:tracePt t="88483" x="7758113" y="2149475"/>
          <p14:tracePt t="88495" x="7818438" y="2149475"/>
          <p14:tracePt t="88512" x="7902575" y="2149475"/>
          <p14:tracePt t="88527" x="8099425" y="2149475"/>
          <p14:tracePt t="88542" x="8370888" y="2149475"/>
          <p14:tracePt t="88558" x="8507413" y="2149475"/>
          <p14:tracePt t="88559" x="8651875" y="2149475"/>
          <p14:tracePt t="88574" x="8778875" y="2149475"/>
          <p14:tracePt t="88575" x="8905875" y="2159000"/>
          <p14:tracePt t="88590" x="8999538" y="2166938"/>
          <p14:tracePt t="88591" x="9058275" y="2166938"/>
          <p14:tracePt t="88607" x="9126538" y="2174875"/>
          <p14:tracePt t="88960" x="9126538" y="2184400"/>
          <p14:tracePt t="88969" x="9101138" y="2200275"/>
          <p14:tracePt t="88982" x="9024938" y="2227263"/>
          <p14:tracePt t="88983" x="8913813" y="2252663"/>
          <p14:tracePt t="89000" x="8489950" y="2354263"/>
          <p14:tracePt t="89020" x="7793038" y="2481263"/>
          <p14:tracePt t="89023" x="7342188" y="2557463"/>
          <p14:tracePt t="89039" x="6865938" y="2617788"/>
          <p14:tracePt t="89040" x="6424613" y="2676525"/>
          <p14:tracePt t="89055" x="5999163" y="2736850"/>
          <p14:tracePt t="89059" x="5651500" y="2752725"/>
          <p14:tracePt t="89072" x="5362575" y="2752725"/>
          <p14:tracePt t="89075" x="5208588" y="2752725"/>
          <p14:tracePt t="89087" x="5081588" y="2752725"/>
          <p14:tracePt t="89092" x="5005388" y="2752725"/>
          <p14:tracePt t="89228" x="4997450" y="2752725"/>
          <p14:tracePt t="89384" x="5022850" y="2787650"/>
          <p14:tracePt t="89393" x="5030788" y="2795588"/>
          <p14:tracePt t="89397" x="5048250" y="2838450"/>
          <p14:tracePt t="89407" x="5056188" y="2855913"/>
          <p14:tracePt t="89425" x="5081588" y="2897188"/>
          <p14:tracePt t="89435" x="5099050" y="2922588"/>
          <p14:tracePt t="89448" x="5141913" y="2974975"/>
          <p14:tracePt t="89462" x="5149850" y="2982913"/>
          <p14:tracePt t="89468" x="5200650" y="3008313"/>
          <p14:tracePt t="89484" x="5268913" y="3041650"/>
          <p14:tracePt t="89487" x="5327650" y="3051175"/>
          <p14:tracePt t="89502" x="5362575" y="3067050"/>
          <p14:tracePt t="89519" x="5387975" y="3076575"/>
          <p14:tracePt t="89523" x="5413375" y="3084513"/>
          <p14:tracePt t="89537" x="5472113" y="3119438"/>
          <p14:tracePt t="89554" x="5507038" y="3119438"/>
          <p14:tracePt t="89571" x="5524500" y="3119438"/>
          <p14:tracePt t="89746" x="5532438" y="3119438"/>
          <p14:tracePt t="89759" x="5549900" y="3101975"/>
          <p14:tracePt t="89782" x="5557838" y="3076575"/>
          <p14:tracePt t="89790" x="5575300" y="3041650"/>
          <p14:tracePt t="89797" x="5600700" y="3016250"/>
          <p14:tracePt t="89810" x="5608638" y="2990850"/>
          <p14:tracePt t="89829" x="5634038" y="2965450"/>
          <p14:tracePt t="89847" x="5641975" y="2940050"/>
          <p14:tracePt t="89851" x="5641975" y="2932113"/>
          <p14:tracePt t="89861" x="5651500" y="2922588"/>
          <p14:tracePt t="89884" x="5651500" y="2914650"/>
          <p14:tracePt t="89980" x="5641975" y="2914650"/>
          <p14:tracePt t="89994" x="5575300" y="2881313"/>
          <p14:tracePt t="90004" x="5524500" y="2881313"/>
          <p14:tracePt t="90021" x="5446713" y="2855913"/>
          <p14:tracePt t="90023" x="5413375" y="2846388"/>
          <p14:tracePt t="90037" x="5395913" y="2846388"/>
          <p14:tracePt t="90055" x="5387975" y="2846388"/>
          <p14:tracePt t="90398" x="5387975" y="2838450"/>
          <p14:tracePt t="90424" x="5387975" y="2830513"/>
          <p14:tracePt t="90457" x="5387975" y="2813050"/>
          <p14:tracePt t="90468" x="5405438" y="2805113"/>
          <p14:tracePt t="90481" x="5413375" y="2805113"/>
          <p14:tracePt t="90483" x="5430838" y="2795588"/>
          <p14:tracePt t="90500" x="5481638" y="2778125"/>
          <p14:tracePt t="90518" x="5514975" y="2744788"/>
          <p14:tracePt t="90525" x="5540375" y="2736850"/>
          <p14:tracePt t="90536" x="5583238" y="2719388"/>
          <p14:tracePt t="90540" x="5608638" y="2711450"/>
          <p14:tracePt t="90553" x="5710238" y="2693988"/>
          <p14:tracePt t="90571" x="5770563" y="2676525"/>
          <p14:tracePt t="90573" x="5813425" y="2676525"/>
          <p14:tracePt t="90589" x="5872163" y="2676525"/>
          <p14:tracePt t="90590" x="5915025" y="2676525"/>
          <p14:tracePt t="90597" x="5957888" y="2676525"/>
          <p14:tracePt t="90607" x="5983288" y="2676525"/>
          <p14:tracePt t="90617" x="5999163" y="2676525"/>
          <p14:tracePt t="90842" x="6008688" y="2676525"/>
          <p14:tracePt t="90853" x="6016625" y="2676525"/>
          <p14:tracePt t="90856" x="6034088" y="2676525"/>
          <p14:tracePt t="90866" x="6076950" y="2676525"/>
          <p14:tracePt t="90884" x="6161088" y="2676525"/>
          <p14:tracePt t="90888" x="6194425" y="2676525"/>
          <p14:tracePt t="90901" x="6237288" y="2676525"/>
          <p14:tracePt t="90917" x="6348413" y="2676525"/>
          <p14:tracePt t="90935" x="6483350" y="2676525"/>
          <p14:tracePt t="90937" x="6526213" y="2676525"/>
          <p14:tracePt t="90953" x="6535738" y="2676525"/>
          <p14:tracePt t="91204" x="6543675" y="2676525"/>
          <p14:tracePt t="91217" x="6551613" y="2668588"/>
          <p14:tracePt t="91225" x="6561138" y="2668588"/>
          <p14:tracePt t="91231" x="6569075" y="2668588"/>
          <p14:tracePt t="91245" x="6577013" y="2660650"/>
          <p14:tracePt t="91922" x="6577013" y="2668588"/>
          <p14:tracePt t="91931" x="6526213" y="2686050"/>
          <p14:tracePt t="91948" x="6457950" y="2736850"/>
          <p14:tracePt t="91952" x="6424613" y="2744788"/>
          <p14:tracePt t="91962" x="6373813" y="2778125"/>
          <p14:tracePt t="91965" x="6297613" y="2805113"/>
          <p14:tracePt t="91984" x="6169025" y="2830513"/>
          <p14:tracePt t="91985" x="6042025" y="2881313"/>
          <p14:tracePt t="92003" x="5735638" y="2949575"/>
          <p14:tracePt t="92007" x="5575300" y="2974975"/>
          <p14:tracePt t="92020" x="5302250" y="2990850"/>
          <p14:tracePt t="92026" x="5005388" y="3008313"/>
          <p14:tracePt t="92040" x="4683125" y="3025775"/>
          <p14:tracePt t="92041" x="4394200" y="3025775"/>
          <p14:tracePt t="92048" x="4079875" y="3025775"/>
          <p14:tracePt t="92058" x="3849688" y="3025775"/>
          <p14:tracePt t="92075" x="3543300" y="3025775"/>
          <p14:tracePt t="92092" x="3373438" y="3025775"/>
          <p14:tracePt t="92097" x="3355975" y="3025775"/>
          <p14:tracePt t="92108" x="3348038" y="3025775"/>
          <p14:tracePt t="92114" x="3330575" y="3025775"/>
          <p14:tracePt t="92125" x="3297238" y="3025775"/>
          <p14:tracePt t="92130" x="3271838" y="3025775"/>
          <p14:tracePt t="92141" x="3246438" y="3025775"/>
          <p14:tracePt t="92147" x="3221038" y="3025775"/>
          <p14:tracePt t="92160" x="3178175" y="3016250"/>
          <p14:tracePt t="92165" x="3144838" y="3016250"/>
          <p14:tracePt t="92181" x="3051175" y="3016250"/>
          <p14:tracePt t="92183" x="2974975" y="3008313"/>
          <p14:tracePt t="92194" x="2932113" y="2990850"/>
          <p14:tracePt t="92203" x="2871788" y="2982913"/>
          <p14:tracePt t="92219" x="2805113" y="2957513"/>
          <p14:tracePt t="92224" x="2736850" y="2949575"/>
          <p14:tracePt t="92225" x="2686050" y="2940050"/>
          <p14:tracePt t="92240" x="2566988" y="2922588"/>
          <p14:tracePt t="92258" x="2506663" y="2897188"/>
          <p14:tracePt t="92264" x="2455863" y="2881313"/>
          <p14:tracePt t="92265" x="2430463" y="2871788"/>
          <p14:tracePt t="92281" x="2362200" y="2855913"/>
          <p14:tracePt t="92295" x="2336800" y="2846388"/>
          <p14:tracePt t="92297" x="2303463" y="2830513"/>
          <p14:tracePt t="92317" x="2243138" y="2795588"/>
          <p14:tracePt t="92335" x="2166938" y="2762250"/>
          <p14:tracePt t="92340" x="2133600" y="2744788"/>
          <p14:tracePt t="92353" x="2055813" y="2711450"/>
          <p14:tracePt t="92371" x="2022475" y="2693988"/>
          <p14:tracePt t="92373" x="1997075" y="2676525"/>
          <p14:tracePt t="92389" x="1963738" y="2651125"/>
          <p14:tracePt t="92396" x="1938338" y="2643188"/>
          <p14:tracePt t="92407" x="1920875" y="2633663"/>
          <p14:tracePt t="92414" x="1903413" y="2633663"/>
          <p14:tracePt t="92426" x="1885950" y="2617788"/>
          <p14:tracePt t="92430" x="1870075" y="2608263"/>
          <p14:tracePt t="92448" x="1860550" y="2600325"/>
          <p14:tracePt t="92462" x="1852613" y="2592388"/>
          <p14:tracePt t="92465" x="1827213" y="2592388"/>
          <p14:tracePt t="92469" x="1819275" y="2592388"/>
          <p14:tracePt t="92484" x="1801813" y="2582863"/>
          <p14:tracePt t="92485" x="1793875" y="2574925"/>
          <p14:tracePt t="92502" x="1776413" y="2557463"/>
          <p14:tracePt t="92506" x="1766888" y="2549525"/>
          <p14:tracePt t="92519" x="1758950" y="2549525"/>
          <p14:tracePt t="92536" x="1733550" y="2549525"/>
          <p14:tracePt t="92555" x="1725613" y="2549525"/>
          <p14:tracePt t="92568" x="1716088" y="2549525"/>
          <p14:tracePt t="92682" x="1741488" y="2557463"/>
          <p14:tracePt t="92694" x="1758950" y="2566988"/>
          <p14:tracePt t="92698" x="1793875" y="2574925"/>
          <p14:tracePt t="92707" x="1852613" y="2592388"/>
          <p14:tracePt t="92714" x="1920875" y="2617788"/>
          <p14:tracePt t="92728" x="2022475" y="2633663"/>
          <p14:tracePt t="92731" x="2090738" y="2633663"/>
          <p14:tracePt t="92745" x="2235200" y="2668588"/>
          <p14:tracePt t="92753" x="2286000" y="2676525"/>
          <p14:tracePt t="92767" x="2293938" y="2676525"/>
          <p14:tracePt t="92876" x="2293938" y="2693988"/>
          <p14:tracePt t="92887" x="2293938" y="2701925"/>
          <p14:tracePt t="92890" x="2286000" y="2701925"/>
          <p14:tracePt t="92900" x="2235200" y="2701925"/>
          <p14:tracePt t="92918" x="2184400" y="2711450"/>
          <p14:tracePt t="92919" x="2166938" y="2711450"/>
          <p14:tracePt t="92936" x="2124075" y="2719388"/>
          <p14:tracePt t="92943" x="2108200" y="2719388"/>
          <p14:tracePt t="92954" x="2022475" y="2719388"/>
          <p14:tracePt t="92972" x="1997075" y="2719388"/>
          <p14:tracePt t="92973" x="1989138" y="2719388"/>
          <p14:tracePt t="92981" x="1979613" y="2719388"/>
          <p14:tracePt t="92991" x="1971675" y="2719388"/>
          <p14:tracePt t="92998" x="1963738" y="2719388"/>
          <p14:tracePt t="93010" x="1928813" y="2719388"/>
          <p14:tracePt t="93030" x="1920875" y="2719388"/>
          <p14:tracePt t="93049" x="1911350" y="2719388"/>
          <p14:tracePt t="93064" x="1885950" y="2701925"/>
          <p14:tracePt t="93080" x="1852613" y="2693988"/>
          <p14:tracePt t="93099" x="1827213" y="2686050"/>
          <p14:tracePt t="93114" x="1801813" y="2686050"/>
          <p14:tracePt t="93131" x="1776413" y="2668588"/>
          <p14:tracePt t="93149" x="1766888" y="2660650"/>
          <p14:tracePt t="93282" x="1766888" y="2651125"/>
          <p14:tracePt t="93294" x="1776413" y="2651125"/>
          <p14:tracePt t="93307" x="1835150" y="2651125"/>
          <p14:tracePt t="93324" x="1911350" y="2651125"/>
          <p14:tracePt t="93325" x="1997075" y="2651125"/>
          <p14:tracePt t="93334" x="2108200" y="2651125"/>
          <p14:tracePt t="93341" x="2252663" y="2651125"/>
          <p14:tracePt t="93347" x="2422525" y="2651125"/>
          <p14:tracePt t="93359" x="2592388" y="2651125"/>
          <p14:tracePt t="93365" x="2770188" y="2651125"/>
          <p14:tracePt t="93376" x="2922588" y="2651125"/>
          <p14:tracePt t="93381" x="3051175" y="2651125"/>
          <p14:tracePt t="93397" x="3152775" y="2651125"/>
          <p14:tracePt t="93399" x="3221038" y="2651125"/>
          <p14:tracePt t="93411" x="3279775" y="2651125"/>
          <p14:tracePt t="93482" x="3289300" y="2643188"/>
          <p14:tracePt t="93492" x="3289300" y="2633663"/>
          <p14:tracePt t="93505" x="3289300" y="2625725"/>
          <p14:tracePt t="93507" x="3289300" y="2592388"/>
          <p14:tracePt t="93522" x="3289300" y="2566988"/>
          <p14:tracePt t="93523" x="3289300" y="2557463"/>
          <p14:tracePt t="93539" x="3279775" y="2532063"/>
          <p14:tracePt t="93555" x="3263900" y="2489200"/>
          <p14:tracePt t="93557" x="3254375" y="2473325"/>
          <p14:tracePt t="93572" x="3238500" y="2455863"/>
          <p14:tracePt t="93573" x="3221038" y="2438400"/>
          <p14:tracePt t="93590" x="3203575" y="2413000"/>
          <p14:tracePt t="93598" x="3170238" y="2413000"/>
          <p14:tracePt t="93614" x="3094038" y="2387600"/>
          <p14:tracePt t="93629" x="3041650" y="2371725"/>
          <p14:tracePt t="93629" x="3016250" y="2371725"/>
          <p14:tracePt t="93650" x="2906713" y="2336800"/>
          <p14:tracePt t="93653" x="2838450" y="2328863"/>
          <p14:tracePt t="93668" x="2762250" y="2328863"/>
          <p14:tracePt t="93673" x="2693988" y="2319338"/>
          <p14:tracePt t="93686" x="2608263" y="2311400"/>
          <p14:tracePt t="93687" x="2549525" y="2311400"/>
          <p14:tracePt t="93702" x="2430463" y="2286000"/>
          <p14:tracePt t="93720" x="2311400" y="2278063"/>
          <p14:tracePt t="93736" x="2227263" y="2278063"/>
          <p14:tracePt t="93753" x="2133600" y="2278063"/>
          <p14:tracePt t="93757" x="2090738" y="2278063"/>
          <p14:tracePt t="93770" x="2055813" y="2278063"/>
          <p14:tracePt t="93773" x="2039938" y="2278063"/>
          <p14:tracePt t="93786" x="2005013" y="2278063"/>
          <p14:tracePt t="93801" x="1963738" y="2278063"/>
          <p14:tracePt t="93818" x="1938338" y="2278063"/>
          <p14:tracePt t="93834" x="1928813" y="2278063"/>
          <p14:tracePt t="93851" x="1920875" y="2278063"/>
          <p14:tracePt t="93881" x="1911350" y="2278063"/>
          <p14:tracePt t="93966" x="1903413" y="2278063"/>
          <p14:tracePt t="94012" x="1895475" y="2278063"/>
          <p14:tracePt t="94035" x="1870075" y="2286000"/>
          <p14:tracePt t="94053" x="1860550" y="2286000"/>
          <p14:tracePt t="94064" x="1844675" y="2311400"/>
          <p14:tracePt t="94081" x="1844675" y="2319338"/>
          <p14:tracePt t="94081" x="1844675" y="2328863"/>
          <p14:tracePt t="94098" x="1844675" y="2387600"/>
          <p14:tracePt t="94101" x="1844675" y="2397125"/>
          <p14:tracePt t="94112" x="1860550" y="2430463"/>
          <p14:tracePt t="94134" x="1938338" y="2455863"/>
          <p14:tracePt t="94138" x="2039938" y="2489200"/>
          <p14:tracePt t="94152" x="2303463" y="2549525"/>
          <p14:tracePt t="94169" x="2566988" y="2566988"/>
          <p14:tracePt t="94186" x="2813050" y="2574925"/>
          <p14:tracePt t="94202" x="2982913" y="2574925"/>
          <p14:tracePt t="94218" x="3051175" y="2574925"/>
          <p14:tracePt t="94254" x="3059113" y="2574925"/>
          <p14:tracePt t="94267" x="3067050" y="2574925"/>
          <p14:tracePt t="94279" x="3076575" y="2574925"/>
          <p14:tracePt t="94287" x="3084513" y="2574925"/>
          <p14:tracePt t="94300" x="3084513" y="2557463"/>
          <p14:tracePt t="94317" x="3084513" y="2549525"/>
          <p14:tracePt t="94335" x="3101975" y="2549525"/>
          <p14:tracePt t="94350" x="3119438" y="2549525"/>
          <p14:tracePt t="94369" x="3135313" y="2549525"/>
          <p14:tracePt t="94384" x="3160713" y="2549525"/>
          <p14:tracePt t="94400" x="3221038" y="2549525"/>
          <p14:tracePt t="94417" x="3246438" y="2549525"/>
          <p14:tracePt t="94419" x="3279775" y="2566988"/>
          <p14:tracePt t="94434" x="3305175" y="2566988"/>
          <p14:tracePt t="94435" x="3340100" y="2574925"/>
          <p14:tracePt t="94450" x="3433763" y="2617788"/>
          <p14:tracePt t="94468" x="3543300" y="2651125"/>
          <p14:tracePt t="94484" x="3603625" y="2676525"/>
          <p14:tracePt t="94490" x="3629025" y="2676525"/>
          <p14:tracePt t="94502" x="3646488" y="2676525"/>
          <p14:tracePt t="94520" x="3662363" y="2676525"/>
          <p14:tracePt t="94668" x="3671888" y="2676525"/>
          <p14:tracePt t="94681" x="3679825" y="2676525"/>
          <p14:tracePt t="94692" x="3697288" y="2676525"/>
          <p14:tracePt t="94708" x="3713163" y="2676525"/>
          <p14:tracePt t="94714" x="3748088" y="2676525"/>
          <p14:tracePt t="94725" x="3763963" y="2676525"/>
          <p14:tracePt t="94731" x="3798888" y="2676525"/>
          <p14:tracePt t="94742" x="3824288" y="2676525"/>
          <p14:tracePt t="94748" x="3832225" y="2676525"/>
          <p14:tracePt t="94758" x="3857625" y="2676525"/>
          <p14:tracePt t="94764" x="3867150" y="2676525"/>
          <p14:tracePt t="94775" x="3875088" y="2676525"/>
          <p14:tracePt t="94809" x="3883025" y="2676525"/>
          <p14:tracePt t="94825" x="3892550" y="2676525"/>
          <p14:tracePt t="94853" x="3908425" y="2676525"/>
          <p14:tracePt t="94864" x="3917950" y="2676525"/>
          <p14:tracePt t="94867" x="3925888" y="2676525"/>
          <p14:tracePt t="94880" x="3960813" y="2676525"/>
          <p14:tracePt t="94898" x="3986213" y="2676525"/>
          <p14:tracePt t="94915" x="4037013" y="2660650"/>
          <p14:tracePt t="94928" x="4037013" y="2651125"/>
          <p14:tracePt t="94929" x="4044950" y="2651125"/>
          <p14:tracePt t="94951" x="4062413" y="2643188"/>
          <p14:tracePt t="94953" x="4062413" y="2625725"/>
          <p14:tracePt t="94969" x="4070350" y="2608263"/>
          <p14:tracePt t="94975" x="4079875" y="2608263"/>
          <p14:tracePt t="94990" x="4079875" y="2592388"/>
          <p14:tracePt t="95003" x="4079875" y="2566988"/>
          <p14:tracePt t="95007" x="4079875" y="2557463"/>
          <p14:tracePt t="95020" x="4079875" y="2532063"/>
          <p14:tracePt t="95023" x="4079875" y="2498725"/>
          <p14:tracePt t="95036" x="4052888" y="2473325"/>
          <p14:tracePt t="95037" x="4044950" y="2430463"/>
          <p14:tracePt t="95054" x="4011613" y="2397125"/>
          <p14:tracePt t="95064" x="3994150" y="2371725"/>
          <p14:tracePt t="95074" x="3943350" y="2362200"/>
          <p14:tracePt t="95080" x="3908425" y="2344738"/>
          <p14:tracePt t="95092" x="3832225" y="2336800"/>
          <p14:tracePt t="95103" x="3798888" y="2336800"/>
          <p14:tracePt t="95111" x="3773488" y="2336800"/>
          <p14:tracePt t="95117" x="3748088" y="2336800"/>
          <p14:tracePt t="95134" x="3705225" y="2336800"/>
          <p14:tracePt t="95150" x="3662363" y="2336800"/>
          <p14:tracePt t="95167" x="3586163" y="2362200"/>
          <p14:tracePt t="95184" x="3552825" y="2379663"/>
          <p14:tracePt t="95187" x="3543300" y="2397125"/>
          <p14:tracePt t="95201" x="3527425" y="2413000"/>
          <p14:tracePt t="95219" x="3475038" y="2463800"/>
          <p14:tracePt t="95223" x="3467100" y="2481263"/>
          <p14:tracePt t="95236" x="3449638" y="2498725"/>
          <p14:tracePt t="95237" x="3441700" y="2506663"/>
          <p14:tracePt t="95253" x="3416300" y="2592388"/>
          <p14:tracePt t="95275" x="3398838" y="2633663"/>
          <p14:tracePt t="95280" x="3398838" y="2643188"/>
          <p14:tracePt t="95298" x="3398838" y="2686050"/>
          <p14:tracePt t="95311" x="3398838" y="2701925"/>
          <p14:tracePt t="95313" x="3398838" y="2711450"/>
          <p14:tracePt t="95334" x="3441700" y="2727325"/>
          <p14:tracePt t="95351" x="3492500" y="2727325"/>
          <p14:tracePt t="95353" x="3535363" y="2727325"/>
          <p14:tracePt t="95371" x="3594100" y="2727325"/>
          <p14:tracePt t="95373" x="3619500" y="2727325"/>
          <p14:tracePt t="95388" x="3654425" y="2727325"/>
          <p14:tracePt t="95403" x="3748088" y="2727325"/>
          <p14:tracePt t="95419" x="3824288" y="2727325"/>
          <p14:tracePt t="95424" x="3841750" y="2727325"/>
          <p14:tracePt t="95436" x="3867150" y="2727325"/>
          <p14:tracePt t="95451" x="3908425" y="2727325"/>
          <p14:tracePt t="95453" x="3925888" y="2719388"/>
          <p14:tracePt t="95468" x="3935413" y="2719388"/>
          <p14:tracePt t="95484" x="3976688" y="2686050"/>
          <p14:tracePt t="95502" x="3994150" y="2668588"/>
          <p14:tracePt t="95518" x="3994150" y="2660650"/>
          <p14:tracePt t="95519" x="4002088" y="2651125"/>
          <p14:tracePt t="95536" x="4011613" y="2633663"/>
          <p14:tracePt t="95652" x="4011613" y="2625725"/>
          <p14:tracePt t="95672" x="4011613" y="2617788"/>
          <p14:tracePt t="95682" x="4011613" y="2608263"/>
          <p14:tracePt t="95695" x="4011613" y="2592388"/>
          <p14:tracePt t="95697" x="4011613" y="2582863"/>
          <p14:tracePt t="95718" x="4011613" y="2574925"/>
          <p14:tracePt t="95734" x="4011613" y="2541588"/>
          <p14:tracePt t="95738" x="4011613" y="2524125"/>
          <p14:tracePt t="95752" x="3986213" y="2506663"/>
          <p14:tracePt t="95767" x="3935413" y="2498725"/>
          <p14:tracePt t="95784" x="3883025" y="2481263"/>
          <p14:tracePt t="95787" x="3849688" y="2463800"/>
          <p14:tracePt t="95802" x="3773488" y="2447925"/>
          <p14:tracePt t="95819" x="3756025" y="2447925"/>
          <p14:tracePt t="95823" x="3748088" y="2438400"/>
          <p14:tracePt t="95836" x="3713163" y="2438400"/>
          <p14:tracePt t="96492" x="3697288" y="2438400"/>
          <p14:tracePt t="96503" x="3679825" y="2430463"/>
          <p14:tracePt t="96516" x="3654425" y="2422525"/>
          <p14:tracePt t="96534" x="3603625" y="2422525"/>
          <p14:tracePt t="96551" x="3560763" y="2422525"/>
          <p14:tracePt t="96559" x="3543300" y="2422525"/>
          <p14:tracePt t="96570" x="3527425" y="2422525"/>
          <p14:tracePt t="96573" x="3484563" y="2438400"/>
          <p14:tracePt t="96586" x="3484563" y="2447925"/>
          <p14:tracePt t="96587" x="3467100" y="2463800"/>
          <p14:tracePt t="96603" x="3459163" y="2473325"/>
          <p14:tracePt t="96607" x="3459163" y="2481263"/>
          <p14:tracePt t="96620" x="3449638" y="2489200"/>
          <p14:tracePt t="96623" x="3441700" y="2498725"/>
          <p14:tracePt t="96637" x="3433763" y="2516188"/>
          <p14:tracePt t="96656" x="3433763" y="2524125"/>
          <p14:tracePt t="96660" x="3433763" y="2541588"/>
          <p14:tracePt t="96675" x="3433763" y="2566988"/>
          <p14:tracePt t="96684" x="3433763" y="2582863"/>
          <p14:tracePt t="96697" x="3459163" y="2600325"/>
          <p14:tracePt t="96699" x="3492500" y="2600325"/>
          <p14:tracePt t="96714" x="3586163" y="2608263"/>
          <p14:tracePt t="96731" x="3619500" y="2617788"/>
          <p14:tracePt t="96733" x="3679825" y="2633663"/>
          <p14:tracePt t="96745" x="3722688" y="2643188"/>
          <p14:tracePt t="96750" x="3773488" y="2643188"/>
          <p14:tracePt t="96767" x="3841750" y="2643188"/>
          <p14:tracePt t="96787" x="3875088" y="2643188"/>
          <p14:tracePt t="96829" x="3883025" y="2643188"/>
          <p14:tracePt t="96845" x="3883025" y="2625725"/>
          <p14:tracePt t="96870" x="3883025" y="2617788"/>
          <p14:tracePt t="96886" x="3883025" y="2600325"/>
          <p14:tracePt t="97214" x="3892550" y="2600325"/>
          <p14:tracePt t="97225" x="3986213" y="2592388"/>
          <p14:tracePt t="97237" x="4130675" y="2566988"/>
          <p14:tracePt t="97240" x="4341813" y="2549525"/>
          <p14:tracePt t="97254" x="5022850" y="2516188"/>
          <p14:tracePt t="97272" x="5668963" y="2481263"/>
          <p14:tracePt t="97281" x="5915025" y="2447925"/>
          <p14:tracePt t="97292" x="6067425" y="2447925"/>
          <p14:tracePt t="97296" x="6178550" y="2438400"/>
          <p14:tracePt t="97312" x="6203950" y="2438400"/>
          <p14:tracePt t="97365" x="6221413" y="2438400"/>
          <p14:tracePt t="97375" x="6229350" y="2430463"/>
          <p14:tracePt t="97387" x="6246813" y="2422525"/>
          <p14:tracePt t="97403" x="6262688" y="2422525"/>
          <p14:tracePt t="97407" x="6272213" y="2422525"/>
          <p14:tracePt t="97420" x="6288088" y="2422525"/>
          <p14:tracePt t="97437" x="6305550" y="2413000"/>
          <p14:tracePt t="97465" x="6323013" y="2413000"/>
          <p14:tracePt t="97475" x="6330950" y="2413000"/>
          <p14:tracePt t="97490" x="6348413" y="2430463"/>
          <p14:tracePt t="97491" x="6381750" y="2447925"/>
          <p14:tracePt t="97507" x="6457950" y="2506663"/>
          <p14:tracePt t="97524" x="6492875" y="2524125"/>
          <p14:tracePt t="97525" x="6526213" y="2532063"/>
          <p14:tracePt t="97531" x="6543675" y="2541588"/>
          <p14:tracePt t="97544" x="6543675" y="2549525"/>
          <p14:tracePt t="97648" x="6561138" y="2557463"/>
          <p14:tracePt t="97663" x="6569075" y="2557463"/>
          <p14:tracePt t="97674" x="6569075" y="2566988"/>
          <p14:tracePt t="97681" x="6577013" y="2566988"/>
          <p14:tracePt t="97692" x="6594475" y="2566988"/>
          <p14:tracePt t="97719" x="6611938" y="2566988"/>
          <p14:tracePt t="97730" x="6619875" y="2566988"/>
          <p14:tracePt t="97746" x="6637338" y="2566988"/>
          <p14:tracePt t="97747" x="6662738" y="2566988"/>
          <p14:tracePt t="97996" x="6670675" y="2574925"/>
          <p14:tracePt t="98008" x="6688138" y="2600325"/>
          <p14:tracePt t="98020" x="6713538" y="2617788"/>
          <p14:tracePt t="98037" x="6746875" y="2617788"/>
          <p14:tracePt t="98041" x="6781800" y="2625725"/>
          <p14:tracePt t="98054" x="6824663" y="2633663"/>
          <p14:tracePt t="98057" x="6900863" y="2651125"/>
          <p14:tracePt t="98072" x="6959600" y="2651125"/>
          <p14:tracePt t="98073" x="7027863" y="2660650"/>
          <p14:tracePt t="98091" x="7129463" y="2668588"/>
          <p14:tracePt t="98097" x="7138988" y="2668588"/>
          <p14:tracePt t="98464" x="7138988" y="2660650"/>
          <p14:tracePt t="98475" x="7164388" y="2651125"/>
          <p14:tracePt t="98487" x="7232650" y="2633663"/>
          <p14:tracePt t="98503" x="7258050" y="2617788"/>
          <p14:tracePt t="98506" x="7299325" y="2617788"/>
          <p14:tracePt t="98520" x="7334250" y="2600325"/>
          <p14:tracePt t="98525" x="7350125" y="2600325"/>
          <p14:tracePt t="98539" x="7359650" y="2600325"/>
          <p14:tracePt t="98558" x="7367588" y="2600325"/>
          <p14:tracePt t="98616" x="7342188" y="2600325"/>
          <p14:tracePt t="98624" x="7299325" y="2600325"/>
          <p14:tracePt t="98636" x="7232650" y="2600325"/>
          <p14:tracePt t="98652" x="7002463" y="2600325"/>
          <p14:tracePt t="98659" x="6865938" y="2600325"/>
          <p14:tracePt t="98669" x="6713538" y="2600325"/>
          <p14:tracePt t="98685" x="6305550" y="2600325"/>
          <p14:tracePt t="98687" x="6076950" y="2600325"/>
          <p14:tracePt t="98702" x="5727700" y="2600325"/>
          <p14:tracePt t="98718" x="5591175" y="2600325"/>
          <p14:tracePt t="98734" x="5472113" y="2600325"/>
          <p14:tracePt t="98814" x="5507038" y="2600325"/>
          <p14:tracePt t="98826" x="5540375" y="2600325"/>
          <p14:tracePt t="98839" x="5600700" y="2600325"/>
          <p14:tracePt t="98855" x="5702300" y="2600325"/>
          <p14:tracePt t="98871" x="5770563" y="2600325"/>
          <p14:tracePt t="98873" x="5854700" y="2600325"/>
          <p14:tracePt t="98888" x="6008688" y="2600325"/>
          <p14:tracePt t="98905" x="6169025" y="2600325"/>
          <p14:tracePt t="98922" x="6272213" y="2600325"/>
          <p14:tracePt t="98938" x="6280150" y="2592388"/>
          <p14:tracePt t="98940" x="6288088" y="2592388"/>
          <p14:tracePt t="98955" x="6297613" y="2592388"/>
          <p14:tracePt t="98972" x="6305550" y="2582863"/>
          <p14:tracePt t="98990" x="6305550" y="2566988"/>
          <p14:tracePt t="98998" x="6305550" y="2549525"/>
          <p14:tracePt t="99024" x="6305550" y="2524125"/>
          <p14:tracePt t="99031" x="6305550" y="2506663"/>
          <p14:tracePt t="99041" x="6297613" y="2489200"/>
          <p14:tracePt t="99047" x="6280150" y="2481263"/>
          <p14:tracePt t="99057" x="6237288" y="2463800"/>
          <p14:tracePt t="99064" x="6203950" y="2455863"/>
          <p14:tracePt t="99075" x="6153150" y="2438400"/>
          <p14:tracePt t="99075" x="6067425" y="2422525"/>
          <p14:tracePt t="99097" x="5991225" y="2405063"/>
          <p14:tracePt t="99098" x="5897563" y="2397125"/>
          <p14:tracePt t="99101" x="5770563" y="2387600"/>
          <p14:tracePt t="99112" x="5641975" y="2387600"/>
          <p14:tracePt t="99117" x="5497513" y="2387600"/>
          <p14:tracePt t="99134" x="5218113" y="2387600"/>
          <p14:tracePt t="99153" x="5106988" y="2387600"/>
          <p14:tracePt t="99153" x="4997450" y="2387600"/>
          <p14:tracePt t="99170" x="4818063" y="2405063"/>
          <p14:tracePt t="99173" x="4741863" y="2422525"/>
          <p14:tracePt t="99186" x="4699000" y="2438400"/>
          <p14:tracePt t="99202" x="4630738" y="2455863"/>
          <p14:tracePt t="99206" x="4614863" y="2463800"/>
          <p14:tracePt t="99219" x="4605338" y="2473325"/>
          <p14:tracePt t="99236" x="4589463" y="2481263"/>
          <p14:tracePt t="99239" x="4579938" y="2498725"/>
          <p14:tracePt t="99253" x="4572000" y="2498725"/>
          <p14:tracePt t="99256" x="4564063" y="2498725"/>
          <p14:tracePt t="99270" x="4554538" y="2498725"/>
          <p14:tracePt t="99276" x="4546600" y="2506663"/>
          <p14:tracePt t="99289" x="4546600" y="2516188"/>
          <p14:tracePt t="99306" x="4546600" y="2541588"/>
          <p14:tracePt t="99314" x="4546600" y="2557463"/>
          <p14:tracePt t="99330" x="4546600" y="2574925"/>
          <p14:tracePt t="99347" x="4546600" y="2608263"/>
          <p14:tracePt t="99362" x="4564063" y="2608263"/>
          <p14:tracePt t="99364" x="4589463" y="2608263"/>
          <p14:tracePt t="99380" x="4759325" y="2625725"/>
          <p14:tracePt t="99381" x="4903788" y="2625725"/>
          <p14:tracePt t="99397" x="5091113" y="2625725"/>
          <p14:tracePt t="99414" x="5497513" y="2625725"/>
          <p14:tracePt t="99417" x="5735638" y="2625725"/>
          <p14:tracePt t="99431" x="5940425" y="2625725"/>
          <p14:tracePt t="99433" x="6076950" y="2617788"/>
          <p14:tracePt t="99447" x="6203950" y="2592388"/>
          <p14:tracePt t="99448" x="6313488" y="2557463"/>
          <p14:tracePt t="99464" x="6457950" y="2516188"/>
          <p14:tracePt t="99478" x="6510338" y="2498725"/>
          <p14:tracePt t="99483" x="6510338" y="2489200"/>
          <p14:tracePt t="99487" x="6518275" y="2489200"/>
          <p14:tracePt t="99501" x="6543675" y="2489200"/>
          <p14:tracePt t="99503" x="6561138" y="2489200"/>
          <p14:tracePt t="99519" x="6594475" y="2489200"/>
          <p14:tracePt t="99523" x="6627813" y="2489200"/>
          <p14:tracePt t="99536" x="6645275" y="2489200"/>
          <p14:tracePt t="99539" x="6688138" y="2489200"/>
          <p14:tracePt t="99552" x="6721475" y="2489200"/>
          <p14:tracePt t="99553" x="6764338" y="2489200"/>
          <p14:tracePt t="99569" x="6815138" y="2489200"/>
          <p14:tracePt t="99585" x="6916738" y="2489200"/>
          <p14:tracePt t="99601" x="6959600" y="2489200"/>
          <p14:tracePt t="99617" x="7035800" y="2489200"/>
          <p14:tracePt t="99619" x="7070725" y="2489200"/>
          <p14:tracePt t="99634" x="7113588" y="2498725"/>
          <p14:tracePt t="99650" x="7138988" y="2506663"/>
          <p14:tracePt t="99667" x="7146925" y="2516188"/>
          <p14:tracePt t="99725" x="7146925" y="2524125"/>
          <p14:tracePt t="99742" x="7129463" y="2524125"/>
          <p14:tracePt t="99752" x="7096125" y="2524125"/>
          <p14:tracePt t="99767" x="7070725" y="2524125"/>
          <p14:tracePt t="99784" x="7053263" y="2524125"/>
          <p14:tracePt t="99800" x="7045325" y="2524125"/>
          <p14:tracePt t="99817" x="7035800" y="2524125"/>
          <p14:tracePt t="99835" x="7061200" y="2498725"/>
          <p14:tracePt t="99835" x="7113588" y="2473325"/>
          <p14:tracePt t="99850" x="7138988" y="2463800"/>
          <p14:tracePt t="99851" x="7205663" y="2430463"/>
          <p14:tracePt t="99867" x="7377113" y="2397125"/>
          <p14:tracePt t="99886" x="7648575" y="2362200"/>
          <p14:tracePt t="99891" x="7793038" y="2362200"/>
          <p14:tracePt t="99906" x="7945438" y="2362200"/>
          <p14:tracePt t="99907" x="8056563" y="2362200"/>
          <p14:tracePt t="99923" x="8226425" y="2362200"/>
          <p14:tracePt t="99938" x="8243888" y="2362200"/>
          <p14:tracePt t="99954" x="8243888" y="2371725"/>
          <p14:tracePt t="99958" x="8243888" y="2379663"/>
          <p14:tracePt t="99969" x="8243888" y="2405063"/>
          <p14:tracePt t="99975" x="8243888" y="2422525"/>
          <p14:tracePt t="99986" x="8251825" y="2455863"/>
          <p14:tracePt t="99987" x="8251825" y="2481263"/>
          <p14:tracePt t="100002" x="8251825" y="2489200"/>
          <p14:tracePt t="100003" x="8251825" y="2524125"/>
          <p14:tracePt t="100019" x="8251825" y="2549525"/>
          <p14:tracePt t="100036" x="8251825" y="2574925"/>
          <p14:tracePt t="100037" x="8251825" y="2592388"/>
          <p14:tracePt t="100051" x="8226425" y="2600325"/>
          <p14:tracePt t="100053" x="8218488" y="2600325"/>
          <p14:tracePt t="100067" x="8208963" y="2600325"/>
          <p14:tracePt t="100069" x="8191500" y="2600325"/>
          <p14:tracePt t="100091" x="8183563" y="2600325"/>
          <p14:tracePt t="100103" x="8175625" y="2600325"/>
          <p14:tracePt t="100117" x="8158163" y="2600325"/>
          <p14:tracePt t="100134" x="8132763" y="2600325"/>
          <p14:tracePt t="100151" x="8115300" y="2600325"/>
          <p14:tracePt t="100168" x="8099425" y="2600325"/>
          <p14:tracePt t="100185" x="8081963" y="2600325"/>
          <p14:tracePt t="100552" x="8074025" y="2600325"/>
          <p14:tracePt t="100561" x="8056563" y="2600325"/>
          <p14:tracePt t="100573" x="7996238" y="2600325"/>
          <p14:tracePt t="100590" x="7970838" y="2600325"/>
          <p14:tracePt t="100595" x="7920038" y="2600325"/>
          <p14:tracePt t="100601" x="7835900" y="2600325"/>
          <p14:tracePt t="100609" x="7758113" y="2600325"/>
          <p14:tracePt t="100614" x="7707313" y="2600325"/>
          <p14:tracePt t="100626" x="7648575" y="2600325"/>
          <p14:tracePt t="100633" x="7572375" y="2600325"/>
          <p14:tracePt t="100646" x="7478713" y="2600325"/>
          <p14:tracePt t="100648" x="7324725" y="2600325"/>
          <p14:tracePt t="100664" x="6746875" y="2549525"/>
          <p14:tracePt t="100682" x="6102350" y="2498725"/>
          <p14:tracePt t="100698" x="5319713" y="2405063"/>
          <p14:tracePt t="100714" x="4554538" y="2354263"/>
          <p14:tracePt t="100730" x="3806825" y="2243138"/>
          <p14:tracePt t="100733" x="3433763" y="2166938"/>
          <p14:tracePt t="100748" x="3127375" y="2116138"/>
          <p14:tracePt t="100764" x="2574925" y="2030413"/>
          <p14:tracePt t="100781" x="2209800" y="1954213"/>
          <p14:tracePt t="100783" x="2065338" y="1903413"/>
          <p14:tracePt t="100794" x="1928813" y="1852613"/>
          <p14:tracePt t="100799" x="1801813" y="1793875"/>
          <p14:tracePt t="100817" x="1614488" y="1708150"/>
          <p14:tracePt t="100836" x="1495425" y="1631950"/>
          <p14:tracePt t="100839" x="1452563" y="1606550"/>
          <p14:tracePt t="100853" x="1444625" y="1597025"/>
          <p14:tracePt t="100856" x="1444625" y="1581150"/>
          <p14:tracePt t="101012" x="1452563" y="1589088"/>
          <p14:tracePt t="101025" x="1487488" y="1597025"/>
          <p14:tracePt t="101027" x="1555750" y="1614488"/>
          <p14:tracePt t="101038" x="1649413" y="1639888"/>
          <p14:tracePt t="101041" x="1793875" y="1657350"/>
          <p14:tracePt t="101056" x="1938338" y="1682750"/>
          <p14:tracePt t="101064" x="2116138" y="1708150"/>
          <p14:tracePt t="101078" x="2268538" y="1725613"/>
          <p14:tracePt t="101080" x="2413000" y="1725613"/>
          <p14:tracePt t="101081" x="2549525" y="1725613"/>
          <p14:tracePt t="101094" x="2668588" y="1725613"/>
          <p14:tracePt t="101103" x="2778125" y="1725613"/>
          <p14:tracePt t="101117" x="2846388" y="1725613"/>
          <p14:tracePt t="101118" x="2897188" y="1725613"/>
          <p14:tracePt t="101136" x="3000375" y="1725613"/>
          <p14:tracePt t="101152" x="3101975" y="1708150"/>
          <p14:tracePt t="101169" x="3289300" y="1690688"/>
          <p14:tracePt t="101173" x="3433763" y="1674813"/>
          <p14:tracePt t="101186" x="3568700" y="1665288"/>
          <p14:tracePt t="101187" x="3713163" y="1639888"/>
          <p14:tracePt t="101206" x="3925888" y="1606550"/>
          <p14:tracePt t="101215" x="3976688" y="1597025"/>
          <p14:tracePt t="101260" x="3986213" y="1581150"/>
          <p14:tracePt t="101275" x="3960813" y="1555750"/>
          <p14:tracePt t="101282" x="3943350" y="1538288"/>
          <p14:tracePt t="101300" x="3867150" y="1504950"/>
          <p14:tracePt t="101303" x="3832225" y="1495425"/>
          <p14:tracePt t="101318" x="3781425" y="1487488"/>
          <p14:tracePt t="101319" x="3763963" y="1487488"/>
          <p14:tracePt t="101336" x="3722688" y="1470025"/>
          <p14:tracePt t="101340" x="3697288" y="1470025"/>
          <p14:tracePt t="101357" x="3646488" y="1470025"/>
          <p14:tracePt t="101359" x="3629025" y="1470025"/>
          <p14:tracePt t="101374" x="3619500" y="1470025"/>
          <p14:tracePt t="101380" x="3603625" y="1470025"/>
          <p14:tracePt t="101391" x="3594100" y="1470025"/>
          <p14:tracePt t="101397" x="3578225" y="1470025"/>
          <p14:tracePt t="101400" x="3568700" y="1470025"/>
          <p14:tracePt t="101413" x="3568700" y="1477963"/>
          <p14:tracePt t="101415" x="3552825" y="1504950"/>
          <p14:tracePt t="101425" x="3535363" y="1530350"/>
          <p14:tracePt t="101446" x="3535363" y="1563688"/>
          <p14:tracePt t="101464" x="3535363" y="1597025"/>
          <p14:tracePt t="101465" x="3535363" y="1622425"/>
          <p14:tracePt t="101481" x="3535363" y="1631950"/>
          <p14:tracePt t="101481" x="3535363" y="1639888"/>
          <p14:tracePt t="101498" x="3552825" y="1649413"/>
          <p14:tracePt t="101514" x="3560763" y="1657350"/>
          <p14:tracePt t="101517" x="3586163" y="1657350"/>
          <p14:tracePt t="101530" x="3611563" y="1657350"/>
          <p14:tracePt t="101531" x="3646488" y="1657350"/>
          <p14:tracePt t="101548" x="3687763" y="1657350"/>
          <p14:tracePt t="101564" x="3705225" y="1657350"/>
          <p14:tracePt t="101580" x="3730625" y="1657350"/>
          <p14:tracePt t="101623" x="3722688" y="1631950"/>
          <p14:tracePt t="101633" x="3697288" y="1606550"/>
          <p14:tracePt t="101647" x="3629025" y="1581150"/>
          <p14:tracePt t="101664" x="3449638" y="1546225"/>
          <p14:tracePt t="101680" x="3365500" y="1538288"/>
          <p14:tracePt t="101683" x="3271838" y="1538288"/>
          <p14:tracePt t="101697" x="3109913" y="1538288"/>
          <p14:tracePt t="101715" x="3025775" y="1538288"/>
          <p14:tracePt t="101850" x="3016250" y="1538288"/>
          <p14:tracePt t="101863" x="3000375" y="1538288"/>
          <p14:tracePt t="101876" x="2957513" y="1538288"/>
          <p14:tracePt t="101894" x="2914650" y="1538288"/>
          <p14:tracePt t="101900" x="2889250" y="1538288"/>
          <p14:tracePt t="101911" x="2846388" y="1546225"/>
          <p14:tracePt t="101916" x="2813050" y="1546225"/>
          <p14:tracePt t="101931" x="2778125" y="1546225"/>
          <p14:tracePt t="101932" x="2762250" y="1546225"/>
          <p14:tracePt t="101948" x="2719388" y="1546225"/>
          <p14:tracePt t="101949" x="2660650" y="1546225"/>
          <p14:tracePt t="101961" x="2592388" y="1546225"/>
          <p14:tracePt t="101965" x="2506663" y="1546225"/>
          <p14:tracePt t="101984" x="2328863" y="1546225"/>
          <p14:tracePt t="102001" x="2159000" y="1546225"/>
          <p14:tracePt t="102017" x="2030413" y="1546225"/>
          <p14:tracePt t="102034" x="1954213" y="1546225"/>
          <p14:tracePt t="102035" x="1938338" y="1546225"/>
          <p14:tracePt t="102051" x="1903413" y="1546225"/>
          <p14:tracePt t="102074" x="1885950" y="1555750"/>
          <p14:tracePt t="102085" x="1860550" y="1571625"/>
          <p14:tracePt t="102087" x="1852613" y="1581150"/>
          <p14:tracePt t="102101" x="1819275" y="1597025"/>
          <p14:tracePt t="102119" x="1758950" y="1639888"/>
          <p14:tracePt t="102136" x="1708150" y="1665288"/>
          <p14:tracePt t="102153" x="1665288" y="1690688"/>
          <p14:tracePt t="102158" x="1657350" y="1708150"/>
          <p14:tracePt t="102169" x="1639888" y="1716088"/>
          <p14:tracePt t="102173" x="1622425" y="1741488"/>
          <p14:tracePt t="102186" x="1614488" y="1751013"/>
          <p14:tracePt t="102203" x="1614488" y="1776413"/>
          <p14:tracePt t="102207" x="1614488" y="1819275"/>
          <p14:tracePt t="102221" x="1614488" y="1835150"/>
          <p14:tracePt t="102223" x="1614488" y="1860550"/>
          <p14:tracePt t="102239" x="1639888" y="1911350"/>
          <p14:tracePt t="102255" x="1716088" y="1997075"/>
          <p14:tracePt t="102270" x="1751013" y="2014538"/>
          <p14:tracePt t="102273" x="1784350" y="2030413"/>
          <p14:tracePt t="102288" x="1938338" y="2073275"/>
          <p14:tracePt t="102297" x="2014538" y="2082800"/>
          <p14:tracePt t="102306" x="2082800" y="2090738"/>
          <p14:tracePt t="102314" x="2124075" y="2090738"/>
          <p14:tracePt t="102325" x="2141538" y="2090738"/>
          <p14:tracePt t="102331" x="2174875" y="2090738"/>
          <p14:tracePt t="102354" x="2184400" y="2090738"/>
          <p14:tracePt t="102399" x="2184400" y="2082800"/>
          <p14:tracePt t="102409" x="2184400" y="2073275"/>
          <p14:tracePt t="102421" x="2184400" y="2065338"/>
          <p14:tracePt t="102436" x="2166938" y="2047875"/>
          <p14:tracePt t="102440" x="2149475" y="2030413"/>
          <p14:tracePt t="102453" x="2141538" y="2030413"/>
          <p14:tracePt t="102470" x="2116138" y="2022475"/>
          <p14:tracePt t="102475" x="2108200" y="2022475"/>
          <p14:tracePt t="102487" x="2082800" y="2005013"/>
          <p14:tracePt t="102491" x="2055813" y="2005013"/>
          <p14:tracePt t="102503" x="2047875" y="2005013"/>
          <p14:tracePt t="102506" x="2039938" y="2005013"/>
          <p14:tracePt t="102520" x="2022475" y="2005013"/>
          <p14:tracePt t="102536" x="1997075" y="2005013"/>
          <p14:tracePt t="102552" x="1979613" y="2022475"/>
          <p14:tracePt t="102568" x="1979613" y="2047875"/>
          <p14:tracePt t="102585" x="1979613" y="2116138"/>
          <p14:tracePt t="102602" x="1979613" y="2141538"/>
          <p14:tracePt t="102603" x="1979613" y="2159000"/>
          <p14:tracePt t="102618" x="1989138" y="2209800"/>
          <p14:tracePt t="102619" x="2014538" y="2243138"/>
          <p14:tracePt t="102634" x="2065338" y="2268538"/>
          <p14:tracePt t="102651" x="2184400" y="2293938"/>
          <p14:tracePt t="102670" x="2336800" y="2344738"/>
          <p14:tracePt t="102686" x="2498725" y="2405063"/>
          <p14:tracePt t="102703" x="2608263" y="2430463"/>
          <p14:tracePt t="102706" x="2617788" y="2430463"/>
          <p14:tracePt t="102719" x="2625725" y="2430463"/>
          <p14:tracePt t="102960" x="2633663" y="2430463"/>
          <p14:tracePt t="102970" x="2643188" y="2430463"/>
          <p14:tracePt t="102973" x="2651125" y="2430463"/>
          <p14:tracePt t="102984" x="2660650" y="2430463"/>
          <p14:tracePt t="103000" x="2686050" y="2430463"/>
          <p14:tracePt t="103003" x="2693988" y="2422525"/>
          <p14:tracePt t="103017" x="2711450" y="2422525"/>
          <p14:tracePt t="103034" x="2727325" y="2405063"/>
          <p14:tracePt t="103686" x="2744788" y="2405063"/>
          <p14:tracePt t="103695" x="2762250" y="2413000"/>
          <p14:tracePt t="103707" x="2762250" y="2422525"/>
          <p14:tracePt t="103724" x="2770188" y="2430463"/>
          <p14:tracePt t="103725" x="2778125" y="2438400"/>
          <p14:tracePt t="103744" x="2787650" y="2447925"/>
          <p14:tracePt t="103749" x="2795588" y="2455863"/>
          <p14:tracePt t="103764" x="2795588" y="2463800"/>
          <p14:tracePt t="103778" x="2805113" y="2481263"/>
          <p14:tracePt t="103785" x="2813050" y="2498725"/>
          <p14:tracePt t="103800" x="2813050" y="2506663"/>
          <p14:tracePt t="103818" x="2813050" y="2516188"/>
          <p14:tracePt t="103824" x="2813050" y="2524125"/>
          <p14:tracePt t="103837" x="2813050" y="2532063"/>
          <p14:tracePt t="103858" x="2813050" y="2549525"/>
          <p14:tracePt t="103868" x="2813050" y="2557463"/>
          <p14:tracePt t="103886" x="2813050" y="2574925"/>
          <p14:tracePt t="103903" x="2787650" y="2592388"/>
          <p14:tracePt t="103919" x="2752725" y="2592388"/>
          <p14:tracePt t="103936" x="2719388" y="2592388"/>
          <p14:tracePt t="103953" x="2676525" y="2592388"/>
          <p14:tracePt t="103970" x="2617788" y="2592388"/>
          <p14:tracePt t="103973" x="2574925" y="2566988"/>
          <p14:tracePt t="103986" x="2557463" y="2566988"/>
          <p14:tracePt t="103987" x="2549525" y="2557463"/>
          <p14:tracePt t="104002" x="2541588" y="2557463"/>
          <p14:tracePt t="104020" x="2532063" y="2549525"/>
          <p14:tracePt t="104106" x="2516188" y="2549525"/>
          <p14:tracePt t="104117" x="2516188" y="2541588"/>
          <p14:tracePt t="104131" x="2549525" y="2506663"/>
          <p14:tracePt t="104135" x="2566988" y="2489200"/>
          <p14:tracePt t="104150" x="2592388" y="2463800"/>
          <p14:tracePt t="104151" x="2633663" y="2405063"/>
          <p14:tracePt t="104168" x="2643188" y="2354263"/>
          <p14:tracePt t="104187" x="2643188" y="2268538"/>
          <p14:tracePt t="104191" x="2643188" y="2209800"/>
          <p14:tracePt t="104205" x="2643188" y="2141538"/>
          <p14:tracePt t="104206" x="2643188" y="2082800"/>
          <p14:tracePt t="104222" x="2643188" y="2005013"/>
          <p14:tracePt t="104223" x="2625725" y="1971675"/>
          <p14:tracePt t="104238" x="2617788" y="1928813"/>
          <p14:tracePt t="104241" x="2592388" y="1878013"/>
          <p14:tracePt t="104255" x="2582863" y="1835150"/>
          <p14:tracePt t="104257" x="2574925" y="1758950"/>
          <p14:tracePt t="104266" x="2566988" y="1682750"/>
          <p14:tracePt t="104275" x="2549525" y="1639888"/>
          <p14:tracePt t="104281" x="2524125" y="1546225"/>
          <p14:tracePt t="104298" x="2481263" y="1411288"/>
          <p14:tracePt t="104301" x="2463800" y="1368425"/>
          <p14:tracePt t="104313" x="2455863" y="1308100"/>
          <p14:tracePt t="104319" x="2447925" y="1257300"/>
          <p14:tracePt t="104334" x="2430463" y="1198563"/>
          <p14:tracePt t="104353" x="2430463" y="1163638"/>
          <p14:tracePt t="104356" x="2430463" y="1155700"/>
          <p14:tracePt t="104371" x="2422525" y="1138238"/>
          <p14:tracePt t="104376" x="2413000" y="1130300"/>
          <p14:tracePt t="104456" x="2422525" y="1122363"/>
          <p14:tracePt t="104467" x="2447925" y="1122363"/>
          <p14:tracePt t="104479" x="2498725" y="1122363"/>
          <p14:tracePt t="104482" x="2566988" y="1122363"/>
          <p14:tracePt t="104500" x="2838450" y="1122363"/>
          <p14:tracePt t="104517" x="3297238" y="1231900"/>
          <p14:tracePt t="104534" x="3849688" y="1401763"/>
          <p14:tracePt t="104535" x="4095750" y="1538288"/>
          <p14:tracePt t="104550" x="4283075" y="1622425"/>
          <p14:tracePt t="104551" x="4460875" y="1741488"/>
          <p14:tracePt t="104567" x="4579938" y="1827213"/>
          <p14:tracePt t="104584" x="4818063" y="2039938"/>
          <p14:tracePt t="104587" x="4878388" y="2141538"/>
          <p14:tracePt t="104602" x="4937125" y="2286000"/>
          <p14:tracePt t="104619" x="4937125" y="2328863"/>
          <p14:tracePt t="104636" x="4937125" y="2371725"/>
          <p14:tracePt t="104653" x="4937125" y="2422525"/>
          <p14:tracePt t="104669" x="4937125" y="2438400"/>
          <p14:tracePt t="104685" x="4937125" y="2489200"/>
          <p14:tracePt t="104687" x="4937125" y="2506663"/>
          <p14:tracePt t="104701" x="4937125" y="2524125"/>
          <p14:tracePt t="104717" x="4903788" y="2592388"/>
          <p14:tracePt t="104734" x="4860925" y="2676525"/>
          <p14:tracePt t="104750" x="4818063" y="2762250"/>
          <p14:tracePt t="104753" x="4784725" y="2805113"/>
          <p14:tracePt t="104768" x="4767263" y="2846388"/>
          <p14:tracePt t="104769" x="4724400" y="2897188"/>
          <p14:tracePt t="104786" x="4673600" y="2949575"/>
          <p14:tracePt t="104789" x="4614863" y="2990850"/>
          <p14:tracePt t="104803" x="4546600" y="3059113"/>
          <p14:tracePt t="104803" x="4435475" y="3127375"/>
          <p14:tracePt t="104821" x="4283075" y="3263900"/>
          <p14:tracePt t="104839" x="4206875" y="3314700"/>
          <p14:tracePt t="104847" x="4189413" y="3330575"/>
          <p14:tracePt t="104857" x="4189413" y="3340100"/>
          <p14:tracePt t="104861" x="4181475" y="3340100"/>
          <p14:tracePt t="105002" x="4206875" y="3340100"/>
          <p14:tracePt t="105014" x="4249738" y="3373438"/>
          <p14:tracePt t="105017" x="4316413" y="3398838"/>
          <p14:tracePt t="105031" x="4376738" y="3416300"/>
          <p14:tracePt t="105044" x="4445000" y="3441700"/>
          <p14:tracePt t="105051" x="4478338" y="3459163"/>
          <p14:tracePt t="105067" x="4564063" y="3502025"/>
          <p14:tracePt t="105086" x="4579938" y="3527425"/>
          <p14:tracePt t="105662" x="4589463" y="3527425"/>
          <p14:tracePt t="105674" x="4614863" y="3527425"/>
          <p14:tracePt t="105677" x="4657725" y="3527425"/>
          <p14:tracePt t="105687" x="4691063" y="3527425"/>
          <p14:tracePt t="105703" x="4767263" y="3527425"/>
          <p14:tracePt t="105721" x="4852988" y="3527425"/>
          <p14:tracePt t="105736" x="4954588" y="3527425"/>
          <p14:tracePt t="105752" x="5013325" y="3527425"/>
          <p14:tracePt t="105769" x="5022850" y="3527425"/>
          <p14:tracePt t="105894" x="5022850" y="3517900"/>
          <p14:tracePt t="106076" x="5038725" y="3517900"/>
          <p14:tracePt t="106086" x="5048250" y="3517900"/>
          <p14:tracePt t="106101" x="5056188" y="3517900"/>
          <p14:tracePt t="106118" x="5064125" y="3517900"/>
          <p14:tracePt t="106188" x="5064125" y="3509963"/>
          <p14:tracePt t="106199" x="5064125" y="3492500"/>
          <p14:tracePt t="106201" x="5056188" y="3475038"/>
          <p14:tracePt t="106212" x="5038725" y="3467100"/>
          <p14:tracePt t="106218" x="5005388" y="3449638"/>
          <p14:tracePt t="106234" x="4954588" y="3424238"/>
          <p14:tracePt t="106252" x="4886325" y="3416300"/>
          <p14:tracePt t="106258" x="4835525" y="3398838"/>
          <p14:tracePt t="106270" x="4802188" y="3390900"/>
          <p14:tracePt t="106273" x="4784725" y="3390900"/>
          <p14:tracePt t="106288" x="4767263" y="3390900"/>
          <p14:tracePt t="106291" x="4759325" y="3390900"/>
          <p14:tracePt t="106388" x="4784725" y="3408363"/>
          <p14:tracePt t="106399" x="4818063" y="3416300"/>
          <p14:tracePt t="106412" x="4852988" y="3424238"/>
          <p14:tracePt t="106413" x="4878388" y="3424238"/>
          <p14:tracePt t="106417" x="4919663" y="3424238"/>
          <p14:tracePt t="106435" x="4979988" y="3433763"/>
          <p14:tracePt t="106454" x="5091113" y="3433763"/>
          <p14:tracePt t="106471" x="5268913" y="3459163"/>
          <p14:tracePt t="106473" x="5327650" y="3467100"/>
          <p14:tracePt t="106488" x="5370513" y="3467100"/>
          <p14:tracePt t="106506" x="5387975" y="3467100"/>
          <p14:tracePt t="106596" x="5353050" y="3467100"/>
          <p14:tracePt t="106608" x="5337175" y="3467100"/>
          <p14:tracePt t="106620" x="5311775" y="3459163"/>
          <p14:tracePt t="106636" x="5276850" y="3449638"/>
          <p14:tracePt t="106655" x="5268913" y="3449638"/>
          <p14:tracePt t="106676" x="5260975" y="3449638"/>
          <p14:tracePt t="106692" x="5251450" y="3449638"/>
          <p14:tracePt t="106703" x="5235575" y="3449638"/>
          <p14:tracePt t="106708" x="5218113" y="3449638"/>
          <p14:tracePt t="106719" x="5183188" y="3449638"/>
          <p14:tracePt t="106735" x="5064125" y="3441700"/>
          <p14:tracePt t="106752" x="4997450" y="3441700"/>
          <p14:tracePt t="106769" x="4919663" y="3441700"/>
          <p14:tracePt t="106773" x="4835525" y="3441700"/>
          <p14:tracePt t="106786" x="4724400" y="3424238"/>
          <p14:tracePt t="106787" x="4622800" y="3416300"/>
          <p14:tracePt t="106803" x="4410075" y="3416300"/>
          <p14:tracePt t="106820" x="4189413" y="3416300"/>
          <p14:tracePt t="106838" x="3960813" y="3416300"/>
          <p14:tracePt t="106841" x="3857625" y="3416300"/>
          <p14:tracePt t="106855" x="3763963" y="3416300"/>
          <p14:tracePt t="106857" x="3646488" y="3416300"/>
          <p14:tracePt t="106872" x="3527425" y="3416300"/>
          <p14:tracePt t="106873" x="3408363" y="3408363"/>
          <p14:tracePt t="106890" x="3305175" y="3390900"/>
          <p14:tracePt t="106893" x="3221038" y="3382963"/>
          <p14:tracePt t="106906" x="3135313" y="3382963"/>
          <p14:tracePt t="106907" x="3033713" y="3382963"/>
          <p14:tracePt t="106915" x="2949575" y="3373438"/>
          <p14:tracePt t="106924" x="2846388" y="3365500"/>
          <p14:tracePt t="106931" x="2752725" y="3365500"/>
          <p14:tracePt t="106947" x="2668588" y="3348038"/>
          <p14:tracePt t="106949" x="2592388" y="3348038"/>
          <p14:tracePt t="106964" x="2430463" y="3340100"/>
          <p14:tracePt t="106981" x="2260600" y="3322638"/>
          <p14:tracePt t="106998" x="2098675" y="3305175"/>
          <p14:tracePt t="107011" x="1928813" y="3305175"/>
          <p14:tracePt t="107019" x="1860550" y="3305175"/>
          <p14:tracePt t="107034" x="1758950" y="3305175"/>
          <p14:tracePt t="107035" x="1690688" y="3305175"/>
          <p14:tracePt t="107051" x="1563688" y="3305175"/>
          <p14:tracePt t="107067" x="1487488" y="3305175"/>
          <p14:tracePt t="107069" x="1436688" y="3305175"/>
          <p14:tracePt t="107084" x="1360488" y="3305175"/>
          <p14:tracePt t="107085" x="1300163" y="3305175"/>
          <p14:tracePt t="107100" x="1198563" y="3305175"/>
          <p14:tracePt t="107117" x="1096963" y="3305175"/>
          <p14:tracePt t="107134" x="968375" y="3305175"/>
          <p14:tracePt t="107150" x="909638" y="3305175"/>
          <p14:tracePt t="107151" x="866775" y="3305175"/>
          <p14:tracePt t="107167" x="790575" y="3305175"/>
          <p14:tracePt t="107184" x="739775" y="3305175"/>
          <p14:tracePt t="107187" x="714375" y="3305175"/>
          <p14:tracePt t="107202" x="696913" y="3305175"/>
          <p14:tracePt t="107218" x="646113" y="3305175"/>
          <p14:tracePt t="107234" x="636588" y="3305175"/>
          <p14:tracePt t="107250" x="620713" y="3305175"/>
          <p14:tracePt t="107268" x="603250" y="3305175"/>
          <p14:tracePt t="107283" x="595313" y="3305175"/>
          <p14:tracePt t="107300" x="577850" y="3305175"/>
          <p14:tracePt t="107361" x="577850" y="3314700"/>
          <p14:tracePt t="107375" x="577850" y="3330575"/>
          <p14:tracePt t="107382" x="577850" y="3355975"/>
          <p14:tracePt t="107387" x="577850" y="3390900"/>
          <p14:tracePt t="107400" x="577850" y="3416300"/>
          <p14:tracePt t="107401" x="577850" y="3467100"/>
          <p14:tracePt t="107417" x="577850" y="3509963"/>
          <p14:tracePt t="107434" x="577850" y="3629025"/>
          <p14:tracePt t="107437" x="577850" y="3679825"/>
          <p14:tracePt t="107454" x="577850" y="3824288"/>
          <p14:tracePt t="107471" x="577850" y="3986213"/>
          <p14:tracePt t="107488" x="577850" y="4138613"/>
          <p14:tracePt t="107505" x="577850" y="4283075"/>
          <p14:tracePt t="107520" x="577850" y="4384675"/>
          <p14:tracePt t="107523" x="577850" y="4427538"/>
          <p14:tracePt t="107536" x="577850" y="4486275"/>
          <p14:tracePt t="107541" x="577850" y="4554538"/>
          <p14:tracePt t="107552" x="577850" y="4597400"/>
          <p14:tracePt t="107568" x="577850" y="4716463"/>
          <p14:tracePt t="107584" x="577850" y="4792663"/>
          <p14:tracePt t="107600" x="577850" y="4827588"/>
          <p14:tracePt t="107617" x="577850" y="4868863"/>
          <p14:tracePt t="107619" x="577850" y="4894263"/>
          <p14:tracePt t="107634" x="577850" y="4929188"/>
          <p14:tracePt t="107651" x="569913" y="4979988"/>
          <p14:tracePt t="107667" x="552450" y="5056188"/>
          <p14:tracePt t="107669" x="552450" y="5091113"/>
          <p14:tracePt t="107684" x="534988" y="5149850"/>
          <p14:tracePt t="107685" x="534988" y="5200650"/>
          <p14:tracePt t="107702" x="534988" y="5251450"/>
          <p14:tracePt t="107719" x="534988" y="5276850"/>
          <p14:tracePt t="107719" x="534988" y="5319713"/>
          <p14:tracePt t="107735" x="534988" y="5395913"/>
          <p14:tracePt t="107751" x="534988" y="5472113"/>
          <p14:tracePt t="107767" x="534988" y="5557838"/>
          <p14:tracePt t="107784" x="534988" y="5626100"/>
          <p14:tracePt t="107800" x="534988" y="5651500"/>
          <p14:tracePt t="107801" x="534988" y="5668963"/>
          <p14:tracePt t="107817" x="527050" y="5727700"/>
          <p14:tracePt t="107834" x="527050" y="5803900"/>
          <p14:tracePt t="107851" x="527050" y="5897563"/>
          <p14:tracePt t="107867" x="527050" y="5957888"/>
          <p14:tracePt t="107884" x="527050" y="5983288"/>
          <p14:tracePt t="107887" x="527050" y="6008688"/>
          <p14:tracePt t="107901" x="527050" y="6034088"/>
          <p14:tracePt t="107917" x="527050" y="6042025"/>
          <p14:tracePt t="107935" x="527050" y="6059488"/>
          <p14:tracePt t="107951" x="534988" y="6067425"/>
          <p14:tracePt t="107967" x="544513" y="6067425"/>
          <p14:tracePt t="107984" x="569913" y="6067425"/>
          <p14:tracePt t="107987" x="595313" y="6067425"/>
          <p14:tracePt t="108001" x="611188" y="6067425"/>
          <p14:tracePt t="108003" x="636588" y="6067425"/>
          <p14:tracePt t="108017" x="722313" y="6067425"/>
          <p14:tracePt t="108034" x="892175" y="6067425"/>
          <p14:tracePt t="108051" x="1019175" y="6067425"/>
          <p14:tracePt t="108053" x="1163638" y="6067425"/>
          <p14:tracePt t="108067" x="1333500" y="6067425"/>
          <p14:tracePt t="108070" x="1538288" y="6067425"/>
          <p14:tracePt t="108084" x="2030413" y="6067425"/>
          <p14:tracePt t="108100" x="2524125" y="6067425"/>
          <p14:tracePt t="108117" x="3016250" y="6067425"/>
          <p14:tracePt t="108134" x="3297238" y="6067425"/>
          <p14:tracePt t="108150" x="3475038" y="6042025"/>
          <p14:tracePt t="108167" x="3594100" y="6024563"/>
          <p14:tracePt t="108185" x="3654425" y="6024563"/>
          <p14:tracePt t="108202" x="3705225" y="6024563"/>
          <p14:tracePt t="108207" x="3722688" y="6024563"/>
          <p14:tracePt t="108219" x="3756025" y="6024563"/>
          <p14:tracePt t="108235" x="3875088" y="6024563"/>
          <p14:tracePt t="108252" x="3960813" y="6024563"/>
          <p14:tracePt t="108268" x="4044950" y="6024563"/>
          <p14:tracePt t="108284" x="4214813" y="6024563"/>
          <p14:tracePt t="108285" x="4300538" y="6024563"/>
          <p14:tracePt t="108300" x="4384675" y="6024563"/>
          <p14:tracePt t="108301" x="4460875" y="6008688"/>
          <p14:tracePt t="108318" x="4605338" y="5991225"/>
          <p14:tracePt t="108334" x="4708525" y="5983288"/>
          <p14:tracePt t="108352" x="4810125" y="5983288"/>
          <p14:tracePt t="108358" x="4868863" y="5983288"/>
          <p14:tracePt t="108370" x="4911725" y="5983288"/>
          <p14:tracePt t="108373" x="4954588" y="5983288"/>
          <p14:tracePt t="108387" x="4997450" y="5983288"/>
          <p14:tracePt t="108402" x="5064125" y="5983288"/>
          <p14:tracePt t="108418" x="5116513" y="5983288"/>
          <p14:tracePt t="108434" x="5157788" y="5983288"/>
          <p14:tracePt t="108464" x="5167313" y="5983288"/>
          <p14:tracePt t="108480" x="5175250" y="5983288"/>
          <p14:tracePt t="108491" x="5183188" y="5983288"/>
          <p14:tracePt t="108505" x="5192713" y="5983288"/>
          <p14:tracePt t="108521" x="5200650" y="5983288"/>
          <p14:tracePt t="108820" x="5200650" y="5973763"/>
          <p14:tracePt t="108830" x="5200650" y="5957888"/>
          <p14:tracePt t="108845" x="5200650" y="5922963"/>
          <p14:tracePt t="108848" x="5200650" y="5880100"/>
          <p14:tracePt t="108862" x="5200650" y="5838825"/>
          <p14:tracePt t="108864" x="5200650" y="5803900"/>
          <p14:tracePt t="108880" x="5200650" y="5761038"/>
          <p14:tracePt t="108881" x="5200650" y="5694363"/>
          <p14:tracePt t="108897" x="5200650" y="5464175"/>
          <p14:tracePt t="108915" x="5200650" y="5116513"/>
          <p14:tracePt t="108931" x="5200650" y="4802188"/>
          <p14:tracePt t="108948" x="5200650" y="4564063"/>
          <p14:tracePt t="108964" x="5200650" y="4325938"/>
          <p14:tracePt t="108967" x="5200650" y="4224338"/>
          <p14:tracePt t="108981" x="5200650" y="4121150"/>
          <p14:tracePt t="108981" x="5200650" y="4052888"/>
          <p14:tracePt t="108997" x="5200650" y="3986213"/>
          <p14:tracePt t="109014" x="5200650" y="3883025"/>
          <p14:tracePt t="109018" x="5200650" y="3841750"/>
          <p14:tracePt t="109030" x="5200650" y="3790950"/>
          <p14:tracePt t="109031" x="5200650" y="3748088"/>
          <p14:tracePt t="109047" x="5200650" y="3705225"/>
          <p14:tracePt t="109047" x="5200650" y="3671888"/>
          <p14:tracePt t="109064" x="5200650" y="3586163"/>
          <p14:tracePt t="109080" x="5200650" y="3543300"/>
          <p14:tracePt t="109081" x="5200650" y="3509963"/>
          <p14:tracePt t="109096" x="5200650" y="3484563"/>
          <p14:tracePt t="109097" x="5200650" y="3433763"/>
          <p14:tracePt t="109113" x="5200650" y="3416300"/>
          <p14:tracePt t="109114" x="5208588" y="3382963"/>
          <p14:tracePt t="109128" x="5218113" y="3340100"/>
          <p14:tracePt t="109131" x="5218113" y="3305175"/>
          <p14:tracePt t="109147" x="5226050" y="3263900"/>
          <p14:tracePt t="109165" x="5235575" y="3238500"/>
          <p14:tracePt t="109167" x="5235575" y="3221038"/>
          <p14:tracePt t="109274" x="5235575" y="3211513"/>
          <p14:tracePt t="109290" x="5218113" y="3211513"/>
          <p14:tracePt t="109300" x="5192713" y="3211513"/>
          <p14:tracePt t="109317" x="5081588" y="3211513"/>
          <p14:tracePt t="109319" x="4972050" y="3221038"/>
          <p14:tracePt t="109334" x="4852988" y="3238500"/>
          <p14:tracePt t="109335" x="4716463" y="3246438"/>
          <p14:tracePt t="109351" x="4538663" y="3246438"/>
          <p14:tracePt t="109369" x="4189413" y="3263900"/>
          <p14:tracePt t="109370" x="4011613" y="3263900"/>
          <p14:tracePt t="109388" x="3730625" y="3263900"/>
          <p14:tracePt t="109403" x="3467100" y="3263900"/>
          <p14:tracePt t="109419" x="3271838" y="3263900"/>
          <p14:tracePt t="109436" x="3059113" y="3263900"/>
          <p14:tracePt t="109452" x="2897188" y="3263900"/>
          <p14:tracePt t="109468" x="2795588" y="3263900"/>
          <p14:tracePt t="109486" x="2727325" y="3246438"/>
          <p14:tracePt t="109503" x="2727325" y="3238500"/>
          <p14:tracePt t="109896" x="2744788" y="3238500"/>
          <p14:tracePt t="109906" x="2762250" y="3238500"/>
          <p14:tracePt t="109910" x="2805113" y="3254375"/>
          <p14:tracePt t="109920" x="2820988" y="3254375"/>
          <p14:tracePt t="109925" x="2855913" y="3263900"/>
          <p14:tracePt t="109939" x="2932113" y="3271838"/>
          <p14:tracePt t="109940" x="2990850" y="3289300"/>
          <p14:tracePt t="109958" x="3076575" y="3314700"/>
          <p14:tracePt t="109964" x="3152775" y="3340100"/>
          <p14:tracePt t="109980" x="3305175" y="3390900"/>
          <p14:tracePt t="110050" x="3314700" y="3390900"/>
          <p14:tracePt t="110438" x="3314700" y="3398838"/>
          <p14:tracePt t="110447" x="3289300" y="3398838"/>
          <p14:tracePt t="110463" x="3203575" y="3416300"/>
          <p14:tracePt t="110481" x="3135313" y="3424238"/>
          <p14:tracePt t="110500" x="3067050" y="3441700"/>
          <p14:tracePt t="110504" x="3059113" y="3441700"/>
          <p14:tracePt t="110515" x="3041650" y="3441700"/>
          <p14:tracePt t="110534" x="3033713" y="3441700"/>
          <p14:tracePt t="110550" x="3025775" y="3441700"/>
          <p14:tracePt t="110581" x="3016250" y="3441700"/>
          <p14:tracePt t="110587" x="3008313" y="3441700"/>
          <p14:tracePt t="110603" x="2940050" y="3441700"/>
          <p14:tracePt t="110619" x="2881313" y="3416300"/>
          <p14:tracePt t="110635" x="2820988" y="3416300"/>
          <p14:tracePt t="110652" x="2795588" y="3416300"/>
          <p14:tracePt t="110669" x="2770188" y="3416300"/>
          <p14:tracePt t="110685" x="2762250" y="3416300"/>
          <p14:tracePt t="110707" x="2752725" y="3416300"/>
          <p14:tracePt t="110718" x="2744788" y="3416300"/>
          <p14:tracePt t="110734" x="2719388" y="3416300"/>
          <p14:tracePt t="110750" x="2676525" y="3416300"/>
          <p14:tracePt t="110767" x="2582863" y="3459163"/>
          <p14:tracePt t="110783" x="2489200" y="3509963"/>
          <p14:tracePt t="110785" x="2447925" y="3535363"/>
          <p14:tracePt t="110801" x="2344738" y="3568700"/>
          <p14:tracePt t="110819" x="2328863" y="3578225"/>
          <p14:tracePt t="110823" x="2278063" y="3594100"/>
          <p14:tracePt t="110835" x="2217738" y="3636963"/>
          <p14:tracePt t="110837" x="2124075" y="3671888"/>
          <p14:tracePt t="110852" x="1963738" y="3730625"/>
          <p14:tracePt t="110870" x="1758950" y="3798888"/>
          <p14:tracePt t="110887" x="1581150" y="3841750"/>
          <p14:tracePt t="110905" x="1462088" y="3857625"/>
          <p14:tracePt t="110909" x="1427163" y="3875088"/>
          <p14:tracePt t="110922" x="1393825" y="3883025"/>
          <p14:tracePt t="110923" x="1360488" y="3892550"/>
          <p14:tracePt t="110947" x="1350963" y="3892550"/>
          <p14:tracePt t="110959" x="1343025" y="3892550"/>
          <p14:tracePt t="111003" x="1333500" y="3892550"/>
          <p14:tracePt t="111014" x="1325563" y="3892550"/>
          <p14:tracePt t="111023" x="1317625" y="3892550"/>
          <p14:tracePt t="111037" x="1308100" y="3892550"/>
          <p14:tracePt t="111040" x="1300163" y="3892550"/>
          <p14:tracePt t="111053" x="1292225" y="3892550"/>
          <p14:tracePt t="111068" x="1282700" y="3892550"/>
          <p14:tracePt t="111069" x="1257300" y="3892550"/>
          <p14:tracePt t="111085" x="1223963" y="3892550"/>
          <p14:tracePt t="111101" x="1189038" y="3892550"/>
          <p14:tracePt t="111117" x="1163638" y="3900488"/>
          <p14:tracePt t="111135" x="1130300" y="3925888"/>
          <p14:tracePt t="111151" x="1122363" y="3925888"/>
          <p14:tracePt t="111151" x="1122363" y="3935413"/>
          <p14:tracePt t="111168" x="1122363" y="3943350"/>
          <p14:tracePt t="111185" x="1112838" y="3951288"/>
          <p14:tracePt t="111201" x="1112838" y="3960813"/>
          <p14:tracePt t="111202" x="1112838" y="3976688"/>
          <p14:tracePt t="111218" x="1104900" y="3994150"/>
          <p14:tracePt t="111235" x="1096963" y="4019550"/>
          <p14:tracePt t="111251" x="1096963" y="4044950"/>
          <p14:tracePt t="111251" x="1096963" y="4052888"/>
          <p14:tracePt t="111268" x="1096963" y="4087813"/>
          <p14:tracePt t="111285" x="1096963" y="4138613"/>
          <p14:tracePt t="111300" x="1096963" y="4171950"/>
          <p14:tracePt t="111318" x="1104900" y="4214813"/>
          <p14:tracePt t="111334" x="1155700" y="4232275"/>
          <p14:tracePt t="111337" x="1189038" y="4249738"/>
          <p14:tracePt t="111351" x="1231900" y="4265613"/>
          <p14:tracePt t="111353" x="1274763" y="4265613"/>
          <p14:tracePt t="111369" x="1317625" y="4265613"/>
          <p14:tracePt t="111373" x="1360488" y="4265613"/>
          <p14:tracePt t="111386" x="1411288" y="4265613"/>
          <p14:tracePt t="111387" x="1436688" y="4265613"/>
          <p14:tracePt t="111403" x="1487488" y="4265613"/>
          <p14:tracePt t="111419" x="1504950" y="4265613"/>
          <p14:tracePt t="111436" x="1504950" y="4257675"/>
          <p14:tracePt t="111437" x="1520825" y="4240213"/>
          <p14:tracePt t="111473" x="1520825" y="4232275"/>
          <p14:tracePt t="111656" x="1512888" y="4232275"/>
          <p14:tracePt t="111688" x="1512888" y="4249738"/>
          <p14:tracePt t="111699" x="1512888" y="4265613"/>
          <p14:tracePt t="111712" x="1563688" y="4275138"/>
          <p14:tracePt t="111719" x="1606550" y="4300538"/>
          <p14:tracePt t="111734" x="1665288" y="4300538"/>
          <p14:tracePt t="111751" x="1784350" y="4316413"/>
          <p14:tracePt t="111769" x="1928813" y="4325938"/>
          <p14:tracePt t="111787" x="2030413" y="4325938"/>
          <p14:tracePt t="111789" x="2039938" y="4325938"/>
          <p14:tracePt t="112008" x="2047875" y="4333875"/>
          <p14:tracePt t="112021" x="2065338" y="4333875"/>
          <p14:tracePt t="112023" x="2073275" y="4333875"/>
          <p14:tracePt t="112034" x="2090738" y="4341813"/>
          <p14:tracePt t="112037" x="2108200" y="4341813"/>
          <p14:tracePt t="112160" x="2108200" y="4351338"/>
          <p14:tracePt t="112173" x="2090738" y="4351338"/>
          <p14:tracePt t="112187" x="2073275" y="4359275"/>
          <p14:tracePt t="112204" x="2047875" y="4359275"/>
          <p14:tracePt t="112220" x="2039938" y="4359275"/>
          <p14:tracePt t="112226" x="2030413" y="4368800"/>
          <p14:tracePt t="113034" x="2022475" y="4368800"/>
          <p14:tracePt t="113048" x="2030413" y="4368800"/>
          <p14:tracePt t="113058" x="2055813" y="4351338"/>
          <p14:tracePt t="113064" x="2065338" y="4341813"/>
          <p14:tracePt t="113075" x="2082800" y="4341813"/>
          <p14:tracePt t="113086" x="2090738" y="4333875"/>
          <p14:tracePt t="113098" x="2124075" y="4300538"/>
          <p14:tracePt t="113104" x="2133600" y="4291013"/>
          <p14:tracePt t="113114" x="2141538" y="4265613"/>
          <p14:tracePt t="113134" x="2141538" y="4249738"/>
          <p14:tracePt t="113142" x="2149475" y="4240213"/>
          <p14:tracePt t="113153" x="2149475" y="4232275"/>
          <p14:tracePt t="113170" x="2149475" y="4224338"/>
          <p14:tracePt t="113173" x="2149475" y="4214813"/>
          <p14:tracePt t="113187" x="2149475" y="4206875"/>
          <p14:tracePt t="113202" x="2149475" y="4189413"/>
          <p14:tracePt t="113203" x="2149475" y="4181475"/>
          <p14:tracePt t="113224" x="2149475" y="4164013"/>
          <p14:tracePt t="113235" x="2141538" y="4156075"/>
          <p14:tracePt t="113251" x="2133600" y="4130675"/>
          <p14:tracePt t="113268" x="2124075" y="4113213"/>
          <p14:tracePt t="113269" x="2116138" y="4113213"/>
          <p14:tracePt t="113289" x="2116138" y="4105275"/>
          <p14:tracePt t="113342" x="2116138" y="4095750"/>
          <p14:tracePt t="113351" x="2116138" y="4087813"/>
          <p14:tracePt t="113562" x="2116138" y="4079875"/>
          <p14:tracePt t="113583" x="2141538" y="4079875"/>
          <p14:tracePt t="113590" x="2184400" y="4079875"/>
          <p14:tracePt t="113599" x="2209800" y="4079875"/>
          <p14:tracePt t="113607" x="2260600" y="4079875"/>
          <p14:tracePt t="113616" x="2344738" y="4079875"/>
          <p14:tracePt t="113624" x="2447925" y="4079875"/>
          <p14:tracePt t="113631" x="2574925" y="4079875"/>
          <p14:tracePt t="113640" x="2686050" y="4079875"/>
          <p14:tracePt t="113647" x="2813050" y="4079875"/>
          <p14:tracePt t="113657" x="2897188" y="4079875"/>
          <p14:tracePt t="113664" x="2982913" y="4079875"/>
          <p14:tracePt t="113674" x="3025775" y="4062413"/>
          <p14:tracePt t="113682" x="3084513" y="4062413"/>
          <p14:tracePt t="113690" x="3135313" y="4052888"/>
          <p14:tracePt t="113697" x="3160713" y="4044950"/>
          <p14:tracePt t="113712" x="3170238" y="4044950"/>
          <p14:tracePt t="113713" x="3178175" y="4044950"/>
          <p14:tracePt t="113717" x="3186113" y="4037013"/>
          <p14:tracePt t="113728" x="3203575" y="4037013"/>
          <p14:tracePt t="113735" x="3211513" y="4037013"/>
          <p14:tracePt t="113912" x="3221038" y="4037013"/>
          <p14:tracePt t="113933" x="3221038" y="4044950"/>
          <p14:tracePt t="113947" x="3221038" y="4062413"/>
          <p14:tracePt t="113958" x="3203575" y="4095750"/>
          <p14:tracePt t="113975" x="3170238" y="4113213"/>
          <p14:tracePt t="113984" x="3119438" y="4146550"/>
          <p14:tracePt t="113998" x="3059113" y="4181475"/>
          <p14:tracePt t="114012" x="3033713" y="4189413"/>
          <p14:tracePt t="114013" x="3016250" y="4206875"/>
          <p14:tracePt t="114035" x="2949575" y="4240213"/>
          <p14:tracePt t="114040" x="2922588" y="4265613"/>
          <p14:tracePt t="114054" x="2889250" y="4283075"/>
          <p14:tracePt t="114074" x="2881313" y="4300538"/>
          <p14:tracePt t="114242" x="2881313" y="4265613"/>
          <p14:tracePt t="114254" x="2881313" y="4232275"/>
          <p14:tracePt t="114257" x="2881313" y="4206875"/>
          <p14:tracePt t="114268" x="2881313" y="4164013"/>
          <p14:tracePt t="114284" x="2871788" y="4079875"/>
          <p14:tracePt t="114289" x="2871788" y="4037013"/>
          <p14:tracePt t="114301" x="2863850" y="4011613"/>
          <p14:tracePt t="114304" x="2846388" y="3986213"/>
          <p14:tracePt t="114323" x="2846388" y="3976688"/>
          <p14:tracePt t="114480" x="2846388" y="3968750"/>
          <p14:tracePt t="114496" x="2863850" y="3968750"/>
          <p14:tracePt t="114509" x="2914650" y="3968750"/>
          <p14:tracePt t="114520" x="2965450" y="3986213"/>
          <p14:tracePt t="114537" x="3008313" y="3994150"/>
          <p14:tracePt t="114553" x="3016250" y="3994150"/>
          <p14:tracePt t="114556" x="3025775" y="3994150"/>
          <p14:tracePt t="114884" x="3033713" y="4002088"/>
          <p14:tracePt t="114894" x="3051175" y="4027488"/>
          <p14:tracePt t="114908" x="3084513" y="4095750"/>
          <p14:tracePt t="114916" x="3109913" y="4130675"/>
          <p14:tracePt t="114931" x="3119438" y="4214813"/>
          <p14:tracePt t="114945" x="3127375" y="4232275"/>
          <p14:tracePt t="114947" x="3127375" y="4283075"/>
          <p14:tracePt t="114953" x="3127375" y="4308475"/>
          <p14:tracePt t="114967" x="3127375" y="4359275"/>
          <p14:tracePt t="114985" x="3127375" y="4384675"/>
          <p14:tracePt t="114991" x="3127375" y="4402138"/>
          <p14:tracePt t="115002" x="3127375" y="4419600"/>
          <p14:tracePt t="115003" x="3127375" y="4435475"/>
          <p14:tracePt t="115020" x="3084513" y="4478338"/>
          <p14:tracePt t="115035" x="3067050" y="4486275"/>
          <p14:tracePt t="115052" x="3041650" y="4503738"/>
          <p14:tracePt t="115069" x="3016250" y="4529138"/>
          <p14:tracePt t="115086" x="3000375" y="4538663"/>
          <p14:tracePt t="115089" x="2990850" y="4554538"/>
          <p14:tracePt t="115102" x="2982913" y="4554538"/>
          <p14:tracePt t="115119" x="2965450" y="4564063"/>
          <p14:tracePt t="115139" x="2957513" y="4564063"/>
          <p14:tracePt t="115152" x="2949575" y="4564063"/>
          <p14:tracePt t="115158" x="2932113" y="4564063"/>
          <p14:tracePt t="115169" x="2914650" y="4503738"/>
          <p14:tracePt t="115185" x="2863850" y="4419600"/>
          <p14:tracePt t="115201" x="2830513" y="4333875"/>
          <p14:tracePt t="115218" x="2770188" y="4265613"/>
          <p14:tracePt t="115225" x="2752725" y="4224338"/>
          <p14:tracePt t="115235" x="2727325" y="4189413"/>
          <p14:tracePt t="115253" x="2711450" y="4156075"/>
          <p14:tracePt t="115256" x="2701925" y="4130675"/>
          <p14:tracePt t="115270" x="2701925" y="4121150"/>
          <p14:tracePt t="115273" x="2693988" y="4087813"/>
          <p14:tracePt t="115287" x="2693988" y="4070350"/>
          <p14:tracePt t="115305" x="2693988" y="4037013"/>
          <p14:tracePt t="115314" x="2693988" y="4019550"/>
          <p14:tracePt t="115338" x="2693988" y="4011613"/>
          <p14:tracePt t="115367" x="2693988" y="4002088"/>
          <p14:tracePt t="115381" x="2701925" y="4002088"/>
          <p14:tracePt t="115402" x="2711450" y="4002088"/>
          <p14:tracePt t="115409" x="2719388" y="4002088"/>
          <p14:tracePt t="115425" x="2787650" y="4002088"/>
          <p14:tracePt t="115431" x="2813050" y="4002088"/>
          <p14:tracePt t="115445" x="2855913" y="4002088"/>
          <p14:tracePt t="115448" x="2932113" y="4019550"/>
          <p14:tracePt t="115464" x="3067050" y="4087813"/>
          <p14:tracePt t="115480" x="3152775" y="4113213"/>
          <p14:tracePt t="115483" x="3203575" y="4138613"/>
          <p14:tracePt t="115497" x="3211513" y="4156075"/>
          <p14:tracePt t="115497" x="3221038" y="4189413"/>
          <p14:tracePt t="115514" x="3221038" y="4224338"/>
          <p14:tracePt t="115528" x="3211513" y="4291013"/>
          <p14:tracePt t="115537" x="3186113" y="4333875"/>
          <p14:tracePt t="115551" x="3144838" y="4368800"/>
          <p14:tracePt t="115553" x="3119438" y="4394200"/>
          <p14:tracePt t="115568" x="3084513" y="4445000"/>
          <p14:tracePt t="115569" x="3025775" y="4495800"/>
          <p14:tracePt t="115589" x="2914650" y="4597400"/>
          <p14:tracePt t="115597" x="2863850" y="4648200"/>
          <p14:tracePt t="115607" x="2820988" y="4683125"/>
          <p14:tracePt t="115611" x="2787650" y="4716463"/>
          <p14:tracePt t="115630" x="2744788" y="4749800"/>
          <p14:tracePt t="115647" x="2736850" y="4749800"/>
          <p14:tracePt t="115662" x="2727325" y="4749800"/>
          <p14:tracePt t="115684" x="2719388" y="4749800"/>
          <p14:tracePt t="115685" x="2711450" y="4749800"/>
          <p14:tracePt t="115700" x="2668588" y="4699000"/>
          <p14:tracePt t="115717" x="2660650" y="4657725"/>
          <p14:tracePt t="115734" x="2633663" y="4630738"/>
          <p14:tracePt t="115751" x="2633663" y="4589463"/>
          <p14:tracePt t="115768" x="2633663" y="4572000"/>
          <p14:tracePt t="115773" x="2633663" y="4564063"/>
          <p14:tracePt t="115843" x="2643188" y="4546600"/>
          <p14:tracePt t="115857" x="2651125" y="4546600"/>
          <p14:tracePt t="115867" x="2660650" y="4546600"/>
          <p14:tracePt t="115884" x="2668588" y="4538663"/>
          <p14:tracePt t="115887" x="2676525" y="4538663"/>
          <p14:tracePt t="115902" x="2727325" y="4554538"/>
          <p14:tracePt t="115918" x="2778125" y="4605338"/>
          <p14:tracePt t="115936" x="2846388" y="4673600"/>
          <p14:tracePt t="115937" x="2914650" y="4741863"/>
          <p14:tracePt t="115953" x="3059113" y="4911725"/>
          <p14:tracePt t="115957" x="3119438" y="5005388"/>
          <p14:tracePt t="115970" x="3160713" y="5081588"/>
          <p14:tracePt t="115980" x="3195638" y="5157788"/>
          <p14:tracePt t="115989" x="3211513" y="5226050"/>
          <p14:tracePt t="115997" x="3221038" y="5276850"/>
          <p14:tracePt t="115997" x="3221038" y="5319713"/>
          <p14:tracePt t="116012" x="3221038" y="5337175"/>
          <p14:tracePt t="116028" x="3221038" y="5353050"/>
          <p14:tracePt t="116069" x="3211513" y="5353050"/>
          <p14:tracePt t="116081" x="3195638" y="5353050"/>
          <p14:tracePt t="116083" x="3160713" y="5345113"/>
          <p14:tracePt t="116097" x="3109913" y="5319713"/>
          <p14:tracePt t="116099" x="3041650" y="5268913"/>
          <p14:tracePt t="116111" x="3025775" y="5251450"/>
          <p14:tracePt t="116119" x="2957513" y="5218113"/>
          <p14:tracePt t="116134" x="2881313" y="5175250"/>
          <p14:tracePt t="116135" x="2787650" y="5106988"/>
          <p14:tracePt t="116152" x="2549525" y="5005388"/>
          <p14:tracePt t="116170" x="2344738" y="4911725"/>
          <p14:tracePt t="116187" x="2149475" y="4843463"/>
          <p14:tracePt t="116204" x="1903413" y="4802188"/>
          <p14:tracePt t="116220" x="1860550" y="4802188"/>
          <p14:tracePt t="116223" x="1801813" y="4802188"/>
          <p14:tracePt t="116237" x="1758950" y="4802188"/>
          <p14:tracePt t="116239" x="1716088" y="4818063"/>
          <p14:tracePt t="116252" x="1682750" y="4843463"/>
          <p14:tracePt t="116256" x="1657350" y="4860925"/>
          <p14:tracePt t="116269" x="1597025" y="4911725"/>
          <p14:tracePt t="116286" x="1589088" y="4919663"/>
          <p14:tracePt t="116303" x="1581150" y="4929188"/>
          <p14:tracePt t="116306" x="1571625" y="4937125"/>
          <p14:tracePt t="116320" x="1563688" y="4962525"/>
          <p14:tracePt t="116325" x="1530350" y="4962525"/>
          <p14:tracePt t="116338" x="1520825" y="4972050"/>
          <p14:tracePt t="116356" x="1512888" y="4979988"/>
          <p14:tracePt t="116364" x="1495425" y="4987925"/>
          <p14:tracePt t="116375" x="1487488" y="4987925"/>
          <p14:tracePt t="116442" x="1477963" y="4987925"/>
          <p14:tracePt t="116458" x="1477963" y="4962525"/>
          <p14:tracePt t="116468" x="1477963" y="4911725"/>
          <p14:tracePt t="116484" x="1487488" y="4843463"/>
          <p14:tracePt t="116500" x="1520825" y="4716463"/>
          <p14:tracePt t="116518" x="1555750" y="4589463"/>
          <p14:tracePt t="116535" x="1597025" y="4427538"/>
          <p14:tracePt t="116537" x="1597025" y="4368800"/>
          <p14:tracePt t="116553" x="1606550" y="4325938"/>
          <p14:tracePt t="116557" x="1614488" y="4283075"/>
          <p14:tracePt t="116572" x="1614488" y="4265613"/>
          <p14:tracePt t="116574" x="1614488" y="4249738"/>
          <p14:tracePt t="116658" x="1614488" y="4275138"/>
          <p14:tracePt t="116669" x="1631950" y="4300538"/>
          <p14:tracePt t="116681" x="1639888" y="4325938"/>
          <p14:tracePt t="116683" x="1665288" y="4359275"/>
          <p14:tracePt t="116688" x="1700213" y="4394200"/>
          <p14:tracePt t="116701" x="1751013" y="4445000"/>
          <p14:tracePt t="116720" x="1819275" y="4513263"/>
          <p14:tracePt t="116723" x="1920875" y="4597400"/>
          <p14:tracePt t="116737" x="2014538" y="4673600"/>
          <p14:tracePt t="116740" x="2149475" y="4767263"/>
          <p14:tracePt t="116756" x="2600325" y="5022850"/>
          <p14:tracePt t="116765" x="2881313" y="5141913"/>
          <p14:tracePt t="116778" x="3152775" y="5260975"/>
          <p14:tracePt t="116781" x="3390900" y="5353050"/>
          <p14:tracePt t="116794" x="3722688" y="5464175"/>
          <p14:tracePt t="116803" x="3841750" y="5497513"/>
          <p14:tracePt t="116817" x="3917950" y="5514975"/>
          <p14:tracePt t="116819" x="3976688" y="5524500"/>
          <p14:tracePt t="116835" x="4019550" y="5532438"/>
          <p14:tracePt t="116853" x="4027488" y="5532438"/>
          <p14:tracePt t="116900" x="4037013" y="5532438"/>
          <p14:tracePt t="116928" x="4037013" y="5497513"/>
          <p14:tracePt t="116936" x="4037013" y="5489575"/>
          <p14:tracePt t="116949" x="4037013" y="5481638"/>
          <p14:tracePt t="116951" x="4037013" y="5472113"/>
          <p14:tracePt t="116967" x="4037013" y="5464175"/>
          <p14:tracePt t="116984" x="4037013" y="5456238"/>
          <p14:tracePt t="116985" x="4037013" y="5446713"/>
          <p14:tracePt t="117001" x="4037013" y="5438775"/>
          <p14:tracePt t="117017" x="4037013" y="5430838"/>
          <p14:tracePt t="117208" x="4037013" y="5438775"/>
          <p14:tracePt t="117220" x="4037013" y="5446713"/>
          <p14:tracePt t="117234" x="4044950" y="5456238"/>
          <p14:tracePt t="117250" x="4052888" y="5464175"/>
          <p14:tracePt t="117267" x="4062413" y="5464175"/>
          <p14:tracePt t="117269" x="4070350" y="5464175"/>
          <p14:tracePt t="117285" x="4087813" y="5464175"/>
          <p14:tracePt t="117286" x="4130675" y="5464175"/>
          <p14:tracePt t="117302" x="4164013" y="5464175"/>
          <p14:tracePt t="117319" x="4171950" y="5464175"/>
          <p14:tracePt t="117319" x="4189413" y="5464175"/>
          <p14:tracePt t="117336" x="4224338" y="5464175"/>
          <p14:tracePt t="117351" x="4240213" y="5464175"/>
          <p14:tracePt t="117367" x="4275138" y="5421313"/>
          <p14:tracePt t="117384" x="4291013" y="5370513"/>
          <p14:tracePt t="117400" x="4300538" y="5319713"/>
          <p14:tracePt t="117417" x="4300538" y="5218113"/>
          <p14:tracePt t="117435" x="4300538" y="5132388"/>
          <p14:tracePt t="117437" x="4300538" y="5106988"/>
          <p14:tracePt t="117452" x="4300538" y="5099050"/>
          <p14:tracePt t="117453" x="4300538" y="5081588"/>
          <p14:tracePt t="117580" x="4300538" y="5091113"/>
          <p14:tracePt t="117593" x="4300538" y="5116513"/>
          <p14:tracePt t="117595" x="4300538" y="5132388"/>
          <p14:tracePt t="117607" x="4300538" y="5157788"/>
          <p14:tracePt t="117626" x="4300538" y="5243513"/>
          <p14:tracePt t="117646" x="4300538" y="5311775"/>
          <p14:tracePt t="117661" x="4300538" y="5370513"/>
          <p14:tracePt t="117664" x="4291013" y="5430838"/>
          <p14:tracePt t="117669" x="4275138" y="5464175"/>
          <p14:tracePt t="117681" x="4240213" y="5540375"/>
          <p14:tracePt t="117694" x="4240213" y="5549900"/>
          <p14:tracePt t="117702" x="4240213" y="5565775"/>
          <p14:tracePt t="117717" x="4232275" y="5575300"/>
          <p14:tracePt t="117734" x="4224338" y="5591175"/>
          <p14:tracePt t="117808" x="4214813" y="5591175"/>
          <p14:tracePt t="117823" x="4214813" y="5575300"/>
          <p14:tracePt t="117833" x="4214813" y="5549900"/>
          <p14:tracePt t="117838" x="4214813" y="5514975"/>
          <p14:tracePt t="117851" x="4206875" y="5472113"/>
          <p14:tracePt t="117853" x="4197350" y="5413375"/>
          <p14:tracePt t="117867" x="4197350" y="5327650"/>
          <p14:tracePt t="117884" x="4171950" y="5157788"/>
          <p14:tracePt t="117887" x="4164013" y="5064125"/>
          <p14:tracePt t="117902" x="4164013" y="4979988"/>
          <p14:tracePt t="117904" x="4164013" y="4894263"/>
          <p14:tracePt t="117920" x="4164013" y="4759325"/>
          <p14:tracePt t="117939" x="4164013" y="4657725"/>
          <p14:tracePt t="117954" x="4164013" y="4554538"/>
          <p14:tracePt t="117957" x="4164013" y="4529138"/>
          <p14:tracePt t="117969" x="4164013" y="4495800"/>
          <p14:tracePt t="117975" x="4164013" y="4478338"/>
          <p14:tracePt t="117986" x="4164013" y="4470400"/>
          <p14:tracePt t="118246" x="4164013" y="4460875"/>
          <p14:tracePt t="118256" x="4189413" y="4435475"/>
          <p14:tracePt t="118268" x="4224338" y="4402138"/>
          <p14:tracePt t="118285" x="4333875" y="4275138"/>
          <p14:tracePt t="118302" x="4427538" y="4181475"/>
          <p14:tracePt t="118307" x="4478338" y="4121150"/>
          <p14:tracePt t="118319" x="4572000" y="4027488"/>
          <p14:tracePt t="118323" x="4683125" y="3943350"/>
          <p14:tracePt t="118336" x="4835525" y="3849688"/>
          <p14:tracePt t="118337" x="4972050" y="3773488"/>
          <p14:tracePt t="118355" x="5192713" y="3671888"/>
          <p14:tracePt t="118364" x="5260975" y="3629025"/>
          <p14:tracePt t="118375" x="5311775" y="3611563"/>
          <p14:tracePt t="118380" x="5311775" y="3603625"/>
          <p14:tracePt t="118534" x="5319713" y="3603625"/>
          <p14:tracePt t="118619" x="5319713" y="3594100"/>
          <p14:tracePt t="118628" x="5319713" y="3586163"/>
          <p14:tracePt t="118641" x="5208588" y="3552825"/>
          <p14:tracePt t="118657" x="5167313" y="3543300"/>
          <p14:tracePt t="118661" x="5124450" y="3543300"/>
          <p14:tracePt t="118674" x="4962525" y="3535363"/>
          <p14:tracePt t="118681" x="4835525" y="3517900"/>
          <p14:tracePt t="118696" x="4683125" y="3517900"/>
          <p14:tracePt t="118699" x="4529138" y="3517900"/>
          <p14:tracePt t="118713" x="4333875" y="3517900"/>
          <p14:tracePt t="118715" x="4070350" y="3517900"/>
          <p14:tracePt t="118727" x="3841750" y="3517900"/>
          <p14:tracePt t="118729" x="3578225" y="3517900"/>
          <p14:tracePt t="118751" x="3238500" y="3517900"/>
          <p14:tracePt t="118768" x="2957513" y="3517900"/>
          <p14:tracePt t="118784" x="2686050" y="3517900"/>
          <p14:tracePt t="118785" x="2574925" y="3517900"/>
          <p14:tracePt t="118800" x="2473325" y="3517900"/>
          <p14:tracePt t="118801" x="2379663" y="3517900"/>
          <p14:tracePt t="118818" x="2174875" y="3509963"/>
          <p14:tracePt t="118834" x="2082800" y="3509963"/>
          <p14:tracePt t="118837" x="1997075" y="3509963"/>
          <p14:tracePt t="118850" x="1911350" y="3509963"/>
          <p14:tracePt t="118867" x="1665288" y="3509963"/>
          <p14:tracePt t="118884" x="1538288" y="3509963"/>
          <p14:tracePt t="118900" x="1452563" y="3509963"/>
          <p14:tracePt t="118901" x="1393825" y="3509963"/>
          <p14:tracePt t="118917" x="1308100" y="3509963"/>
          <p14:tracePt t="118918" x="1249363" y="3509963"/>
          <p14:tracePt t="118933" x="1138238" y="3509963"/>
          <p14:tracePt t="118950" x="1036638" y="3509963"/>
          <p14:tracePt t="118967" x="942975" y="3509963"/>
          <p14:tracePt t="118984" x="866775" y="3502025"/>
          <p14:tracePt t="118987" x="823913" y="3492500"/>
          <p14:tracePt t="119000" x="790575" y="3484563"/>
          <p14:tracePt t="119003" x="765175" y="3484563"/>
          <p14:tracePt t="119018" x="755650" y="3475038"/>
          <p14:tracePt t="119019" x="714375" y="3467100"/>
          <p14:tracePt t="119036" x="679450" y="3459163"/>
          <p14:tracePt t="119039" x="628650" y="3449638"/>
          <p14:tracePt t="119054" x="552450" y="3441700"/>
          <p14:tracePt t="119059" x="534988" y="3441700"/>
          <p14:tracePt t="119072" x="509588" y="3441700"/>
          <p14:tracePt t="119075" x="476250" y="3441700"/>
          <p14:tracePt t="119093" x="433388" y="3441700"/>
          <p14:tracePt t="119099" x="415925" y="3441700"/>
          <p14:tracePt t="119099" x="407988" y="3441700"/>
          <p14:tracePt t="119117" x="390525" y="3433763"/>
          <p14:tracePt t="119175" x="407988" y="3459163"/>
          <p14:tracePt t="119186" x="415925" y="3467100"/>
          <p14:tracePt t="119196" x="458788" y="3527425"/>
          <p14:tracePt t="119201" x="466725" y="3560763"/>
          <p14:tracePt t="119217" x="552450" y="3679825"/>
          <p14:tracePt t="119234" x="585788" y="3738563"/>
          <p14:tracePt t="119235" x="595313" y="3763963"/>
          <p14:tracePt t="119252" x="646113" y="3883025"/>
          <p14:tracePt t="119269" x="688975" y="4070350"/>
          <p14:tracePt t="119286" x="722313" y="4291013"/>
          <p14:tracePt t="119303" x="730250" y="4513263"/>
          <p14:tracePt t="119307" x="747713" y="4614863"/>
          <p14:tracePt t="119319" x="755650" y="4733925"/>
          <p14:tracePt t="119323" x="765175" y="4843463"/>
          <p14:tracePt t="119336" x="798513" y="4919663"/>
          <p14:tracePt t="119337" x="833438" y="4972050"/>
          <p14:tracePt t="119355" x="849313" y="5030788"/>
          <p14:tracePt t="119357" x="849313" y="5091113"/>
          <p14:tracePt t="119373" x="858838" y="5157788"/>
          <p14:tracePt t="119373" x="858838" y="5235575"/>
          <p14:tracePt t="119380" x="858838" y="5302250"/>
          <p14:tracePt t="119392" x="866775" y="5362575"/>
          <p14:tracePt t="119398" x="884238" y="5438775"/>
          <p14:tracePt t="119413" x="884238" y="5456238"/>
          <p14:tracePt t="119431" x="884238" y="5481638"/>
          <p14:tracePt t="119448" x="884238" y="5489575"/>
          <p14:tracePt t="119473" x="884238" y="5497513"/>
          <p14:tracePt t="119517" x="884238" y="5507038"/>
          <p14:tracePt t="119533" x="884238" y="5524500"/>
          <p14:tracePt t="119579" x="884238" y="5532438"/>
          <p14:tracePt t="119588" x="884238" y="5540375"/>
          <p14:tracePt t="119600" x="884238" y="5557838"/>
          <p14:tracePt t="119617" x="884238" y="5565775"/>
          <p14:tracePt t="119619" x="884238" y="5575300"/>
          <p14:tracePt t="119635" x="874713" y="5608638"/>
          <p14:tracePt t="119655" x="866775" y="5676900"/>
          <p14:tracePt t="119659" x="866775" y="5710238"/>
          <p14:tracePt t="119673" x="866775" y="5727700"/>
          <p14:tracePt t="119675" x="866775" y="5788025"/>
          <p14:tracePt t="119691" x="866775" y="5813425"/>
          <p14:tracePt t="119701" x="866775" y="5838825"/>
          <p14:tracePt t="119713" x="866775" y="5846763"/>
          <p14:tracePt t="119713" x="866775" y="5872163"/>
          <p14:tracePt t="119727" x="866775" y="5905500"/>
          <p14:tracePt t="119731" x="866775" y="5922963"/>
          <p14:tracePt t="119747" x="884238" y="5948363"/>
          <p14:tracePt t="119748" x="909638" y="5965825"/>
          <p14:tracePt t="119762" x="942975" y="5991225"/>
          <p14:tracePt t="119765" x="977900" y="6008688"/>
          <p14:tracePt t="119781" x="1036638" y="6016625"/>
          <p14:tracePt t="119785" x="1062038" y="6016625"/>
          <p14:tracePt t="119796" x="1122363" y="6016625"/>
          <p14:tracePt t="119818" x="1274763" y="6016625"/>
          <p14:tracePt t="119819" x="1343025" y="6016625"/>
          <p14:tracePt t="119836" x="1520825" y="5983288"/>
          <p14:tracePt t="119852" x="1766888" y="5922963"/>
          <p14:tracePt t="119869" x="2116138" y="5872163"/>
          <p14:tracePt t="119886" x="2516188" y="5846763"/>
          <p14:tracePt t="119890" x="2693988" y="5829300"/>
          <p14:tracePt t="119902" x="2871788" y="5829300"/>
          <p14:tracePt t="119919" x="3186113" y="5829300"/>
          <p14:tracePt t="119937" x="3449638" y="5829300"/>
          <p14:tracePt t="119953" x="3687763" y="5829300"/>
          <p14:tracePt t="119956" x="3790950" y="5829300"/>
          <p14:tracePt t="119969" x="3867150" y="5829300"/>
          <p14:tracePt t="119973" x="3951288" y="5829300"/>
          <p14:tracePt t="119985" x="4019550" y="5829300"/>
          <p14:tracePt t="119987" x="4087813" y="5829300"/>
          <p14:tracePt t="120001" x="4164013" y="5829300"/>
          <p14:tracePt t="120017" x="4316413" y="5838825"/>
          <p14:tracePt t="120034" x="4521200" y="5854700"/>
          <p14:tracePt t="120037" x="4622800" y="5864225"/>
          <p14:tracePt t="120051" x="4733925" y="5864225"/>
          <p14:tracePt t="120053" x="4818063" y="5864225"/>
          <p14:tracePt t="120068" x="4962525" y="5864225"/>
          <p14:tracePt t="120085" x="4997450" y="5864225"/>
          <p14:tracePt t="120087" x="5022850" y="5864225"/>
          <p14:tracePt t="120101" x="5030788" y="5864225"/>
          <p14:tracePt t="120103" x="5038725" y="5864225"/>
          <p14:tracePt t="120234" x="5048250" y="5872163"/>
          <p14:tracePt t="120253" x="5048250" y="5880100"/>
          <p14:tracePt t="120264" x="5048250" y="5889625"/>
          <p14:tracePt t="120286" x="5048250" y="5897563"/>
          <p14:tracePt t="120297" x="5048250" y="5905500"/>
          <p14:tracePt t="120313" x="5048250" y="5915025"/>
          <p14:tracePt t="120327" x="5064125" y="5915025"/>
          <p14:tracePt t="120331" x="5099050" y="5915025"/>
          <p14:tracePt t="120346" x="5106988" y="5915025"/>
          <p14:tracePt t="120349" x="5124450" y="5915025"/>
          <p14:tracePt t="120363" x="5132388" y="5915025"/>
          <p14:tracePt t="120416" x="5141913" y="5915025"/>
          <p14:tracePt t="120598" x="5141913" y="5889625"/>
          <p14:tracePt t="120608" x="5149850" y="5854700"/>
          <p14:tracePt t="120620" x="5175250" y="5761038"/>
          <p14:tracePt t="120636" x="5183188" y="5735638"/>
          <p14:tracePt t="120637" x="5200650" y="5676900"/>
          <p14:tracePt t="120655" x="5251450" y="5464175"/>
          <p14:tracePt t="120657" x="5276850" y="5319713"/>
          <p14:tracePt t="120676" x="5286375" y="5141913"/>
          <p14:tracePt t="120679" x="5302250" y="4903788"/>
          <p14:tracePt t="120684" x="5311775" y="4724400"/>
          <p14:tracePt t="120695" x="5311775" y="4546600"/>
          <p14:tracePt t="120697" x="5327650" y="4359275"/>
          <p14:tracePt t="120718" x="5327650" y="4121150"/>
          <p14:tracePt t="120723" x="5327650" y="4062413"/>
          <p14:tracePt t="120738" x="5327650" y="4011613"/>
          <p14:tracePt t="120740" x="5327650" y="3968750"/>
          <p14:tracePt t="120755" x="5327650" y="3960813"/>
          <p14:tracePt t="120770" x="5327650" y="3951288"/>
          <p14:tracePt t="121066" x="5327650" y="3935413"/>
          <p14:tracePt t="121076" x="5319713" y="3908425"/>
          <p14:tracePt t="121088" x="5311775" y="3883025"/>
          <p14:tracePt t="121091" x="5294313" y="3841750"/>
          <p14:tracePt t="121105" x="5260975" y="3798888"/>
          <p14:tracePt t="121123" x="5192713" y="3679825"/>
          <p14:tracePt t="121130" x="5167313" y="3629025"/>
          <p14:tracePt t="121131" x="5132388" y="3560763"/>
          <p14:tracePt t="121142" x="5106988" y="3517900"/>
          <p14:tracePt t="121152" x="5099050" y="3502025"/>
          <p14:tracePt t="121162" x="5081588" y="3475038"/>
          <p14:tracePt t="121168" x="5081588" y="3441700"/>
          <p14:tracePt t="121184" x="5064125" y="3433763"/>
          <p14:tracePt t="121274" x="5048250" y="3433763"/>
          <p14:tracePt t="121286" x="5005388" y="3433763"/>
          <p14:tracePt t="121287" x="4997450" y="3433763"/>
          <p14:tracePt t="121300" x="4979988" y="3433763"/>
          <p14:tracePt t="121317" x="4868863" y="3433763"/>
          <p14:tracePt t="121334" x="4648200" y="3467100"/>
          <p14:tracePt t="121350" x="4333875" y="3475038"/>
          <p14:tracePt t="121353" x="4011613" y="3475038"/>
          <p14:tracePt t="121367" x="3662363" y="3475038"/>
          <p14:tracePt t="121370" x="3263900" y="3475038"/>
          <p14:tracePt t="121385" x="2830513" y="3475038"/>
          <p14:tracePt t="121401" x="1963738" y="3475038"/>
          <p14:tracePt t="121403" x="1520825" y="3449638"/>
          <p14:tracePt t="121418" x="1112838" y="3416300"/>
          <p14:tracePt t="121419" x="781050" y="3373438"/>
          <p14:tracePt t="121434" x="322263" y="3330575"/>
          <p14:tracePt t="121450" x="33338" y="3322638"/>
          <p14:tracePt t="121764" x="169863" y="3705225"/>
          <p14:tracePt t="121776" x="238125" y="3816350"/>
          <p14:tracePt t="121781" x="296863" y="3935413"/>
          <p14:tracePt t="121797" x="365125" y="4146550"/>
          <p14:tracePt t="121811" x="390525" y="4249738"/>
          <p14:tracePt t="121813" x="407988" y="4351338"/>
          <p14:tracePt t="121819" x="425450" y="4452938"/>
          <p14:tracePt t="121834" x="433388" y="4538663"/>
          <p14:tracePt t="121841" x="433388" y="4622800"/>
          <p14:tracePt t="121852" x="433388" y="4665663"/>
          <p14:tracePt t="121853" x="433388" y="4741863"/>
          <p14:tracePt t="121872" x="433388" y="4843463"/>
          <p14:tracePt t="121889" x="441325" y="4903788"/>
          <p14:tracePt t="121907" x="466725" y="4937125"/>
          <p14:tracePt t="121909" x="466725" y="4946650"/>
          <p14:tracePt t="121923" x="509588" y="4962525"/>
          <p14:tracePt t="121931" x="534988" y="4962525"/>
          <p14:tracePt t="121933" x="560388" y="4962525"/>
          <p14:tracePt t="121948" x="636588" y="4962525"/>
          <p14:tracePt t="121949" x="722313" y="4962525"/>
          <p14:tracePt t="121961" x="849313" y="4962525"/>
          <p14:tracePt t="121963" x="993775" y="4962525"/>
          <p14:tracePt t="121985" x="1436688" y="4946650"/>
          <p14:tracePt t="122001" x="1938338" y="4843463"/>
          <p14:tracePt t="122003" x="2174875" y="4767263"/>
          <p14:tracePt t="122017" x="2362200" y="4699000"/>
          <p14:tracePt t="122034" x="2660650" y="4538663"/>
          <p14:tracePt t="122051" x="2932113" y="4394200"/>
          <p14:tracePt t="122068" x="3144838" y="4249738"/>
          <p14:tracePt t="122069" x="3228975" y="4181475"/>
          <p14:tracePt t="122084" x="3322638" y="4113213"/>
          <p14:tracePt t="122085" x="3398838" y="4079875"/>
          <p14:tracePt t="122102" x="3459163" y="4044950"/>
          <p14:tracePt t="122106" x="3502025" y="4011613"/>
          <p14:tracePt t="122119" x="3552825" y="3986213"/>
          <p14:tracePt t="122123" x="3560763" y="3986213"/>
          <p14:tracePt t="122162" x="3568700" y="3986213"/>
          <p14:tracePt t="122175" x="3586163" y="3986213"/>
          <p14:tracePt t="122182" x="3594100" y="3986213"/>
          <p14:tracePt t="122185" x="3619500" y="3986213"/>
          <p14:tracePt t="122200" x="3629025" y="3986213"/>
          <p14:tracePt t="122201" x="3654425" y="3986213"/>
          <p14:tracePt t="122217" x="3697288" y="3986213"/>
          <p14:tracePt t="122234" x="3790950" y="3994150"/>
          <p14:tracePt t="122235" x="3849688" y="4011613"/>
          <p14:tracePt t="122250" x="3900488" y="4019550"/>
          <p14:tracePt t="122251" x="3917950" y="4027488"/>
          <p14:tracePt t="122268" x="4037013" y="4070350"/>
          <p14:tracePt t="122287" x="4130675" y="4095750"/>
          <p14:tracePt t="122291" x="4206875" y="4130675"/>
          <p14:tracePt t="122303" x="4257675" y="4146550"/>
          <p14:tracePt t="122307" x="4291013" y="4164013"/>
          <p14:tracePt t="122321" x="4325938" y="4181475"/>
          <p14:tracePt t="122330" x="4333875" y="4181475"/>
          <p14:tracePt t="122339" x="4333875" y="4189413"/>
          <p14:tracePt t="122434" x="4325938" y="4189413"/>
          <p14:tracePt t="122446" x="4291013" y="4189413"/>
          <p14:tracePt t="122447" x="4257675" y="4189413"/>
          <p14:tracePt t="122462" x="4240213" y="4171950"/>
          <p14:tracePt t="122464" x="4224338" y="4171950"/>
          <p14:tracePt t="122478" x="4189413" y="4138613"/>
          <p14:tracePt t="122483" x="4171950" y="4138613"/>
          <p14:tracePt t="122534" x="4164013" y="4130675"/>
          <p14:tracePt t="122544" x="4156075" y="4121150"/>
          <p14:tracePt t="122558" x="4130675" y="4121150"/>
          <p14:tracePt t="122626" x="4113213" y="4113213"/>
          <p14:tracePt t="122637" x="4105275" y="4105275"/>
          <p14:tracePt t="122650" x="4079875" y="4095750"/>
          <p14:tracePt t="122668" x="4044950" y="4087813"/>
          <p14:tracePt t="122685" x="4037013" y="4079875"/>
          <p14:tracePt t="122704" x="4027488" y="4079875"/>
          <p14:tracePt t="122725" x="4011613" y="4070350"/>
          <p14:tracePt t="122732" x="4002088" y="4070350"/>
          <p14:tracePt t="122744" x="3994150" y="4070350"/>
          <p14:tracePt t="122764" x="3986213" y="4062413"/>
          <p14:tracePt t="122832" x="3976688" y="4052888"/>
          <p14:tracePt t="122850" x="3968750" y="4044950"/>
          <p14:tracePt t="122872" x="3968750" y="4037013"/>
          <p14:tracePt t="122882" x="3968750" y="4027488"/>
          <p14:tracePt t="122897" x="3960813" y="4019550"/>
          <p14:tracePt t="122917" x="3951288" y="4019550"/>
          <p14:tracePt t="122935" x="3935413" y="4019550"/>
          <p14:tracePt t="122953" x="3892550" y="4002088"/>
          <p14:tracePt t="122969" x="3841750" y="4002088"/>
          <p14:tracePt t="122975" x="3824288" y="3994150"/>
          <p14:tracePt t="122986" x="3790950" y="3994150"/>
          <p14:tracePt t="122987" x="3773488" y="3994150"/>
          <p14:tracePt t="123003" x="3763963" y="3994150"/>
          <p14:tracePt t="123021" x="3738563" y="3976688"/>
          <p14:tracePt t="123023" x="3730625" y="3976688"/>
          <p14:tracePt t="123037" x="3722688" y="3976688"/>
          <p14:tracePt t="123062" x="3713163" y="3976688"/>
          <p14:tracePt t="123071" x="3697288" y="3976688"/>
          <p14:tracePt t="123087" x="3679825" y="3968750"/>
          <p14:tracePt t="123089" x="3671888" y="3968750"/>
          <p14:tracePt t="123104" x="3662363" y="3968750"/>
          <p14:tracePt t="123120" x="3654425" y="3968750"/>
          <p14:tracePt t="123206" x="3654425" y="3960813"/>
          <p14:tracePt t="123362" x="3654425" y="3951288"/>
          <p14:tracePt t="123378" x="3679825" y="3951288"/>
          <p14:tracePt t="123388" x="3713163" y="3951288"/>
          <p14:tracePt t="123401" x="3798888" y="3943350"/>
          <p14:tracePt t="123418" x="3900488" y="3917950"/>
          <p14:tracePt t="123434" x="3976688" y="3900488"/>
          <p14:tracePt t="123437" x="4027488" y="3892550"/>
          <p14:tracePt t="123451" x="4095750" y="3875088"/>
          <p14:tracePt t="123451" x="4130675" y="3867150"/>
          <p14:tracePt t="123469" x="4224338" y="3849688"/>
          <p14:tracePt t="123487" x="4283075" y="3832225"/>
          <p14:tracePt t="123491" x="4308475" y="3832225"/>
          <p14:tracePt t="123504" x="4333875" y="3832225"/>
          <p14:tracePt t="123507" x="4359275" y="3832225"/>
          <p14:tracePt t="123521" x="4376738" y="3824288"/>
          <p14:tracePt t="123524" x="4384675" y="3824288"/>
          <p14:tracePt t="123539" x="4402138" y="3816350"/>
          <p14:tracePt t="123549" x="4410075" y="3816350"/>
          <p14:tracePt t="123564" x="4419600" y="3816350"/>
          <p14:tracePt t="123575" x="4427538" y="3816350"/>
          <p14:tracePt t="123580" x="4435475" y="3806825"/>
          <p14:tracePt t="123596" x="4445000" y="3806825"/>
          <p14:tracePt t="123597" x="4452938" y="3806825"/>
          <p14:tracePt t="123613" x="4478338" y="3806825"/>
          <p14:tracePt t="123617" x="4486275" y="3806825"/>
          <p14:tracePt t="123700" x="4495800" y="3806825"/>
          <p14:tracePt t="123713" x="4495800" y="3824288"/>
          <p14:tracePt t="123733" x="4495800" y="3841750"/>
          <p14:tracePt t="123746" x="4495800" y="3867150"/>
          <p14:tracePt t="123750" x="4495800" y="3875088"/>
          <p14:tracePt t="123753" x="4495800" y="3892550"/>
          <p14:tracePt t="123768" x="4495800" y="3900488"/>
          <p14:tracePt t="123769" x="4495800" y="3951288"/>
          <p14:tracePt t="123784" x="4478338" y="3968750"/>
          <p14:tracePt t="123801" x="4427538" y="4044950"/>
          <p14:tracePt t="123818" x="4384675" y="4095750"/>
          <p14:tracePt t="123819" x="4376738" y="4105275"/>
          <p14:tracePt t="123836" x="4333875" y="4130675"/>
          <p14:tracePt t="123853" x="4291013" y="4138613"/>
          <p14:tracePt t="123870" x="4275138" y="4138613"/>
          <p14:tracePt t="123873" x="4249738" y="4156075"/>
          <p14:tracePt t="123886" x="4171950" y="4156075"/>
          <p14:tracePt t="123904" x="4070350" y="4156075"/>
          <p14:tracePt t="123907" x="4044950" y="4156075"/>
          <p14:tracePt t="123921" x="4002088" y="4156075"/>
          <p14:tracePt t="123923" x="3986213" y="4164013"/>
          <p14:tracePt t="123939" x="3943350" y="4164013"/>
          <p14:tracePt t="123945" x="3917950" y="4171950"/>
          <p14:tracePt t="123964" x="3908425" y="4171950"/>
          <p14:tracePt t="123965" x="3900488" y="4171950"/>
          <p14:tracePt t="123976" x="3892550" y="4171950"/>
          <p14:tracePt t="124264" x="3883025" y="4181475"/>
          <p14:tracePt t="124274" x="3867150" y="4181475"/>
          <p14:tracePt t="124277" x="3841750" y="4189413"/>
          <p14:tracePt t="124288" x="3832225" y="4206875"/>
          <p14:tracePt t="124304" x="3816350" y="4224338"/>
          <p14:tracePt t="124672" x="3849688" y="4232275"/>
          <p14:tracePt t="124682" x="3875088" y="4232275"/>
          <p14:tracePt t="124695" x="3900488" y="4232275"/>
          <p14:tracePt t="124697" x="3917950" y="4232275"/>
          <p14:tracePt t="124717" x="3960813" y="4232275"/>
          <p14:tracePt t="124735" x="3968750" y="4240213"/>
          <p14:tracePt t="124737" x="3976688" y="4240213"/>
          <p14:tracePt t="124754" x="3986213" y="4240213"/>
          <p14:tracePt t="125056" x="3994150" y="4240213"/>
          <p14:tracePt t="125066" x="4019550" y="4240213"/>
          <p14:tracePt t="125078" x="4044950" y="4240213"/>
          <p14:tracePt t="125079" x="4079875" y="4240213"/>
          <p14:tracePt t="125085" x="4121150" y="4240213"/>
          <p14:tracePt t="125101" x="4146550" y="4240213"/>
          <p14:tracePt t="125118" x="4197350" y="4224338"/>
          <p14:tracePt t="125134" x="4232275" y="4214813"/>
          <p14:tracePt t="125135" x="4240213" y="4214813"/>
          <p14:tracePt t="125151" x="4249738" y="4214813"/>
          <p14:tracePt t="125169" x="4257675" y="4206875"/>
          <p14:tracePt t="125187" x="4283075" y="4206875"/>
          <p14:tracePt t="125203" x="4300538" y="4206875"/>
          <p14:tracePt t="125219" x="4316413" y="4206875"/>
          <p14:tracePt t="125235" x="4325938" y="4197350"/>
          <p14:tracePt t="125251" x="4333875" y="4197350"/>
          <p14:tracePt t="125268" x="4359275" y="4197350"/>
          <p14:tracePt t="125285" x="4402138" y="4189413"/>
          <p14:tracePt t="125301" x="4410075" y="4181475"/>
          <p14:tracePt t="125303" x="4419600" y="4181475"/>
          <p14:tracePt t="125318" x="4452938" y="4181475"/>
          <p14:tracePt t="125335" x="4513263" y="4181475"/>
          <p14:tracePt t="125352" x="4546600" y="4181475"/>
          <p14:tracePt t="125368" x="4564063" y="4181475"/>
          <p14:tracePt t="125818" x="4572000" y="4181475"/>
          <p14:tracePt t="126116" x="4579938" y="4181475"/>
          <p14:tracePt t="126127" x="4589463" y="4181475"/>
          <p14:tracePt t="126382" x="4589463" y="4206875"/>
          <p14:tracePt t="126391" x="4589463" y="4232275"/>
          <p14:tracePt t="126409" x="4589463" y="4249738"/>
          <p14:tracePt t="126420" x="4589463" y="4283075"/>
          <p14:tracePt t="126425" x="4579938" y="4325938"/>
          <p14:tracePt t="126436" x="4579938" y="4351338"/>
          <p14:tracePt t="126441" x="4579938" y="4376738"/>
          <p14:tracePt t="126453" x="4579938" y="4452938"/>
          <p14:tracePt t="126470" x="4579938" y="4470400"/>
          <p14:tracePt t="126473" x="4579938" y="4503738"/>
          <p14:tracePt t="126487" x="4589463" y="4521200"/>
          <p14:tracePt t="126490" x="4614863" y="4538663"/>
          <p14:tracePt t="126503" x="4622800" y="4554538"/>
          <p14:tracePt t="126504" x="4630738" y="4554538"/>
          <p14:tracePt t="126652" x="4630738" y="4564063"/>
          <p14:tracePt t="126665" x="4630738" y="4579938"/>
          <p14:tracePt t="126678" x="4630738" y="4589463"/>
          <p14:tracePt t="126682" x="4630738" y="4605338"/>
          <p14:tracePt t="126701" x="4630738" y="4630738"/>
          <p14:tracePt t="126718" x="4630738" y="4648200"/>
          <p14:tracePt t="126735" x="4630738" y="4683125"/>
          <p14:tracePt t="126751" x="4630738" y="4716463"/>
          <p14:tracePt t="126769" x="4614863" y="4818063"/>
          <p14:tracePt t="126787" x="4614863" y="4835525"/>
          <p14:tracePt t="126789" x="4614863" y="4868863"/>
          <p14:tracePt t="126803" x="4614863" y="4886325"/>
          <p14:tracePt t="126806" x="4614863" y="4894263"/>
          <p14:tracePt t="129418" x="4614863" y="4903788"/>
          <p14:tracePt t="129457" x="4614863" y="4886325"/>
          <p14:tracePt t="129465" x="4614863" y="4868863"/>
          <p14:tracePt t="129484" x="4614863" y="4860925"/>
          <p14:tracePt t="129646" x="4614863" y="4852988"/>
          <p14:tracePt t="129665" x="4614863" y="4835525"/>
          <p14:tracePt t="129677" x="4614863" y="4827588"/>
          <p14:tracePt t="129687" x="4630738" y="4818063"/>
          <p14:tracePt t="129704" x="4648200" y="4802188"/>
          <p14:tracePt t="129720" x="4665663" y="4784725"/>
          <p14:tracePt t="129727" x="4691063" y="4775200"/>
          <p14:tracePt t="129738" x="4716463" y="4749800"/>
          <p14:tracePt t="129740" x="4733925" y="4741863"/>
          <p14:tracePt t="129757" x="4741863" y="4733925"/>
          <p14:tracePt t="129774" x="4749800" y="4724400"/>
          <p14:tracePt t="129781" x="4759325" y="4716463"/>
          <p14:tracePt t="132000" x="4775200" y="4691063"/>
          <p14:tracePt t="132010" x="4775200" y="4640263"/>
          <p14:tracePt t="132023" x="4802188" y="4579938"/>
          <p14:tracePt t="132025" x="4827588" y="4521200"/>
          <p14:tracePt t="132042" x="4860925" y="4410075"/>
          <p14:tracePt t="132058" x="4886325" y="4275138"/>
          <p14:tracePt t="132065" x="4894263" y="4275138"/>
          <p14:tracePt t="132082" x="4903788" y="4240213"/>
          <p14:tracePt t="132095" x="4911725" y="4232275"/>
          <p14:tracePt t="132101" x="4911725" y="4214813"/>
          <p14:tracePt t="132117" x="4911725" y="4197350"/>
          <p14:tracePt t="132135" x="4929188" y="4181475"/>
          <p14:tracePt t="132152" x="4972050" y="4113213"/>
          <p14:tracePt t="132169" x="5013325" y="4052888"/>
          <p14:tracePt t="132173" x="5030788" y="4044950"/>
          <p14:tracePt t="132188" x="5056188" y="3994150"/>
          <p14:tracePt t="132207" x="5064125" y="3960813"/>
          <p14:tracePt t="132225" x="5116513" y="3925888"/>
          <p14:tracePt t="132231" x="5132388" y="3908425"/>
          <p14:tracePt t="132245" x="5167313" y="3883025"/>
          <p14:tracePt t="132247" x="5192713" y="3857625"/>
          <p14:tracePt t="132264" x="5276850" y="3790950"/>
          <p14:tracePt t="132278" x="5302250" y="3763963"/>
          <p14:tracePt t="132283" x="5319713" y="3705225"/>
          <p14:tracePt t="132287" x="5327650" y="3671888"/>
          <p14:tracePt t="132300" x="5345113" y="3636963"/>
          <p14:tracePt t="132303" x="5362575" y="3603625"/>
          <p14:tracePt t="132318" x="5362575" y="3560763"/>
          <p14:tracePt t="132323" x="5380038" y="3535363"/>
          <p14:tracePt t="132336" x="5387975" y="3475038"/>
          <p14:tracePt t="132337" x="5395913" y="3459163"/>
          <p14:tracePt t="132354" x="5405438" y="3408363"/>
          <p14:tracePt t="132504" x="5362575" y="3408363"/>
          <p14:tracePt t="132516" x="5319713" y="3408363"/>
          <p14:tracePt t="132528" x="5268913" y="3408363"/>
          <p14:tracePt t="132529" x="5226050" y="3408363"/>
          <p14:tracePt t="132551" x="5048250" y="3408363"/>
          <p14:tracePt t="132567" x="4802188" y="3408363"/>
          <p14:tracePt t="132569" x="4683125" y="3408363"/>
          <p14:tracePt t="132584" x="4554538" y="3408363"/>
          <p14:tracePt t="132585" x="4410075" y="3408363"/>
          <p14:tracePt t="132601" x="4257675" y="3408363"/>
          <p14:tracePt t="132617" x="3960813" y="3408363"/>
          <p14:tracePt t="132619" x="3806825" y="3408363"/>
          <p14:tracePt t="132633" x="3654425" y="3408363"/>
          <p14:tracePt t="132635" x="3502025" y="3408363"/>
          <p14:tracePt t="132651" x="3348038" y="3408363"/>
          <p14:tracePt t="132651" x="3203575" y="3408363"/>
          <p14:tracePt t="132667" x="3076575" y="3408363"/>
          <p14:tracePt t="132668" x="2940050" y="3408363"/>
          <p14:tracePt t="132684" x="2686050" y="3408363"/>
          <p14:tracePt t="132700" x="2557463" y="3408363"/>
          <p14:tracePt t="132701" x="2438400" y="3408363"/>
          <p14:tracePt t="132717" x="2268538" y="3382963"/>
          <p14:tracePt t="132734" x="2149475" y="3382963"/>
          <p14:tracePt t="132751" x="2039938" y="3382963"/>
          <p14:tracePt t="132768" x="1911350" y="3382963"/>
          <p14:tracePt t="132784" x="1784350" y="3382963"/>
          <p14:tracePt t="132787" x="1708150" y="3382963"/>
          <p14:tracePt t="132800" x="1639888" y="3382963"/>
          <p14:tracePt t="132803" x="1555750" y="3382963"/>
          <p14:tracePt t="132817" x="1452563" y="3382963"/>
          <p14:tracePt t="132834" x="1282700" y="3382963"/>
          <p14:tracePt t="132852" x="1087438" y="3382963"/>
          <p14:tracePt t="132853" x="1003300" y="3382963"/>
          <p14:tracePt t="132869" x="841375" y="3382963"/>
          <p14:tracePt t="132886" x="714375" y="3382963"/>
          <p14:tracePt t="132902" x="628650" y="3382963"/>
          <p14:tracePt t="132918" x="595313" y="3382963"/>
          <p14:tracePt t="132935" x="577850" y="3373438"/>
          <p14:tracePt t="132950" x="569913" y="3373438"/>
          <p14:tracePt t="132951" x="560388" y="3373438"/>
          <p14:tracePt t="132968" x="544513" y="3373438"/>
          <p14:tracePt t="132985" x="519113" y="3373438"/>
          <p14:tracePt t="133002" x="501650" y="3373438"/>
          <p14:tracePt t="133018" x="484188" y="3373438"/>
          <p14:tracePt t="133220" x="476250" y="3382963"/>
          <p14:tracePt t="133233" x="476250" y="3390900"/>
          <p14:tracePt t="133245" x="476250" y="3441700"/>
          <p14:tracePt t="133253" x="476250" y="3475038"/>
          <p14:tracePt t="133267" x="476250" y="3502025"/>
          <p14:tracePt t="133269" x="476250" y="3509963"/>
          <p14:tracePt t="133284" x="476250" y="3552825"/>
          <p14:tracePt t="133285" x="476250" y="3586163"/>
          <p14:tracePt t="133301" x="476250" y="3629025"/>
          <p14:tracePt t="133301" x="476250" y="3671888"/>
          <p14:tracePt t="133317" x="476250" y="3763963"/>
          <p14:tracePt t="133334" x="476250" y="3781425"/>
          <p14:tracePt t="133335" x="476250" y="3841750"/>
          <p14:tracePt t="133350" x="476250" y="3875088"/>
          <p14:tracePt t="133351" x="476250" y="3917950"/>
          <p14:tracePt t="133367" x="458788" y="4002088"/>
          <p14:tracePt t="133384" x="450850" y="4062413"/>
          <p14:tracePt t="133402" x="433388" y="4130675"/>
          <p14:tracePt t="133408" x="433388" y="4138613"/>
          <p14:tracePt t="133419" x="433388" y="4146550"/>
          <p14:tracePt t="133423" x="433388" y="4171950"/>
          <p14:tracePt t="133441" x="433388" y="4181475"/>
          <p14:tracePt t="133455" x="433388" y="4189413"/>
          <p14:tracePt t="133654" x="415925" y="4232275"/>
          <p14:tracePt t="133666" x="415925" y="4249738"/>
          <p14:tracePt t="133679" x="407988" y="4265613"/>
          <p14:tracePt t="133700" x="390525" y="4316413"/>
          <p14:tracePt t="133703" x="390525" y="4359275"/>
          <p14:tracePt t="133717" x="390525" y="4394200"/>
          <p14:tracePt t="133719" x="390525" y="4427538"/>
          <p14:tracePt t="133735" x="390525" y="4521200"/>
          <p14:tracePt t="133753" x="382588" y="4657725"/>
          <p14:tracePt t="133770" x="382588" y="4724400"/>
          <p14:tracePt t="133773" x="382588" y="4802188"/>
          <p14:tracePt t="133786" x="382588" y="4972050"/>
          <p14:tracePt t="133790" x="382588" y="5056188"/>
          <p14:tracePt t="133803" x="382588" y="5099050"/>
          <p14:tracePt t="133820" x="374650" y="5243513"/>
          <p14:tracePt t="133836" x="374650" y="5353050"/>
          <p14:tracePt t="133852" x="374650" y="5472113"/>
          <p14:tracePt t="133857" x="357188" y="5549900"/>
          <p14:tracePt t="133871" x="357188" y="5591175"/>
          <p14:tracePt t="133874" x="347663" y="5651500"/>
          <p14:tracePt t="133890" x="339725" y="5684838"/>
          <p14:tracePt t="133892" x="339725" y="5710238"/>
          <p14:tracePt t="133898" x="339725" y="5735638"/>
          <p14:tracePt t="133914" x="339725" y="5795963"/>
          <p14:tracePt t="133934" x="339725" y="5813425"/>
          <p14:tracePt t="133951" x="339725" y="5846763"/>
          <p14:tracePt t="133953" x="339725" y="5854700"/>
          <p14:tracePt t="133967" x="339725" y="5872163"/>
          <p14:tracePt t="133969" x="357188" y="5889625"/>
          <p14:tracePt t="133984" x="400050" y="5932488"/>
          <p14:tracePt t="134000" x="407988" y="5940425"/>
          <p14:tracePt t="134003" x="415925" y="5973763"/>
          <p14:tracePt t="134017" x="433388" y="5999163"/>
          <p14:tracePt t="134019" x="458788" y="6024563"/>
          <p14:tracePt t="134038" x="492125" y="6084888"/>
          <p14:tracePt t="134047" x="509588" y="6118225"/>
          <p14:tracePt t="134057" x="534988" y="6153150"/>
          <p14:tracePt t="134059" x="552450" y="6178550"/>
          <p14:tracePt t="134078" x="595313" y="6221413"/>
          <p14:tracePt t="134083" x="603250" y="6229350"/>
          <p14:tracePt t="134093" x="646113" y="6280150"/>
          <p14:tracePt t="134099" x="688975" y="6280150"/>
          <p14:tracePt t="134117" x="765175" y="6288088"/>
          <p14:tracePt t="134135" x="874713" y="6288088"/>
          <p14:tracePt t="134140" x="952500" y="6288088"/>
          <p14:tracePt t="134153" x="1138238" y="6288088"/>
          <p14:tracePt t="134170" x="1231900" y="6288088"/>
          <p14:tracePt t="134173" x="1360488" y="6288088"/>
          <p14:tracePt t="134186" x="1631950" y="6288088"/>
          <p14:tracePt t="134203" x="1766888" y="6288088"/>
          <p14:tracePt t="134206" x="1920875" y="6288088"/>
          <p14:tracePt t="134222" x="2073275" y="6288088"/>
          <p14:tracePt t="134223" x="2235200" y="6288088"/>
          <p14:tracePt t="134237" x="2516188" y="6288088"/>
          <p14:tracePt t="134254" x="2752725" y="6288088"/>
          <p14:tracePt t="134269" x="2974975" y="6288088"/>
          <p14:tracePt t="134285" x="3094038" y="6288088"/>
          <p14:tracePt t="134287" x="3178175" y="6288088"/>
          <p14:tracePt t="134302" x="3348038" y="6288088"/>
          <p14:tracePt t="134317" x="3459163" y="6288088"/>
          <p14:tracePt t="134334" x="3578225" y="6288088"/>
          <p14:tracePt t="134351" x="3687763" y="6288088"/>
          <p14:tracePt t="134367" x="3806825" y="6288088"/>
          <p14:tracePt t="134384" x="3925888" y="6297613"/>
          <p14:tracePt t="134400" x="4027488" y="6313488"/>
          <p14:tracePt t="134417" x="4146550" y="6338888"/>
          <p14:tracePt t="134419" x="4206875" y="6348413"/>
          <p14:tracePt t="134434" x="4265613" y="6356350"/>
          <p14:tracePt t="134452" x="4410075" y="6365875"/>
          <p14:tracePt t="134456" x="4495800" y="6381750"/>
          <p14:tracePt t="134469" x="4589463" y="6391275"/>
          <p14:tracePt t="134473" x="4657725" y="6391275"/>
          <p14:tracePt t="134486" x="4733925" y="6391275"/>
          <p14:tracePt t="134504" x="4741863" y="6391275"/>
          <p14:tracePt t="134520" x="4749800" y="6391275"/>
          <p14:tracePt t="134551" x="4759325" y="6381750"/>
          <p14:tracePt t="134561" x="4767263" y="6373813"/>
          <p14:tracePt t="134580" x="4767263" y="6356350"/>
          <p14:tracePt t="134583" x="4775200" y="6330950"/>
          <p14:tracePt t="134598" x="4802188" y="6272213"/>
          <p14:tracePt t="134611" x="4818063" y="6254750"/>
          <p14:tracePt t="134613" x="4835525" y="6221413"/>
          <p14:tracePt t="134634" x="4878388" y="6153150"/>
          <p14:tracePt t="134637" x="4919663" y="6076950"/>
          <p14:tracePt t="134652" x="4954588" y="5999163"/>
          <p14:tracePt t="134653" x="5013325" y="5897563"/>
          <p14:tracePt t="134671" x="5064125" y="5795963"/>
          <p14:tracePt t="134673" x="5099050" y="5676900"/>
          <p14:tracePt t="134680" x="5132388" y="5514975"/>
          <p14:tracePt t="134690" x="5175250" y="5319713"/>
          <p14:tracePt t="134696" x="5200650" y="5149850"/>
          <p14:tracePt t="134708" x="5208588" y="5013325"/>
          <p14:tracePt t="134714" x="5226050" y="4868863"/>
          <p14:tracePt t="134717" x="5226050" y="4775200"/>
          <p14:tracePt t="134731" x="5226050" y="4673600"/>
          <p14:tracePt t="134733" x="5226050" y="4572000"/>
          <p14:tracePt t="134746" x="5226050" y="4445000"/>
          <p14:tracePt t="134753" x="5226050" y="4359275"/>
          <p14:tracePt t="134767" x="5208588" y="4283075"/>
          <p14:tracePt t="134769" x="5200650" y="4224338"/>
          <p14:tracePt t="134783" x="5192713" y="4138613"/>
          <p14:tracePt t="134785" x="5192713" y="4079875"/>
          <p14:tracePt t="134801" x="5192713" y="3943350"/>
          <p14:tracePt t="134819" x="5192713" y="3806825"/>
          <p14:tracePt t="134823" x="5192713" y="3722688"/>
          <p14:tracePt t="134836" x="5192713" y="3654425"/>
          <p14:tracePt t="134841" x="5192713" y="3594100"/>
          <p14:tracePt t="134852" x="5192713" y="3527425"/>
          <p14:tracePt t="134868" x="5192713" y="3449638"/>
          <p14:tracePt t="134884" x="5192713" y="3424238"/>
          <p14:tracePt t="134903" x="5192713" y="3408363"/>
          <p14:tracePt t="134918" x="5192713" y="3382963"/>
          <p14:tracePt t="134919" x="5183188" y="3382963"/>
          <p14:tracePt t="134934" x="5175250" y="3373438"/>
          <p14:tracePt t="134952" x="5091113" y="3322638"/>
          <p14:tracePt t="134956" x="5038725" y="3297238"/>
          <p14:tracePt t="134969" x="5005388" y="3297238"/>
          <p14:tracePt t="134973" x="4954588" y="3271838"/>
          <p14:tracePt t="134986" x="4878388" y="3238500"/>
          <p14:tracePt t="135003" x="4835525" y="3228975"/>
          <p14:tracePt t="135020" x="4802188" y="3221038"/>
          <p14:tracePt t="135026" x="4792663" y="3221038"/>
          <p14:tracePt t="135122" x="4810125" y="3221038"/>
          <p14:tracePt t="135135" x="4835525" y="3221038"/>
          <p14:tracePt t="135148" x="4962525" y="3221038"/>
          <p14:tracePt t="135167" x="5200650" y="3221038"/>
          <p14:tracePt t="135184" x="5405438" y="3228975"/>
          <p14:tracePt t="135188" x="5464175" y="3254375"/>
          <p14:tracePt t="135304" x="5472113" y="3254375"/>
          <p14:tracePt t="135316" x="5472113" y="3271838"/>
          <p14:tracePt t="135320" x="5472113" y="3297238"/>
          <p14:tracePt t="135330" x="5464175" y="3314700"/>
          <p14:tracePt t="135335" x="5456238" y="3340100"/>
          <p14:tracePt t="135351" x="5421313" y="3398838"/>
          <p14:tracePt t="135368" x="5413375" y="3433763"/>
          <p14:tracePt t="135369" x="5395913" y="3467100"/>
          <p14:tracePt t="135386" x="5370513" y="3517900"/>
          <p14:tracePt t="135389" x="5362575" y="3527425"/>
          <p14:tracePt t="135403" x="5362575" y="3543300"/>
          <p14:tracePt t="135422" x="5362575" y="3552825"/>
          <p14:tracePt t="135439" x="5362575" y="3560763"/>
          <p14:tracePt t="135441" x="5353050" y="3578225"/>
          <p14:tracePt t="135456" x="5353050" y="3586163"/>
          <p14:tracePt t="135456" x="5353050" y="3603625"/>
          <p14:tracePt t="135472" x="5353050" y="3611563"/>
          <p14:tracePt t="135475" x="5353050" y="3619500"/>
          <p14:tracePt t="135498" x="5353050" y="3629025"/>
          <p14:tracePt t="135592" x="5337175" y="3629025"/>
          <p14:tracePt t="135604" x="5294313" y="3568700"/>
          <p14:tracePt t="135608" x="5268913" y="3517900"/>
          <p14:tracePt t="135617" x="5260975" y="3492500"/>
          <p14:tracePt t="135635" x="5235575" y="3424238"/>
          <p14:tracePt t="135653" x="5183188" y="3314700"/>
          <p14:tracePt t="135657" x="5167313" y="3271838"/>
          <p14:tracePt t="135671" x="5141913" y="3203575"/>
          <p14:tracePt t="135673" x="5124450" y="3170238"/>
          <p14:tracePt t="135687" x="5099050" y="3101975"/>
          <p14:tracePt t="135706" x="5081588" y="3059113"/>
          <p14:tracePt t="135716" x="5081588" y="3041650"/>
          <p14:tracePt t="135723" x="5073650" y="3025775"/>
          <p14:tracePt t="135731" x="5073650" y="3016250"/>
          <p14:tracePt t="135741" x="5073650" y="2990850"/>
          <p14:tracePt t="135746" x="5064125" y="2982913"/>
          <p14:tracePt t="135764" x="5056188" y="2957513"/>
          <p14:tracePt t="135783" x="5056188" y="2949575"/>
          <p14:tracePt t="135798" x="5048250" y="2940050"/>
          <p14:tracePt t="135950" x="5048250" y="2974975"/>
          <p14:tracePt t="135963" x="5048250" y="3000375"/>
          <p14:tracePt t="135965" x="5048250" y="3051175"/>
          <p14:tracePt t="135976" x="5048250" y="3127375"/>
          <p14:tracePt t="135981" x="5064125" y="3228975"/>
          <p14:tracePt t="135997" x="5091113" y="3330575"/>
          <p14:tracePt t="135997" x="5099050" y="3459163"/>
          <p14:tracePt t="136014" x="5149850" y="3713163"/>
          <p14:tracePt t="136031" x="5183188" y="3857625"/>
          <p14:tracePt t="136031" x="5218113" y="3968750"/>
          <p14:tracePt t="136036" x="5243513" y="4087813"/>
          <p14:tracePt t="136046" x="5268913" y="4189413"/>
          <p14:tracePt t="136051" x="5276850" y="4300538"/>
          <p14:tracePt t="136068" x="5286375" y="4402138"/>
          <p14:tracePt t="136073" x="5302250" y="4486275"/>
          <p14:tracePt t="136087" x="5311775" y="4673600"/>
          <p14:tracePt t="136091" x="5311775" y="4759325"/>
          <p14:tracePt t="136106" x="5311775" y="4835525"/>
          <p14:tracePt t="136114" x="5311775" y="4919663"/>
          <p14:tracePt t="136125" x="5311775" y="5005388"/>
          <p14:tracePt t="136130" x="5311775" y="5091113"/>
          <p14:tracePt t="136131" x="5319713" y="5157788"/>
          <p14:tracePt t="136145" x="5319713" y="5243513"/>
          <p14:tracePt t="136162" x="5319713" y="5413375"/>
          <p14:tracePt t="136168" x="5327650" y="5507038"/>
          <p14:tracePt t="136182" x="5362575" y="5668963"/>
          <p14:tracePt t="136195" x="5370513" y="5753100"/>
          <p14:tracePt t="136197" x="5395913" y="5829300"/>
          <p14:tracePt t="136217" x="5413375" y="5973763"/>
          <p14:tracePt t="136236" x="5438775" y="6118225"/>
          <p14:tracePt t="136237" x="5446713" y="6194425"/>
          <p14:tracePt t="136254" x="5481638" y="6365875"/>
          <p14:tracePt t="136272" x="5532438" y="6518275"/>
          <p14:tracePt t="136290" x="5575300" y="6654800"/>
          <p14:tracePt t="136297" x="5583238" y="6696075"/>
          <p14:tracePt t="136307" x="5608638" y="6746875"/>
          <p14:tracePt t="136310" x="5608638" y="6756400"/>
          <p14:tracePt t="136324" x="5608638" y="6764338"/>
          <p14:tracePt t="136426" x="5616575" y="6772275"/>
          <p14:tracePt t="136438" x="5626100" y="6772275"/>
          <p14:tracePt t="136440" x="5659438" y="6772275"/>
          <p14:tracePt t="136451" x="5702300" y="6772275"/>
          <p14:tracePt t="136468" x="5735638" y="6772275"/>
          <p14:tracePt t="136469" x="5778500" y="6772275"/>
          <p14:tracePt t="136485" x="5905500" y="6772275"/>
          <p14:tracePt t="136501" x="6008688" y="6772275"/>
          <p14:tracePt t="136518" x="6110288" y="6764338"/>
          <p14:tracePt t="136534" x="6211888" y="6756400"/>
          <p14:tracePt t="136550" x="6348413" y="6731000"/>
          <p14:tracePt t="136568" x="6518275" y="6731000"/>
          <p14:tracePt t="136569" x="6602413" y="6731000"/>
          <p14:tracePt t="136585" x="6832600" y="6731000"/>
          <p14:tracePt t="136602" x="7053263" y="6731000"/>
          <p14:tracePt t="136618" x="7172325" y="6731000"/>
          <p14:tracePt t="136634" x="7367588" y="6731000"/>
          <p14:tracePt t="136637" x="7478713" y="6731000"/>
          <p14:tracePt t="136650" x="7588250" y="6731000"/>
          <p14:tracePt t="136651" x="7707313" y="6731000"/>
          <p14:tracePt t="136667" x="7920038" y="6721475"/>
          <p14:tracePt t="136684" x="8132763" y="6705600"/>
          <p14:tracePt t="136700" x="8243888" y="6696075"/>
          <p14:tracePt t="136701" x="8328025" y="6696075"/>
          <p14:tracePt t="136717" x="8507413" y="6680200"/>
          <p14:tracePt t="136735" x="8609013" y="6654800"/>
          <p14:tracePt t="136753" x="8702675" y="6637338"/>
          <p14:tracePt t="136757" x="8778875" y="6627813"/>
          <p14:tracePt t="136770" x="8829675" y="6627813"/>
          <p14:tracePt t="136773" x="8913813" y="6627813"/>
          <p14:tracePt t="136788" x="9126538" y="6627813"/>
          <p14:tracePt t="137714" x="9126538" y="3552825"/>
          <p14:tracePt t="137715" x="9110663" y="3467100"/>
          <p14:tracePt t="137731" x="9101138" y="3390900"/>
          <p14:tracePt t="137732" x="9093200" y="3305175"/>
          <p14:tracePt t="137747" x="9093200" y="3238500"/>
          <p14:tracePt t="137751" x="9085263" y="3178175"/>
          <p14:tracePt t="137769" x="9075738" y="3041650"/>
          <p14:tracePt t="137773" x="9050338" y="3000375"/>
          <p14:tracePt t="137783" x="9050338" y="2990850"/>
          <p14:tracePt t="137791" x="9050338" y="2965450"/>
          <p14:tracePt t="137798" x="9050338" y="2949575"/>
          <p14:tracePt t="137812" x="9050338" y="2940050"/>
          <p14:tracePt t="137968" x="9050338" y="2932113"/>
          <p14:tracePt t="137980" x="9024938" y="2932113"/>
          <p14:tracePt t="137985" x="8999538" y="2932113"/>
          <p14:tracePt t="137995" x="8956675" y="2932113"/>
          <p14:tracePt t="137998" x="8931275" y="2932113"/>
          <p14:tracePt t="138014" x="8888413" y="2932113"/>
          <p14:tracePt t="138027" x="8702675" y="2932113"/>
          <p14:tracePt t="138047" x="8429625" y="2957513"/>
          <p14:tracePt t="138049" x="8259763" y="2974975"/>
          <p14:tracePt t="138063" x="8021638" y="2974975"/>
          <p14:tracePt t="138065" x="7707313" y="2974975"/>
          <p14:tracePt t="138081" x="7010400" y="2974975"/>
          <p14:tracePt t="138098" x="6348413" y="2974975"/>
          <p14:tracePt t="138115" x="5829300" y="2974975"/>
          <p14:tracePt t="138131" x="5446713" y="2974975"/>
          <p14:tracePt t="138148" x="5208588" y="2974975"/>
          <p14:tracePt t="138152" x="5132388" y="2974975"/>
          <p14:tracePt t="138164" x="5081588" y="2974975"/>
          <p14:tracePt t="138168" x="5073650" y="2974975"/>
          <p14:tracePt t="138510" x="5106988" y="2974975"/>
          <p14:tracePt t="138519" x="5183188" y="2965450"/>
          <p14:tracePt t="138531" x="5294313" y="2957513"/>
          <p14:tracePt t="138535" x="5446713" y="2957513"/>
          <p14:tracePt t="138552" x="5838825" y="2932113"/>
          <p14:tracePt t="138569" x="6272213" y="2932113"/>
          <p14:tracePt t="138587" x="6705600" y="2932113"/>
          <p14:tracePt t="138603" x="7113588" y="2932113"/>
          <p14:tracePt t="138606" x="7258050" y="2932113"/>
          <p14:tracePt t="138620" x="7367588" y="2932113"/>
          <p14:tracePt t="138623" x="7453313" y="2932113"/>
          <p14:tracePt t="138640" x="7529513" y="2932113"/>
          <p14:tracePt t="138647" x="7554913" y="2932113"/>
          <p14:tracePt t="138649" x="7562850" y="2932113"/>
          <p14:tracePt t="138658" x="7572375" y="2932113"/>
          <p14:tracePt t="140308" x="7613650" y="2932113"/>
          <p14:tracePt t="140318" x="7639050" y="2932113"/>
          <p14:tracePt t="140330" x="7656513" y="2932113"/>
          <p14:tracePt t="140333" x="7666038" y="2932113"/>
          <p14:tracePt t="140338" x="7673975" y="2932113"/>
          <p14:tracePt t="140656" x="7681913" y="2932113"/>
          <p14:tracePt t="140666" x="7681913" y="2957513"/>
          <p14:tracePt t="140678" x="7666038" y="2982913"/>
          <p14:tracePt t="140681" x="7631113" y="3008313"/>
          <p14:tracePt t="140685" x="7623175" y="3033713"/>
          <p14:tracePt t="140701" x="7588250" y="3067050"/>
          <p14:tracePt t="140719" x="7580313" y="3094038"/>
          <p14:tracePt t="140723" x="7562850" y="3127375"/>
          <p14:tracePt t="140736" x="7537450" y="3195638"/>
          <p14:tracePt t="140741" x="7529513" y="3203575"/>
          <p14:tracePt t="140754" x="7529513" y="3221038"/>
          <p14:tracePt t="140773" x="7512050" y="3238500"/>
          <p14:tracePt t="140791" x="7504113" y="3246438"/>
          <p14:tracePt t="140809" x="7504113" y="3254375"/>
          <p14:tracePt t="140815" x="7494588" y="3263900"/>
          <p14:tracePt t="140830" x="7478713" y="3271838"/>
          <p14:tracePt t="141040" x="7494588" y="3271838"/>
          <p14:tracePt t="141052" x="7504113" y="3271838"/>
          <p14:tracePt t="141053" x="7512050" y="3263900"/>
          <p14:tracePt t="141065" x="7512050" y="3254375"/>
          <p14:tracePt t="141085" x="7521575" y="3246438"/>
          <p14:tracePt t="141090" x="7529513" y="3238500"/>
          <p14:tracePt t="141102" x="7537450" y="3221038"/>
          <p14:tracePt t="141103" x="7554913" y="3211513"/>
          <p14:tracePt t="141120" x="7572375" y="3186113"/>
          <p14:tracePt t="141139" x="7580313" y="3178175"/>
          <p14:tracePt t="141548" x="7580313" y="3195638"/>
          <p14:tracePt t="141557" x="7580313" y="3221038"/>
          <p14:tracePt t="141569" x="7580313" y="3238500"/>
          <p14:tracePt t="141575" x="7580313" y="3263900"/>
          <p14:tracePt t="141586" x="7572375" y="3279775"/>
          <p14:tracePt t="141602" x="7546975" y="3330575"/>
          <p14:tracePt t="141603" x="7546975" y="3340100"/>
          <p14:tracePt t="141619" x="7521575" y="3382963"/>
          <p14:tracePt t="141637" x="7504113" y="3408363"/>
          <p14:tracePt t="141654" x="7478713" y="3433763"/>
          <p14:tracePt t="141673" x="7478713" y="3441700"/>
          <p14:tracePt t="141686" x="7478713" y="3449638"/>
          <p14:tracePt t="141703" x="7469188" y="3449638"/>
          <p14:tracePt t="144374" x="7469188" y="3459163"/>
          <p14:tracePt t="144384" x="7469188" y="3467100"/>
          <p14:tracePt t="144388" x="7469188" y="3475038"/>
          <p14:tracePt t="144397" x="7461250" y="3484563"/>
          <p14:tracePt t="144401" x="7461250" y="3492500"/>
          <p14:tracePt t="144418" x="7461250" y="3502025"/>
          <p14:tracePt t="144435" x="7461250" y="3509963"/>
          <p14:tracePt t="146134" x="7461250" y="3517900"/>
          <p14:tracePt t="146144" x="7461250" y="3568700"/>
          <p14:tracePt t="146149" x="7461250" y="3687763"/>
          <p14:tracePt t="146157" x="7453313" y="3857625"/>
          <p14:tracePt t="146174" x="7410450" y="4232275"/>
          <p14:tracePt t="146181" x="7392988" y="4445000"/>
          <p14:tracePt t="146191" x="7350125" y="4640263"/>
          <p14:tracePt t="146197" x="7291388" y="4868863"/>
          <p14:tracePt t="146214" x="7197725" y="5192713"/>
          <p14:tracePt t="146217" x="7154863" y="5345113"/>
          <p14:tracePt t="146228" x="7104063" y="5430838"/>
          <p14:tracePt t="146238" x="7088188" y="5524500"/>
          <p14:tracePt t="146251" x="7053263" y="5575300"/>
          <p14:tracePt t="146253" x="7019925" y="5634038"/>
          <p14:tracePt t="146272" x="6977063" y="5684838"/>
          <p14:tracePt t="146281" x="6969125" y="5684838"/>
          <p14:tracePt t="146283" x="6943725" y="5710238"/>
          <p14:tracePt t="146295" x="6916738" y="5710238"/>
          <p14:tracePt t="146299" x="6900863" y="5710238"/>
          <p14:tracePt t="146319" x="6850063" y="5710238"/>
          <p14:tracePt t="146323" x="6840538" y="5710238"/>
          <p14:tracePt t="146341" x="6815138" y="5710238"/>
          <p14:tracePt t="146358" x="6807200" y="5710238"/>
          <p14:tracePt t="146359" x="6789738" y="5710238"/>
          <p14:tracePt t="146365" x="6772275" y="5710238"/>
          <p14:tracePt t="146377" x="6746875" y="5710238"/>
          <p14:tracePt t="146382" x="6721475" y="5710238"/>
          <p14:tracePt t="146398" x="6713538" y="5710238"/>
          <p14:tracePt t="146399" x="6680200" y="5710238"/>
          <p14:tracePt t="146414" x="6662738" y="5710238"/>
          <p14:tracePt t="146415" x="6645275" y="5710238"/>
          <p14:tracePt t="146427" x="6637338" y="5710238"/>
          <p14:tracePt t="146536" x="6645275" y="5727700"/>
          <p14:tracePt t="146548" x="6662738" y="5753100"/>
          <p14:tracePt t="146564" x="6713538" y="5795963"/>
          <p14:tracePt t="146579" x="6772275" y="5846763"/>
          <p14:tracePt t="146588" x="6781800" y="5864225"/>
          <p14:tracePt t="146603" x="6781800" y="5872163"/>
          <p14:tracePt t="146608" x="6781800" y="5880100"/>
          <p14:tracePt t="146638" x="6772275" y="5915025"/>
          <p14:tracePt t="146654" x="6731000" y="5932488"/>
          <p14:tracePt t="146657" x="6696075" y="5948363"/>
          <p14:tracePt t="146670" x="6645275" y="5957888"/>
          <p14:tracePt t="146673" x="6637338" y="5957888"/>
          <p14:tracePt t="146687" x="6602413" y="5957888"/>
          <p14:tracePt t="146697" x="6569075" y="5957888"/>
          <p14:tracePt t="146706" x="6526213" y="5957888"/>
          <p14:tracePt t="146711" x="6475413" y="5957888"/>
          <p14:tracePt t="146714" x="6442075" y="5957888"/>
          <p14:tracePt t="146724" x="6399213" y="5957888"/>
          <p14:tracePt t="146740" x="6365875" y="5957888"/>
          <p14:tracePt t="146982" x="6348413" y="5965825"/>
          <p14:tracePt t="146996" x="6313488" y="5999163"/>
          <p14:tracePt t="147008" x="6262688" y="6016625"/>
          <p14:tracePt t="147014" x="6237288" y="6034088"/>
          <p14:tracePt t="147031" x="6153150" y="6067425"/>
          <p14:tracePt t="147044" x="6084888" y="6076950"/>
          <p14:tracePt t="147053" x="6067425" y="6084888"/>
          <p14:tracePt t="147067" x="6042025" y="6084888"/>
          <p14:tracePt t="147085" x="6016625" y="6084888"/>
          <p14:tracePt t="147102" x="5999163" y="6084888"/>
          <p14:tracePt t="147103" x="5991225" y="6084888"/>
          <p14:tracePt t="147119" x="5965825" y="6084888"/>
          <p14:tracePt t="147135" x="5948363" y="6084888"/>
          <p14:tracePt t="147152" x="5905500" y="6084888"/>
          <p14:tracePt t="147169" x="5897563" y="6084888"/>
          <p14:tracePt t="147170" x="5880100" y="6084888"/>
          <p14:tracePt t="147185" x="5854700" y="6084888"/>
          <p14:tracePt t="147201" x="5838825" y="6076950"/>
          <p14:tracePt t="147217" x="5821363" y="6076950"/>
          <p14:tracePt t="147234" x="5813425" y="6076950"/>
          <p14:tracePt t="147251" x="5795963" y="6067425"/>
          <p14:tracePt t="147267" x="5788025" y="6067425"/>
          <p14:tracePt t="147269" x="5778500" y="6059488"/>
          <p14:tracePt t="147284" x="5761038" y="6059488"/>
          <p14:tracePt t="147302" x="5745163" y="6059488"/>
          <p14:tracePt t="147318" x="5710238" y="6049963"/>
          <p14:tracePt t="147334" x="5694363" y="6042025"/>
          <p14:tracePt t="147335" x="5684838" y="6042025"/>
          <p14:tracePt t="147355" x="5676900" y="6042025"/>
          <p14:tracePt t="147368" x="5676900" y="6034088"/>
          <p14:tracePt t="147369" x="5668963" y="6034088"/>
          <p14:tracePt t="147562" x="5668963" y="6024563"/>
          <p14:tracePt t="147577" x="5676900" y="6024563"/>
          <p14:tracePt t="147587" x="5702300" y="6024563"/>
          <p14:tracePt t="147603" x="5745163" y="6024563"/>
          <p14:tracePt t="147620" x="5788025" y="6024563"/>
          <p14:tracePt t="147637" x="5813425" y="6024563"/>
          <p14:tracePt t="147653" x="5821363" y="6024563"/>
          <p14:tracePt t="147710" x="5829300" y="6024563"/>
          <p14:tracePt t="147731" x="5838825" y="6024563"/>
          <p14:tracePt t="147738" x="5854700" y="6016625"/>
          <p14:tracePt t="148000" x="5889625" y="6016625"/>
          <p14:tracePt t="148011" x="5922963" y="6024563"/>
          <p14:tracePt t="148013" x="5940425" y="6034088"/>
          <p14:tracePt t="148025" x="5999163" y="6042025"/>
          <p14:tracePt t="148031" x="6059488" y="6049963"/>
          <p14:tracePt t="148047" x="6203950" y="6076950"/>
          <p14:tracePt t="148063" x="6323013" y="6084888"/>
          <p14:tracePt t="148069" x="6348413" y="6084888"/>
          <p14:tracePt t="148084" x="6365875" y="6084888"/>
          <p14:tracePt t="148085" x="6373813" y="6084888"/>
          <p14:tracePt t="148666" x="6391275" y="6084888"/>
          <p14:tracePt t="148675" x="6424613" y="6084888"/>
          <p14:tracePt t="148687" x="6450013" y="6084888"/>
          <p14:tracePt t="148703" x="6594475" y="6084888"/>
          <p14:tracePt t="148706" x="6696075" y="6084888"/>
          <p14:tracePt t="148719" x="6824663" y="6084888"/>
          <p14:tracePt t="148723" x="6926263" y="6084888"/>
          <p14:tracePt t="148736" x="7078663" y="6084888"/>
          <p14:tracePt t="148753" x="7104063" y="6084888"/>
          <p14:tracePt t="149044" x="7113588" y="6084888"/>
          <p14:tracePt t="149053" x="7121525" y="6084888"/>
          <p14:tracePt t="149065" x="7146925" y="6084888"/>
          <p14:tracePt t="149069" x="7164388" y="6084888"/>
          <p14:tracePt t="149087" x="7205663" y="6084888"/>
          <p14:tracePt t="149103" x="7240588" y="6084888"/>
          <p14:tracePt t="149119" x="7291388" y="6084888"/>
          <p14:tracePt t="149135" x="7324725" y="6084888"/>
          <p14:tracePt t="149152" x="7350125" y="6084888"/>
          <p14:tracePt t="149169" x="7402513" y="6084888"/>
          <p14:tracePt t="149185" x="7418388" y="6084888"/>
          <p14:tracePt t="149202" x="7435850" y="6084888"/>
          <p14:tracePt t="149218" x="7453313" y="6076950"/>
          <p14:tracePt t="149348" x="7461250" y="6076950"/>
          <p14:tracePt t="149366" x="7469188" y="6076950"/>
          <p14:tracePt t="149508" x="7461250" y="6076950"/>
          <p14:tracePt t="149521" x="7443788" y="6076950"/>
          <p14:tracePt t="149523" x="7418388" y="6076950"/>
          <p14:tracePt t="149533" x="7385050" y="6076950"/>
          <p14:tracePt t="149538" x="7359650" y="6076950"/>
          <p14:tracePt t="149551" x="7334250" y="6076950"/>
          <p14:tracePt t="149567" x="7265988" y="6076950"/>
          <p14:tracePt t="149585" x="7215188" y="6076950"/>
          <p14:tracePt t="149601" x="7172325" y="6076950"/>
          <p14:tracePt t="149603" x="7146925" y="6076950"/>
          <p14:tracePt t="149618" x="7138988" y="6076950"/>
          <p14:tracePt t="149619" x="7121525" y="6076950"/>
          <p14:tracePt t="149634" x="7113588" y="6076950"/>
          <p14:tracePt t="149650" x="7104063" y="6076950"/>
          <p14:tracePt t="149705" x="7088188" y="6067425"/>
          <p14:tracePt t="149713" x="7061200" y="6049963"/>
          <p14:tracePt t="149728" x="7027863" y="6024563"/>
          <p14:tracePt t="149748" x="7002463" y="5999163"/>
          <p14:tracePt t="149765" x="7002463" y="5991225"/>
          <p14:tracePt t="149765" x="6994525" y="5983288"/>
          <p14:tracePt t="149785" x="6985000" y="5983288"/>
          <p14:tracePt t="149807" x="6977063" y="5983288"/>
          <p14:tracePt t="149817" x="6977063" y="5973763"/>
          <p14:tracePt t="149841" x="6969125" y="5973763"/>
          <p14:tracePt t="149852" x="6959600" y="5973763"/>
          <p14:tracePt t="149867" x="6951663" y="5973763"/>
          <p14:tracePt t="149883" x="6934200" y="5973763"/>
          <p14:tracePt t="149885" x="6926263" y="5973763"/>
          <p14:tracePt t="149900" x="6916738" y="5973763"/>
          <p14:tracePt t="149918" x="6908800" y="5973763"/>
          <p14:tracePt t="149935" x="6883400" y="5973763"/>
          <p14:tracePt t="149950" x="6875463" y="5973763"/>
          <p14:tracePt t="149968" x="6824663" y="5973763"/>
          <p14:tracePt t="149983" x="6799263" y="5973763"/>
          <p14:tracePt t="149987" x="6764338" y="5973763"/>
          <p14:tracePt t="150000" x="6756400" y="5973763"/>
          <p14:tracePt t="150001" x="6738938" y="5973763"/>
          <p14:tracePt t="150017" x="6705600" y="5973763"/>
          <p14:tracePt t="150033" x="6680200" y="5973763"/>
          <p14:tracePt t="150037" x="6662738" y="5965825"/>
          <p14:tracePt t="150050" x="6645275" y="5957888"/>
          <p14:tracePt t="150053" x="6627813" y="5940425"/>
          <p14:tracePt t="150067" x="6577013" y="5922963"/>
          <p14:tracePt t="150085" x="6543675" y="5889625"/>
          <p14:tracePt t="150105" x="6492875" y="5864225"/>
          <p14:tracePt t="150107" x="6467475" y="5854700"/>
          <p14:tracePt t="150121" x="6457950" y="5846763"/>
          <p14:tracePt t="150123" x="6450013" y="5846763"/>
          <p14:tracePt t="150140" x="6424613" y="5821363"/>
          <p14:tracePt t="150149" x="6416675" y="5821363"/>
          <p14:tracePt t="150270" x="6424613" y="5821363"/>
          <p14:tracePt t="150282" x="6432550" y="5821363"/>
          <p14:tracePt t="150285" x="6442075" y="5821363"/>
          <p14:tracePt t="150300" x="6450013" y="5821363"/>
          <p14:tracePt t="150356" x="6450013" y="5795963"/>
          <p14:tracePt t="150365" x="6450013" y="5753100"/>
          <p14:tracePt t="150376" x="6416675" y="5668963"/>
          <p14:tracePt t="150380" x="6356350" y="5549900"/>
          <p14:tracePt t="150394" x="6297613" y="5395913"/>
          <p14:tracePt t="150397" x="6194425" y="5226050"/>
          <p14:tracePt t="150411" x="5897563" y="4741863"/>
          <p14:tracePt t="150434" x="5507038" y="4087813"/>
          <p14:tracePt t="150435" x="5302250" y="3798888"/>
          <p14:tracePt t="150453" x="5013325" y="3365500"/>
          <p14:tracePt t="150472" x="4937125" y="3228975"/>
          <p14:tracePt t="150473" x="4860925" y="3067050"/>
          <p14:tracePt t="150475" x="4775200" y="2906713"/>
          <p14:tracePt t="150491" x="4716463" y="2770188"/>
          <p14:tracePt t="150491" x="4683125" y="2651125"/>
          <p14:tracePt t="150513" x="4630738" y="2516188"/>
          <p14:tracePt t="150517" x="4605338" y="2455863"/>
          <p14:tracePt t="150528" x="4597400" y="2422525"/>
          <p14:tracePt t="150531" x="4589463" y="2387600"/>
          <p14:tracePt t="150550" x="4579938" y="2362200"/>
          <p14:tracePt t="150551" x="4579938" y="2328863"/>
          <p14:tracePt t="150568" x="4579938" y="2278063"/>
          <p14:tracePt t="150573" x="4579938" y="2252663"/>
          <p14:tracePt t="150586" x="4579938" y="2217738"/>
          <p14:tracePt t="150603" x="4564063" y="2133600"/>
          <p14:tracePt t="150619" x="4513263" y="1963738"/>
          <p14:tracePt t="150624" x="4478338" y="1885950"/>
          <p14:tracePt t="150635" x="4445000" y="1844675"/>
          <p14:tracePt t="150637" x="4419600" y="1766888"/>
          <p14:tracePt t="150652" x="4394200" y="1716088"/>
          <p14:tracePt t="150653" x="4368800" y="1657350"/>
          <p14:tracePt t="150670" x="4333875" y="1589088"/>
          <p14:tracePt t="150673" x="4316413" y="1555750"/>
          <p14:tracePt t="150687" x="4283075" y="1470025"/>
          <p14:tracePt t="150695" x="4265613" y="1462088"/>
          <p14:tracePt t="150706" x="4249738" y="1436688"/>
          <p14:tracePt t="150715" x="4224338" y="1427163"/>
          <p14:tracePt t="150725" x="4206875" y="1419225"/>
          <p14:tracePt t="150730" x="4197350" y="1419225"/>
          <p14:tracePt t="150733" x="4171950" y="1419225"/>
          <p14:tracePt t="150744" x="4138613" y="1411288"/>
          <p14:tracePt t="150767" x="4105275" y="1411288"/>
          <p14:tracePt t="150769" x="4079875" y="1411288"/>
          <p14:tracePt t="150784" x="4019550" y="1411288"/>
          <p14:tracePt t="150801" x="3943350" y="1401763"/>
          <p14:tracePt t="150818" x="3917950" y="1401763"/>
          <p14:tracePt t="150834" x="3892550" y="1401763"/>
          <p14:tracePt t="150850" x="3883025" y="1393825"/>
          <p14:tracePt t="151052" x="3875088" y="1393825"/>
          <p14:tracePt t="151065" x="3857625" y="1368425"/>
          <p14:tracePt t="151067" x="3841750" y="1343025"/>
          <p14:tracePt t="151078" x="3816350" y="1325563"/>
          <p14:tracePt t="151081" x="3781425" y="1308100"/>
          <p14:tracePt t="151100" x="3773488" y="1300163"/>
          <p14:tracePt t="151101" x="3756025" y="1292225"/>
          <p14:tracePt t="151108" x="3730625" y="1282700"/>
          <p14:tracePt t="151123" x="3662363" y="1274763"/>
          <p14:tracePt t="151132" x="3636963" y="1266825"/>
          <p14:tracePt t="151142" x="3611563" y="1266825"/>
          <p14:tracePt t="151148" x="3578225" y="1257300"/>
          <p14:tracePt t="151165" x="3509963" y="1249363"/>
          <p14:tracePt t="151179" x="3467100" y="1249363"/>
          <p14:tracePt t="151181" x="3441700" y="1249363"/>
          <p14:tracePt t="151188" x="3408363" y="1249363"/>
          <p14:tracePt t="151201" x="3398838" y="1249363"/>
          <p14:tracePt t="151203" x="3373438" y="1249363"/>
          <p14:tracePt t="151219" x="3365500" y="1257300"/>
          <p14:tracePt t="151225" x="3348038" y="1266825"/>
          <p14:tracePt t="151236" x="3322638" y="1292225"/>
          <p14:tracePt t="151237" x="3305175" y="1317625"/>
          <p14:tracePt t="151254" x="3289300" y="1385888"/>
          <p14:tracePt t="151271" x="3271838" y="1427163"/>
          <p14:tracePt t="151290" x="3271838" y="1477963"/>
          <p14:tracePt t="151307" x="3271838" y="1512888"/>
          <p14:tracePt t="151314" x="3289300" y="1512888"/>
          <p14:tracePt t="151325" x="3297238" y="1520825"/>
          <p14:tracePt t="151331" x="3322638" y="1520825"/>
          <p14:tracePt t="151334" x="3348038" y="1520825"/>
          <p14:tracePt t="151348" x="3382963" y="1530350"/>
          <p14:tracePt t="151365" x="3449638" y="1530350"/>
          <p14:tracePt t="151378" x="3527425" y="1530350"/>
          <p14:tracePt t="151385" x="3543300" y="1530350"/>
          <p14:tracePt t="151400" x="3568700" y="1530350"/>
          <p14:tracePt t="151417" x="3594100" y="1530350"/>
          <p14:tracePt t="151434" x="3594100" y="1520825"/>
          <p14:tracePt t="151491" x="3560763" y="1520825"/>
          <p14:tracePt t="151502" x="3509963" y="1563688"/>
          <p14:tracePt t="151511" x="3492500" y="1563688"/>
          <p14:tracePt t="151515" x="3433763" y="1597025"/>
          <p14:tracePt t="151534" x="3279775" y="1674813"/>
          <p14:tracePt t="151551" x="3109913" y="1751013"/>
          <p14:tracePt t="151568" x="2957513" y="1835150"/>
          <p14:tracePt t="151575" x="2906713" y="1870075"/>
          <p14:tracePt t="151586" x="2897188" y="1878013"/>
          <p14:tracePt t="151603" x="2897188" y="1885950"/>
          <p14:tracePt t="151734" x="2889250" y="1895475"/>
          <p14:tracePt t="151746" x="2838450" y="1895475"/>
          <p14:tracePt t="151761" x="2762250" y="1903413"/>
          <p14:tracePt t="151768" x="2686050" y="1911350"/>
          <p14:tracePt t="151778" x="2600325" y="1946275"/>
          <p14:tracePt t="151783" x="2566988" y="1971675"/>
          <p14:tracePt t="151800" x="2498725" y="2039938"/>
          <p14:tracePt t="151819" x="2498725" y="2108200"/>
          <p14:tracePt t="151823" x="2557463" y="2149475"/>
          <p14:tracePt t="151836" x="2660650" y="2192338"/>
          <p14:tracePt t="151840" x="2805113" y="2235200"/>
          <p14:tracePt t="151855" x="3238500" y="2328863"/>
          <p14:tracePt t="151866" x="3424238" y="2344738"/>
          <p14:tracePt t="151874" x="3636963" y="2371725"/>
          <p14:tracePt t="151881" x="3781425" y="2387600"/>
          <p14:tracePt t="151895" x="3908425" y="2387600"/>
          <p14:tracePt t="151898" x="3994150" y="2387600"/>
          <p14:tracePt t="151912" x="4052888" y="2387600"/>
          <p14:tracePt t="151980" x="4052888" y="2397125"/>
          <p14:tracePt t="152005" x="4052888" y="2413000"/>
          <p14:tracePt t="152052" x="4052888" y="2422525"/>
          <p14:tracePt t="152061" x="4052888" y="2430463"/>
          <p14:tracePt t="152071" x="4052888" y="2438400"/>
          <p14:tracePt t="152087" x="4052888" y="2489200"/>
          <p14:tracePt t="152103" x="4052888" y="2532063"/>
          <p14:tracePt t="152106" x="4052888" y="2541588"/>
          <p14:tracePt t="152120" x="4052888" y="2549525"/>
          <p14:tracePt t="152222" x="4037013" y="2549525"/>
          <p14:tracePt t="152235" x="4027488" y="2541588"/>
          <p14:tracePt t="152248" x="3994150" y="2506663"/>
          <p14:tracePt t="152268" x="3892550" y="2473325"/>
          <p14:tracePt t="152285" x="3798888" y="2463800"/>
          <p14:tracePt t="152287" x="3773488" y="2455863"/>
          <p14:tracePt t="152302" x="3738563" y="2455863"/>
          <p14:tracePt t="152303" x="3697288" y="2447925"/>
          <p14:tracePt t="152320" x="3671888" y="2447925"/>
          <p14:tracePt t="152323" x="3636963" y="2447925"/>
          <p14:tracePt t="152338" x="3619500" y="2447925"/>
          <p14:tracePt t="152594" x="3611563" y="2447925"/>
          <p14:tracePt t="152605" x="3611563" y="2455863"/>
          <p14:tracePt t="152607" x="3611563" y="2473325"/>
          <p14:tracePt t="152618" x="3619500" y="2524125"/>
          <p14:tracePt t="152635" x="3730625" y="2651125"/>
          <p14:tracePt t="152637" x="3806825" y="2727325"/>
          <p14:tracePt t="152652" x="3892550" y="2813050"/>
          <p14:tracePt t="152657" x="3986213" y="2914650"/>
          <p14:tracePt t="152671" x="4105275" y="3016250"/>
          <p14:tracePt t="152673" x="4257675" y="3144838"/>
          <p14:tracePt t="152684" x="4376738" y="3228975"/>
          <p14:tracePt t="152691" x="4503738" y="3322638"/>
          <p14:tracePt t="152700" x="4630738" y="3424238"/>
          <p14:tracePt t="152714" x="4852988" y="3568700"/>
          <p14:tracePt t="152717" x="4954588" y="3646488"/>
          <p14:tracePt t="152730" x="5038725" y="3705225"/>
          <p14:tracePt t="152751" x="5167313" y="3816350"/>
          <p14:tracePt t="152753" x="5218113" y="3849688"/>
          <p14:tracePt t="152769" x="5251450" y="3892550"/>
          <p14:tracePt t="152769" x="5268913" y="3908425"/>
          <p14:tracePt t="152786" x="5319713" y="3943350"/>
          <p14:tracePt t="152804" x="5362575" y="3960813"/>
          <p14:tracePt t="152822" x="5395913" y="3968750"/>
          <p14:tracePt t="152825" x="5405438" y="3986213"/>
          <p14:tracePt t="152839" x="5430838" y="3994150"/>
          <p14:tracePt t="152841" x="5430838" y="4011613"/>
          <p14:tracePt t="152857" x="5524500" y="4070350"/>
          <p14:tracePt t="152865" x="5565775" y="4105275"/>
          <p14:tracePt t="152877" x="5634038" y="4146550"/>
          <p14:tracePt t="152881" x="5684838" y="4197350"/>
          <p14:tracePt t="152898" x="5770563" y="4257675"/>
          <p14:tracePt t="152914" x="5829300" y="4275138"/>
          <p14:tracePt t="152915" x="5897563" y="4308475"/>
          <p14:tracePt t="152934" x="5991225" y="4359275"/>
          <p14:tracePt t="152937" x="6016625" y="4384675"/>
          <p14:tracePt t="152953" x="6049963" y="4402138"/>
          <p14:tracePt t="152971" x="6059488" y="4402138"/>
          <p14:tracePt t="152973" x="6067425" y="4402138"/>
          <p14:tracePt t="152989" x="6076950" y="4419600"/>
          <p14:tracePt t="153006" x="6092825" y="4427538"/>
          <p14:tracePt t="153007" x="6092825" y="4435475"/>
          <p14:tracePt t="153023" x="6110288" y="4452938"/>
          <p14:tracePt t="153023" x="6110288" y="4460875"/>
          <p14:tracePt t="153031" x="6110288" y="4478338"/>
          <p14:tracePt t="153041" x="6110288" y="4495800"/>
          <p14:tracePt t="153047" x="6110288" y="4513263"/>
          <p14:tracePt t="153063" x="6110288" y="4529138"/>
          <p14:tracePt t="153064" x="6135688" y="4572000"/>
          <p14:tracePt t="153081" x="6143625" y="4630738"/>
          <p14:tracePt t="153097" x="6169025" y="4708525"/>
          <p14:tracePt t="153114" x="6186488" y="4767263"/>
          <p14:tracePt t="153117" x="6186488" y="4792663"/>
          <p14:tracePt t="153129" x="6211888" y="4843463"/>
          <p14:tracePt t="153150" x="6211888" y="4878388"/>
          <p14:tracePt t="153153" x="6221413" y="4937125"/>
          <p14:tracePt t="153171" x="6237288" y="5022850"/>
          <p14:tracePt t="153186" x="6237288" y="5099050"/>
          <p14:tracePt t="153203" x="6237288" y="5132388"/>
          <p14:tracePt t="153219" x="6237288" y="5157788"/>
          <p14:tracePt t="153224" x="6237288" y="5167313"/>
          <p14:tracePt t="153236" x="6237288" y="5183188"/>
          <p14:tracePt t="153251" x="6237288" y="5218113"/>
          <p14:tracePt t="153268" x="6237288" y="5251450"/>
          <p14:tracePt t="153284" x="6229350" y="5276850"/>
          <p14:tracePt t="153301" x="6229350" y="5302250"/>
          <p14:tracePt t="153318" x="6229350" y="5311775"/>
          <p14:tracePt t="153336" x="6221413" y="5319713"/>
          <p14:tracePt t="153352" x="6221413" y="5327650"/>
          <p14:tracePt t="153370" x="6221413" y="5345113"/>
          <p14:tracePt t="153388" x="6211888" y="5362575"/>
          <p14:tracePt t="153404" x="6203950" y="5370513"/>
          <p14:tracePt t="153518" x="6203950" y="5380038"/>
          <p14:tracePt t="153531" x="6194425" y="5387975"/>
          <p14:tracePt t="153579" x="6186488" y="5387975"/>
          <p14:tracePt t="153587" x="6186488" y="5380038"/>
          <p14:tracePt t="153591" x="6143625" y="5319713"/>
          <p14:tracePt t="153603" x="6127750" y="5319713"/>
          <p14:tracePt t="153609" x="6118225" y="5268913"/>
          <p14:tracePt t="153620" x="6102350" y="5235575"/>
          <p14:tracePt t="153632" x="6067425" y="5183188"/>
          <p14:tracePt t="153641" x="6067425" y="5175250"/>
          <p14:tracePt t="153648" x="6067425" y="5149850"/>
          <p14:tracePt t="153662" x="6067425" y="5141913"/>
          <p14:tracePt t="153668" x="6067425" y="5132388"/>
          <p14:tracePt t="153810" x="6059488" y="5124450"/>
          <p14:tracePt t="153823" x="6049963" y="5124450"/>
          <p14:tracePt t="153836" x="6042025" y="5124450"/>
          <p14:tracePt t="153853" x="6042025" y="5157788"/>
          <p14:tracePt t="153870" x="6024563" y="5183188"/>
          <p14:tracePt t="153873" x="6024563" y="5200650"/>
          <p14:tracePt t="153887" x="6024563" y="5208588"/>
          <p14:tracePt t="153890" x="6024563" y="5218113"/>
          <p14:tracePt t="153907" x="6016625" y="5235575"/>
          <p14:tracePt t="153924" x="6016625" y="5243513"/>
          <p14:tracePt t="153931" x="6016625" y="5251450"/>
          <p14:tracePt t="153947" x="6008688" y="5260975"/>
          <p14:tracePt t="154056" x="6008688" y="5251450"/>
          <p14:tracePt t="154068" x="6008688" y="5208588"/>
          <p14:tracePt t="154073" x="6024563" y="5183188"/>
          <p14:tracePt t="154084" x="6034088" y="5175250"/>
          <p14:tracePt t="154087" x="6034088" y="5157788"/>
          <p14:tracePt t="154101" x="6049963" y="5132388"/>
          <p14:tracePt t="154107" x="6049963" y="5116513"/>
          <p14:tracePt t="154122" x="6059488" y="5106988"/>
          <p14:tracePt t="154123" x="6059488" y="5099050"/>
          <p14:tracePt t="154250" x="6067425" y="5099050"/>
          <p14:tracePt t="154274" x="6067425" y="5106988"/>
          <p14:tracePt t="154283" x="6067425" y="5116513"/>
          <p14:tracePt t="154295" x="6067425" y="5124450"/>
          <p14:tracePt t="154376" x="6067425" y="5132388"/>
          <p14:tracePt t="154419" x="6076950" y="5141913"/>
          <p14:tracePt t="154552" x="6084888" y="5149850"/>
          <p14:tracePt t="154581" x="6092825" y="5157788"/>
          <p14:tracePt t="154597" x="6102350" y="5167313"/>
          <p14:tracePt t="154629" x="6102350" y="5175250"/>
          <p14:tracePt t="154647" x="6102350" y="5183188"/>
          <p14:tracePt t="154657" x="6102350" y="5192713"/>
          <p14:tracePt t="154683" x="6102350" y="5200650"/>
          <p14:tracePt t="154697" x="6102350" y="5208588"/>
          <p14:tracePt t="154698" x="6110288" y="5226050"/>
          <p14:tracePt t="154719" x="6110288" y="5235575"/>
          <p14:tracePt t="154730" x="6127750" y="5243513"/>
          <p14:tracePt t="154749" x="6127750" y="5251450"/>
          <p14:tracePt t="154768" x="6135688" y="5268913"/>
          <p14:tracePt t="154775" x="6135688" y="5286375"/>
          <p14:tracePt t="154803" x="6143625" y="5294313"/>
          <p14:tracePt t="155010" x="6153150" y="5294313"/>
          <p14:tracePt t="155024" x="6153150" y="5268913"/>
          <p14:tracePt t="155037" x="6153150" y="5200650"/>
          <p14:tracePt t="155054" x="6153150" y="5141913"/>
          <p14:tracePt t="155056" x="6153150" y="5081588"/>
          <p14:tracePt t="155070" x="6153150" y="4979988"/>
          <p14:tracePt t="155073" x="6153150" y="4911725"/>
          <p14:tracePt t="155087" x="6153150" y="4716463"/>
          <p14:tracePt t="155104" x="6153150" y="4554538"/>
          <p14:tracePt t="155120" x="6169025" y="4452938"/>
          <p14:tracePt t="155136" x="6186488" y="4435475"/>
          <p14:tracePt t="155137" x="6186488" y="4427538"/>
          <p14:tracePt t="155191" x="6194425" y="4427538"/>
          <p14:tracePt t="155200" x="6221413" y="4470400"/>
          <p14:tracePt t="155213" x="6272213" y="4521200"/>
          <p14:tracePt t="155217" x="6288088" y="4572000"/>
          <p14:tracePt t="155234" x="6356350" y="4657725"/>
          <p14:tracePt t="155237" x="6399213" y="4683125"/>
          <p14:tracePt t="155252" x="6416675" y="4716463"/>
          <p14:tracePt t="155257" x="6424613" y="4724400"/>
          <p14:tracePt t="155334" x="6432550" y="4724400"/>
          <p14:tracePt t="155346" x="6442075" y="4699000"/>
          <p14:tracePt t="155349" x="6475413" y="4640263"/>
          <p14:tracePt t="155364" x="6475413" y="4564063"/>
          <p14:tracePt t="155378" x="6483350" y="4513263"/>
          <p14:tracePt t="155379" x="6492875" y="4470400"/>
          <p14:tracePt t="155400" x="6492875" y="4368800"/>
          <p14:tracePt t="155403" x="6492875" y="4308475"/>
          <p14:tracePt t="155418" x="6492875" y="4257675"/>
          <p14:tracePt t="155419" x="6492875" y="4206875"/>
          <p14:tracePt t="155435" x="6492875" y="4156075"/>
          <p14:tracePt t="155451" x="6492875" y="4052888"/>
          <p14:tracePt t="155467" x="6492875" y="3976688"/>
          <p14:tracePt t="155469" x="6492875" y="3960813"/>
          <p14:tracePt t="155484" x="6492875" y="3925888"/>
          <p14:tracePt t="155500" x="6492875" y="3917950"/>
          <p14:tracePt t="155611" x="6526213" y="3917950"/>
          <p14:tracePt t="155624" x="6551613" y="3943350"/>
          <p14:tracePt t="155632" x="6586538" y="3976688"/>
          <p14:tracePt t="155636" x="6627813" y="4027488"/>
          <p14:tracePt t="155650" x="6680200" y="4087813"/>
          <p14:tracePt t="155651" x="6721475" y="4138613"/>
          <p14:tracePt t="155669" x="6764338" y="4265613"/>
          <p14:tracePt t="155687" x="6764338" y="4316413"/>
          <p14:tracePt t="155691" x="6764338" y="4376738"/>
          <p14:tracePt t="155704" x="6764338" y="4394200"/>
          <p14:tracePt t="155707" x="6764338" y="4435475"/>
          <p14:tracePt t="155722" x="6764338" y="4452938"/>
          <p14:tracePt t="155726" x="6764338" y="4460875"/>
          <p14:tracePt t="155822" x="6772275" y="4419600"/>
          <p14:tracePt t="155834" x="6789738" y="4402138"/>
          <p14:tracePt t="155837" x="6789738" y="4384675"/>
          <p14:tracePt t="155848" x="6807200" y="4333875"/>
          <p14:tracePt t="155851" x="6815138" y="4291013"/>
          <p14:tracePt t="155868" x="6840538" y="4197350"/>
          <p14:tracePt t="155886" x="6908800" y="4105275"/>
          <p14:tracePt t="155892" x="6943725" y="4052888"/>
          <p14:tracePt t="155906" x="6951663" y="4044950"/>
          <p14:tracePt t="155908" x="6969125" y="4011613"/>
          <p14:tracePt t="155924" x="7010400" y="3976688"/>
          <p14:tracePt t="155944" x="7053263" y="3935413"/>
          <p14:tracePt t="155948" x="7061200" y="3925888"/>
          <p14:tracePt t="155961" x="7088188" y="3908425"/>
          <p14:tracePt t="155963" x="7104063" y="3892550"/>
          <p14:tracePt t="155984" x="7121525" y="3883025"/>
          <p14:tracePt t="155987" x="7129463" y="3875088"/>
          <p14:tracePt t="157940" x="7096125" y="3875088"/>
          <p14:tracePt t="157950" x="7061200" y="3875088"/>
          <p14:tracePt t="157963" x="7027863" y="3875088"/>
          <p14:tracePt t="157965" x="6977063" y="3875088"/>
          <p14:tracePt t="157969" x="6926263" y="3900488"/>
          <p14:tracePt t="157985" x="6875463" y="3908425"/>
          <p14:tracePt t="158001" x="6824663" y="3908425"/>
          <p14:tracePt t="158007" x="6789738" y="3908425"/>
          <p14:tracePt t="158019" x="6781800" y="3908425"/>
          <p14:tracePt t="158023" x="6764338" y="3908425"/>
          <p14:tracePt t="158037" x="6756400" y="3908425"/>
          <p14:tracePt t="158053" x="6746875" y="3917950"/>
          <p14:tracePt t="158436" x="6738938" y="3917950"/>
          <p14:tracePt t="158496" x="6721475" y="3917950"/>
          <p14:tracePt t="158508" x="6713538" y="3917950"/>
          <p14:tracePt t="158509" x="6688138" y="3917950"/>
          <p14:tracePt t="158520" x="6662738" y="3917950"/>
          <p14:tracePt t="158537" x="6602413" y="3925888"/>
          <p14:tracePt t="158553" x="6561138" y="3943350"/>
          <p14:tracePt t="158569" x="6526213" y="3951288"/>
          <p14:tracePt t="158573" x="6492875" y="3968750"/>
          <p14:tracePt t="158586" x="6424613" y="3994150"/>
          <p14:tracePt t="158591" x="6416675" y="3994150"/>
          <p14:tracePt t="158605" x="6391275" y="4002088"/>
          <p14:tracePt t="158611" x="6365875" y="4011613"/>
          <p14:tracePt t="158625" x="6356350" y="4011613"/>
          <p14:tracePt t="158631" x="6348413" y="4011613"/>
          <p14:tracePt t="158648" x="6338888" y="4019550"/>
          <p14:tracePt t="158758" x="6330950" y="4019550"/>
          <p14:tracePt t="158797" x="6323013" y="4019550"/>
          <p14:tracePt t="158805" x="6313488" y="4019550"/>
          <p14:tracePt t="158827" x="6288088" y="4019550"/>
          <p14:tracePt t="158843" x="6280150" y="4002088"/>
          <p14:tracePt t="158858" x="6254750" y="4002088"/>
          <p14:tracePt t="158870" x="6254750" y="3994150"/>
          <p14:tracePt t="158873" x="6246813" y="3994150"/>
          <p14:tracePt t="158887" x="6237288" y="3994150"/>
          <p14:tracePt t="158907" x="6229350" y="3994150"/>
          <p14:tracePt t="158921" x="6221413" y="3986213"/>
          <p14:tracePt t="159010" x="6211888" y="3976688"/>
          <p14:tracePt t="159049" x="6203950" y="3976688"/>
          <p14:tracePt t="159065" x="6194425" y="3968750"/>
          <p14:tracePt t="159090" x="6186488" y="3968750"/>
          <p14:tracePt t="159162" x="6178550" y="3968750"/>
          <p14:tracePt t="159174" x="6194425" y="3943350"/>
          <p14:tracePt t="159175" x="6254750" y="3892550"/>
          <p14:tracePt t="159186" x="6305550" y="3857625"/>
          <p14:tracePt t="159203" x="6356350" y="3806825"/>
          <p14:tracePt t="159206" x="6365875" y="3781425"/>
          <p14:tracePt t="159220" x="6381750" y="3773488"/>
          <p14:tracePt t="159225" x="6399213" y="3756025"/>
          <p14:tracePt t="159238" x="6407150" y="3738563"/>
          <p14:tracePt t="159241" x="6424613" y="3730625"/>
          <p14:tracePt t="159248" x="6432550" y="3722688"/>
          <p14:tracePt t="159297" x="6442075" y="3713163"/>
          <p14:tracePt t="159307" x="6450013" y="3697288"/>
          <p14:tracePt t="159323" x="6450013" y="3687763"/>
          <p14:tracePt t="159336" x="6450013" y="3671888"/>
          <p14:tracePt t="159337" x="6457950" y="3654425"/>
          <p14:tracePt t="159355" x="6483350" y="3619500"/>
          <p14:tracePt t="159373" x="6526213" y="3560763"/>
          <p14:tracePt t="159381" x="6535738" y="3527425"/>
          <p14:tracePt t="159391" x="6551613" y="3509963"/>
          <p14:tracePt t="159397" x="6551613" y="3502025"/>
          <p14:tracePt t="159414" x="6569075" y="3459163"/>
          <p14:tracePt t="159417" x="6569075" y="3424238"/>
          <p14:tracePt t="159427" x="6586538" y="3416300"/>
          <p14:tracePt t="159434" x="6594475" y="3398838"/>
          <p14:tracePt t="159451" x="6602413" y="3373438"/>
          <p14:tracePt t="159457" x="6602413" y="3365500"/>
          <p14:tracePt t="159680" x="6602413" y="3355975"/>
          <p14:tracePt t="159690" x="6611938" y="3340100"/>
          <p14:tracePt t="159703" x="6619875" y="3314700"/>
          <p14:tracePt t="159706" x="6637338" y="3314700"/>
          <p14:tracePt t="159720" x="6637338" y="3297238"/>
          <p14:tracePt t="159726" x="6637338" y="3271838"/>
          <p14:tracePt t="159738" x="6645275" y="3254375"/>
          <p14:tracePt t="159741" x="6645275" y="3246438"/>
          <p14:tracePt t="159755" x="6645275" y="3238500"/>
          <p14:tracePt t="159756" x="6654800" y="3228975"/>
          <p14:tracePt t="159772" x="6662738" y="3221038"/>
          <p14:tracePt t="159790" x="6662738" y="3211513"/>
          <p14:tracePt t="159892" x="6662738" y="3228975"/>
          <p14:tracePt t="159905" x="6662738" y="3271838"/>
          <p14:tracePt t="159907" x="6662738" y="3289300"/>
          <p14:tracePt t="159918" x="6662738" y="3314700"/>
          <p14:tracePt t="159934" x="6637338" y="3390900"/>
          <p14:tracePt t="159951" x="6619875" y="3467100"/>
          <p14:tracePt t="159968" x="6594475" y="3578225"/>
          <p14:tracePt t="159975" x="6594475" y="3603625"/>
          <p14:tracePt t="159988" x="6577013" y="3679825"/>
          <p14:tracePt t="160007" x="6577013" y="3687763"/>
          <p14:tracePt t="160014" x="6569075" y="3697288"/>
          <p14:tracePt t="160025" x="6569075" y="3705225"/>
          <p14:tracePt t="160047" x="6561138" y="3713163"/>
          <p14:tracePt t="160064" x="6551613" y="3722688"/>
          <p14:tracePt t="160080" x="6551613" y="3748088"/>
          <p14:tracePt t="160083" x="6551613" y="3756025"/>
          <p14:tracePt t="160098" x="6535738" y="3798888"/>
          <p14:tracePt t="160110" x="6526213" y="3806825"/>
          <p14:tracePt t="160113" x="6518275" y="3806825"/>
          <p14:tracePt t="160134" x="6518275" y="3824288"/>
          <p14:tracePt t="160151" x="6500813" y="3841750"/>
          <p14:tracePt t="160153" x="6492875" y="3849688"/>
          <p14:tracePt t="160169" x="6483350" y="3867150"/>
          <p14:tracePt t="160186" x="6475413" y="3883025"/>
          <p14:tracePt t="160189" x="6467475" y="3892550"/>
          <p14:tracePt t="160206" x="6457950" y="3900488"/>
          <p14:tracePt t="160220" x="6424613" y="3917950"/>
          <p14:tracePt t="160236" x="6399213" y="3935413"/>
          <p14:tracePt t="160253" x="6391275" y="3943350"/>
          <p14:tracePt t="160270" x="6373813" y="3968750"/>
          <p14:tracePt t="160290" x="6356350" y="3986213"/>
          <p14:tracePt t="160307" x="6338888" y="4002088"/>
          <p14:tracePt t="160324" x="6323013" y="4011613"/>
          <p14:tracePt t="160325" x="6313488" y="4011613"/>
          <p14:tracePt t="160342" x="6305550" y="4019550"/>
          <p14:tracePt t="160347" x="6305550" y="4027488"/>
          <p14:tracePt t="160364" x="6297613" y="4052888"/>
          <p14:tracePt t="160816" x="6297613" y="4037013"/>
          <p14:tracePt t="160827" x="6313488" y="4011613"/>
          <p14:tracePt t="160829" x="6330950" y="3976688"/>
          <p14:tracePt t="160840" x="6356350" y="3917950"/>
          <p14:tracePt t="160848" x="6373813" y="3900488"/>
          <p14:tracePt t="160859" x="6399213" y="3867150"/>
          <p14:tracePt t="160865" x="6407150" y="3841750"/>
          <p14:tracePt t="160880" x="6432550" y="3798888"/>
          <p14:tracePt t="160881" x="6457950" y="3748088"/>
          <p14:tracePt t="160885" x="6500813" y="3722688"/>
          <p14:tracePt t="160896" x="6518275" y="3679825"/>
          <p14:tracePt t="160917" x="6543675" y="3611563"/>
          <p14:tracePt t="160926" x="6561138" y="3603625"/>
          <p14:tracePt t="160936" x="6594475" y="3552825"/>
          <p14:tracePt t="160956" x="6602413" y="3517900"/>
          <p14:tracePt t="160964" x="6611938" y="3517900"/>
          <p14:tracePt t="161142" x="6611938" y="3509963"/>
          <p14:tracePt t="161158" x="6602413" y="3509963"/>
          <p14:tracePt t="161688" x="6594475" y="3509963"/>
          <p14:tracePt t="161697" x="6611938" y="3509963"/>
          <p14:tracePt t="161709" x="6637338" y="3535363"/>
          <p14:tracePt t="161714" x="6688138" y="3560763"/>
          <p14:tracePt t="161731" x="6756400" y="3629025"/>
          <p14:tracePt t="161747" x="6815138" y="3679825"/>
          <p14:tracePt t="161753" x="6832600" y="3697288"/>
          <p14:tracePt t="161767" x="6832600" y="3705225"/>
          <p14:tracePt t="161769" x="6850063" y="3730625"/>
          <p14:tracePt t="161776" x="6858000" y="3738563"/>
          <p14:tracePt t="161786" x="6865938" y="3748088"/>
          <p14:tracePt t="161805" x="6865938" y="3798888"/>
          <p14:tracePt t="161811" x="6865938" y="3806825"/>
          <p14:tracePt t="161823" x="6865938" y="3875088"/>
          <p14:tracePt t="161841" x="6858000" y="3943350"/>
          <p14:tracePt t="161858" x="6824663" y="4019550"/>
          <p14:tracePt t="161865" x="6815138" y="4044950"/>
          <p14:tracePt t="161876" x="6807200" y="4070350"/>
          <p14:tracePt t="161880" x="6799263" y="4095750"/>
          <p14:tracePt t="161897" x="6756400" y="4164013"/>
          <p14:tracePt t="161911" x="6746875" y="4189413"/>
          <p14:tracePt t="161915" x="6731000" y="4214813"/>
          <p14:tracePt t="161919" x="6721475" y="4240213"/>
          <p14:tracePt t="161935" x="6696075" y="4249738"/>
          <p14:tracePt t="161936" x="6680200" y="4283075"/>
          <p14:tracePt t="161952" x="6670675" y="4291013"/>
          <p14:tracePt t="161956" x="6662738" y="4308475"/>
          <p14:tracePt t="161971" x="6654800" y="4308475"/>
          <p14:tracePt t="161973" x="6645275" y="4316413"/>
          <p14:tracePt t="161990" x="6627813" y="4351338"/>
          <p14:tracePt t="161997" x="6602413" y="4351338"/>
          <p14:tracePt t="162008" x="6577013" y="4368800"/>
          <p14:tracePt t="162013" x="6561138" y="4394200"/>
          <p14:tracePt t="162030" x="6535738" y="4435475"/>
          <p14:tracePt t="162048" x="6492875" y="4478338"/>
          <p14:tracePt t="162051" x="6475413" y="4486275"/>
          <p14:tracePt t="162062" x="6450013" y="4495800"/>
          <p14:tracePt t="162067" x="6450013" y="4513263"/>
          <p14:tracePt t="162084" x="6442075" y="4529138"/>
          <p14:tracePt t="162087" x="6432550" y="4529138"/>
          <p14:tracePt t="162101" x="6424613" y="4538663"/>
          <p14:tracePt t="162119" x="6399213" y="4546600"/>
          <p14:tracePt t="162136" x="6381750" y="4554538"/>
          <p14:tracePt t="162152" x="6373813" y="4554538"/>
          <p14:tracePt t="162294" x="6365875" y="4554538"/>
          <p14:tracePt t="162309" x="6365875" y="4546600"/>
          <p14:tracePt t="162322" x="6365875" y="4529138"/>
          <p14:tracePt t="162338" x="6365875" y="4521200"/>
          <p14:tracePt t="162353" x="6365875" y="4503738"/>
          <p14:tracePt t="162386" x="6365875" y="4495800"/>
          <p14:tracePt t="162436" x="6365875" y="4486275"/>
          <p14:tracePt t="162444" x="6365875" y="4478338"/>
          <p14:tracePt t="162460" x="6365875" y="4470400"/>
          <p14:tracePt t="162473" x="6373813" y="4460875"/>
          <p14:tracePt t="162491" x="6381750" y="4460875"/>
          <p14:tracePt t="162506" x="6381750" y="4452938"/>
          <p14:tracePt t="162514" x="6381750" y="4445000"/>
          <p14:tracePt t="162524" x="6391275" y="4435475"/>
          <p14:tracePt t="162562" x="6407150" y="4435475"/>
          <p14:tracePt t="162568" x="6407150" y="4427538"/>
          <p14:tracePt t="163142" x="6399213" y="4427538"/>
          <p14:tracePt t="163152" x="6381750" y="4427538"/>
          <p14:tracePt t="163165" x="6373813" y="4419600"/>
          <p14:tracePt t="163222" x="6373813" y="4410075"/>
          <p14:tracePt t="163230" x="6373813" y="4384675"/>
          <p14:tracePt t="163245" x="6381750" y="4325938"/>
          <p14:tracePt t="163263" x="6399213" y="4291013"/>
          <p14:tracePt t="163264" x="6416675" y="4257675"/>
          <p14:tracePt t="163267" x="6457950" y="4206875"/>
          <p14:tracePt t="163281" x="6500813" y="4156075"/>
          <p14:tracePt t="163281" x="6510338" y="4121150"/>
          <p14:tracePt t="163296" x="6526213" y="4087813"/>
          <p14:tracePt t="163301" x="6543675" y="4052888"/>
          <p14:tracePt t="163317" x="6577013" y="3968750"/>
          <p14:tracePt t="163393" x="6561138" y="4027488"/>
          <p14:tracePt t="163400" x="6526213" y="4070350"/>
          <p14:tracePt t="163413" x="6492875" y="4113213"/>
          <p14:tracePt t="163418" x="6432550" y="4164013"/>
          <p14:tracePt t="163434" x="6348413" y="4232275"/>
          <p14:tracePt t="163452" x="6237288" y="4308475"/>
          <p14:tracePt t="163469" x="6118225" y="4402138"/>
          <p14:tracePt t="163473" x="6084888" y="4427538"/>
          <p14:tracePt t="163486" x="6034088" y="4470400"/>
          <p14:tracePt t="163489" x="6008688" y="4486275"/>
          <p14:tracePt t="163503" x="5983288" y="4513263"/>
          <p14:tracePt t="163806" x="5983288" y="4521200"/>
          <p14:tracePt t="163823" x="5983288" y="4529138"/>
          <p14:tracePt t="163948" x="5965825" y="4495800"/>
          <p14:tracePt t="163960" x="5948363" y="4470400"/>
          <p14:tracePt t="163974" x="5897563" y="4394200"/>
          <p14:tracePt t="163992" x="5864225" y="4308475"/>
          <p14:tracePt t="163997" x="5854700" y="4283075"/>
          <p14:tracePt t="164015" x="5838825" y="4240213"/>
          <p14:tracePt t="164028" x="5829300" y="4214813"/>
          <p14:tracePt t="164029" x="5821363" y="4181475"/>
          <p14:tracePt t="164050" x="5813425" y="4138613"/>
          <p14:tracePt t="164053" x="5813425" y="4105275"/>
          <p14:tracePt t="164068" x="5813425" y="4087813"/>
          <p14:tracePt t="164069" x="5813425" y="4044950"/>
          <p14:tracePt t="164087" x="5813425" y="4037013"/>
          <p14:tracePt t="164089" x="5813425" y="4027488"/>
          <p14:tracePt t="164103" x="5813425" y="3986213"/>
          <p14:tracePt t="164119" x="5813425" y="3960813"/>
          <p14:tracePt t="164120" x="5813425" y="3951288"/>
          <p14:tracePt t="164135" x="5813425" y="3943350"/>
          <p14:tracePt t="164232" x="5813425" y="3951288"/>
          <p14:tracePt t="164243" x="5854700" y="4002088"/>
          <p14:tracePt t="164245" x="5905500" y="4044950"/>
          <p14:tracePt t="164257" x="5932488" y="4087813"/>
          <p14:tracePt t="164261" x="5973763" y="4121150"/>
          <p14:tracePt t="164273" x="5999163" y="4171950"/>
          <p14:tracePt t="164283" x="6016625" y="4206875"/>
          <p14:tracePt t="164297" x="6049963" y="4265613"/>
          <p14:tracePt t="164298" x="6059488" y="4300538"/>
          <p14:tracePt t="164301" x="6067425" y="4351338"/>
          <p14:tracePt t="164311" x="6084888" y="4394200"/>
          <p14:tracePt t="164334" x="6143625" y="4529138"/>
          <p14:tracePt t="164338" x="6143625" y="4605338"/>
          <p14:tracePt t="164343" x="6153150" y="4683125"/>
          <p14:tracePt t="164354" x="6153150" y="4767263"/>
          <p14:tracePt t="164364" x="6153150" y="4810125"/>
          <p14:tracePt t="164366" x="6153150" y="4860925"/>
          <p14:tracePt t="164376" x="6153150" y="4911725"/>
          <p14:tracePt t="164381" x="6153150" y="4937125"/>
          <p14:tracePt t="164397" x="6153150" y="4979988"/>
          <p14:tracePt t="164413" x="6153150" y="5048250"/>
          <p14:tracePt t="164428" x="6153150" y="5064125"/>
          <p14:tracePt t="164431" x="6153150" y="5091113"/>
          <p14:tracePt t="164447" x="6153150" y="5099050"/>
          <p14:tracePt t="164448" x="6153150" y="5116513"/>
          <p14:tracePt t="164464" x="6153150" y="5141913"/>
          <p14:tracePt t="164480" x="6143625" y="5149850"/>
          <p14:tracePt t="164483" x="6135688" y="5167313"/>
          <p14:tracePt t="164497" x="6127750" y="5192713"/>
          <p14:tracePt t="164515" x="6118225" y="5208588"/>
          <p14:tracePt t="164529" x="6110288" y="5235575"/>
          <p14:tracePt t="164533" x="6110288" y="5243513"/>
          <p14:tracePt t="164537" x="6110288" y="5260975"/>
          <p14:tracePt t="164550" x="6102350" y="5268913"/>
          <p14:tracePt t="164568" x="6102350" y="5276850"/>
          <p14:tracePt t="164573" x="6102350" y="5302250"/>
          <p14:tracePt t="164586" x="6102350" y="5311775"/>
          <p14:tracePt t="164590" x="6102350" y="5327650"/>
          <p14:tracePt t="164604" x="6102350" y="5345113"/>
          <p14:tracePt t="164622" x="6102350" y="5370513"/>
          <p14:tracePt t="164638" x="6102350" y="5387975"/>
          <p14:tracePt t="164640" x="6102350" y="5395913"/>
          <p14:tracePt t="164654" x="6110288" y="5430838"/>
          <p14:tracePt t="164670" x="6135688" y="5464175"/>
          <p14:tracePt t="164687" x="6153150" y="5481638"/>
          <p14:tracePt t="164729" x="6153150" y="5489575"/>
          <p14:tracePt t="164826" x="6153150" y="5497513"/>
          <p14:tracePt t="165002" x="6153150" y="5464175"/>
          <p14:tracePt t="165013" x="6153150" y="5405438"/>
          <p14:tracePt t="165028" x="6161088" y="5345113"/>
          <p14:tracePt t="165031" x="6161088" y="5319713"/>
          <p14:tracePt t="165048" x="6178550" y="5226050"/>
          <p14:tracePt t="165062" x="6211888" y="5175250"/>
          <p14:tracePt t="165063" x="6211888" y="5141913"/>
          <p14:tracePt t="165084" x="6237288" y="5091113"/>
          <p14:tracePt t="165103" x="6237288" y="5073650"/>
          <p14:tracePt t="165121" x="6237288" y="5056188"/>
          <p14:tracePt t="165270" x="6237288" y="5048250"/>
          <p14:tracePt t="165282" x="6237288" y="5038725"/>
          <p14:tracePt t="165287" x="6237288" y="5030788"/>
          <p14:tracePt t="165296" x="6237288" y="5022850"/>
          <p14:tracePt t="165299" x="6237288" y="5013325"/>
          <p14:tracePt t="165317" x="6237288" y="4987925"/>
          <p14:tracePt t="165319" x="6237288" y="4979988"/>
          <p14:tracePt t="165334" x="6237288" y="4962525"/>
          <p14:tracePt t="165335" x="6237288" y="4929188"/>
          <p14:tracePt t="165350" x="6246813" y="4860925"/>
          <p14:tracePt t="165370" x="6246813" y="4802188"/>
          <p14:tracePt t="165387" x="6246813" y="4784725"/>
          <p14:tracePt t="165391" x="6246813" y="4767263"/>
          <p14:tracePt t="165404" x="6246813" y="4759325"/>
          <p14:tracePt t="165598" x="6246813" y="4784725"/>
          <p14:tracePt t="165611" x="6246813" y="4810125"/>
          <p14:tracePt t="165613" x="6246813" y="4843463"/>
          <p14:tracePt t="165623" x="6246813" y="4878388"/>
          <p14:tracePt t="165640" x="6246813" y="4979988"/>
          <p14:tracePt t="165656" x="6246813" y="5048250"/>
          <p14:tracePt t="165673" x="6246813" y="5106988"/>
          <p14:tracePt t="165690" x="6246813" y="5149850"/>
          <p14:tracePt t="165696" x="6246813" y="5167313"/>
          <p14:tracePt t="165707" x="6246813" y="5183188"/>
          <p14:tracePt t="165716" x="6246813" y="5208588"/>
          <p14:tracePt t="165724" x="6246813" y="5235575"/>
          <p14:tracePt t="165742" x="6246813" y="5251450"/>
          <p14:tracePt t="165743" x="6246813" y="5276850"/>
          <p14:tracePt t="165765" x="6246813" y="5311775"/>
          <p14:tracePt t="165771" x="6246813" y="5319713"/>
          <p14:tracePt t="165779" x="6246813" y="5337175"/>
          <p14:tracePt t="165803" x="6246813" y="5345113"/>
          <p14:tracePt t="166052" x="6246813" y="5327650"/>
          <p14:tracePt t="166063" x="6254750" y="5294313"/>
          <p14:tracePt t="166065" x="6254750" y="5235575"/>
          <p14:tracePt t="166078" x="6280150" y="5192713"/>
          <p14:tracePt t="166081" x="6288088" y="5132388"/>
          <p14:tracePt t="166095" x="6297613" y="5099050"/>
          <p14:tracePt t="166097" x="6313488" y="5038725"/>
          <p14:tracePt t="166117" x="6348413" y="4886325"/>
          <p14:tracePt t="166123" x="6365875" y="4802188"/>
          <p14:tracePt t="166136" x="6365875" y="4716463"/>
          <p14:tracePt t="166137" x="6391275" y="4614863"/>
          <p14:tracePt t="166156" x="6424613" y="4452938"/>
          <p14:tracePt t="166164" x="6432550" y="4394200"/>
          <p14:tracePt t="166175" x="6450013" y="4333875"/>
          <p14:tracePt t="166180" x="6467475" y="4275138"/>
          <p14:tracePt t="166197" x="6492875" y="4164013"/>
          <p14:tracePt t="166212" x="6500813" y="4130675"/>
          <p14:tracePt t="166213" x="6510338" y="4113213"/>
          <p14:tracePt t="166219" x="6510338" y="4105275"/>
          <p14:tracePt t="166234" x="6510338" y="4087813"/>
          <p14:tracePt t="166416" x="6510338" y="4079875"/>
          <p14:tracePt t="166429" x="6510338" y="4070350"/>
          <p14:tracePt t="166442" x="6518275" y="4052888"/>
          <p14:tracePt t="166458" x="6518275" y="4044950"/>
          <p14:tracePt t="166516" x="6510338" y="4062413"/>
          <p14:tracePt t="166525" x="6483350" y="4087813"/>
          <p14:tracePt t="166540" x="6457950" y="4121150"/>
          <p14:tracePt t="166541" x="6442075" y="4156075"/>
          <p14:tracePt t="166554" x="6424613" y="4206875"/>
          <p14:tracePt t="166557" x="6416675" y="4232275"/>
          <p14:tracePt t="166572" x="6407150" y="4265613"/>
          <p14:tracePt t="166575" x="6391275" y="4291013"/>
          <p14:tracePt t="166582" x="6373813" y="4325938"/>
          <p14:tracePt t="166594" x="6356350" y="4351338"/>
          <p14:tracePt t="166597" x="6330950" y="4384675"/>
          <p14:tracePt t="166612" x="6313488" y="4419600"/>
          <p14:tracePt t="166618" x="6305550" y="4452938"/>
          <p14:tracePt t="166634" x="6237288" y="4538663"/>
          <p14:tracePt t="166637" x="6211888" y="4564063"/>
          <p14:tracePt t="166653" x="6203950" y="4597400"/>
          <p14:tracePt t="166657" x="6178550" y="4622800"/>
          <p14:tracePt t="166671" x="6153150" y="4648200"/>
          <p14:tracePt t="166673" x="6127750" y="4665663"/>
          <p14:tracePt t="166681" x="6110288" y="4683125"/>
          <p14:tracePt t="166691" x="6092825" y="4699000"/>
          <p14:tracePt t="166697" x="6067425" y="4724400"/>
          <p14:tracePt t="166714" x="6049963" y="4741863"/>
          <p14:tracePt t="166717" x="6034088" y="4767263"/>
          <p14:tracePt t="166770" x="6016625" y="4767263"/>
          <p14:tracePt t="166834" x="6008688" y="4767263"/>
          <p14:tracePt t="166851" x="5999163" y="4775200"/>
          <p14:tracePt t="166861" x="5991225" y="4775200"/>
          <p14:tracePt t="167056" x="5983288" y="4775200"/>
          <p14:tracePt t="167091" x="5973763" y="4775200"/>
          <p14:tracePt t="167129" x="5973763" y="4741863"/>
          <p14:tracePt t="167136" x="5973763" y="4724400"/>
          <p14:tracePt t="167148" x="5948363" y="4640263"/>
          <p14:tracePt t="167168" x="5932488" y="4572000"/>
          <p14:tracePt t="167184" x="5889625" y="4513263"/>
          <p14:tracePt t="167202" x="5864225" y="4452938"/>
          <p14:tracePt t="167203" x="5854700" y="4445000"/>
          <p14:tracePt t="167220" x="5838825" y="4410075"/>
          <p14:tracePt t="167239" x="5838825" y="4384675"/>
          <p14:tracePt t="167254" x="5829300" y="4351338"/>
          <p14:tracePt t="167272" x="5829300" y="4325938"/>
          <p14:tracePt t="167289" x="5821363" y="4291013"/>
          <p14:tracePt t="167298" x="5813425" y="4283075"/>
          <p14:tracePt t="167307" x="5795963" y="4257675"/>
          <p14:tracePt t="167310" x="5795963" y="4249738"/>
          <p14:tracePt t="167326" x="5778500" y="4224338"/>
          <p14:tracePt t="167348" x="5761038" y="4214813"/>
          <p14:tracePt t="167349" x="5761038" y="4206875"/>
          <p14:tracePt t="167366" x="5761038" y="4197350"/>
          <p14:tracePt t="167384" x="5761038" y="4189413"/>
          <p14:tracePt t="167385" x="5753100" y="4181475"/>
          <p14:tracePt t="167404" x="5735638" y="4164013"/>
          <p14:tracePt t="167407" x="5735638" y="4138613"/>
          <p14:tracePt t="167419" x="5719763" y="4105275"/>
          <p14:tracePt t="167423" x="5702300" y="4079875"/>
          <p14:tracePt t="167437" x="5694363" y="4044950"/>
          <p14:tracePt t="167446" x="5694363" y="4019550"/>
          <p14:tracePt t="167458" x="5668963" y="3968750"/>
          <p14:tracePt t="167465" x="5668963" y="3943350"/>
          <p14:tracePt t="167483" x="5659438" y="3908425"/>
          <p14:tracePt t="167496" x="5651500" y="3900488"/>
          <p14:tracePt t="167499" x="5641975" y="3892550"/>
          <p14:tracePt t="167610" x="5651500" y="3908425"/>
          <p14:tracePt t="167622" x="5684838" y="3935413"/>
          <p14:tracePt t="167634" x="5735638" y="3976688"/>
          <p14:tracePt t="167635" x="5761038" y="4002088"/>
          <p14:tracePt t="167651" x="5829300" y="4037013"/>
          <p14:tracePt t="167669" x="5922963" y="4113213"/>
          <p14:tracePt t="167687" x="6049963" y="4189413"/>
          <p14:tracePt t="167689" x="6110288" y="4232275"/>
          <p14:tracePt t="167703" x="6161088" y="4257675"/>
          <p14:tracePt t="167720" x="6229350" y="4291013"/>
          <p14:tracePt t="167725" x="6237288" y="4291013"/>
          <p14:tracePt t="167738" x="6246813" y="4300538"/>
          <p14:tracePt t="167756" x="6254750" y="4308475"/>
          <p14:tracePt t="167764" x="6262688" y="4316413"/>
          <p14:tracePt t="167787" x="6272213" y="4316413"/>
          <p14:tracePt t="167798" x="6280150" y="4333875"/>
          <p14:tracePt t="167812" x="6288088" y="4351338"/>
          <p14:tracePt t="167818" x="6305550" y="4359275"/>
          <p14:tracePt t="167868" x="6313488" y="4359275"/>
          <p14:tracePt t="167892" x="6323013" y="4359275"/>
          <p14:tracePt t="167903" x="6330950" y="4359275"/>
          <p14:tracePt t="167918" x="6338888" y="4359275"/>
          <p14:tracePt t="167934" x="6356350" y="4359275"/>
          <p14:tracePt t="167951" x="6365875" y="4368800"/>
          <p14:tracePt t="167953" x="6373813" y="4368800"/>
          <p14:tracePt t="168332" x="6381750" y="4368800"/>
          <p14:tracePt t="168343" x="6391275" y="4359275"/>
          <p14:tracePt t="168345" x="6407150" y="4341813"/>
          <p14:tracePt t="168356" x="6416675" y="4316413"/>
          <p14:tracePt t="168374" x="6450013" y="4257675"/>
          <p14:tracePt t="168382" x="6467475" y="4181475"/>
          <p14:tracePt t="168396" x="6518275" y="4105275"/>
          <p14:tracePt t="168398" x="6561138" y="4027488"/>
          <p14:tracePt t="168415" x="6619875" y="3892550"/>
          <p14:tracePt t="168433" x="6670675" y="3790950"/>
          <p14:tracePt t="168437" x="6688138" y="3756025"/>
          <p14:tracePt t="168452" x="6696075" y="3738563"/>
          <p14:tracePt t="168558" x="6696075" y="3756025"/>
          <p14:tracePt t="168570" x="6680200" y="3798888"/>
          <p14:tracePt t="168573" x="6662738" y="3841750"/>
          <p14:tracePt t="168583" x="6627813" y="3900488"/>
          <p14:tracePt t="168600" x="6602413" y="3951288"/>
          <p14:tracePt t="168618" x="6535738" y="4079875"/>
          <p14:tracePt t="168625" x="6500813" y="4146550"/>
          <p14:tracePt t="168636" x="6457950" y="4224338"/>
          <p14:tracePt t="168637" x="6424613" y="4275138"/>
          <p14:tracePt t="168654" x="6373813" y="4384675"/>
          <p14:tracePt t="168672" x="6348413" y="4419600"/>
          <p14:tracePt t="168673" x="6330950" y="4470400"/>
          <p14:tracePt t="168682" x="6297613" y="4503738"/>
          <p14:tracePt t="168697" x="6280150" y="4554538"/>
          <p14:tracePt t="168712" x="6262688" y="4579938"/>
          <p14:tracePt t="168713" x="6254750" y="4589463"/>
          <p14:tracePt t="168719" x="6246813" y="4605338"/>
          <p14:tracePt t="168734" x="6237288" y="4614863"/>
          <p14:tracePt t="168752" x="6229350" y="4630738"/>
          <p14:tracePt t="168769" x="6221413" y="4630738"/>
          <p14:tracePt t="168787" x="6211888" y="4640263"/>
          <p14:tracePt t="168791" x="6186488" y="4648200"/>
          <p14:tracePt t="168804" x="6178550" y="4648200"/>
          <p14:tracePt t="168806" x="6161088" y="4648200"/>
          <p14:tracePt t="168820" x="6135688" y="4665663"/>
          <p14:tracePt t="168823" x="6110288" y="4673600"/>
          <p14:tracePt t="168838" x="6067425" y="4699000"/>
          <p14:tracePt t="168854" x="6008688" y="4699000"/>
          <p14:tracePt t="168872" x="5999163" y="4716463"/>
          <p14:tracePt t="168873" x="5983288" y="4716463"/>
          <p14:tracePt t="168879" x="5973763" y="4716463"/>
          <p14:tracePt t="168892" x="5965825" y="4716463"/>
          <p14:tracePt t="168899" x="5948363" y="4716463"/>
          <p14:tracePt t="169026" x="5940425" y="4716463"/>
          <p14:tracePt t="169050" x="5940425" y="4708525"/>
          <p14:tracePt t="169056" x="5940425" y="4691063"/>
          <p14:tracePt t="169083" x="5957888" y="4683125"/>
          <p14:tracePt t="169091" x="5965825" y="4673600"/>
          <p14:tracePt t="169109" x="5991225" y="4665663"/>
          <p14:tracePt t="169115" x="6016625" y="4665663"/>
          <p14:tracePt t="169130" x="6016625" y="4657725"/>
          <p14:tracePt t="169131" x="6049963" y="4648200"/>
          <p14:tracePt t="169144" x="6059488" y="4648200"/>
          <p14:tracePt t="169147" x="6076950" y="4630738"/>
          <p14:tracePt t="169167" x="6084888" y="4622800"/>
          <p14:tracePt t="169185" x="6102350" y="4614863"/>
          <p14:tracePt t="169202" x="6118225" y="4614863"/>
          <p14:tracePt t="169225" x="6127750" y="4605338"/>
          <p14:tracePt t="169355" x="6127750" y="4589463"/>
          <p14:tracePt t="169367" x="6143625" y="4579938"/>
          <p14:tracePt t="169379" x="6178550" y="4564063"/>
          <p14:tracePt t="169401" x="6211888" y="4521200"/>
          <p14:tracePt t="169403" x="6237288" y="4513263"/>
          <p14:tracePt t="169421" x="6254750" y="4495800"/>
          <p14:tracePt t="169441" x="6313488" y="4460875"/>
          <p14:tracePt t="169447" x="6323013" y="4452938"/>
          <p14:tracePt t="169464" x="6356350" y="4452938"/>
          <p14:tracePt t="169477" x="6373813" y="4445000"/>
          <p14:tracePt t="169479" x="6391275" y="4435475"/>
          <p14:tracePt t="169485" x="6399213" y="4435475"/>
          <p14:tracePt t="169501" x="6407150" y="4427538"/>
          <p14:tracePt t="169535" x="6416675" y="4427538"/>
          <p14:tracePt t="169547" x="6424613" y="4427538"/>
          <p14:tracePt t="169564" x="6432550" y="4419600"/>
          <p14:tracePt t="169579" x="6467475" y="4402138"/>
          <p14:tracePt t="169605" x="6475413" y="4402138"/>
          <p14:tracePt t="169616" x="6483350" y="4394200"/>
          <p14:tracePt t="169692" x="6467475" y="4394200"/>
          <p14:tracePt t="169705" x="6432550" y="4410075"/>
          <p14:tracePt t="169707" x="6416675" y="4419600"/>
          <p14:tracePt t="169718" x="6365875" y="4435475"/>
          <p14:tracePt t="169734" x="6297613" y="4460875"/>
          <p14:tracePt t="169737" x="6288088" y="4460875"/>
          <p14:tracePt t="169752" x="6280150" y="4460875"/>
          <p14:tracePt t="169757" x="6254750" y="4460875"/>
          <p14:tracePt t="169858" x="6262688" y="4460875"/>
          <p14:tracePt t="169869" x="6272213" y="4460875"/>
          <p14:tracePt t="169882" x="6272213" y="4452938"/>
          <p14:tracePt t="169883" x="6280150" y="4452938"/>
          <p14:tracePt t="169900" x="6288088" y="4445000"/>
          <p14:tracePt t="170116" x="6305550" y="4435475"/>
          <p14:tracePt t="170127" x="6313488" y="4435475"/>
          <p14:tracePt t="170140" x="6356350" y="4419600"/>
          <p14:tracePt t="170147" x="6381750" y="4410075"/>
          <p14:tracePt t="170158" x="6381750" y="4402138"/>
          <p14:tracePt t="170178" x="6391275" y="4402138"/>
          <p14:tracePt t="170258" x="6399213" y="4402138"/>
          <p14:tracePt t="170318" x="6391275" y="4402138"/>
          <p14:tracePt t="170474" x="6391275" y="4410075"/>
          <p14:tracePt t="170485" x="6356350" y="4419600"/>
          <p14:tracePt t="170497" x="6323013" y="4427538"/>
          <p14:tracePt t="170499" x="6305550" y="4445000"/>
          <p14:tracePt t="170518" x="6211888" y="4478338"/>
          <p14:tracePt t="170535" x="6143625" y="4503738"/>
          <p14:tracePt t="170540" x="6092825" y="4521200"/>
          <p14:tracePt t="170553" x="6016625" y="4564063"/>
          <p14:tracePt t="170570" x="5991225" y="4572000"/>
          <p14:tracePt t="170575" x="5948363" y="4579938"/>
          <p14:tracePt t="170588" x="5922963" y="4589463"/>
          <p14:tracePt t="170590" x="5905500" y="4589463"/>
          <p14:tracePt t="170593" x="5897563" y="4589463"/>
          <p14:tracePt t="170702" x="5889625" y="4589463"/>
          <p14:tracePt t="170722" x="5897563" y="4572000"/>
          <p14:tracePt t="170732" x="5932488" y="4564063"/>
          <p14:tracePt t="170736" x="5973763" y="4538663"/>
          <p14:tracePt t="170746" x="5999163" y="4503738"/>
          <p14:tracePt t="170751" x="6024563" y="4495800"/>
          <p14:tracePt t="170767" x="6092825" y="4470400"/>
          <p14:tracePt t="170785" x="6110288" y="4452938"/>
          <p14:tracePt t="170787" x="6135688" y="4427538"/>
          <p14:tracePt t="170803" x="6169025" y="4410075"/>
          <p14:tracePt t="170822" x="6186488" y="4410075"/>
          <p14:tracePt t="170836" x="6194425" y="4402138"/>
          <p14:tracePt t="170958" x="6186488" y="4402138"/>
          <p14:tracePt t="170970" x="6161088" y="4445000"/>
          <p14:tracePt t="170973" x="6135688" y="4452938"/>
          <p14:tracePt t="170984" x="6076950" y="4486275"/>
          <p14:tracePt t="170987" x="6059488" y="4503738"/>
          <p14:tracePt t="171002" x="6042025" y="4513263"/>
          <p14:tracePt t="171003" x="6024563" y="4521200"/>
          <p14:tracePt t="171020" x="6008688" y="4538663"/>
          <p14:tracePt t="171023" x="5999163" y="4546600"/>
          <p14:tracePt t="171090" x="6008688" y="4538663"/>
          <p14:tracePt t="171100" x="6042025" y="4521200"/>
          <p14:tracePt t="171103" x="6084888" y="4503738"/>
          <p14:tracePt t="171114" x="6153150" y="4478338"/>
          <p14:tracePt t="171119" x="6221413" y="4435475"/>
          <p14:tracePt t="171134" x="6399213" y="4351338"/>
          <p14:tracePt t="171152" x="6467475" y="4316413"/>
          <p14:tracePt t="171153" x="6543675" y="4275138"/>
          <p14:tracePt t="171170" x="6637338" y="4214813"/>
          <p14:tracePt t="171176" x="6688138" y="4197350"/>
          <p14:tracePt t="171188" x="6696075" y="4189413"/>
          <p14:tracePt t="171198" x="6696075" y="4171950"/>
          <p14:tracePt t="171382" x="6705600" y="4171950"/>
          <p14:tracePt t="171394" x="6713538" y="4156075"/>
          <p14:tracePt t="171407" x="6738938" y="4138613"/>
          <p14:tracePt t="171425" x="6772275" y="4079875"/>
          <p14:tracePt t="171431" x="6799263" y="4052888"/>
          <p14:tracePt t="171443" x="6858000" y="4002088"/>
          <p14:tracePt t="171448" x="6900863" y="3935413"/>
          <p14:tracePt t="171463" x="6951663" y="3883025"/>
          <p14:tracePt t="171484" x="7045325" y="3781425"/>
          <p14:tracePt t="171487" x="7096125" y="3730625"/>
          <p14:tracePt t="171502" x="7154863" y="3654425"/>
          <p14:tracePt t="171519" x="7172325" y="3646488"/>
          <p14:tracePt t="171523" x="7180263" y="3636963"/>
          <p14:tracePt t="171537" x="7180263" y="3629025"/>
          <p14:tracePt t="171770" x="7180263" y="3619500"/>
          <p14:tracePt t="171782" x="7197725" y="3594100"/>
          <p14:tracePt t="171794" x="7215188" y="3578225"/>
          <p14:tracePt t="171795" x="7232650" y="3560763"/>
          <p14:tracePt t="171818" x="7283450" y="3527425"/>
          <p14:tracePt t="171819" x="7291388" y="3517900"/>
          <p14:tracePt t="171836" x="7308850" y="3484563"/>
          <p14:tracePt t="171854" x="7316788" y="3475038"/>
          <p14:tracePt t="173340" x="7316788" y="3492500"/>
          <p14:tracePt t="173350" x="7316788" y="3509963"/>
          <p14:tracePt t="173353" x="7316788" y="3527425"/>
          <p14:tracePt t="173363" x="7316788" y="3560763"/>
          <p14:tracePt t="173367" x="7316788" y="3594100"/>
          <p14:tracePt t="173385" x="7316788" y="3636963"/>
          <p14:tracePt t="173400" x="7316788" y="3654425"/>
          <p14:tracePt t="173698" x="7334250" y="3654425"/>
          <p14:tracePt t="173708" x="7342188" y="3654425"/>
          <p14:tracePt t="173751" x="7342188" y="3662363"/>
          <p14:tracePt t="173761" x="7342188" y="3705225"/>
          <p14:tracePt t="173771" x="7308850" y="3738563"/>
          <p14:tracePt t="173788" x="7258050" y="3790950"/>
          <p14:tracePt t="173804" x="7223125" y="3824288"/>
          <p14:tracePt t="173807" x="7215188" y="3841750"/>
          <p14:tracePt t="173822" x="7180263" y="3857625"/>
          <p14:tracePt t="173823" x="7146925" y="3867150"/>
          <p14:tracePt t="173840" x="7129463" y="3883025"/>
          <p14:tracePt t="173847" x="7113588" y="3908425"/>
          <p14:tracePt t="173848" x="7088188" y="3917950"/>
          <p14:tracePt t="173862" x="7088188" y="3925888"/>
          <p14:tracePt t="173864" x="7070725" y="3925888"/>
          <p14:tracePt t="173878" x="7061200" y="3935413"/>
          <p14:tracePt t="173885" x="7053263" y="3943350"/>
          <p14:tracePt t="173901" x="7035800" y="3960813"/>
          <p14:tracePt t="173919" x="7035800" y="3968750"/>
          <p14:tracePt t="173923" x="7027863" y="3968750"/>
          <p14:tracePt t="173937" x="7019925" y="3968750"/>
          <p14:tracePt t="174004" x="7010400" y="3968750"/>
          <p14:tracePt t="174014" x="7002463" y="3960813"/>
          <p14:tracePt t="174031" x="7002463" y="3875088"/>
          <p14:tracePt t="174045" x="7002463" y="3806825"/>
          <p14:tracePt t="174067" x="7002463" y="3756025"/>
          <p14:tracePt t="174069" x="7002463" y="3748088"/>
          <p14:tracePt t="174084" x="7002463" y="3738563"/>
          <p14:tracePt t="174107" x="7002463" y="3730625"/>
          <p14:tracePt t="174118" x="7010400" y="3705225"/>
          <p14:tracePt t="174119" x="7019925" y="3705225"/>
          <p14:tracePt t="174134" x="7035800" y="3705225"/>
          <p14:tracePt t="174135" x="7096125" y="3671888"/>
          <p14:tracePt t="174152" x="7138988" y="3662363"/>
          <p14:tracePt t="174157" x="7189788" y="3619500"/>
          <p14:tracePt t="174168" x="7240588" y="3603625"/>
          <p14:tracePt t="174173" x="7258050" y="3594100"/>
          <p14:tracePt t="174186" x="7299325" y="3560763"/>
          <p14:tracePt t="174203" x="7308850" y="3552825"/>
          <p14:tracePt t="174220" x="7316788" y="3543300"/>
          <p14:tracePt t="174223" x="7324725" y="3535363"/>
          <p14:tracePt t="174513" x="7342188" y="3535363"/>
          <p14:tracePt t="174524" x="7385050" y="3527425"/>
          <p14:tracePt t="174534" x="7486650" y="3502025"/>
          <p14:tracePt t="174551" x="7810500" y="3467100"/>
          <p14:tracePt t="174553" x="8074025" y="3449638"/>
          <p14:tracePt t="174568" x="8335963" y="3449638"/>
          <p14:tracePt t="174574" x="8651875" y="3449638"/>
          <p14:tracePt t="174587" x="8999538" y="3449638"/>
          <p14:tracePt t="175770" x="8532813" y="4308475"/>
          <p14:tracePt t="175773" x="8158163" y="4402138"/>
          <p14:tracePt t="175785" x="7767638" y="4452938"/>
          <p14:tracePt t="175800" x="7027863" y="4513263"/>
          <p14:tracePt t="175817" x="6483350" y="4513263"/>
          <p14:tracePt t="175834" x="6246813" y="4513263"/>
          <p14:tracePt t="175835" x="6034088" y="4486275"/>
          <p14:tracePt t="175850" x="5788025" y="4419600"/>
          <p14:tracePt t="175869" x="5634038" y="4341813"/>
          <p14:tracePt t="175886" x="5549900" y="4300538"/>
          <p14:tracePt t="175904" x="5524500" y="4257675"/>
          <p14:tracePt t="175947" x="5514975" y="4257675"/>
          <p14:tracePt t="176078" x="5514975" y="4249738"/>
          <p14:tracePt t="176091" x="5532438" y="4249738"/>
          <p14:tracePt t="176092" x="5591175" y="4232275"/>
          <p14:tracePt t="176103" x="5608638" y="4232275"/>
          <p14:tracePt t="176107" x="5651500" y="4214813"/>
          <p14:tracePt t="176121" x="5694363" y="4206875"/>
          <p14:tracePt t="176138" x="5770563" y="4156075"/>
          <p14:tracePt t="176141" x="5803900" y="4121150"/>
          <p14:tracePt t="176157" x="5829300" y="4095750"/>
          <p14:tracePt t="176174" x="5846763" y="4079875"/>
          <p14:tracePt t="176192" x="5846763" y="4052888"/>
          <p14:tracePt t="176197" x="5854700" y="4044950"/>
          <p14:tracePt t="176209" x="5854700" y="4027488"/>
          <p14:tracePt t="176214" x="5854700" y="4011613"/>
          <p14:tracePt t="176231" x="5854700" y="3986213"/>
          <p14:tracePt t="176248" x="5854700" y="3968750"/>
          <p14:tracePt t="176249" x="5854700" y="3951288"/>
          <p14:tracePt t="176261" x="5854700" y="3925888"/>
          <p14:tracePt t="176263" x="5838825" y="3908425"/>
          <p14:tracePt t="176334" x="5864225" y="3917950"/>
          <p14:tracePt t="176345" x="5897563" y="3917950"/>
          <p14:tracePt t="176351" x="5932488" y="3935413"/>
          <p14:tracePt t="176359" x="5957888" y="3935413"/>
          <p14:tracePt t="176365" x="5973763" y="3935413"/>
          <p14:tracePt t="176381" x="6042025" y="3935413"/>
          <p14:tracePt t="176397" x="6092825" y="3935413"/>
          <p14:tracePt t="176412" x="6127750" y="3935413"/>
          <p14:tracePt t="176415" x="6153150" y="3935413"/>
          <p14:tracePt t="176430" x="6186488" y="3935413"/>
          <p14:tracePt t="176444" x="6203950" y="3925888"/>
          <p14:tracePt t="176447" x="6221413" y="3892550"/>
          <p14:tracePt t="176460" x="6229350" y="3875088"/>
          <p14:tracePt t="176464" x="6229350" y="3857625"/>
          <p14:tracePt t="176480" x="6262688" y="3806825"/>
          <p14:tracePt t="176485" x="6272213" y="3790950"/>
          <p14:tracePt t="176495" x="6280150" y="3763963"/>
          <p14:tracePt t="176556" x="6280150" y="3773488"/>
          <p14:tracePt t="176565" x="6280150" y="3790950"/>
          <p14:tracePt t="176580" x="6288088" y="3798888"/>
          <p14:tracePt t="176581" x="6305550" y="3824288"/>
          <p14:tracePt t="176595" x="6305550" y="3832225"/>
          <p14:tracePt t="176598" x="6305550" y="3841750"/>
          <p14:tracePt t="176614" x="6330950" y="3867150"/>
          <p14:tracePt t="176631" x="6338888" y="3875088"/>
          <p14:tracePt t="176632" x="6338888" y="3883025"/>
          <p14:tracePt t="176645" x="6348413" y="3883025"/>
          <p14:tracePt t="176647" x="6348413" y="3892550"/>
          <p14:tracePt t="176667" x="6348413" y="3900488"/>
          <p14:tracePt t="176685" x="6348413" y="3908425"/>
          <p14:tracePt t="176700" x="6348413" y="3925888"/>
          <p14:tracePt t="176717" x="6348413" y="3935413"/>
          <p14:tracePt t="176733" x="6338888" y="3951288"/>
          <p14:tracePt t="176753" x="6313488" y="3951288"/>
          <p14:tracePt t="176767" x="6297613" y="3951288"/>
          <p14:tracePt t="176784" x="6288088" y="3976688"/>
          <p14:tracePt t="176800" x="6280150" y="3976688"/>
          <p14:tracePt t="176803" x="6272213" y="3976688"/>
          <p14:tracePt t="177086" x="6262688" y="3976688"/>
          <p14:tracePt t="177096" x="6262688" y="3986213"/>
          <p14:tracePt t="177107" x="6254750" y="3986213"/>
          <p14:tracePt t="177282" x="6262688" y="3960813"/>
          <p14:tracePt t="177294" x="6262688" y="3951288"/>
          <p14:tracePt t="177299" x="6280150" y="3935413"/>
          <p14:tracePt t="177307" x="6288088" y="3900488"/>
          <p14:tracePt t="177325" x="6313488" y="3857625"/>
          <p14:tracePt t="177344" x="6338888" y="3841750"/>
          <p14:tracePt t="177348" x="6338888" y="3816350"/>
          <p14:tracePt t="177364" x="6348413" y="3790950"/>
          <p14:tracePt t="177367" x="6356350" y="3781425"/>
          <p14:tracePt t="177384" x="6365875" y="3773488"/>
          <p14:tracePt t="177401" x="6373813" y="3756025"/>
          <p14:tracePt t="177419" x="6391275" y="3730625"/>
          <p14:tracePt t="177423" x="6391275" y="3713163"/>
          <p14:tracePt t="177437" x="6407150" y="3662363"/>
          <p14:tracePt t="177439" x="6416675" y="3646488"/>
          <p14:tracePt t="177455" x="6450013" y="3586163"/>
          <p14:tracePt t="177465" x="6457950" y="3560763"/>
          <p14:tracePt t="177475" x="6467475" y="3527425"/>
          <p14:tracePt t="177480" x="6467475" y="3517900"/>
          <p14:tracePt t="177498" x="6483350" y="3475038"/>
          <p14:tracePt t="177512" x="6483350" y="3467100"/>
          <p14:tracePt t="177519" x="6500813" y="3449638"/>
          <p14:tracePt t="177534" x="6510338" y="3441700"/>
          <p14:tracePt t="177554" x="6526213" y="3416300"/>
          <p14:tracePt t="177571" x="6551613" y="3408363"/>
          <p14:tracePt t="177573" x="6551613" y="3398838"/>
          <p14:tracePt t="177575" x="6551613" y="3390900"/>
          <p14:tracePt t="177587" x="6569075" y="3390900"/>
          <p14:tracePt t="177591" x="6594475" y="3373438"/>
          <p14:tracePt t="177604" x="6602413" y="3373438"/>
          <p14:tracePt t="177622" x="6627813" y="3355975"/>
          <p14:tracePt t="177718" x="6627813" y="3390900"/>
          <p14:tracePt t="177729" x="6627813" y="3416300"/>
          <p14:tracePt t="177731" x="6627813" y="3441700"/>
          <p14:tracePt t="177745" x="6619875" y="3509963"/>
          <p14:tracePt t="177748" x="6602413" y="3527425"/>
          <p14:tracePt t="177763" x="6594475" y="3568700"/>
          <p14:tracePt t="177768" x="6577013" y="3611563"/>
          <p14:tracePt t="177778" x="6569075" y="3636963"/>
          <p14:tracePt t="177784" x="6561138" y="3662363"/>
          <p14:tracePt t="177787" x="6551613" y="3697288"/>
          <p14:tracePt t="177801" x="6526213" y="3748088"/>
          <p14:tracePt t="177808" x="6510338" y="3773488"/>
          <p14:tracePt t="177820" x="6492875" y="3806825"/>
          <p14:tracePt t="177823" x="6492875" y="3816350"/>
          <p14:tracePt t="177831" x="6492875" y="3832225"/>
          <p14:tracePt t="177841" x="6483350" y="3841750"/>
          <p14:tracePt t="177848" x="6475413" y="3841750"/>
          <p14:tracePt t="177863" x="6467475" y="3849688"/>
          <p14:tracePt t="177880" x="6467475" y="3867150"/>
          <p14:tracePt t="177883" x="6457950" y="3867150"/>
          <p14:tracePt t="177899" x="6442075" y="3875088"/>
          <p14:tracePt t="177917" x="6442075" y="3883025"/>
          <p14:tracePt t="177919" x="6432550" y="3883025"/>
          <p14:tracePt t="177935" x="6416675" y="3900488"/>
          <p14:tracePt t="177952" x="6416675" y="3917950"/>
          <p14:tracePt t="177953" x="6399213" y="3935413"/>
          <p14:tracePt t="177969" x="6391275" y="3943350"/>
          <p14:tracePt t="177988" x="6381750" y="3951288"/>
          <p14:tracePt t="177990" x="6373813" y="3976688"/>
          <p14:tracePt t="178005" x="6365875" y="3976688"/>
          <p14:tracePt t="178024" x="6356350" y="3986213"/>
          <p14:tracePt t="178025" x="6338888" y="3994150"/>
          <p14:tracePt t="178063" x="6330950" y="3994150"/>
          <p14:tracePt t="178073" x="6323013" y="4002088"/>
          <p14:tracePt t="178236" x="6330950" y="4002088"/>
          <p14:tracePt t="178249" x="6356350" y="3976688"/>
          <p14:tracePt t="178251" x="6381750" y="3960813"/>
          <p14:tracePt t="178261" x="6399213" y="3935413"/>
          <p14:tracePt t="178266" x="6416675" y="3900488"/>
          <p14:tracePt t="178286" x="6483350" y="3849688"/>
          <p14:tracePt t="178291" x="6500813" y="3832225"/>
          <p14:tracePt t="178303" x="6518275" y="3806825"/>
          <p14:tracePt t="178307" x="6535738" y="3790950"/>
          <p14:tracePt t="178320" x="6551613" y="3763963"/>
          <p14:tracePt t="178338" x="6586538" y="3738563"/>
          <p14:tracePt t="178341" x="6594475" y="3730625"/>
          <p14:tracePt t="178355" x="6602413" y="3730625"/>
          <p14:tracePt t="178357" x="6611938" y="3722688"/>
          <p14:tracePt t="178374" x="6627813" y="3713163"/>
          <p14:tracePt t="178382" x="6637338" y="3705225"/>
          <p14:tracePt t="178395" x="6645275" y="3697288"/>
          <p14:tracePt t="178488" x="6645275" y="3713163"/>
          <p14:tracePt t="178500" x="6637338" y="3730625"/>
          <p14:tracePt t="178503" x="6619875" y="3773488"/>
          <p14:tracePt t="178513" x="6602413" y="3798888"/>
          <p14:tracePt t="178519" x="6586538" y="3824288"/>
          <p14:tracePt t="178534" x="6551613" y="3892550"/>
          <p14:tracePt t="178554" x="6492875" y="3994150"/>
          <p14:tracePt t="178557" x="6457950" y="4027488"/>
          <p14:tracePt t="178574" x="6381750" y="4130675"/>
          <p14:tracePt t="178584" x="6338888" y="4164013"/>
          <p14:tracePt t="178597" x="6313488" y="4197350"/>
          <p14:tracePt t="178599" x="6297613" y="4214813"/>
          <p14:tracePt t="178612" x="6280150" y="4240213"/>
          <p14:tracePt t="178613" x="6272213" y="4257675"/>
          <p14:tracePt t="178634" x="6254750" y="4265613"/>
          <p14:tracePt t="178640" x="6254750" y="4275138"/>
          <p14:tracePt t="178670" x="6254750" y="4283075"/>
          <p14:tracePt t="178687" x="6246813" y="4291013"/>
          <p14:tracePt t="178766" x="6237288" y="4291013"/>
          <p14:tracePt t="178777" x="6229350" y="4291013"/>
          <p14:tracePt t="178790" x="6211888" y="4291013"/>
          <p14:tracePt t="178806" x="6203950" y="4291013"/>
          <p14:tracePt t="178821" x="6194425" y="4283075"/>
          <p14:tracePt t="178824" x="6178550" y="4275138"/>
          <p14:tracePt t="178826" x="6178550" y="4265613"/>
          <p14:tracePt t="178837" x="6161088" y="4257675"/>
          <p14:tracePt t="178856" x="6153150" y="4240213"/>
          <p14:tracePt t="178865" x="6143625" y="4232275"/>
          <p14:tracePt t="178878" x="6118225" y="4214813"/>
          <p14:tracePt t="178894" x="6102350" y="4197350"/>
          <p14:tracePt t="178901" x="6092825" y="4197350"/>
          <p14:tracePt t="178918" x="6076950" y="4171950"/>
          <p14:tracePt t="178935" x="6067425" y="4171950"/>
          <p14:tracePt t="178937" x="6067425" y="4164013"/>
          <p14:tracePt t="178954" x="6067425" y="4156075"/>
          <p14:tracePt t="178957" x="6059488" y="4146550"/>
          <p14:tracePt t="178970" x="6059488" y="4138613"/>
          <p14:tracePt t="178988" x="6049963" y="4121150"/>
          <p14:tracePt t="179007" x="6049963" y="4095750"/>
          <p14:tracePt t="179024" x="6049963" y="4087813"/>
          <p14:tracePt t="179140" x="6059488" y="4105275"/>
          <p14:tracePt t="179152" x="6076950" y="4130675"/>
          <p14:tracePt t="179153" x="6092825" y="4164013"/>
          <p14:tracePt t="179166" x="6118225" y="4189413"/>
          <p14:tracePt t="179169" x="6135688" y="4197350"/>
          <p14:tracePt t="179184" x="6194425" y="4275138"/>
          <p14:tracePt t="179202" x="6194425" y="4308475"/>
          <p14:tracePt t="179203" x="6211888" y="4316413"/>
          <p14:tracePt t="179220" x="6246813" y="4341813"/>
          <p14:tracePt t="179225" x="6262688" y="4394200"/>
          <p14:tracePt t="179262" x="6272213" y="4410075"/>
          <p14:tracePt t="179320" x="6272213" y="4419600"/>
          <p14:tracePt t="179432" x="6272213" y="4427538"/>
          <p14:tracePt t="179445" x="6272213" y="4435475"/>
          <p14:tracePt t="179468" x="6272213" y="4445000"/>
          <p14:tracePt t="179476" x="6272213" y="4460875"/>
          <p14:tracePt t="179494" x="6297613" y="4503738"/>
          <p14:tracePt t="179511" x="6313488" y="4564063"/>
          <p14:tracePt t="179518" x="6330950" y="4579938"/>
          <p14:tracePt t="179531" x="6348413" y="4597400"/>
          <p14:tracePt t="179533" x="6365875" y="4622800"/>
          <p14:tracePt t="179545" x="6373813" y="4640263"/>
          <p14:tracePt t="179547" x="6381750" y="4657725"/>
          <p14:tracePt t="179568" x="6381750" y="4683125"/>
          <p14:tracePt t="179574" x="6381750" y="4691063"/>
          <p14:tracePt t="179780" x="6381750" y="4665663"/>
          <p14:tracePt t="179791" x="6407150" y="4622800"/>
          <p14:tracePt t="179803" x="6416675" y="4597400"/>
          <p14:tracePt t="179806" x="6432550" y="4572000"/>
          <p14:tracePt t="179820" x="6450013" y="4529138"/>
          <p14:tracePt t="179823" x="6457950" y="4513263"/>
          <p14:tracePt t="179826" x="6475413" y="4470400"/>
          <p14:tracePt t="179838" x="6492875" y="4445000"/>
          <p14:tracePt t="179848" x="6518275" y="4402138"/>
          <p14:tracePt t="179858" x="6551613" y="4376738"/>
          <p14:tracePt t="179864" x="6577013" y="4333875"/>
          <p14:tracePt t="179865" x="6594475" y="4300538"/>
          <p14:tracePt t="179878" x="6637338" y="4275138"/>
          <p14:tracePt t="179886" x="6670675" y="4249738"/>
          <p14:tracePt t="179902" x="6713538" y="4224338"/>
          <p14:tracePt t="179907" x="6731000" y="4214813"/>
          <p14:tracePt t="179922" x="6746875" y="4214813"/>
          <p14:tracePt t="179931" x="6764338" y="4214813"/>
          <p14:tracePt t="179933" x="6772275" y="4206875"/>
          <p14:tracePt t="179947" x="6781800" y="4189413"/>
          <p14:tracePt t="180084" x="6781800" y="4197350"/>
          <p14:tracePt t="180097" x="6772275" y="4197350"/>
          <p14:tracePt t="180114" x="6756400" y="4206875"/>
          <p14:tracePt t="180139" x="6746875" y="4206875"/>
          <p14:tracePt t="180173" x="6731000" y="4214813"/>
          <p14:tracePt t="180199" x="6721475" y="4214813"/>
          <p14:tracePt t="180210" x="6713538" y="4224338"/>
          <p14:tracePt t="180231" x="6696075" y="4232275"/>
          <p14:tracePt t="180247" x="6688138" y="4232275"/>
          <p14:tracePt t="180264" x="6662738" y="4240213"/>
          <p14:tracePt t="180280" x="6654800" y="4240213"/>
          <p14:tracePt t="180297" x="6645275" y="4249738"/>
          <p14:tracePt t="180314" x="6637338" y="4249738"/>
          <p14:tracePt t="180392" x="6627813" y="4249738"/>
          <p14:tracePt t="180405" x="6619875" y="4249738"/>
          <p14:tracePt t="180418" x="6611938" y="4249738"/>
          <p14:tracePt t="180434" x="6594475" y="4249738"/>
          <p14:tracePt t="180451" x="6577013" y="4240213"/>
          <p14:tracePt t="180453" x="6569075" y="4240213"/>
          <p14:tracePt t="180468" x="6569075" y="4224338"/>
          <p14:tracePt t="180484" x="6569075" y="4214813"/>
          <p14:tracePt t="180502" x="6569075" y="4206875"/>
          <p14:tracePt t="180563" x="6569075" y="4197350"/>
          <p14:tracePt t="180570" x="6569075" y="4189413"/>
          <p14:tracePt t="180582" x="6569075" y="4181475"/>
          <p14:tracePt t="180601" x="6577013" y="4171950"/>
          <p14:tracePt t="180619" x="6602413" y="4156075"/>
          <p14:tracePt t="180620" x="6619875" y="4156075"/>
          <p14:tracePt t="180732" x="6619875" y="4164013"/>
          <p14:tracePt t="180747" x="6602413" y="4197350"/>
          <p14:tracePt t="180758" x="6586538" y="4214813"/>
          <p14:tracePt t="180764" x="6569075" y="4224338"/>
          <p14:tracePt t="180776" x="6551613" y="4257675"/>
          <p14:tracePt t="180781" x="6535738" y="4257675"/>
          <p14:tracePt t="180798" x="6518275" y="4275138"/>
          <p14:tracePt t="180801" x="6510338" y="4283075"/>
          <p14:tracePt t="180812" x="6500813" y="4283075"/>
          <p14:tracePt t="180834" x="6492875" y="4291013"/>
          <p14:tracePt t="180918" x="6483350" y="4308475"/>
          <p14:tracePt t="180946" x="6467475" y="4316413"/>
          <p14:tracePt t="181120" x="6467475" y="4291013"/>
          <p14:tracePt t="181131" x="6475413" y="4265613"/>
          <p14:tracePt t="181147" x="6500813" y="4197350"/>
          <p14:tracePt t="181164" x="6586538" y="4087813"/>
          <p14:tracePt t="181178" x="6645275" y="3960813"/>
          <p14:tracePt t="181185" x="6670675" y="3935413"/>
          <p14:tracePt t="181201" x="6731000" y="3849688"/>
          <p14:tracePt t="181219" x="6764338" y="3816350"/>
          <p14:tracePt t="181238" x="6772275" y="3806825"/>
          <p14:tracePt t="181264" x="6772275" y="3798888"/>
          <p14:tracePt t="181280" x="6781800" y="3798888"/>
          <p14:tracePt t="181420" x="6772275" y="3806825"/>
          <p14:tracePt t="181433" x="6764338" y="3816350"/>
          <p14:tracePt t="181445" x="6756400" y="3824288"/>
          <p14:tracePt t="181453" x="6738938" y="3841750"/>
          <p14:tracePt t="181467" x="6731000" y="3867150"/>
          <p14:tracePt t="181469" x="6721475" y="3875088"/>
          <p14:tracePt t="181485" x="6688138" y="3917950"/>
          <p14:tracePt t="181503" x="6662738" y="3943350"/>
          <p14:tracePt t="181520" x="6627813" y="3960813"/>
          <p14:tracePt t="181523" x="6611938" y="3976688"/>
          <p14:tracePt t="181537" x="6594475" y="3976688"/>
          <p14:tracePt t="181540" x="6577013" y="3994150"/>
          <p14:tracePt t="181555" x="6561138" y="3994150"/>
          <p14:tracePt t="181574" x="6551613" y="4002088"/>
          <p14:tracePt t="181575" x="6543675" y="4002088"/>
          <p14:tracePt t="181581" x="6535738" y="4002088"/>
          <p14:tracePt t="181594" x="6500813" y="4011613"/>
          <p14:tracePt t="181599" x="6492875" y="4011613"/>
          <p14:tracePt t="181614" x="6483350" y="4011613"/>
          <p14:tracePt t="181615" x="6467475" y="4019550"/>
          <p14:tracePt t="181629" x="6450013" y="4027488"/>
          <p14:tracePt t="181650" x="6442075" y="4037013"/>
          <p14:tracePt t="181667" x="6432550" y="4037013"/>
          <p14:tracePt t="181684" x="6424613" y="4037013"/>
          <p14:tracePt t="181701" x="6407150" y="4037013"/>
          <p14:tracePt t="181717" x="6399213" y="4037013"/>
          <p14:tracePt t="181734" x="6373813" y="4037013"/>
          <p14:tracePt t="181750" x="6348413" y="4037013"/>
          <p14:tracePt t="181768" x="6323013" y="4037013"/>
          <p14:tracePt t="181784" x="6280150" y="4037013"/>
          <p14:tracePt t="181787" x="6272213" y="4037013"/>
          <p14:tracePt t="181801" x="6262688" y="4027488"/>
          <p14:tracePt t="181817" x="6254750" y="4019550"/>
          <p14:tracePt t="181834" x="6254750" y="4011613"/>
          <p14:tracePt t="181851" x="6237288" y="3986213"/>
          <p14:tracePt t="181868" x="6229350" y="3968750"/>
          <p14:tracePt t="181885" x="6229350" y="3951288"/>
          <p14:tracePt t="181958" x="6229350" y="3943350"/>
          <p14:tracePt t="181973" x="6229350" y="3935413"/>
          <p14:tracePt t="182200" x="6237288" y="3925888"/>
          <p14:tracePt t="182211" x="6254750" y="3900488"/>
          <p14:tracePt t="182224" x="6262688" y="3883025"/>
          <p14:tracePt t="182225" x="6280150" y="3857625"/>
          <p14:tracePt t="182232" x="6305550" y="3824288"/>
          <p14:tracePt t="182242" x="6323013" y="3798888"/>
          <p14:tracePt t="182247" x="6348413" y="3756025"/>
          <p14:tracePt t="182263" x="6381750" y="3713163"/>
          <p14:tracePt t="182265" x="6416675" y="3662363"/>
          <p14:tracePt t="182284" x="6475413" y="3578225"/>
          <p14:tracePt t="182285" x="6500813" y="3552825"/>
          <p14:tracePt t="182302" x="6526213" y="3502025"/>
          <p14:tracePt t="182306" x="6543675" y="3467100"/>
          <p14:tracePt t="182320" x="6569075" y="3424238"/>
          <p14:tracePt t="182323" x="6594475" y="3408363"/>
          <p14:tracePt t="182325" x="6602413" y="3382963"/>
          <p14:tracePt t="182339" x="6619875" y="3348038"/>
          <p14:tracePt t="182348" x="6619875" y="3330575"/>
          <p14:tracePt t="182364" x="6637338" y="3314700"/>
          <p14:tracePt t="182381" x="6637338" y="3305175"/>
          <p14:tracePt t="182458" x="6637338" y="3314700"/>
          <p14:tracePt t="182470" x="6637338" y="3330575"/>
          <p14:tracePt t="182482" x="6637338" y="3365500"/>
          <p14:tracePt t="182483" x="6627813" y="3382963"/>
          <p14:tracePt t="182501" x="6569075" y="3467100"/>
          <p14:tracePt t="182519" x="6510338" y="3552825"/>
          <p14:tracePt t="182524" x="6492875" y="3586163"/>
          <p14:tracePt t="182539" x="6399213" y="3687763"/>
          <p14:tracePt t="182549" x="6381750" y="3713163"/>
          <p14:tracePt t="182558" x="6356350" y="3773488"/>
          <p14:tracePt t="182564" x="6348413" y="3806825"/>
          <p14:tracePt t="182578" x="6313488" y="3841750"/>
          <p14:tracePt t="182579" x="6297613" y="3867150"/>
          <p14:tracePt t="182601" x="6297613" y="3900488"/>
          <p14:tracePt t="182603" x="6280150" y="3917950"/>
          <p14:tracePt t="182620" x="6272213" y="3935413"/>
          <p14:tracePt t="182637" x="6262688" y="3951288"/>
          <p14:tracePt t="182659" x="6254750" y="3968750"/>
          <p14:tracePt t="182876" x="6262688" y="3960813"/>
          <p14:tracePt t="182888" x="6305550" y="3908425"/>
          <p14:tracePt t="182892" x="6323013" y="3875088"/>
          <p14:tracePt t="182902" x="6348413" y="3824288"/>
          <p14:tracePt t="182909" x="6391275" y="3781425"/>
          <p14:tracePt t="182920" x="6399213" y="3763963"/>
          <p14:tracePt t="182923" x="6407150" y="3730625"/>
          <p14:tracePt t="182940" x="6467475" y="3646488"/>
          <p14:tracePt t="182948" x="6492875" y="3603625"/>
          <p14:tracePt t="182958" x="6500813" y="3586163"/>
          <p14:tracePt t="182964" x="6510338" y="3578225"/>
          <p14:tracePt t="183032" x="6510338" y="3603625"/>
          <p14:tracePt t="183043" x="6492875" y="3629025"/>
          <p14:tracePt t="183048" x="6467475" y="3662363"/>
          <p14:tracePt t="183057" x="6457950" y="3687763"/>
          <p14:tracePt t="183075" x="6407150" y="3756025"/>
          <p14:tracePt t="183083" x="6381750" y="3806825"/>
          <p14:tracePt t="183097" x="6348413" y="3867150"/>
          <p14:tracePt t="183097" x="6305550" y="3943350"/>
          <p14:tracePt t="183111" x="6262688" y="3994150"/>
          <p14:tracePt t="183113" x="6237288" y="4062413"/>
          <p14:tracePt t="183134" x="6169025" y="4206875"/>
          <p14:tracePt t="183137" x="6135688" y="4275138"/>
          <p14:tracePt t="183152" x="6110288" y="4333875"/>
          <p14:tracePt t="183153" x="6076950" y="4410075"/>
          <p14:tracePt t="183171" x="6016625" y="4521200"/>
          <p14:tracePt t="183183" x="5983288" y="4589463"/>
          <p14:tracePt t="183191" x="5957888" y="4614863"/>
          <p14:tracePt t="183196" x="5948363" y="4622800"/>
          <p14:tracePt t="183214" x="5932488" y="4665663"/>
          <p14:tracePt t="183229" x="5922963" y="4673600"/>
          <p14:tracePt t="183233" x="5915025" y="4683125"/>
          <p14:tracePt t="183273" x="5905500" y="4691063"/>
          <p14:tracePt t="183628" x="5915025" y="4683125"/>
          <p14:tracePt t="183639" x="5915025" y="4673600"/>
          <p14:tracePt t="183644" x="5915025" y="4657725"/>
          <p14:tracePt t="183653" x="5915025" y="4630738"/>
          <p14:tracePt t="183657" x="5915025" y="4614863"/>
          <p14:tracePt t="183673" x="5905500" y="4579938"/>
          <p14:tracePt t="183689" x="5872163" y="4495800"/>
          <p14:tracePt t="183700" x="5864225" y="4470400"/>
          <p14:tracePt t="183708" x="5854700" y="4460875"/>
          <p14:tracePt t="183714" x="5829300" y="4410075"/>
          <p14:tracePt t="183731" x="5770563" y="4316413"/>
          <p14:tracePt t="183745" x="5753100" y="4249738"/>
          <p14:tracePt t="183750" x="5727700" y="4206875"/>
          <p14:tracePt t="183754" x="5710238" y="4171950"/>
          <p14:tracePt t="183767" x="5694363" y="4130675"/>
          <p14:tracePt t="183786" x="5694363" y="4095750"/>
          <p14:tracePt t="183806" x="5694363" y="4070350"/>
          <p14:tracePt t="183896" x="5702300" y="4070350"/>
          <p14:tracePt t="183907" x="5727700" y="4070350"/>
          <p14:tracePt t="183909" x="5778500" y="4070350"/>
          <p14:tracePt t="183919" x="5880100" y="4070350"/>
          <p14:tracePt t="183936" x="6143625" y="4070350"/>
          <p14:tracePt t="183954" x="6381750" y="4070350"/>
          <p14:tracePt t="183956" x="6483350" y="4070350"/>
          <p14:tracePt t="183970" x="6551613" y="4070350"/>
          <p14:tracePt t="183986" x="6602413" y="4052888"/>
          <p14:tracePt t="184003" x="6611938" y="4019550"/>
          <p14:tracePt t="184006" x="6611938" y="3986213"/>
          <p14:tracePt t="184020" x="6611938" y="3968750"/>
          <p14:tracePt t="184038" x="6602413" y="3925888"/>
          <p14:tracePt t="184041" x="6594475" y="3917950"/>
          <p14:tracePt t="184056" x="6577013" y="3892550"/>
          <p14:tracePt t="184064" x="6569075" y="3892550"/>
          <p14:tracePt t="184074" x="6561138" y="3892550"/>
          <p14:tracePt t="184081" x="6551613" y="3892550"/>
          <p14:tracePt t="184097" x="6535738" y="3892550"/>
          <p14:tracePt t="184114" x="6526213" y="3892550"/>
          <p14:tracePt t="184130" x="6483350" y="3892550"/>
          <p14:tracePt t="184146" x="6457950" y="3892550"/>
          <p14:tracePt t="184163" x="6424613" y="3900488"/>
          <p14:tracePt t="184164" x="6399213" y="3900488"/>
          <p14:tracePt t="184168" x="6381750" y="3900488"/>
          <p14:tracePt t="184181" x="6365875" y="3908425"/>
          <p14:tracePt t="184204" x="6356350" y="3908425"/>
          <p14:tracePt t="184215" x="6348413" y="3908425"/>
          <p14:tracePt t="184217" x="6338888" y="3908425"/>
          <p14:tracePt t="184229" x="6330950" y="3908425"/>
          <p14:tracePt t="184233" x="6313488" y="3908425"/>
          <p14:tracePt t="184253" x="6305550" y="3908425"/>
          <p14:tracePt t="184280" x="6297613" y="3908425"/>
          <p14:tracePt t="184287" x="6288088" y="3908425"/>
          <p14:tracePt t="184304" x="6280150" y="3908425"/>
          <p14:tracePt t="184320" x="6272213" y="3908425"/>
          <p14:tracePt t="184336" x="6262688" y="3908425"/>
          <p14:tracePt t="184460" x="6254750" y="3908425"/>
          <p14:tracePt t="184472" x="6246813" y="3925888"/>
          <p14:tracePt t="184492" x="6237288" y="3925888"/>
          <p14:tracePt t="184566" x="6229350" y="3935413"/>
          <p14:tracePt t="184688" x="6229350" y="3925888"/>
          <p14:tracePt t="184698" x="6237288" y="3900488"/>
          <p14:tracePt t="184714" x="6272213" y="3849688"/>
          <p14:tracePt t="184731" x="6330950" y="3781425"/>
          <p14:tracePt t="184744" x="6381750" y="3730625"/>
          <p14:tracePt t="184747" x="6424613" y="3687763"/>
          <p14:tracePt t="184751" x="6432550" y="3671888"/>
          <p14:tracePt t="184767" x="6483350" y="3603625"/>
          <p14:tracePt t="184786" x="6510338" y="3568700"/>
          <p14:tracePt t="184787" x="6526213" y="3535363"/>
          <p14:tracePt t="184791" x="6535738" y="3502025"/>
          <p14:tracePt t="184804" x="6551613" y="3484563"/>
          <p14:tracePt t="184807" x="6551613" y="3475038"/>
          <p14:tracePt t="184823" x="6561138" y="3449638"/>
          <p14:tracePt t="184833" x="6569075" y="3441700"/>
          <p14:tracePt t="184863" x="6569075" y="3433763"/>
          <p14:tracePt t="184869" x="6577013" y="3424238"/>
          <p14:tracePt t="184884" x="6577013" y="3416300"/>
          <p14:tracePt t="184909" x="6577013" y="3408363"/>
          <p14:tracePt t="184919" x="6577013" y="3398838"/>
          <p14:tracePt t="184935" x="6594475" y="3390900"/>
          <p14:tracePt t="184973" x="6602413" y="3390900"/>
          <p14:tracePt t="184984" x="6611938" y="3382963"/>
          <p14:tracePt t="185112" x="6611938" y="3398838"/>
          <p14:tracePt t="185126" x="6594475" y="3459163"/>
          <p14:tracePt t="185137" x="6551613" y="3509963"/>
          <p14:tracePt t="185153" x="6500813" y="3594100"/>
          <p14:tracePt t="185170" x="6467475" y="3654425"/>
          <p14:tracePt t="185177" x="6442075" y="3705225"/>
          <p14:tracePt t="185187" x="6416675" y="3738563"/>
          <p14:tracePt t="185191" x="6391275" y="3806825"/>
          <p14:tracePt t="185204" x="6391275" y="3816350"/>
          <p14:tracePt t="185206" x="6365875" y="3857625"/>
          <p14:tracePt t="185224" x="6365875" y="3875088"/>
          <p14:tracePt t="185225" x="6356350" y="3883025"/>
          <p14:tracePt t="185232" x="6348413" y="3892550"/>
          <p14:tracePt t="185247" x="6348413" y="3900488"/>
          <p14:tracePt t="185248" x="6338888" y="3908425"/>
          <p14:tracePt t="185261" x="6338888" y="3917950"/>
          <p14:tracePt t="185268" x="6330950" y="3925888"/>
          <p14:tracePt t="185284" x="6323013" y="3943350"/>
          <p14:tracePt t="185322" x="6323013" y="3951288"/>
          <p14:tracePt t="185341" x="6323013" y="3960813"/>
          <p14:tracePt t="185348" x="6323013" y="3968750"/>
          <p14:tracePt t="185374" x="6313488" y="3976688"/>
          <p14:tracePt t="185399" x="6305550" y="3986213"/>
          <p14:tracePt t="185616" x="6313488" y="3976688"/>
          <p14:tracePt t="185627" x="6338888" y="3951288"/>
          <p14:tracePt t="185629" x="6365875" y="3917950"/>
          <p14:tracePt t="185640" x="6373813" y="3892550"/>
          <p14:tracePt t="185647" x="6391275" y="3867150"/>
          <p14:tracePt t="185664" x="6407150" y="3832225"/>
          <p14:tracePt t="185678" x="6467475" y="3824288"/>
          <p14:tracePt t="185679" x="6483350" y="3790950"/>
          <p14:tracePt t="185685" x="6510338" y="3748088"/>
          <p14:tracePt t="185702" x="6543675" y="3713163"/>
          <p14:tracePt t="185722" x="6569075" y="3697288"/>
          <p14:tracePt t="185723" x="6602413" y="3671888"/>
          <p14:tracePt t="185725" x="6602413" y="3662363"/>
          <p14:tracePt t="185741" x="6619875" y="3646488"/>
          <p14:tracePt t="185942" x="6619875" y="3662363"/>
          <p14:tracePt t="185954" x="6619875" y="3679825"/>
          <p14:tracePt t="185958" x="6637338" y="3713163"/>
          <p14:tracePt t="185968" x="6637338" y="3738563"/>
          <p14:tracePt t="185985" x="6654800" y="3806825"/>
          <p14:tracePt t="186001" x="6662738" y="3849688"/>
          <p14:tracePt t="186019" x="6670675" y="3908425"/>
          <p14:tracePt t="186036" x="6680200" y="3943350"/>
          <p14:tracePt t="186037" x="6680200" y="3976688"/>
          <p14:tracePt t="186055" x="6680200" y="4002088"/>
          <p14:tracePt t="186072" x="6680200" y="4027488"/>
          <p14:tracePt t="186073" x="6680200" y="4037013"/>
          <p14:tracePt t="186089" x="6680200" y="4062413"/>
          <p14:tracePt t="186105" x="6680200" y="4079875"/>
          <p14:tracePt t="186121" x="6645275" y="4113213"/>
          <p14:tracePt t="186137" x="6619875" y="4121150"/>
          <p14:tracePt t="186154" x="6594475" y="4156075"/>
          <p14:tracePt t="186170" x="6569075" y="4164013"/>
          <p14:tracePt t="186199" x="6561138" y="4164013"/>
          <p14:tracePt t="186209" x="6551613" y="4171950"/>
          <p14:tracePt t="186246" x="6551613" y="4181475"/>
          <p14:tracePt t="186282" x="6543675" y="4197350"/>
          <p14:tracePt t="186296" x="6535738" y="4206875"/>
          <p14:tracePt t="186328" x="6526213" y="4206875"/>
          <p14:tracePt t="186335" x="6518275" y="4214813"/>
          <p14:tracePt t="186348" x="6510338" y="4214813"/>
          <p14:tracePt t="186368" x="6500813" y="4224338"/>
          <p14:tracePt t="186384" x="6492875" y="4232275"/>
          <p14:tracePt t="186402" x="6475413" y="4232275"/>
          <p14:tracePt t="186418" x="6475413" y="4240213"/>
          <p14:tracePt t="186423" x="6475413" y="4257675"/>
          <p14:tracePt t="186437" x="6467475" y="4257675"/>
          <p14:tracePt t="186441" x="6457950" y="4257675"/>
          <p14:tracePt t="186454" x="6450013" y="4257675"/>
          <p14:tracePt t="186457" x="6442075" y="4257675"/>
          <p14:tracePt t="186470" x="6416675" y="4265613"/>
          <p14:tracePt t="186473" x="6407150" y="4275138"/>
          <p14:tracePt t="186487" x="6399213" y="4275138"/>
          <p14:tracePt t="186522" x="6399213" y="4283075"/>
          <p14:tracePt t="186534" x="6399213" y="4291013"/>
          <p14:tracePt t="186548" x="6391275" y="4300538"/>
          <p14:tracePt t="186567" x="6381750" y="4308475"/>
          <p14:tracePt t="186584" x="6381750" y="4316413"/>
          <p14:tracePt t="186600" x="6381750" y="4325938"/>
          <p14:tracePt t="186619" x="6381750" y="4351338"/>
          <p14:tracePt t="186625" x="6373813" y="4359275"/>
          <p14:tracePt t="186636" x="6373813" y="4376738"/>
          <p14:tracePt t="186653" x="6373813" y="4394200"/>
          <p14:tracePt t="186670" x="6365875" y="4427538"/>
          <p14:tracePt t="186673" x="6365875" y="4445000"/>
          <p14:tracePt t="186686" x="6356350" y="4478338"/>
          <p14:tracePt t="186690" x="6348413" y="4495800"/>
          <p14:tracePt t="186703" x="6338888" y="4513263"/>
          <p14:tracePt t="186706" x="6330950" y="4529138"/>
          <p14:tracePt t="186724" x="6313488" y="4579938"/>
          <p14:tracePt t="186731" x="6313488" y="4589463"/>
          <p14:tracePt t="186742" x="6288088" y="4640263"/>
          <p14:tracePt t="186746" x="6288088" y="4648200"/>
          <p14:tracePt t="186761" x="6272213" y="4665663"/>
          <p14:tracePt t="186765" x="6262688" y="4699000"/>
          <p14:tracePt t="186769" x="6246813" y="4716463"/>
          <p14:tracePt t="186784" x="6229350" y="4749800"/>
          <p14:tracePt t="186785" x="6221413" y="4759325"/>
          <p14:tracePt t="186803" x="6221413" y="4775200"/>
          <p14:tracePt t="186806" x="6221413" y="4784725"/>
          <p14:tracePt t="186820" x="6203950" y="4810125"/>
          <p14:tracePt t="186825" x="6186488" y="4810125"/>
          <p14:tracePt t="186836" x="6186488" y="4818063"/>
          <p14:tracePt t="186853" x="6178550" y="4818063"/>
          <p14:tracePt t="186872" x="6169025" y="4818063"/>
          <p14:tracePt t="186886" x="6169025" y="4827588"/>
          <p14:tracePt t="186935" x="6161088" y="4835525"/>
          <p14:tracePt t="186952" x="6153150" y="4835525"/>
          <p14:tracePt t="186959" x="6143625" y="4835525"/>
          <p14:tracePt t="187048" x="6143625" y="4810125"/>
          <p14:tracePt t="187061" x="6143625" y="4784725"/>
          <p14:tracePt t="187073" x="6143625" y="4775200"/>
          <p14:tracePt t="187088" x="6143625" y="4733925"/>
          <p14:tracePt t="187104" x="6143625" y="4673600"/>
          <p14:tracePt t="187120" x="6143625" y="4648200"/>
          <p14:tracePt t="187124" x="6143625" y="4605338"/>
          <p14:tracePt t="187136" x="6143625" y="4579938"/>
          <p14:tracePt t="187137" x="6143625" y="4554538"/>
          <p14:tracePt t="187152" x="6143625" y="4521200"/>
          <p14:tracePt t="187153" x="6143625" y="4503738"/>
          <p14:tracePt t="187169" x="6161088" y="4460875"/>
          <p14:tracePt t="187185" x="6203950" y="4435475"/>
          <p14:tracePt t="187201" x="6221413" y="4419600"/>
          <p14:tracePt t="187203" x="6229350" y="4410075"/>
          <p14:tracePt t="187218" x="6280150" y="4394200"/>
          <p14:tracePt t="187223" x="6313488" y="4384675"/>
          <p14:tracePt t="187237" x="6330950" y="4384675"/>
          <p14:tracePt t="187243" x="6365875" y="4376738"/>
          <p14:tracePt t="187258" x="6407150" y="4376738"/>
          <p14:tracePt t="187259" x="6432550" y="4376738"/>
          <p14:tracePt t="187264" x="6475413" y="4376738"/>
          <p14:tracePt t="187280" x="6510338" y="4376738"/>
          <p14:tracePt t="187283" x="6551613" y="4376738"/>
          <p14:tracePt t="187297" x="6594475" y="4376738"/>
          <p14:tracePt t="187299" x="6602413" y="4376738"/>
          <p14:tracePt t="187314" x="6611938" y="4376738"/>
          <p14:tracePt t="187385" x="6619875" y="4376738"/>
          <p14:tracePt t="187415" x="6619875" y="4410075"/>
          <p14:tracePt t="187422" x="6619875" y="4435475"/>
          <p14:tracePt t="187434" x="6611938" y="4452938"/>
          <p14:tracePt t="187435" x="6602413" y="4460875"/>
          <p14:tracePt t="187451" x="6602413" y="4478338"/>
          <p14:tracePt t="187469" x="6594475" y="4529138"/>
          <p14:tracePt t="187473" x="6594475" y="4554538"/>
          <p14:tracePt t="187486" x="6594475" y="4597400"/>
          <p14:tracePt t="187503" x="6594475" y="4673600"/>
          <p14:tracePt t="187520" x="6594475" y="4716463"/>
          <p14:tracePt t="187536" x="6594475" y="4759325"/>
          <p14:tracePt t="187537" x="6594475" y="4767263"/>
          <p14:tracePt t="187553" x="6594475" y="4792663"/>
          <p14:tracePt t="187556" x="6586538" y="4802188"/>
          <p14:tracePt t="187569" x="6586538" y="4810125"/>
          <p14:tracePt t="187601" x="6569075" y="4818063"/>
          <p14:tracePt t="187619" x="6535738" y="4818063"/>
          <p14:tracePt t="187630" x="6526213" y="4818063"/>
          <p14:tracePt t="187631" x="6483350" y="4818063"/>
          <p14:tracePt t="187647" x="6424613" y="4818063"/>
          <p14:tracePt t="187664" x="6391275" y="4818063"/>
          <p14:tracePt t="187680" x="6373813" y="4818063"/>
          <p14:tracePt t="187696" x="6365875" y="4818063"/>
          <p14:tracePt t="187697" x="6356350" y="4818063"/>
          <p14:tracePt t="187713" x="6338888" y="4818063"/>
          <p14:tracePt t="187714" x="6313488" y="4810125"/>
          <p14:tracePt t="187730" x="6297613" y="4810125"/>
          <p14:tracePt t="187748" x="6288088" y="4810125"/>
          <p14:tracePt t="187761" x="6280150" y="4802188"/>
          <p14:tracePt t="187784" x="6254750" y="4767263"/>
          <p14:tracePt t="187800" x="6246813" y="4733925"/>
          <p14:tracePt t="187803" x="6237288" y="4724400"/>
          <p14:tracePt t="187818" x="6229350" y="4716463"/>
          <p14:tracePt t="187819" x="6229350" y="4708525"/>
          <p14:tracePt t="187836" x="6229350" y="4699000"/>
          <p14:tracePt t="187854" x="6229350" y="4673600"/>
          <p14:tracePt t="187861" x="6229350" y="4665663"/>
          <p14:tracePt t="187871" x="6221413" y="4657725"/>
          <p14:tracePt t="187887" x="6221413" y="4648200"/>
          <p14:tracePt t="187890" x="6203950" y="4630738"/>
          <p14:tracePt t="188026" x="6203950" y="4622800"/>
          <p14:tracePt t="188051" x="6203950" y="4630738"/>
          <p14:tracePt t="188065" x="6203950" y="4640263"/>
          <p14:tracePt t="188077" x="6203950" y="4648200"/>
          <p14:tracePt t="188094" x="6203950" y="4673600"/>
          <p14:tracePt t="188112" x="6186488" y="4691063"/>
          <p14:tracePt t="188128" x="6178550" y="4691063"/>
          <p14:tracePt t="188131" x="6178550" y="4699000"/>
          <p14:tracePt t="188148" x="6169025" y="4716463"/>
          <p14:tracePt t="188318" x="6169025" y="4699000"/>
          <p14:tracePt t="188330" x="6169025" y="4691063"/>
          <p14:tracePt t="188333" x="6186488" y="4665663"/>
          <p14:tracePt t="188348" x="6203950" y="4640263"/>
          <p14:tracePt t="188349" x="6237288" y="4605338"/>
          <p14:tracePt t="188361" x="6305550" y="4564063"/>
          <p14:tracePt t="188370" x="6313488" y="4554538"/>
          <p14:tracePt t="188384" x="6399213" y="4495800"/>
          <p14:tracePt t="188390" x="6450013" y="4470400"/>
          <p14:tracePt t="188403" x="6518275" y="4435475"/>
          <p14:tracePt t="188410" x="6561138" y="4419600"/>
          <p14:tracePt t="188424" x="6645275" y="4384675"/>
          <p14:tracePt t="188431" x="6680200" y="4376738"/>
          <p14:tracePt t="188445" x="6696075" y="4368800"/>
          <p14:tracePt t="188449" x="6705600" y="4359275"/>
          <p14:tracePt t="188469" x="6713538" y="4359275"/>
          <p14:tracePt t="188484" x="6721475" y="4351338"/>
          <p14:tracePt t="188501" x="6731000" y="4351338"/>
          <p14:tracePt t="188517" x="6738938" y="4341813"/>
          <p14:tracePt t="188519" x="6746875" y="4341813"/>
          <p14:tracePt t="188535" x="6756400" y="4341813"/>
          <p14:tracePt t="188551" x="6764338" y="4325938"/>
          <p14:tracePt t="188569" x="6789738" y="4325938"/>
          <p14:tracePt t="188586" x="6840538" y="4316413"/>
          <p14:tracePt t="188589" x="6858000" y="4316413"/>
          <p14:tracePt t="188604" x="6891338" y="4308475"/>
          <p14:tracePt t="188606" x="6916738" y="4308475"/>
          <p14:tracePt t="188622" x="6969125" y="4308475"/>
          <p14:tracePt t="188623" x="7019925" y="4300538"/>
          <p14:tracePt t="188640" x="7180263" y="4275138"/>
          <p14:tracePt t="188647" x="7283450" y="4257675"/>
          <p14:tracePt t="188658" x="7392988" y="4240213"/>
          <p14:tracePt t="188664" x="7504113" y="4224338"/>
          <p14:tracePt t="188680" x="7691438" y="4197350"/>
          <p14:tracePt t="188695" x="7767638" y="4181475"/>
          <p14:tracePt t="188697" x="7843838" y="4164013"/>
          <p14:tracePt t="188701" x="7886700" y="4156075"/>
          <p14:tracePt t="188718" x="7988300" y="4146550"/>
          <p14:tracePt t="188736" x="8013700" y="4146550"/>
          <p14:tracePt t="188737" x="8039100" y="4146550"/>
          <p14:tracePt t="188753" x="8081963" y="4146550"/>
          <p14:tracePt t="188757" x="8107363" y="4146550"/>
          <p14:tracePt t="188773" x="8140700" y="4146550"/>
          <p14:tracePt t="188779" x="8150225" y="4146550"/>
          <p14:tracePt t="188789" x="8175625" y="4171950"/>
          <p14:tracePt t="188804" x="8226425" y="4224338"/>
          <p14:tracePt t="188820" x="8259763" y="4240213"/>
          <p14:tracePt t="188823" x="8277225" y="4257675"/>
          <p14:tracePt t="188838" x="8310563" y="4257675"/>
          <p14:tracePt t="188839" x="8335963" y="4283075"/>
          <p14:tracePt t="188854" x="8353425" y="4291013"/>
          <p14:tracePt t="188860" x="8362950" y="4291013"/>
          <p14:tracePt t="188872" x="8396288" y="4300538"/>
          <p14:tracePt t="188873" x="8413750" y="4308475"/>
          <p14:tracePt t="188890" x="8489950" y="4316413"/>
          <p14:tracePt t="188908" x="8574088" y="4316413"/>
          <p14:tracePt t="188916" x="8634413" y="4316413"/>
          <p14:tracePt t="188926" x="8659813" y="4316413"/>
          <p14:tracePt t="188930" x="8718550" y="4316413"/>
          <p14:tracePt t="188947" x="8812213" y="4275138"/>
          <p14:tracePt t="188961" x="8888413" y="4257675"/>
          <p14:tracePt t="188978" x="8991600" y="4240213"/>
          <p14:tracePt t="188981" x="9085263" y="4214813"/>
          <p14:tracePt t="190419" x="8897938" y="5514975"/>
          <p14:tracePt t="190432" x="8786813" y="5514975"/>
          <p14:tracePt t="190433" x="8659813" y="5514975"/>
          <p14:tracePt t="190450" x="8523288" y="5514975"/>
          <p14:tracePt t="190453" x="8396288" y="5514975"/>
          <p14:tracePt t="190469" x="8115300" y="5514975"/>
          <p14:tracePt t="190473" x="7988300" y="5514975"/>
          <p14:tracePt t="190486" x="7843838" y="5489575"/>
          <p14:tracePt t="190503" x="7453313" y="5387975"/>
          <p14:tracePt t="190509" x="7273925" y="5319713"/>
          <p14:tracePt t="190523" x="7002463" y="5208588"/>
          <p14:tracePt t="190547" x="6781800" y="5073650"/>
          <p14:tracePt t="190551" x="6670675" y="4979988"/>
          <p14:tracePt t="190562" x="6594475" y="4911725"/>
          <p14:tracePt t="190565" x="6526213" y="4827588"/>
          <p14:tracePt t="190584" x="6457950" y="4724400"/>
          <p14:tracePt t="190603" x="6416675" y="4630738"/>
          <p14:tracePt t="190606" x="6399213" y="4572000"/>
          <p14:tracePt t="190620" x="6391275" y="4521200"/>
          <p14:tracePt t="190623" x="6391275" y="4495800"/>
          <p14:tracePt t="190637" x="6391275" y="4410075"/>
          <p14:tracePt t="190647" x="6391275" y="4384675"/>
          <p14:tracePt t="190658" x="6391275" y="4368800"/>
          <p14:tracePt t="190664" x="6391275" y="4351338"/>
          <p14:tracePt t="190675" x="6391275" y="4333875"/>
          <p14:tracePt t="190680" x="6391275" y="4325938"/>
          <p14:tracePt t="190697" x="6391275" y="4316413"/>
          <p14:tracePt t="190714" x="6399213" y="4316413"/>
          <p14:tracePt t="190725" x="6407150" y="4316413"/>
          <p14:tracePt t="190730" x="6424613" y="4316413"/>
          <p14:tracePt t="190742" x="6457950" y="4316413"/>
          <p14:tracePt t="190745" x="6500813" y="4316413"/>
          <p14:tracePt t="190758" x="6535738" y="4325938"/>
          <p14:tracePt t="190765" x="6569075" y="4341813"/>
          <p14:tracePt t="190775" x="6627813" y="4376738"/>
          <p14:tracePt t="190780" x="6696075" y="4402138"/>
          <p14:tracePt t="190796" x="6815138" y="4470400"/>
          <p14:tracePt t="190803" x="6900863" y="4521200"/>
          <p14:tracePt t="190813" x="6934200" y="4564063"/>
          <p14:tracePt t="190819" x="6977063" y="4597400"/>
          <p14:tracePt t="190833" x="6994525" y="4640263"/>
          <p14:tracePt t="190835" x="7010400" y="4683125"/>
          <p14:tracePt t="190851" x="7010400" y="4699000"/>
          <p14:tracePt t="190869" x="7010400" y="4802188"/>
          <p14:tracePt t="190886" x="7010400" y="4860925"/>
          <p14:tracePt t="190889" x="7010400" y="4886325"/>
          <p14:tracePt t="190902" x="7010400" y="4911725"/>
          <p14:tracePt t="190918" x="7010400" y="4937125"/>
          <p14:tracePt t="190971" x="7019925" y="4946650"/>
          <p14:tracePt t="190982" x="7027863" y="4954588"/>
          <p14:tracePt t="191048" x="7027863" y="4962525"/>
          <p14:tracePt t="191060" x="7027863" y="4972050"/>
          <p14:tracePt t="191063" x="7027863" y="4979988"/>
          <p14:tracePt t="191074" x="7027863" y="5005388"/>
          <p14:tracePt t="191081" x="7027863" y="5022850"/>
          <p14:tracePt t="191092" x="7035800" y="5022850"/>
          <p14:tracePt t="191098" x="7035800" y="5030788"/>
          <p14:tracePt t="191108" x="7035800" y="5038725"/>
          <p14:tracePt t="191114" x="7045325" y="5038725"/>
          <p14:tracePt t="191130" x="7045325" y="5048250"/>
          <p14:tracePt t="191131" x="7045325" y="5056188"/>
          <p14:tracePt t="191147" x="7045325" y="5081588"/>
          <p14:tracePt t="191163" x="7061200" y="5132388"/>
          <p14:tracePt t="191180" x="7070725" y="5149850"/>
          <p14:tracePt t="191183" x="7088188" y="5167313"/>
          <p14:tracePt t="191197" x="7096125" y="5192713"/>
          <p14:tracePt t="191199" x="7096125" y="5218113"/>
          <p14:tracePt t="191212" x="7096125" y="5226050"/>
          <p14:tracePt t="191219" x="7113588" y="5251450"/>
          <p14:tracePt t="191234" x="7113588" y="5260975"/>
          <p14:tracePt t="191350" x="7113588" y="5226050"/>
          <p14:tracePt t="191363" x="7113588" y="5208588"/>
          <p14:tracePt t="191380" x="7096125" y="5141913"/>
          <p14:tracePt t="191397" x="7096125" y="5056188"/>
          <p14:tracePt t="191402" x="7088188" y="5005388"/>
          <p14:tracePt t="191412" x="7088188" y="4962525"/>
          <p14:tracePt t="191415" x="7088188" y="4919663"/>
          <p14:tracePt t="191434" x="7078663" y="4827588"/>
          <p14:tracePt t="191452" x="7078663" y="4749800"/>
          <p14:tracePt t="191457" x="7078663" y="4724400"/>
          <p14:tracePt t="191470" x="7078663" y="4708525"/>
          <p14:tracePt t="191473" x="7078663" y="4665663"/>
          <p14:tracePt t="191487" x="7078663" y="4630738"/>
          <p14:tracePt t="191492" x="7078663" y="4589463"/>
          <p14:tracePt t="191505" x="7070725" y="4554538"/>
          <p14:tracePt t="191507" x="7070725" y="4513263"/>
          <p14:tracePt t="191520" x="7070725" y="4503738"/>
          <p14:tracePt t="191523" x="7070725" y="4445000"/>
          <p14:tracePt t="191536" x="7070725" y="4427538"/>
          <p14:tracePt t="191537" x="7070725" y="4368800"/>
          <p14:tracePt t="191553" x="7070725" y="4316413"/>
          <p14:tracePt t="191569" x="7070725" y="4300538"/>
          <p14:tracePt t="191585" x="7070725" y="4224338"/>
          <p14:tracePt t="191587" x="7070725" y="4206875"/>
          <p14:tracePt t="191601" x="7078663" y="4146550"/>
          <p14:tracePt t="191603" x="7088188" y="4130675"/>
          <p14:tracePt t="191618" x="7104063" y="4095750"/>
          <p14:tracePt t="191635" x="7113588" y="4070350"/>
          <p14:tracePt t="191652" x="7113588" y="4052888"/>
          <p14:tracePt t="191653" x="7113588" y="4044950"/>
          <p14:tracePt t="191703" x="7113588" y="4037013"/>
          <p14:tracePt t="191710" x="7129463" y="4037013"/>
          <p14:tracePt t="191723" x="7164388" y="4079875"/>
          <p14:tracePt t="191739" x="7172325" y="4130675"/>
          <p14:tracePt t="191747" x="7180263" y="4171950"/>
          <p14:tracePt t="191757" x="7180263" y="4206875"/>
          <p14:tracePt t="191760" x="7180263" y="4275138"/>
          <p14:tracePt t="191764" x="7180263" y="4359275"/>
          <p14:tracePt t="191780" x="7180263" y="4445000"/>
          <p14:tracePt t="191783" x="7180263" y="4546600"/>
          <p14:tracePt t="191794" x="7180263" y="4614863"/>
          <p14:tracePt t="191799" x="7180263" y="4724400"/>
          <p14:tracePt t="191817" x="7164388" y="4929188"/>
          <p14:tracePt t="191834" x="7096125" y="5106988"/>
          <p14:tracePt t="191851" x="7078663" y="5183188"/>
          <p14:tracePt t="191868" x="7070725" y="5208588"/>
          <p14:tracePt t="192036" x="7061200" y="5218113"/>
          <p14:tracePt t="192088" x="7053263" y="5218113"/>
          <p14:tracePt t="192102" x="7045325" y="5218113"/>
          <p14:tracePt t="192112" x="7019925" y="5200650"/>
          <p14:tracePt t="192134" x="7019925" y="5192713"/>
          <p14:tracePt t="192137" x="7010400" y="5175250"/>
          <p14:tracePt t="192151" x="7002463" y="5167313"/>
          <p14:tracePt t="192153" x="6985000" y="5116513"/>
          <p14:tracePt t="192170" x="6977063" y="5106988"/>
          <p14:tracePt t="192180" x="6977063" y="5099050"/>
          <p14:tracePt t="192190" x="6977063" y="5073650"/>
          <p14:tracePt t="192196" x="6977063" y="5048250"/>
          <p14:tracePt t="192214" x="6969125" y="4987925"/>
          <p14:tracePt t="192217" x="6951663" y="4937125"/>
          <p14:tracePt t="192230" x="6943725" y="4886325"/>
          <p14:tracePt t="192233" x="6934200" y="4852988"/>
          <p14:tracePt t="192245" x="6934200" y="4827588"/>
          <p14:tracePt t="192247" x="6926263" y="4775200"/>
          <p14:tracePt t="192267" x="6916738" y="4749800"/>
          <p14:tracePt t="192275" x="6916738" y="4733925"/>
          <p14:tracePt t="192286" x="6916738" y="4708525"/>
          <p14:tracePt t="192290" x="6916738" y="4683125"/>
          <p14:tracePt t="192303" x="6916738" y="4648200"/>
          <p14:tracePt t="192319" x="6916738" y="4640263"/>
          <p14:tracePt t="192324" x="6916738" y="4630738"/>
          <p14:tracePt t="192336" x="6916738" y="4614863"/>
          <p14:tracePt t="192352" x="6926263" y="4572000"/>
          <p14:tracePt t="192353" x="6943725" y="4546600"/>
          <p14:tracePt t="192368" x="6943725" y="4529138"/>
          <p14:tracePt t="192369" x="6959600" y="4521200"/>
          <p14:tracePt t="192386" x="6969125" y="4513263"/>
          <p14:tracePt t="192404" x="6977063" y="4486275"/>
          <p14:tracePt t="192409" x="6985000" y="4478338"/>
          <p14:tracePt t="192421" x="6985000" y="4470400"/>
          <p14:tracePt t="192440" x="7002463" y="4460875"/>
          <p14:tracePt t="192572" x="7010400" y="4478338"/>
          <p14:tracePt t="192585" x="7010400" y="4495800"/>
          <p14:tracePt t="192598" x="7010400" y="4503738"/>
          <p14:tracePt t="192754" x="7019925" y="4503738"/>
          <p14:tracePt t="192767" x="7027863" y="4538663"/>
          <p14:tracePt t="192779" x="7027863" y="4622800"/>
          <p14:tracePt t="192787" x="7027863" y="4648200"/>
          <p14:tracePt t="192800" x="7027863" y="4691063"/>
          <p14:tracePt t="192803" x="7035800" y="4724400"/>
          <p14:tracePt t="192819" x="7035800" y="4784725"/>
          <p14:tracePt t="192819" x="7035800" y="4802188"/>
          <p14:tracePt t="192839" x="7035800" y="4868863"/>
          <p14:tracePt t="192856" x="7035800" y="4972050"/>
          <p14:tracePt t="192861" x="7035800" y="5030788"/>
          <p14:tracePt t="192874" x="7035800" y="5064125"/>
          <p14:tracePt t="192875" x="7035800" y="5099050"/>
          <p14:tracePt t="192889" x="7035800" y="5124450"/>
          <p14:tracePt t="192898" x="7035800" y="5141913"/>
          <p14:tracePt t="192907" x="7035800" y="5157788"/>
          <p14:tracePt t="192924" x="7035800" y="5167313"/>
          <p14:tracePt t="192940" x="7035800" y="5175250"/>
          <p14:tracePt t="192946" x="7035800" y="5183188"/>
          <p14:tracePt t="192958" x="7035800" y="5200650"/>
          <p14:tracePt t="192960" x="7035800" y="5208588"/>
          <p14:tracePt t="192977" x="7035800" y="5218113"/>
          <p14:tracePt t="192981" x="7035800" y="5226050"/>
          <p14:tracePt t="192996" x="7035800" y="5235575"/>
          <p14:tracePt t="192999" x="7035800" y="5243513"/>
          <p14:tracePt t="193012" x="7035800" y="5251450"/>
          <p14:tracePt t="193039" x="7035800" y="5260975"/>
          <p14:tracePt t="193049" x="7027863" y="5268913"/>
          <p14:tracePt t="193075" x="7027863" y="5276850"/>
          <p14:tracePt t="193085" x="7027863" y="5286375"/>
          <p14:tracePt t="193122" x="7027863" y="5294313"/>
          <p14:tracePt t="193145" x="7027863" y="5311775"/>
          <p14:tracePt t="193288" x="7010400" y="5319713"/>
          <p14:tracePt t="193302" x="7002463" y="5302250"/>
          <p14:tracePt t="193316" x="7002463" y="5268913"/>
          <p14:tracePt t="193334" x="6994525" y="5226050"/>
          <p14:tracePt t="193337" x="6994525" y="5208588"/>
          <p14:tracePt t="193354" x="6994525" y="5149850"/>
          <p14:tracePt t="193371" x="6985000" y="5099050"/>
          <p14:tracePt t="193381" x="6977063" y="5081588"/>
          <p14:tracePt t="193391" x="6977063" y="5038725"/>
          <p14:tracePt t="193397" x="6977063" y="5013325"/>
          <p14:tracePt t="193414" x="6959600" y="4954588"/>
          <p14:tracePt t="193417" x="6951663" y="4911725"/>
          <p14:tracePt t="193428" x="6934200" y="4886325"/>
          <p14:tracePt t="193434" x="6926263" y="4843463"/>
          <p14:tracePt t="193450" x="6908800" y="4792663"/>
          <p14:tracePt t="193469" x="6891338" y="4767263"/>
          <p14:tracePt t="193473" x="6883400" y="4741863"/>
          <p14:tracePt t="193490" x="6883400" y="4733925"/>
          <p14:tracePt t="193504" x="6883400" y="4699000"/>
          <p14:tracePt t="193522" x="6883400" y="4673600"/>
          <p14:tracePt t="193539" x="6883400" y="4640263"/>
          <p14:tracePt t="193555" x="6883400" y="4605338"/>
          <p14:tracePt t="193571" x="6883400" y="4546600"/>
          <p14:tracePt t="193586" x="6883400" y="4495800"/>
          <p14:tracePt t="193589" x="6883400" y="4460875"/>
          <p14:tracePt t="193602" x="6883400" y="4427538"/>
          <p14:tracePt t="193618" x="6883400" y="4368800"/>
          <p14:tracePt t="193635" x="6891338" y="4283075"/>
          <p14:tracePt t="193650" x="6900863" y="4197350"/>
          <p14:tracePt t="193668" x="6934200" y="4146550"/>
          <p14:tracePt t="193685" x="6943725" y="4113213"/>
          <p14:tracePt t="193701" x="6969125" y="4070350"/>
          <p14:tracePt t="193718" x="6977063" y="4044950"/>
          <p14:tracePt t="193723" x="6977063" y="4037013"/>
          <p14:tracePt t="193735" x="7002463" y="3994150"/>
          <p14:tracePt t="193753" x="7035800" y="3951288"/>
          <p14:tracePt t="193770" x="7053263" y="3935413"/>
          <p14:tracePt t="193773" x="7053263" y="3917950"/>
          <p14:tracePt t="193787" x="7078663" y="3883025"/>
          <p14:tracePt t="193791" x="7088188" y="3883025"/>
          <p14:tracePt t="193804" x="7096125" y="3867150"/>
          <p14:tracePt t="193821" x="7096125" y="3857625"/>
          <p14:tracePt t="193823" x="7113588" y="3857625"/>
          <p14:tracePt t="193839" x="7121525" y="3857625"/>
          <p14:tracePt t="193857" x="7129463" y="3857625"/>
          <p14:tracePt t="193873" x="7154863" y="3857625"/>
          <p14:tracePt t="193889" x="7180263" y="3857625"/>
          <p14:tracePt t="193905" x="7240588" y="3900488"/>
          <p14:tracePt t="193907" x="7248525" y="3935413"/>
          <p14:tracePt t="193921" x="7265988" y="3951288"/>
          <p14:tracePt t="193924" x="7273925" y="4011613"/>
          <p14:tracePt t="193939" x="7291388" y="4079875"/>
          <p14:tracePt t="193948" x="7291388" y="4113213"/>
          <p14:tracePt t="193959" x="7291388" y="4181475"/>
          <p14:tracePt t="193964" x="7291388" y="4232275"/>
          <p14:tracePt t="193980" x="7291388" y="4394200"/>
          <p14:tracePt t="193997" x="7291388" y="4546600"/>
          <p14:tracePt t="194014" x="7291388" y="4708525"/>
          <p14:tracePt t="194018" x="7291388" y="4792663"/>
          <p14:tracePt t="194030" x="7291388" y="4835525"/>
          <p14:tracePt t="194033" x="7265988" y="4878388"/>
          <p14:tracePt t="194046" x="7258050" y="4946650"/>
          <p14:tracePt t="194063" x="7232650" y="5064125"/>
          <p14:tracePt t="194080" x="7215188" y="5149850"/>
          <p14:tracePt t="194083" x="7197725" y="5183188"/>
          <p14:tracePt t="194101" x="7180263" y="5251450"/>
          <p14:tracePt t="194120" x="7172325" y="5286375"/>
          <p14:tracePt t="194123" x="7154863" y="5327650"/>
          <p14:tracePt t="194139" x="7154863" y="5353050"/>
          <p14:tracePt t="194139" x="7154863" y="5380038"/>
          <p14:tracePt t="194158" x="7154863" y="5413375"/>
          <p14:tracePt t="194165" x="7154863" y="5438775"/>
          <p14:tracePt t="194180" x="7146925" y="5456238"/>
          <p14:tracePt t="194197" x="7129463" y="5489575"/>
          <p14:tracePt t="194211" x="7129463" y="5497513"/>
          <p14:tracePt t="194215" x="7129463" y="5507038"/>
          <p14:tracePt t="194219" x="7113588" y="5524500"/>
          <p14:tracePt t="194234" x="7113588" y="5540375"/>
          <p14:tracePt t="194253" x="7104063" y="5565775"/>
          <p14:tracePt t="194256" x="7078663" y="5600700"/>
          <p14:tracePt t="194264" x="7070725" y="5600700"/>
          <p14:tracePt t="194273" x="7061200" y="5616575"/>
          <p14:tracePt t="194275" x="7053263" y="5626100"/>
          <p14:tracePt t="194286" x="7045325" y="5651500"/>
          <p14:tracePt t="194295" x="7035800" y="5651500"/>
          <p14:tracePt t="194318" x="7027863" y="5651500"/>
          <p14:tracePt t="194388" x="7019925" y="5651500"/>
          <p14:tracePt t="194408" x="7002463" y="5641975"/>
          <p14:tracePt t="194417" x="7002463" y="5626100"/>
          <p14:tracePt t="194431" x="7002463" y="5591175"/>
          <p14:tracePt t="194450" x="6985000" y="5540375"/>
          <p14:tracePt t="194468" x="6969125" y="5507038"/>
          <p14:tracePt t="194473" x="6943725" y="5489575"/>
          <p14:tracePt t="194486" x="6916738" y="5456238"/>
          <p14:tracePt t="194487" x="6865938" y="5430838"/>
          <p14:tracePt t="194498" x="6832600" y="5405438"/>
          <p14:tracePt t="194507" x="6772275" y="5362575"/>
          <p14:tracePt t="194514" x="6680200" y="5327650"/>
          <p14:tracePt t="194523" x="6561138" y="5251450"/>
          <p14:tracePt t="194532" x="6391275" y="5175250"/>
          <p14:tracePt t="194537" x="6178550" y="5099050"/>
          <p14:tracePt t="194556" x="5753100" y="4929188"/>
          <p14:tracePt t="194565" x="5575300" y="4860925"/>
          <p14:tracePt t="194567" x="5405438" y="4775200"/>
          <p14:tracePt t="194582" x="5276850" y="4733925"/>
          <p14:tracePt t="194587" x="5157788" y="4683125"/>
          <p14:tracePt t="194601" x="5056188" y="4640263"/>
          <p14:tracePt t="194603" x="4979988" y="4597400"/>
          <p14:tracePt t="194619" x="4903788" y="4564063"/>
          <p14:tracePt t="194620" x="4852988" y="4529138"/>
          <p14:tracePt t="194637" x="4759325" y="4486275"/>
          <p14:tracePt t="194654" x="4683125" y="4435475"/>
          <p14:tracePt t="194659" x="4648200" y="4427538"/>
          <p14:tracePt t="194672" x="4605338" y="4419600"/>
          <p14:tracePt t="194673" x="4579938" y="4410075"/>
          <p14:tracePt t="194690" x="4486275" y="4376738"/>
          <p14:tracePt t="194707" x="4402138" y="4325938"/>
          <p14:tracePt t="194715" x="4368800" y="4308475"/>
          <p14:tracePt t="194726" x="4316413" y="4291013"/>
          <p14:tracePt t="194731" x="4275138" y="4283075"/>
          <p14:tracePt t="194747" x="4206875" y="4257675"/>
          <p14:tracePt t="194761" x="4171950" y="4240213"/>
          <p14:tracePt t="194765" x="4146550" y="4232275"/>
          <p14:tracePt t="194784" x="4113213" y="4214813"/>
          <p14:tracePt t="194785" x="4105275" y="4214813"/>
          <p14:tracePt t="194801" x="4087813" y="4206875"/>
          <p14:tracePt t="194809" x="4079875" y="4189413"/>
          <p14:tracePt t="194819" x="4062413" y="4164013"/>
          <p14:tracePt t="194823" x="4044950" y="4164013"/>
          <p14:tracePt t="194836" x="4027488" y="4156075"/>
          <p14:tracePt t="194837" x="4002088" y="4105275"/>
          <p14:tracePt t="194858" x="3925888" y="4037013"/>
          <p14:tracePt t="194864" x="3867150" y="3994150"/>
          <p14:tracePt t="194867" x="3832225" y="3960813"/>
          <p14:tracePt t="194880" x="3816350" y="3935413"/>
          <p14:tracePt t="194895" x="3738563" y="3883025"/>
          <p14:tracePt t="194903" x="3705225" y="3849688"/>
          <p14:tracePt t="194917" x="3662363" y="3824288"/>
          <p14:tracePt t="195004" x="3671888" y="3824288"/>
          <p14:tracePt t="195016" x="3713163" y="3824288"/>
          <p14:tracePt t="195020" x="3730625" y="3824288"/>
          <p14:tracePt t="195030" x="3790950" y="3824288"/>
          <p14:tracePt t="195034" x="3875088" y="3824288"/>
          <p14:tracePt t="195050" x="3968750" y="3824288"/>
          <p14:tracePt t="195053" x="4113213" y="3824288"/>
          <p14:tracePt t="195067" x="4249738" y="3824288"/>
          <p14:tracePt t="195069" x="4368800" y="3824288"/>
          <p14:tracePt t="195084" x="4579938" y="3824288"/>
          <p14:tracePt t="195101" x="4691063" y="3824288"/>
          <p14:tracePt t="195180" x="4699000" y="3832225"/>
          <p14:tracePt t="195193" x="4699000" y="3841750"/>
          <p14:tracePt t="195195" x="4691063" y="3857625"/>
          <p14:tracePt t="195207" x="4648200" y="3892550"/>
          <p14:tracePt t="195209" x="4597400" y="3925888"/>
          <p14:tracePt t="195225" x="4572000" y="3960813"/>
          <p14:tracePt t="195230" x="4529138" y="3994150"/>
          <p14:tracePt t="195247" x="4478338" y="4037013"/>
          <p14:tracePt t="195251" x="4470400" y="4037013"/>
          <p14:tracePt t="195261" x="4427538" y="4070350"/>
          <p14:tracePt t="195265" x="4419600" y="4070350"/>
          <p14:tracePt t="195284" x="4394200" y="4079875"/>
          <p14:tracePt t="195287" x="4359275" y="4095750"/>
          <p14:tracePt t="195301" x="4333875" y="4095750"/>
          <p14:tracePt t="195302" x="4308475" y="4105275"/>
          <p14:tracePt t="195307" x="4283075" y="4113213"/>
          <p14:tracePt t="195320" x="4257675" y="4113213"/>
          <p14:tracePt t="195340" x="4197350" y="4113213"/>
          <p14:tracePt t="195347" x="4164013" y="4113213"/>
          <p14:tracePt t="195349" x="4121150" y="4113213"/>
          <p14:tracePt t="195364" x="4070350" y="4113213"/>
          <p14:tracePt t="195380" x="4019550" y="4121150"/>
          <p14:tracePt t="195384" x="4011613" y="4121150"/>
          <p14:tracePt t="195397" x="3986213" y="4130675"/>
          <p14:tracePt t="195399" x="3976688" y="4130675"/>
          <p14:tracePt t="195419" x="3968750" y="4130675"/>
          <p14:tracePt t="195434" x="3951288" y="4130675"/>
          <p14:tracePt t="195453" x="3943350" y="4130675"/>
          <p14:tracePt t="195467" x="3935413" y="4130675"/>
          <p14:tracePt t="195469" x="3917950" y="4130675"/>
          <p14:tracePt t="195484" x="3908425" y="4130675"/>
          <p14:tracePt t="195500" x="3900488" y="4138613"/>
          <p14:tracePt t="195519" x="3883025" y="4138613"/>
          <p14:tracePt t="195536" x="3867150" y="4138613"/>
          <p14:tracePt t="195539" x="3857625" y="4146550"/>
          <p14:tracePt t="195559" x="3849688" y="4146550"/>
          <p14:tracePt t="195570" x="3841750" y="4146550"/>
          <p14:tracePt t="195589" x="3832225" y="4146550"/>
          <p14:tracePt t="195605" x="3824288" y="4146550"/>
          <p14:tracePt t="195625" x="3816350" y="4156075"/>
          <p14:tracePt t="195643" x="3806825" y="4156075"/>
          <p14:tracePt t="195653" x="3798888" y="4164013"/>
          <p14:tracePt t="195670" x="3790950" y="4171950"/>
          <p14:tracePt t="195697" x="3781425" y="4171950"/>
          <p14:tracePt t="195722" x="3773488" y="4171950"/>
          <p14:tracePt t="195741" x="3763963" y="4181475"/>
          <p14:tracePt t="195767" x="3763963" y="4189413"/>
          <p14:tracePt t="196110" x="3773488" y="4189413"/>
          <p14:tracePt t="196119" x="3806825" y="4189413"/>
          <p14:tracePt t="196132" x="3883025" y="4189413"/>
          <p14:tracePt t="196151" x="4027488" y="4197350"/>
          <p14:tracePt t="196167" x="4197350" y="4197350"/>
          <p14:tracePt t="196184" x="4351338" y="4197350"/>
          <p14:tracePt t="196187" x="4435475" y="4197350"/>
          <p14:tracePt t="196202" x="4495800" y="4197350"/>
          <p14:tracePt t="196219" x="4546600" y="4197350"/>
          <p14:tracePt t="196235" x="4564063" y="4197350"/>
          <p14:tracePt t="196536" x="4564063" y="4206875"/>
          <p14:tracePt t="196551" x="4554538" y="4206875"/>
          <p14:tracePt t="196562" x="4546600" y="4206875"/>
          <p14:tracePt t="196566" x="4529138" y="4206875"/>
          <p14:tracePt t="196580" x="4513263" y="4214813"/>
          <p14:tracePt t="196581" x="4503738" y="4224338"/>
          <p14:tracePt t="196597" x="4486275" y="4224338"/>
          <p14:tracePt t="196599" x="4478338" y="4232275"/>
          <p14:tracePt t="196776" x="4495800" y="4232275"/>
          <p14:tracePt t="196788" x="4513263" y="4232275"/>
          <p14:tracePt t="196791" x="4564063" y="4206875"/>
          <p14:tracePt t="196801" x="4579938" y="4197350"/>
          <p14:tracePt t="196818" x="4665663" y="4171950"/>
          <p14:tracePt t="196825" x="4683125" y="4171950"/>
          <p14:tracePt t="196837" x="4716463" y="4164013"/>
          <p14:tracePt t="196838" x="4767263" y="4146550"/>
          <p14:tracePt t="196855" x="4827588" y="4113213"/>
          <p14:tracePt t="196857" x="4868863" y="4105275"/>
          <p14:tracePt t="196864" x="4919663" y="4087813"/>
          <p14:tracePt t="196875" x="4979988" y="4070350"/>
          <p14:tracePt t="196880" x="5030788" y="4062413"/>
          <p14:tracePt t="196888" x="5099050" y="4052888"/>
          <p14:tracePt t="196900" x="5157788" y="4052888"/>
          <p14:tracePt t="196903" x="5243513" y="4052888"/>
          <p14:tracePt t="196921" x="5472113" y="4052888"/>
          <p14:tracePt t="196931" x="5583238" y="4062413"/>
          <p14:tracePt t="196940" x="5694363" y="4070350"/>
          <p14:tracePt t="196947" x="5813425" y="4079875"/>
          <p14:tracePt t="196959" x="5999163" y="4113213"/>
          <p14:tracePt t="196968" x="6076950" y="4138613"/>
          <p14:tracePt t="196981" x="6143625" y="4146550"/>
          <p14:tracePt t="196983" x="6178550" y="4156075"/>
          <p14:tracePt t="196996" x="6237288" y="4171950"/>
          <p14:tracePt t="196997" x="6262688" y="4189413"/>
          <p14:tracePt t="197017" x="6288088" y="4197350"/>
          <p14:tracePt t="197025" x="6313488" y="4214813"/>
          <p14:tracePt t="197035" x="6330950" y="4224338"/>
          <p14:tracePt t="197039" x="6348413" y="4240213"/>
          <p14:tracePt t="197053" x="6399213" y="4240213"/>
          <p14:tracePt t="197062" x="6432550" y="4257675"/>
          <p14:tracePt t="197074" x="6543675" y="4325938"/>
          <p14:tracePt t="197081" x="6569075" y="4333875"/>
          <p14:tracePt t="197092" x="6594475" y="4333875"/>
          <p14:tracePt t="197099" x="6637338" y="4359275"/>
          <p14:tracePt t="197111" x="6670675" y="4376738"/>
          <p14:tracePt t="197114" x="6721475" y="4384675"/>
          <p14:tracePt t="197131" x="6756400" y="4394200"/>
          <p14:tracePt t="197144" x="6772275" y="4402138"/>
          <p14:tracePt t="197167" x="6789738" y="4410075"/>
          <p14:tracePt t="197184" x="6789738" y="4419600"/>
          <p14:tracePt t="197201" x="6789738" y="4445000"/>
          <p14:tracePt t="197218" x="6789738" y="4470400"/>
          <p14:tracePt t="197219" x="6789738" y="4495800"/>
          <p14:tracePt t="197234" x="6799263" y="4529138"/>
          <p14:tracePt t="197235" x="6799263" y="4538663"/>
          <p14:tracePt t="197250" x="6799263" y="4572000"/>
          <p14:tracePt t="197268" x="6824663" y="4622800"/>
          <p14:tracePt t="197286" x="6850063" y="4691063"/>
          <p14:tracePt t="197302" x="6883400" y="4733925"/>
          <p14:tracePt t="197319" x="6943725" y="4802188"/>
          <p14:tracePt t="197336" x="6985000" y="4852988"/>
          <p14:tracePt t="197352" x="7002463" y="4868863"/>
          <p14:tracePt t="197353" x="7002463" y="4878388"/>
          <p14:tracePt t="197370" x="7010400" y="4911725"/>
          <p14:tracePt t="197373" x="7010400" y="4919663"/>
          <p14:tracePt t="197386" x="7010400" y="4937125"/>
          <p14:tracePt t="197392" x="7010400" y="4962525"/>
          <p14:tracePt t="197403" x="7010400" y="4972050"/>
          <p14:tracePt t="197407" x="7010400" y="4987925"/>
          <p14:tracePt t="197420" x="7010400" y="5022850"/>
          <p14:tracePt t="197423" x="7010400" y="5030788"/>
          <p14:tracePt t="197436" x="7010400" y="5048250"/>
          <p14:tracePt t="197437" x="7010400" y="5056188"/>
          <p14:tracePt t="197455" x="7010400" y="5064125"/>
          <p14:tracePt t="197468" x="7010400" y="5073650"/>
          <p14:tracePt t="197469" x="7010400" y="5081588"/>
          <p14:tracePt t="197572" x="7010400" y="5073650"/>
          <p14:tracePt t="197584" x="7010400" y="5064125"/>
          <p14:tracePt t="197585" x="7010400" y="5056188"/>
          <p14:tracePt t="197597" x="7002463" y="5013325"/>
          <p14:tracePt t="197601" x="6994525" y="5005388"/>
          <p14:tracePt t="197618" x="6985000" y="4954588"/>
          <p14:tracePt t="197636" x="6985000" y="4929188"/>
          <p14:tracePt t="197637" x="6985000" y="4886325"/>
          <p14:tracePt t="197641" x="6985000" y="4827588"/>
          <p14:tracePt t="197656" x="6985000" y="4784725"/>
          <p14:tracePt t="197657" x="6985000" y="4759325"/>
          <p14:tracePt t="197673" x="6985000" y="4724400"/>
          <p14:tracePt t="197681" x="6985000" y="4708525"/>
          <p14:tracePt t="197691" x="6985000" y="4665663"/>
          <p14:tracePt t="197691" x="6985000" y="4630738"/>
          <p14:tracePt t="197698" x="6985000" y="4597400"/>
          <p14:tracePt t="197708" x="6985000" y="4579938"/>
          <p14:tracePt t="197725" x="6985000" y="4513263"/>
          <p14:tracePt t="197741" x="6985000" y="4460875"/>
          <p14:tracePt t="197748" x="6985000" y="4427538"/>
          <p14:tracePt t="197758" x="6985000" y="4402138"/>
          <p14:tracePt t="197764" x="6985000" y="4394200"/>
          <p14:tracePt t="197774" x="6985000" y="4359275"/>
          <p14:tracePt t="197781" x="6985000" y="4351338"/>
          <p14:tracePt t="197791" x="6994525" y="4333875"/>
          <p14:tracePt t="197797" x="7002463" y="4300538"/>
          <p14:tracePt t="197807" x="7002463" y="4283075"/>
          <p14:tracePt t="197810" x="7010400" y="4240213"/>
          <p14:tracePt t="197826" x="7010400" y="4214813"/>
          <p14:tracePt t="197831" x="7035800" y="4171950"/>
          <p14:tracePt t="197836" x="7045325" y="4138613"/>
          <p14:tracePt t="197845" x="7045325" y="4095750"/>
          <p14:tracePt t="197851" x="7061200" y="4070350"/>
          <p14:tracePt t="197867" x="7061200" y="4052888"/>
          <p14:tracePt t="197885" x="7078663" y="4002088"/>
          <p14:tracePt t="197886" x="7078663" y="3994150"/>
          <p14:tracePt t="197904" x="7096125" y="3968750"/>
          <p14:tracePt t="197921" x="7104063" y="3960813"/>
          <p14:tracePt t="197938" x="7113588" y="3943350"/>
          <p14:tracePt t="197941" x="7121525" y="3935413"/>
          <p14:tracePt t="197954" x="7138988" y="3908425"/>
          <p14:tracePt t="197981" x="7146925" y="3908425"/>
          <p14:tracePt t="198042" x="7154863" y="3908425"/>
          <p14:tracePt t="198063" x="7164388" y="3908425"/>
          <p14:tracePt t="198077" x="7172325" y="3917950"/>
          <p14:tracePt t="198088" x="7172325" y="3925888"/>
          <p14:tracePt t="198104" x="7180263" y="3943350"/>
          <p14:tracePt t="198107" x="7197725" y="3976688"/>
          <p14:tracePt t="198121" x="7197725" y="3986213"/>
          <p14:tracePt t="198137" x="7197725" y="4011613"/>
          <p14:tracePt t="198147" x="7205663" y="4019550"/>
          <p14:tracePt t="198157" x="7205663" y="4037013"/>
          <p14:tracePt t="198164" x="7205663" y="4044950"/>
          <p14:tracePt t="198180" x="7215188" y="4062413"/>
          <p14:tracePt t="199158" x="7215188" y="4087813"/>
          <p14:tracePt t="199167" x="7215188" y="4095750"/>
          <p14:tracePt t="199180" x="7215188" y="4138613"/>
          <p14:tracePt t="199181" x="7215188" y="4197350"/>
          <p14:tracePt t="199201" x="7215188" y="4351338"/>
          <p14:tracePt t="199203" x="7215188" y="4427538"/>
          <p14:tracePt t="199218" x="7215188" y="4513263"/>
          <p14:tracePt t="199235" x="7215188" y="4665663"/>
          <p14:tracePt t="199253" x="7215188" y="4886325"/>
          <p14:tracePt t="199269" x="7205663" y="4972050"/>
          <p14:tracePt t="199269" x="7189788" y="5030788"/>
          <p14:tracePt t="199286" x="7172325" y="5149850"/>
          <p14:tracePt t="199303" x="7164388" y="5192713"/>
          <p14:tracePt t="199306" x="7146925" y="5260975"/>
          <p14:tracePt t="199321" x="7113588" y="5337175"/>
          <p14:tracePt t="199323" x="7113588" y="5353050"/>
          <p14:tracePt t="199341" x="7113588" y="5380038"/>
          <p14:tracePt t="199348" x="7113588" y="5387975"/>
          <p14:tracePt t="199452" x="7113588" y="5395913"/>
          <p14:tracePt t="199472" x="7104063" y="5395913"/>
          <p14:tracePt t="199498" x="7096125" y="5395913"/>
          <p14:tracePt t="199528" x="7088188" y="5387975"/>
          <p14:tracePt t="199535" x="7078663" y="5387975"/>
          <p14:tracePt t="199573" x="7070725" y="5380038"/>
          <p14:tracePt t="199748" x="7070725" y="5362575"/>
          <p14:tracePt t="199763" x="7070725" y="5353050"/>
          <p14:tracePt t="199776" x="7070725" y="5327650"/>
          <p14:tracePt t="199797" x="7070725" y="5319713"/>
          <p14:tracePt t="199799" x="7070725" y="5302250"/>
          <p14:tracePt t="199812" x="7070725" y="5268913"/>
          <p14:tracePt t="199813" x="7070725" y="5243513"/>
          <p14:tracePt t="199834" x="7070725" y="5192713"/>
          <p14:tracePt t="199851" x="7070725" y="5132388"/>
          <p14:tracePt t="199853" x="7070725" y="5091113"/>
          <p14:tracePt t="199869" x="7070725" y="4937125"/>
          <p14:tracePt t="199887" x="7070725" y="4767263"/>
          <p14:tracePt t="199905" x="7070725" y="4538663"/>
          <p14:tracePt t="199923" x="7070725" y="4316413"/>
          <p14:tracePt t="199925" x="7078663" y="4214813"/>
          <p14:tracePt t="199943" x="7096125" y="4095750"/>
          <p14:tracePt t="199949" x="7113588" y="4011613"/>
          <p14:tracePt t="199949" x="7121525" y="3935413"/>
          <p14:tracePt t="199964" x="7138988" y="3867150"/>
          <p14:tracePt t="199965" x="7154863" y="3806825"/>
          <p14:tracePt t="199979" x="7164388" y="3773488"/>
          <p14:tracePt t="199985" x="7180263" y="3722688"/>
          <p14:tracePt t="200000" x="7180263" y="3713163"/>
          <p14:tracePt t="200208" x="7189788" y="3705225"/>
          <p14:tracePt t="200227" x="7197725" y="3705225"/>
          <p14:tracePt t="200243" x="7205663" y="3730625"/>
          <p14:tracePt t="200253" x="7215188" y="3756025"/>
          <p14:tracePt t="200271" x="7248525" y="3816350"/>
          <p14:tracePt t="200291" x="7316788" y="3857625"/>
          <p14:tracePt t="200297" x="7385050" y="3892550"/>
          <p14:tracePt t="200300" x="7469188" y="3925888"/>
          <p14:tracePt t="200313" x="7546975" y="3960813"/>
          <p14:tracePt t="200321" x="7639050" y="3994150"/>
          <p14:tracePt t="200328" x="7724775" y="4037013"/>
          <p14:tracePt t="200335" x="7818438" y="4070350"/>
          <p14:tracePt t="200350" x="7970838" y="4130675"/>
          <p14:tracePt t="200370" x="8039100" y="4181475"/>
          <p14:tracePt t="200376" x="8074025" y="4206875"/>
          <p14:tracePt t="200389" x="8074025" y="4214813"/>
          <p14:tracePt t="200391" x="8081963" y="4214813"/>
          <p14:tracePt t="200398" x="8081963" y="4224338"/>
          <p14:tracePt t="200407" x="8081963" y="4232275"/>
          <p14:tracePt t="200415" x="8081963" y="4240213"/>
          <p14:tracePt t="200426" x="8081963" y="4257675"/>
          <p14:tracePt t="200432" x="8081963" y="4275138"/>
          <p14:tracePt t="200448" x="8081963" y="4300538"/>
          <p14:tracePt t="200458" x="8081963" y="4316413"/>
          <p14:tracePt t="200464" x="8081963" y="4325938"/>
          <p14:tracePt t="200475" x="8081963" y="4359275"/>
          <p14:tracePt t="200491" x="8081963" y="4394200"/>
          <p14:tracePt t="200498" x="8081963" y="4419600"/>
          <p14:tracePt t="200507" x="8081963" y="4435475"/>
          <p14:tracePt t="200514" x="8074025" y="4452938"/>
          <p14:tracePt t="200524" x="8074025" y="4478338"/>
          <p14:tracePt t="200530" x="8074025" y="4513263"/>
          <p14:tracePt t="200541" x="8064500" y="4554538"/>
          <p14:tracePt t="200558" x="8064500" y="4597400"/>
          <p14:tracePt t="200574" x="8064500" y="4622800"/>
          <p14:tracePt t="200580" x="8064500" y="4648200"/>
          <p14:tracePt t="200592" x="8064500" y="4657725"/>
          <p14:tracePt t="200598" x="8064500" y="4665663"/>
          <p14:tracePt t="200608" x="8074025" y="4673600"/>
          <p14:tracePt t="200625" x="8107363" y="4724400"/>
          <p14:tracePt t="200642" x="8140700" y="4767263"/>
          <p14:tracePt t="200648" x="8175625" y="4775200"/>
          <p14:tracePt t="200661" x="8191500" y="4775200"/>
          <p14:tracePt t="200665" x="8201025" y="4775200"/>
          <p14:tracePt t="200678" x="8208963" y="4775200"/>
          <p14:tracePt t="200679" x="8226425" y="4775200"/>
          <p14:tracePt t="200766" x="8218488" y="4775200"/>
          <p14:tracePt t="200779" x="8201025" y="4775200"/>
          <p14:tracePt t="200781" x="8191500" y="4775200"/>
          <p14:tracePt t="200792" x="8175625" y="4775200"/>
          <p14:tracePt t="200819" x="8166100" y="4775200"/>
          <p14:tracePt t="200830" x="8158163" y="4775200"/>
          <p14:tracePt t="200843" x="8158163" y="4767263"/>
          <p14:tracePt t="200859" x="8150225" y="4767263"/>
          <p14:tracePt t="200864" x="8132763" y="4749800"/>
          <p14:tracePt t="200887" x="8132763" y="4741863"/>
          <p14:tracePt t="201022" x="8132763" y="4716463"/>
          <p14:tracePt t="201034" x="8140700" y="4716463"/>
          <p14:tracePt t="201039" x="8175625" y="4716463"/>
          <p14:tracePt t="201047" x="8201025" y="4708525"/>
          <p14:tracePt t="201053" x="8251825" y="4691063"/>
          <p14:tracePt t="201067" x="8277225" y="4691063"/>
          <p14:tracePt t="201084" x="8345488" y="4673600"/>
          <p14:tracePt t="201087" x="8362950" y="4673600"/>
          <p14:tracePt t="201102" x="8370888" y="4673600"/>
          <p14:tracePt t="201103" x="8388350" y="4673600"/>
          <p14:tracePt t="201120" x="8404225" y="4673600"/>
          <p14:tracePt t="201137" x="8421688" y="4673600"/>
          <p14:tracePt t="201153" x="8439150" y="4673600"/>
          <p14:tracePt t="201168" x="8447088" y="4673600"/>
          <p14:tracePt t="201169" x="8464550" y="4673600"/>
          <p14:tracePt t="201193" x="8480425" y="4657725"/>
          <p14:tracePt t="201204" x="8489950" y="4657725"/>
          <p14:tracePt t="201223" x="8497888" y="4657725"/>
          <p14:tracePt t="201236" x="8515350" y="4657725"/>
          <p14:tracePt t="201251" x="8532813" y="4648200"/>
          <p14:tracePt t="201253" x="8558213" y="4648200"/>
          <p14:tracePt t="201268" x="8574088" y="4648200"/>
          <p14:tracePt t="201269" x="8609013" y="4648200"/>
          <p14:tracePt t="201286" x="8642350" y="4648200"/>
          <p14:tracePt t="201302" x="8685213" y="4648200"/>
          <p14:tracePt t="201303" x="8718550" y="4648200"/>
          <p14:tracePt t="201320" x="8778875" y="4648200"/>
          <p14:tracePt t="201336" x="8796338" y="4648200"/>
          <p14:tracePt t="201399" x="8804275" y="4648200"/>
          <p14:tracePt t="201428" x="8812213" y="4648200"/>
          <p14:tracePt t="201436" x="8821738" y="4648200"/>
          <p14:tracePt t="201464" x="8837613" y="4648200"/>
          <p14:tracePt t="201470" x="8872538" y="4648200"/>
          <p14:tracePt t="201487" x="8905875" y="4648200"/>
          <p14:tracePt t="201503" x="8974138" y="4648200"/>
          <p14:tracePt t="201508" x="8991600" y="4648200"/>
          <p14:tracePt t="201520" x="9024938" y="4648200"/>
          <p14:tracePt t="201524" x="9058275" y="4648200"/>
          <p14:tracePt t="201536" x="9085263" y="4648200"/>
          <p14:tracePt t="201552" x="9093200" y="4648200"/>
          <p14:tracePt t="201568" x="9101138" y="4648200"/>
          <p14:tracePt t="201603" x="9110663" y="4648200"/>
          <p14:tracePt t="201614" x="9118600" y="4648200"/>
          <p14:tracePt t="201745" x="9110663" y="4648200"/>
          <p14:tracePt t="201759" x="9085263" y="4648200"/>
          <p14:tracePt t="201769" x="9075738" y="4648200"/>
          <p14:tracePt t="201784" x="9067800" y="4648200"/>
          <p14:tracePt t="201785" x="9032875" y="4630738"/>
          <p14:tracePt t="201800" x="9007475" y="4630738"/>
          <p14:tracePt t="201819" x="8999538" y="4630738"/>
          <p14:tracePt t="201820" x="8982075" y="4630738"/>
          <p14:tracePt t="201827" x="8974138" y="4630738"/>
          <p14:tracePt t="201852" x="8940800" y="4630738"/>
          <p14:tracePt t="201869" x="8888413" y="4630738"/>
          <p14:tracePt t="201886" x="8821738" y="4673600"/>
          <p14:tracePt t="201902" x="8702675" y="4775200"/>
          <p14:tracePt t="201920" x="8651875" y="4886325"/>
          <p14:tracePt t="201923" x="8634413" y="4911725"/>
          <p14:tracePt t="201936" x="8609013" y="4972050"/>
          <p14:tracePt t="201942" x="8566150" y="5022850"/>
          <p14:tracePt t="201956" x="8515350" y="5081588"/>
          <p14:tracePt t="201957" x="8455025" y="5149850"/>
          <p14:tracePt t="201963" x="8378825" y="5235575"/>
          <p14:tracePt t="201975" x="8285163" y="5311775"/>
          <p14:tracePt t="201981" x="8191500" y="5380038"/>
          <p14:tracePt t="201994" x="8056563" y="5472113"/>
          <p14:tracePt t="201997" x="7886700" y="5565775"/>
          <p14:tracePt t="202001" x="7691438" y="5694363"/>
          <p14:tracePt t="202018" x="7443788" y="5803900"/>
          <p14:tracePt t="202023" x="7172325" y="5922963"/>
          <p14:tracePt t="202030" x="6908800" y="6008688"/>
          <p14:tracePt t="202040" x="6637338" y="6110288"/>
          <p14:tracePt t="202041" x="6407150" y="6169025"/>
          <p14:tracePt t="202051" x="6262688" y="6203950"/>
          <p14:tracePt t="202062" x="6153150" y="6229350"/>
          <p14:tracePt t="202067" x="6084888" y="6246813"/>
          <p14:tracePt t="202084" x="5999163" y="6262688"/>
          <p14:tracePt t="202102" x="5991225" y="6262688"/>
          <p14:tracePt t="202103" x="5983288" y="6272213"/>
          <p14:tracePt t="202119" x="5932488" y="6288088"/>
          <p14:tracePt t="202123" x="5897563" y="6305550"/>
          <p14:tracePt t="202136" x="5880100" y="6313488"/>
          <p14:tracePt t="202153" x="5770563" y="6323013"/>
          <p14:tracePt t="202157" x="5668963" y="6330950"/>
          <p14:tracePt t="202170" x="5565775" y="6330950"/>
          <p14:tracePt t="202173" x="5456238" y="6330950"/>
          <p14:tracePt t="202186" x="5353050" y="6330950"/>
          <p14:tracePt t="202189" x="5260975" y="6330950"/>
          <p14:tracePt t="202204" x="5175250" y="6330950"/>
          <p14:tracePt t="202219" x="5167313" y="6330950"/>
          <p14:tracePt t="202287" x="5167313" y="6323013"/>
          <p14:tracePt t="202297" x="5167313" y="6305550"/>
          <p14:tracePt t="202309" x="5183188" y="6280150"/>
          <p14:tracePt t="202327" x="5218113" y="6229350"/>
          <p14:tracePt t="202345" x="5268913" y="6194425"/>
          <p14:tracePt t="202347" x="5286375" y="6186488"/>
          <p14:tracePt t="202353" x="5294313" y="6169025"/>
          <p14:tracePt t="202364" x="5302250" y="6169025"/>
          <p14:tracePt t="202378" x="5311775" y="6161088"/>
          <p14:tracePt t="202414" x="5319713" y="6161088"/>
          <p14:tracePt t="202428" x="5337175" y="6161088"/>
          <p14:tracePt t="202438" x="5362575" y="6161088"/>
          <p14:tracePt t="202441" x="5421313" y="6153150"/>
          <p14:tracePt t="202454" x="5446713" y="6153150"/>
          <p14:tracePt t="202457" x="5489575" y="6153150"/>
          <p14:tracePt t="202469" x="5507038" y="6153150"/>
          <p14:tracePt t="202486" x="5600700" y="6127750"/>
          <p14:tracePt t="202503" x="5702300" y="6127750"/>
          <p14:tracePt t="202507" x="5745163" y="6127750"/>
          <p14:tracePt t="202519" x="5803900" y="6127750"/>
          <p14:tracePt t="202523" x="5846763" y="6127750"/>
          <p14:tracePt t="202537" x="5854700" y="6127750"/>
          <p14:tracePt t="202539" x="5872163" y="6127750"/>
          <p14:tracePt t="202554" x="5880100" y="6127750"/>
          <p14:tracePt t="202684" x="5897563" y="6127750"/>
          <p14:tracePt t="202704" x="5905500" y="6127750"/>
          <p14:tracePt t="202715" x="5922963" y="6118225"/>
          <p14:tracePt t="202727" x="5932488" y="6118225"/>
          <p14:tracePt t="202729" x="5983288" y="6118225"/>
          <p14:tracePt t="202750" x="6059488" y="6110288"/>
          <p14:tracePt t="202753" x="6092825" y="6102350"/>
          <p14:tracePt t="202769" x="6178550" y="6102350"/>
          <p14:tracePt t="202786" x="6221413" y="6102350"/>
          <p14:tracePt t="202803" x="6237288" y="6102350"/>
          <p14:tracePt t="202819" x="6237288" y="6092825"/>
          <p14:tracePt t="202957" x="6237288" y="6084888"/>
          <p14:tracePt t="203005" x="6229350" y="6084888"/>
          <p14:tracePt t="203294" x="6237288" y="6076950"/>
          <p14:tracePt t="203303" x="6246813" y="6067425"/>
          <p14:tracePt t="203316" x="6262688" y="6067425"/>
          <p14:tracePt t="203319" x="6297613" y="6059488"/>
          <p14:tracePt t="203334" x="6338888" y="6059488"/>
          <p14:tracePt t="203352" x="6399213" y="6059488"/>
          <p14:tracePt t="203354" x="6442075" y="6059488"/>
          <p14:tracePt t="203370" x="6492875" y="6059488"/>
          <p14:tracePt t="203386" x="6594475" y="6049963"/>
          <p14:tracePt t="203403" x="6670675" y="6049963"/>
          <p14:tracePt t="203419" x="6705600" y="6042025"/>
          <p14:tracePt t="203436" x="6721475" y="6042025"/>
          <p14:tracePt t="203452" x="6731000" y="6042025"/>
          <p14:tracePt t="203470" x="6738938" y="6042025"/>
          <p14:tracePt t="203486" x="6772275" y="6042025"/>
          <p14:tracePt t="203501" x="6789738" y="6042025"/>
          <p14:tracePt t="203501" x="6815138" y="6042025"/>
          <p14:tracePt t="203517" x="6865938" y="6042025"/>
          <p14:tracePt t="203534" x="6900863" y="6034088"/>
          <p14:tracePt t="203551" x="6943725" y="6024563"/>
          <p14:tracePt t="203568" x="6969125" y="6008688"/>
          <p14:tracePt t="203584" x="7019925" y="5999163"/>
          <p14:tracePt t="203587" x="7035800" y="5999163"/>
          <p14:tracePt t="203601" x="7045325" y="5999163"/>
          <p14:tracePt t="203619" x="7078663" y="5999163"/>
          <p14:tracePt t="203623" x="7096125" y="5999163"/>
          <p14:tracePt t="203636" x="7104063" y="5999163"/>
          <p14:tracePt t="203637" x="7113588" y="5999163"/>
          <p14:tracePt t="203652" x="7121525" y="5999163"/>
          <p14:tracePt t="203668" x="7146925" y="5999163"/>
          <p14:tracePt t="203687" x="7172325" y="5999163"/>
          <p14:tracePt t="203700" x="7180263" y="5999163"/>
          <p14:tracePt t="203717" x="7189788" y="5999163"/>
          <p14:tracePt t="203860" x="7180263" y="5999163"/>
          <p14:tracePt t="203873" x="7164388" y="5999163"/>
          <p14:tracePt t="203885" x="7154863" y="5999163"/>
          <p14:tracePt t="203885" x="7146925" y="5999163"/>
          <p14:tracePt t="203902" x="7129463" y="5999163"/>
          <p14:tracePt t="203918" x="7121525" y="5991225"/>
          <p14:tracePt t="203935" x="7113588" y="5991225"/>
          <p14:tracePt t="204016" x="7113588" y="5983288"/>
          <p14:tracePt t="204027" x="7138988" y="5983288"/>
          <p14:tracePt t="204040" x="7232650" y="5965825"/>
          <p14:tracePt t="204056" x="7265988" y="5948363"/>
          <p14:tracePt t="204057" x="7308850" y="5932488"/>
          <p14:tracePt t="204064" x="7350125" y="5915025"/>
          <p14:tracePt t="204073" x="7392988" y="5880100"/>
          <p14:tracePt t="204081" x="7461250" y="5846763"/>
          <p14:tracePt t="204095" x="7512050" y="5795963"/>
          <p14:tracePt t="204097" x="7588250" y="5753100"/>
          <p14:tracePt t="204101" x="7681913" y="5694363"/>
          <p14:tracePt t="204112" x="7775575" y="5626100"/>
          <p14:tracePt t="204117" x="7877175" y="5565775"/>
          <p14:tracePt t="204134" x="7996238" y="5524500"/>
          <p14:tracePt t="204137" x="8089900" y="5456238"/>
          <p14:tracePt t="204142" x="8175625" y="5405438"/>
          <p14:tracePt t="204157" x="8251825" y="5380038"/>
          <p14:tracePt t="204159" x="8302625" y="5362575"/>
          <p14:tracePt t="204180" x="8320088" y="5345113"/>
          <p14:tracePt t="204185" x="8345488" y="5327650"/>
          <p14:tracePt t="204205" x="8353425" y="5319713"/>
          <p14:tracePt t="204235" x="8353425" y="5311775"/>
          <p14:tracePt t="204247" x="8353425" y="5302250"/>
          <p14:tracePt t="204261" x="8353425" y="5294313"/>
          <p14:tracePt t="204284" x="8353425" y="5268913"/>
          <p14:tracePt t="204301" x="8353425" y="5260975"/>
          <p14:tracePt t="204318" x="8353425" y="5243513"/>
          <p14:tracePt t="204334" x="8353425" y="5235575"/>
          <p14:tracePt t="204351" x="8353425" y="5226050"/>
          <p14:tracePt t="204368" x="8353425" y="5218113"/>
          <p14:tracePt t="204384" x="8353425" y="5200650"/>
          <p14:tracePt t="204400" x="8353425" y="5157788"/>
          <p14:tracePt t="204417" x="8335963" y="5132388"/>
          <p14:tracePt t="204434" x="8328025" y="5091113"/>
          <p14:tracePt t="204437" x="8310563" y="5091113"/>
          <p14:tracePt t="204451" x="8310563" y="5073650"/>
          <p14:tracePt t="204453" x="8310563" y="5056188"/>
          <p14:tracePt t="204469" x="8302625" y="5048250"/>
          <p14:tracePt t="204473" x="8294688" y="5030788"/>
          <p14:tracePt t="204487" x="8285163" y="5005388"/>
          <p14:tracePt t="204487" x="8285163" y="4972050"/>
          <p14:tracePt t="204503" x="8277225" y="4954588"/>
          <p14:tracePt t="204521" x="8269288" y="4937125"/>
          <p14:tracePt t="204646" x="8285163" y="4937125"/>
          <p14:tracePt t="204659" x="8320088" y="4937125"/>
          <p14:tracePt t="204670" x="8404225" y="4937125"/>
          <p14:tracePt t="204687" x="8532813" y="4937125"/>
          <p14:tracePt t="204703" x="8609013" y="4929188"/>
          <p14:tracePt t="204718" x="8642350" y="4919663"/>
          <p14:tracePt t="204735" x="8659813" y="4911725"/>
          <p14:tracePt t="204815" x="8651875" y="4929188"/>
          <p14:tracePt t="204825" x="8634413" y="4954588"/>
          <p14:tracePt t="204837" x="8599488" y="4972050"/>
          <p14:tracePt t="204853" x="8532813" y="5005388"/>
          <p14:tracePt t="204856" x="8480425" y="5030788"/>
          <p14:tracePt t="204870" x="8421688" y="5064125"/>
          <p14:tracePt t="204888" x="8269288" y="5091113"/>
          <p14:tracePt t="204891" x="8208963" y="5124450"/>
          <p14:tracePt t="204906" x="8132763" y="5157788"/>
          <p14:tracePt t="204908" x="8064500" y="5167313"/>
          <p14:tracePt t="204925" x="7945438" y="5183188"/>
          <p14:tracePt t="204932" x="7912100" y="5183188"/>
          <p14:tracePt t="204944" x="7894638" y="5200650"/>
          <p14:tracePt t="204947" x="7877175" y="5200650"/>
          <p14:tracePt t="205060" x="7886700" y="5200650"/>
          <p14:tracePt t="205074" x="7920038" y="5175250"/>
          <p14:tracePt t="205086" x="7937500" y="5157788"/>
          <p14:tracePt t="205087" x="7970838" y="5132388"/>
          <p14:tracePt t="205103" x="7970838" y="5124450"/>
          <p14:tracePt t="205121" x="7988300" y="5091113"/>
          <p14:tracePt t="205123" x="8005763" y="5048250"/>
          <p14:tracePt t="205140" x="8031163" y="5013325"/>
          <p14:tracePt t="205158" x="8064500" y="4954588"/>
          <p14:tracePt t="205165" x="8081963" y="4946650"/>
          <p14:tracePt t="205178" x="8081963" y="4929188"/>
          <p14:tracePt t="205179" x="8099425" y="4894263"/>
          <p14:tracePt t="205200" x="8099425" y="4868863"/>
          <p14:tracePt t="205207" x="8099425" y="4843463"/>
          <p14:tracePt t="205220" x="8099425" y="4827588"/>
          <p14:tracePt t="205237" x="8107363" y="4810125"/>
          <p14:tracePt t="205306" x="8107363" y="4792663"/>
          <p14:tracePt t="205325" x="8089900" y="4792663"/>
          <p14:tracePt t="205335" x="8064500" y="4784725"/>
          <p14:tracePt t="205351" x="8013700" y="4784725"/>
          <p14:tracePt t="205367" x="7945438" y="4784725"/>
          <p14:tracePt t="205385" x="7894638" y="4784725"/>
          <p14:tracePt t="205402" x="7835900" y="4784725"/>
          <p14:tracePt t="205418" x="7793038" y="4784725"/>
          <p14:tracePt t="205434" x="7775575" y="4784725"/>
          <p14:tracePt t="205450" x="7750175" y="4792663"/>
          <p14:tracePt t="205451" x="7724775" y="4810125"/>
          <p14:tracePt t="205468" x="7699375" y="4843463"/>
          <p14:tracePt t="205485" x="7666038" y="4894263"/>
          <p14:tracePt t="205503" x="7623175" y="5005388"/>
          <p14:tracePt t="205507" x="7623175" y="5022850"/>
          <p14:tracePt t="205519" x="7623175" y="5048250"/>
          <p14:tracePt t="205523" x="7623175" y="5081588"/>
          <p14:tracePt t="205536" x="7623175" y="5116513"/>
          <p14:tracePt t="205537" x="7623175" y="5141913"/>
          <p14:tracePt t="205554" x="7623175" y="5200650"/>
          <p14:tracePt t="205569" x="7623175" y="5208588"/>
          <p14:tracePt t="205573" x="7639050" y="5235575"/>
          <p14:tracePt t="205586" x="7691438" y="5243513"/>
          <p14:tracePt t="205587" x="7732713" y="5243513"/>
          <p14:tracePt t="205603" x="7826375" y="5243513"/>
          <p14:tracePt t="205623" x="8005763" y="5200650"/>
          <p14:tracePt t="205630" x="8099425" y="5149850"/>
          <p14:tracePt t="205641" x="8183563" y="5106988"/>
          <p14:tracePt t="205644" x="8234363" y="5064125"/>
          <p14:tracePt t="205662" x="8328025" y="4979988"/>
          <p14:tracePt t="205669" x="8335963" y="4946650"/>
          <p14:tracePt t="205679" x="8353425" y="4911725"/>
          <p14:tracePt t="205683" x="8353425" y="4894263"/>
          <p14:tracePt t="205700" x="8353425" y="4860925"/>
          <p14:tracePt t="205725" x="8353425" y="4852988"/>
          <p14:tracePt t="206270" x="8353425" y="4843463"/>
          <p14:tracePt t="207082" x="8362950" y="4852988"/>
          <p14:tracePt t="207092" x="8378825" y="4886325"/>
          <p14:tracePt t="207107" x="8396288" y="4919663"/>
          <p14:tracePt t="207120" x="8421688" y="4954588"/>
          <p14:tracePt t="207123" x="8439150" y="4987925"/>
          <p14:tracePt t="207126" x="8464550" y="5038725"/>
          <p14:tracePt t="207138" x="8489950" y="5073650"/>
          <p14:tracePt t="207156" x="8532813" y="5141913"/>
          <p14:tracePt t="207165" x="8540750" y="5175250"/>
          <p14:tracePt t="207175" x="8566150" y="5226050"/>
          <p14:tracePt t="207185" x="8583613" y="5251450"/>
          <p14:tracePt t="207198" x="8599488" y="5276850"/>
          <p14:tracePt t="207217" x="8642350" y="5294313"/>
          <p14:tracePt t="207235" x="8702675" y="5294313"/>
          <p14:tracePt t="207253" x="8753475" y="5294313"/>
          <p14:tracePt t="207257" x="8769350" y="5294313"/>
          <p14:tracePt t="207270" x="8804275" y="5294313"/>
          <p14:tracePt t="207286" x="8829675" y="5294313"/>
          <p14:tracePt t="207287" x="8855075" y="5294313"/>
          <p14:tracePt t="207303" x="8872538" y="5294313"/>
          <p14:tracePt t="207319" x="8880475" y="5294313"/>
          <p14:tracePt t="207335" x="8897938" y="5311775"/>
          <p14:tracePt t="207351" x="8913813" y="5327650"/>
          <p14:tracePt t="207368" x="8923338" y="5337175"/>
          <p14:tracePt t="207369" x="8940800" y="5353050"/>
          <p14:tracePt t="207385" x="8966200" y="5387975"/>
          <p14:tracePt t="207402" x="8982075" y="5430838"/>
          <p14:tracePt t="207407" x="8982075" y="5438775"/>
          <p14:tracePt t="207421" x="8982075" y="5446713"/>
          <p14:tracePt t="207423" x="8982075" y="5472113"/>
          <p14:tracePt t="207438" x="8982075" y="5507038"/>
          <p14:tracePt t="207439" x="8982075" y="5524500"/>
          <p14:tracePt t="207454" x="8982075" y="5616575"/>
          <p14:tracePt t="207470" x="8982075" y="5634038"/>
          <p14:tracePt t="207473" x="8982075" y="5676900"/>
          <p14:tracePt t="207486" x="8982075" y="5719763"/>
          <p14:tracePt t="207490" x="8982075" y="5735638"/>
          <p14:tracePt t="207502" x="8982075" y="5761038"/>
          <p14:tracePt t="207503" x="8974138" y="5803900"/>
          <p14:tracePt t="207518" x="8966200" y="5829300"/>
          <p14:tracePt t="207519" x="8948738" y="5880100"/>
          <p14:tracePt t="207535" x="8931275" y="5948363"/>
          <p14:tracePt t="207552" x="8923338" y="5983288"/>
          <p14:tracePt t="207556" x="8905875" y="6016625"/>
          <p14:tracePt t="207570" x="8897938" y="6059488"/>
          <p14:tracePt t="207575" x="8888413" y="6084888"/>
          <p14:tracePt t="207589" x="8888413" y="6092825"/>
          <p14:tracePt t="207598" x="8888413" y="6102350"/>
          <p14:tracePt t="207608" x="8880475" y="6102350"/>
          <p14:tracePt t="207614" x="8855075" y="6118225"/>
          <p14:tracePt t="207728" x="8837613" y="6118225"/>
          <p14:tracePt t="207740" x="8804275" y="6110288"/>
          <p14:tracePt t="207741" x="8743950" y="6102350"/>
          <p14:tracePt t="207747" x="8728075" y="6102350"/>
          <p14:tracePt t="207757" x="8693150" y="6084888"/>
          <p14:tracePt t="207773" x="8540750" y="6059488"/>
          <p14:tracePt t="207790" x="8328025" y="6059488"/>
          <p14:tracePt t="207800" x="8234363" y="6059488"/>
          <p14:tracePt t="207808" x="8132763" y="6059488"/>
          <p14:tracePt t="207814" x="8005763" y="6067425"/>
          <p14:tracePt t="207830" x="7775575" y="6102350"/>
          <p14:tracePt t="207848" x="7478713" y="6143625"/>
          <p14:tracePt t="207862" x="7334250" y="6161088"/>
          <p14:tracePt t="207864" x="7180263" y="6169025"/>
          <p14:tracePt t="207867" x="7027863" y="6169025"/>
          <p14:tracePt t="207885" x="6865938" y="6169025"/>
          <p14:tracePt t="207890" x="6731000" y="6169025"/>
          <p14:tracePt t="207904" x="6475413" y="6169025"/>
          <p14:tracePt t="207907" x="6373813" y="6169025"/>
          <p14:tracePt t="207921" x="6288088" y="6169025"/>
          <p14:tracePt t="207938" x="6246813" y="6169025"/>
          <p14:tracePt t="208030" x="6280150" y="6169025"/>
          <p14:tracePt t="208043" x="6338888" y="6169025"/>
          <p14:tracePt t="208043" x="6365875" y="6169025"/>
          <p14:tracePt t="208057" x="6407150" y="6169025"/>
          <p14:tracePt t="208060" x="6475413" y="6169025"/>
          <p14:tracePt t="208074" x="6551613" y="6169025"/>
          <p14:tracePt t="208075" x="6602413" y="6169025"/>
          <p14:tracePt t="208091" x="6756400" y="6161088"/>
          <p14:tracePt t="208101" x="6824663" y="6135688"/>
          <p14:tracePt t="208113" x="6883400" y="6127750"/>
          <p14:tracePt t="208115" x="6959600" y="6118225"/>
          <p14:tracePt t="208131" x="7096125" y="6084888"/>
          <p14:tracePt t="208145" x="7172325" y="6067425"/>
          <p14:tracePt t="208149" x="7215188" y="6059488"/>
          <p14:tracePt t="208167" x="7299325" y="6024563"/>
          <p14:tracePt t="208169" x="7316788" y="6024563"/>
          <p14:tracePt t="208185" x="7350125" y="6016625"/>
          <p14:tracePt t="208203" x="7377113" y="6008688"/>
          <p14:tracePt t="208206" x="7392988" y="6008688"/>
          <p14:tracePt t="208220" x="7410450" y="6008688"/>
          <p14:tracePt t="208223" x="7435850" y="6008688"/>
          <p14:tracePt t="208239" x="7512050" y="5999163"/>
          <p14:tracePt t="208247" x="7562850" y="5991225"/>
          <p14:tracePt t="208257" x="7605713" y="5991225"/>
          <p14:tracePt t="208264" x="7631113" y="5983288"/>
          <p14:tracePt t="208274" x="7639050" y="5983288"/>
          <p14:tracePt t="208275" x="7648575" y="5983288"/>
          <p14:tracePt t="208293" x="7656513" y="5983288"/>
          <p14:tracePt t="208337" x="7666038" y="5983288"/>
          <p14:tracePt t="208344" x="7681913" y="5983288"/>
          <p14:tracePt t="208357" x="7691438" y="5983288"/>
          <p14:tracePt t="208357" x="7707313" y="5999163"/>
          <p14:tracePt t="208373" x="7716838" y="6008688"/>
          <p14:tracePt t="208381" x="7732713" y="6024563"/>
          <p14:tracePt t="208390" x="7742238" y="6034088"/>
          <p14:tracePt t="208391" x="7750175" y="6042025"/>
          <p14:tracePt t="208397" x="7750175" y="6049963"/>
          <p14:tracePt t="208408" x="7767638" y="6067425"/>
          <p14:tracePt t="208419" x="7800975" y="6067425"/>
          <p14:tracePt t="208431" x="7835900" y="6084888"/>
          <p14:tracePt t="208431" x="7851775" y="6092825"/>
          <p14:tracePt t="208445" x="7886700" y="6110288"/>
          <p14:tracePt t="208447" x="7902575" y="6110288"/>
          <p14:tracePt t="208467" x="7970838" y="6127750"/>
          <p14:tracePt t="208474" x="7996238" y="6127750"/>
          <p14:tracePt t="208486" x="8013700" y="6127750"/>
          <p14:tracePt t="208487" x="8056563" y="6127750"/>
          <p14:tracePt t="208503" x="8150225" y="6127750"/>
          <p14:tracePt t="208520" x="8201025" y="6127750"/>
          <p14:tracePt t="208536" x="8234363" y="6127750"/>
          <p14:tracePt t="208537" x="8285163" y="6127750"/>
          <p14:tracePt t="208552" x="8328025" y="6127750"/>
          <p14:tracePt t="208553" x="8362950" y="6127750"/>
          <p14:tracePt t="208568" x="8378825" y="6127750"/>
          <p14:tracePt t="208569" x="8388350" y="6118225"/>
          <p14:tracePt t="208585" x="8404225" y="6118225"/>
          <p14:tracePt t="208629" x="8404225" y="6110288"/>
          <p14:tracePt t="208640" x="8404225" y="6084888"/>
          <p14:tracePt t="208650" x="8388350" y="6067425"/>
          <p14:tracePt t="208667" x="8388350" y="6059488"/>
          <p14:tracePt t="208684" x="8378825" y="6049963"/>
          <p14:tracePt t="208872" x="8388350" y="6059488"/>
          <p14:tracePt t="208885" x="8404225" y="6059488"/>
          <p14:tracePt t="209176" x="8413750" y="6059488"/>
          <p14:tracePt t="209186" x="8413750" y="6076950"/>
          <p14:tracePt t="209190" x="8421688" y="6076950"/>
          <p14:tracePt t="209200" x="8429625" y="6076950"/>
          <p14:tracePt t="209217" x="8447088" y="6092825"/>
          <p14:tracePt t="209219" x="8464550" y="6102350"/>
          <p14:tracePt t="209243" x="8472488" y="6110288"/>
          <p14:tracePt t="209292" x="8472488" y="6118225"/>
          <p14:tracePt t="209299" x="8472488" y="6127750"/>
          <p14:tracePt t="209313" x="8472488" y="6143625"/>
          <p14:tracePt t="209334" x="8447088" y="6143625"/>
          <p14:tracePt t="209335" x="8429625" y="6153150"/>
          <p14:tracePt t="209352" x="8353425" y="6161088"/>
          <p14:tracePt t="209369" x="8310563" y="6169025"/>
          <p14:tracePt t="209373" x="8277225" y="6169025"/>
          <p14:tracePt t="209387" x="8166100" y="6178550"/>
          <p14:tracePt t="209391" x="8081963" y="6178550"/>
          <p14:tracePt t="209405" x="7962900" y="6178550"/>
          <p14:tracePt t="209423" x="7758113" y="6178550"/>
          <p14:tracePt t="209430" x="7666038" y="6178550"/>
          <p14:tracePt t="209440" x="7588250" y="6143625"/>
          <p14:tracePt t="209441" x="7562850" y="6135688"/>
          <p14:tracePt t="209457" x="7546975" y="6118225"/>
          <p14:tracePt t="209484" x="7546975" y="6102350"/>
          <p14:tracePt t="209491" x="7546975" y="6076950"/>
          <p14:tracePt t="209497" x="7546975" y="6042025"/>
          <p14:tracePt t="209509" x="7562850" y="6008688"/>
          <p14:tracePt t="209513" x="7572375" y="5983288"/>
          <p14:tracePt t="209525" x="7588250" y="5940425"/>
          <p14:tracePt t="209530" x="7639050" y="5880100"/>
          <p14:tracePt t="209547" x="7732713" y="5795963"/>
          <p14:tracePt t="209562" x="7750175" y="5778500"/>
          <p14:tracePt t="209563" x="7800975" y="5735638"/>
          <p14:tracePt t="209569" x="7835900" y="5710238"/>
          <p14:tracePt t="209584" x="7920038" y="5634038"/>
          <p14:tracePt t="209603" x="7920038" y="5626100"/>
          <p14:tracePt t="209604" x="7927975" y="5626100"/>
          <p14:tracePt t="209676" x="7937500" y="5626100"/>
          <p14:tracePt t="209687" x="7945438" y="5626100"/>
          <p14:tracePt t="209700" x="7980363" y="5626100"/>
          <p14:tracePt t="209717" x="8013700" y="5626100"/>
          <p14:tracePt t="209735" x="8039100" y="5626100"/>
          <p14:tracePt t="209735" x="8064500" y="5626100"/>
          <p14:tracePt t="209751" x="8099425" y="5626100"/>
          <p14:tracePt t="209767" x="8150225" y="5626100"/>
          <p14:tracePt t="209784" x="8166100" y="5616575"/>
          <p14:tracePt t="209806" x="8175625" y="5608638"/>
          <p14:tracePt t="209851" x="8175625" y="5591175"/>
          <p14:tracePt t="209859" x="8175625" y="5583238"/>
          <p14:tracePt t="209872" x="8175625" y="5575300"/>
          <p14:tracePt t="209873" x="8166100" y="5575300"/>
          <p14:tracePt t="209888" x="8140700" y="5565775"/>
          <p14:tracePt t="209891" x="8124825" y="5557838"/>
          <p14:tracePt t="209898" x="8115300" y="5557838"/>
          <p14:tracePt t="209908" x="8099425" y="5540375"/>
          <p14:tracePt t="209914" x="8074025" y="5540375"/>
          <p14:tracePt t="209932" x="8005763" y="5514975"/>
          <p14:tracePt t="209935" x="7996238" y="5507038"/>
          <p14:tracePt t="209949" x="7962900" y="5507038"/>
          <p14:tracePt t="209951" x="7927975" y="5497513"/>
          <p14:tracePt t="209969" x="7912100" y="5489575"/>
          <p14:tracePt t="209973" x="7894638" y="5481638"/>
          <p14:tracePt t="209987" x="7886700" y="5456238"/>
          <p14:tracePt t="209987" x="7877175" y="5446713"/>
          <p14:tracePt t="210005" x="7861300" y="5430838"/>
          <p14:tracePt t="210015" x="7861300" y="5421313"/>
          <p14:tracePt t="210033" x="7861300" y="5405438"/>
          <p14:tracePt t="210045" x="7861300" y="5395913"/>
          <p14:tracePt t="210051" x="7861300" y="5387975"/>
          <p14:tracePt t="210067" x="7861300" y="5380038"/>
          <p14:tracePt t="210086" x="7861300" y="5370513"/>
          <p14:tracePt t="210101" x="7861300" y="5353050"/>
          <p14:tracePt t="210118" x="7861300" y="5337175"/>
          <p14:tracePt t="210138" x="7877175" y="5337175"/>
          <p14:tracePt t="210151" x="7886700" y="5327650"/>
          <p14:tracePt t="210153" x="7894638" y="5327650"/>
          <p14:tracePt t="210168" x="7912100" y="5327650"/>
          <p14:tracePt t="210169" x="7927975" y="5327650"/>
          <p14:tracePt t="210186" x="7954963" y="5327650"/>
          <p14:tracePt t="210204" x="7962900" y="5327650"/>
          <p14:tracePt t="210220" x="7980363" y="5327650"/>
          <p14:tracePt t="210237" x="7988300" y="5327650"/>
          <p14:tracePt t="210402" x="7988300" y="5345113"/>
          <p14:tracePt t="210416" x="7988300" y="5380038"/>
          <p14:tracePt t="210428" x="7988300" y="5387975"/>
          <p14:tracePt t="210431" x="7980363" y="5395913"/>
          <p14:tracePt t="210450" x="7980363" y="5413375"/>
          <p14:tracePt t="210451" x="7980363" y="5430838"/>
          <p14:tracePt t="210468" x="7980363" y="5464175"/>
          <p14:tracePt t="210474" x="7980363" y="5472113"/>
          <p14:tracePt t="210486" x="7980363" y="5481638"/>
          <p14:tracePt t="210503" x="7980363" y="5497513"/>
          <p14:tracePt t="210519" x="7980363" y="5514975"/>
          <p14:tracePt t="210523" x="7980363" y="5524500"/>
          <p14:tracePt t="210580" x="7970838" y="5524500"/>
          <p14:tracePt t="210587" x="7962900" y="5524500"/>
          <p14:tracePt t="210599" x="7954963" y="5524500"/>
          <p14:tracePt t="210601" x="7945438" y="5514975"/>
          <p14:tracePt t="210617" x="7937500" y="5489575"/>
          <p14:tracePt t="210617" x="7920038" y="5446713"/>
          <p14:tracePt t="210634" x="7920038" y="5421313"/>
          <p14:tracePt t="210637" x="7920038" y="5380038"/>
          <p14:tracePt t="210653" x="7894638" y="5235575"/>
          <p14:tracePt t="210657" x="7886700" y="5167313"/>
          <p14:tracePt t="210673" x="7877175" y="5073650"/>
          <p14:tracePt t="210679" x="7861300" y="5005388"/>
          <p14:tracePt t="210684" x="7851775" y="4929188"/>
          <p14:tracePt t="210695" x="7843838" y="4886325"/>
          <p14:tracePt t="210698" x="7835900" y="4827588"/>
          <p14:tracePt t="210712" x="7835900" y="4784725"/>
          <p14:tracePt t="210719" x="7835900" y="4749800"/>
          <p14:tracePt t="210734" x="7835900" y="4673600"/>
          <p14:tracePt t="210751" x="7835900" y="4657725"/>
          <p14:tracePt t="210768" x="7843838" y="4614863"/>
          <p14:tracePt t="210784" x="7851775" y="4589463"/>
          <p14:tracePt t="210833" x="7861300" y="4589463"/>
          <p14:tracePt t="210843" x="7877175" y="4589463"/>
          <p14:tracePt t="210853" x="7912100" y="4648200"/>
          <p14:tracePt t="210869" x="7945438" y="4708525"/>
          <p14:tracePt t="210886" x="8005763" y="4843463"/>
          <p14:tracePt t="210890" x="8056563" y="4946650"/>
          <p14:tracePt t="210903" x="8089900" y="5022850"/>
          <p14:tracePt t="210906" x="8124825" y="5116513"/>
          <p14:tracePt t="210920" x="8158163" y="5218113"/>
          <p14:tracePt t="210925" x="8191500" y="5319713"/>
          <p14:tracePt t="210937" x="8226425" y="5413375"/>
          <p14:tracePt t="210939" x="8243888" y="5497513"/>
          <p14:tracePt t="210957" x="8320088" y="5651500"/>
          <p14:tracePt t="210965" x="8328025" y="5668963"/>
          <p14:tracePt t="210978" x="8345488" y="5668963"/>
          <p14:tracePt t="211028" x="8345488" y="5659438"/>
          <p14:tracePt t="211035" x="8345488" y="5626100"/>
          <p14:tracePt t="211049" x="8345488" y="5583238"/>
          <p14:tracePt t="211051" x="8345488" y="5549900"/>
          <p14:tracePt t="211067" x="8285163" y="5472113"/>
          <p14:tracePt t="211084" x="8243888" y="5395913"/>
          <p14:tracePt t="211104" x="8140700" y="5302250"/>
          <p14:tracePt t="211107" x="8132763" y="5286375"/>
          <p14:tracePt t="211123" x="8115300" y="5268913"/>
          <p14:tracePt t="211123" x="8089900" y="5260975"/>
          <p14:tracePt t="211208" x="8081963" y="5260975"/>
          <p14:tracePt t="211229" x="8089900" y="5286375"/>
          <p14:tracePt t="211236" x="8099425" y="5311775"/>
          <p14:tracePt t="211252" x="8150225" y="5395913"/>
          <p14:tracePt t="211257" x="8201025" y="5472113"/>
          <p14:tracePt t="211270" x="8243888" y="5532438"/>
          <p14:tracePt t="211273" x="8277225" y="5608638"/>
          <p14:tracePt t="211290" x="8404225" y="5778500"/>
          <p14:tracePt t="211299" x="8464550" y="5872163"/>
          <p14:tracePt t="211311" x="8515350" y="5940425"/>
          <p14:tracePt t="211313" x="8540750" y="6016625"/>
          <p14:tracePt t="211335" x="8558213" y="6076950"/>
          <p14:tracePt t="211340" x="8558213" y="6092825"/>
          <p14:tracePt t="211353" x="8558213" y="6143625"/>
          <p14:tracePt t="211370" x="8558213" y="6153150"/>
          <p14:tracePt t="211386" x="8558213" y="6178550"/>
          <p14:tracePt t="211391" x="8558213" y="6186488"/>
          <p14:tracePt t="211402" x="8548688" y="6194425"/>
          <p14:tracePt t="211418" x="8532813" y="6211888"/>
          <p14:tracePt t="211434" x="8489950" y="6246813"/>
          <p14:tracePt t="211440" x="8480425" y="6254750"/>
          <p14:tracePt t="211452" x="8472488" y="6254750"/>
          <p14:tracePt t="211456" x="8455025" y="6262688"/>
          <p14:tracePt t="211470" x="8439150" y="6262688"/>
          <p14:tracePt t="211487" x="8429625" y="6272213"/>
          <p14:tracePt t="211505" x="8421688" y="6280150"/>
          <p14:tracePt t="211616" x="8421688" y="6288088"/>
          <p14:tracePt t="211628" x="8421688" y="6305550"/>
          <p14:tracePt t="211641" x="8439150" y="6313488"/>
          <p14:tracePt t="211657" x="8447088" y="6330950"/>
          <p14:tracePt t="211676" x="8464550" y="6348413"/>
          <p14:tracePt t="211695" x="8472488" y="6356350"/>
          <p14:tracePt t="211698" x="8480425" y="6356350"/>
          <p14:tracePt t="211701" x="8489950" y="6365875"/>
          <p14:tracePt t="211717" x="8489950" y="6373813"/>
          <p14:tracePt t="212085" x="8489950" y="6381750"/>
          <p14:tracePt t="212095" x="8472488" y="6381750"/>
          <p14:tracePt t="212106" x="8455025" y="6391275"/>
          <p14:tracePt t="212109" x="8421688" y="6391275"/>
          <p14:tracePt t="212124" x="8388350" y="6391275"/>
          <p14:tracePt t="212125" x="8353425" y="6391275"/>
          <p14:tracePt t="212142" x="8285163" y="6391275"/>
          <p14:tracePt t="212159" x="8259763" y="6391275"/>
          <p14:tracePt t="212164" x="8234363" y="6391275"/>
          <p14:tracePt t="212165" x="8208963" y="6391275"/>
          <p14:tracePt t="212175" x="8175625" y="6391275"/>
          <p14:tracePt t="212183" x="8150225" y="6391275"/>
          <p14:tracePt t="212192" x="8132763" y="6391275"/>
          <p14:tracePt t="212207" x="8074025" y="6373813"/>
          <p14:tracePt t="212223" x="8005763" y="6348413"/>
          <p14:tracePt t="212239" x="7980363" y="6338888"/>
          <p14:tracePt t="212241" x="7962900" y="6338888"/>
          <p14:tracePt t="212255" x="7927975" y="6323013"/>
          <p14:tracePt t="212257" x="7920038" y="6313488"/>
          <p14:tracePt t="212264" x="7894638" y="6305550"/>
          <p14:tracePt t="212274" x="7886700" y="6297613"/>
          <p14:tracePt t="212281" x="7861300" y="6280150"/>
          <p14:tracePt t="212293" x="7835900" y="6262688"/>
          <p14:tracePt t="212297" x="7835900" y="6246813"/>
          <p14:tracePt t="212301" x="7800975" y="6237288"/>
          <p14:tracePt t="212311" x="7793038" y="6229350"/>
          <p14:tracePt t="212333" x="7750175" y="6194425"/>
          <p14:tracePt t="212337" x="7742238" y="6178550"/>
          <p14:tracePt t="212351" x="7724775" y="6153150"/>
          <p14:tracePt t="212353" x="7699375" y="6135688"/>
          <p14:tracePt t="212369" x="7681913" y="6118225"/>
          <p14:tracePt t="212386" x="7666038" y="6102350"/>
          <p14:tracePt t="212403" x="7656513" y="6092825"/>
          <p14:tracePt t="212404" x="7656513" y="6084888"/>
          <p14:tracePt t="212407" x="7656513" y="6076950"/>
          <p14:tracePt t="212419" x="7656513" y="6067425"/>
          <p14:tracePt t="212423" x="7656513" y="6059488"/>
          <p14:tracePt t="212437" x="7656513" y="6042025"/>
          <p14:tracePt t="212453" x="7656513" y="6008688"/>
          <p14:tracePt t="212470" x="7656513" y="5965825"/>
          <p14:tracePt t="212473" x="7656513" y="5940425"/>
          <p14:tracePt t="212486" x="7656513" y="5922963"/>
          <p14:tracePt t="212491" x="7681913" y="5897563"/>
          <p14:tracePt t="212502" x="7691438" y="5880100"/>
          <p14:tracePt t="212503" x="7707313" y="5846763"/>
          <p14:tracePt t="212519" x="7750175" y="5795963"/>
          <p14:tracePt t="212523" x="7775575" y="5778500"/>
          <p14:tracePt t="212537" x="7800975" y="5735638"/>
          <p14:tracePt t="212540" x="7826375" y="5702300"/>
          <p14:tracePt t="212545" x="7869238" y="5659438"/>
          <p14:tracePt t="212557" x="7877175" y="5651500"/>
          <p14:tracePt t="212564" x="7894638" y="5616575"/>
          <p14:tracePt t="212580" x="7920038" y="5557838"/>
          <p14:tracePt t="212585" x="7927975" y="5549900"/>
          <p14:tracePt t="212597" x="7937500" y="5532438"/>
          <p14:tracePt t="212617" x="7962900" y="5514975"/>
          <p14:tracePt t="212619" x="7962900" y="5497513"/>
          <p14:tracePt t="212636" x="7970838" y="5472113"/>
          <p14:tracePt t="212655" x="7988300" y="5430838"/>
          <p14:tracePt t="212660" x="7996238" y="5405438"/>
          <p14:tracePt t="212665" x="7996238" y="5395913"/>
          <p14:tracePt t="212675" x="8005763" y="5345113"/>
          <p14:tracePt t="212697" x="8013700" y="5327650"/>
          <p14:tracePt t="212701" x="8021638" y="5294313"/>
          <p14:tracePt t="212715" x="8021638" y="5276850"/>
          <p14:tracePt t="212734" x="8021638" y="5243513"/>
          <p14:tracePt t="212753" x="8021638" y="5208588"/>
          <p14:tracePt t="212756" x="8021638" y="5183188"/>
          <p14:tracePt t="212768" x="8021638" y="5175250"/>
          <p14:tracePt t="212786" x="8021638" y="5157788"/>
          <p14:tracePt t="212803" x="8021638" y="5124450"/>
          <p14:tracePt t="212818" x="8021638" y="5091113"/>
          <p14:tracePt t="212834" x="8021638" y="5048250"/>
          <p14:tracePt t="212837" x="8013700" y="5030788"/>
          <p14:tracePt t="212851" x="7996238" y="4997450"/>
          <p14:tracePt t="212851" x="7988300" y="4972050"/>
          <p14:tracePt t="212868" x="7980363" y="4962525"/>
          <p14:tracePt t="212874" x="7954963" y="4919663"/>
          <p14:tracePt t="212887" x="7945438" y="4903788"/>
          <p14:tracePt t="212904" x="7945438" y="4878388"/>
          <p14:tracePt t="212922" x="7945438" y="4868863"/>
          <p14:tracePt t="213140" x="7954963" y="4868863"/>
          <p14:tracePt t="213149" x="7980363" y="4868863"/>
          <p14:tracePt t="213161" x="7988300" y="4868863"/>
          <p14:tracePt t="213184" x="7996238" y="4868863"/>
          <p14:tracePt t="213185" x="8005763" y="4868863"/>
          <p14:tracePt t="213207" x="8021638" y="4852988"/>
          <p14:tracePt t="213218" x="8039100" y="4835525"/>
          <p14:tracePt t="213219" x="8074025" y="4802188"/>
          <p14:tracePt t="213236" x="8089900" y="4767263"/>
          <p14:tracePt t="213253" x="8115300" y="4741863"/>
          <p14:tracePt t="213256" x="8124825" y="4716463"/>
          <p14:tracePt t="213271" x="8150225" y="4673600"/>
          <p14:tracePt t="213275" x="8158163" y="4665663"/>
          <p14:tracePt t="213289" x="8166100" y="4657725"/>
          <p14:tracePt t="213298" x="8166100" y="4648200"/>
          <p14:tracePt t="213307" x="8175625" y="4640263"/>
          <p14:tracePt t="213326" x="8175625" y="4630738"/>
          <p14:tracePt t="213347" x="8175625" y="4622800"/>
          <p14:tracePt t="213381" x="8175625" y="4614863"/>
          <p14:tracePt t="213388" x="8175625" y="4605338"/>
          <p14:tracePt t="213401" x="8175625" y="4597400"/>
          <p14:tracePt t="213402" x="8175625" y="4589463"/>
          <p14:tracePt t="213417" x="8175625" y="4572000"/>
          <p14:tracePt t="213434" x="8158163" y="4564063"/>
          <p14:tracePt t="213437" x="8158163" y="4554538"/>
          <p14:tracePt t="213450" x="8140700" y="4546600"/>
          <p14:tracePt t="213467" x="8132763" y="4546600"/>
          <p14:tracePt t="213484" x="8099425" y="4546600"/>
          <p14:tracePt t="213502" x="8074025" y="4538663"/>
          <p14:tracePt t="213524" x="8064500" y="4521200"/>
          <p14:tracePt t="213846" x="8039100" y="4503738"/>
          <p14:tracePt t="213857" x="8031163" y="4503738"/>
          <p14:tracePt t="213862" x="8031163" y="4486275"/>
          <p14:tracePt t="213871" x="8021638" y="4478338"/>
          <p14:tracePt t="213875" x="8013700" y="4478338"/>
          <p14:tracePt t="213888" x="8005763" y="4452938"/>
          <p14:tracePt t="213906" x="8005763" y="4445000"/>
          <p14:tracePt t="213908" x="8005763" y="4435475"/>
          <p14:tracePt t="213916" x="8005763" y="4427538"/>
          <p14:tracePt t="213927" x="8005763" y="4410075"/>
          <p14:tracePt t="213932" x="8005763" y="4402138"/>
          <p14:tracePt t="213944" x="8005763" y="4394200"/>
          <p14:tracePt t="213951" x="8005763" y="4384675"/>
          <p14:tracePt t="213968" x="8031163" y="4368800"/>
          <p14:tracePt t="213984" x="8064500" y="4341813"/>
          <p14:tracePt t="214001" x="8099425" y="4333875"/>
          <p14:tracePt t="214019" x="8124825" y="4325938"/>
          <p14:tracePt t="214037" x="8132763" y="4325938"/>
          <p14:tracePt t="214144" x="8115300" y="4325938"/>
          <p14:tracePt t="214153" x="8107363" y="4333875"/>
          <p14:tracePt t="214163" x="8089900" y="4341813"/>
          <p14:tracePt t="214167" x="8081963" y="4341813"/>
          <p14:tracePt t="214185" x="8031163" y="4351338"/>
          <p14:tracePt t="214202" x="7988300" y="4359275"/>
          <p14:tracePt t="214221" x="7894638" y="4368800"/>
          <p14:tracePt t="214223" x="7869238" y="4368800"/>
          <p14:tracePt t="214238" x="7818438" y="4376738"/>
          <p14:tracePt t="214240" x="7775575" y="4376738"/>
          <p14:tracePt t="214258" x="7750175" y="4376738"/>
          <p14:tracePt t="214259" x="7716838" y="4376738"/>
          <p14:tracePt t="214265" x="7681913" y="4376738"/>
          <p14:tracePt t="214276" x="7673975" y="4376738"/>
          <p14:tracePt t="214281" x="7648575" y="4376738"/>
          <p14:tracePt t="214298" x="7631113" y="4376738"/>
          <p14:tracePt t="214299" x="7623175" y="4376738"/>
          <p14:tracePt t="214314" x="7588250" y="4376738"/>
          <p14:tracePt t="214315" x="7580313" y="4376738"/>
          <p14:tracePt t="214330" x="7546975" y="4376738"/>
          <p14:tracePt t="214347" x="7537450" y="4368800"/>
          <p14:tracePt t="214363" x="7529513" y="4368800"/>
          <p14:tracePt t="214380" x="7512050" y="4351338"/>
          <p14:tracePt t="214397" x="7494588" y="4325938"/>
          <p14:tracePt t="214413" x="7486650" y="4316413"/>
          <p14:tracePt t="214430" x="7486650" y="4275138"/>
          <p14:tracePt t="214448" x="7486650" y="4240213"/>
          <p14:tracePt t="214449" x="7486650" y="4214813"/>
          <p14:tracePt t="214461" x="7512050" y="4164013"/>
          <p14:tracePt t="214466" x="7562850" y="4130675"/>
          <p14:tracePt t="214484" x="7605713" y="4105275"/>
          <p14:tracePt t="214485" x="7673975" y="4079875"/>
          <p14:tracePt t="214501" x="7750175" y="4052888"/>
          <p14:tracePt t="214506" x="7826375" y="4037013"/>
          <p14:tracePt t="214519" x="7927975" y="4019550"/>
          <p14:tracePt t="214537" x="8081963" y="3994150"/>
          <p14:tracePt t="214541" x="8158163" y="3986213"/>
          <p14:tracePt t="214554" x="8218488" y="3986213"/>
          <p14:tracePt t="214570" x="8234363" y="3986213"/>
          <p14:tracePt t="214587" x="8243888" y="3986213"/>
          <p14:tracePt t="214609" x="8243888" y="3994150"/>
          <p14:tracePt t="214619" x="8226425" y="4002088"/>
          <p14:tracePt t="214635" x="8208963" y="4019550"/>
          <p14:tracePt t="214637" x="8201025" y="4027488"/>
          <p14:tracePt t="214652" x="8175625" y="4044950"/>
          <p14:tracePt t="214669" x="8132763" y="4062413"/>
          <p14:tracePt t="214686" x="8115300" y="4079875"/>
          <p14:tracePt t="214687" x="8099425" y="4087813"/>
          <p14:tracePt t="214703" x="8074025" y="4113213"/>
          <p14:tracePt t="214707" x="8064500" y="4121150"/>
          <p14:tracePt t="214728" x="8056563" y="4130675"/>
          <p14:tracePt t="214737" x="8039100" y="4130675"/>
          <p14:tracePt t="214753" x="8021638" y="4130675"/>
          <p14:tracePt t="214757" x="7970838" y="4130675"/>
          <p14:tracePt t="214770" x="7945438" y="4130675"/>
          <p14:tracePt t="214787" x="7851775" y="4087813"/>
          <p14:tracePt t="214803" x="7783513" y="4019550"/>
          <p14:tracePt t="214820" x="7673975" y="3917950"/>
          <p14:tracePt t="214823" x="7597775" y="3857625"/>
          <p14:tracePt t="214836" x="7512050" y="3790950"/>
          <p14:tracePt t="214839" x="7410450" y="3722688"/>
          <p14:tracePt t="214853" x="7299325" y="3636963"/>
          <p14:tracePt t="214871" x="7146925" y="3502025"/>
          <p14:tracePt t="214874" x="7035800" y="3416300"/>
          <p14:tracePt t="214888" x="6959600" y="3348038"/>
          <p14:tracePt t="214891" x="6865938" y="3254375"/>
          <p14:tracePt t="214908" x="6654800" y="3119438"/>
          <p14:tracePt t="214916" x="6551613" y="3033713"/>
          <p14:tracePt t="214929" x="6457950" y="2957513"/>
          <p14:tracePt t="214930" x="6330950" y="2855913"/>
          <p14:tracePt t="214945" x="6186488" y="2744788"/>
          <p14:tracePt t="214945" x="6059488" y="2643188"/>
          <p14:tracePt t="214967" x="5659438" y="2387600"/>
          <p14:tracePt t="214969" x="5405438" y="2252663"/>
          <p14:tracePt t="214986" x="5099050" y="2108200"/>
          <p14:tracePt t="214987" x="4802188" y="1963738"/>
          <p14:tracePt t="215003" x="4121150" y="1708150"/>
          <p14:tracePt t="215019" x="3305175" y="1452563"/>
          <p14:tracePt t="215036" x="2932113" y="1343025"/>
          <p14:tracePt t="215037" x="2592388" y="1249363"/>
          <p14:tracePt t="215053" x="1844675" y="1069975"/>
          <p14:tracePt t="215059" x="1512888" y="1011238"/>
          <p14:tracePt t="215071" x="1223963" y="952500"/>
          <p14:tracePt t="215087" x="823913" y="833438"/>
          <p14:tracePt t="215091" x="688975" y="808038"/>
          <p14:tracePt t="215104" x="577850" y="773113"/>
          <p14:tracePt t="215108" x="476250" y="739775"/>
          <p14:tracePt t="215120" x="400050" y="704850"/>
          <p14:tracePt t="215123" x="306388" y="663575"/>
          <p14:tracePt t="215137" x="246063" y="636588"/>
          <p14:tracePt t="215137" x="169863" y="595313"/>
          <p14:tracePt t="215156" x="119063" y="569913"/>
          <p14:tracePt t="215157" x="85725" y="534988"/>
          <p14:tracePt t="215164" x="42863" y="5095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楕円 10">
            <a:extLst>
              <a:ext uri="{FF2B5EF4-FFF2-40B4-BE49-F238E27FC236}">
                <a16:creationId xmlns:a16="http://schemas.microsoft.com/office/drawing/2014/main" id="{934C9876-243F-4BF2-969A-361C6619A2AE}"/>
              </a:ext>
            </a:extLst>
          </p:cNvPr>
          <p:cNvSpPr/>
          <p:nvPr/>
        </p:nvSpPr>
        <p:spPr>
          <a:xfrm>
            <a:off x="4405811" y="4529671"/>
            <a:ext cx="227793" cy="20588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31" name="楕円 1730">
            <a:extLst>
              <a:ext uri="{FF2B5EF4-FFF2-40B4-BE49-F238E27FC236}">
                <a16:creationId xmlns:a16="http://schemas.microsoft.com/office/drawing/2014/main" id="{9A9A7DFE-FDEF-42CD-9D9B-52C410C9BA03}"/>
              </a:ext>
            </a:extLst>
          </p:cNvPr>
          <p:cNvSpPr/>
          <p:nvPr/>
        </p:nvSpPr>
        <p:spPr>
          <a:xfrm rot="5400000">
            <a:off x="2997706" y="1879085"/>
            <a:ext cx="129589" cy="29739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27" name="楕円 1726">
            <a:extLst>
              <a:ext uri="{FF2B5EF4-FFF2-40B4-BE49-F238E27FC236}">
                <a16:creationId xmlns:a16="http://schemas.microsoft.com/office/drawing/2014/main" id="{E4606287-719C-408F-A111-4A5997A6E0B8}"/>
              </a:ext>
            </a:extLst>
          </p:cNvPr>
          <p:cNvSpPr/>
          <p:nvPr/>
        </p:nvSpPr>
        <p:spPr>
          <a:xfrm rot="5400000">
            <a:off x="2970947" y="1780031"/>
            <a:ext cx="129589" cy="29739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DD7630D-77C7-412D-9477-8950C18AF6C3}"/>
              </a:ext>
            </a:extLst>
          </p:cNvPr>
          <p:cNvSpPr txBox="1"/>
          <p:nvPr/>
        </p:nvSpPr>
        <p:spPr>
          <a:xfrm>
            <a:off x="2356242" y="861279"/>
            <a:ext cx="242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>
                <a:solidFill>
                  <a:schemeClr val="accent5">
                    <a:lumMod val="75000"/>
                  </a:schemeClr>
                </a:solidFill>
              </a:rPr>
              <a:t>Apoptosome</a:t>
            </a:r>
            <a:r>
              <a:rPr kumimoji="1" lang="en-US" altLang="ja-JP" b="1" dirty="0">
                <a:solidFill>
                  <a:schemeClr val="accent5">
                    <a:lumMod val="75000"/>
                  </a:schemeClr>
                </a:solidFill>
              </a:rPr>
              <a:t> formation</a:t>
            </a:r>
            <a:endParaRPr kumimoji="1" lang="ja-JP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8961F60-7615-467A-BB8C-F56E74887C8A}"/>
              </a:ext>
            </a:extLst>
          </p:cNvPr>
          <p:cNvSpPr txBox="1"/>
          <p:nvPr/>
        </p:nvSpPr>
        <p:spPr>
          <a:xfrm>
            <a:off x="6413959" y="835796"/>
            <a:ext cx="19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5">
                    <a:lumMod val="75000"/>
                  </a:schemeClr>
                </a:solidFill>
              </a:rPr>
              <a:t>Caspase activation</a:t>
            </a:r>
            <a:endParaRPr kumimoji="1" lang="ja-JP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6B64427-51CB-45AF-AC1E-88D7969CE566}"/>
              </a:ext>
            </a:extLst>
          </p:cNvPr>
          <p:cNvSpPr txBox="1"/>
          <p:nvPr/>
        </p:nvSpPr>
        <p:spPr>
          <a:xfrm>
            <a:off x="6454670" y="6212522"/>
            <a:ext cx="1961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5">
                    <a:lumMod val="75000"/>
                  </a:schemeClr>
                </a:solidFill>
              </a:rPr>
              <a:t>Substrate cleavage</a:t>
            </a:r>
            <a:endParaRPr kumimoji="1" lang="ja-JP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BA8F8B-A97F-40E5-96D8-29021E540E21}"/>
              </a:ext>
            </a:extLst>
          </p:cNvPr>
          <p:cNvSpPr txBox="1"/>
          <p:nvPr/>
        </p:nvSpPr>
        <p:spPr>
          <a:xfrm>
            <a:off x="3562612" y="81841"/>
            <a:ext cx="226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C00000"/>
                </a:solidFill>
              </a:rPr>
              <a:t>Execution phase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3F364E4-D0F0-43DE-AEC0-6D480F77B8CB}"/>
              </a:ext>
            </a:extLst>
          </p:cNvPr>
          <p:cNvGrpSpPr/>
          <p:nvPr/>
        </p:nvGrpSpPr>
        <p:grpSpPr>
          <a:xfrm>
            <a:off x="1018444" y="1685277"/>
            <a:ext cx="2165997" cy="956609"/>
            <a:chOff x="6383338" y="2027238"/>
            <a:chExt cx="2262188" cy="390525"/>
          </a:xfrm>
        </p:grpSpPr>
        <p:sp>
          <p:nvSpPr>
            <p:cNvPr id="7" name="Oval 177">
              <a:extLst>
                <a:ext uri="{FF2B5EF4-FFF2-40B4-BE49-F238E27FC236}">
                  <a16:creationId xmlns:a16="http://schemas.microsoft.com/office/drawing/2014/main" id="{10DF042D-DB83-483B-A1CC-4F0FF7F6F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3338" y="2036763"/>
              <a:ext cx="2262188" cy="381000"/>
            </a:xfrm>
            <a:prstGeom prst="ellipse">
              <a:avLst/>
            </a:prstGeom>
            <a:gradFill rotWithShape="0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" name="Freeform 178">
              <a:extLst>
                <a:ext uri="{FF2B5EF4-FFF2-40B4-BE49-F238E27FC236}">
                  <a16:creationId xmlns:a16="http://schemas.microsoft.com/office/drawing/2014/main" id="{5E4BAF09-9144-48DB-A275-D1B376B9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027238"/>
              <a:ext cx="1762125" cy="357188"/>
            </a:xfrm>
            <a:custGeom>
              <a:avLst/>
              <a:gdLst>
                <a:gd name="T0" fmla="*/ 0 w 1110"/>
                <a:gd name="T1" fmla="*/ 118 h 225"/>
                <a:gd name="T2" fmla="*/ 160 w 1110"/>
                <a:gd name="T3" fmla="*/ 78 h 225"/>
                <a:gd name="T4" fmla="*/ 256 w 1110"/>
                <a:gd name="T5" fmla="*/ 150 h 225"/>
                <a:gd name="T6" fmla="*/ 288 w 1110"/>
                <a:gd name="T7" fmla="*/ 142 h 225"/>
                <a:gd name="T8" fmla="*/ 248 w 1110"/>
                <a:gd name="T9" fmla="*/ 86 h 225"/>
                <a:gd name="T10" fmla="*/ 400 w 1110"/>
                <a:gd name="T11" fmla="*/ 94 h 225"/>
                <a:gd name="T12" fmla="*/ 448 w 1110"/>
                <a:gd name="T13" fmla="*/ 86 h 225"/>
                <a:gd name="T14" fmla="*/ 432 w 1110"/>
                <a:gd name="T15" fmla="*/ 62 h 225"/>
                <a:gd name="T16" fmla="*/ 496 w 1110"/>
                <a:gd name="T17" fmla="*/ 62 h 225"/>
                <a:gd name="T18" fmla="*/ 648 w 1110"/>
                <a:gd name="T19" fmla="*/ 126 h 225"/>
                <a:gd name="T20" fmla="*/ 672 w 1110"/>
                <a:gd name="T21" fmla="*/ 110 h 225"/>
                <a:gd name="T22" fmla="*/ 648 w 1110"/>
                <a:gd name="T23" fmla="*/ 94 h 225"/>
                <a:gd name="T24" fmla="*/ 608 w 1110"/>
                <a:gd name="T25" fmla="*/ 78 h 225"/>
                <a:gd name="T26" fmla="*/ 632 w 1110"/>
                <a:gd name="T27" fmla="*/ 46 h 225"/>
                <a:gd name="T28" fmla="*/ 656 w 1110"/>
                <a:gd name="T29" fmla="*/ 62 h 225"/>
                <a:gd name="T30" fmla="*/ 840 w 1110"/>
                <a:gd name="T31" fmla="*/ 118 h 225"/>
                <a:gd name="T32" fmla="*/ 856 w 1110"/>
                <a:gd name="T33" fmla="*/ 142 h 225"/>
                <a:gd name="T34" fmla="*/ 848 w 1110"/>
                <a:gd name="T35" fmla="*/ 78 h 225"/>
                <a:gd name="T36" fmla="*/ 816 w 1110"/>
                <a:gd name="T37" fmla="*/ 70 h 225"/>
                <a:gd name="T38" fmla="*/ 928 w 1110"/>
                <a:gd name="T39" fmla="*/ 78 h 225"/>
                <a:gd name="T40" fmla="*/ 1024 w 1110"/>
                <a:gd name="T41" fmla="*/ 102 h 225"/>
                <a:gd name="T42" fmla="*/ 1072 w 1110"/>
                <a:gd name="T43" fmla="*/ 158 h 225"/>
                <a:gd name="T44" fmla="*/ 976 w 1110"/>
                <a:gd name="T45" fmla="*/ 174 h 225"/>
                <a:gd name="T46" fmla="*/ 928 w 1110"/>
                <a:gd name="T47" fmla="*/ 190 h 225"/>
                <a:gd name="T48" fmla="*/ 856 w 1110"/>
                <a:gd name="T49" fmla="*/ 182 h 225"/>
                <a:gd name="T50" fmla="*/ 808 w 1110"/>
                <a:gd name="T51" fmla="*/ 150 h 225"/>
                <a:gd name="T52" fmla="*/ 752 w 1110"/>
                <a:gd name="T53" fmla="*/ 142 h 225"/>
                <a:gd name="T54" fmla="*/ 736 w 1110"/>
                <a:gd name="T55" fmla="*/ 174 h 225"/>
                <a:gd name="T56" fmla="*/ 760 w 1110"/>
                <a:gd name="T57" fmla="*/ 198 h 225"/>
                <a:gd name="T58" fmla="*/ 704 w 1110"/>
                <a:gd name="T59" fmla="*/ 214 h 225"/>
                <a:gd name="T60" fmla="*/ 592 w 1110"/>
                <a:gd name="T61" fmla="*/ 182 h 225"/>
                <a:gd name="T62" fmla="*/ 536 w 1110"/>
                <a:gd name="T63" fmla="*/ 118 h 225"/>
                <a:gd name="T64" fmla="*/ 520 w 1110"/>
                <a:gd name="T65" fmla="*/ 206 h 225"/>
                <a:gd name="T66" fmla="*/ 440 w 1110"/>
                <a:gd name="T67" fmla="*/ 214 h 225"/>
                <a:gd name="T68" fmla="*/ 392 w 1110"/>
                <a:gd name="T69" fmla="*/ 174 h 225"/>
                <a:gd name="T70" fmla="*/ 376 w 1110"/>
                <a:gd name="T71" fmla="*/ 150 h 225"/>
                <a:gd name="T72" fmla="*/ 352 w 1110"/>
                <a:gd name="T73" fmla="*/ 134 h 225"/>
                <a:gd name="T74" fmla="*/ 352 w 1110"/>
                <a:gd name="T75" fmla="*/ 190 h 225"/>
                <a:gd name="T76" fmla="*/ 360 w 1110"/>
                <a:gd name="T77" fmla="*/ 214 h 225"/>
                <a:gd name="T78" fmla="*/ 312 w 1110"/>
                <a:gd name="T79" fmla="*/ 198 h 225"/>
                <a:gd name="T80" fmla="*/ 160 w 1110"/>
                <a:gd name="T81" fmla="*/ 198 h 225"/>
                <a:gd name="T82" fmla="*/ 88 w 1110"/>
                <a:gd name="T83" fmla="*/ 166 h 225"/>
                <a:gd name="T84" fmla="*/ 0 w 1110"/>
                <a:gd name="T85" fmla="*/ 11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0" h="225">
                  <a:moveTo>
                    <a:pt x="0" y="118"/>
                  </a:moveTo>
                  <a:cubicBezTo>
                    <a:pt x="55" y="107"/>
                    <a:pt x="105" y="87"/>
                    <a:pt x="160" y="78"/>
                  </a:cubicBezTo>
                  <a:cubicBezTo>
                    <a:pt x="204" y="93"/>
                    <a:pt x="220" y="123"/>
                    <a:pt x="256" y="150"/>
                  </a:cubicBezTo>
                  <a:cubicBezTo>
                    <a:pt x="267" y="147"/>
                    <a:pt x="279" y="149"/>
                    <a:pt x="288" y="142"/>
                  </a:cubicBezTo>
                  <a:cubicBezTo>
                    <a:pt x="322" y="115"/>
                    <a:pt x="265" y="92"/>
                    <a:pt x="248" y="86"/>
                  </a:cubicBezTo>
                  <a:cubicBezTo>
                    <a:pt x="219" y="0"/>
                    <a:pt x="363" y="72"/>
                    <a:pt x="400" y="94"/>
                  </a:cubicBezTo>
                  <a:cubicBezTo>
                    <a:pt x="416" y="142"/>
                    <a:pt x="429" y="114"/>
                    <a:pt x="448" y="86"/>
                  </a:cubicBezTo>
                  <a:cubicBezTo>
                    <a:pt x="443" y="78"/>
                    <a:pt x="430" y="71"/>
                    <a:pt x="432" y="62"/>
                  </a:cubicBezTo>
                  <a:cubicBezTo>
                    <a:pt x="436" y="47"/>
                    <a:pt x="472" y="56"/>
                    <a:pt x="496" y="62"/>
                  </a:cubicBezTo>
                  <a:cubicBezTo>
                    <a:pt x="550" y="77"/>
                    <a:pt x="596" y="109"/>
                    <a:pt x="648" y="126"/>
                  </a:cubicBezTo>
                  <a:cubicBezTo>
                    <a:pt x="656" y="121"/>
                    <a:pt x="672" y="120"/>
                    <a:pt x="672" y="110"/>
                  </a:cubicBezTo>
                  <a:cubicBezTo>
                    <a:pt x="672" y="100"/>
                    <a:pt x="657" y="98"/>
                    <a:pt x="648" y="94"/>
                  </a:cubicBezTo>
                  <a:cubicBezTo>
                    <a:pt x="635" y="88"/>
                    <a:pt x="621" y="83"/>
                    <a:pt x="608" y="78"/>
                  </a:cubicBezTo>
                  <a:cubicBezTo>
                    <a:pt x="601" y="56"/>
                    <a:pt x="586" y="39"/>
                    <a:pt x="632" y="46"/>
                  </a:cubicBezTo>
                  <a:cubicBezTo>
                    <a:pt x="642" y="47"/>
                    <a:pt x="647" y="59"/>
                    <a:pt x="656" y="62"/>
                  </a:cubicBezTo>
                  <a:cubicBezTo>
                    <a:pt x="727" y="83"/>
                    <a:pt x="774" y="78"/>
                    <a:pt x="840" y="118"/>
                  </a:cubicBezTo>
                  <a:cubicBezTo>
                    <a:pt x="845" y="126"/>
                    <a:pt x="854" y="151"/>
                    <a:pt x="856" y="142"/>
                  </a:cubicBezTo>
                  <a:cubicBezTo>
                    <a:pt x="860" y="121"/>
                    <a:pt x="858" y="97"/>
                    <a:pt x="848" y="78"/>
                  </a:cubicBezTo>
                  <a:cubicBezTo>
                    <a:pt x="843" y="68"/>
                    <a:pt x="827" y="73"/>
                    <a:pt x="816" y="70"/>
                  </a:cubicBezTo>
                  <a:cubicBezTo>
                    <a:pt x="854" y="57"/>
                    <a:pt x="889" y="72"/>
                    <a:pt x="928" y="78"/>
                  </a:cubicBezTo>
                  <a:cubicBezTo>
                    <a:pt x="973" y="63"/>
                    <a:pt x="983" y="88"/>
                    <a:pt x="1024" y="102"/>
                  </a:cubicBezTo>
                  <a:cubicBezTo>
                    <a:pt x="1051" y="142"/>
                    <a:pt x="1058" y="115"/>
                    <a:pt x="1072" y="158"/>
                  </a:cubicBezTo>
                  <a:cubicBezTo>
                    <a:pt x="1006" y="180"/>
                    <a:pt x="1110" y="147"/>
                    <a:pt x="976" y="174"/>
                  </a:cubicBezTo>
                  <a:cubicBezTo>
                    <a:pt x="959" y="177"/>
                    <a:pt x="928" y="190"/>
                    <a:pt x="928" y="190"/>
                  </a:cubicBezTo>
                  <a:cubicBezTo>
                    <a:pt x="904" y="187"/>
                    <a:pt x="879" y="190"/>
                    <a:pt x="856" y="182"/>
                  </a:cubicBezTo>
                  <a:cubicBezTo>
                    <a:pt x="838" y="176"/>
                    <a:pt x="827" y="153"/>
                    <a:pt x="808" y="150"/>
                  </a:cubicBezTo>
                  <a:cubicBezTo>
                    <a:pt x="789" y="147"/>
                    <a:pt x="771" y="145"/>
                    <a:pt x="752" y="142"/>
                  </a:cubicBezTo>
                  <a:cubicBezTo>
                    <a:pt x="686" y="182"/>
                    <a:pt x="707" y="155"/>
                    <a:pt x="736" y="174"/>
                  </a:cubicBezTo>
                  <a:cubicBezTo>
                    <a:pt x="745" y="180"/>
                    <a:pt x="752" y="190"/>
                    <a:pt x="760" y="198"/>
                  </a:cubicBezTo>
                  <a:cubicBezTo>
                    <a:pt x="749" y="202"/>
                    <a:pt x="714" y="214"/>
                    <a:pt x="704" y="214"/>
                  </a:cubicBezTo>
                  <a:cubicBezTo>
                    <a:pt x="676" y="214"/>
                    <a:pt x="621" y="189"/>
                    <a:pt x="592" y="182"/>
                  </a:cubicBezTo>
                  <a:cubicBezTo>
                    <a:pt x="575" y="156"/>
                    <a:pt x="553" y="144"/>
                    <a:pt x="536" y="118"/>
                  </a:cubicBezTo>
                  <a:cubicBezTo>
                    <a:pt x="485" y="135"/>
                    <a:pt x="506" y="165"/>
                    <a:pt x="520" y="206"/>
                  </a:cubicBezTo>
                  <a:cubicBezTo>
                    <a:pt x="488" y="214"/>
                    <a:pt x="472" y="225"/>
                    <a:pt x="440" y="214"/>
                  </a:cubicBezTo>
                  <a:cubicBezTo>
                    <a:pt x="401" y="156"/>
                    <a:pt x="453" y="225"/>
                    <a:pt x="392" y="174"/>
                  </a:cubicBezTo>
                  <a:cubicBezTo>
                    <a:pt x="385" y="168"/>
                    <a:pt x="383" y="157"/>
                    <a:pt x="376" y="150"/>
                  </a:cubicBezTo>
                  <a:cubicBezTo>
                    <a:pt x="369" y="143"/>
                    <a:pt x="360" y="139"/>
                    <a:pt x="352" y="134"/>
                  </a:cubicBezTo>
                  <a:cubicBezTo>
                    <a:pt x="341" y="167"/>
                    <a:pt x="341" y="152"/>
                    <a:pt x="352" y="190"/>
                  </a:cubicBezTo>
                  <a:cubicBezTo>
                    <a:pt x="354" y="198"/>
                    <a:pt x="368" y="212"/>
                    <a:pt x="360" y="214"/>
                  </a:cubicBezTo>
                  <a:cubicBezTo>
                    <a:pt x="343" y="217"/>
                    <a:pt x="312" y="198"/>
                    <a:pt x="312" y="198"/>
                  </a:cubicBezTo>
                  <a:cubicBezTo>
                    <a:pt x="231" y="206"/>
                    <a:pt x="238" y="211"/>
                    <a:pt x="160" y="198"/>
                  </a:cubicBezTo>
                  <a:cubicBezTo>
                    <a:pt x="133" y="193"/>
                    <a:pt x="114" y="174"/>
                    <a:pt x="88" y="166"/>
                  </a:cubicBezTo>
                  <a:cubicBezTo>
                    <a:pt x="47" y="154"/>
                    <a:pt x="14" y="160"/>
                    <a:pt x="0" y="118"/>
                  </a:cubicBezTo>
                  <a:close/>
                </a:path>
              </a:pathLst>
            </a:custGeom>
            <a:gradFill rotWithShape="0">
              <a:gsLst>
                <a:gs pos="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726" name="楕円 1725">
            <a:extLst>
              <a:ext uri="{FF2B5EF4-FFF2-40B4-BE49-F238E27FC236}">
                <a16:creationId xmlns:a16="http://schemas.microsoft.com/office/drawing/2014/main" id="{0640B672-AAE2-41F0-83A6-5EDF212E46F4}"/>
              </a:ext>
            </a:extLst>
          </p:cNvPr>
          <p:cNvSpPr/>
          <p:nvPr/>
        </p:nvSpPr>
        <p:spPr>
          <a:xfrm rot="5400000">
            <a:off x="2917616" y="1708669"/>
            <a:ext cx="129589" cy="29739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28" name="楕円 1727">
            <a:extLst>
              <a:ext uri="{FF2B5EF4-FFF2-40B4-BE49-F238E27FC236}">
                <a16:creationId xmlns:a16="http://schemas.microsoft.com/office/drawing/2014/main" id="{F578D490-D0D5-4D80-87A2-A9D046A67A4F}"/>
              </a:ext>
            </a:extLst>
          </p:cNvPr>
          <p:cNvSpPr/>
          <p:nvPr/>
        </p:nvSpPr>
        <p:spPr>
          <a:xfrm rot="5400000">
            <a:off x="2949930" y="1903561"/>
            <a:ext cx="129589" cy="29739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29" name="楕円 1728">
            <a:extLst>
              <a:ext uri="{FF2B5EF4-FFF2-40B4-BE49-F238E27FC236}">
                <a16:creationId xmlns:a16="http://schemas.microsoft.com/office/drawing/2014/main" id="{3AAF3C02-986E-4B4B-880A-D73D491127B7}"/>
              </a:ext>
            </a:extLst>
          </p:cNvPr>
          <p:cNvSpPr/>
          <p:nvPr/>
        </p:nvSpPr>
        <p:spPr>
          <a:xfrm rot="5400000">
            <a:off x="2846312" y="1723635"/>
            <a:ext cx="134979" cy="29739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30" name="楕円 1729">
            <a:extLst>
              <a:ext uri="{FF2B5EF4-FFF2-40B4-BE49-F238E27FC236}">
                <a16:creationId xmlns:a16="http://schemas.microsoft.com/office/drawing/2014/main" id="{36729C0B-D159-4956-9323-BC17A5A294F4}"/>
              </a:ext>
            </a:extLst>
          </p:cNvPr>
          <p:cNvSpPr/>
          <p:nvPr/>
        </p:nvSpPr>
        <p:spPr>
          <a:xfrm rot="5400000">
            <a:off x="2875673" y="1821930"/>
            <a:ext cx="129589" cy="29739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32" name="楕円 1731">
            <a:extLst>
              <a:ext uri="{FF2B5EF4-FFF2-40B4-BE49-F238E27FC236}">
                <a16:creationId xmlns:a16="http://schemas.microsoft.com/office/drawing/2014/main" id="{EB26C40A-EC98-4553-9FEE-94B1BA2873DC}"/>
              </a:ext>
            </a:extLst>
          </p:cNvPr>
          <p:cNvSpPr/>
          <p:nvPr/>
        </p:nvSpPr>
        <p:spPr>
          <a:xfrm>
            <a:off x="3249156" y="1885340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33" name="楕円 1732">
            <a:extLst>
              <a:ext uri="{FF2B5EF4-FFF2-40B4-BE49-F238E27FC236}">
                <a16:creationId xmlns:a16="http://schemas.microsoft.com/office/drawing/2014/main" id="{B8DE7276-6337-4824-A75A-675DAA48753D}"/>
              </a:ext>
            </a:extLst>
          </p:cNvPr>
          <p:cNvSpPr/>
          <p:nvPr/>
        </p:nvSpPr>
        <p:spPr>
          <a:xfrm>
            <a:off x="3139397" y="1925392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34" name="楕円 1733">
            <a:extLst>
              <a:ext uri="{FF2B5EF4-FFF2-40B4-BE49-F238E27FC236}">
                <a16:creationId xmlns:a16="http://schemas.microsoft.com/office/drawing/2014/main" id="{BBA8FF3F-5BFA-42A3-B460-FA8CE78094E0}"/>
              </a:ext>
            </a:extLst>
          </p:cNvPr>
          <p:cNvSpPr/>
          <p:nvPr/>
        </p:nvSpPr>
        <p:spPr>
          <a:xfrm>
            <a:off x="3407881" y="1977129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35" name="楕円 1734">
            <a:extLst>
              <a:ext uri="{FF2B5EF4-FFF2-40B4-BE49-F238E27FC236}">
                <a16:creationId xmlns:a16="http://schemas.microsoft.com/office/drawing/2014/main" id="{CDE1A7A3-CA6F-4433-9566-71F717788A7D}"/>
              </a:ext>
            </a:extLst>
          </p:cNvPr>
          <p:cNvSpPr/>
          <p:nvPr/>
        </p:nvSpPr>
        <p:spPr>
          <a:xfrm>
            <a:off x="3560281" y="2129529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36" name="楕円 1735">
            <a:extLst>
              <a:ext uri="{FF2B5EF4-FFF2-40B4-BE49-F238E27FC236}">
                <a16:creationId xmlns:a16="http://schemas.microsoft.com/office/drawing/2014/main" id="{09C4B3A3-FB18-468B-9260-0C5EFE01B3E6}"/>
              </a:ext>
            </a:extLst>
          </p:cNvPr>
          <p:cNvSpPr/>
          <p:nvPr/>
        </p:nvSpPr>
        <p:spPr>
          <a:xfrm>
            <a:off x="3811557" y="2067590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37" name="楕円 1736">
            <a:extLst>
              <a:ext uri="{FF2B5EF4-FFF2-40B4-BE49-F238E27FC236}">
                <a16:creationId xmlns:a16="http://schemas.microsoft.com/office/drawing/2014/main" id="{BD515379-2DCA-42B4-9D78-41E0EC4DEF88}"/>
              </a:ext>
            </a:extLst>
          </p:cNvPr>
          <p:cNvSpPr/>
          <p:nvPr/>
        </p:nvSpPr>
        <p:spPr>
          <a:xfrm>
            <a:off x="3718830" y="2280906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38" name="楕円 1737">
            <a:extLst>
              <a:ext uri="{FF2B5EF4-FFF2-40B4-BE49-F238E27FC236}">
                <a16:creationId xmlns:a16="http://schemas.microsoft.com/office/drawing/2014/main" id="{1822E534-8175-4BC5-899F-5538E11FD9AD}"/>
              </a:ext>
            </a:extLst>
          </p:cNvPr>
          <p:cNvSpPr/>
          <p:nvPr/>
        </p:nvSpPr>
        <p:spPr>
          <a:xfrm>
            <a:off x="3909115" y="2301815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39" name="楕円 1738">
            <a:extLst>
              <a:ext uri="{FF2B5EF4-FFF2-40B4-BE49-F238E27FC236}">
                <a16:creationId xmlns:a16="http://schemas.microsoft.com/office/drawing/2014/main" id="{721818F2-347D-4B46-A470-E859FB6AE4E7}"/>
              </a:ext>
            </a:extLst>
          </p:cNvPr>
          <p:cNvSpPr/>
          <p:nvPr/>
        </p:nvSpPr>
        <p:spPr>
          <a:xfrm>
            <a:off x="4119542" y="2523403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40" name="楕円 1739">
            <a:extLst>
              <a:ext uri="{FF2B5EF4-FFF2-40B4-BE49-F238E27FC236}">
                <a16:creationId xmlns:a16="http://schemas.microsoft.com/office/drawing/2014/main" id="{0035BBAA-0BE9-41EC-BBBE-0A7E4E870768}"/>
              </a:ext>
            </a:extLst>
          </p:cNvPr>
          <p:cNvSpPr/>
          <p:nvPr/>
        </p:nvSpPr>
        <p:spPr>
          <a:xfrm>
            <a:off x="4225975" y="1850545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41" name="楕円 1740">
            <a:extLst>
              <a:ext uri="{FF2B5EF4-FFF2-40B4-BE49-F238E27FC236}">
                <a16:creationId xmlns:a16="http://schemas.microsoft.com/office/drawing/2014/main" id="{7D15339B-2F02-4DBA-874B-BE394859D1E4}"/>
              </a:ext>
            </a:extLst>
          </p:cNvPr>
          <p:cNvSpPr/>
          <p:nvPr/>
        </p:nvSpPr>
        <p:spPr>
          <a:xfrm>
            <a:off x="3560281" y="1921591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42" name="Group 25">
            <a:extLst>
              <a:ext uri="{FF2B5EF4-FFF2-40B4-BE49-F238E27FC236}">
                <a16:creationId xmlns:a16="http://schemas.microsoft.com/office/drawing/2014/main" id="{1AF15358-02EC-4EA9-BD0A-98659D0F7754}"/>
              </a:ext>
            </a:extLst>
          </p:cNvPr>
          <p:cNvGrpSpPr>
            <a:grpSpLocks/>
          </p:cNvGrpSpPr>
          <p:nvPr/>
        </p:nvGrpSpPr>
        <p:grpSpPr bwMode="auto">
          <a:xfrm>
            <a:off x="4666092" y="1772697"/>
            <a:ext cx="319088" cy="639762"/>
            <a:chOff x="2487" y="1757"/>
            <a:chExt cx="201" cy="403"/>
          </a:xfrm>
        </p:grpSpPr>
        <p:sp>
          <p:nvSpPr>
            <p:cNvPr id="1743" name="AutoShape 26">
              <a:extLst>
                <a:ext uri="{FF2B5EF4-FFF2-40B4-BE49-F238E27FC236}">
                  <a16:creationId xmlns:a16="http://schemas.microsoft.com/office/drawing/2014/main" id="{C982DD07-2E81-47B6-A0EA-6F4A2B5FEC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19125">
              <a:off x="2511" y="1757"/>
              <a:ext cx="48" cy="17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5000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44" name="AutoShape 27">
              <a:extLst>
                <a:ext uri="{FF2B5EF4-FFF2-40B4-BE49-F238E27FC236}">
                  <a16:creationId xmlns:a16="http://schemas.microsoft.com/office/drawing/2014/main" id="{3AF37C41-1AAE-485E-9424-D4D01CB80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5" y="1930"/>
              <a:ext cx="48" cy="134"/>
            </a:xfrm>
            <a:prstGeom prst="diamond">
              <a:avLst/>
            </a:prstGeom>
            <a:gradFill rotWithShape="0">
              <a:gsLst>
                <a:gs pos="0">
                  <a:srgbClr val="FF6600">
                    <a:gamma/>
                    <a:shade val="46275"/>
                    <a:invGamma/>
                  </a:srgbClr>
                </a:gs>
                <a:gs pos="5000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45" name="AutoShape 28">
              <a:extLst>
                <a:ext uri="{FF2B5EF4-FFF2-40B4-BE49-F238E27FC236}">
                  <a16:creationId xmlns:a16="http://schemas.microsoft.com/office/drawing/2014/main" id="{6E0887D9-57E4-4434-B6EF-D453977670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69324">
              <a:off x="2487" y="2016"/>
              <a:ext cx="48" cy="144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5050">
                    <a:gamma/>
                    <a:shade val="46275"/>
                    <a:invGamma/>
                  </a:srgbClr>
                </a:gs>
                <a:gs pos="5000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46" name="AutoShape 29">
              <a:extLst>
                <a:ext uri="{FF2B5EF4-FFF2-40B4-BE49-F238E27FC236}">
                  <a16:creationId xmlns:a16="http://schemas.microsoft.com/office/drawing/2014/main" id="{81B1100C-31FD-4499-9D4E-4D874CDC12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83240">
              <a:off x="2637" y="2016"/>
              <a:ext cx="51" cy="144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5050">
                    <a:gamma/>
                    <a:shade val="46275"/>
                    <a:invGamma/>
                  </a:srgbClr>
                </a:gs>
                <a:gs pos="5000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47" name="AutoShape 30">
              <a:extLst>
                <a:ext uri="{FF2B5EF4-FFF2-40B4-BE49-F238E27FC236}">
                  <a16:creationId xmlns:a16="http://schemas.microsoft.com/office/drawing/2014/main" id="{A5753171-4F8F-468D-BAB5-963C12226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" y="1930"/>
              <a:ext cx="48" cy="134"/>
            </a:xfrm>
            <a:prstGeom prst="diamond">
              <a:avLst/>
            </a:prstGeom>
            <a:gradFill rotWithShape="0">
              <a:gsLst>
                <a:gs pos="0">
                  <a:srgbClr val="FF6600">
                    <a:gamma/>
                    <a:shade val="46275"/>
                    <a:invGamma/>
                  </a:srgbClr>
                </a:gs>
                <a:gs pos="5000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48" name="AutoShape 31">
              <a:extLst>
                <a:ext uri="{FF2B5EF4-FFF2-40B4-BE49-F238E27FC236}">
                  <a16:creationId xmlns:a16="http://schemas.microsoft.com/office/drawing/2014/main" id="{9699D442-9B1D-401D-8C66-1F5EA2224D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2332">
              <a:off x="2613" y="1757"/>
              <a:ext cx="48" cy="17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5000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749" name="Text Box 32">
            <a:extLst>
              <a:ext uri="{FF2B5EF4-FFF2-40B4-BE49-F238E27FC236}">
                <a16:creationId xmlns:a16="http://schemas.microsoft.com/office/drawing/2014/main" id="{16E38E7A-A44D-453A-A581-E6C282C10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115" y="1549088"/>
            <a:ext cx="6318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Apaf-1</a:t>
            </a:r>
          </a:p>
        </p:txBody>
      </p:sp>
      <p:grpSp>
        <p:nvGrpSpPr>
          <p:cNvPr id="1750" name="Group 33">
            <a:extLst>
              <a:ext uri="{FF2B5EF4-FFF2-40B4-BE49-F238E27FC236}">
                <a16:creationId xmlns:a16="http://schemas.microsoft.com/office/drawing/2014/main" id="{5A029BEA-8DD3-4564-9CC9-264E65232BD6}"/>
              </a:ext>
            </a:extLst>
          </p:cNvPr>
          <p:cNvGrpSpPr>
            <a:grpSpLocks/>
          </p:cNvGrpSpPr>
          <p:nvPr/>
        </p:nvGrpSpPr>
        <p:grpSpPr bwMode="auto">
          <a:xfrm>
            <a:off x="4742292" y="2293397"/>
            <a:ext cx="74613" cy="609600"/>
            <a:chOff x="1872" y="2328"/>
            <a:chExt cx="47" cy="384"/>
          </a:xfrm>
        </p:grpSpPr>
        <p:sp>
          <p:nvSpPr>
            <p:cNvPr id="1751" name="AutoShape 34">
              <a:extLst>
                <a:ext uri="{FF2B5EF4-FFF2-40B4-BE49-F238E27FC236}">
                  <a16:creationId xmlns:a16="http://schemas.microsoft.com/office/drawing/2014/main" id="{FE3A414E-0415-433B-951F-937B86AC0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328"/>
              <a:ext cx="47" cy="14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52" name="AutoShape 35">
              <a:extLst>
                <a:ext uri="{FF2B5EF4-FFF2-40B4-BE49-F238E27FC236}">
                  <a16:creationId xmlns:a16="http://schemas.microsoft.com/office/drawing/2014/main" id="{0E6195A3-C585-4B81-9CC6-A66E36310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6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53" name="AutoShape 36">
              <a:extLst>
                <a:ext uri="{FF2B5EF4-FFF2-40B4-BE49-F238E27FC236}">
                  <a16:creationId xmlns:a16="http://schemas.microsoft.com/office/drawing/2014/main" id="{06E08E9E-9CCB-497A-ACB4-79F22F277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07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754" name="Group 37">
            <a:extLst>
              <a:ext uri="{FF2B5EF4-FFF2-40B4-BE49-F238E27FC236}">
                <a16:creationId xmlns:a16="http://schemas.microsoft.com/office/drawing/2014/main" id="{CDBAF279-D231-4E1E-BDBE-72901C2AB7B9}"/>
              </a:ext>
            </a:extLst>
          </p:cNvPr>
          <p:cNvGrpSpPr>
            <a:grpSpLocks/>
          </p:cNvGrpSpPr>
          <p:nvPr/>
        </p:nvGrpSpPr>
        <p:grpSpPr bwMode="auto">
          <a:xfrm>
            <a:off x="4829605" y="2293397"/>
            <a:ext cx="74613" cy="609600"/>
            <a:chOff x="1872" y="2328"/>
            <a:chExt cx="47" cy="384"/>
          </a:xfrm>
        </p:grpSpPr>
        <p:sp>
          <p:nvSpPr>
            <p:cNvPr id="1755" name="AutoShape 38">
              <a:extLst>
                <a:ext uri="{FF2B5EF4-FFF2-40B4-BE49-F238E27FC236}">
                  <a16:creationId xmlns:a16="http://schemas.microsoft.com/office/drawing/2014/main" id="{312C902D-1D18-4C2B-85C6-0109DA5B7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328"/>
              <a:ext cx="47" cy="14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56" name="AutoShape 39">
              <a:extLst>
                <a:ext uri="{FF2B5EF4-FFF2-40B4-BE49-F238E27FC236}">
                  <a16:creationId xmlns:a16="http://schemas.microsoft.com/office/drawing/2014/main" id="{7B34C9CF-90E0-466D-8F71-ABD7B82D64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6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57" name="AutoShape 40">
              <a:extLst>
                <a:ext uri="{FF2B5EF4-FFF2-40B4-BE49-F238E27FC236}">
                  <a16:creationId xmlns:a16="http://schemas.microsoft.com/office/drawing/2014/main" id="{359A0B68-A935-4889-8DB2-8146FA603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07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759" name="Oval 7">
            <a:extLst>
              <a:ext uri="{FF2B5EF4-FFF2-40B4-BE49-F238E27FC236}">
                <a16:creationId xmlns:a16="http://schemas.microsoft.com/office/drawing/2014/main" id="{8B20B65D-7B03-4351-A907-97455C18D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8788" y="2184653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60" name="Oval 7">
            <a:extLst>
              <a:ext uri="{FF2B5EF4-FFF2-40B4-BE49-F238E27FC236}">
                <a16:creationId xmlns:a16="http://schemas.microsoft.com/office/drawing/2014/main" id="{97E66657-4274-4B81-AFDD-A10593DCD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935" y="2180507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61" name="Oval 7">
            <a:extLst>
              <a:ext uri="{FF2B5EF4-FFF2-40B4-BE49-F238E27FC236}">
                <a16:creationId xmlns:a16="http://schemas.microsoft.com/office/drawing/2014/main" id="{18519ED8-CD6A-4579-9C65-8D680E0CE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1580" y="2060908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62" name="Rectangle 69">
            <a:extLst>
              <a:ext uri="{FF2B5EF4-FFF2-40B4-BE49-F238E27FC236}">
                <a16:creationId xmlns:a16="http://schemas.microsoft.com/office/drawing/2014/main" id="{9C34EA2F-668F-4BAE-894A-3E8028292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1605" y="2872955"/>
            <a:ext cx="10699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Pro-caspase-9</a:t>
            </a:r>
          </a:p>
        </p:txBody>
      </p:sp>
      <p:grpSp>
        <p:nvGrpSpPr>
          <p:cNvPr id="1763" name="Group 37">
            <a:extLst>
              <a:ext uri="{FF2B5EF4-FFF2-40B4-BE49-F238E27FC236}">
                <a16:creationId xmlns:a16="http://schemas.microsoft.com/office/drawing/2014/main" id="{91BC41D2-D728-43ED-A2E3-FD49CFAFC392}"/>
              </a:ext>
            </a:extLst>
          </p:cNvPr>
          <p:cNvGrpSpPr>
            <a:grpSpLocks/>
          </p:cNvGrpSpPr>
          <p:nvPr/>
        </p:nvGrpSpPr>
        <p:grpSpPr bwMode="auto">
          <a:xfrm>
            <a:off x="4781979" y="2289656"/>
            <a:ext cx="74613" cy="609600"/>
            <a:chOff x="1872" y="2328"/>
            <a:chExt cx="47" cy="384"/>
          </a:xfrm>
        </p:grpSpPr>
        <p:sp>
          <p:nvSpPr>
            <p:cNvPr id="1764" name="AutoShape 38">
              <a:extLst>
                <a:ext uri="{FF2B5EF4-FFF2-40B4-BE49-F238E27FC236}">
                  <a16:creationId xmlns:a16="http://schemas.microsoft.com/office/drawing/2014/main" id="{BC7D52A4-B70B-4F6D-95E4-65A38DCF6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328"/>
              <a:ext cx="47" cy="14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65" name="AutoShape 39">
              <a:extLst>
                <a:ext uri="{FF2B5EF4-FFF2-40B4-BE49-F238E27FC236}">
                  <a16:creationId xmlns:a16="http://schemas.microsoft.com/office/drawing/2014/main" id="{20FC68FD-67C7-4FBA-9539-3A1942F45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6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66" name="AutoShape 40">
              <a:extLst>
                <a:ext uri="{FF2B5EF4-FFF2-40B4-BE49-F238E27FC236}">
                  <a16:creationId xmlns:a16="http://schemas.microsoft.com/office/drawing/2014/main" id="{6514A793-E144-46F1-8D99-91C926653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07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771" name="グループ化 1770">
            <a:extLst>
              <a:ext uri="{FF2B5EF4-FFF2-40B4-BE49-F238E27FC236}">
                <a16:creationId xmlns:a16="http://schemas.microsoft.com/office/drawing/2014/main" id="{2EDACDBE-6421-4865-A9F7-4B03CB009C2B}"/>
              </a:ext>
            </a:extLst>
          </p:cNvPr>
          <p:cNvGrpSpPr/>
          <p:nvPr/>
        </p:nvGrpSpPr>
        <p:grpSpPr>
          <a:xfrm>
            <a:off x="5659835" y="1749699"/>
            <a:ext cx="319088" cy="1020720"/>
            <a:chOff x="4612389" y="4351142"/>
            <a:chExt cx="319088" cy="1020720"/>
          </a:xfrm>
        </p:grpSpPr>
        <p:grpSp>
          <p:nvGrpSpPr>
            <p:cNvPr id="1772" name="Group 25">
              <a:extLst>
                <a:ext uri="{FF2B5EF4-FFF2-40B4-BE49-F238E27FC236}">
                  <a16:creationId xmlns:a16="http://schemas.microsoft.com/office/drawing/2014/main" id="{274FD34C-7E6F-47A3-9793-0BAA80E522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2389" y="4351142"/>
              <a:ext cx="319088" cy="639762"/>
              <a:chOff x="2487" y="1757"/>
              <a:chExt cx="201" cy="403"/>
            </a:xfrm>
          </p:grpSpPr>
          <p:sp>
            <p:nvSpPr>
              <p:cNvPr id="1785" name="AutoShape 26">
                <a:extLst>
                  <a:ext uri="{FF2B5EF4-FFF2-40B4-BE49-F238E27FC236}">
                    <a16:creationId xmlns:a16="http://schemas.microsoft.com/office/drawing/2014/main" id="{619252A0-5E93-4FFF-BFE5-7A3DC1EED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19125">
                <a:off x="2511" y="1757"/>
                <a:ext cx="48" cy="173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9933">
                      <a:gamma/>
                      <a:shade val="46275"/>
                      <a:invGamma/>
                    </a:srgbClr>
                  </a:gs>
                  <a:gs pos="50000">
                    <a:srgbClr val="FF9933"/>
                  </a:gs>
                  <a:gs pos="100000">
                    <a:srgbClr val="FF9933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86" name="AutoShape 27">
                <a:extLst>
                  <a:ext uri="{FF2B5EF4-FFF2-40B4-BE49-F238E27FC236}">
                    <a16:creationId xmlns:a16="http://schemas.microsoft.com/office/drawing/2014/main" id="{AC9B6D43-ADD5-42DC-9F81-C4C6AAFFC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1930"/>
                <a:ext cx="48" cy="134"/>
              </a:xfrm>
              <a:prstGeom prst="diamond">
                <a:avLst/>
              </a:prstGeom>
              <a:gradFill rotWithShape="0">
                <a:gsLst>
                  <a:gs pos="0">
                    <a:srgbClr val="FF6600">
                      <a:gamma/>
                      <a:shade val="46275"/>
                      <a:invGamma/>
                    </a:srgbClr>
                  </a:gs>
                  <a:gs pos="50000">
                    <a:srgbClr val="FF6600"/>
                  </a:gs>
                  <a:gs pos="100000">
                    <a:srgbClr val="FF66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87" name="AutoShape 28">
                <a:extLst>
                  <a:ext uri="{FF2B5EF4-FFF2-40B4-BE49-F238E27FC236}">
                    <a16:creationId xmlns:a16="http://schemas.microsoft.com/office/drawing/2014/main" id="{0463E87E-2153-4A56-ADA0-77CAD3075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69324">
                <a:off x="2487" y="2016"/>
                <a:ext cx="48" cy="144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5050">
                      <a:gamma/>
                      <a:shade val="46275"/>
                      <a:invGamma/>
                    </a:srgbClr>
                  </a:gs>
                  <a:gs pos="5000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88" name="AutoShape 29">
                <a:extLst>
                  <a:ext uri="{FF2B5EF4-FFF2-40B4-BE49-F238E27FC236}">
                    <a16:creationId xmlns:a16="http://schemas.microsoft.com/office/drawing/2014/main" id="{BB5B096C-603B-44B1-B46A-703239367F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583240">
                <a:off x="2637" y="2016"/>
                <a:ext cx="51" cy="144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5050">
                      <a:gamma/>
                      <a:shade val="46275"/>
                      <a:invGamma/>
                    </a:srgbClr>
                  </a:gs>
                  <a:gs pos="5000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89" name="AutoShape 30">
                <a:extLst>
                  <a:ext uri="{FF2B5EF4-FFF2-40B4-BE49-F238E27FC236}">
                    <a16:creationId xmlns:a16="http://schemas.microsoft.com/office/drawing/2014/main" id="{3EBC2041-9E01-41AB-A8EE-5F8103138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9" y="1930"/>
                <a:ext cx="48" cy="134"/>
              </a:xfrm>
              <a:prstGeom prst="diamond">
                <a:avLst/>
              </a:prstGeom>
              <a:gradFill rotWithShape="0">
                <a:gsLst>
                  <a:gs pos="0">
                    <a:srgbClr val="FF6600">
                      <a:gamma/>
                      <a:shade val="46275"/>
                      <a:invGamma/>
                    </a:srgbClr>
                  </a:gs>
                  <a:gs pos="50000">
                    <a:srgbClr val="FF6600"/>
                  </a:gs>
                  <a:gs pos="100000">
                    <a:srgbClr val="FF66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90" name="AutoShape 31">
                <a:extLst>
                  <a:ext uri="{FF2B5EF4-FFF2-40B4-BE49-F238E27FC236}">
                    <a16:creationId xmlns:a16="http://schemas.microsoft.com/office/drawing/2014/main" id="{53B2EDCC-1704-4609-9173-4C225BE58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12332">
                <a:off x="2613" y="1757"/>
                <a:ext cx="48" cy="173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9933">
                      <a:gamma/>
                      <a:shade val="46275"/>
                      <a:invGamma/>
                    </a:srgbClr>
                  </a:gs>
                  <a:gs pos="50000">
                    <a:srgbClr val="FF9933"/>
                  </a:gs>
                  <a:gs pos="100000">
                    <a:srgbClr val="FF9933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1773" name="AutoShape 34">
              <a:extLst>
                <a:ext uri="{FF2B5EF4-FFF2-40B4-BE49-F238E27FC236}">
                  <a16:creationId xmlns:a16="http://schemas.microsoft.com/office/drawing/2014/main" id="{A8B22E00-93ED-4F2B-BB2E-CBF49DA86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589" y="4871842"/>
              <a:ext cx="74613" cy="22225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74" name="AutoShape 35">
              <a:extLst>
                <a:ext uri="{FF2B5EF4-FFF2-40B4-BE49-F238E27FC236}">
                  <a16:creationId xmlns:a16="http://schemas.microsoft.com/office/drawing/2014/main" id="{D189CA68-E075-4F5B-B60E-9ACDBBFD75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589" y="5094092"/>
              <a:ext cx="74613" cy="22066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75" name="AutoShape 36">
              <a:extLst>
                <a:ext uri="{FF2B5EF4-FFF2-40B4-BE49-F238E27FC236}">
                  <a16:creationId xmlns:a16="http://schemas.microsoft.com/office/drawing/2014/main" id="{B93DDE70-D188-4CBC-8CA0-7CAAEF291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4736" y="5192928"/>
              <a:ext cx="74613" cy="166688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76" name="AutoShape 38">
              <a:extLst>
                <a:ext uri="{FF2B5EF4-FFF2-40B4-BE49-F238E27FC236}">
                  <a16:creationId xmlns:a16="http://schemas.microsoft.com/office/drawing/2014/main" id="{316F2EFA-3318-4B67-98B7-A317DECA4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7514" y="4873145"/>
              <a:ext cx="74613" cy="22225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77" name="AutoShape 39">
              <a:extLst>
                <a:ext uri="{FF2B5EF4-FFF2-40B4-BE49-F238E27FC236}">
                  <a16:creationId xmlns:a16="http://schemas.microsoft.com/office/drawing/2014/main" id="{EBC1415B-A508-4DD9-BD53-CBC053ADE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7514" y="5095395"/>
              <a:ext cx="74613" cy="22066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78" name="AutoShape 40">
              <a:extLst>
                <a:ext uri="{FF2B5EF4-FFF2-40B4-BE49-F238E27FC236}">
                  <a16:creationId xmlns:a16="http://schemas.microsoft.com/office/drawing/2014/main" id="{61D2EF15-8790-48B8-BC0E-8818BDF19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2942" y="5179725"/>
              <a:ext cx="74613" cy="166688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79" name="Oval 7">
              <a:extLst>
                <a:ext uri="{FF2B5EF4-FFF2-40B4-BE49-F238E27FC236}">
                  <a16:creationId xmlns:a16="http://schemas.microsoft.com/office/drawing/2014/main" id="{AED6D5AD-5E35-44A4-A097-EA13B15E1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085" y="4763098"/>
              <a:ext cx="105585" cy="98506"/>
            </a:xfrm>
            <a:prstGeom prst="ellipse">
              <a:avLst/>
            </a:prstGeom>
            <a:gradFill rotWithShape="0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80" name="Oval 7">
              <a:extLst>
                <a:ext uri="{FF2B5EF4-FFF2-40B4-BE49-F238E27FC236}">
                  <a16:creationId xmlns:a16="http://schemas.microsoft.com/office/drawing/2014/main" id="{06E5ECD7-52FA-49A6-A247-4D9EF4922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2232" y="4758952"/>
              <a:ext cx="105585" cy="98506"/>
            </a:xfrm>
            <a:prstGeom prst="ellipse">
              <a:avLst/>
            </a:prstGeom>
            <a:gradFill rotWithShape="0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81" name="Oval 7">
              <a:extLst>
                <a:ext uri="{FF2B5EF4-FFF2-40B4-BE49-F238E27FC236}">
                  <a16:creationId xmlns:a16="http://schemas.microsoft.com/office/drawing/2014/main" id="{396EB255-64B4-4DF3-A83D-AB12D2C6D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4722" y="4637322"/>
              <a:ext cx="105585" cy="98506"/>
            </a:xfrm>
            <a:prstGeom prst="ellipse">
              <a:avLst/>
            </a:prstGeom>
            <a:gradFill rotWithShape="0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82" name="AutoShape 38">
              <a:extLst>
                <a:ext uri="{FF2B5EF4-FFF2-40B4-BE49-F238E27FC236}">
                  <a16:creationId xmlns:a16="http://schemas.microsoft.com/office/drawing/2014/main" id="{CEE3387E-D95D-41A0-AD94-3082DA4DA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8276" y="4868101"/>
              <a:ext cx="74613" cy="22225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83" name="AutoShape 39">
              <a:extLst>
                <a:ext uri="{FF2B5EF4-FFF2-40B4-BE49-F238E27FC236}">
                  <a16:creationId xmlns:a16="http://schemas.microsoft.com/office/drawing/2014/main" id="{3094DFEC-7F6D-4291-857A-72C190E98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8276" y="5090351"/>
              <a:ext cx="74613" cy="22066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84" name="AutoShape 40">
              <a:extLst>
                <a:ext uri="{FF2B5EF4-FFF2-40B4-BE49-F238E27FC236}">
                  <a16:creationId xmlns:a16="http://schemas.microsoft.com/office/drawing/2014/main" id="{DD14F1F5-E3C5-47B7-9A6C-12A7122DF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4717" y="5205174"/>
              <a:ext cx="74613" cy="166688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791" name="Rectangle 70">
            <a:extLst>
              <a:ext uri="{FF2B5EF4-FFF2-40B4-BE49-F238E27FC236}">
                <a16:creationId xmlns:a16="http://schemas.microsoft.com/office/drawing/2014/main" id="{ECF6B8F1-3967-41C8-87B6-D6683A5D8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364" y="2750316"/>
            <a:ext cx="960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Active form</a:t>
            </a:r>
          </a:p>
        </p:txBody>
      </p:sp>
      <p:sp>
        <p:nvSpPr>
          <p:cNvPr id="1792" name="テキスト ボックス 1791">
            <a:extLst>
              <a:ext uri="{FF2B5EF4-FFF2-40B4-BE49-F238E27FC236}">
                <a16:creationId xmlns:a16="http://schemas.microsoft.com/office/drawing/2014/main" id="{A309468C-2E61-40E4-886C-AEF5115A8401}"/>
              </a:ext>
            </a:extLst>
          </p:cNvPr>
          <p:cNvSpPr txBox="1"/>
          <p:nvPr/>
        </p:nvSpPr>
        <p:spPr>
          <a:xfrm>
            <a:off x="4586839" y="1227777"/>
            <a:ext cx="141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/>
              <a:t>Apoptosome</a:t>
            </a:r>
            <a:endParaRPr kumimoji="1" lang="ja-JP" altLang="en-US" b="1" dirty="0"/>
          </a:p>
        </p:txBody>
      </p:sp>
      <p:sp>
        <p:nvSpPr>
          <p:cNvPr id="1793" name="楕円 1792">
            <a:extLst>
              <a:ext uri="{FF2B5EF4-FFF2-40B4-BE49-F238E27FC236}">
                <a16:creationId xmlns:a16="http://schemas.microsoft.com/office/drawing/2014/main" id="{3C1B6CAF-41A8-4BD8-8D4E-E1C9EE259AF6}"/>
              </a:ext>
            </a:extLst>
          </p:cNvPr>
          <p:cNvSpPr/>
          <p:nvPr/>
        </p:nvSpPr>
        <p:spPr>
          <a:xfrm>
            <a:off x="4306181" y="2301815"/>
            <a:ext cx="78978" cy="7364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94" name="Group 56">
            <a:extLst>
              <a:ext uri="{FF2B5EF4-FFF2-40B4-BE49-F238E27FC236}">
                <a16:creationId xmlns:a16="http://schemas.microsoft.com/office/drawing/2014/main" id="{ADF702E4-A732-473F-B073-DA4DC060A9FE}"/>
              </a:ext>
            </a:extLst>
          </p:cNvPr>
          <p:cNvGrpSpPr>
            <a:grpSpLocks/>
          </p:cNvGrpSpPr>
          <p:nvPr/>
        </p:nvGrpSpPr>
        <p:grpSpPr bwMode="auto">
          <a:xfrm>
            <a:off x="7011798" y="1712962"/>
            <a:ext cx="660569" cy="138378"/>
            <a:chOff x="856" y="1991"/>
            <a:chExt cx="293" cy="48"/>
          </a:xfrm>
        </p:grpSpPr>
        <p:sp>
          <p:nvSpPr>
            <p:cNvPr id="1795" name="AutoShape 57">
              <a:extLst>
                <a:ext uri="{FF2B5EF4-FFF2-40B4-BE49-F238E27FC236}">
                  <a16:creationId xmlns:a16="http://schemas.microsoft.com/office/drawing/2014/main" id="{4890E335-5266-4C12-83DE-FE3512E3A4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57" y="1991"/>
              <a:ext cx="47" cy="4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66">
                    <a:gamma/>
                    <a:shade val="46275"/>
                    <a:invGamma/>
                  </a:srgbClr>
                </a:gs>
                <a:gs pos="5000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96" name="AutoShape 58">
              <a:extLst>
                <a:ext uri="{FF2B5EF4-FFF2-40B4-BE49-F238E27FC236}">
                  <a16:creationId xmlns:a16="http://schemas.microsoft.com/office/drawing/2014/main" id="{499EAFE0-D61F-44D1-9FDF-1C5DB25663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51" y="1945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97" name="AutoShape 59">
              <a:extLst>
                <a:ext uri="{FF2B5EF4-FFF2-40B4-BE49-F238E27FC236}">
                  <a16:creationId xmlns:a16="http://schemas.microsoft.com/office/drawing/2014/main" id="{84124E7E-0910-4A17-9CDA-1394A86A0A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073" y="1962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798" name="Group 60">
            <a:extLst>
              <a:ext uri="{FF2B5EF4-FFF2-40B4-BE49-F238E27FC236}">
                <a16:creationId xmlns:a16="http://schemas.microsoft.com/office/drawing/2014/main" id="{16433103-B66C-403A-88E3-5F0C9F0A1D83}"/>
              </a:ext>
            </a:extLst>
          </p:cNvPr>
          <p:cNvGrpSpPr>
            <a:grpSpLocks/>
          </p:cNvGrpSpPr>
          <p:nvPr/>
        </p:nvGrpSpPr>
        <p:grpSpPr bwMode="auto">
          <a:xfrm>
            <a:off x="7011798" y="1461615"/>
            <a:ext cx="660569" cy="135494"/>
            <a:chOff x="859" y="2064"/>
            <a:chExt cx="293" cy="48"/>
          </a:xfrm>
        </p:grpSpPr>
        <p:sp>
          <p:nvSpPr>
            <p:cNvPr id="1799" name="AutoShape 61">
              <a:extLst>
                <a:ext uri="{FF2B5EF4-FFF2-40B4-BE49-F238E27FC236}">
                  <a16:creationId xmlns:a16="http://schemas.microsoft.com/office/drawing/2014/main" id="{35847D0B-6A2E-48F7-9DE7-15FB5A28CF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60" y="2064"/>
              <a:ext cx="47" cy="4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66">
                    <a:gamma/>
                    <a:shade val="46275"/>
                    <a:invGamma/>
                  </a:srgbClr>
                </a:gs>
                <a:gs pos="5000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00" name="AutoShape 62">
              <a:extLst>
                <a:ext uri="{FF2B5EF4-FFF2-40B4-BE49-F238E27FC236}">
                  <a16:creationId xmlns:a16="http://schemas.microsoft.com/office/drawing/2014/main" id="{4AFED921-988B-45D2-AE47-CA3B784341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54" y="201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01" name="AutoShape 63">
              <a:extLst>
                <a:ext uri="{FF2B5EF4-FFF2-40B4-BE49-F238E27FC236}">
                  <a16:creationId xmlns:a16="http://schemas.microsoft.com/office/drawing/2014/main" id="{B9A2DE17-9E25-4F75-A882-686521CAC1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076" y="2035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802" name="Group 64">
            <a:extLst>
              <a:ext uri="{FF2B5EF4-FFF2-40B4-BE49-F238E27FC236}">
                <a16:creationId xmlns:a16="http://schemas.microsoft.com/office/drawing/2014/main" id="{593F9E1C-29C1-411D-AE9B-4B2E5E603A3E}"/>
              </a:ext>
            </a:extLst>
          </p:cNvPr>
          <p:cNvGrpSpPr>
            <a:grpSpLocks/>
          </p:cNvGrpSpPr>
          <p:nvPr/>
        </p:nvGrpSpPr>
        <p:grpSpPr bwMode="auto">
          <a:xfrm>
            <a:off x="7077380" y="2739928"/>
            <a:ext cx="503743" cy="383763"/>
            <a:chOff x="797" y="2528"/>
            <a:chExt cx="139" cy="163"/>
          </a:xfrm>
        </p:grpSpPr>
        <p:sp>
          <p:nvSpPr>
            <p:cNvPr id="1803" name="AutoShape 65">
              <a:extLst>
                <a:ext uri="{FF2B5EF4-FFF2-40B4-BE49-F238E27FC236}">
                  <a16:creationId xmlns:a16="http://schemas.microsoft.com/office/drawing/2014/main" id="{353B08DA-657C-4E02-AA44-FB87794C88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3" y="2482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04" name="AutoShape 66">
              <a:extLst>
                <a:ext uri="{FF2B5EF4-FFF2-40B4-BE49-F238E27FC236}">
                  <a16:creationId xmlns:a16="http://schemas.microsoft.com/office/drawing/2014/main" id="{C3A50016-CC14-4205-A50A-FF85B06376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3" y="259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05" name="AutoShape 67">
              <a:extLst>
                <a:ext uri="{FF2B5EF4-FFF2-40B4-BE49-F238E27FC236}">
                  <a16:creationId xmlns:a16="http://schemas.microsoft.com/office/drawing/2014/main" id="{FAF6D38B-5002-4376-85CA-2687A79646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0" y="2545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06" name="AutoShape 68">
              <a:extLst>
                <a:ext uri="{FF2B5EF4-FFF2-40B4-BE49-F238E27FC236}">
                  <a16:creationId xmlns:a16="http://schemas.microsoft.com/office/drawing/2014/main" id="{52D36558-A053-482E-AE8A-7F36299717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0" y="2568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807" name="Rectangle 69">
            <a:extLst>
              <a:ext uri="{FF2B5EF4-FFF2-40B4-BE49-F238E27FC236}">
                <a16:creationId xmlns:a16="http://schemas.microsoft.com/office/drawing/2014/main" id="{A234694A-C337-43F2-9E73-7AF49DE3A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3144" y="1867085"/>
            <a:ext cx="13569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Pro-caspase-3 or 7</a:t>
            </a:r>
          </a:p>
        </p:txBody>
      </p:sp>
      <p:sp>
        <p:nvSpPr>
          <p:cNvPr id="1808" name="Rectangle 70">
            <a:extLst>
              <a:ext uri="{FF2B5EF4-FFF2-40B4-BE49-F238E27FC236}">
                <a16:creationId xmlns:a16="http://schemas.microsoft.com/office/drawing/2014/main" id="{C23218A4-91E7-45AA-9711-B1D715E4C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327" y="3093451"/>
            <a:ext cx="960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Active form</a:t>
            </a:r>
          </a:p>
        </p:txBody>
      </p:sp>
      <p:cxnSp>
        <p:nvCxnSpPr>
          <p:cNvPr id="1810" name="直線矢印コネクタ 1809">
            <a:extLst>
              <a:ext uri="{FF2B5EF4-FFF2-40B4-BE49-F238E27FC236}">
                <a16:creationId xmlns:a16="http://schemas.microsoft.com/office/drawing/2014/main" id="{4682187E-592A-4AD5-85C1-721F440A0D05}"/>
              </a:ext>
            </a:extLst>
          </p:cNvPr>
          <p:cNvCxnSpPr>
            <a:cxnSpLocks/>
          </p:cNvCxnSpPr>
          <p:nvPr/>
        </p:nvCxnSpPr>
        <p:spPr>
          <a:xfrm flipH="1">
            <a:off x="7330230" y="2144798"/>
            <a:ext cx="1" cy="4785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1" name="直線矢印コネクタ 1810">
            <a:extLst>
              <a:ext uri="{FF2B5EF4-FFF2-40B4-BE49-F238E27FC236}">
                <a16:creationId xmlns:a16="http://schemas.microsoft.com/office/drawing/2014/main" id="{59CC31F0-C145-47BB-AF02-B20B666AFBB6}"/>
              </a:ext>
            </a:extLst>
          </p:cNvPr>
          <p:cNvCxnSpPr>
            <a:cxnSpLocks/>
          </p:cNvCxnSpPr>
          <p:nvPr/>
        </p:nvCxnSpPr>
        <p:spPr>
          <a:xfrm flipV="1">
            <a:off x="6300417" y="2407346"/>
            <a:ext cx="872730" cy="1005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3" name="直線矢印コネクタ 1812">
            <a:extLst>
              <a:ext uri="{FF2B5EF4-FFF2-40B4-BE49-F238E27FC236}">
                <a16:creationId xmlns:a16="http://schemas.microsoft.com/office/drawing/2014/main" id="{928814F8-5C7C-47ED-B5CC-965F4E766810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4779598" y="1045945"/>
            <a:ext cx="161535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6" name="直線矢印コネクタ 1815">
            <a:extLst>
              <a:ext uri="{FF2B5EF4-FFF2-40B4-BE49-F238E27FC236}">
                <a16:creationId xmlns:a16="http://schemas.microsoft.com/office/drawing/2014/main" id="{68D81200-2E20-48DA-B46F-32A63B2355C7}"/>
              </a:ext>
            </a:extLst>
          </p:cNvPr>
          <p:cNvCxnSpPr>
            <a:cxnSpLocks/>
          </p:cNvCxnSpPr>
          <p:nvPr/>
        </p:nvCxnSpPr>
        <p:spPr>
          <a:xfrm flipH="1">
            <a:off x="8105712" y="1201769"/>
            <a:ext cx="4417" cy="50107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0" name="グループ化 1819">
            <a:extLst>
              <a:ext uri="{FF2B5EF4-FFF2-40B4-BE49-F238E27FC236}">
                <a16:creationId xmlns:a16="http://schemas.microsoft.com/office/drawing/2014/main" id="{D1AEEC03-77E6-4776-9FE7-8A9ED25FF18C}"/>
              </a:ext>
            </a:extLst>
          </p:cNvPr>
          <p:cNvGrpSpPr/>
          <p:nvPr/>
        </p:nvGrpSpPr>
        <p:grpSpPr>
          <a:xfrm>
            <a:off x="7247642" y="5746608"/>
            <a:ext cx="708192" cy="189782"/>
            <a:chOff x="3722762" y="6422100"/>
            <a:chExt cx="449359" cy="75233"/>
          </a:xfrm>
        </p:grpSpPr>
        <p:sp>
          <p:nvSpPr>
            <p:cNvPr id="1821" name="Rectangle 242">
              <a:extLst>
                <a:ext uri="{FF2B5EF4-FFF2-40B4-BE49-F238E27FC236}">
                  <a16:creationId xmlns:a16="http://schemas.microsoft.com/office/drawing/2014/main" id="{89B9DAEE-982F-45E8-9EFA-31F1AD8E3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2762" y="6422100"/>
              <a:ext cx="315605" cy="75233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ja-JP" sz="1200"/>
            </a:p>
          </p:txBody>
        </p:sp>
        <p:sp>
          <p:nvSpPr>
            <p:cNvPr id="1822" name="Rectangle 243">
              <a:extLst>
                <a:ext uri="{FF2B5EF4-FFF2-40B4-BE49-F238E27FC236}">
                  <a16:creationId xmlns:a16="http://schemas.microsoft.com/office/drawing/2014/main" id="{206BB5D5-43EF-4772-8D9B-992A4B6DB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7583" y="6422100"/>
              <a:ext cx="144538" cy="75233"/>
            </a:xfrm>
            <a:prstGeom prst="rect">
              <a:avLst/>
            </a:prstGeom>
            <a:gradFill rotWithShape="0">
              <a:gsLst>
                <a:gs pos="0">
                  <a:srgbClr val="66FF66">
                    <a:gamma/>
                    <a:shade val="46275"/>
                    <a:invGamma/>
                  </a:srgbClr>
                </a:gs>
                <a:gs pos="5000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823" name="Text Box 244">
            <a:extLst>
              <a:ext uri="{FF2B5EF4-FFF2-40B4-BE49-F238E27FC236}">
                <a16:creationId xmlns:a16="http://schemas.microsoft.com/office/drawing/2014/main" id="{EEDC71A3-8450-40B4-9546-E66F1CBA4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794" y="5921930"/>
            <a:ext cx="49885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/>
              <a:t>ICAD</a:t>
            </a:r>
          </a:p>
        </p:txBody>
      </p:sp>
      <p:cxnSp>
        <p:nvCxnSpPr>
          <p:cNvPr id="1826" name="直線矢印コネクタ 1825">
            <a:extLst>
              <a:ext uri="{FF2B5EF4-FFF2-40B4-BE49-F238E27FC236}">
                <a16:creationId xmlns:a16="http://schemas.microsoft.com/office/drawing/2014/main" id="{EADD9935-0FD4-44AD-B15B-A360105EEFD8}"/>
              </a:ext>
            </a:extLst>
          </p:cNvPr>
          <p:cNvCxnSpPr>
            <a:cxnSpLocks/>
          </p:cNvCxnSpPr>
          <p:nvPr/>
        </p:nvCxnSpPr>
        <p:spPr>
          <a:xfrm flipH="1">
            <a:off x="6723743" y="5849058"/>
            <a:ext cx="39255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9" name="テキスト ボックス 1828">
            <a:extLst>
              <a:ext uri="{FF2B5EF4-FFF2-40B4-BE49-F238E27FC236}">
                <a16:creationId xmlns:a16="http://schemas.microsoft.com/office/drawing/2014/main" id="{5D7EF08A-76B3-4DE2-8687-3ADC83B86CF2}"/>
              </a:ext>
            </a:extLst>
          </p:cNvPr>
          <p:cNvSpPr txBox="1"/>
          <p:nvPr/>
        </p:nvSpPr>
        <p:spPr>
          <a:xfrm>
            <a:off x="1761936" y="2593220"/>
            <a:ext cx="1195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/>
              <a:t>Mitochondria</a:t>
            </a:r>
            <a:endParaRPr kumimoji="1" lang="ja-JP" altLang="en-US" sz="1400" i="1" dirty="0"/>
          </a:p>
        </p:txBody>
      </p:sp>
      <p:sp>
        <p:nvSpPr>
          <p:cNvPr id="1831" name="テキスト ボックス 1830">
            <a:extLst>
              <a:ext uri="{FF2B5EF4-FFF2-40B4-BE49-F238E27FC236}">
                <a16:creationId xmlns:a16="http://schemas.microsoft.com/office/drawing/2014/main" id="{1F4F182A-2FFC-4BD9-84F0-25AC0AF1143A}"/>
              </a:ext>
            </a:extLst>
          </p:cNvPr>
          <p:cNvSpPr txBox="1"/>
          <p:nvPr/>
        </p:nvSpPr>
        <p:spPr>
          <a:xfrm>
            <a:off x="2477447" y="1372283"/>
            <a:ext cx="1241383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kumimoji="1" lang="en-US" altLang="ja-JP" sz="1200" b="1" i="1" dirty="0" err="1"/>
              <a:t>Oligomelized</a:t>
            </a:r>
            <a:r>
              <a:rPr kumimoji="1" lang="en-US" altLang="ja-JP" sz="1200" b="1" i="1" dirty="0"/>
              <a:t> effector proteins</a:t>
            </a:r>
            <a:endParaRPr kumimoji="1" lang="ja-JP" altLang="en-US" sz="1200" b="1" i="1" dirty="0"/>
          </a:p>
        </p:txBody>
      </p:sp>
      <p:cxnSp>
        <p:nvCxnSpPr>
          <p:cNvPr id="1837" name="直線矢印コネクタ 1836">
            <a:extLst>
              <a:ext uri="{FF2B5EF4-FFF2-40B4-BE49-F238E27FC236}">
                <a16:creationId xmlns:a16="http://schemas.microsoft.com/office/drawing/2014/main" id="{19BD5B8B-18C7-425F-97E4-2EA0185F626E}"/>
              </a:ext>
            </a:extLst>
          </p:cNvPr>
          <p:cNvCxnSpPr>
            <a:cxnSpLocks/>
          </p:cNvCxnSpPr>
          <p:nvPr/>
        </p:nvCxnSpPr>
        <p:spPr>
          <a:xfrm flipH="1">
            <a:off x="4549366" y="5849058"/>
            <a:ext cx="665808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9" name="楕円 1838">
            <a:extLst>
              <a:ext uri="{FF2B5EF4-FFF2-40B4-BE49-F238E27FC236}">
                <a16:creationId xmlns:a16="http://schemas.microsoft.com/office/drawing/2014/main" id="{EE5B660D-B133-4801-A9EB-19DBEBEAC59C}"/>
              </a:ext>
            </a:extLst>
          </p:cNvPr>
          <p:cNvSpPr/>
          <p:nvPr/>
        </p:nvSpPr>
        <p:spPr>
          <a:xfrm>
            <a:off x="3669211" y="5746608"/>
            <a:ext cx="632683" cy="276999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40" name="直線矢印コネクタ 1839">
            <a:extLst>
              <a:ext uri="{FF2B5EF4-FFF2-40B4-BE49-F238E27FC236}">
                <a16:creationId xmlns:a16="http://schemas.microsoft.com/office/drawing/2014/main" id="{B701E9A9-8FDF-45F1-979A-9A7EC9A5150E}"/>
              </a:ext>
            </a:extLst>
          </p:cNvPr>
          <p:cNvCxnSpPr>
            <a:cxnSpLocks/>
          </p:cNvCxnSpPr>
          <p:nvPr/>
        </p:nvCxnSpPr>
        <p:spPr>
          <a:xfrm flipH="1">
            <a:off x="6998003" y="3330336"/>
            <a:ext cx="174266" cy="18848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1" name="Text Box 244">
            <a:extLst>
              <a:ext uri="{FF2B5EF4-FFF2-40B4-BE49-F238E27FC236}">
                <a16:creationId xmlns:a16="http://schemas.microsoft.com/office/drawing/2014/main" id="{4CFF25B8-2019-4B2D-AB83-4F20D66C4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966" y="5754167"/>
            <a:ext cx="45717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/>
              <a:t>CAD</a:t>
            </a:r>
          </a:p>
        </p:txBody>
      </p:sp>
      <p:cxnSp>
        <p:nvCxnSpPr>
          <p:cNvPr id="1843" name="直線矢印コネクタ 1842">
            <a:extLst>
              <a:ext uri="{FF2B5EF4-FFF2-40B4-BE49-F238E27FC236}">
                <a16:creationId xmlns:a16="http://schemas.microsoft.com/office/drawing/2014/main" id="{B1A315B6-A060-4150-9BD7-080DB824777C}"/>
              </a:ext>
            </a:extLst>
          </p:cNvPr>
          <p:cNvCxnSpPr>
            <a:cxnSpLocks/>
          </p:cNvCxnSpPr>
          <p:nvPr/>
        </p:nvCxnSpPr>
        <p:spPr>
          <a:xfrm flipH="1">
            <a:off x="2833617" y="5892666"/>
            <a:ext cx="665808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" name="楕円 1843">
            <a:extLst>
              <a:ext uri="{FF2B5EF4-FFF2-40B4-BE49-F238E27FC236}">
                <a16:creationId xmlns:a16="http://schemas.microsoft.com/office/drawing/2014/main" id="{5A744946-AC2A-4BCD-AA7A-AB98EAFDD1E3}"/>
              </a:ext>
            </a:extLst>
          </p:cNvPr>
          <p:cNvSpPr/>
          <p:nvPr/>
        </p:nvSpPr>
        <p:spPr>
          <a:xfrm>
            <a:off x="754178" y="5390767"/>
            <a:ext cx="1967292" cy="109124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45" name="図 1844">
            <a:extLst>
              <a:ext uri="{FF2B5EF4-FFF2-40B4-BE49-F238E27FC236}">
                <a16:creationId xmlns:a16="http://schemas.microsoft.com/office/drawing/2014/main" id="{0A2787F8-6C7B-4BA1-996A-F747970F9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542498" y="5421043"/>
            <a:ext cx="297499" cy="1113010"/>
          </a:xfrm>
          <a:prstGeom prst="rect">
            <a:avLst/>
          </a:prstGeom>
        </p:spPr>
      </p:pic>
      <p:sp>
        <p:nvSpPr>
          <p:cNvPr id="1846" name="テキスト ボックス 1845">
            <a:extLst>
              <a:ext uri="{FF2B5EF4-FFF2-40B4-BE49-F238E27FC236}">
                <a16:creationId xmlns:a16="http://schemas.microsoft.com/office/drawing/2014/main" id="{FF20C3E2-64A5-411C-9A54-250396BB4069}"/>
              </a:ext>
            </a:extLst>
          </p:cNvPr>
          <p:cNvSpPr txBox="1"/>
          <p:nvPr/>
        </p:nvSpPr>
        <p:spPr>
          <a:xfrm>
            <a:off x="955213" y="5518657"/>
            <a:ext cx="750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/>
              <a:t>Nuclear</a:t>
            </a:r>
            <a:endParaRPr kumimoji="1" lang="ja-JP" altLang="en-US" sz="1400" i="1" dirty="0"/>
          </a:p>
        </p:txBody>
      </p:sp>
      <p:sp>
        <p:nvSpPr>
          <p:cNvPr id="1847" name="テキスト ボックス 1846">
            <a:extLst>
              <a:ext uri="{FF2B5EF4-FFF2-40B4-BE49-F238E27FC236}">
                <a16:creationId xmlns:a16="http://schemas.microsoft.com/office/drawing/2014/main" id="{262FE113-A1E5-4BF3-BE8E-B61BD61B6952}"/>
              </a:ext>
            </a:extLst>
          </p:cNvPr>
          <p:cNvSpPr txBox="1"/>
          <p:nvPr/>
        </p:nvSpPr>
        <p:spPr>
          <a:xfrm>
            <a:off x="927709" y="5988879"/>
            <a:ext cx="514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/>
              <a:t>DNA</a:t>
            </a:r>
            <a:endParaRPr kumimoji="1" lang="ja-JP" altLang="en-US" sz="1400" i="1" dirty="0"/>
          </a:p>
        </p:txBody>
      </p:sp>
      <p:sp>
        <p:nvSpPr>
          <p:cNvPr id="1848" name="テキスト ボックス 1847">
            <a:extLst>
              <a:ext uri="{FF2B5EF4-FFF2-40B4-BE49-F238E27FC236}">
                <a16:creationId xmlns:a16="http://schemas.microsoft.com/office/drawing/2014/main" id="{A19459D4-49AF-4CFD-AB86-BD1487183708}"/>
              </a:ext>
            </a:extLst>
          </p:cNvPr>
          <p:cNvSpPr txBox="1"/>
          <p:nvPr/>
        </p:nvSpPr>
        <p:spPr>
          <a:xfrm>
            <a:off x="1309468" y="6044257"/>
            <a:ext cx="1287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rgbClr val="C00000"/>
                </a:solidFill>
              </a:rPr>
              <a:t>DNA</a:t>
            </a:r>
            <a:r>
              <a:rPr lang="ja-JP" altLang="en-US" sz="1200" b="1" dirty="0">
                <a:solidFill>
                  <a:srgbClr val="C00000"/>
                </a:solidFill>
              </a:rPr>
              <a:t> </a:t>
            </a:r>
            <a:r>
              <a:rPr lang="en-US" altLang="ja-JP" sz="1200" b="1" dirty="0">
                <a:solidFill>
                  <a:srgbClr val="C00000"/>
                </a:solidFill>
              </a:rPr>
              <a:t>degradation</a:t>
            </a:r>
            <a:endParaRPr kumimoji="1" lang="ja-JP" altLang="en-US" sz="1200" b="1" dirty="0">
              <a:solidFill>
                <a:srgbClr val="C00000"/>
              </a:solidFill>
            </a:endParaRPr>
          </a:p>
        </p:txBody>
      </p:sp>
      <p:grpSp>
        <p:nvGrpSpPr>
          <p:cNvPr id="1849" name="グループ化 1848">
            <a:extLst>
              <a:ext uri="{FF2B5EF4-FFF2-40B4-BE49-F238E27FC236}">
                <a16:creationId xmlns:a16="http://schemas.microsoft.com/office/drawing/2014/main" id="{C7492E90-83E3-4F10-8CD4-3D33371352A6}"/>
              </a:ext>
            </a:extLst>
          </p:cNvPr>
          <p:cNvGrpSpPr/>
          <p:nvPr/>
        </p:nvGrpSpPr>
        <p:grpSpPr>
          <a:xfrm>
            <a:off x="7255404" y="3843310"/>
            <a:ext cx="708192" cy="189782"/>
            <a:chOff x="3722762" y="6422100"/>
            <a:chExt cx="449359" cy="75233"/>
          </a:xfrm>
        </p:grpSpPr>
        <p:sp>
          <p:nvSpPr>
            <p:cNvPr id="1850" name="Rectangle 242">
              <a:extLst>
                <a:ext uri="{FF2B5EF4-FFF2-40B4-BE49-F238E27FC236}">
                  <a16:creationId xmlns:a16="http://schemas.microsoft.com/office/drawing/2014/main" id="{548E10EE-7498-4B33-8F67-666D17CC9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2762" y="6422100"/>
              <a:ext cx="315605" cy="75233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ja-JP" sz="1200"/>
            </a:p>
          </p:txBody>
        </p:sp>
        <p:sp>
          <p:nvSpPr>
            <p:cNvPr id="1851" name="Rectangle 243">
              <a:extLst>
                <a:ext uri="{FF2B5EF4-FFF2-40B4-BE49-F238E27FC236}">
                  <a16:creationId xmlns:a16="http://schemas.microsoft.com/office/drawing/2014/main" id="{A34596A9-2455-42CD-BA0B-0C6D5AFC0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7583" y="6422100"/>
              <a:ext cx="144538" cy="75233"/>
            </a:xfrm>
            <a:prstGeom prst="rect">
              <a:avLst/>
            </a:prstGeom>
            <a:gradFill rotWithShape="0">
              <a:gsLst>
                <a:gs pos="0">
                  <a:srgbClr val="66FF66">
                    <a:gamma/>
                    <a:shade val="46275"/>
                    <a:invGamma/>
                  </a:srgbClr>
                </a:gs>
                <a:gs pos="5000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852" name="Text Box 244">
            <a:extLst>
              <a:ext uri="{FF2B5EF4-FFF2-40B4-BE49-F238E27FC236}">
                <a16:creationId xmlns:a16="http://schemas.microsoft.com/office/drawing/2014/main" id="{AB617BFB-3DE2-4F17-8E2C-25D549A29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271" y="3976870"/>
            <a:ext cx="7120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 err="1"/>
              <a:t>Flippase</a:t>
            </a:r>
            <a:endParaRPr lang="en-US" altLang="ja-JP" sz="1200" b="1" dirty="0"/>
          </a:p>
        </p:txBody>
      </p:sp>
      <p:sp>
        <p:nvSpPr>
          <p:cNvPr id="1853" name="Rectangle 247">
            <a:extLst>
              <a:ext uri="{FF2B5EF4-FFF2-40B4-BE49-F238E27FC236}">
                <a16:creationId xmlns:a16="http://schemas.microsoft.com/office/drawing/2014/main" id="{BEF0515B-90A4-4C39-8966-AF98FAED4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1906" y="3850869"/>
            <a:ext cx="607892" cy="18978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 sz="1200"/>
          </a:p>
        </p:txBody>
      </p:sp>
      <p:sp>
        <p:nvSpPr>
          <p:cNvPr id="1854" name="Rectangle 248">
            <a:extLst>
              <a:ext uri="{FF2B5EF4-FFF2-40B4-BE49-F238E27FC236}">
                <a16:creationId xmlns:a16="http://schemas.microsoft.com/office/drawing/2014/main" id="{A965B84F-6249-4478-913C-B8544B6C6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1473" y="3850869"/>
            <a:ext cx="278260" cy="189782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1855" name="直線矢印コネクタ 1854">
            <a:extLst>
              <a:ext uri="{FF2B5EF4-FFF2-40B4-BE49-F238E27FC236}">
                <a16:creationId xmlns:a16="http://schemas.microsoft.com/office/drawing/2014/main" id="{A8FEBB86-F6A8-4D3F-A126-5644B6EE453E}"/>
              </a:ext>
            </a:extLst>
          </p:cNvPr>
          <p:cNvCxnSpPr>
            <a:cxnSpLocks/>
          </p:cNvCxnSpPr>
          <p:nvPr/>
        </p:nvCxnSpPr>
        <p:spPr>
          <a:xfrm flipH="1">
            <a:off x="6731505" y="3945760"/>
            <a:ext cx="39255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56" name="グループ化 1855">
            <a:extLst>
              <a:ext uri="{FF2B5EF4-FFF2-40B4-BE49-F238E27FC236}">
                <a16:creationId xmlns:a16="http://schemas.microsoft.com/office/drawing/2014/main" id="{FD1CC142-1830-4A26-BB73-428BE58267B2}"/>
              </a:ext>
            </a:extLst>
          </p:cNvPr>
          <p:cNvGrpSpPr/>
          <p:nvPr/>
        </p:nvGrpSpPr>
        <p:grpSpPr>
          <a:xfrm>
            <a:off x="3956099" y="3627221"/>
            <a:ext cx="1089919" cy="346825"/>
            <a:chOff x="3034888" y="1132282"/>
            <a:chExt cx="1089919" cy="346825"/>
          </a:xfrm>
        </p:grpSpPr>
        <p:grpSp>
          <p:nvGrpSpPr>
            <p:cNvPr id="1857" name="グループ化 1856">
              <a:extLst>
                <a:ext uri="{FF2B5EF4-FFF2-40B4-BE49-F238E27FC236}">
                  <a16:creationId xmlns:a16="http://schemas.microsoft.com/office/drawing/2014/main" id="{9BFAD240-BDE4-4BFC-ADCD-3171A59958ED}"/>
                </a:ext>
              </a:extLst>
            </p:cNvPr>
            <p:cNvGrpSpPr/>
            <p:nvPr/>
          </p:nvGrpSpPr>
          <p:grpSpPr>
            <a:xfrm>
              <a:off x="3034888" y="1132282"/>
              <a:ext cx="1089919" cy="164207"/>
              <a:chOff x="3034888" y="1132282"/>
              <a:chExt cx="1089919" cy="164207"/>
            </a:xfrm>
          </p:grpSpPr>
          <p:grpSp>
            <p:nvGrpSpPr>
              <p:cNvPr id="1907" name="グループ化 1906">
                <a:extLst>
                  <a:ext uri="{FF2B5EF4-FFF2-40B4-BE49-F238E27FC236}">
                    <a16:creationId xmlns:a16="http://schemas.microsoft.com/office/drawing/2014/main" id="{8256AF1B-714A-483D-8CE4-320DE71F3E13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53" name="楕円 1952">
                  <a:extLst>
                    <a:ext uri="{FF2B5EF4-FFF2-40B4-BE49-F238E27FC236}">
                      <a16:creationId xmlns:a16="http://schemas.microsoft.com/office/drawing/2014/main" id="{E18E7110-0C4B-4F52-B0AC-869B6303653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54" name="直線コネクタ 1953">
                  <a:extLst>
                    <a:ext uri="{FF2B5EF4-FFF2-40B4-BE49-F238E27FC236}">
                      <a16:creationId xmlns:a16="http://schemas.microsoft.com/office/drawing/2014/main" id="{050126D8-CA28-457E-B88B-E5E20640A2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8" name="グループ化 1907">
                <a:extLst>
                  <a:ext uri="{FF2B5EF4-FFF2-40B4-BE49-F238E27FC236}">
                    <a16:creationId xmlns:a16="http://schemas.microsoft.com/office/drawing/2014/main" id="{2C5CE6A2-6512-4A8C-B68F-03C2B32F5B2F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51" name="楕円 1950">
                  <a:extLst>
                    <a:ext uri="{FF2B5EF4-FFF2-40B4-BE49-F238E27FC236}">
                      <a16:creationId xmlns:a16="http://schemas.microsoft.com/office/drawing/2014/main" id="{EA4A9712-988A-4708-9879-0613D3E1B7B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52" name="直線コネクタ 1951">
                  <a:extLst>
                    <a:ext uri="{FF2B5EF4-FFF2-40B4-BE49-F238E27FC236}">
                      <a16:creationId xmlns:a16="http://schemas.microsoft.com/office/drawing/2014/main" id="{DA685E6A-686E-422A-9873-1011FEA8BF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9" name="グループ化 1908">
                <a:extLst>
                  <a:ext uri="{FF2B5EF4-FFF2-40B4-BE49-F238E27FC236}">
                    <a16:creationId xmlns:a16="http://schemas.microsoft.com/office/drawing/2014/main" id="{570798F4-42A2-487F-98EB-753327EE3296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49" name="楕円 1948">
                  <a:extLst>
                    <a:ext uri="{FF2B5EF4-FFF2-40B4-BE49-F238E27FC236}">
                      <a16:creationId xmlns:a16="http://schemas.microsoft.com/office/drawing/2014/main" id="{6ECF3CCC-C663-45EA-A7A9-693CE330A7C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50" name="直線コネクタ 1949">
                  <a:extLst>
                    <a:ext uri="{FF2B5EF4-FFF2-40B4-BE49-F238E27FC236}">
                      <a16:creationId xmlns:a16="http://schemas.microsoft.com/office/drawing/2014/main" id="{016AC0DB-35C7-4913-8FF2-24124DE803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0" name="グループ化 1909">
                <a:extLst>
                  <a:ext uri="{FF2B5EF4-FFF2-40B4-BE49-F238E27FC236}">
                    <a16:creationId xmlns:a16="http://schemas.microsoft.com/office/drawing/2014/main" id="{51EA25B0-5CF6-4798-8B4D-9AA1A254B453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47" name="楕円 1946">
                  <a:extLst>
                    <a:ext uri="{FF2B5EF4-FFF2-40B4-BE49-F238E27FC236}">
                      <a16:creationId xmlns:a16="http://schemas.microsoft.com/office/drawing/2014/main" id="{1F2F8D71-6E51-4ADF-BAEF-F18E731D73A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48" name="直線コネクタ 1947">
                  <a:extLst>
                    <a:ext uri="{FF2B5EF4-FFF2-40B4-BE49-F238E27FC236}">
                      <a16:creationId xmlns:a16="http://schemas.microsoft.com/office/drawing/2014/main" id="{BB79B580-2107-43DA-AAC0-C0023BB1BB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1" name="グループ化 1910">
                <a:extLst>
                  <a:ext uri="{FF2B5EF4-FFF2-40B4-BE49-F238E27FC236}">
                    <a16:creationId xmlns:a16="http://schemas.microsoft.com/office/drawing/2014/main" id="{53578B46-7763-4A84-82FA-31E6AEA0DB8A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45" name="楕円 1944">
                  <a:extLst>
                    <a:ext uri="{FF2B5EF4-FFF2-40B4-BE49-F238E27FC236}">
                      <a16:creationId xmlns:a16="http://schemas.microsoft.com/office/drawing/2014/main" id="{EF43898E-47FD-4DD3-BBE2-432C064A72E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46" name="直線コネクタ 1945">
                  <a:extLst>
                    <a:ext uri="{FF2B5EF4-FFF2-40B4-BE49-F238E27FC236}">
                      <a16:creationId xmlns:a16="http://schemas.microsoft.com/office/drawing/2014/main" id="{514FFC41-AC01-4284-9A33-E26B990E76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2" name="グループ化 1911">
                <a:extLst>
                  <a:ext uri="{FF2B5EF4-FFF2-40B4-BE49-F238E27FC236}">
                    <a16:creationId xmlns:a16="http://schemas.microsoft.com/office/drawing/2014/main" id="{75B121A9-D854-4C40-99BA-C3F6D8570DB3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43" name="楕円 1942">
                  <a:extLst>
                    <a:ext uri="{FF2B5EF4-FFF2-40B4-BE49-F238E27FC236}">
                      <a16:creationId xmlns:a16="http://schemas.microsoft.com/office/drawing/2014/main" id="{BB34AC53-FE7A-4EAA-AAA9-37A7135A5FD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44" name="直線コネクタ 1943">
                  <a:extLst>
                    <a:ext uri="{FF2B5EF4-FFF2-40B4-BE49-F238E27FC236}">
                      <a16:creationId xmlns:a16="http://schemas.microsoft.com/office/drawing/2014/main" id="{F49410BC-EF86-472D-B8FC-AD6C1012DE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3" name="グループ化 1912">
                <a:extLst>
                  <a:ext uri="{FF2B5EF4-FFF2-40B4-BE49-F238E27FC236}">
                    <a16:creationId xmlns:a16="http://schemas.microsoft.com/office/drawing/2014/main" id="{49D02B1D-1936-44C2-A477-43FEB78375A7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41" name="楕円 1940">
                  <a:extLst>
                    <a:ext uri="{FF2B5EF4-FFF2-40B4-BE49-F238E27FC236}">
                      <a16:creationId xmlns:a16="http://schemas.microsoft.com/office/drawing/2014/main" id="{17286A62-81BF-468A-BB65-317BA385314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42" name="直線コネクタ 1941">
                  <a:extLst>
                    <a:ext uri="{FF2B5EF4-FFF2-40B4-BE49-F238E27FC236}">
                      <a16:creationId xmlns:a16="http://schemas.microsoft.com/office/drawing/2014/main" id="{67666CE0-F4EA-4962-8EC4-F54773DBDE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4" name="グループ化 1913">
                <a:extLst>
                  <a:ext uri="{FF2B5EF4-FFF2-40B4-BE49-F238E27FC236}">
                    <a16:creationId xmlns:a16="http://schemas.microsoft.com/office/drawing/2014/main" id="{9671C820-BAF1-4ADF-9EE6-58ECA11626BC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39" name="楕円 1938">
                  <a:extLst>
                    <a:ext uri="{FF2B5EF4-FFF2-40B4-BE49-F238E27FC236}">
                      <a16:creationId xmlns:a16="http://schemas.microsoft.com/office/drawing/2014/main" id="{02833A8B-1EE5-45B0-B599-D33E1748919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40" name="直線コネクタ 1939">
                  <a:extLst>
                    <a:ext uri="{FF2B5EF4-FFF2-40B4-BE49-F238E27FC236}">
                      <a16:creationId xmlns:a16="http://schemas.microsoft.com/office/drawing/2014/main" id="{217096F2-1C5D-42B8-B102-9FDE6DE499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5" name="グループ化 1914">
                <a:extLst>
                  <a:ext uri="{FF2B5EF4-FFF2-40B4-BE49-F238E27FC236}">
                    <a16:creationId xmlns:a16="http://schemas.microsoft.com/office/drawing/2014/main" id="{52179597-F235-4F87-92E0-2D7D1A8DB9D8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37" name="楕円 1936">
                  <a:extLst>
                    <a:ext uri="{FF2B5EF4-FFF2-40B4-BE49-F238E27FC236}">
                      <a16:creationId xmlns:a16="http://schemas.microsoft.com/office/drawing/2014/main" id="{D22DB246-CBE4-4611-B558-2AA29A3CA24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38" name="直線コネクタ 1937">
                  <a:extLst>
                    <a:ext uri="{FF2B5EF4-FFF2-40B4-BE49-F238E27FC236}">
                      <a16:creationId xmlns:a16="http://schemas.microsoft.com/office/drawing/2014/main" id="{90115857-39CD-43AF-81FC-07E64A3891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6" name="グループ化 1915">
                <a:extLst>
                  <a:ext uri="{FF2B5EF4-FFF2-40B4-BE49-F238E27FC236}">
                    <a16:creationId xmlns:a16="http://schemas.microsoft.com/office/drawing/2014/main" id="{F10FC50E-15BF-4823-AD78-C6FCFB62A65B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35" name="楕円 1934">
                  <a:extLst>
                    <a:ext uri="{FF2B5EF4-FFF2-40B4-BE49-F238E27FC236}">
                      <a16:creationId xmlns:a16="http://schemas.microsoft.com/office/drawing/2014/main" id="{7E2C75ED-DE12-4664-B129-BBF0290BB32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36" name="直線コネクタ 1935">
                  <a:extLst>
                    <a:ext uri="{FF2B5EF4-FFF2-40B4-BE49-F238E27FC236}">
                      <a16:creationId xmlns:a16="http://schemas.microsoft.com/office/drawing/2014/main" id="{00AFBAF1-81AC-4AB8-AED4-FD23F7C709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7" name="グループ化 1916">
                <a:extLst>
                  <a:ext uri="{FF2B5EF4-FFF2-40B4-BE49-F238E27FC236}">
                    <a16:creationId xmlns:a16="http://schemas.microsoft.com/office/drawing/2014/main" id="{B959E784-2C8B-4075-9357-FC458C2BEBBC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33" name="楕円 1932">
                  <a:extLst>
                    <a:ext uri="{FF2B5EF4-FFF2-40B4-BE49-F238E27FC236}">
                      <a16:creationId xmlns:a16="http://schemas.microsoft.com/office/drawing/2014/main" id="{EE0AD098-C893-4117-B88F-3A5AB24E78E8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34" name="直線コネクタ 1933">
                  <a:extLst>
                    <a:ext uri="{FF2B5EF4-FFF2-40B4-BE49-F238E27FC236}">
                      <a16:creationId xmlns:a16="http://schemas.microsoft.com/office/drawing/2014/main" id="{0E82E314-3458-451A-9486-FD456801FE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8" name="グループ化 1917">
                <a:extLst>
                  <a:ext uri="{FF2B5EF4-FFF2-40B4-BE49-F238E27FC236}">
                    <a16:creationId xmlns:a16="http://schemas.microsoft.com/office/drawing/2014/main" id="{8DE42322-28D6-4ABC-8341-4FF19FEF78FB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31" name="楕円 1930">
                  <a:extLst>
                    <a:ext uri="{FF2B5EF4-FFF2-40B4-BE49-F238E27FC236}">
                      <a16:creationId xmlns:a16="http://schemas.microsoft.com/office/drawing/2014/main" id="{0CE2DA39-B1AB-40D1-AD54-1136DA52005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32" name="直線コネクタ 1931">
                  <a:extLst>
                    <a:ext uri="{FF2B5EF4-FFF2-40B4-BE49-F238E27FC236}">
                      <a16:creationId xmlns:a16="http://schemas.microsoft.com/office/drawing/2014/main" id="{72695097-72BF-4260-8F98-2067CE4845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9" name="グループ化 1918">
                <a:extLst>
                  <a:ext uri="{FF2B5EF4-FFF2-40B4-BE49-F238E27FC236}">
                    <a16:creationId xmlns:a16="http://schemas.microsoft.com/office/drawing/2014/main" id="{D33692B9-02C5-4EFE-BB1C-58ADC370D0EA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29" name="楕円 1928">
                  <a:extLst>
                    <a:ext uri="{FF2B5EF4-FFF2-40B4-BE49-F238E27FC236}">
                      <a16:creationId xmlns:a16="http://schemas.microsoft.com/office/drawing/2014/main" id="{88C55D40-BC8E-4FD5-9DDE-6C0FAB69C6A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30" name="直線コネクタ 1929">
                  <a:extLst>
                    <a:ext uri="{FF2B5EF4-FFF2-40B4-BE49-F238E27FC236}">
                      <a16:creationId xmlns:a16="http://schemas.microsoft.com/office/drawing/2014/main" id="{99A92129-22C0-462D-A32B-2A27521113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0" name="グループ化 1919">
                <a:extLst>
                  <a:ext uri="{FF2B5EF4-FFF2-40B4-BE49-F238E27FC236}">
                    <a16:creationId xmlns:a16="http://schemas.microsoft.com/office/drawing/2014/main" id="{23F0F0A8-1F99-40A3-80B9-D707310F4FC2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27" name="楕円 1926">
                  <a:extLst>
                    <a:ext uri="{FF2B5EF4-FFF2-40B4-BE49-F238E27FC236}">
                      <a16:creationId xmlns:a16="http://schemas.microsoft.com/office/drawing/2014/main" id="{31244530-65E0-424C-9FF5-52EF95142F2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28" name="直線コネクタ 1927">
                  <a:extLst>
                    <a:ext uri="{FF2B5EF4-FFF2-40B4-BE49-F238E27FC236}">
                      <a16:creationId xmlns:a16="http://schemas.microsoft.com/office/drawing/2014/main" id="{8DD63311-5B78-4F6D-AA75-4E78E8A9D7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1" name="グループ化 1920">
                <a:extLst>
                  <a:ext uri="{FF2B5EF4-FFF2-40B4-BE49-F238E27FC236}">
                    <a16:creationId xmlns:a16="http://schemas.microsoft.com/office/drawing/2014/main" id="{0F350837-4C4B-4CDE-88B3-88BFDE10BF4F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25" name="楕円 1924">
                  <a:extLst>
                    <a:ext uri="{FF2B5EF4-FFF2-40B4-BE49-F238E27FC236}">
                      <a16:creationId xmlns:a16="http://schemas.microsoft.com/office/drawing/2014/main" id="{DE1B29BE-A7EF-4F76-9ED3-6651695A188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26" name="直線コネクタ 1925">
                  <a:extLst>
                    <a:ext uri="{FF2B5EF4-FFF2-40B4-BE49-F238E27FC236}">
                      <a16:creationId xmlns:a16="http://schemas.microsoft.com/office/drawing/2014/main" id="{3352A0C7-6D7F-42E8-B2D5-E55FB436E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2" name="グループ化 1921">
                <a:extLst>
                  <a:ext uri="{FF2B5EF4-FFF2-40B4-BE49-F238E27FC236}">
                    <a16:creationId xmlns:a16="http://schemas.microsoft.com/office/drawing/2014/main" id="{4A1FB0A0-E1BD-4A01-8D02-B6630D68DB42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23" name="楕円 1922">
                  <a:extLst>
                    <a:ext uri="{FF2B5EF4-FFF2-40B4-BE49-F238E27FC236}">
                      <a16:creationId xmlns:a16="http://schemas.microsoft.com/office/drawing/2014/main" id="{894AA8C0-5956-4B1C-88A5-874F4810B10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24" name="直線コネクタ 1923">
                  <a:extLst>
                    <a:ext uri="{FF2B5EF4-FFF2-40B4-BE49-F238E27FC236}">
                      <a16:creationId xmlns:a16="http://schemas.microsoft.com/office/drawing/2014/main" id="{0018D34D-0D10-4C5D-9BDA-213CC2027D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58" name="グループ化 1857">
              <a:extLst>
                <a:ext uri="{FF2B5EF4-FFF2-40B4-BE49-F238E27FC236}">
                  <a16:creationId xmlns:a16="http://schemas.microsoft.com/office/drawing/2014/main" id="{197437A6-8C55-4E7D-BF73-92588A4AD47A}"/>
                </a:ext>
              </a:extLst>
            </p:cNvPr>
            <p:cNvGrpSpPr/>
            <p:nvPr/>
          </p:nvGrpSpPr>
          <p:grpSpPr>
            <a:xfrm rot="10800000">
              <a:off x="3034888" y="1314900"/>
              <a:ext cx="1089919" cy="164207"/>
              <a:chOff x="3034888" y="1132282"/>
              <a:chExt cx="1089919" cy="164207"/>
            </a:xfrm>
          </p:grpSpPr>
          <p:grpSp>
            <p:nvGrpSpPr>
              <p:cNvPr id="1859" name="グループ化 1858">
                <a:extLst>
                  <a:ext uri="{FF2B5EF4-FFF2-40B4-BE49-F238E27FC236}">
                    <a16:creationId xmlns:a16="http://schemas.microsoft.com/office/drawing/2014/main" id="{DC63FD16-6862-4D2A-A877-663B1BF6EDA2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05" name="楕円 1904">
                  <a:extLst>
                    <a:ext uri="{FF2B5EF4-FFF2-40B4-BE49-F238E27FC236}">
                      <a16:creationId xmlns:a16="http://schemas.microsoft.com/office/drawing/2014/main" id="{18B01CBD-F3AE-4674-A5C1-E1354BABEE4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06" name="直線コネクタ 1905">
                  <a:extLst>
                    <a:ext uri="{FF2B5EF4-FFF2-40B4-BE49-F238E27FC236}">
                      <a16:creationId xmlns:a16="http://schemas.microsoft.com/office/drawing/2014/main" id="{7B5BFE66-D934-4811-8B40-780D7ECC53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0" name="グループ化 1859">
                <a:extLst>
                  <a:ext uri="{FF2B5EF4-FFF2-40B4-BE49-F238E27FC236}">
                    <a16:creationId xmlns:a16="http://schemas.microsoft.com/office/drawing/2014/main" id="{6EE2FF0A-51D3-44F0-9C7E-399C30C620D3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03" name="楕円 1902">
                  <a:extLst>
                    <a:ext uri="{FF2B5EF4-FFF2-40B4-BE49-F238E27FC236}">
                      <a16:creationId xmlns:a16="http://schemas.microsoft.com/office/drawing/2014/main" id="{5A4E4DC4-DC58-4A45-A37F-F6A329DF81C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04" name="直線コネクタ 1903">
                  <a:extLst>
                    <a:ext uri="{FF2B5EF4-FFF2-40B4-BE49-F238E27FC236}">
                      <a16:creationId xmlns:a16="http://schemas.microsoft.com/office/drawing/2014/main" id="{F1CB737A-8FE3-4E89-AB40-91FF73F178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1" name="グループ化 1860">
                <a:extLst>
                  <a:ext uri="{FF2B5EF4-FFF2-40B4-BE49-F238E27FC236}">
                    <a16:creationId xmlns:a16="http://schemas.microsoft.com/office/drawing/2014/main" id="{8B83E6EE-253C-4E0D-B3C6-E90F64A3AB17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01" name="楕円 1900">
                  <a:extLst>
                    <a:ext uri="{FF2B5EF4-FFF2-40B4-BE49-F238E27FC236}">
                      <a16:creationId xmlns:a16="http://schemas.microsoft.com/office/drawing/2014/main" id="{8A0E081B-2D03-48DA-B29A-0AB5878DA2E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02" name="直線コネクタ 1901">
                  <a:extLst>
                    <a:ext uri="{FF2B5EF4-FFF2-40B4-BE49-F238E27FC236}">
                      <a16:creationId xmlns:a16="http://schemas.microsoft.com/office/drawing/2014/main" id="{08786817-5843-4189-A5D3-E173A701E0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2" name="グループ化 1861">
                <a:extLst>
                  <a:ext uri="{FF2B5EF4-FFF2-40B4-BE49-F238E27FC236}">
                    <a16:creationId xmlns:a16="http://schemas.microsoft.com/office/drawing/2014/main" id="{A48FCD8F-2E46-4B13-8368-7E4B06792EB0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899" name="楕円 1898">
                  <a:extLst>
                    <a:ext uri="{FF2B5EF4-FFF2-40B4-BE49-F238E27FC236}">
                      <a16:creationId xmlns:a16="http://schemas.microsoft.com/office/drawing/2014/main" id="{C84FD848-CBED-4CC9-A8E0-2B625D31F2E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00" name="直線コネクタ 1899">
                  <a:extLst>
                    <a:ext uri="{FF2B5EF4-FFF2-40B4-BE49-F238E27FC236}">
                      <a16:creationId xmlns:a16="http://schemas.microsoft.com/office/drawing/2014/main" id="{CFF6503C-3FA4-4DB0-A973-148D8FE49F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3" name="グループ化 1862">
                <a:extLst>
                  <a:ext uri="{FF2B5EF4-FFF2-40B4-BE49-F238E27FC236}">
                    <a16:creationId xmlns:a16="http://schemas.microsoft.com/office/drawing/2014/main" id="{CEC519D9-9666-4551-A187-48F52DF76181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897" name="楕円 1896">
                  <a:extLst>
                    <a:ext uri="{FF2B5EF4-FFF2-40B4-BE49-F238E27FC236}">
                      <a16:creationId xmlns:a16="http://schemas.microsoft.com/office/drawing/2014/main" id="{AC372360-A0B6-49ED-89E5-137F7B89CE5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898" name="直線コネクタ 1897">
                  <a:extLst>
                    <a:ext uri="{FF2B5EF4-FFF2-40B4-BE49-F238E27FC236}">
                      <a16:creationId xmlns:a16="http://schemas.microsoft.com/office/drawing/2014/main" id="{4D8828BF-0FD6-4E75-8915-F859E8168A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4" name="グループ化 1863">
                <a:extLst>
                  <a:ext uri="{FF2B5EF4-FFF2-40B4-BE49-F238E27FC236}">
                    <a16:creationId xmlns:a16="http://schemas.microsoft.com/office/drawing/2014/main" id="{ABE7A73A-15EA-4050-B299-04973402C17D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895" name="楕円 1894">
                  <a:extLst>
                    <a:ext uri="{FF2B5EF4-FFF2-40B4-BE49-F238E27FC236}">
                      <a16:creationId xmlns:a16="http://schemas.microsoft.com/office/drawing/2014/main" id="{574BF3D3-F244-4B09-A599-8A3F7A712C2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896" name="直線コネクタ 1895">
                  <a:extLst>
                    <a:ext uri="{FF2B5EF4-FFF2-40B4-BE49-F238E27FC236}">
                      <a16:creationId xmlns:a16="http://schemas.microsoft.com/office/drawing/2014/main" id="{1B0AE346-F5FA-4909-B137-B867B6B6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5" name="グループ化 1864">
                <a:extLst>
                  <a:ext uri="{FF2B5EF4-FFF2-40B4-BE49-F238E27FC236}">
                    <a16:creationId xmlns:a16="http://schemas.microsoft.com/office/drawing/2014/main" id="{9B14CA96-9B52-49BB-8509-D1D2F9EBD04E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893" name="楕円 1892">
                  <a:extLst>
                    <a:ext uri="{FF2B5EF4-FFF2-40B4-BE49-F238E27FC236}">
                      <a16:creationId xmlns:a16="http://schemas.microsoft.com/office/drawing/2014/main" id="{7C17004F-9709-4146-BC46-7B3A82CCD734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894" name="直線コネクタ 1893">
                  <a:extLst>
                    <a:ext uri="{FF2B5EF4-FFF2-40B4-BE49-F238E27FC236}">
                      <a16:creationId xmlns:a16="http://schemas.microsoft.com/office/drawing/2014/main" id="{0ED6548D-4ED6-45A9-A445-20DDAD756B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6" name="グループ化 1865">
                <a:extLst>
                  <a:ext uri="{FF2B5EF4-FFF2-40B4-BE49-F238E27FC236}">
                    <a16:creationId xmlns:a16="http://schemas.microsoft.com/office/drawing/2014/main" id="{887A95D0-848F-4453-B29E-43DF1CB4B5A9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891" name="楕円 1890">
                  <a:extLst>
                    <a:ext uri="{FF2B5EF4-FFF2-40B4-BE49-F238E27FC236}">
                      <a16:creationId xmlns:a16="http://schemas.microsoft.com/office/drawing/2014/main" id="{92C34E33-0DA4-4988-B593-30680BFEC48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892" name="直線コネクタ 1891">
                  <a:extLst>
                    <a:ext uri="{FF2B5EF4-FFF2-40B4-BE49-F238E27FC236}">
                      <a16:creationId xmlns:a16="http://schemas.microsoft.com/office/drawing/2014/main" id="{28E2E214-A8E7-4168-B4D9-5EEADDAF4F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7" name="グループ化 1866">
                <a:extLst>
                  <a:ext uri="{FF2B5EF4-FFF2-40B4-BE49-F238E27FC236}">
                    <a16:creationId xmlns:a16="http://schemas.microsoft.com/office/drawing/2014/main" id="{F150B50E-A9B5-497A-AD50-3F7659139BA0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889" name="楕円 1888">
                  <a:extLst>
                    <a:ext uri="{FF2B5EF4-FFF2-40B4-BE49-F238E27FC236}">
                      <a16:creationId xmlns:a16="http://schemas.microsoft.com/office/drawing/2014/main" id="{2599BE03-221A-4103-B7C5-05A5C1D9544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890" name="直線コネクタ 1889">
                  <a:extLst>
                    <a:ext uri="{FF2B5EF4-FFF2-40B4-BE49-F238E27FC236}">
                      <a16:creationId xmlns:a16="http://schemas.microsoft.com/office/drawing/2014/main" id="{E3887FED-F689-49BF-9C63-477E2DC6D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8" name="グループ化 1867">
                <a:extLst>
                  <a:ext uri="{FF2B5EF4-FFF2-40B4-BE49-F238E27FC236}">
                    <a16:creationId xmlns:a16="http://schemas.microsoft.com/office/drawing/2014/main" id="{5ED063B7-576A-4DBE-B8E6-C05F9F050533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887" name="楕円 1886">
                  <a:extLst>
                    <a:ext uri="{FF2B5EF4-FFF2-40B4-BE49-F238E27FC236}">
                      <a16:creationId xmlns:a16="http://schemas.microsoft.com/office/drawing/2014/main" id="{59AAFF6C-28FC-47F4-9606-728FCA652E4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888" name="直線コネクタ 1887">
                  <a:extLst>
                    <a:ext uri="{FF2B5EF4-FFF2-40B4-BE49-F238E27FC236}">
                      <a16:creationId xmlns:a16="http://schemas.microsoft.com/office/drawing/2014/main" id="{E766DF77-8C49-4A7C-AF28-E91543BBBA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9" name="グループ化 1868">
                <a:extLst>
                  <a:ext uri="{FF2B5EF4-FFF2-40B4-BE49-F238E27FC236}">
                    <a16:creationId xmlns:a16="http://schemas.microsoft.com/office/drawing/2014/main" id="{06D257D3-100B-4C6F-84B4-3E83B090EE3F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885" name="楕円 1884">
                  <a:extLst>
                    <a:ext uri="{FF2B5EF4-FFF2-40B4-BE49-F238E27FC236}">
                      <a16:creationId xmlns:a16="http://schemas.microsoft.com/office/drawing/2014/main" id="{02F6D953-6C56-4239-BE8B-B9EE5D4DAA6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886" name="直線コネクタ 1885">
                  <a:extLst>
                    <a:ext uri="{FF2B5EF4-FFF2-40B4-BE49-F238E27FC236}">
                      <a16:creationId xmlns:a16="http://schemas.microsoft.com/office/drawing/2014/main" id="{05AAD189-9D98-4DBC-866A-558DE2215B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0" name="グループ化 1869">
                <a:extLst>
                  <a:ext uri="{FF2B5EF4-FFF2-40B4-BE49-F238E27FC236}">
                    <a16:creationId xmlns:a16="http://schemas.microsoft.com/office/drawing/2014/main" id="{726B5D6D-7273-4B41-9531-0052D5AA57E3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883" name="楕円 1882">
                  <a:extLst>
                    <a:ext uri="{FF2B5EF4-FFF2-40B4-BE49-F238E27FC236}">
                      <a16:creationId xmlns:a16="http://schemas.microsoft.com/office/drawing/2014/main" id="{D2FCCF89-9BF1-4C66-9303-483DFD280E8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884" name="直線コネクタ 1883">
                  <a:extLst>
                    <a:ext uri="{FF2B5EF4-FFF2-40B4-BE49-F238E27FC236}">
                      <a16:creationId xmlns:a16="http://schemas.microsoft.com/office/drawing/2014/main" id="{C2FFFAAF-6FFD-4169-8AF6-900A70759A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1" name="グループ化 1870">
                <a:extLst>
                  <a:ext uri="{FF2B5EF4-FFF2-40B4-BE49-F238E27FC236}">
                    <a16:creationId xmlns:a16="http://schemas.microsoft.com/office/drawing/2014/main" id="{00B2ED4C-C3C2-4C57-9CC3-5A83E285675B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881" name="楕円 1880">
                  <a:extLst>
                    <a:ext uri="{FF2B5EF4-FFF2-40B4-BE49-F238E27FC236}">
                      <a16:creationId xmlns:a16="http://schemas.microsoft.com/office/drawing/2014/main" id="{00FAEBEB-B132-478D-AE88-99BE153FB38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882" name="直線コネクタ 1881">
                  <a:extLst>
                    <a:ext uri="{FF2B5EF4-FFF2-40B4-BE49-F238E27FC236}">
                      <a16:creationId xmlns:a16="http://schemas.microsoft.com/office/drawing/2014/main" id="{0CC81AF6-EE03-4CEE-B925-4E603F5BD2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2" name="グループ化 1871">
                <a:extLst>
                  <a:ext uri="{FF2B5EF4-FFF2-40B4-BE49-F238E27FC236}">
                    <a16:creationId xmlns:a16="http://schemas.microsoft.com/office/drawing/2014/main" id="{EED956CC-0337-49FA-B659-6901ED71DB8D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879" name="楕円 1878">
                  <a:extLst>
                    <a:ext uri="{FF2B5EF4-FFF2-40B4-BE49-F238E27FC236}">
                      <a16:creationId xmlns:a16="http://schemas.microsoft.com/office/drawing/2014/main" id="{BA7C7EC2-5183-4D3C-B821-7336FC23B5E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880" name="直線コネクタ 1879">
                  <a:extLst>
                    <a:ext uri="{FF2B5EF4-FFF2-40B4-BE49-F238E27FC236}">
                      <a16:creationId xmlns:a16="http://schemas.microsoft.com/office/drawing/2014/main" id="{2F27E130-C1F1-45F2-B91B-3BD262DEF7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3" name="グループ化 1872">
                <a:extLst>
                  <a:ext uri="{FF2B5EF4-FFF2-40B4-BE49-F238E27FC236}">
                    <a16:creationId xmlns:a16="http://schemas.microsoft.com/office/drawing/2014/main" id="{2F21BDB9-F832-446D-9AB8-19D3A6D6AF12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877" name="楕円 1876">
                  <a:extLst>
                    <a:ext uri="{FF2B5EF4-FFF2-40B4-BE49-F238E27FC236}">
                      <a16:creationId xmlns:a16="http://schemas.microsoft.com/office/drawing/2014/main" id="{229E9790-610C-4CA8-8821-C37679BAD7C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878" name="直線コネクタ 1877">
                  <a:extLst>
                    <a:ext uri="{FF2B5EF4-FFF2-40B4-BE49-F238E27FC236}">
                      <a16:creationId xmlns:a16="http://schemas.microsoft.com/office/drawing/2014/main" id="{C531F847-9C32-40FA-8660-C04B1231C7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4" name="グループ化 1873">
                <a:extLst>
                  <a:ext uri="{FF2B5EF4-FFF2-40B4-BE49-F238E27FC236}">
                    <a16:creationId xmlns:a16="http://schemas.microsoft.com/office/drawing/2014/main" id="{20ECFD1F-7025-4F3C-8E83-3B3CF59E7E23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875" name="楕円 1874">
                  <a:extLst>
                    <a:ext uri="{FF2B5EF4-FFF2-40B4-BE49-F238E27FC236}">
                      <a16:creationId xmlns:a16="http://schemas.microsoft.com/office/drawing/2014/main" id="{AA88F338-DE7B-4D4C-A667-E3D55D6106E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876" name="直線コネクタ 1875">
                  <a:extLst>
                    <a:ext uri="{FF2B5EF4-FFF2-40B4-BE49-F238E27FC236}">
                      <a16:creationId xmlns:a16="http://schemas.microsoft.com/office/drawing/2014/main" id="{140A0065-6A91-4921-96C9-B39DAA5FD0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957" name="グループ化 1956">
            <a:extLst>
              <a:ext uri="{FF2B5EF4-FFF2-40B4-BE49-F238E27FC236}">
                <a16:creationId xmlns:a16="http://schemas.microsoft.com/office/drawing/2014/main" id="{F6D61C86-4D20-43C2-828A-13393C823FF2}"/>
              </a:ext>
            </a:extLst>
          </p:cNvPr>
          <p:cNvGrpSpPr/>
          <p:nvPr/>
        </p:nvGrpSpPr>
        <p:grpSpPr>
          <a:xfrm rot="10800000">
            <a:off x="2246606" y="3640211"/>
            <a:ext cx="1089919" cy="346825"/>
            <a:chOff x="3034888" y="1132282"/>
            <a:chExt cx="1089919" cy="346825"/>
          </a:xfrm>
        </p:grpSpPr>
        <p:grpSp>
          <p:nvGrpSpPr>
            <p:cNvPr id="1958" name="グループ化 1957">
              <a:extLst>
                <a:ext uri="{FF2B5EF4-FFF2-40B4-BE49-F238E27FC236}">
                  <a16:creationId xmlns:a16="http://schemas.microsoft.com/office/drawing/2014/main" id="{E85A627F-9258-4EF3-AC2A-AA86A9935618}"/>
                </a:ext>
              </a:extLst>
            </p:cNvPr>
            <p:cNvGrpSpPr/>
            <p:nvPr/>
          </p:nvGrpSpPr>
          <p:grpSpPr>
            <a:xfrm>
              <a:off x="3034888" y="1132282"/>
              <a:ext cx="1089919" cy="164207"/>
              <a:chOff x="3034888" y="1132282"/>
              <a:chExt cx="1089919" cy="164207"/>
            </a:xfrm>
          </p:grpSpPr>
          <p:grpSp>
            <p:nvGrpSpPr>
              <p:cNvPr id="2008" name="グループ化 2007">
                <a:extLst>
                  <a:ext uri="{FF2B5EF4-FFF2-40B4-BE49-F238E27FC236}">
                    <a16:creationId xmlns:a16="http://schemas.microsoft.com/office/drawing/2014/main" id="{937D22B3-CC93-47F3-989B-1BD7A560CD98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54" name="楕円 2053">
                  <a:extLst>
                    <a:ext uri="{FF2B5EF4-FFF2-40B4-BE49-F238E27FC236}">
                      <a16:creationId xmlns:a16="http://schemas.microsoft.com/office/drawing/2014/main" id="{74A48F42-E05E-446F-9D45-D8D8FAE3896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55" name="直線コネクタ 2054">
                  <a:extLst>
                    <a:ext uri="{FF2B5EF4-FFF2-40B4-BE49-F238E27FC236}">
                      <a16:creationId xmlns:a16="http://schemas.microsoft.com/office/drawing/2014/main" id="{6DA06413-E97A-4C1A-B732-6226373548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09" name="グループ化 2008">
                <a:extLst>
                  <a:ext uri="{FF2B5EF4-FFF2-40B4-BE49-F238E27FC236}">
                    <a16:creationId xmlns:a16="http://schemas.microsoft.com/office/drawing/2014/main" id="{C44F9EA4-D19D-4E96-8282-0C6DB625ECCF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52" name="楕円 2051">
                  <a:extLst>
                    <a:ext uri="{FF2B5EF4-FFF2-40B4-BE49-F238E27FC236}">
                      <a16:creationId xmlns:a16="http://schemas.microsoft.com/office/drawing/2014/main" id="{0E2E756F-0A90-4513-92FD-F8A6D93CC47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53" name="直線コネクタ 2052">
                  <a:extLst>
                    <a:ext uri="{FF2B5EF4-FFF2-40B4-BE49-F238E27FC236}">
                      <a16:creationId xmlns:a16="http://schemas.microsoft.com/office/drawing/2014/main" id="{6C56D2FD-F231-44F6-AF0C-12A438B732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0" name="グループ化 2009">
                <a:extLst>
                  <a:ext uri="{FF2B5EF4-FFF2-40B4-BE49-F238E27FC236}">
                    <a16:creationId xmlns:a16="http://schemas.microsoft.com/office/drawing/2014/main" id="{4F2D8F0F-1DD1-4654-8AD3-039C7F031173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50" name="楕円 2049">
                  <a:extLst>
                    <a:ext uri="{FF2B5EF4-FFF2-40B4-BE49-F238E27FC236}">
                      <a16:creationId xmlns:a16="http://schemas.microsoft.com/office/drawing/2014/main" id="{1D09A761-3A6F-44F0-B567-D768F04D708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51" name="直線コネクタ 2050">
                  <a:extLst>
                    <a:ext uri="{FF2B5EF4-FFF2-40B4-BE49-F238E27FC236}">
                      <a16:creationId xmlns:a16="http://schemas.microsoft.com/office/drawing/2014/main" id="{922E8427-DD34-4A9C-9C65-8F4D4FBC00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1" name="グループ化 2010">
                <a:extLst>
                  <a:ext uri="{FF2B5EF4-FFF2-40B4-BE49-F238E27FC236}">
                    <a16:creationId xmlns:a16="http://schemas.microsoft.com/office/drawing/2014/main" id="{90718ABB-850A-4313-9C5C-F6A83C6F1C30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48" name="楕円 2047">
                  <a:extLst>
                    <a:ext uri="{FF2B5EF4-FFF2-40B4-BE49-F238E27FC236}">
                      <a16:creationId xmlns:a16="http://schemas.microsoft.com/office/drawing/2014/main" id="{85C8ED55-0C57-4DAE-ADA6-D8027C04EBA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49" name="直線コネクタ 2048">
                  <a:extLst>
                    <a:ext uri="{FF2B5EF4-FFF2-40B4-BE49-F238E27FC236}">
                      <a16:creationId xmlns:a16="http://schemas.microsoft.com/office/drawing/2014/main" id="{B7FA9DE5-5549-46A7-94FC-34955F3384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2" name="グループ化 2011">
                <a:extLst>
                  <a:ext uri="{FF2B5EF4-FFF2-40B4-BE49-F238E27FC236}">
                    <a16:creationId xmlns:a16="http://schemas.microsoft.com/office/drawing/2014/main" id="{8FEF244F-170D-448A-AEB2-5E70811EE7C2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46" name="楕円 2045">
                  <a:extLst>
                    <a:ext uri="{FF2B5EF4-FFF2-40B4-BE49-F238E27FC236}">
                      <a16:creationId xmlns:a16="http://schemas.microsoft.com/office/drawing/2014/main" id="{6A6444F6-9A3D-4898-9606-1EC60F977623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47" name="直線コネクタ 2046">
                  <a:extLst>
                    <a:ext uri="{FF2B5EF4-FFF2-40B4-BE49-F238E27FC236}">
                      <a16:creationId xmlns:a16="http://schemas.microsoft.com/office/drawing/2014/main" id="{91D272C5-9634-4D20-855C-CE3F388DE7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3" name="グループ化 2012">
                <a:extLst>
                  <a:ext uri="{FF2B5EF4-FFF2-40B4-BE49-F238E27FC236}">
                    <a16:creationId xmlns:a16="http://schemas.microsoft.com/office/drawing/2014/main" id="{BCBFF2C6-FE38-4419-A23B-91185BF04CE0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44" name="楕円 2043">
                  <a:extLst>
                    <a:ext uri="{FF2B5EF4-FFF2-40B4-BE49-F238E27FC236}">
                      <a16:creationId xmlns:a16="http://schemas.microsoft.com/office/drawing/2014/main" id="{DC704083-A671-4C8A-8361-3017ACA3F6C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45" name="直線コネクタ 2044">
                  <a:extLst>
                    <a:ext uri="{FF2B5EF4-FFF2-40B4-BE49-F238E27FC236}">
                      <a16:creationId xmlns:a16="http://schemas.microsoft.com/office/drawing/2014/main" id="{BF5F84CB-C70A-4B53-9918-D0892A284F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4" name="グループ化 2013">
                <a:extLst>
                  <a:ext uri="{FF2B5EF4-FFF2-40B4-BE49-F238E27FC236}">
                    <a16:creationId xmlns:a16="http://schemas.microsoft.com/office/drawing/2014/main" id="{BFDCD4A7-A8AF-4460-9E81-7252CDFBA6E5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42" name="楕円 2041">
                  <a:extLst>
                    <a:ext uri="{FF2B5EF4-FFF2-40B4-BE49-F238E27FC236}">
                      <a16:creationId xmlns:a16="http://schemas.microsoft.com/office/drawing/2014/main" id="{9D1702E9-C2EC-40D9-8894-CCB92A06C46C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43" name="直線コネクタ 2042">
                  <a:extLst>
                    <a:ext uri="{FF2B5EF4-FFF2-40B4-BE49-F238E27FC236}">
                      <a16:creationId xmlns:a16="http://schemas.microsoft.com/office/drawing/2014/main" id="{26DB67E2-AE09-433F-8697-1FF2BB76B2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5" name="グループ化 2014">
                <a:extLst>
                  <a:ext uri="{FF2B5EF4-FFF2-40B4-BE49-F238E27FC236}">
                    <a16:creationId xmlns:a16="http://schemas.microsoft.com/office/drawing/2014/main" id="{1DB6FFB9-65F6-4D3F-A479-E91D1B7008FA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40" name="楕円 2039">
                  <a:extLst>
                    <a:ext uri="{FF2B5EF4-FFF2-40B4-BE49-F238E27FC236}">
                      <a16:creationId xmlns:a16="http://schemas.microsoft.com/office/drawing/2014/main" id="{50B1ED85-ABCA-4B28-958A-9BD1FAB939B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41" name="直線コネクタ 2040">
                  <a:extLst>
                    <a:ext uri="{FF2B5EF4-FFF2-40B4-BE49-F238E27FC236}">
                      <a16:creationId xmlns:a16="http://schemas.microsoft.com/office/drawing/2014/main" id="{68CA8929-6C2D-4862-92B0-4E5537C8CF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6" name="グループ化 2015">
                <a:extLst>
                  <a:ext uri="{FF2B5EF4-FFF2-40B4-BE49-F238E27FC236}">
                    <a16:creationId xmlns:a16="http://schemas.microsoft.com/office/drawing/2014/main" id="{B966D5A3-E7D1-4120-B8E7-1BACCC82D1BC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38" name="楕円 2037">
                  <a:extLst>
                    <a:ext uri="{FF2B5EF4-FFF2-40B4-BE49-F238E27FC236}">
                      <a16:creationId xmlns:a16="http://schemas.microsoft.com/office/drawing/2014/main" id="{5FC17200-3B86-41A4-B365-D1B74096EB2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39" name="直線コネクタ 2038">
                  <a:extLst>
                    <a:ext uri="{FF2B5EF4-FFF2-40B4-BE49-F238E27FC236}">
                      <a16:creationId xmlns:a16="http://schemas.microsoft.com/office/drawing/2014/main" id="{2D04A173-D659-4B18-BB19-66A7EB50D5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7" name="グループ化 2016">
                <a:extLst>
                  <a:ext uri="{FF2B5EF4-FFF2-40B4-BE49-F238E27FC236}">
                    <a16:creationId xmlns:a16="http://schemas.microsoft.com/office/drawing/2014/main" id="{2B332542-8593-481F-828C-67914CB0BCA2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36" name="楕円 2035">
                  <a:extLst>
                    <a:ext uri="{FF2B5EF4-FFF2-40B4-BE49-F238E27FC236}">
                      <a16:creationId xmlns:a16="http://schemas.microsoft.com/office/drawing/2014/main" id="{C59B7F87-EF94-4544-AE44-365FCE76605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37" name="直線コネクタ 2036">
                  <a:extLst>
                    <a:ext uri="{FF2B5EF4-FFF2-40B4-BE49-F238E27FC236}">
                      <a16:creationId xmlns:a16="http://schemas.microsoft.com/office/drawing/2014/main" id="{F6F69AA2-B225-4A8E-ABCF-D0CD06372C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8" name="グループ化 2017">
                <a:extLst>
                  <a:ext uri="{FF2B5EF4-FFF2-40B4-BE49-F238E27FC236}">
                    <a16:creationId xmlns:a16="http://schemas.microsoft.com/office/drawing/2014/main" id="{7989B69D-A365-4911-80E8-B339A4F4FF80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34" name="楕円 2033">
                  <a:extLst>
                    <a:ext uri="{FF2B5EF4-FFF2-40B4-BE49-F238E27FC236}">
                      <a16:creationId xmlns:a16="http://schemas.microsoft.com/office/drawing/2014/main" id="{046F1D68-E145-48C3-9751-785E5CAD099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35" name="直線コネクタ 2034">
                  <a:extLst>
                    <a:ext uri="{FF2B5EF4-FFF2-40B4-BE49-F238E27FC236}">
                      <a16:creationId xmlns:a16="http://schemas.microsoft.com/office/drawing/2014/main" id="{4CC46533-24AE-4E85-A85F-16BF9E5248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9" name="グループ化 2018">
                <a:extLst>
                  <a:ext uri="{FF2B5EF4-FFF2-40B4-BE49-F238E27FC236}">
                    <a16:creationId xmlns:a16="http://schemas.microsoft.com/office/drawing/2014/main" id="{DEB017AF-DBA0-41D9-95B2-F86CB3A9080A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32" name="楕円 2031">
                  <a:extLst>
                    <a:ext uri="{FF2B5EF4-FFF2-40B4-BE49-F238E27FC236}">
                      <a16:creationId xmlns:a16="http://schemas.microsoft.com/office/drawing/2014/main" id="{ECCD86E3-196F-49FC-BECF-2DC464E9B0C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33" name="直線コネクタ 2032">
                  <a:extLst>
                    <a:ext uri="{FF2B5EF4-FFF2-40B4-BE49-F238E27FC236}">
                      <a16:creationId xmlns:a16="http://schemas.microsoft.com/office/drawing/2014/main" id="{69F2843A-B57E-4BCA-97C5-2A0C6AF9B6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0" name="グループ化 2019">
                <a:extLst>
                  <a:ext uri="{FF2B5EF4-FFF2-40B4-BE49-F238E27FC236}">
                    <a16:creationId xmlns:a16="http://schemas.microsoft.com/office/drawing/2014/main" id="{FA5F49E8-5333-48D5-BD82-B3B760634B27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30" name="楕円 2029">
                  <a:extLst>
                    <a:ext uri="{FF2B5EF4-FFF2-40B4-BE49-F238E27FC236}">
                      <a16:creationId xmlns:a16="http://schemas.microsoft.com/office/drawing/2014/main" id="{4248413D-B9ED-4460-AF41-4FDA4CAAF49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31" name="直線コネクタ 2030">
                  <a:extLst>
                    <a:ext uri="{FF2B5EF4-FFF2-40B4-BE49-F238E27FC236}">
                      <a16:creationId xmlns:a16="http://schemas.microsoft.com/office/drawing/2014/main" id="{A952E478-0D09-4CC4-90C0-70210CBB1D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1" name="グループ化 2020">
                <a:extLst>
                  <a:ext uri="{FF2B5EF4-FFF2-40B4-BE49-F238E27FC236}">
                    <a16:creationId xmlns:a16="http://schemas.microsoft.com/office/drawing/2014/main" id="{9D3F050C-2D6C-4F70-8044-2250F43E73D8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28" name="楕円 2027">
                  <a:extLst>
                    <a:ext uri="{FF2B5EF4-FFF2-40B4-BE49-F238E27FC236}">
                      <a16:creationId xmlns:a16="http://schemas.microsoft.com/office/drawing/2014/main" id="{5A90779E-0184-4E10-8201-CF43A7FA664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29" name="直線コネクタ 2028">
                  <a:extLst>
                    <a:ext uri="{FF2B5EF4-FFF2-40B4-BE49-F238E27FC236}">
                      <a16:creationId xmlns:a16="http://schemas.microsoft.com/office/drawing/2014/main" id="{AA6EBA78-6D79-4052-9738-ABE1891600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2" name="グループ化 2021">
                <a:extLst>
                  <a:ext uri="{FF2B5EF4-FFF2-40B4-BE49-F238E27FC236}">
                    <a16:creationId xmlns:a16="http://schemas.microsoft.com/office/drawing/2014/main" id="{7E363FCD-FFFB-4FFD-B720-C9DEDFDCA21E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26" name="楕円 2025">
                  <a:extLst>
                    <a:ext uri="{FF2B5EF4-FFF2-40B4-BE49-F238E27FC236}">
                      <a16:creationId xmlns:a16="http://schemas.microsoft.com/office/drawing/2014/main" id="{E5EDE27C-88B6-4FD7-BA5F-8C2578E3342F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27" name="直線コネクタ 2026">
                  <a:extLst>
                    <a:ext uri="{FF2B5EF4-FFF2-40B4-BE49-F238E27FC236}">
                      <a16:creationId xmlns:a16="http://schemas.microsoft.com/office/drawing/2014/main" id="{3C1B99F7-A8D3-48F3-803D-381A52C9A5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3" name="グループ化 2022">
                <a:extLst>
                  <a:ext uri="{FF2B5EF4-FFF2-40B4-BE49-F238E27FC236}">
                    <a16:creationId xmlns:a16="http://schemas.microsoft.com/office/drawing/2014/main" id="{9929DCFE-86E3-4DEE-8003-96BFF02B9FF6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24" name="楕円 2023">
                  <a:extLst>
                    <a:ext uri="{FF2B5EF4-FFF2-40B4-BE49-F238E27FC236}">
                      <a16:creationId xmlns:a16="http://schemas.microsoft.com/office/drawing/2014/main" id="{1425EDC5-AD33-4076-97EF-2161DA6ABC6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25" name="直線コネクタ 2024">
                  <a:extLst>
                    <a:ext uri="{FF2B5EF4-FFF2-40B4-BE49-F238E27FC236}">
                      <a16:creationId xmlns:a16="http://schemas.microsoft.com/office/drawing/2014/main" id="{5E98A6AA-4153-4666-A108-DCBDC5BEAD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59" name="グループ化 1958">
              <a:extLst>
                <a:ext uri="{FF2B5EF4-FFF2-40B4-BE49-F238E27FC236}">
                  <a16:creationId xmlns:a16="http://schemas.microsoft.com/office/drawing/2014/main" id="{8D0EBD6A-0409-4E28-AFFC-3A6B9449B9C0}"/>
                </a:ext>
              </a:extLst>
            </p:cNvPr>
            <p:cNvGrpSpPr/>
            <p:nvPr/>
          </p:nvGrpSpPr>
          <p:grpSpPr>
            <a:xfrm rot="10800000">
              <a:off x="3034888" y="1314900"/>
              <a:ext cx="1089919" cy="164207"/>
              <a:chOff x="3034888" y="1132282"/>
              <a:chExt cx="1089919" cy="164207"/>
            </a:xfrm>
          </p:grpSpPr>
          <p:grpSp>
            <p:nvGrpSpPr>
              <p:cNvPr id="1960" name="グループ化 1959">
                <a:extLst>
                  <a:ext uri="{FF2B5EF4-FFF2-40B4-BE49-F238E27FC236}">
                    <a16:creationId xmlns:a16="http://schemas.microsoft.com/office/drawing/2014/main" id="{0CEB2BE1-A413-4E79-AAE6-5CDBF7B7C02B}"/>
                  </a:ext>
                </a:extLst>
              </p:cNvPr>
              <p:cNvGrpSpPr/>
              <p:nvPr/>
            </p:nvGrpSpPr>
            <p:grpSpPr>
              <a:xfrm>
                <a:off x="303488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06" name="楕円 2005">
                  <a:extLst>
                    <a:ext uri="{FF2B5EF4-FFF2-40B4-BE49-F238E27FC236}">
                      <a16:creationId xmlns:a16="http://schemas.microsoft.com/office/drawing/2014/main" id="{84ABC941-6725-4C90-9ECA-652E5BC9AA3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07" name="直線コネクタ 2006">
                  <a:extLst>
                    <a:ext uri="{FF2B5EF4-FFF2-40B4-BE49-F238E27FC236}">
                      <a16:creationId xmlns:a16="http://schemas.microsoft.com/office/drawing/2014/main" id="{5D2A3053-7854-4762-BAAE-AB4DAD2BE2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1" name="グループ化 1960">
                <a:extLst>
                  <a:ext uri="{FF2B5EF4-FFF2-40B4-BE49-F238E27FC236}">
                    <a16:creationId xmlns:a16="http://schemas.microsoft.com/office/drawing/2014/main" id="{BB376369-07F7-40EF-8868-C6D58D6DB8B6}"/>
                  </a:ext>
                </a:extLst>
              </p:cNvPr>
              <p:cNvGrpSpPr/>
              <p:nvPr/>
            </p:nvGrpSpPr>
            <p:grpSpPr>
              <a:xfrm>
                <a:off x="310309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04" name="楕円 2003">
                  <a:extLst>
                    <a:ext uri="{FF2B5EF4-FFF2-40B4-BE49-F238E27FC236}">
                      <a16:creationId xmlns:a16="http://schemas.microsoft.com/office/drawing/2014/main" id="{856C0F53-62A1-4581-810E-13854FC5539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05" name="直線コネクタ 2004">
                  <a:extLst>
                    <a:ext uri="{FF2B5EF4-FFF2-40B4-BE49-F238E27FC236}">
                      <a16:creationId xmlns:a16="http://schemas.microsoft.com/office/drawing/2014/main" id="{EDBAA7B4-F068-49D7-A8BD-F94E76F1DF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2" name="グループ化 1961">
                <a:extLst>
                  <a:ext uri="{FF2B5EF4-FFF2-40B4-BE49-F238E27FC236}">
                    <a16:creationId xmlns:a16="http://schemas.microsoft.com/office/drawing/2014/main" id="{DCD92224-D820-426B-BA87-ECCFA692675C}"/>
                  </a:ext>
                </a:extLst>
              </p:cNvPr>
              <p:cNvGrpSpPr/>
              <p:nvPr/>
            </p:nvGrpSpPr>
            <p:grpSpPr>
              <a:xfrm>
                <a:off x="3171304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02" name="楕円 2001">
                  <a:extLst>
                    <a:ext uri="{FF2B5EF4-FFF2-40B4-BE49-F238E27FC236}">
                      <a16:creationId xmlns:a16="http://schemas.microsoft.com/office/drawing/2014/main" id="{9270D978-BA0B-47EF-819D-9B8A5A24DBAD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03" name="直線コネクタ 2002">
                  <a:extLst>
                    <a:ext uri="{FF2B5EF4-FFF2-40B4-BE49-F238E27FC236}">
                      <a16:creationId xmlns:a16="http://schemas.microsoft.com/office/drawing/2014/main" id="{1C520A57-3E00-4F05-9172-DE4234F9CD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3" name="グループ化 1962">
                <a:extLst>
                  <a:ext uri="{FF2B5EF4-FFF2-40B4-BE49-F238E27FC236}">
                    <a16:creationId xmlns:a16="http://schemas.microsoft.com/office/drawing/2014/main" id="{D4154272-0DF2-433B-A8CE-E09D1D2E5EE3}"/>
                  </a:ext>
                </a:extLst>
              </p:cNvPr>
              <p:cNvGrpSpPr/>
              <p:nvPr/>
            </p:nvGrpSpPr>
            <p:grpSpPr>
              <a:xfrm>
                <a:off x="323951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2000" name="楕円 1999">
                  <a:extLst>
                    <a:ext uri="{FF2B5EF4-FFF2-40B4-BE49-F238E27FC236}">
                      <a16:creationId xmlns:a16="http://schemas.microsoft.com/office/drawing/2014/main" id="{E7635307-A015-4F4C-ACAA-1F0C5BF6EA8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01" name="直線コネクタ 2000">
                  <a:extLst>
                    <a:ext uri="{FF2B5EF4-FFF2-40B4-BE49-F238E27FC236}">
                      <a16:creationId xmlns:a16="http://schemas.microsoft.com/office/drawing/2014/main" id="{3ACAE3FD-34E5-4E86-A9A8-2428A37D1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4" name="グループ化 1963">
                <a:extLst>
                  <a:ext uri="{FF2B5EF4-FFF2-40B4-BE49-F238E27FC236}">
                    <a16:creationId xmlns:a16="http://schemas.microsoft.com/office/drawing/2014/main" id="{6B2CE8E8-B3D2-4B10-ACB1-D8BD188826DC}"/>
                  </a:ext>
                </a:extLst>
              </p:cNvPr>
              <p:cNvGrpSpPr/>
              <p:nvPr/>
            </p:nvGrpSpPr>
            <p:grpSpPr>
              <a:xfrm>
                <a:off x="3307720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98" name="楕円 1997">
                  <a:extLst>
                    <a:ext uri="{FF2B5EF4-FFF2-40B4-BE49-F238E27FC236}">
                      <a16:creationId xmlns:a16="http://schemas.microsoft.com/office/drawing/2014/main" id="{5F56F74B-741C-4D46-8900-431656B99B50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99" name="直線コネクタ 1998">
                  <a:extLst>
                    <a:ext uri="{FF2B5EF4-FFF2-40B4-BE49-F238E27FC236}">
                      <a16:creationId xmlns:a16="http://schemas.microsoft.com/office/drawing/2014/main" id="{1AA9F02F-66D8-49FE-BA86-33BF881A36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5" name="グループ化 1964">
                <a:extLst>
                  <a:ext uri="{FF2B5EF4-FFF2-40B4-BE49-F238E27FC236}">
                    <a16:creationId xmlns:a16="http://schemas.microsoft.com/office/drawing/2014/main" id="{C9541BD7-6AA2-472E-87E9-223C0DA97BE5}"/>
                  </a:ext>
                </a:extLst>
              </p:cNvPr>
              <p:cNvGrpSpPr/>
              <p:nvPr/>
            </p:nvGrpSpPr>
            <p:grpSpPr>
              <a:xfrm>
                <a:off x="3375928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96" name="楕円 1995">
                  <a:extLst>
                    <a:ext uri="{FF2B5EF4-FFF2-40B4-BE49-F238E27FC236}">
                      <a16:creationId xmlns:a16="http://schemas.microsoft.com/office/drawing/2014/main" id="{73709F1D-E0DC-4AFC-AE88-0BCC9BE59041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97" name="直線コネクタ 1996">
                  <a:extLst>
                    <a:ext uri="{FF2B5EF4-FFF2-40B4-BE49-F238E27FC236}">
                      <a16:creationId xmlns:a16="http://schemas.microsoft.com/office/drawing/2014/main" id="{9FCD364F-43EE-4BC0-A0B4-864ACF8701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6" name="グループ化 1965">
                <a:extLst>
                  <a:ext uri="{FF2B5EF4-FFF2-40B4-BE49-F238E27FC236}">
                    <a16:creationId xmlns:a16="http://schemas.microsoft.com/office/drawing/2014/main" id="{152D5BDE-9D7E-4138-8C83-4C90BEE14BBC}"/>
                  </a:ext>
                </a:extLst>
              </p:cNvPr>
              <p:cNvGrpSpPr/>
              <p:nvPr/>
            </p:nvGrpSpPr>
            <p:grpSpPr>
              <a:xfrm>
                <a:off x="3444136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94" name="楕円 1993">
                  <a:extLst>
                    <a:ext uri="{FF2B5EF4-FFF2-40B4-BE49-F238E27FC236}">
                      <a16:creationId xmlns:a16="http://schemas.microsoft.com/office/drawing/2014/main" id="{CBD9D3A2-51E7-41D7-848F-A0C324CE675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95" name="直線コネクタ 1994">
                  <a:extLst>
                    <a:ext uri="{FF2B5EF4-FFF2-40B4-BE49-F238E27FC236}">
                      <a16:creationId xmlns:a16="http://schemas.microsoft.com/office/drawing/2014/main" id="{38053673-AE4C-4742-A2CA-4A65E76D10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7" name="グループ化 1966">
                <a:extLst>
                  <a:ext uri="{FF2B5EF4-FFF2-40B4-BE49-F238E27FC236}">
                    <a16:creationId xmlns:a16="http://schemas.microsoft.com/office/drawing/2014/main" id="{7DCFD831-6609-4EBC-B707-56FF68E7B0EA}"/>
                  </a:ext>
                </a:extLst>
              </p:cNvPr>
              <p:cNvGrpSpPr/>
              <p:nvPr/>
            </p:nvGrpSpPr>
            <p:grpSpPr>
              <a:xfrm>
                <a:off x="3512342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92" name="楕円 1991">
                  <a:extLst>
                    <a:ext uri="{FF2B5EF4-FFF2-40B4-BE49-F238E27FC236}">
                      <a16:creationId xmlns:a16="http://schemas.microsoft.com/office/drawing/2014/main" id="{52536CD4-745A-417A-9E83-DEAE0DDD2BD2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93" name="直線コネクタ 1992">
                  <a:extLst>
                    <a:ext uri="{FF2B5EF4-FFF2-40B4-BE49-F238E27FC236}">
                      <a16:creationId xmlns:a16="http://schemas.microsoft.com/office/drawing/2014/main" id="{EBCD9EBC-82EE-4F30-9BBC-46B4342EC8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8" name="グループ化 1967">
                <a:extLst>
                  <a:ext uri="{FF2B5EF4-FFF2-40B4-BE49-F238E27FC236}">
                    <a16:creationId xmlns:a16="http://schemas.microsoft.com/office/drawing/2014/main" id="{744E8543-3A7D-4F99-B18E-5A0E080A4534}"/>
                  </a:ext>
                </a:extLst>
              </p:cNvPr>
              <p:cNvGrpSpPr/>
              <p:nvPr/>
            </p:nvGrpSpPr>
            <p:grpSpPr>
              <a:xfrm>
                <a:off x="357984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90" name="楕円 1989">
                  <a:extLst>
                    <a:ext uri="{FF2B5EF4-FFF2-40B4-BE49-F238E27FC236}">
                      <a16:creationId xmlns:a16="http://schemas.microsoft.com/office/drawing/2014/main" id="{C8653B4E-ACFC-4162-810D-FE0A7982F807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91" name="直線コネクタ 1990">
                  <a:extLst>
                    <a:ext uri="{FF2B5EF4-FFF2-40B4-BE49-F238E27FC236}">
                      <a16:creationId xmlns:a16="http://schemas.microsoft.com/office/drawing/2014/main" id="{D7EC74A8-3EB4-42AF-8A87-2FCCDE38E1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9" name="グループ化 1968">
                <a:extLst>
                  <a:ext uri="{FF2B5EF4-FFF2-40B4-BE49-F238E27FC236}">
                    <a16:creationId xmlns:a16="http://schemas.microsoft.com/office/drawing/2014/main" id="{BEE0F174-76E5-4958-9D4F-6DF3996D9502}"/>
                  </a:ext>
                </a:extLst>
              </p:cNvPr>
              <p:cNvGrpSpPr/>
              <p:nvPr/>
            </p:nvGrpSpPr>
            <p:grpSpPr>
              <a:xfrm>
                <a:off x="364805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88" name="楕円 1987">
                  <a:extLst>
                    <a:ext uri="{FF2B5EF4-FFF2-40B4-BE49-F238E27FC236}">
                      <a16:creationId xmlns:a16="http://schemas.microsoft.com/office/drawing/2014/main" id="{BBD57835-EB86-4B25-8C06-723A3D0212B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89" name="直線コネクタ 1988">
                  <a:extLst>
                    <a:ext uri="{FF2B5EF4-FFF2-40B4-BE49-F238E27FC236}">
                      <a16:creationId xmlns:a16="http://schemas.microsoft.com/office/drawing/2014/main" id="{CDA62EAC-9B97-4140-B7FC-AA02D40581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0" name="グループ化 1969">
                <a:extLst>
                  <a:ext uri="{FF2B5EF4-FFF2-40B4-BE49-F238E27FC236}">
                    <a16:creationId xmlns:a16="http://schemas.microsoft.com/office/drawing/2014/main" id="{9FBA0B5A-2ADA-441D-8F06-B67F2C33C010}"/>
                  </a:ext>
                </a:extLst>
              </p:cNvPr>
              <p:cNvGrpSpPr/>
              <p:nvPr/>
            </p:nvGrpSpPr>
            <p:grpSpPr>
              <a:xfrm>
                <a:off x="3716263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86" name="楕円 1985">
                  <a:extLst>
                    <a:ext uri="{FF2B5EF4-FFF2-40B4-BE49-F238E27FC236}">
                      <a16:creationId xmlns:a16="http://schemas.microsoft.com/office/drawing/2014/main" id="{CB84A9D8-A132-4373-87D9-BC9BD5267DF5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87" name="直線コネクタ 1986">
                  <a:extLst>
                    <a:ext uri="{FF2B5EF4-FFF2-40B4-BE49-F238E27FC236}">
                      <a16:creationId xmlns:a16="http://schemas.microsoft.com/office/drawing/2014/main" id="{B2252A34-458B-4578-8489-C5F54C33A5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1" name="グループ化 1970">
                <a:extLst>
                  <a:ext uri="{FF2B5EF4-FFF2-40B4-BE49-F238E27FC236}">
                    <a16:creationId xmlns:a16="http://schemas.microsoft.com/office/drawing/2014/main" id="{5414AE53-2439-4618-9ED2-726353F65C14}"/>
                  </a:ext>
                </a:extLst>
              </p:cNvPr>
              <p:cNvGrpSpPr/>
              <p:nvPr/>
            </p:nvGrpSpPr>
            <p:grpSpPr>
              <a:xfrm>
                <a:off x="378447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84" name="楕円 1983">
                  <a:extLst>
                    <a:ext uri="{FF2B5EF4-FFF2-40B4-BE49-F238E27FC236}">
                      <a16:creationId xmlns:a16="http://schemas.microsoft.com/office/drawing/2014/main" id="{38F286AE-9716-4253-903D-57E6A7BC24AE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85" name="直線コネクタ 1984">
                  <a:extLst>
                    <a:ext uri="{FF2B5EF4-FFF2-40B4-BE49-F238E27FC236}">
                      <a16:creationId xmlns:a16="http://schemas.microsoft.com/office/drawing/2014/main" id="{A80B920B-2ADC-4DE0-9BFE-AC8790CC7D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2" name="グループ化 1971">
                <a:extLst>
                  <a:ext uri="{FF2B5EF4-FFF2-40B4-BE49-F238E27FC236}">
                    <a16:creationId xmlns:a16="http://schemas.microsoft.com/office/drawing/2014/main" id="{E2E7E815-3E98-4196-80FF-1C6F8B34035B}"/>
                  </a:ext>
                </a:extLst>
              </p:cNvPr>
              <p:cNvGrpSpPr/>
              <p:nvPr/>
            </p:nvGrpSpPr>
            <p:grpSpPr>
              <a:xfrm>
                <a:off x="3852679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82" name="楕円 1981">
                  <a:extLst>
                    <a:ext uri="{FF2B5EF4-FFF2-40B4-BE49-F238E27FC236}">
                      <a16:creationId xmlns:a16="http://schemas.microsoft.com/office/drawing/2014/main" id="{5686F574-7CD5-43A3-9696-9035BDA4F72A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83" name="直線コネクタ 1982">
                  <a:extLst>
                    <a:ext uri="{FF2B5EF4-FFF2-40B4-BE49-F238E27FC236}">
                      <a16:creationId xmlns:a16="http://schemas.microsoft.com/office/drawing/2014/main" id="{748D0CCC-00AC-4DDF-A210-FD8C994B3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3" name="グループ化 1972">
                <a:extLst>
                  <a:ext uri="{FF2B5EF4-FFF2-40B4-BE49-F238E27FC236}">
                    <a16:creationId xmlns:a16="http://schemas.microsoft.com/office/drawing/2014/main" id="{84B4F7F9-6EB3-4693-9F6B-C40BC44D948A}"/>
                  </a:ext>
                </a:extLst>
              </p:cNvPr>
              <p:cNvGrpSpPr/>
              <p:nvPr/>
            </p:nvGrpSpPr>
            <p:grpSpPr>
              <a:xfrm>
                <a:off x="3920887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80" name="楕円 1979">
                  <a:extLst>
                    <a:ext uri="{FF2B5EF4-FFF2-40B4-BE49-F238E27FC236}">
                      <a16:creationId xmlns:a16="http://schemas.microsoft.com/office/drawing/2014/main" id="{2DD8CA8C-BEFB-4DD8-9462-E2C140395186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81" name="直線コネクタ 1980">
                  <a:extLst>
                    <a:ext uri="{FF2B5EF4-FFF2-40B4-BE49-F238E27FC236}">
                      <a16:creationId xmlns:a16="http://schemas.microsoft.com/office/drawing/2014/main" id="{0F7C6D48-4368-4D3B-924C-08E548CFC1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4" name="グループ化 1973">
                <a:extLst>
                  <a:ext uri="{FF2B5EF4-FFF2-40B4-BE49-F238E27FC236}">
                    <a16:creationId xmlns:a16="http://schemas.microsoft.com/office/drawing/2014/main" id="{A000BE4A-AD75-48B4-8538-97EA1387D5F3}"/>
                  </a:ext>
                </a:extLst>
              </p:cNvPr>
              <p:cNvGrpSpPr/>
              <p:nvPr/>
            </p:nvGrpSpPr>
            <p:grpSpPr>
              <a:xfrm>
                <a:off x="3989095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78" name="楕円 1977">
                  <a:extLst>
                    <a:ext uri="{FF2B5EF4-FFF2-40B4-BE49-F238E27FC236}">
                      <a16:creationId xmlns:a16="http://schemas.microsoft.com/office/drawing/2014/main" id="{367AFDE0-4CD0-4EBF-8E0A-B092A812F039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79" name="直線コネクタ 1978">
                  <a:extLst>
                    <a:ext uri="{FF2B5EF4-FFF2-40B4-BE49-F238E27FC236}">
                      <a16:creationId xmlns:a16="http://schemas.microsoft.com/office/drawing/2014/main" id="{7E0CFD2C-E183-446A-ACD5-6486F15ED7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5" name="グループ化 1974">
                <a:extLst>
                  <a:ext uri="{FF2B5EF4-FFF2-40B4-BE49-F238E27FC236}">
                    <a16:creationId xmlns:a16="http://schemas.microsoft.com/office/drawing/2014/main" id="{56C8780C-7975-4C52-917A-DBC043F80478}"/>
                  </a:ext>
                </a:extLst>
              </p:cNvPr>
              <p:cNvGrpSpPr/>
              <p:nvPr/>
            </p:nvGrpSpPr>
            <p:grpSpPr>
              <a:xfrm>
                <a:off x="4057301" y="1132282"/>
                <a:ext cx="67506" cy="164207"/>
                <a:chOff x="3034888" y="1153740"/>
                <a:chExt cx="67506" cy="164207"/>
              </a:xfrm>
            </p:grpSpPr>
            <p:sp>
              <p:nvSpPr>
                <p:cNvPr id="1976" name="楕円 1975">
                  <a:extLst>
                    <a:ext uri="{FF2B5EF4-FFF2-40B4-BE49-F238E27FC236}">
                      <a16:creationId xmlns:a16="http://schemas.microsoft.com/office/drawing/2014/main" id="{E2927FD9-C980-4AC3-8EAC-A1F6E5BEEDDB}"/>
                    </a:ext>
                  </a:extLst>
                </p:cNvPr>
                <p:cNvSpPr/>
                <p:nvPr/>
              </p:nvSpPr>
              <p:spPr>
                <a:xfrm>
                  <a:off x="3034888" y="1153740"/>
                  <a:ext cx="67506" cy="73643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77" name="直線コネクタ 1976">
                  <a:extLst>
                    <a:ext uri="{FF2B5EF4-FFF2-40B4-BE49-F238E27FC236}">
                      <a16:creationId xmlns:a16="http://schemas.microsoft.com/office/drawing/2014/main" id="{A1A660E2-9C9C-42C4-BD4B-8DC0CDB734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641" y="1215109"/>
                  <a:ext cx="0" cy="102838"/>
                </a:xfrm>
                <a:prstGeom prst="line">
                  <a:avLst/>
                </a:prstGeom>
                <a:ln w="1905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2056" name="直線矢印コネクタ 2055">
            <a:extLst>
              <a:ext uri="{FF2B5EF4-FFF2-40B4-BE49-F238E27FC236}">
                <a16:creationId xmlns:a16="http://schemas.microsoft.com/office/drawing/2014/main" id="{D2FCEA35-D3C4-4999-8EAC-3010988A76D1}"/>
              </a:ext>
            </a:extLst>
          </p:cNvPr>
          <p:cNvCxnSpPr>
            <a:cxnSpLocks/>
          </p:cNvCxnSpPr>
          <p:nvPr/>
        </p:nvCxnSpPr>
        <p:spPr>
          <a:xfrm flipH="1">
            <a:off x="3435219" y="3804418"/>
            <a:ext cx="39255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0" name="楕円 2059">
            <a:extLst>
              <a:ext uri="{FF2B5EF4-FFF2-40B4-BE49-F238E27FC236}">
                <a16:creationId xmlns:a16="http://schemas.microsoft.com/office/drawing/2014/main" id="{C14FEADD-C4B0-4BA9-AF32-D8643FAC860E}"/>
              </a:ext>
            </a:extLst>
          </p:cNvPr>
          <p:cNvSpPr/>
          <p:nvPr/>
        </p:nvSpPr>
        <p:spPr>
          <a:xfrm>
            <a:off x="7270110" y="5507299"/>
            <a:ext cx="632683" cy="27699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61" name="Text Box 244">
            <a:extLst>
              <a:ext uri="{FF2B5EF4-FFF2-40B4-BE49-F238E27FC236}">
                <a16:creationId xmlns:a16="http://schemas.microsoft.com/office/drawing/2014/main" id="{DA9AD266-7C3A-421B-88F0-D42A566B9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3865" y="5514858"/>
            <a:ext cx="45717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/>
              <a:t>CAD</a:t>
            </a:r>
          </a:p>
        </p:txBody>
      </p:sp>
      <p:sp>
        <p:nvSpPr>
          <p:cNvPr id="2065" name="Rectangle 247">
            <a:extLst>
              <a:ext uri="{FF2B5EF4-FFF2-40B4-BE49-F238E27FC236}">
                <a16:creationId xmlns:a16="http://schemas.microsoft.com/office/drawing/2014/main" id="{C2E15B16-23D9-4A73-A0E1-EBAC350DA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9178" y="4724238"/>
            <a:ext cx="607892" cy="189782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 sz="1200"/>
          </a:p>
        </p:txBody>
      </p:sp>
      <p:sp>
        <p:nvSpPr>
          <p:cNvPr id="2066" name="Rectangle 248">
            <a:extLst>
              <a:ext uri="{FF2B5EF4-FFF2-40B4-BE49-F238E27FC236}">
                <a16:creationId xmlns:a16="http://schemas.microsoft.com/office/drawing/2014/main" id="{16DA1D52-C156-469B-A7E4-316D5A41C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6179" y="4724238"/>
            <a:ext cx="278260" cy="189782"/>
          </a:xfrm>
          <a:prstGeom prst="rect">
            <a:avLst/>
          </a:prstGeom>
          <a:gradFill rotWithShape="0">
            <a:gsLst>
              <a:gs pos="0">
                <a:srgbClr val="66FF66">
                  <a:gamma/>
                  <a:shade val="46275"/>
                  <a:invGamma/>
                </a:srgbClr>
              </a:gs>
              <a:gs pos="5000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6" name="Text Box 244">
            <a:extLst>
              <a:ext uri="{FF2B5EF4-FFF2-40B4-BE49-F238E27FC236}">
                <a16:creationId xmlns:a16="http://schemas.microsoft.com/office/drawing/2014/main" id="{0204A8DC-42A5-4FA6-823C-4FBAEE148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891" y="4848390"/>
            <a:ext cx="5406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/>
              <a:t>ROCK</a:t>
            </a:r>
          </a:p>
        </p:txBody>
      </p:sp>
      <p:cxnSp>
        <p:nvCxnSpPr>
          <p:cNvPr id="327" name="直線矢印コネクタ 326">
            <a:extLst>
              <a:ext uri="{FF2B5EF4-FFF2-40B4-BE49-F238E27FC236}">
                <a16:creationId xmlns:a16="http://schemas.microsoft.com/office/drawing/2014/main" id="{30E402B1-2869-4817-A08F-95E554117623}"/>
              </a:ext>
            </a:extLst>
          </p:cNvPr>
          <p:cNvCxnSpPr>
            <a:cxnSpLocks/>
          </p:cNvCxnSpPr>
          <p:nvPr/>
        </p:nvCxnSpPr>
        <p:spPr>
          <a:xfrm flipH="1">
            <a:off x="6731505" y="4819129"/>
            <a:ext cx="39255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9" name="Text Box 244">
            <a:extLst>
              <a:ext uri="{FF2B5EF4-FFF2-40B4-BE49-F238E27FC236}">
                <a16:creationId xmlns:a16="http://schemas.microsoft.com/office/drawing/2014/main" id="{B2A7F1E3-CBE9-4E3B-8750-4C7A6875B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576" y="4675627"/>
            <a:ext cx="4649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/>
              <a:t>MLC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2325B2A-2255-413F-BD4C-8FE5783F7199}"/>
              </a:ext>
            </a:extLst>
          </p:cNvPr>
          <p:cNvSpPr txBox="1"/>
          <p:nvPr/>
        </p:nvSpPr>
        <p:spPr>
          <a:xfrm>
            <a:off x="4398730" y="4488461"/>
            <a:ext cx="161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P</a:t>
            </a:r>
            <a:endParaRPr kumimoji="1" lang="ja-JP" altLang="en-US" sz="1200" dirty="0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36ECF2F2-AA86-40C3-BB9A-288BFF44E075}"/>
              </a:ext>
            </a:extLst>
          </p:cNvPr>
          <p:cNvCxnSpPr>
            <a:cxnSpLocks/>
          </p:cNvCxnSpPr>
          <p:nvPr/>
        </p:nvCxnSpPr>
        <p:spPr>
          <a:xfrm flipV="1">
            <a:off x="3654548" y="4183827"/>
            <a:ext cx="3728488" cy="149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AC9B7D93-5A18-47D6-B89B-DB092D221713}"/>
              </a:ext>
            </a:extLst>
          </p:cNvPr>
          <p:cNvCxnSpPr>
            <a:cxnSpLocks/>
          </p:cNvCxnSpPr>
          <p:nvPr/>
        </p:nvCxnSpPr>
        <p:spPr>
          <a:xfrm>
            <a:off x="3669211" y="3912678"/>
            <a:ext cx="0" cy="2769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直線コネクタ 335">
            <a:extLst>
              <a:ext uri="{FF2B5EF4-FFF2-40B4-BE49-F238E27FC236}">
                <a16:creationId xmlns:a16="http://schemas.microsoft.com/office/drawing/2014/main" id="{C7A2B28E-8BB8-4238-9735-A466B2541807}"/>
              </a:ext>
            </a:extLst>
          </p:cNvPr>
          <p:cNvCxnSpPr>
            <a:cxnSpLocks/>
          </p:cNvCxnSpPr>
          <p:nvPr/>
        </p:nvCxnSpPr>
        <p:spPr>
          <a:xfrm flipH="1">
            <a:off x="3540518" y="3900403"/>
            <a:ext cx="2572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直線矢印コネクタ 336">
            <a:extLst>
              <a:ext uri="{FF2B5EF4-FFF2-40B4-BE49-F238E27FC236}">
                <a16:creationId xmlns:a16="http://schemas.microsoft.com/office/drawing/2014/main" id="{4CC3A721-FC9D-4EE6-A724-B64714F58841}"/>
              </a:ext>
            </a:extLst>
          </p:cNvPr>
          <p:cNvCxnSpPr>
            <a:cxnSpLocks/>
          </p:cNvCxnSpPr>
          <p:nvPr/>
        </p:nvCxnSpPr>
        <p:spPr>
          <a:xfrm flipH="1">
            <a:off x="3631495" y="4801308"/>
            <a:ext cx="55053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直線矢印コネクタ 338">
            <a:extLst>
              <a:ext uri="{FF2B5EF4-FFF2-40B4-BE49-F238E27FC236}">
                <a16:creationId xmlns:a16="http://schemas.microsoft.com/office/drawing/2014/main" id="{87E62CD8-1B8D-45CC-8CDC-1AA5AF6187F1}"/>
              </a:ext>
            </a:extLst>
          </p:cNvPr>
          <p:cNvCxnSpPr>
            <a:cxnSpLocks/>
          </p:cNvCxnSpPr>
          <p:nvPr/>
        </p:nvCxnSpPr>
        <p:spPr>
          <a:xfrm flipH="1">
            <a:off x="6918937" y="4490246"/>
            <a:ext cx="204696" cy="24364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直線矢印コネクタ 339">
            <a:extLst>
              <a:ext uri="{FF2B5EF4-FFF2-40B4-BE49-F238E27FC236}">
                <a16:creationId xmlns:a16="http://schemas.microsoft.com/office/drawing/2014/main" id="{0120784E-9CEA-4569-A723-DF516CE4CE05}"/>
              </a:ext>
            </a:extLst>
          </p:cNvPr>
          <p:cNvCxnSpPr>
            <a:cxnSpLocks/>
          </p:cNvCxnSpPr>
          <p:nvPr/>
        </p:nvCxnSpPr>
        <p:spPr>
          <a:xfrm flipH="1">
            <a:off x="6892681" y="5490765"/>
            <a:ext cx="220168" cy="33420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直線矢印コネクタ 340">
            <a:extLst>
              <a:ext uri="{FF2B5EF4-FFF2-40B4-BE49-F238E27FC236}">
                <a16:creationId xmlns:a16="http://schemas.microsoft.com/office/drawing/2014/main" id="{F5419123-BF17-4D3F-82E3-41A826B91BFF}"/>
              </a:ext>
            </a:extLst>
          </p:cNvPr>
          <p:cNvCxnSpPr>
            <a:cxnSpLocks/>
          </p:cNvCxnSpPr>
          <p:nvPr/>
        </p:nvCxnSpPr>
        <p:spPr>
          <a:xfrm flipH="1">
            <a:off x="4853607" y="4819129"/>
            <a:ext cx="55053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83081F64-2DA2-42BE-AB55-0CDAEA416D4F}"/>
              </a:ext>
            </a:extLst>
          </p:cNvPr>
          <p:cNvGrpSpPr/>
          <p:nvPr/>
        </p:nvGrpSpPr>
        <p:grpSpPr>
          <a:xfrm>
            <a:off x="2465678" y="4267774"/>
            <a:ext cx="1042370" cy="1068762"/>
            <a:chOff x="2821979" y="4030971"/>
            <a:chExt cx="1042370" cy="1068762"/>
          </a:xfrm>
        </p:grpSpPr>
        <p:sp>
          <p:nvSpPr>
            <p:cNvPr id="358" name="楕円 357">
              <a:extLst>
                <a:ext uri="{FF2B5EF4-FFF2-40B4-BE49-F238E27FC236}">
                  <a16:creationId xmlns:a16="http://schemas.microsoft.com/office/drawing/2014/main" id="{4EA041D6-1D08-4E55-9805-FFAC99D7159B}"/>
                </a:ext>
              </a:extLst>
            </p:cNvPr>
            <p:cNvSpPr/>
            <p:nvPr/>
          </p:nvSpPr>
          <p:spPr>
            <a:xfrm rot="18184558">
              <a:off x="3559262" y="4853838"/>
              <a:ext cx="124026" cy="157526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30000">
                  <a:srgbClr val="859CC5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0" name="楕円 349">
              <a:extLst>
                <a:ext uri="{FF2B5EF4-FFF2-40B4-BE49-F238E27FC236}">
                  <a16:creationId xmlns:a16="http://schemas.microsoft.com/office/drawing/2014/main" id="{F990CDD4-9DE3-4A3A-8066-EC85D1C4F884}"/>
                </a:ext>
              </a:extLst>
            </p:cNvPr>
            <p:cNvSpPr/>
            <p:nvPr/>
          </p:nvSpPr>
          <p:spPr>
            <a:xfrm rot="19685776">
              <a:off x="3652287" y="4644129"/>
              <a:ext cx="212062" cy="235961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30000">
                  <a:srgbClr val="859CC5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2" name="楕円 351">
              <a:extLst>
                <a:ext uri="{FF2B5EF4-FFF2-40B4-BE49-F238E27FC236}">
                  <a16:creationId xmlns:a16="http://schemas.microsoft.com/office/drawing/2014/main" id="{FCCC417B-D82C-488D-9979-992435319D1C}"/>
                </a:ext>
              </a:extLst>
            </p:cNvPr>
            <p:cNvSpPr/>
            <p:nvPr/>
          </p:nvSpPr>
          <p:spPr>
            <a:xfrm rot="19685776">
              <a:off x="2937978" y="4251012"/>
              <a:ext cx="99191" cy="172984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30000">
                  <a:srgbClr val="859CC5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6" name="楕円 345">
              <a:extLst>
                <a:ext uri="{FF2B5EF4-FFF2-40B4-BE49-F238E27FC236}">
                  <a16:creationId xmlns:a16="http://schemas.microsoft.com/office/drawing/2014/main" id="{840222CE-2B74-4071-9D4C-7C48B5D3344B}"/>
                </a:ext>
              </a:extLst>
            </p:cNvPr>
            <p:cNvSpPr/>
            <p:nvPr/>
          </p:nvSpPr>
          <p:spPr>
            <a:xfrm rot="19685776">
              <a:off x="2821979" y="4558972"/>
              <a:ext cx="212062" cy="235961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30000">
                  <a:srgbClr val="859CC5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3" name="楕円 342">
              <a:extLst>
                <a:ext uri="{FF2B5EF4-FFF2-40B4-BE49-F238E27FC236}">
                  <a16:creationId xmlns:a16="http://schemas.microsoft.com/office/drawing/2014/main" id="{D503D23E-C147-4FBB-ACB6-7F208D3BDEBE}"/>
                </a:ext>
              </a:extLst>
            </p:cNvPr>
            <p:cNvSpPr/>
            <p:nvPr/>
          </p:nvSpPr>
          <p:spPr>
            <a:xfrm rot="19685776">
              <a:off x="3409484" y="4130313"/>
              <a:ext cx="380575" cy="235961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30000">
                  <a:srgbClr val="859CC5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12719935-C623-466A-95D5-889D0D761EC3}"/>
                </a:ext>
              </a:extLst>
            </p:cNvPr>
            <p:cNvSpPr/>
            <p:nvPr/>
          </p:nvSpPr>
          <p:spPr>
            <a:xfrm>
              <a:off x="2923921" y="4130114"/>
              <a:ext cx="848949" cy="847009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70000">
                  <a:srgbClr val="859CC5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4" name="楕円 343">
              <a:extLst>
                <a:ext uri="{FF2B5EF4-FFF2-40B4-BE49-F238E27FC236}">
                  <a16:creationId xmlns:a16="http://schemas.microsoft.com/office/drawing/2014/main" id="{375F90E9-27CD-4C28-8255-BD857660DDEA}"/>
                </a:ext>
              </a:extLst>
            </p:cNvPr>
            <p:cNvSpPr/>
            <p:nvPr/>
          </p:nvSpPr>
          <p:spPr>
            <a:xfrm rot="19685776">
              <a:off x="3346962" y="4030971"/>
              <a:ext cx="212062" cy="235961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30000">
                  <a:srgbClr val="859CC5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5" name="楕円 344">
              <a:extLst>
                <a:ext uri="{FF2B5EF4-FFF2-40B4-BE49-F238E27FC236}">
                  <a16:creationId xmlns:a16="http://schemas.microsoft.com/office/drawing/2014/main" id="{91C03F8E-76B6-4132-99E6-1561A25D6B8B}"/>
                </a:ext>
              </a:extLst>
            </p:cNvPr>
            <p:cNvSpPr/>
            <p:nvPr/>
          </p:nvSpPr>
          <p:spPr>
            <a:xfrm rot="19685776">
              <a:off x="3637666" y="4323510"/>
              <a:ext cx="214672" cy="192514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30000">
                  <a:srgbClr val="859CC5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7" name="楕円 346">
              <a:extLst>
                <a:ext uri="{FF2B5EF4-FFF2-40B4-BE49-F238E27FC236}">
                  <a16:creationId xmlns:a16="http://schemas.microsoft.com/office/drawing/2014/main" id="{C7460AC0-6497-4BF9-89D7-934865C5CA43}"/>
                </a:ext>
              </a:extLst>
            </p:cNvPr>
            <p:cNvSpPr/>
            <p:nvPr/>
          </p:nvSpPr>
          <p:spPr>
            <a:xfrm rot="19685776">
              <a:off x="3476855" y="4176796"/>
              <a:ext cx="212062" cy="172193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30000">
                  <a:srgbClr val="859CC5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8" name="楕円 347">
              <a:extLst>
                <a:ext uri="{FF2B5EF4-FFF2-40B4-BE49-F238E27FC236}">
                  <a16:creationId xmlns:a16="http://schemas.microsoft.com/office/drawing/2014/main" id="{B448A26D-0802-4739-9B84-680B2054B7E0}"/>
                </a:ext>
              </a:extLst>
            </p:cNvPr>
            <p:cNvSpPr/>
            <p:nvPr/>
          </p:nvSpPr>
          <p:spPr>
            <a:xfrm rot="19685776">
              <a:off x="2974379" y="4711372"/>
              <a:ext cx="212062" cy="235961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30000">
                  <a:srgbClr val="859CC5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9" name="楕円 348">
              <a:extLst>
                <a:ext uri="{FF2B5EF4-FFF2-40B4-BE49-F238E27FC236}">
                  <a16:creationId xmlns:a16="http://schemas.microsoft.com/office/drawing/2014/main" id="{0D8D4F99-9C0A-4ED7-A202-ACB5E879E521}"/>
                </a:ext>
              </a:extLst>
            </p:cNvPr>
            <p:cNvSpPr/>
            <p:nvPr/>
          </p:nvSpPr>
          <p:spPr>
            <a:xfrm rot="19685776">
              <a:off x="3126779" y="4863772"/>
              <a:ext cx="212062" cy="235961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30000">
                  <a:srgbClr val="859CC5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1" name="楕円 350">
              <a:extLst>
                <a:ext uri="{FF2B5EF4-FFF2-40B4-BE49-F238E27FC236}">
                  <a16:creationId xmlns:a16="http://schemas.microsoft.com/office/drawing/2014/main" id="{758C4E80-67C0-4D31-9379-D7021FFD0B5E}"/>
                </a:ext>
              </a:extLst>
            </p:cNvPr>
            <p:cNvSpPr/>
            <p:nvPr/>
          </p:nvSpPr>
          <p:spPr>
            <a:xfrm rot="18184558">
              <a:off x="2872822" y="4373315"/>
              <a:ext cx="124026" cy="157526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30000">
                  <a:srgbClr val="859CC5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3" name="楕円 352">
              <a:extLst>
                <a:ext uri="{FF2B5EF4-FFF2-40B4-BE49-F238E27FC236}">
                  <a16:creationId xmlns:a16="http://schemas.microsoft.com/office/drawing/2014/main" id="{FDE1AA27-D504-42F9-8824-DB3F87FEDB30}"/>
                </a:ext>
              </a:extLst>
            </p:cNvPr>
            <p:cNvSpPr/>
            <p:nvPr/>
          </p:nvSpPr>
          <p:spPr>
            <a:xfrm rot="20475554">
              <a:off x="3125799" y="4076077"/>
              <a:ext cx="133335" cy="165192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30000">
                  <a:srgbClr val="859CC5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4" name="楕円 353">
              <a:extLst>
                <a:ext uri="{FF2B5EF4-FFF2-40B4-BE49-F238E27FC236}">
                  <a16:creationId xmlns:a16="http://schemas.microsoft.com/office/drawing/2014/main" id="{D3F1D173-2EB6-48EC-9AB7-68A04478C487}"/>
                </a:ext>
              </a:extLst>
            </p:cNvPr>
            <p:cNvSpPr/>
            <p:nvPr/>
          </p:nvSpPr>
          <p:spPr>
            <a:xfrm rot="18184558">
              <a:off x="3017702" y="4152268"/>
              <a:ext cx="124026" cy="157526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30000">
                  <a:srgbClr val="859CC5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5" name="楕円 354">
              <a:extLst>
                <a:ext uri="{FF2B5EF4-FFF2-40B4-BE49-F238E27FC236}">
                  <a16:creationId xmlns:a16="http://schemas.microsoft.com/office/drawing/2014/main" id="{F78696E8-E637-4554-9097-87668DE9DBE4}"/>
                </a:ext>
              </a:extLst>
            </p:cNvPr>
            <p:cNvSpPr/>
            <p:nvPr/>
          </p:nvSpPr>
          <p:spPr>
            <a:xfrm rot="13933163">
              <a:off x="2895478" y="4600565"/>
              <a:ext cx="124026" cy="157526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30000">
                  <a:srgbClr val="859CC5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6" name="楕円 355">
              <a:extLst>
                <a:ext uri="{FF2B5EF4-FFF2-40B4-BE49-F238E27FC236}">
                  <a16:creationId xmlns:a16="http://schemas.microsoft.com/office/drawing/2014/main" id="{3B9CCD26-B5DC-4801-869C-49CB552ECF02}"/>
                </a:ext>
              </a:extLst>
            </p:cNvPr>
            <p:cNvSpPr/>
            <p:nvPr/>
          </p:nvSpPr>
          <p:spPr>
            <a:xfrm rot="18184558">
              <a:off x="3421620" y="4862777"/>
              <a:ext cx="124026" cy="157526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30000">
                  <a:srgbClr val="859CC5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7" name="楕円 356">
              <a:extLst>
                <a:ext uri="{FF2B5EF4-FFF2-40B4-BE49-F238E27FC236}">
                  <a16:creationId xmlns:a16="http://schemas.microsoft.com/office/drawing/2014/main" id="{F1CA77E3-877C-46BE-B6C1-BD9EFDD7FD3C}"/>
                </a:ext>
              </a:extLst>
            </p:cNvPr>
            <p:cNvSpPr/>
            <p:nvPr/>
          </p:nvSpPr>
          <p:spPr>
            <a:xfrm rot="18184558">
              <a:off x="3681810" y="4533929"/>
              <a:ext cx="124026" cy="157526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30000">
                  <a:srgbClr val="859CC5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59" name="Text Box 244">
            <a:extLst>
              <a:ext uri="{FF2B5EF4-FFF2-40B4-BE49-F238E27FC236}">
                <a16:creationId xmlns:a16="http://schemas.microsoft.com/office/drawing/2014/main" id="{0BE86ADE-DF68-4BB7-AB7F-CE528B8BA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8754" y="5289757"/>
            <a:ext cx="148771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C00000"/>
                </a:solidFill>
              </a:rPr>
              <a:t>Membrane blebbing</a:t>
            </a:r>
          </a:p>
        </p:txBody>
      </p:sp>
      <p:cxnSp>
        <p:nvCxnSpPr>
          <p:cNvPr id="364" name="直線コネクタ 363">
            <a:extLst>
              <a:ext uri="{FF2B5EF4-FFF2-40B4-BE49-F238E27FC236}">
                <a16:creationId xmlns:a16="http://schemas.microsoft.com/office/drawing/2014/main" id="{3EB804AE-4B3F-4F57-BA82-A2C0DFF35FE4}"/>
              </a:ext>
            </a:extLst>
          </p:cNvPr>
          <p:cNvCxnSpPr>
            <a:cxnSpLocks/>
          </p:cNvCxnSpPr>
          <p:nvPr/>
        </p:nvCxnSpPr>
        <p:spPr>
          <a:xfrm>
            <a:off x="7391598" y="4066876"/>
            <a:ext cx="0" cy="1319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楕円 367">
            <a:extLst>
              <a:ext uri="{FF2B5EF4-FFF2-40B4-BE49-F238E27FC236}">
                <a16:creationId xmlns:a16="http://schemas.microsoft.com/office/drawing/2014/main" id="{13973529-6CAD-4A08-BA0C-75FA37ACE86A}"/>
              </a:ext>
            </a:extLst>
          </p:cNvPr>
          <p:cNvSpPr/>
          <p:nvPr/>
        </p:nvSpPr>
        <p:spPr>
          <a:xfrm>
            <a:off x="436574" y="4380367"/>
            <a:ext cx="67506" cy="7364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46BBDA6-59BA-4A4D-AC4C-E39445044A4E}"/>
              </a:ext>
            </a:extLst>
          </p:cNvPr>
          <p:cNvSpPr txBox="1"/>
          <p:nvPr/>
        </p:nvSpPr>
        <p:spPr>
          <a:xfrm>
            <a:off x="517818" y="4270698"/>
            <a:ext cx="1955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Phosphatidyl Serine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(PS)</a:t>
            </a:r>
            <a:endParaRPr kumimoji="1" lang="ja-JP" altLang="en-US" sz="1400" dirty="0"/>
          </a:p>
        </p:txBody>
      </p:sp>
      <p:sp>
        <p:nvSpPr>
          <p:cNvPr id="370" name="Text Box 244">
            <a:extLst>
              <a:ext uri="{FF2B5EF4-FFF2-40B4-BE49-F238E27FC236}">
                <a16:creationId xmlns:a16="http://schemas.microsoft.com/office/drawing/2014/main" id="{DAE542B8-1AD4-4E3A-BE3F-6E787B2B6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819" y="3265745"/>
            <a:ext cx="13279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C00000"/>
                </a:solidFill>
              </a:rPr>
              <a:t>PS externalization</a:t>
            </a:r>
          </a:p>
        </p:txBody>
      </p:sp>
      <p:grpSp>
        <p:nvGrpSpPr>
          <p:cNvPr id="373" name="グループ化 372">
            <a:extLst>
              <a:ext uri="{FF2B5EF4-FFF2-40B4-BE49-F238E27FC236}">
                <a16:creationId xmlns:a16="http://schemas.microsoft.com/office/drawing/2014/main" id="{D649F2EB-B3ED-47D2-83D7-DD39387DEB79}"/>
              </a:ext>
            </a:extLst>
          </p:cNvPr>
          <p:cNvGrpSpPr/>
          <p:nvPr/>
        </p:nvGrpSpPr>
        <p:grpSpPr>
          <a:xfrm>
            <a:off x="7254980" y="3495223"/>
            <a:ext cx="708192" cy="189782"/>
            <a:chOff x="3722762" y="6422100"/>
            <a:chExt cx="449359" cy="75233"/>
          </a:xfrm>
        </p:grpSpPr>
        <p:sp>
          <p:nvSpPr>
            <p:cNvPr id="374" name="Rectangle 242">
              <a:extLst>
                <a:ext uri="{FF2B5EF4-FFF2-40B4-BE49-F238E27FC236}">
                  <a16:creationId xmlns:a16="http://schemas.microsoft.com/office/drawing/2014/main" id="{AA021F31-C333-4FCF-8424-18BF53D93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2762" y="6422100"/>
              <a:ext cx="315605" cy="7523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ja-JP" sz="1200"/>
            </a:p>
          </p:txBody>
        </p:sp>
        <p:sp>
          <p:nvSpPr>
            <p:cNvPr id="375" name="Rectangle 243">
              <a:extLst>
                <a:ext uri="{FF2B5EF4-FFF2-40B4-BE49-F238E27FC236}">
                  <a16:creationId xmlns:a16="http://schemas.microsoft.com/office/drawing/2014/main" id="{85D18BE6-380C-4351-8783-A8AF56206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7583" y="6422100"/>
              <a:ext cx="144538" cy="7523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376" name="Rectangle 247">
            <a:extLst>
              <a:ext uri="{FF2B5EF4-FFF2-40B4-BE49-F238E27FC236}">
                <a16:creationId xmlns:a16="http://schemas.microsoft.com/office/drawing/2014/main" id="{1FCA8C69-143D-4251-BD1B-C771D537A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1482" y="3502782"/>
            <a:ext cx="607892" cy="189782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 sz="1200"/>
          </a:p>
        </p:txBody>
      </p:sp>
      <p:sp>
        <p:nvSpPr>
          <p:cNvPr id="377" name="Rectangle 248">
            <a:extLst>
              <a:ext uri="{FF2B5EF4-FFF2-40B4-BE49-F238E27FC236}">
                <a16:creationId xmlns:a16="http://schemas.microsoft.com/office/drawing/2014/main" id="{B5E478E7-379F-4D85-AFCE-22AA82857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1049" y="3502782"/>
            <a:ext cx="278260" cy="189782"/>
          </a:xfrm>
          <a:prstGeom prst="rect">
            <a:avLst/>
          </a:prstGeom>
          <a:gradFill rotWithShape="0">
            <a:gsLst>
              <a:gs pos="0">
                <a:srgbClr val="66FF66">
                  <a:gamma/>
                  <a:shade val="46275"/>
                  <a:invGamma/>
                </a:srgbClr>
              </a:gs>
              <a:gs pos="5000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378" name="直線矢印コネクタ 377">
            <a:extLst>
              <a:ext uri="{FF2B5EF4-FFF2-40B4-BE49-F238E27FC236}">
                <a16:creationId xmlns:a16="http://schemas.microsoft.com/office/drawing/2014/main" id="{4A59FD02-56CB-4EDC-AE7E-ABDBBBE4156B}"/>
              </a:ext>
            </a:extLst>
          </p:cNvPr>
          <p:cNvCxnSpPr>
            <a:cxnSpLocks/>
          </p:cNvCxnSpPr>
          <p:nvPr/>
        </p:nvCxnSpPr>
        <p:spPr>
          <a:xfrm flipH="1">
            <a:off x="6731081" y="3597673"/>
            <a:ext cx="39255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" name="Text Box 244">
            <a:extLst>
              <a:ext uri="{FF2B5EF4-FFF2-40B4-BE49-F238E27FC236}">
                <a16:creationId xmlns:a16="http://schemas.microsoft.com/office/drawing/2014/main" id="{E706290F-BF32-48A7-8AD5-507A6DD24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7083" y="3606409"/>
            <a:ext cx="9074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/>
              <a:t>Scramblase</a:t>
            </a:r>
          </a:p>
        </p:txBody>
      </p:sp>
      <p:cxnSp>
        <p:nvCxnSpPr>
          <p:cNvPr id="380" name="直線矢印コネクタ 379">
            <a:extLst>
              <a:ext uri="{FF2B5EF4-FFF2-40B4-BE49-F238E27FC236}">
                <a16:creationId xmlns:a16="http://schemas.microsoft.com/office/drawing/2014/main" id="{EDB7AC1A-A83E-4B94-ACB0-DA9AB108441C}"/>
              </a:ext>
            </a:extLst>
          </p:cNvPr>
          <p:cNvCxnSpPr>
            <a:cxnSpLocks/>
          </p:cNvCxnSpPr>
          <p:nvPr/>
        </p:nvCxnSpPr>
        <p:spPr>
          <a:xfrm flipH="1">
            <a:off x="6902125" y="3724998"/>
            <a:ext cx="174266" cy="18848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直線コネクタ 380">
            <a:extLst>
              <a:ext uri="{FF2B5EF4-FFF2-40B4-BE49-F238E27FC236}">
                <a16:creationId xmlns:a16="http://schemas.microsoft.com/office/drawing/2014/main" id="{09065D68-F039-455D-ABAE-4D58BCCC58F1}"/>
              </a:ext>
            </a:extLst>
          </p:cNvPr>
          <p:cNvCxnSpPr>
            <a:cxnSpLocks/>
          </p:cNvCxnSpPr>
          <p:nvPr/>
        </p:nvCxnSpPr>
        <p:spPr>
          <a:xfrm flipV="1">
            <a:off x="3654548" y="3548848"/>
            <a:ext cx="1707758" cy="91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直線矢印コネクタ 383">
            <a:extLst>
              <a:ext uri="{FF2B5EF4-FFF2-40B4-BE49-F238E27FC236}">
                <a16:creationId xmlns:a16="http://schemas.microsoft.com/office/drawing/2014/main" id="{B8C79D0F-E9F9-4F58-AD17-FC8A2AE94CCA}"/>
              </a:ext>
            </a:extLst>
          </p:cNvPr>
          <p:cNvCxnSpPr>
            <a:cxnSpLocks/>
          </p:cNvCxnSpPr>
          <p:nvPr/>
        </p:nvCxnSpPr>
        <p:spPr>
          <a:xfrm flipH="1">
            <a:off x="3647916" y="3547459"/>
            <a:ext cx="7559" cy="21400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23A70CE-A374-484A-AC83-82481E2B4DBA}"/>
              </a:ext>
            </a:extLst>
          </p:cNvPr>
          <p:cNvSpPr txBox="1"/>
          <p:nvPr/>
        </p:nvSpPr>
        <p:spPr>
          <a:xfrm>
            <a:off x="5685817" y="3262229"/>
            <a:ext cx="814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Activation</a:t>
            </a:r>
            <a:endParaRPr kumimoji="1" lang="ja-JP" altLang="en-US" sz="1200" dirty="0"/>
          </a:p>
        </p:txBody>
      </p:sp>
      <p:sp>
        <p:nvSpPr>
          <p:cNvPr id="388" name="テキスト ボックス 387">
            <a:extLst>
              <a:ext uri="{FF2B5EF4-FFF2-40B4-BE49-F238E27FC236}">
                <a16:creationId xmlns:a16="http://schemas.microsoft.com/office/drawing/2014/main" id="{DB5B1178-A9FB-4B9E-9017-F59DA7E1D560}"/>
              </a:ext>
            </a:extLst>
          </p:cNvPr>
          <p:cNvSpPr txBox="1"/>
          <p:nvPr/>
        </p:nvSpPr>
        <p:spPr>
          <a:xfrm>
            <a:off x="5660497" y="3643865"/>
            <a:ext cx="916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Inactivation</a:t>
            </a:r>
            <a:endParaRPr kumimoji="1" lang="ja-JP" altLang="en-US" sz="1200" dirty="0"/>
          </a:p>
        </p:txBody>
      </p:sp>
      <p:sp>
        <p:nvSpPr>
          <p:cNvPr id="389" name="テキスト ボックス 388">
            <a:extLst>
              <a:ext uri="{FF2B5EF4-FFF2-40B4-BE49-F238E27FC236}">
                <a16:creationId xmlns:a16="http://schemas.microsoft.com/office/drawing/2014/main" id="{87448A7C-4EB2-4211-B150-B49431BD12ED}"/>
              </a:ext>
            </a:extLst>
          </p:cNvPr>
          <p:cNvSpPr txBox="1"/>
          <p:nvPr/>
        </p:nvSpPr>
        <p:spPr>
          <a:xfrm>
            <a:off x="5721989" y="4480369"/>
            <a:ext cx="814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Activation</a:t>
            </a:r>
            <a:endParaRPr kumimoji="1" lang="ja-JP" altLang="en-US" sz="1200" dirty="0"/>
          </a:p>
        </p:txBody>
      </p:sp>
      <p:sp>
        <p:nvSpPr>
          <p:cNvPr id="390" name="テキスト ボックス 389">
            <a:extLst>
              <a:ext uri="{FF2B5EF4-FFF2-40B4-BE49-F238E27FC236}">
                <a16:creationId xmlns:a16="http://schemas.microsoft.com/office/drawing/2014/main" id="{97DA7977-873D-4FE8-B7B8-CF8D2C249404}"/>
              </a:ext>
            </a:extLst>
          </p:cNvPr>
          <p:cNvSpPr txBox="1"/>
          <p:nvPr/>
        </p:nvSpPr>
        <p:spPr>
          <a:xfrm>
            <a:off x="5652520" y="5514858"/>
            <a:ext cx="916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Inactivation</a:t>
            </a:r>
            <a:endParaRPr kumimoji="1" lang="ja-JP" altLang="en-US" sz="1200" dirty="0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EEEF9C96-7C46-4375-8F6B-D8BF41462C3C}"/>
              </a:ext>
            </a:extLst>
          </p:cNvPr>
          <p:cNvSpPr/>
          <p:nvPr/>
        </p:nvSpPr>
        <p:spPr>
          <a:xfrm>
            <a:off x="1106160" y="2931247"/>
            <a:ext cx="913431" cy="815561"/>
          </a:xfrm>
          <a:prstGeom prst="ellipse">
            <a:avLst/>
          </a:prstGeom>
          <a:gradFill>
            <a:gsLst>
              <a:gs pos="100000">
                <a:schemeClr val="accent2">
                  <a:lumMod val="75000"/>
                </a:schemeClr>
              </a:gs>
              <a:gs pos="93000">
                <a:schemeClr val="accent2">
                  <a:lumMod val="75000"/>
                </a:schemeClr>
              </a:gs>
              <a:gs pos="0">
                <a:schemeClr val="accent2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2" name="テキスト ボックス 391">
            <a:extLst>
              <a:ext uri="{FF2B5EF4-FFF2-40B4-BE49-F238E27FC236}">
                <a16:creationId xmlns:a16="http://schemas.microsoft.com/office/drawing/2014/main" id="{2F3FE9B7-3541-43F2-9DD4-FD5BBD5E62E4}"/>
              </a:ext>
            </a:extLst>
          </p:cNvPr>
          <p:cNvSpPr txBox="1"/>
          <p:nvPr/>
        </p:nvSpPr>
        <p:spPr>
          <a:xfrm>
            <a:off x="1649346" y="3916520"/>
            <a:ext cx="1282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/>
              <a:t>Cell membrane</a:t>
            </a:r>
            <a:endParaRPr kumimoji="1" lang="ja-JP" altLang="en-US" sz="1400" i="1" dirty="0"/>
          </a:p>
        </p:txBody>
      </p:sp>
      <p:sp>
        <p:nvSpPr>
          <p:cNvPr id="393" name="テキスト ボックス 392">
            <a:extLst>
              <a:ext uri="{FF2B5EF4-FFF2-40B4-BE49-F238E27FC236}">
                <a16:creationId xmlns:a16="http://schemas.microsoft.com/office/drawing/2014/main" id="{A7127B06-705B-4C2F-8E64-ECB13083D262}"/>
              </a:ext>
            </a:extLst>
          </p:cNvPr>
          <p:cNvSpPr txBox="1"/>
          <p:nvPr/>
        </p:nvSpPr>
        <p:spPr>
          <a:xfrm>
            <a:off x="516749" y="3677758"/>
            <a:ext cx="1116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/>
              <a:t>Macrophage</a:t>
            </a:r>
            <a:endParaRPr kumimoji="1" lang="ja-JP" altLang="en-US" sz="1400" i="1" dirty="0"/>
          </a:p>
        </p:txBody>
      </p:sp>
      <p:sp>
        <p:nvSpPr>
          <p:cNvPr id="34" name="円弧 33">
            <a:extLst>
              <a:ext uri="{FF2B5EF4-FFF2-40B4-BE49-F238E27FC236}">
                <a16:creationId xmlns:a16="http://schemas.microsoft.com/office/drawing/2014/main" id="{E3155619-D41E-41E9-9A11-DBC661749CB4}"/>
              </a:ext>
            </a:extLst>
          </p:cNvPr>
          <p:cNvSpPr/>
          <p:nvPr/>
        </p:nvSpPr>
        <p:spPr>
          <a:xfrm>
            <a:off x="1434773" y="3316613"/>
            <a:ext cx="1106555" cy="560129"/>
          </a:xfrm>
          <a:prstGeom prst="arc">
            <a:avLst>
              <a:gd name="adj1" fmla="val 17229433"/>
              <a:gd name="adj2" fmla="val 0"/>
            </a:avLst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5" name="テキスト ボックス 394">
            <a:extLst>
              <a:ext uri="{FF2B5EF4-FFF2-40B4-BE49-F238E27FC236}">
                <a16:creationId xmlns:a16="http://schemas.microsoft.com/office/drawing/2014/main" id="{87EA5B7E-10CF-47E2-ACCD-40A3F752DEBD}"/>
              </a:ext>
            </a:extLst>
          </p:cNvPr>
          <p:cNvSpPr txBox="1"/>
          <p:nvPr/>
        </p:nvSpPr>
        <p:spPr>
          <a:xfrm>
            <a:off x="2135004" y="3101244"/>
            <a:ext cx="1018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i="1" dirty="0"/>
              <a:t>Eat me signal</a:t>
            </a:r>
            <a:endParaRPr kumimoji="1" lang="ja-JP" altLang="en-US" sz="1200" i="1" dirty="0"/>
          </a:p>
        </p:txBody>
      </p:sp>
      <p:sp>
        <p:nvSpPr>
          <p:cNvPr id="396" name="Rectangle 247">
            <a:extLst>
              <a:ext uri="{FF2B5EF4-FFF2-40B4-BE49-F238E27FC236}">
                <a16:creationId xmlns:a16="http://schemas.microsoft.com/office/drawing/2014/main" id="{E0B1E3A4-43C4-437B-A374-87CD56F00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639" y="5754167"/>
            <a:ext cx="607892" cy="18978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 sz="1200"/>
          </a:p>
        </p:txBody>
      </p:sp>
      <p:sp>
        <p:nvSpPr>
          <p:cNvPr id="397" name="Rectangle 248">
            <a:extLst>
              <a:ext uri="{FF2B5EF4-FFF2-40B4-BE49-F238E27FC236}">
                <a16:creationId xmlns:a16="http://schemas.microsoft.com/office/drawing/2014/main" id="{494398B6-07AB-4EF1-9238-B612370D9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6206" y="5754167"/>
            <a:ext cx="278260" cy="189782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398" name="グループ化 397">
            <a:extLst>
              <a:ext uri="{FF2B5EF4-FFF2-40B4-BE49-F238E27FC236}">
                <a16:creationId xmlns:a16="http://schemas.microsoft.com/office/drawing/2014/main" id="{707A54D9-D16B-4BFA-A893-E7F47E6F3C48}"/>
              </a:ext>
            </a:extLst>
          </p:cNvPr>
          <p:cNvGrpSpPr/>
          <p:nvPr/>
        </p:nvGrpSpPr>
        <p:grpSpPr>
          <a:xfrm>
            <a:off x="7211998" y="4722620"/>
            <a:ext cx="708192" cy="189782"/>
            <a:chOff x="3722762" y="6422100"/>
            <a:chExt cx="449359" cy="75233"/>
          </a:xfrm>
        </p:grpSpPr>
        <p:sp>
          <p:nvSpPr>
            <p:cNvPr id="399" name="Rectangle 242">
              <a:extLst>
                <a:ext uri="{FF2B5EF4-FFF2-40B4-BE49-F238E27FC236}">
                  <a16:creationId xmlns:a16="http://schemas.microsoft.com/office/drawing/2014/main" id="{36D360DC-BAA0-4EF3-9393-AC06E8EEA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2762" y="6422100"/>
              <a:ext cx="315605" cy="7523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ja-JP" sz="1200"/>
            </a:p>
          </p:txBody>
        </p:sp>
        <p:sp>
          <p:nvSpPr>
            <p:cNvPr id="400" name="Rectangle 243">
              <a:extLst>
                <a:ext uri="{FF2B5EF4-FFF2-40B4-BE49-F238E27FC236}">
                  <a16:creationId xmlns:a16="http://schemas.microsoft.com/office/drawing/2014/main" id="{D948F1A7-9B06-4C5F-BF5B-115F71A55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7583" y="6422100"/>
              <a:ext cx="144538" cy="7523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408" name="Group 64">
            <a:extLst>
              <a:ext uri="{FF2B5EF4-FFF2-40B4-BE49-F238E27FC236}">
                <a16:creationId xmlns:a16="http://schemas.microsoft.com/office/drawing/2014/main" id="{5169E207-1FE1-4024-A8EE-82117586FC5F}"/>
              </a:ext>
            </a:extLst>
          </p:cNvPr>
          <p:cNvGrpSpPr>
            <a:grpSpLocks/>
          </p:cNvGrpSpPr>
          <p:nvPr/>
        </p:nvGrpSpPr>
        <p:grpSpPr bwMode="auto">
          <a:xfrm>
            <a:off x="7144478" y="4281337"/>
            <a:ext cx="503743" cy="383763"/>
            <a:chOff x="797" y="2528"/>
            <a:chExt cx="139" cy="163"/>
          </a:xfrm>
        </p:grpSpPr>
        <p:sp>
          <p:nvSpPr>
            <p:cNvPr id="409" name="AutoShape 65">
              <a:extLst>
                <a:ext uri="{FF2B5EF4-FFF2-40B4-BE49-F238E27FC236}">
                  <a16:creationId xmlns:a16="http://schemas.microsoft.com/office/drawing/2014/main" id="{CFE7F580-0EF1-4021-8215-EE5FF4ADD7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3" y="2482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0" name="AutoShape 66">
              <a:extLst>
                <a:ext uri="{FF2B5EF4-FFF2-40B4-BE49-F238E27FC236}">
                  <a16:creationId xmlns:a16="http://schemas.microsoft.com/office/drawing/2014/main" id="{F2192647-11B6-41FA-AA5C-E49E8C2CE9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3" y="259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1" name="AutoShape 67">
              <a:extLst>
                <a:ext uri="{FF2B5EF4-FFF2-40B4-BE49-F238E27FC236}">
                  <a16:creationId xmlns:a16="http://schemas.microsoft.com/office/drawing/2014/main" id="{8F51AAAB-A006-451A-A99F-F9EB7BEECA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0" y="2545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2" name="AutoShape 68">
              <a:extLst>
                <a:ext uri="{FF2B5EF4-FFF2-40B4-BE49-F238E27FC236}">
                  <a16:creationId xmlns:a16="http://schemas.microsoft.com/office/drawing/2014/main" id="{345BE5FB-701E-4F84-8C05-7AE623AC50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0" y="2568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413" name="Group 64">
            <a:extLst>
              <a:ext uri="{FF2B5EF4-FFF2-40B4-BE49-F238E27FC236}">
                <a16:creationId xmlns:a16="http://schemas.microsoft.com/office/drawing/2014/main" id="{8E80064A-4626-4FF2-A618-95BB27AD7E8D}"/>
              </a:ext>
            </a:extLst>
          </p:cNvPr>
          <p:cNvGrpSpPr>
            <a:grpSpLocks/>
          </p:cNvGrpSpPr>
          <p:nvPr/>
        </p:nvGrpSpPr>
        <p:grpSpPr bwMode="auto">
          <a:xfrm>
            <a:off x="6864423" y="5069587"/>
            <a:ext cx="503743" cy="383763"/>
            <a:chOff x="797" y="2528"/>
            <a:chExt cx="139" cy="163"/>
          </a:xfrm>
        </p:grpSpPr>
        <p:sp>
          <p:nvSpPr>
            <p:cNvPr id="414" name="AutoShape 65">
              <a:extLst>
                <a:ext uri="{FF2B5EF4-FFF2-40B4-BE49-F238E27FC236}">
                  <a16:creationId xmlns:a16="http://schemas.microsoft.com/office/drawing/2014/main" id="{D29206CE-2F25-49BA-B89D-968C43502D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3" y="2482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5" name="AutoShape 66">
              <a:extLst>
                <a:ext uri="{FF2B5EF4-FFF2-40B4-BE49-F238E27FC236}">
                  <a16:creationId xmlns:a16="http://schemas.microsoft.com/office/drawing/2014/main" id="{2E1E2032-BB46-4B64-8E32-14CED41DB4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3" y="259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6" name="AutoShape 67">
              <a:extLst>
                <a:ext uri="{FF2B5EF4-FFF2-40B4-BE49-F238E27FC236}">
                  <a16:creationId xmlns:a16="http://schemas.microsoft.com/office/drawing/2014/main" id="{8ECF059E-53FD-46E1-A315-909C587465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0" y="2545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7" name="AutoShape 68">
              <a:extLst>
                <a:ext uri="{FF2B5EF4-FFF2-40B4-BE49-F238E27FC236}">
                  <a16:creationId xmlns:a16="http://schemas.microsoft.com/office/drawing/2014/main" id="{F44FC4FF-AFC0-4DB9-BF84-3DC6E109D8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0" y="2568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91" name="グループ化 390">
            <a:extLst>
              <a:ext uri="{FF2B5EF4-FFF2-40B4-BE49-F238E27FC236}">
                <a16:creationId xmlns:a16="http://schemas.microsoft.com/office/drawing/2014/main" id="{DE2D9F04-625A-411F-95F3-DC8BFD0E5B1C}"/>
              </a:ext>
            </a:extLst>
          </p:cNvPr>
          <p:cNvGrpSpPr/>
          <p:nvPr/>
        </p:nvGrpSpPr>
        <p:grpSpPr>
          <a:xfrm>
            <a:off x="1189949" y="1497313"/>
            <a:ext cx="592946" cy="276999"/>
            <a:chOff x="400900" y="5358906"/>
            <a:chExt cx="592946" cy="276999"/>
          </a:xfrm>
        </p:grpSpPr>
        <p:sp>
          <p:nvSpPr>
            <p:cNvPr id="394" name="テキスト ボックス 393">
              <a:extLst>
                <a:ext uri="{FF2B5EF4-FFF2-40B4-BE49-F238E27FC236}">
                  <a16:creationId xmlns:a16="http://schemas.microsoft.com/office/drawing/2014/main" id="{1C289BB7-0DCA-4637-A676-1EE298B7820A}"/>
                </a:ext>
              </a:extLst>
            </p:cNvPr>
            <p:cNvSpPr txBox="1"/>
            <p:nvPr/>
          </p:nvSpPr>
          <p:spPr>
            <a:xfrm>
              <a:off x="400900" y="5358906"/>
              <a:ext cx="59294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ja-JP" sz="1200" b="1" i="0" dirty="0">
                  <a:solidFill>
                    <a:srgbClr val="333333"/>
                  </a:solidFill>
                  <a:effectLst/>
                  <a:latin typeface="Century Gothic" panose="020B0502020202020204" pitchFamily="34" charset="0"/>
                </a:rPr>
                <a:t>ΔΨ</a:t>
              </a:r>
              <a:r>
                <a:rPr lang="en-US" altLang="ja-JP" sz="1200" b="1" i="0" dirty="0">
                  <a:solidFill>
                    <a:srgbClr val="333333"/>
                  </a:solidFill>
                  <a:effectLst/>
                  <a:latin typeface="Century Gothic" panose="020B0502020202020204" pitchFamily="34" charset="0"/>
                </a:rPr>
                <a:t>m</a:t>
              </a:r>
              <a:endParaRPr lang="ja-JP" altLang="en-US" sz="1200" b="1" dirty="0"/>
            </a:p>
          </p:txBody>
        </p:sp>
        <p:cxnSp>
          <p:nvCxnSpPr>
            <p:cNvPr id="401" name="直線矢印コネクタ 400">
              <a:extLst>
                <a:ext uri="{FF2B5EF4-FFF2-40B4-BE49-F238E27FC236}">
                  <a16:creationId xmlns:a16="http://schemas.microsoft.com/office/drawing/2014/main" id="{A57CD37D-90C1-48A3-85DD-0201BC498E5A}"/>
                </a:ext>
              </a:extLst>
            </p:cNvPr>
            <p:cNvCxnSpPr>
              <a:cxnSpLocks/>
            </p:cNvCxnSpPr>
            <p:nvPr/>
          </p:nvCxnSpPr>
          <p:spPr>
            <a:xfrm>
              <a:off x="912543" y="5413261"/>
              <a:ext cx="0" cy="15942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2" name="テキスト ボックス 401">
            <a:extLst>
              <a:ext uri="{FF2B5EF4-FFF2-40B4-BE49-F238E27FC236}">
                <a16:creationId xmlns:a16="http://schemas.microsoft.com/office/drawing/2014/main" id="{695205C7-BD04-45DA-90F6-E8ABA7BEB1C9}"/>
              </a:ext>
            </a:extLst>
          </p:cNvPr>
          <p:cNvSpPr txBox="1"/>
          <p:nvPr/>
        </p:nvSpPr>
        <p:spPr>
          <a:xfrm>
            <a:off x="3569847" y="6037602"/>
            <a:ext cx="814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Activation</a:t>
            </a:r>
            <a:endParaRPr kumimoji="1" lang="ja-JP" altLang="en-US" sz="1200" dirty="0"/>
          </a:p>
        </p:txBody>
      </p:sp>
      <p:sp>
        <p:nvSpPr>
          <p:cNvPr id="404" name="テキスト ボックス 403">
            <a:extLst>
              <a:ext uri="{FF2B5EF4-FFF2-40B4-BE49-F238E27FC236}">
                <a16:creationId xmlns:a16="http://schemas.microsoft.com/office/drawing/2014/main" id="{56C52C24-9413-4E6D-9488-5377D786EFE7}"/>
              </a:ext>
            </a:extLst>
          </p:cNvPr>
          <p:cNvSpPr txBox="1"/>
          <p:nvPr/>
        </p:nvSpPr>
        <p:spPr>
          <a:xfrm>
            <a:off x="3231187" y="2358378"/>
            <a:ext cx="101809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b="1" dirty="0"/>
              <a:t>Cytochrome c</a:t>
            </a:r>
            <a:endParaRPr kumimoji="1" lang="ja-JP" altLang="en-US" sz="1400" b="1" dirty="0"/>
          </a:p>
        </p:txBody>
      </p:sp>
      <p:pic>
        <p:nvPicPr>
          <p:cNvPr id="16" name="オーディオ 15">
            <a:hlinkClick r:id="" action="ppaction://media"/>
            <a:extLst>
              <a:ext uri="{FF2B5EF4-FFF2-40B4-BE49-F238E27FC236}">
                <a16:creationId xmlns:a16="http://schemas.microsoft.com/office/drawing/2014/main" id="{CCEF8B6B-A77A-4213-B1AF-35CB810ED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6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563"/>
    </mc:Choice>
    <mc:Fallback xmlns="">
      <p:transition spd="slow" advTm="205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14" x="5413375" y="1452563"/>
          <p14:tracePt t="4823" x="5430838" y="1444625"/>
          <p14:tracePt t="4829" x="5456238" y="1436688"/>
          <p14:tracePt t="4839" x="5489575" y="1419225"/>
          <p14:tracePt t="4853" x="5557838" y="1376363"/>
          <p14:tracePt t="4854" x="5575300" y="1360488"/>
          <p14:tracePt t="4865" x="5608638" y="1350963"/>
          <p14:tracePt t="4870" x="5659438" y="1325563"/>
          <p14:tracePt t="4882" x="5710238" y="1300163"/>
          <p14:tracePt t="4899" x="5735638" y="1292225"/>
          <p14:tracePt t="4909" x="5735638" y="1282700"/>
          <p14:tracePt t="4923" x="5745163" y="1266825"/>
          <p14:tracePt t="4932" x="5745163" y="1257300"/>
          <p14:tracePt t="4937" x="5745163" y="1249363"/>
          <p14:tracePt t="4949" x="5745163" y="1241425"/>
          <p14:tracePt t="4953" x="5745163" y="1231900"/>
          <p14:tracePt t="4959" x="5745163" y="1223963"/>
          <p14:tracePt t="4970" x="5745163" y="1206500"/>
          <p14:tracePt t="4975" x="5745163" y="1198563"/>
          <p14:tracePt t="4997" x="5745163" y="1189038"/>
          <p14:tracePt t="5015" x="5745163" y="1181100"/>
          <p14:tracePt t="5021" x="5745163" y="1173163"/>
          <p14:tracePt t="5036" x="5761038" y="1147763"/>
          <p14:tracePt t="5048" x="5770563" y="1130300"/>
          <p14:tracePt t="5055" x="5778500" y="1112838"/>
          <p14:tracePt t="5065" x="5788025" y="1104900"/>
          <p14:tracePt t="5072" x="5795963" y="1079500"/>
          <p14:tracePt t="5074" x="5813425" y="1069975"/>
          <p14:tracePt t="5087" x="5829300" y="1044575"/>
          <p14:tracePt t="5098" x="5854700" y="1011238"/>
          <p14:tracePt t="5117" x="5854700" y="1003300"/>
          <p14:tracePt t="5132" x="5854700" y="993775"/>
          <p14:tracePt t="5157" x="5872163" y="985838"/>
          <p14:tracePt t="5172" x="5872163" y="968375"/>
          <p14:tracePt t="5182" x="5872163" y="960438"/>
          <p14:tracePt t="5199" x="5872163" y="952500"/>
          <p14:tracePt t="5207" x="5880100" y="942975"/>
          <p14:tracePt t="5216" x="5880100" y="935038"/>
          <p14:tracePt t="5247" x="5880100" y="925513"/>
          <p14:tracePt t="5480" x="5880100" y="909638"/>
          <p14:tracePt t="9566" x="5854700" y="917575"/>
          <p14:tracePt t="9572" x="5803900" y="960438"/>
          <p14:tracePt t="9583" x="5795963" y="977900"/>
          <p14:tracePt t="9589" x="5735638" y="1003300"/>
          <p14:tracePt t="9598" x="5668963" y="1062038"/>
          <p14:tracePt t="9605" x="5608638" y="1087438"/>
          <p14:tracePt t="9609" x="5540375" y="1130300"/>
          <p14:tracePt t="9620" x="5464175" y="1163638"/>
          <p14:tracePt t="9631" x="5395913" y="1198563"/>
          <p14:tracePt t="9636" x="5319713" y="1231900"/>
          <p14:tracePt t="9648" x="5243513" y="1266825"/>
          <p14:tracePt t="9653" x="5167313" y="1300163"/>
          <p14:tracePt t="9665" x="5106988" y="1317625"/>
          <p14:tracePt t="9671" x="5030788" y="1325563"/>
          <p14:tracePt t="9675" x="4911725" y="1350963"/>
          <p14:tracePt t="9686" x="4827588" y="1376363"/>
          <p14:tracePt t="9691" x="4716463" y="1393825"/>
          <p14:tracePt t="9703" x="4597400" y="1419225"/>
          <p14:tracePt t="9715" x="4341813" y="1444625"/>
          <p14:tracePt t="9725" x="4214813" y="1452563"/>
          <p14:tracePt t="9732" x="4087813" y="1462088"/>
          <p14:tracePt t="9741" x="3960813" y="1462088"/>
          <p14:tracePt t="9753" x="3849688" y="1462088"/>
          <p14:tracePt t="9755" x="3748088" y="1462088"/>
          <p14:tracePt t="9768" x="3662363" y="1462088"/>
          <p14:tracePt t="9771" x="3594100" y="1462088"/>
          <p14:tracePt t="9782" x="3543300" y="1462088"/>
          <p14:tracePt t="9791" x="3502025" y="1462088"/>
          <p14:tracePt t="9798" x="3492500" y="1462088"/>
          <p14:tracePt t="9807" x="3484563" y="1462088"/>
          <p14:tracePt t="9820" x="3467100" y="1462088"/>
          <p14:tracePt t="9832" x="3449638" y="1462088"/>
          <p14:tracePt t="9843" x="3433763" y="1470025"/>
          <p14:tracePt t="9857" x="3416300" y="1477963"/>
          <p14:tracePt t="9870" x="3398838" y="1487488"/>
          <p14:tracePt t="9871" x="3398838" y="1495425"/>
          <p14:tracePt t="9882" x="3373438" y="1495425"/>
          <p14:tracePt t="9893" x="3340100" y="1520825"/>
          <p14:tracePt t="9899" x="3305175" y="1530350"/>
          <p14:tracePt t="9920" x="3238500" y="1555750"/>
          <p14:tracePt t="9923" x="3203575" y="1581150"/>
          <p14:tracePt t="9934" x="3186113" y="1581150"/>
          <p14:tracePt t="9940" x="3144838" y="1597025"/>
          <p14:tracePt t="9949" x="3119438" y="1606550"/>
          <p14:tracePt t="9953" x="3109913" y="1606550"/>
          <p14:tracePt t="9965" x="3094038" y="1614488"/>
          <p14:tracePt t="9973" x="3067050" y="1614488"/>
          <p14:tracePt t="9987" x="3067050" y="1622425"/>
          <p14:tracePt t="10009" x="3059113" y="1622425"/>
          <p14:tracePt t="10015" x="3051175" y="1622425"/>
          <p14:tracePt t="10036" x="3051175" y="1631950"/>
          <p14:tracePt t="10052" x="3033713" y="1631950"/>
          <p14:tracePt t="10199" x="3041650" y="1631950"/>
          <p14:tracePt t="10207" x="3051175" y="1631950"/>
          <p14:tracePt t="10216" x="3076575" y="1631950"/>
          <p14:tracePt t="10221" x="3094038" y="1631950"/>
          <p14:tracePt t="10234" x="3109913" y="1631950"/>
          <p14:tracePt t="10241" x="3144838" y="1631950"/>
          <p14:tracePt t="10248" x="3170238" y="1631950"/>
          <p14:tracePt t="10255" x="3186113" y="1631950"/>
          <p14:tracePt t="10266" x="3195638" y="1631950"/>
          <p14:tracePt t="10271" x="3203575" y="1631950"/>
          <p14:tracePt t="10282" x="3211513" y="1631950"/>
          <p14:tracePt t="10287" x="3228975" y="1631950"/>
          <p14:tracePt t="10305" x="3246438" y="1631950"/>
          <p14:tracePt t="10320" x="3254375" y="1631950"/>
          <p14:tracePt t="10337" x="3263900" y="1631950"/>
          <p14:tracePt t="10412" x="3271838" y="1639888"/>
          <p14:tracePt t="10468" x="3279775" y="1639888"/>
          <p14:tracePt t="10482" x="3289300" y="1649413"/>
          <p14:tracePt t="10503" x="3297238" y="1649413"/>
          <p14:tracePt t="10523" x="3305175" y="1649413"/>
          <p14:tracePt t="10536" x="3314700" y="1649413"/>
          <p14:tracePt t="10825" x="3322638" y="1649413"/>
          <p14:tracePt t="10836" x="3330575" y="1649413"/>
          <p14:tracePt t="10841" x="3340100" y="1649413"/>
          <p14:tracePt t="10853" x="3355975" y="1649413"/>
          <p14:tracePt t="10857" x="3365500" y="1649413"/>
          <p14:tracePt t="10869" x="3373438" y="1649413"/>
          <p14:tracePt t="10871" x="3390900" y="1649413"/>
          <p14:tracePt t="10882" x="3398838" y="1649413"/>
          <p14:tracePt t="10891" x="3408363" y="1649413"/>
          <p14:tracePt t="10899" x="3416300" y="1649413"/>
          <p14:tracePt t="10907" x="3441700" y="1649413"/>
          <p14:tracePt t="10915" x="3449638" y="1649413"/>
          <p14:tracePt t="10933" x="3459163" y="1649413"/>
          <p14:tracePt t="10939" x="3475038" y="1649413"/>
          <p14:tracePt t="10969" x="3484563" y="1649413"/>
          <p14:tracePt t="10981" x="3492500" y="1649413"/>
          <p14:tracePt t="11023" x="3502025" y="1649413"/>
          <p14:tracePt t="11256" x="3502025" y="1657350"/>
          <p14:tracePt t="11262" x="3502025" y="1665288"/>
          <p14:tracePt t="11451" x="3502025" y="1674813"/>
          <p14:tracePt t="11463" x="3502025" y="1682750"/>
          <p14:tracePt t="11467" x="3502025" y="1690688"/>
          <p14:tracePt t="11482" x="3492500" y="1708150"/>
          <p14:tracePt t="11503" x="3484563" y="1725613"/>
          <p14:tracePt t="11507" x="3475038" y="1741488"/>
          <p14:tracePt t="11530" x="3449638" y="1758950"/>
          <p14:tracePt t="11537" x="3449638" y="1766888"/>
          <p14:tracePt t="11548" x="3441700" y="1766888"/>
          <p14:tracePt t="11557" x="3424238" y="1784350"/>
          <p14:tracePt t="11581" x="3416300" y="1801813"/>
          <p14:tracePt t="11593" x="3408363" y="1801813"/>
          <p14:tracePt t="11603" x="3398838" y="1801813"/>
          <p14:tracePt t="11620" x="3382963" y="1809750"/>
          <p14:tracePt t="11639" x="3365500" y="1809750"/>
          <p14:tracePt t="11643" x="3365500" y="1819275"/>
          <p14:tracePt t="11655" x="3348038" y="1819275"/>
          <p14:tracePt t="11664" x="3340100" y="1827213"/>
          <p14:tracePt t="11682" x="3322638" y="1827213"/>
          <p14:tracePt t="11686" x="3314700" y="1827213"/>
          <p14:tracePt t="11693" x="3297238" y="1835150"/>
          <p14:tracePt t="11704" x="3289300" y="1835150"/>
          <p14:tracePt t="11709" x="3279775" y="1852613"/>
          <p14:tracePt t="11720" x="3271838" y="1852613"/>
          <p14:tracePt t="11737" x="3263900" y="1860550"/>
          <p14:tracePt t="11750" x="3254375" y="1860550"/>
          <p14:tracePt t="11760" x="3246438" y="1860550"/>
          <p14:tracePt t="11767" x="3238500" y="1860550"/>
          <p14:tracePt t="11775" x="3228975" y="1870075"/>
          <p14:tracePt t="11782" x="3221038" y="1870075"/>
          <p14:tracePt t="11789" x="3211513" y="1870075"/>
          <p14:tracePt t="11803" x="3203575" y="1878013"/>
          <p14:tracePt t="11805" x="3195638" y="1885950"/>
          <p14:tracePt t="11825" x="3186113" y="1885950"/>
          <p14:tracePt t="11839" x="3178175" y="1885950"/>
          <p14:tracePt t="11850" x="3144838" y="1885950"/>
          <p14:tracePt t="11860" x="3135313" y="1885950"/>
          <p14:tracePt t="11869" x="3127375" y="1885950"/>
          <p14:tracePt t="11875" x="3109913" y="1885950"/>
          <p14:tracePt t="11897" x="3101975" y="1885950"/>
          <p14:tracePt t="11903" x="3076575" y="1885950"/>
          <p14:tracePt t="11909" x="3067050" y="1885950"/>
          <p14:tracePt t="11915" x="3059113" y="1885950"/>
          <p14:tracePt t="11925" x="3051175" y="1885950"/>
          <p14:tracePt t="11937" x="3041650" y="1885950"/>
          <p14:tracePt t="11939" x="3025775" y="1885950"/>
          <p14:tracePt t="11953" x="3000375" y="1885950"/>
          <p14:tracePt t="11955" x="2990850" y="1885950"/>
          <p14:tracePt t="11967" x="2982913" y="1885950"/>
          <p14:tracePt t="11975" x="2965450" y="1885950"/>
          <p14:tracePt t="11981" x="2957513" y="1860550"/>
          <p14:tracePt t="11991" x="2957513" y="1852613"/>
          <p14:tracePt t="11999" x="2932113" y="1844675"/>
          <p14:tracePt t="12005" x="2906713" y="1819275"/>
          <p14:tracePt t="12017" x="2897188" y="1801813"/>
          <p14:tracePt t="12021" x="2897188" y="1793875"/>
          <p14:tracePt t="12032" x="2889250" y="1784350"/>
          <p14:tracePt t="12037" x="2881313" y="1776413"/>
          <p14:tracePt t="12049" x="2871788" y="1766888"/>
          <p14:tracePt t="12057" x="2863850" y="1741488"/>
          <p14:tracePt t="12065" x="2863850" y="1733550"/>
          <p14:tracePt t="12071" x="2863850" y="1725613"/>
          <p14:tracePt t="12075" x="2855913" y="1716088"/>
          <p14:tracePt t="12086" x="2846388" y="1700213"/>
          <p14:tracePt t="12107" x="2838450" y="1690688"/>
          <p14:tracePt t="12120" x="2838450" y="1674813"/>
          <p14:tracePt t="12138" x="2820988" y="1665288"/>
          <p14:tracePt t="12141" x="2820988" y="1657350"/>
          <p14:tracePt t="12164" x="2813050" y="1639888"/>
          <p14:tracePt t="12170" x="2805113" y="1622425"/>
          <p14:tracePt t="12187" x="2805113" y="1614488"/>
          <p14:tracePt t="12193" x="2795588" y="1606550"/>
          <p14:tracePt t="12203" x="2795588" y="1597025"/>
          <p14:tracePt t="12223" x="2795588" y="1589088"/>
          <p14:tracePt t="12232" x="2795588" y="1581150"/>
          <p14:tracePt t="12238" x="2795588" y="1571625"/>
          <p14:tracePt t="12248" x="2795588" y="1563688"/>
          <p14:tracePt t="12257" x="2795588" y="1555750"/>
          <p14:tracePt t="12273" x="2795588" y="1546225"/>
          <p14:tracePt t="12286" x="2795588" y="1538288"/>
          <p14:tracePt t="12302" x="2795588" y="1520825"/>
          <p14:tracePt t="12307" x="2795588" y="1512888"/>
          <p14:tracePt t="12315" x="2805113" y="1512888"/>
          <p14:tracePt t="12332" x="2813050" y="1512888"/>
          <p14:tracePt t="12351" x="2830513" y="1512888"/>
          <p14:tracePt t="12359" x="2855913" y="1512888"/>
          <p14:tracePt t="12370" x="2855913" y="1495425"/>
          <p14:tracePt t="12373" x="2871788" y="1487488"/>
          <p14:tracePt t="12386" x="2889250" y="1477963"/>
          <p14:tracePt t="12389" x="2906713" y="1462088"/>
          <p14:tracePt t="12401" x="2914650" y="1452563"/>
          <p14:tracePt t="12416" x="2922588" y="1452563"/>
          <p14:tracePt t="12455" x="2940050" y="1452563"/>
          <p14:tracePt t="12479" x="2949575" y="1452563"/>
          <p14:tracePt t="12485" x="2957513" y="1452563"/>
          <p14:tracePt t="12505" x="2982913" y="1452563"/>
          <p14:tracePt t="12514" x="2990850" y="1452563"/>
          <p14:tracePt t="12521" x="3000375" y="1462088"/>
          <p14:tracePt t="12525" x="3016250" y="1462088"/>
          <p14:tracePt t="12537" x="3051175" y="1470025"/>
          <p14:tracePt t="12551" x="3067050" y="1477963"/>
          <p14:tracePt t="12552" x="3076575" y="1487488"/>
          <p14:tracePt t="12566" x="3084513" y="1487488"/>
          <p14:tracePt t="12571" x="3101975" y="1487488"/>
          <p14:tracePt t="12575" x="3119438" y="1487488"/>
          <p14:tracePt t="12587" x="3152775" y="1495425"/>
          <p14:tracePt t="12591" x="3170238" y="1495425"/>
          <p14:tracePt t="12603" x="3186113" y="1495425"/>
          <p14:tracePt t="12616" x="3203575" y="1504950"/>
          <p14:tracePt t="12620" x="3211513" y="1504950"/>
          <p14:tracePt t="12632" x="3228975" y="1504950"/>
          <p14:tracePt t="12637" x="3238500" y="1504950"/>
          <p14:tracePt t="12643" x="3254375" y="1512888"/>
          <p14:tracePt t="12653" x="3263900" y="1512888"/>
          <p14:tracePt t="12673" x="3271838" y="1520825"/>
          <p14:tracePt t="12971" x="3279775" y="1520825"/>
          <p14:tracePt t="12975" x="3289300" y="1520825"/>
          <p14:tracePt t="12997" x="3297238" y="1520825"/>
          <p14:tracePt t="13005" x="3305175" y="1520825"/>
          <p14:tracePt t="13025" x="3322638" y="1520825"/>
          <p14:tracePt t="13032" x="3330575" y="1520825"/>
          <p14:tracePt t="13041" x="3340100" y="1520825"/>
          <p14:tracePt t="13053" x="3348038" y="1512888"/>
          <p14:tracePt t="13117" x="3355975" y="1512888"/>
          <p14:tracePt t="13137" x="3365500" y="1512888"/>
          <p14:tracePt t="13151" x="3373438" y="1512888"/>
          <p14:tracePt t="13164" x="3373438" y="1504950"/>
          <p14:tracePt t="13170" x="3390900" y="1495425"/>
          <p14:tracePt t="13182" x="3408363" y="1487488"/>
          <p14:tracePt t="13562" x="3390900" y="1487488"/>
          <p14:tracePt t="13567" x="3382963" y="1495425"/>
          <p14:tracePt t="13576" x="3373438" y="1495425"/>
          <p14:tracePt t="13586" x="3365500" y="1504950"/>
          <p14:tracePt t="13591" x="3355975" y="1504950"/>
          <p14:tracePt t="13614" x="3348038" y="1504950"/>
          <p14:tracePt t="13621" x="3340100" y="1512888"/>
          <p14:tracePt t="13625" x="3330575" y="1520825"/>
          <p14:tracePt t="13637" x="3330575" y="1530350"/>
          <p14:tracePt t="13649" x="3322638" y="1530350"/>
          <p14:tracePt t="13940" x="3330575" y="1520825"/>
          <p14:tracePt t="14206" x="3340100" y="1520825"/>
          <p14:tracePt t="14238" x="3348038" y="1530350"/>
          <p14:tracePt t="14434" x="3348038" y="1538288"/>
          <p14:tracePt t="14447" x="3355975" y="1546225"/>
          <p14:tracePt t="14458" x="3365500" y="1546225"/>
          <p14:tracePt t="14470" x="3373438" y="1546225"/>
          <p14:tracePt t="14473" x="3390900" y="1546225"/>
          <p14:tracePt t="14486" x="3398838" y="1546225"/>
          <p14:tracePt t="14493" x="3408363" y="1563688"/>
          <p14:tracePt t="14503" x="3424238" y="1563688"/>
          <p14:tracePt t="14515" x="3467100" y="1563688"/>
          <p14:tracePt t="14525" x="3492500" y="1563688"/>
          <p14:tracePt t="14532" x="3502025" y="1563688"/>
          <p14:tracePt t="14541" x="3509963" y="1571625"/>
          <p14:tracePt t="14549" x="3517900" y="1571625"/>
          <p14:tracePt t="14719" x="3517900" y="1581150"/>
          <p14:tracePt t="14726" x="3509963" y="1589088"/>
          <p14:tracePt t="14810" x="3502025" y="1589088"/>
          <p14:tracePt t="14852" x="3492500" y="1589088"/>
          <p14:tracePt t="14864" x="3484563" y="1589088"/>
          <p14:tracePt t="14895" x="3467100" y="1589088"/>
          <p14:tracePt t="14904" x="3459163" y="1589088"/>
          <p14:tracePt t="14912" x="3449638" y="1589088"/>
          <p14:tracePt t="15058" x="3467100" y="1589088"/>
          <p14:tracePt t="15068" x="3475038" y="1589088"/>
          <p14:tracePt t="15081" x="3484563" y="1589088"/>
          <p14:tracePt t="15118" x="3492500" y="1589088"/>
          <p14:tracePt t="15224" x="3492500" y="1597025"/>
          <p14:tracePt t="15251" x="3492500" y="1614488"/>
          <p14:tracePt t="15260" x="3459163" y="1631950"/>
          <p14:tracePt t="15269" x="3441700" y="1631950"/>
          <p14:tracePt t="15275" x="3424238" y="1639888"/>
          <p14:tracePt t="15287" x="3408363" y="1649413"/>
          <p14:tracePt t="15289" x="3390900" y="1657350"/>
          <p14:tracePt t="15300" x="3365500" y="1657350"/>
          <p14:tracePt t="15309" x="3348038" y="1657350"/>
          <p14:tracePt t="15317" x="3330575" y="1657350"/>
          <p14:tracePt t="15325" x="3297238" y="1665288"/>
          <p14:tracePt t="15332" x="3271838" y="1682750"/>
          <p14:tracePt t="15339" x="3254375" y="1682750"/>
          <p14:tracePt t="15353" x="3246438" y="1682750"/>
          <p14:tracePt t="15355" x="3228975" y="1682750"/>
          <p14:tracePt t="15365" x="3203575" y="1682750"/>
          <p14:tracePt t="15370" x="3186113" y="1682750"/>
          <p14:tracePt t="15382" x="3170238" y="1682750"/>
          <p14:tracePt t="15389" x="3152775" y="1682750"/>
          <p14:tracePt t="15399" x="3144838" y="1682750"/>
          <p14:tracePt t="15405" x="3135313" y="1674813"/>
          <p14:tracePt t="15409" x="3101975" y="1665288"/>
          <p14:tracePt t="15421" x="3094038" y="1657350"/>
          <p14:tracePt t="15432" x="3084513" y="1649413"/>
          <p14:tracePt t="15437" x="3051175" y="1631950"/>
          <p14:tracePt t="15448" x="3033713" y="1631950"/>
          <p14:tracePt t="15453" x="3008313" y="1631950"/>
          <p14:tracePt t="15466" x="3000375" y="1631950"/>
          <p14:tracePt t="15471" x="2974975" y="1622425"/>
          <p14:tracePt t="15475" x="2949575" y="1614488"/>
          <p14:tracePt t="15486" x="2932113" y="1606550"/>
          <p14:tracePt t="15491" x="2914650" y="1606550"/>
          <p14:tracePt t="15503" x="2897188" y="1606550"/>
          <p14:tracePt t="15517" x="2871788" y="1597025"/>
          <p14:tracePt t="15520" x="2863850" y="1597025"/>
          <p14:tracePt t="15533" x="2813050" y="1589088"/>
          <p14:tracePt t="15553" x="2805113" y="1589088"/>
          <p14:tracePt t="15557" x="2787650" y="1589088"/>
          <p14:tracePt t="15571" x="2770188" y="1589088"/>
          <p14:tracePt t="15582" x="2762250" y="1589088"/>
          <p14:tracePt t="15592" x="2752725" y="1589088"/>
          <p14:tracePt t="15602" x="2736850" y="1589088"/>
          <p14:tracePt t="15631" x="2727325" y="1589088"/>
          <p14:tracePt t="15718" x="2727325" y="1571625"/>
          <p14:tracePt t="15733" x="2736850" y="1571625"/>
          <p14:tracePt t="15743" x="2744788" y="1571625"/>
          <p14:tracePt t="15753" x="2787650" y="1563688"/>
          <p14:tracePt t="15759" x="2805113" y="1563688"/>
          <p14:tracePt t="15770" x="2820988" y="1563688"/>
          <p14:tracePt t="15773" x="2838450" y="1563688"/>
          <p14:tracePt t="15786" x="2863850" y="1546225"/>
          <p14:tracePt t="15789" x="2906713" y="1546225"/>
          <p14:tracePt t="15801" x="2914650" y="1546225"/>
          <p14:tracePt t="15809" x="2932113" y="1546225"/>
          <p14:tracePt t="15816" x="2957513" y="1546225"/>
          <p14:tracePt t="15824" x="2974975" y="1546225"/>
          <p14:tracePt t="15832" x="2990850" y="1546225"/>
          <p14:tracePt t="15839" x="3008313" y="1546225"/>
          <p14:tracePt t="15850" x="3016250" y="1546225"/>
          <p14:tracePt t="15854" x="3041650" y="1546225"/>
          <p14:tracePt t="15866" x="3059113" y="1546225"/>
          <p14:tracePt t="15870" x="3094038" y="1563688"/>
          <p14:tracePt t="15882" x="3094038" y="1571625"/>
          <p14:tracePt t="15889" x="3127375" y="1581150"/>
          <p14:tracePt t="15899" x="3152775" y="1597025"/>
          <p14:tracePt t="15907" x="3160713" y="1606550"/>
          <p14:tracePt t="15909" x="3178175" y="1649413"/>
          <p14:tracePt t="15920" x="3186113" y="1657350"/>
          <p14:tracePt t="15932" x="3203575" y="1674813"/>
          <p14:tracePt t="15937" x="3211513" y="1700213"/>
          <p14:tracePt t="15948" x="3228975" y="1716088"/>
          <p14:tracePt t="15953" x="3228975" y="1725613"/>
          <p14:tracePt t="15959" x="3238500" y="1725613"/>
          <p14:tracePt t="15970" x="3246438" y="1758950"/>
          <p14:tracePt t="15986" x="3254375" y="1766888"/>
          <p14:tracePt t="15998" x="3254375" y="1776413"/>
          <p14:tracePt t="16017" x="3254375" y="1801813"/>
          <p14:tracePt t="16021" x="3254375" y="1827213"/>
          <p14:tracePt t="16032" x="3254375" y="1835150"/>
          <p14:tracePt t="16037" x="3254375" y="1852613"/>
          <p14:tracePt t="16055" x="3254375" y="1870075"/>
          <p14:tracePt t="16066" x="3254375" y="1885950"/>
          <p14:tracePt t="16075" x="3263900" y="1895475"/>
          <p14:tracePt t="16091" x="3263900" y="1903413"/>
          <p14:tracePt t="16105" x="3263900" y="1911350"/>
          <p14:tracePt t="16121" x="3263900" y="1920875"/>
          <p14:tracePt t="16132" x="3263900" y="1928813"/>
          <p14:tracePt t="16138" x="3263900" y="1938338"/>
          <p14:tracePt t="16153" x="3271838" y="1954213"/>
          <p14:tracePt t="16166" x="3279775" y="1954213"/>
          <p14:tracePt t="16171" x="3289300" y="1963738"/>
          <p14:tracePt t="16181" x="3305175" y="1989138"/>
          <p14:tracePt t="16188" x="3314700" y="1989138"/>
          <p14:tracePt t="16191" x="3322638" y="2005013"/>
          <p14:tracePt t="16203" x="3330575" y="2014538"/>
          <p14:tracePt t="16215" x="3348038" y="2030413"/>
          <p14:tracePt t="16219" x="3373438" y="2055813"/>
          <p14:tracePt t="16232" x="3373438" y="2065338"/>
          <p14:tracePt t="16237" x="3382963" y="2073275"/>
          <p14:tracePt t="16243" x="3390900" y="2073275"/>
          <p14:tracePt t="16486" x="3390900" y="2082800"/>
          <p14:tracePt t="16498" x="3390900" y="2090738"/>
          <p14:tracePt t="16505" x="3390900" y="2116138"/>
          <p14:tracePt t="16509" x="3416300" y="2141538"/>
          <p14:tracePt t="16520" x="3424238" y="2159000"/>
          <p14:tracePt t="16525" x="3484563" y="2184400"/>
          <p14:tracePt t="16537" x="3509963" y="2200275"/>
          <p14:tracePt t="16548" x="3535363" y="2235200"/>
          <p14:tracePt t="16553" x="3543300" y="2252663"/>
          <p14:tracePt t="16566" x="3578225" y="2268538"/>
          <p14:tracePt t="16575" x="3603625" y="2268538"/>
          <p14:tracePt t="16587" x="3636963" y="2278063"/>
          <p14:tracePt t="16591" x="3654425" y="2293938"/>
          <p14:tracePt t="16604" x="3662363" y="2293938"/>
          <p14:tracePt t="16607" x="3679825" y="2293938"/>
          <p14:tracePt t="16621" x="3697288" y="2293938"/>
          <p14:tracePt t="16622" x="3705225" y="2293938"/>
          <p14:tracePt t="16632" x="3722688" y="2293938"/>
          <p14:tracePt t="16641" x="3730625" y="2293938"/>
          <p14:tracePt t="16648" x="3738563" y="2293938"/>
          <p14:tracePt t="16657" x="3756025" y="2293938"/>
          <p14:tracePt t="16671" x="3781425" y="2293938"/>
          <p14:tracePt t="16682" x="3790950" y="2293938"/>
          <p14:tracePt t="16699" x="3816350" y="2286000"/>
          <p14:tracePt t="16704" x="3832225" y="2278063"/>
          <p14:tracePt t="16715" x="3841750" y="2278063"/>
          <p14:tracePt t="16723" x="3867150" y="2260600"/>
          <p14:tracePt t="16732" x="3875088" y="2260600"/>
          <p14:tracePt t="16737" x="3883025" y="2252663"/>
          <p14:tracePt t="16743" x="3908425" y="2243138"/>
          <p14:tracePt t="16753" x="3935413" y="2235200"/>
          <p14:tracePt t="16765" x="3943350" y="2227263"/>
          <p14:tracePt t="16770" x="3960813" y="2227263"/>
          <p14:tracePt t="16782" x="3976688" y="2227263"/>
          <p14:tracePt t="16793" x="3994150" y="2227263"/>
          <p14:tracePt t="16809" x="4002088" y="2227263"/>
          <p14:tracePt t="16823" x="4011613" y="2227263"/>
          <p14:tracePt t="16839" x="4019550" y="2227263"/>
          <p14:tracePt t="16853" x="4027488" y="2227263"/>
          <p14:tracePt t="16865" x="4037013" y="2227263"/>
          <p14:tracePt t="16871" x="4044950" y="2227263"/>
          <p14:tracePt t="16887" x="4052888" y="2227263"/>
          <p14:tracePt t="16903" x="4062413" y="2227263"/>
          <p14:tracePt t="16915" x="4079875" y="2227263"/>
          <p14:tracePt t="16952" x="4087813" y="2227263"/>
          <p14:tracePt t="16997" x="4095750" y="2227263"/>
          <p14:tracePt t="17149" x="4105275" y="2227263"/>
          <p14:tracePt t="17155" x="4121150" y="2227263"/>
          <p14:tracePt t="17163" x="4130675" y="2227263"/>
          <p14:tracePt t="17173" x="4138613" y="2217738"/>
          <p14:tracePt t="17182" x="4156075" y="2209800"/>
          <p14:tracePt t="17189" x="4164013" y="2209800"/>
          <p14:tracePt t="17201" x="4171950" y="2209800"/>
          <p14:tracePt t="17215" x="4171950" y="2200275"/>
          <p14:tracePt t="17393" x="4156075" y="2200275"/>
          <p14:tracePt t="17404" x="4138613" y="2200275"/>
          <p14:tracePt t="17409" x="4113213" y="2209800"/>
          <p14:tracePt t="17419" x="4105275" y="2209800"/>
          <p14:tracePt t="17423" x="4079875" y="2243138"/>
          <p14:tracePt t="17433" x="4062413" y="2243138"/>
          <p14:tracePt t="17443" x="4044950" y="2243138"/>
          <p14:tracePt t="17448" x="4002088" y="2260600"/>
          <p14:tracePt t="17457" x="3994150" y="2260600"/>
          <p14:tracePt t="17471" x="3951288" y="2286000"/>
          <p14:tracePt t="17482" x="3935413" y="2303463"/>
          <p14:tracePt t="17486" x="3908425" y="2319338"/>
          <p14:tracePt t="17493" x="3867150" y="2328863"/>
          <p14:tracePt t="17501" x="3816350" y="2344738"/>
          <p14:tracePt t="17509" x="3790950" y="2354263"/>
          <p14:tracePt t="17520" x="3748088" y="2362200"/>
          <p14:tracePt t="17523" x="3713163" y="2379663"/>
          <p14:tracePt t="17536" x="3679825" y="2387600"/>
          <p14:tracePt t="17539" x="3636963" y="2397125"/>
          <p14:tracePt t="17553" x="3603625" y="2397125"/>
          <p14:tracePt t="17559" x="3578225" y="2405063"/>
          <p14:tracePt t="17565" x="3535363" y="2405063"/>
          <p14:tracePt t="17575" x="3492500" y="2413000"/>
          <p14:tracePt t="17582" x="3416300" y="2413000"/>
          <p14:tracePt t="17589" x="3322638" y="2413000"/>
          <p14:tracePt t="17599" x="3195638" y="2413000"/>
          <p14:tracePt t="17604" x="3084513" y="2413000"/>
          <p14:tracePt t="17614" x="2965450" y="2413000"/>
          <p14:tracePt t="17620" x="2855913" y="2413000"/>
          <p14:tracePt t="17633" x="2727325" y="2413000"/>
          <p14:tracePt t="17641" x="2617788" y="2405063"/>
          <p14:tracePt t="17650" x="2516188" y="2379663"/>
          <p14:tracePt t="17655" x="2438400" y="2371725"/>
          <p14:tracePt t="17659" x="2362200" y="2362200"/>
          <p14:tracePt t="17670" x="2303463" y="2328863"/>
          <p14:tracePt t="17682" x="2252663" y="2311400"/>
          <p14:tracePt t="17687" x="2217738" y="2293938"/>
          <p14:tracePt t="17699" x="2159000" y="2260600"/>
          <p14:tracePt t="17709" x="2133600" y="2252663"/>
          <p14:tracePt t="17721" x="2108200" y="2243138"/>
          <p14:tracePt t="17725" x="2082800" y="2235200"/>
          <p14:tracePt t="17737" x="2065338" y="2227263"/>
          <p14:tracePt t="17741" x="2030413" y="2209800"/>
          <p14:tracePt t="17753" x="1997075" y="2174875"/>
          <p14:tracePt t="17765" x="1946275" y="2166938"/>
          <p14:tracePt t="17775" x="1928813" y="2149475"/>
          <p14:tracePt t="17782" x="1878013" y="2141538"/>
          <p14:tracePt t="17791" x="1844675" y="2124075"/>
          <p14:tracePt t="17803" x="1827213" y="2116138"/>
          <p14:tracePt t="17805" x="1801813" y="2090738"/>
          <p14:tracePt t="17820" x="1793875" y="2082800"/>
          <p14:tracePt t="17821" x="1776413" y="2065338"/>
          <p14:tracePt t="17832" x="1766888" y="2065338"/>
          <p14:tracePt t="17841" x="1758950" y="2022475"/>
          <p14:tracePt t="17849" x="1751013" y="2022475"/>
          <p14:tracePt t="17857" x="1751013" y="2014538"/>
          <p14:tracePt t="17865" x="1741488" y="2005013"/>
          <p14:tracePt t="17871" x="1733550" y="1997075"/>
          <p14:tracePt t="17882" x="1716088" y="1979613"/>
          <p14:tracePt t="17887" x="1700213" y="1954213"/>
          <p14:tracePt t="17900" x="1690688" y="1946275"/>
          <p14:tracePt t="17914" x="1665288" y="1920875"/>
          <p14:tracePt t="17923" x="1665288" y="1911350"/>
          <p14:tracePt t="17932" x="1657350" y="1903413"/>
          <p14:tracePt t="17948" x="1649413" y="1895475"/>
          <p14:tracePt t="17965" x="1649413" y="1885950"/>
          <p14:tracePt t="17982" x="1639888" y="1870075"/>
          <p14:tracePt t="17986" x="1639888" y="1860550"/>
          <p14:tracePt t="17994" x="1631950" y="1860550"/>
          <p14:tracePt t="18143" x="1622425" y="1852613"/>
          <p14:tracePt t="18169" x="1614488" y="1844675"/>
          <p14:tracePt t="18179" x="1606550" y="1844675"/>
          <p14:tracePt t="18193" x="1597025" y="1835150"/>
          <p14:tracePt t="18225" x="1589088" y="1835150"/>
          <p14:tracePt t="18236" x="1571625" y="1835150"/>
          <p14:tracePt t="18352" x="1563688" y="1835150"/>
          <p14:tracePt t="18364" x="1555750" y="1835150"/>
          <p14:tracePt t="18371" x="1546225" y="1835150"/>
          <p14:tracePt t="18387" x="1538288" y="1835150"/>
          <p14:tracePt t="18398" x="1520825" y="1835150"/>
          <p14:tracePt t="18534" x="1512888" y="1835150"/>
          <p14:tracePt t="18546" x="1504950" y="1835150"/>
          <p14:tracePt t="18579" x="1495425" y="1835150"/>
          <p14:tracePt t="19240" x="1504950" y="1835150"/>
          <p14:tracePt t="19259" x="1512888" y="1835150"/>
          <p14:tracePt t="19275" x="1520825" y="1835150"/>
          <p14:tracePt t="19285" x="1538288" y="1827213"/>
          <p14:tracePt t="19301" x="1546225" y="1827213"/>
          <p14:tracePt t="19309" x="1563688" y="1809750"/>
          <p14:tracePt t="19325" x="1581150" y="1809750"/>
          <p14:tracePt t="19532" x="1571625" y="1809750"/>
          <p14:tracePt t="19648" x="1571625" y="1819275"/>
          <p14:tracePt t="19667" x="1571625" y="1827213"/>
          <p14:tracePt t="19684" x="1571625" y="1835150"/>
          <p14:tracePt t="19687" x="1571625" y="1852613"/>
          <p14:tracePt t="19733" x="1589088" y="1870075"/>
          <p14:tracePt t="19830" x="1589088" y="1878013"/>
          <p14:tracePt t="19890" x="1571625" y="1878013"/>
          <p14:tracePt t="19903" x="1546225" y="1878013"/>
          <p14:tracePt t="19909" x="1538288" y="1878013"/>
          <p14:tracePt t="19922" x="1520825" y="1878013"/>
          <p14:tracePt t="19932" x="1512888" y="1878013"/>
          <p14:tracePt t="19937" x="1504950" y="1878013"/>
          <p14:tracePt t="19948" x="1495425" y="1878013"/>
          <p14:tracePt t="20025" x="1512888" y="1878013"/>
          <p14:tracePt t="20035" x="1520825" y="1878013"/>
          <p14:tracePt t="20039" x="1555750" y="1878013"/>
          <p14:tracePt t="20053" x="1597025" y="1885950"/>
          <p14:tracePt t="20055" x="1614488" y="1885950"/>
          <p14:tracePt t="20066" x="1639888" y="1885950"/>
          <p14:tracePt t="20075" x="1682750" y="1885950"/>
          <p14:tracePt t="20082" x="1733550" y="1885950"/>
          <p14:tracePt t="20091" x="1776413" y="1885950"/>
          <p14:tracePt t="20099" x="1801813" y="1885950"/>
          <p14:tracePt t="20105" x="1844675" y="1885950"/>
          <p14:tracePt t="20115" x="1895475" y="1885950"/>
          <p14:tracePt t="20121" x="1911350" y="1885950"/>
          <p14:tracePt t="20132" x="1938338" y="1878013"/>
          <p14:tracePt t="20137" x="1971675" y="1878013"/>
          <p14:tracePt t="20149" x="1997075" y="1870075"/>
          <p14:tracePt t="20155" x="2005013" y="1870075"/>
          <p14:tracePt t="20165" x="2022475" y="1860550"/>
          <p14:tracePt t="20171" x="2047875" y="1844675"/>
          <p14:tracePt t="20182" x="2047875" y="1835150"/>
          <p14:tracePt t="20187" x="2055813" y="1819275"/>
          <p14:tracePt t="20198" x="2055813" y="1809750"/>
          <p14:tracePt t="20203" x="2055813" y="1801813"/>
          <p14:tracePt t="20216" x="2055813" y="1793875"/>
          <p14:tracePt t="20220" x="2055813" y="1784350"/>
          <p14:tracePt t="20232" x="2055813" y="1776413"/>
          <p14:tracePt t="20237" x="2055813" y="1751013"/>
          <p14:tracePt t="20241" x="2055813" y="1741488"/>
          <p14:tracePt t="20253" x="2030413" y="1733550"/>
          <p14:tracePt t="20258" x="2022475" y="1733550"/>
          <p14:tracePt t="20270" x="2005013" y="1725613"/>
          <p14:tracePt t="20282" x="1971675" y="1700213"/>
          <p14:tracePt t="20287" x="1946275" y="1690688"/>
          <p14:tracePt t="20293" x="1920875" y="1690688"/>
          <p14:tracePt t="20300" x="1903413" y="1674813"/>
          <p14:tracePt t="20307" x="1885950" y="1657350"/>
          <p14:tracePt t="20320" x="1844675" y="1657350"/>
          <p14:tracePt t="20323" x="1801813" y="1622425"/>
          <p14:tracePt t="20336" x="1776413" y="1614488"/>
          <p14:tracePt t="20337" x="1725613" y="1597025"/>
          <p14:tracePt t="20350" x="1674813" y="1581150"/>
          <p14:tracePt t="20357" x="1631950" y="1571625"/>
          <p14:tracePt t="20365" x="1606550" y="1563688"/>
          <p14:tracePt t="20373" x="1571625" y="1546225"/>
          <p14:tracePt t="20389" x="1555750" y="1538288"/>
          <p14:tracePt t="20403" x="1546225" y="1538288"/>
          <p14:tracePt t="20409" x="1546225" y="1530350"/>
          <p14:tracePt t="20415" x="1538288" y="1530350"/>
          <p14:tracePt t="20436" x="1530350" y="1530350"/>
          <p14:tracePt t="20443" x="1520825" y="1530350"/>
          <p14:tracePt t="20459" x="1512888" y="1530350"/>
          <p14:tracePt t="20470" x="1504950" y="1530350"/>
          <p14:tracePt t="20482" x="1495425" y="1530350"/>
          <p14:tracePt t="20489" x="1470025" y="1530350"/>
          <p14:tracePt t="20499" x="1462088" y="1530350"/>
          <p14:tracePt t="20505" x="1444625" y="1530350"/>
          <p14:tracePt t="20509" x="1427163" y="1530350"/>
          <p14:tracePt t="20521" x="1411288" y="1530350"/>
          <p14:tracePt t="20532" x="1385888" y="1530350"/>
          <p14:tracePt t="20537" x="1350963" y="1530350"/>
          <p14:tracePt t="20550" x="1333500" y="1546225"/>
          <p14:tracePt t="20559" x="1317625" y="1546225"/>
          <p14:tracePt t="20570" x="1308100" y="1555750"/>
          <p14:tracePt t="20583" x="1300163" y="1555750"/>
          <p14:tracePt t="20587" x="1292225" y="1555750"/>
          <p14:tracePt t="20598" x="1282700" y="1563688"/>
          <p14:tracePt t="20603" x="1274763" y="1581150"/>
          <p14:tracePt t="20618" x="1274763" y="1589088"/>
          <p14:tracePt t="20621" x="1249363" y="1606550"/>
          <p14:tracePt t="20625" x="1249363" y="1614488"/>
          <p14:tracePt t="20637" x="1231900" y="1631950"/>
          <p14:tracePt t="20641" x="1223963" y="1639888"/>
          <p14:tracePt t="20653" x="1216025" y="1657350"/>
          <p14:tracePt t="20667" x="1198563" y="1690688"/>
          <p14:tracePt t="20675" x="1189038" y="1733550"/>
          <p14:tracePt t="20683" x="1181100" y="1751013"/>
          <p14:tracePt t="20691" x="1173163" y="1758950"/>
          <p14:tracePt t="20703" x="1173163" y="1766888"/>
          <p14:tracePt t="20705" x="1173163" y="1784350"/>
          <p14:tracePt t="20716" x="1173163" y="1801813"/>
          <p14:tracePt t="20722" x="1173163" y="1809750"/>
          <p14:tracePt t="20732" x="1173163" y="1819275"/>
          <p14:tracePt t="20741" x="1173163" y="1827213"/>
          <p14:tracePt t="20749" x="1173163" y="1844675"/>
          <p14:tracePt t="20757" x="1173163" y="1852613"/>
          <p14:tracePt t="20766" x="1173163" y="1860550"/>
          <p14:tracePt t="20772" x="1173163" y="1870075"/>
          <p14:tracePt t="20807" x="1181100" y="1878013"/>
          <p14:tracePt t="20812" x="1206500" y="1895475"/>
          <p14:tracePt t="20821" x="1231900" y="1903413"/>
          <p14:tracePt t="20832" x="1249363" y="1903413"/>
          <p14:tracePt t="20837" x="1274763" y="1911350"/>
          <p14:tracePt t="20849" x="1300163" y="1911350"/>
          <p14:tracePt t="20853" x="1317625" y="1920875"/>
          <p14:tracePt t="20866" x="1360488" y="1920875"/>
          <p14:tracePt t="20870" x="1411288" y="1928813"/>
          <p14:tracePt t="20882" x="1436688" y="1928813"/>
          <p14:tracePt t="20887" x="1462088" y="1928813"/>
          <p14:tracePt t="20900" x="1487488" y="1928813"/>
          <p14:tracePt t="20903" x="1495425" y="1928813"/>
          <p14:tracePt t="20907" x="1512888" y="1928813"/>
          <p14:tracePt t="20919" x="1530350" y="1928813"/>
          <p14:tracePt t="20939" x="1538288" y="1928813"/>
          <p14:tracePt t="20954" x="1546225" y="1928813"/>
          <p14:tracePt t="20970" x="1555750" y="1928813"/>
          <p14:tracePt t="21282" x="1571625" y="1928813"/>
          <p14:tracePt t="21301" x="1589088" y="1928813"/>
          <p14:tracePt t="21307" x="1597025" y="1928813"/>
          <p14:tracePt t="21320" x="1606550" y="1938338"/>
          <p14:tracePt t="21333" x="1614488" y="1938338"/>
          <p14:tracePt t="21348" x="1622425" y="1938338"/>
          <p14:tracePt t="21353" x="1631950" y="1938338"/>
          <p14:tracePt t="21366" x="1639888" y="1938338"/>
          <p14:tracePt t="21382" x="1649413" y="1938338"/>
          <p14:tracePt t="21388" x="1657350" y="1938338"/>
          <p14:tracePt t="21399" x="1665288" y="1938338"/>
          <p14:tracePt t="21473" x="1674813" y="1938338"/>
          <p14:tracePt t="21483" x="1690688" y="1938338"/>
          <p14:tracePt t="21507" x="1708150" y="1938338"/>
          <p14:tracePt t="21529" x="1716088" y="1938338"/>
          <p14:tracePt t="21545" x="1725613" y="1938338"/>
          <p14:tracePt t="21868" x="1733550" y="1928813"/>
          <p14:tracePt t="21881" x="1741488" y="1928813"/>
          <p14:tracePt t="21898" x="1758950" y="1920875"/>
          <p14:tracePt t="21904" x="1758950" y="1911350"/>
          <p14:tracePt t="21915" x="1766888" y="1911350"/>
          <p14:tracePt t="21918" x="1784350" y="1911350"/>
          <p14:tracePt t="21932" x="1801813" y="1903413"/>
          <p14:tracePt t="21937" x="1819275" y="1903413"/>
          <p14:tracePt t="21941" x="1827213" y="1903413"/>
          <p14:tracePt t="21953" x="1844675" y="1895475"/>
          <p14:tracePt t="21957" x="1885950" y="1885950"/>
          <p14:tracePt t="21970" x="1903413" y="1878013"/>
          <p14:tracePt t="21982" x="1946275" y="1878013"/>
          <p14:tracePt t="21991" x="1954213" y="1878013"/>
          <p14:tracePt t="21999" x="1971675" y="1878013"/>
          <p14:tracePt t="22007" x="1997075" y="1878013"/>
          <p14:tracePt t="22020" x="2005013" y="1870075"/>
          <p14:tracePt t="22023" x="2014538" y="1860550"/>
          <p14:tracePt t="22036" x="2022475" y="1860550"/>
          <p14:tracePt t="22037" x="2039938" y="1852613"/>
          <p14:tracePt t="22049" x="2039938" y="1844675"/>
          <p14:tracePt t="22065" x="2047875" y="1844675"/>
          <p14:tracePt t="22073" x="2055813" y="1835150"/>
          <p14:tracePt t="22086" x="2065338" y="1827213"/>
          <p14:tracePt t="22093" x="2065338" y="1819275"/>
          <p14:tracePt t="22103" x="2065338" y="1801813"/>
          <p14:tracePt t="22116" x="2082800" y="1784350"/>
          <p14:tracePt t="22136" x="2082800" y="1776413"/>
          <p14:tracePt t="22139" x="2090738" y="1766888"/>
          <p14:tracePt t="22153" x="2090738" y="1758950"/>
          <p14:tracePt t="22165" x="2090738" y="1751013"/>
          <p14:tracePt t="22170" x="2090738" y="1741488"/>
          <p14:tracePt t="22186" x="2090738" y="1733550"/>
          <p14:tracePt t="22193" x="2090738" y="1725613"/>
          <p14:tracePt t="22203" x="2090738" y="1716088"/>
          <p14:tracePt t="22215" x="2090738" y="1708150"/>
          <p14:tracePt t="22223" x="2090738" y="1682750"/>
          <p14:tracePt t="22255" x="2090738" y="1674813"/>
          <p14:tracePt t="22265" x="2090738" y="1657350"/>
          <p14:tracePt t="22295" x="2073275" y="1631950"/>
          <p14:tracePt t="22301" x="2055813" y="1631950"/>
          <p14:tracePt t="22315" x="2022475" y="1622425"/>
          <p14:tracePt t="22325" x="1997075" y="1622425"/>
          <p14:tracePt t="22337" x="1989138" y="1614488"/>
          <p14:tracePt t="22341" x="1954213" y="1606550"/>
          <p14:tracePt t="22354" x="1938338" y="1597025"/>
          <p14:tracePt t="22357" x="1928813" y="1589088"/>
          <p14:tracePt t="22370" x="1878013" y="1571625"/>
          <p14:tracePt t="22382" x="1844675" y="1563688"/>
          <p14:tracePt t="22391" x="1827213" y="1546225"/>
          <p14:tracePt t="22398" x="1819275" y="1546225"/>
          <p14:tracePt t="22407" x="1809750" y="1546225"/>
          <p14:tracePt t="22420" x="1784350" y="1538288"/>
          <p14:tracePt t="22422" x="1776413" y="1530350"/>
          <p14:tracePt t="22431" x="1766888" y="1512888"/>
          <p14:tracePt t="22437" x="1758950" y="1512888"/>
          <p14:tracePt t="22449" x="1751013" y="1512888"/>
          <p14:tracePt t="22465" x="1733550" y="1504950"/>
          <p14:tracePt t="22473" x="1725613" y="1504950"/>
          <p14:tracePt t="22482" x="1725613" y="1495425"/>
          <p14:tracePt t="22498" x="1716088" y="1495425"/>
          <p14:tracePt t="22504" x="1708150" y="1495425"/>
          <p14:tracePt t="22530" x="1700213" y="1495425"/>
          <p14:tracePt t="22537" x="1682750" y="1495425"/>
          <p14:tracePt t="22553" x="1674813" y="1495425"/>
          <p14:tracePt t="22565" x="1665288" y="1495425"/>
          <p14:tracePt t="22573" x="1657350" y="1495425"/>
          <p14:tracePt t="22586" x="1649413" y="1495425"/>
          <p14:tracePt t="22594" x="1631950" y="1495425"/>
          <p14:tracePt t="22609" x="1614488" y="1495425"/>
          <p14:tracePt t="22616" x="1606550" y="1495425"/>
          <p14:tracePt t="22637" x="1581150" y="1495425"/>
          <p14:tracePt t="22651" x="1571625" y="1504950"/>
          <p14:tracePt t="22655" x="1563688" y="1504950"/>
          <p14:tracePt t="22667" x="1555750" y="1504950"/>
          <p14:tracePt t="22682" x="1546225" y="1504950"/>
          <p14:tracePt t="22689" x="1538288" y="1512888"/>
          <p14:tracePt t="22705" x="1530350" y="1512888"/>
          <p14:tracePt t="22715" x="1520825" y="1520825"/>
          <p14:tracePt t="22741" x="1512888" y="1520825"/>
          <p14:tracePt t="22749" x="1504950" y="1530350"/>
          <p14:tracePt t="22767" x="1477963" y="1530350"/>
          <p14:tracePt t="22771" x="1462088" y="1538288"/>
          <p14:tracePt t="22782" x="1462088" y="1546225"/>
          <p14:tracePt t="22787" x="1452563" y="1563688"/>
          <p14:tracePt t="22799" x="1444625" y="1563688"/>
          <p14:tracePt t="22807" x="1436688" y="1563688"/>
          <p14:tracePt t="22821" x="1427163" y="1563688"/>
          <p14:tracePt t="22832" x="1419225" y="1563688"/>
          <p14:tracePt t="22841" x="1411288" y="1563688"/>
          <p14:tracePt t="22853" x="1401763" y="1571625"/>
          <p14:tracePt t="22855" x="1393825" y="1571625"/>
          <p14:tracePt t="22865" x="1385888" y="1581150"/>
          <p14:tracePt t="22871" x="1376363" y="1581150"/>
          <p14:tracePt t="22883" x="1368425" y="1581150"/>
          <p14:tracePt t="22891" x="1360488" y="1581150"/>
          <p14:tracePt t="22902" x="1350963" y="1589088"/>
          <p14:tracePt t="22915" x="1343025" y="1597025"/>
          <p14:tracePt t="22941" x="1333500" y="1606550"/>
          <p14:tracePt t="22963" x="1325563" y="1614488"/>
          <p14:tracePt t="22981" x="1317625" y="1622425"/>
          <p14:tracePt t="23009" x="1308100" y="1631950"/>
          <p14:tracePt t="23123" x="1300163" y="1639888"/>
          <p14:tracePt t="23134" x="1300163" y="1649413"/>
          <p14:tracePt t="23151" x="1300163" y="1657350"/>
          <p14:tracePt t="23166" x="1300163" y="1665288"/>
          <p14:tracePt t="23171" x="1292225" y="1682750"/>
          <p14:tracePt t="23182" x="1292225" y="1690688"/>
          <p14:tracePt t="23189" x="1292225" y="1700213"/>
          <p14:tracePt t="23205" x="1292225" y="1716088"/>
          <p14:tracePt t="23225" x="1292225" y="1733550"/>
          <p14:tracePt t="23237" x="1292225" y="1741488"/>
          <p14:tracePt t="23241" x="1292225" y="1751013"/>
          <p14:tracePt t="23253" x="1292225" y="1758950"/>
          <p14:tracePt t="23257" x="1292225" y="1766888"/>
          <p14:tracePt t="23270" x="1300163" y="1793875"/>
          <p14:tracePt t="23283" x="1317625" y="1819275"/>
          <p14:tracePt t="23291" x="1333500" y="1827213"/>
          <p14:tracePt t="23299" x="1343025" y="1835150"/>
          <p14:tracePt t="23308" x="1350963" y="1852613"/>
          <p14:tracePt t="23321" x="1376363" y="1870075"/>
          <p14:tracePt t="23341" x="1385888" y="1870075"/>
          <p14:tracePt t="23348" x="1401763" y="1878013"/>
          <p14:tracePt t="23357" x="1411288" y="1878013"/>
          <p14:tracePt t="23364" x="1427163" y="1878013"/>
          <p14:tracePt t="23373" x="1452563" y="1885950"/>
          <p14:tracePt t="23386" x="1470025" y="1885950"/>
          <p14:tracePt t="23387" x="1495425" y="1885950"/>
          <p14:tracePt t="23399" x="1512888" y="1885950"/>
          <p14:tracePt t="23403" x="1538288" y="1885950"/>
          <p14:tracePt t="23415" x="1571625" y="1885950"/>
          <p14:tracePt t="23423" x="1597025" y="1885950"/>
          <p14:tracePt t="23438" x="1614488" y="1885950"/>
          <p14:tracePt t="23443" x="1639888" y="1885950"/>
          <p14:tracePt t="23453" x="1665288" y="1885950"/>
          <p14:tracePt t="23465" x="1682750" y="1885950"/>
          <p14:tracePt t="23470" x="1708150" y="1885950"/>
          <p14:tracePt t="23483" x="1725613" y="1885950"/>
          <p14:tracePt t="23486" x="1751013" y="1885950"/>
          <p14:tracePt t="23493" x="1776413" y="1885950"/>
          <p14:tracePt t="23509" x="1793875" y="1885950"/>
          <p14:tracePt t="23535" x="1801813" y="1885950"/>
          <p14:tracePt t="23553" x="1809750" y="1885950"/>
          <p14:tracePt t="23559" x="1819275" y="1885950"/>
          <p14:tracePt t="23721" x="1819275" y="1878013"/>
          <p14:tracePt t="23730" x="1827213" y="1878013"/>
          <p14:tracePt t="23737" x="1835150" y="1878013"/>
          <p14:tracePt t="23741" x="1844675" y="1878013"/>
          <p14:tracePt t="23753" x="1870075" y="1878013"/>
          <p14:tracePt t="23765" x="1903413" y="1878013"/>
          <p14:tracePt t="23770" x="1928813" y="1878013"/>
          <p14:tracePt t="23782" x="1971675" y="1878013"/>
          <p14:tracePt t="23791" x="1997075" y="1878013"/>
          <p14:tracePt t="23804" x="2022475" y="1878013"/>
          <p14:tracePt t="23807" x="2039938" y="1878013"/>
          <p14:tracePt t="23823" x="2055813" y="1870075"/>
          <p14:tracePt t="24186" x="2065338" y="1860550"/>
          <p14:tracePt t="24213" x="2082800" y="1860550"/>
          <p14:tracePt t="24225" x="2090738" y="1860550"/>
          <p14:tracePt t="24234" x="2098675" y="1860550"/>
          <p14:tracePt t="24253" x="2116138" y="1860550"/>
          <p14:tracePt t="24266" x="2124075" y="1860550"/>
          <p14:tracePt t="24271" x="2133600" y="1860550"/>
          <p14:tracePt t="24498" x="2141538" y="1860550"/>
          <p14:tracePt t="24508" x="2149475" y="1860550"/>
          <p14:tracePt t="24520" x="2159000" y="1860550"/>
          <p14:tracePt t="24539" x="2166938" y="1852613"/>
          <p14:tracePt t="24552" x="2174875" y="1852613"/>
          <p14:tracePt t="25326" x="2174875" y="1844675"/>
          <p14:tracePt t="25341" x="2166938" y="1835150"/>
          <p14:tracePt t="25353" x="2149475" y="1835150"/>
          <p14:tracePt t="25356" x="2141538" y="1827213"/>
          <p14:tracePt t="25366" x="2133600" y="1827213"/>
          <p14:tracePt t="25375" x="2124075" y="1819275"/>
          <p14:tracePt t="25387" x="2116138" y="1819275"/>
          <p14:tracePt t="25482" x="2108200" y="1819275"/>
          <p14:tracePt t="26184" x="2108200" y="1809750"/>
          <p14:tracePt t="26197" x="2124075" y="1801813"/>
          <p14:tracePt t="26207" x="2166938" y="1801813"/>
          <p14:tracePt t="26218" x="2184400" y="1801813"/>
          <p14:tracePt t="26223" x="2217738" y="1801813"/>
          <p14:tracePt t="26232" x="2260600" y="1801813"/>
          <p14:tracePt t="26237" x="2319338" y="1801813"/>
          <p14:tracePt t="26248" x="2379663" y="1801813"/>
          <p14:tracePt t="26253" x="2438400" y="1809750"/>
          <p14:tracePt t="26265" x="2516188" y="1835150"/>
          <p14:tracePt t="26270" x="2574925" y="1852613"/>
          <p14:tracePt t="26282" x="2651125" y="1878013"/>
          <p14:tracePt t="26289" x="2693988" y="1895475"/>
          <p14:tracePt t="26293" x="2744788" y="1903413"/>
          <p14:tracePt t="26304" x="2778125" y="1911350"/>
          <p14:tracePt t="26309" x="2820988" y="1920875"/>
          <p14:tracePt t="26320" x="2838450" y="1928813"/>
          <p14:tracePt t="26612" x="2846388" y="1928813"/>
          <p14:tracePt t="26622" x="2855913" y="1928813"/>
          <p14:tracePt t="26631" x="2863850" y="1928813"/>
          <p14:tracePt t="26637" x="2871788" y="1928813"/>
          <p14:tracePt t="26649" x="2881313" y="1928813"/>
          <p14:tracePt t="26657" x="2897188" y="1928813"/>
          <p14:tracePt t="26665" x="2906713" y="1928813"/>
          <p14:tracePt t="26671" x="2914650" y="1928813"/>
          <p14:tracePt t="26682" x="2922588" y="1928813"/>
          <p14:tracePt t="26687" x="2932113" y="1928813"/>
          <p14:tracePt t="26698" x="2940050" y="1928813"/>
          <p14:tracePt t="26703" x="2949575" y="1928813"/>
          <p14:tracePt t="26717" x="2957513" y="1946275"/>
          <p14:tracePt t="26854" x="2974975" y="1946275"/>
          <p14:tracePt t="26863" x="3008313" y="1954213"/>
          <p14:tracePt t="26869" x="3041650" y="1963738"/>
          <p14:tracePt t="26882" x="3067050" y="1971675"/>
          <p14:tracePt t="26889" x="3101975" y="1971675"/>
          <p14:tracePt t="26893" x="3170238" y="2014538"/>
          <p14:tracePt t="26906" x="3228975" y="2039938"/>
          <p14:tracePt t="26909" x="3246438" y="2039938"/>
          <p14:tracePt t="26920" x="3279775" y="2047875"/>
          <p14:tracePt t="26931" x="3330575" y="2082800"/>
          <p14:tracePt t="26939" x="3348038" y="2098675"/>
          <p14:tracePt t="26949" x="3382963" y="2116138"/>
          <p14:tracePt t="26959" x="3390900" y="2116138"/>
          <p14:tracePt t="26971" x="3398838" y="2124075"/>
          <p14:tracePt t="27106" x="3408363" y="2124075"/>
          <p14:tracePt t="27126" x="3408363" y="2141538"/>
          <p14:tracePt t="27157" x="3416300" y="2149475"/>
          <p14:tracePt t="27162" x="3416300" y="2159000"/>
          <p14:tracePt t="27171" x="3416300" y="2166938"/>
          <p14:tracePt t="27191" x="3416300" y="2174875"/>
          <p14:tracePt t="27237" x="3416300" y="2184400"/>
          <p14:tracePt t="27247" x="3416300" y="2192338"/>
          <p14:tracePt t="27264" x="3416300" y="2200275"/>
          <p14:tracePt t="27281" x="3416300" y="2209800"/>
          <p14:tracePt t="27323" x="3398838" y="2209800"/>
          <p14:tracePt t="27331" x="3390900" y="2209800"/>
          <p14:tracePt t="27347" x="3373438" y="2209800"/>
          <p14:tracePt t="27353" x="3355975" y="2209800"/>
          <p14:tracePt t="27367" x="3348038" y="2192338"/>
          <p14:tracePt t="27373" x="3340100" y="2184400"/>
          <p14:tracePt t="27382" x="3314700" y="2166938"/>
          <p14:tracePt t="27387" x="3314700" y="2159000"/>
          <p14:tracePt t="27399" x="3289300" y="2124075"/>
          <p14:tracePt t="27404" x="3279775" y="2124075"/>
          <p14:tracePt t="27415" x="3271838" y="2108200"/>
          <p14:tracePt t="27420" x="3271838" y="2098675"/>
          <p14:tracePt t="27432" x="3254375" y="2073275"/>
          <p14:tracePt t="27439" x="3238500" y="2055813"/>
          <p14:tracePt t="27443" x="3228975" y="2047875"/>
          <p14:tracePt t="27453" x="3221038" y="2039938"/>
          <p14:tracePt t="27459" x="3195638" y="2022475"/>
          <p14:tracePt t="27470" x="3160713" y="2005013"/>
          <p14:tracePt t="27482" x="3152775" y="1997075"/>
          <p14:tracePt t="27486" x="3135313" y="1989138"/>
          <p14:tracePt t="27493" x="3127375" y="1989138"/>
          <p14:tracePt t="27501" x="3119438" y="1989138"/>
          <p14:tracePt t="27509" x="3101975" y="1979613"/>
          <p14:tracePt t="27520" x="3094038" y="1954213"/>
          <p14:tracePt t="27532" x="3084513" y="1954213"/>
          <p14:tracePt t="27553" x="3067050" y="1946275"/>
          <p14:tracePt t="27559" x="3051175" y="1938338"/>
          <p14:tracePt t="27575" x="3041650" y="1928813"/>
          <p14:tracePt t="27582" x="3033713" y="1920875"/>
          <p14:tracePt t="27589" x="3025775" y="1920875"/>
          <p14:tracePt t="27599" x="3016250" y="1903413"/>
          <p14:tracePt t="27605" x="3016250" y="1895475"/>
          <p14:tracePt t="27617" x="3008313" y="1885950"/>
          <p14:tracePt t="27620" x="3000375" y="1878013"/>
          <p14:tracePt t="27632" x="3000375" y="1870075"/>
          <p14:tracePt t="27639" x="2990850" y="1870075"/>
          <p14:tracePt t="27648" x="2990850" y="1852613"/>
          <p14:tracePt t="27655" x="2990850" y="1844675"/>
          <p14:tracePt t="27675" x="2990850" y="1835150"/>
          <p14:tracePt t="27686" x="2990850" y="1827213"/>
          <p14:tracePt t="27699" x="2990850" y="1819275"/>
          <p14:tracePt t="27716" x="2982913" y="1819275"/>
          <p14:tracePt t="27755" x="2982913" y="1809750"/>
          <p14:tracePt t="27769" x="2982913" y="1801813"/>
          <p14:tracePt t="27799" x="2990850" y="1801813"/>
          <p14:tracePt t="27802" x="3000375" y="1801813"/>
          <p14:tracePt t="27814" x="3008313" y="1801813"/>
          <p14:tracePt t="27821" x="3025775" y="1801813"/>
          <p14:tracePt t="27832" x="3067050" y="1801813"/>
          <p14:tracePt t="27837" x="3101975" y="1801813"/>
          <p14:tracePt t="27841" x="3119438" y="1801813"/>
          <p14:tracePt t="27853" x="3170238" y="1801813"/>
          <p14:tracePt t="27866" x="3203575" y="1819275"/>
          <p14:tracePt t="27870" x="3238500" y="1835150"/>
          <p14:tracePt t="27882" x="3254375" y="1852613"/>
          <p14:tracePt t="27886" x="3289300" y="1870075"/>
          <p14:tracePt t="27893" x="3289300" y="1878013"/>
          <p14:tracePt t="27904" x="3314700" y="1895475"/>
          <p14:tracePt t="27907" x="3322638" y="1903413"/>
          <p14:tracePt t="27919" x="3330575" y="1920875"/>
          <p14:tracePt t="27923" x="3348038" y="1938338"/>
          <p14:tracePt t="27936" x="3355975" y="1963738"/>
          <p14:tracePt t="27945" x="3373438" y="1979613"/>
          <p14:tracePt t="27950" x="3382963" y="1997075"/>
          <p14:tracePt t="27957" x="3382963" y="2022475"/>
          <p14:tracePt t="27973" x="3382963" y="2047875"/>
          <p14:tracePt t="27986" x="3398838" y="2073275"/>
          <p14:tracePt t="27989" x="3408363" y="2073275"/>
          <p14:tracePt t="28002" x="3416300" y="2082800"/>
          <p14:tracePt t="28003" x="3433763" y="2116138"/>
          <p14:tracePt t="28015" x="3441700" y="2133600"/>
          <p14:tracePt t="28023" x="3449638" y="2133600"/>
          <p14:tracePt t="28033" x="3467100" y="2141538"/>
          <p14:tracePt t="28039" x="3467100" y="2149475"/>
          <p14:tracePt t="28043" x="3467100" y="2159000"/>
          <p14:tracePt t="28053" x="3492500" y="2174875"/>
          <p14:tracePt t="28065" x="3502025" y="2174875"/>
          <p14:tracePt t="28070" x="3517900" y="2184400"/>
          <p14:tracePt t="28083" x="3527425" y="2200275"/>
          <p14:tracePt t="28086" x="3543300" y="2209800"/>
          <p14:tracePt t="28093" x="3552825" y="2235200"/>
          <p14:tracePt t="28109" x="3560763" y="2235200"/>
          <p14:tracePt t="28120" x="3560763" y="2243138"/>
          <p14:tracePt t="28132" x="3568700" y="2243138"/>
          <p14:tracePt t="28141" x="3578225" y="2243138"/>
          <p14:tracePt t="28149" x="3586163" y="2243138"/>
          <p14:tracePt t="28155" x="3603625" y="2243138"/>
          <p14:tracePt t="28169" x="3611563" y="2243138"/>
          <p14:tracePt t="28171" x="3629025" y="2243138"/>
          <p14:tracePt t="28175" x="3654425" y="2252663"/>
          <p14:tracePt t="28188" x="3671888" y="2260600"/>
          <p14:tracePt t="28198" x="3687763" y="2268538"/>
          <p14:tracePt t="28203" x="3697288" y="2268538"/>
          <p14:tracePt t="28216" x="3713163" y="2268538"/>
          <p14:tracePt t="28220" x="3722688" y="2268538"/>
          <p14:tracePt t="28225" x="3730625" y="2268538"/>
          <p14:tracePt t="28238" x="3738563" y="2268538"/>
          <p14:tracePt t="28241" x="3756025" y="2286000"/>
          <p14:tracePt t="28264" x="3763963" y="2286000"/>
          <p14:tracePt t="28271" x="3773488" y="2293938"/>
          <p14:tracePt t="28282" x="3781425" y="2293938"/>
          <p14:tracePt t="28291" x="3790950" y="2293938"/>
          <p14:tracePt t="28303" x="3798888" y="2303463"/>
          <p14:tracePt t="28307" x="3806825" y="2303463"/>
          <p14:tracePt t="28319" x="3816350" y="2303463"/>
          <p14:tracePt t="28332" x="3832225" y="2303463"/>
          <p14:tracePt t="28341" x="3849688" y="2303463"/>
          <p14:tracePt t="28348" x="3867150" y="2311400"/>
          <p14:tracePt t="28370" x="3883025" y="2311400"/>
          <p14:tracePt t="28373" x="3900488" y="2311400"/>
          <p14:tracePt t="28386" x="3908425" y="2311400"/>
          <p14:tracePt t="28399" x="3917950" y="2311400"/>
          <p14:tracePt t="28407" x="3925888" y="2311400"/>
          <p14:tracePt t="28431" x="3935413" y="2311400"/>
          <p14:tracePt t="28437" x="3943350" y="2311400"/>
          <p14:tracePt t="28524" x="3943350" y="2319338"/>
          <p14:tracePt t="28533" x="3960813" y="2328863"/>
          <p14:tracePt t="28550" x="3968750" y="2328863"/>
          <p14:tracePt t="28583" x="3976688" y="2344738"/>
          <p14:tracePt t="28591" x="3994150" y="2344738"/>
          <p14:tracePt t="28603" x="3994150" y="2354263"/>
          <p14:tracePt t="28609" x="4002088" y="2354263"/>
          <p14:tracePt t="28618" x="4027488" y="2354263"/>
          <p14:tracePt t="28637" x="4037013" y="2354263"/>
          <p14:tracePt t="28639" x="4044950" y="2354263"/>
          <p14:tracePt t="28651" x="4062413" y="2354263"/>
          <p14:tracePt t="28655" x="4079875" y="2362200"/>
          <p14:tracePt t="28666" x="4087813" y="2362200"/>
          <p14:tracePt t="28687" x="4105275" y="2362200"/>
          <p14:tracePt t="28714" x="4113213" y="2362200"/>
          <p14:tracePt t="28721" x="4121150" y="2362200"/>
          <p14:tracePt t="28731" x="4130675" y="2362200"/>
          <p14:tracePt t="28749" x="4138613" y="2362200"/>
          <p14:tracePt t="28753" x="4146550" y="2362200"/>
          <p14:tracePt t="29064" x="4164013" y="2362200"/>
          <p14:tracePt t="29075" x="4171950" y="2362200"/>
          <p14:tracePt t="29452" x="4181475" y="2362200"/>
          <p14:tracePt t="29463" x="4189413" y="2362200"/>
          <p14:tracePt t="29857" x="4197350" y="2362200"/>
          <p14:tracePt t="29868" x="4224338" y="2344738"/>
          <p14:tracePt t="29871" x="4257675" y="2336800"/>
          <p14:tracePt t="29882" x="4275138" y="2336800"/>
          <p14:tracePt t="29891" x="4316413" y="2311400"/>
          <p14:tracePt t="29900" x="4368800" y="2286000"/>
          <p14:tracePt t="29907" x="4445000" y="2260600"/>
          <p14:tracePt t="29915" x="4486275" y="2243138"/>
          <p14:tracePt t="29923" x="4564063" y="2227263"/>
          <p14:tracePt t="29932" x="4622800" y="2200275"/>
          <p14:tracePt t="29937" x="4665663" y="2200275"/>
          <p14:tracePt t="29951" x="4716463" y="2200275"/>
          <p14:tracePt t="29964" x="4724400" y="2200275"/>
          <p14:tracePt t="30054" x="4733925" y="2200275"/>
          <p14:tracePt t="30079" x="4741863" y="2200275"/>
          <p14:tracePt t="30090" x="4759325" y="2200275"/>
          <p14:tracePt t="30093" x="4775200" y="2200275"/>
          <p14:tracePt t="30103" x="4792663" y="2209800"/>
          <p14:tracePt t="30115" x="4818063" y="2227263"/>
          <p14:tracePt t="30120" x="4852988" y="2252663"/>
          <p14:tracePt t="30132" x="4868863" y="2260600"/>
          <p14:tracePt t="30136" x="4878388" y="2268538"/>
          <p14:tracePt t="30148" x="4894263" y="2286000"/>
          <p14:tracePt t="30153" x="4929188" y="2293938"/>
          <p14:tracePt t="30159" x="4937125" y="2293938"/>
          <p14:tracePt t="30170" x="4946650" y="2303463"/>
          <p14:tracePt t="30189" x="4946650" y="2311400"/>
          <p14:tracePt t="30225" x="4954588" y="2311400"/>
          <p14:tracePt t="30306" x="4962525" y="2311400"/>
          <p14:tracePt t="30315" x="4972050" y="2311400"/>
          <p14:tracePt t="30321" x="4979988" y="2311400"/>
          <p14:tracePt t="30336" x="4997450" y="2311400"/>
          <p14:tracePt t="30337" x="5013325" y="2311400"/>
          <p14:tracePt t="30353" x="5038725" y="2311400"/>
          <p14:tracePt t="30365" x="5056188" y="2303463"/>
          <p14:tracePt t="30382" x="5056188" y="2293938"/>
          <p14:tracePt t="30386" x="5064125" y="2286000"/>
          <p14:tracePt t="30453" x="5064125" y="2268538"/>
          <p14:tracePt t="30463" x="5064125" y="2260600"/>
          <p14:tracePt t="30480" x="5064125" y="2252663"/>
          <p14:tracePt t="30489" x="5064125" y="2243138"/>
          <p14:tracePt t="30503" x="5064125" y="2235200"/>
          <p14:tracePt t="30516" x="5064125" y="2227263"/>
          <p14:tracePt t="30520" x="5056188" y="2227263"/>
          <p14:tracePt t="30533" x="5048250" y="2227263"/>
          <p14:tracePt t="30537" x="5038725" y="2217738"/>
          <p14:tracePt t="30549" x="5022850" y="2209800"/>
          <p14:tracePt t="30555" x="5022850" y="2200275"/>
          <p14:tracePt t="30566" x="5013325" y="2200275"/>
          <p14:tracePt t="30571" x="4997450" y="2192338"/>
          <p14:tracePt t="30582" x="4987925" y="2184400"/>
          <p14:tracePt t="30589" x="4962525" y="2166938"/>
          <p14:tracePt t="30603" x="4962525" y="2159000"/>
          <p14:tracePt t="30605" x="4954588" y="2149475"/>
          <p14:tracePt t="30616" x="4937125" y="2141538"/>
          <p14:tracePt t="30632" x="4929188" y="2141538"/>
          <p14:tracePt t="30641" x="4911725" y="2133600"/>
          <p14:tracePt t="30648" x="4911725" y="2124075"/>
          <p14:tracePt t="30655" x="4903788" y="2124075"/>
          <p14:tracePt t="30667" x="4886325" y="2116138"/>
          <p14:tracePt t="30671" x="4878388" y="2116138"/>
          <p14:tracePt t="30682" x="4860925" y="2108200"/>
          <p14:tracePt t="30687" x="4843463" y="2098675"/>
          <p14:tracePt t="30699" x="4835525" y="2098675"/>
          <p14:tracePt t="30706" x="4827588" y="2090738"/>
          <p14:tracePt t="30715" x="4818063" y="2090738"/>
          <p14:tracePt t="30722" x="4810125" y="2082800"/>
          <p14:tracePt t="30731" x="4802188" y="2082800"/>
          <p14:tracePt t="30741" x="4792663" y="2082800"/>
          <p14:tracePt t="30753" x="4784725" y="2082800"/>
          <p14:tracePt t="30766" x="4775200" y="2082800"/>
          <p14:tracePt t="30771" x="4767263" y="2082800"/>
          <p14:tracePt t="30789" x="4759325" y="2082800"/>
          <p14:tracePt t="30807" x="4749800" y="2082800"/>
          <p14:tracePt t="30821" x="4741863" y="2082800"/>
          <p14:tracePt t="30832" x="4733925" y="2082800"/>
          <p14:tracePt t="30841" x="4724400" y="2082800"/>
          <p14:tracePt t="30887" x="4716463" y="2082800"/>
          <p14:tracePt t="30897" x="4708525" y="2082800"/>
          <p14:tracePt t="30907" x="4699000" y="2082800"/>
          <p14:tracePt t="30930" x="4683125" y="2082800"/>
          <p14:tracePt t="30953" x="4673600" y="2098675"/>
          <p14:tracePt t="30963" x="4665663" y="2108200"/>
          <p14:tracePt t="30970" x="4657725" y="2116138"/>
          <p14:tracePt t="30983" x="4657725" y="2124075"/>
          <p14:tracePt t="30990" x="4640263" y="2149475"/>
          <p14:tracePt t="30992" x="4640263" y="2159000"/>
          <p14:tracePt t="31003" x="4640263" y="2166938"/>
          <p14:tracePt t="31009" x="4640263" y="2174875"/>
          <p14:tracePt t="31020" x="4640263" y="2184400"/>
          <p14:tracePt t="31032" x="4622800" y="2217738"/>
          <p14:tracePt t="31036" x="4622800" y="2227263"/>
          <p14:tracePt t="31045" x="4622800" y="2243138"/>
          <p14:tracePt t="31051" x="4622800" y="2268538"/>
          <p14:tracePt t="31059" x="4622800" y="2286000"/>
          <p14:tracePt t="31070" x="4622800" y="2303463"/>
          <p14:tracePt t="31073" x="4622800" y="2311400"/>
          <p14:tracePt t="31086" x="4622800" y="2319338"/>
          <p14:tracePt t="31089" x="4622800" y="2328863"/>
          <p14:tracePt t="31102" x="4630738" y="2344738"/>
          <p14:tracePt t="31109" x="4640263" y="2354263"/>
          <p14:tracePt t="31120" x="4648200" y="2362200"/>
          <p14:tracePt t="31137" x="4673600" y="2362200"/>
          <p14:tracePt t="31151" x="4691063" y="2362200"/>
          <p14:tracePt t="31159" x="4708525" y="2362200"/>
          <p14:tracePt t="31170" x="4741863" y="2362200"/>
          <p14:tracePt t="31175" x="4749800" y="2362200"/>
          <p14:tracePt t="31187" x="4759325" y="2362200"/>
          <p14:tracePt t="31191" x="4775200" y="2362200"/>
          <p14:tracePt t="31203" x="4784725" y="2362200"/>
          <p14:tracePt t="31207" x="4802188" y="2362200"/>
          <p14:tracePt t="31220" x="4827588" y="2362200"/>
          <p14:tracePt t="31232" x="4827588" y="2354263"/>
          <p14:tracePt t="31237" x="4835525" y="2328863"/>
          <p14:tracePt t="31253" x="4843463" y="2303463"/>
          <p14:tracePt t="31266" x="4843463" y="2278063"/>
          <p14:tracePt t="31270" x="4843463" y="2260600"/>
          <p14:tracePt t="31282" x="4843463" y="2243138"/>
          <p14:tracePt t="31287" x="4843463" y="2217738"/>
          <p14:tracePt t="31295" x="4843463" y="2174875"/>
          <p14:tracePt t="31304" x="4843463" y="2133600"/>
          <p14:tracePt t="31307" x="4843463" y="2098675"/>
          <p14:tracePt t="31320" x="4835525" y="2082800"/>
          <p14:tracePt t="31323" x="4827588" y="2055813"/>
          <p14:tracePt t="31336" x="4810125" y="2022475"/>
          <p14:tracePt t="31348" x="4792663" y="1989138"/>
          <p14:tracePt t="31352" x="4775200" y="1963738"/>
          <p14:tracePt t="31359" x="4759325" y="1938338"/>
          <p14:tracePt t="31381" x="4749800" y="1928813"/>
          <p14:tracePt t="31466" x="4749800" y="1920875"/>
          <p14:tracePt t="31475" x="4749800" y="1911350"/>
          <p14:tracePt t="31479" x="4749800" y="1903413"/>
          <p14:tracePt t="31489" x="4759325" y="1895475"/>
          <p14:tracePt t="31500" x="4784725" y="1885950"/>
          <p14:tracePt t="31505" x="4792663" y="1885950"/>
          <p14:tracePt t="31516" x="4802188" y="1885950"/>
          <p14:tracePt t="31520" x="4810125" y="1885950"/>
          <p14:tracePt t="31533" x="4818063" y="1885950"/>
          <p14:tracePt t="31566" x="4843463" y="1885950"/>
          <p14:tracePt t="31586" x="4852988" y="1885950"/>
          <p14:tracePt t="31602" x="4860925" y="1885950"/>
          <p14:tracePt t="31616" x="4868863" y="1885950"/>
          <p14:tracePt t="31762" x="4868863" y="1878013"/>
          <p14:tracePt t="31784" x="4868863" y="1870075"/>
          <p14:tracePt t="31803" x="4868863" y="1852613"/>
          <p14:tracePt t="31813" x="4868863" y="1844675"/>
          <p14:tracePt t="31817" x="4868863" y="1835150"/>
          <p14:tracePt t="31830" x="4868863" y="1819275"/>
          <p14:tracePt t="31837" x="4852988" y="1809750"/>
          <p14:tracePt t="31843" x="4835525" y="1784350"/>
          <p14:tracePt t="31854" x="4827588" y="1784350"/>
          <p14:tracePt t="31857" x="4818063" y="1776413"/>
          <p14:tracePt t="31870" x="4810125" y="1766888"/>
          <p14:tracePt t="31884" x="4792663" y="1766888"/>
          <p14:tracePt t="31887" x="4784725" y="1758950"/>
          <p14:tracePt t="31893" x="4775200" y="1751013"/>
          <p14:tracePt t="31907" x="4767263" y="1751013"/>
          <p14:tracePt t="31920" x="4759325" y="1751013"/>
          <p14:tracePt t="31934" x="4749800" y="1751013"/>
          <p14:tracePt t="31940" x="4733925" y="1751013"/>
          <p14:tracePt t="31952" x="4716463" y="1751013"/>
          <p14:tracePt t="31954" x="4699000" y="1751013"/>
          <p14:tracePt t="31965" x="4683125" y="1758950"/>
          <p14:tracePt t="31973" x="4665663" y="1766888"/>
          <p14:tracePt t="31983" x="4630738" y="1784350"/>
          <p14:tracePt t="31989" x="4622800" y="1784350"/>
          <p14:tracePt t="31993" x="4622800" y="1793875"/>
          <p14:tracePt t="32003" x="4605338" y="1801813"/>
          <p14:tracePt t="32017" x="4597400" y="1801813"/>
          <p14:tracePt t="32032" x="4589463" y="1801813"/>
          <p14:tracePt t="32051" x="4579938" y="1801813"/>
          <p14:tracePt t="32095" x="4572000" y="1801813"/>
          <p14:tracePt t="32105" x="4572000" y="1784350"/>
          <p14:tracePt t="32114" x="4572000" y="1758950"/>
          <p14:tracePt t="32121" x="4572000" y="1716088"/>
          <p14:tracePt t="32125" x="4572000" y="1682750"/>
          <p14:tracePt t="32136" x="4605338" y="1682750"/>
          <p14:tracePt t="32151" x="4741863" y="1639888"/>
          <p14:tracePt t="32169" x="4818063" y="1606550"/>
          <p14:tracePt t="32176" x="4852988" y="1571625"/>
          <p14:tracePt t="32186" x="4878388" y="1555750"/>
          <p14:tracePt t="32191" x="4903788" y="1555750"/>
          <p14:tracePt t="32204" x="4911725" y="1546225"/>
          <p14:tracePt t="32205" x="4946650" y="1530350"/>
          <p14:tracePt t="32216" x="4979988" y="1520825"/>
          <p14:tracePt t="32225" x="5005388" y="1520825"/>
          <p14:tracePt t="32232" x="5022850" y="1520825"/>
          <p14:tracePt t="32241" x="5056188" y="1520825"/>
          <p14:tracePt t="32249" x="5106988" y="1520825"/>
          <p14:tracePt t="32257" x="5192713" y="1520825"/>
          <p14:tracePt t="32269" x="5268913" y="1530350"/>
          <p14:tracePt t="32271" x="5337175" y="1563688"/>
          <p14:tracePt t="32282" x="5395913" y="1606550"/>
          <p14:tracePt t="32287" x="5446713" y="1649413"/>
          <p14:tracePt t="32299" x="5472113" y="1682750"/>
          <p14:tracePt t="32307" x="5497513" y="1733550"/>
          <p14:tracePt t="32316" x="5507038" y="1776413"/>
          <p14:tracePt t="32321" x="5514975" y="1827213"/>
          <p14:tracePt t="32331" x="5524500" y="1885950"/>
          <p14:tracePt t="32337" x="5532438" y="1946275"/>
          <p14:tracePt t="32349" x="5532438" y="1989138"/>
          <p14:tracePt t="32353" x="5507038" y="2073275"/>
          <p14:tracePt t="32365" x="5464175" y="2149475"/>
          <p14:tracePt t="32369" x="5430838" y="2268538"/>
          <p14:tracePt t="32383" x="5353050" y="2405063"/>
          <p14:tracePt t="32387" x="5294313" y="2524125"/>
          <p14:tracePt t="32391" x="5251450" y="2625725"/>
          <p14:tracePt t="32403" x="5208588" y="2727325"/>
          <p14:tracePt t="32407" x="5175250" y="2820988"/>
          <p14:tracePt t="32421" x="5149850" y="2922588"/>
          <p14:tracePt t="32433" x="5141913" y="2990850"/>
          <p14:tracePt t="32436" x="5124450" y="3067050"/>
          <p14:tracePt t="32443" x="5116513" y="3109913"/>
          <p14:tracePt t="32646" x="5116513" y="3119438"/>
          <p14:tracePt t="32660" x="5132388" y="3119438"/>
          <p14:tracePt t="32669" x="5149850" y="3101975"/>
          <p14:tracePt t="32681" x="5157788" y="3094038"/>
          <p14:tracePt t="32687" x="5192713" y="3084513"/>
          <p14:tracePt t="32701" x="5226050" y="3076575"/>
          <p14:tracePt t="32703" x="5251450" y="3067050"/>
          <p14:tracePt t="32709" x="5260975" y="3067050"/>
          <p14:tracePt t="32904" x="5268913" y="3067050"/>
          <p14:tracePt t="32917" x="5276850" y="3067050"/>
          <p14:tracePt t="32937" x="5286375" y="3067050"/>
          <p14:tracePt t="32947" x="5302250" y="3067050"/>
          <p14:tracePt t="32953" x="5319713" y="3067050"/>
          <p14:tracePt t="32965" x="5327650" y="3067050"/>
          <p14:tracePt t="32970" x="5337175" y="3067050"/>
          <p14:tracePt t="32982" x="5362575" y="3067050"/>
          <p14:tracePt t="32987" x="5370513" y="3067050"/>
          <p14:tracePt t="33064" x="5370513" y="3076575"/>
          <p14:tracePt t="33074" x="5370513" y="3094038"/>
          <p14:tracePt t="33093" x="5370513" y="3101975"/>
          <p14:tracePt t="33104" x="5370513" y="3109913"/>
          <p14:tracePt t="33109" x="5353050" y="3119438"/>
          <p14:tracePt t="33121" x="5327650" y="3144838"/>
          <p14:tracePt t="33123" x="5319713" y="3152775"/>
          <p14:tracePt t="33136" x="5294313" y="3160713"/>
          <p14:tracePt t="33145" x="5286375" y="3170238"/>
          <p14:tracePt t="33266" x="5302250" y="3160713"/>
          <p14:tracePt t="33272" x="5311775" y="3144838"/>
          <p14:tracePt t="33281" x="5327650" y="3144838"/>
          <p14:tracePt t="33285" x="5353050" y="3127375"/>
          <p14:tracePt t="33300" x="5370513" y="3119438"/>
          <p14:tracePt t="33305" x="5380038" y="3101975"/>
          <p14:tracePt t="33317" x="5387975" y="3101975"/>
          <p14:tracePt t="33321" x="5395913" y="3101975"/>
          <p14:tracePt t="33325" x="5395913" y="3094038"/>
          <p14:tracePt t="33337" x="5405438" y="3076575"/>
          <p14:tracePt t="33623" x="5421313" y="3076575"/>
          <p14:tracePt t="33629" x="5438775" y="3067050"/>
          <p14:tracePt t="33982" x="5456238" y="3067050"/>
          <p14:tracePt t="33987" x="5472113" y="3051175"/>
          <p14:tracePt t="34017" x="5481638" y="3041650"/>
          <p14:tracePt t="34034" x="5489575" y="3033713"/>
          <p14:tracePt t="34057" x="5489575" y="3025775"/>
          <p14:tracePt t="34087" x="5489575" y="3016250"/>
          <p14:tracePt t="34228" x="5481638" y="3016250"/>
          <p14:tracePt t="34234" x="5472113" y="3016250"/>
          <p14:tracePt t="34244" x="5464175" y="3016250"/>
          <p14:tracePt t="34255" x="5456238" y="3016250"/>
          <p14:tracePt t="34825" x="5446713" y="3016250"/>
          <p14:tracePt t="34835" x="5446713" y="3000375"/>
          <p14:tracePt t="34859" x="5446713" y="2990850"/>
          <p14:tracePt t="34936" x="5446713" y="2982913"/>
          <p14:tracePt t="34992" x="5446713" y="2974975"/>
          <p14:tracePt t="35005" x="5446713" y="2957513"/>
          <p14:tracePt t="35013" x="5438775" y="2940050"/>
          <p14:tracePt t="35021" x="5413375" y="2932113"/>
          <p14:tracePt t="35032" x="5405438" y="2932113"/>
          <p14:tracePt t="35037" x="5345113" y="2922588"/>
          <p14:tracePt t="35048" x="5311775" y="2922588"/>
          <p14:tracePt t="35053" x="5294313" y="2914650"/>
          <p14:tracePt t="35065" x="5235575" y="2914650"/>
          <p14:tracePt t="35072" x="5218113" y="2914650"/>
          <p14:tracePt t="35082" x="5175250" y="2914650"/>
          <p14:tracePt t="35087" x="5099050" y="2889250"/>
          <p14:tracePt t="35093" x="5022850" y="2881313"/>
          <p14:tracePt t="35103" x="4954588" y="2871788"/>
          <p14:tracePt t="35107" x="4878388" y="2855913"/>
          <p14:tracePt t="35119" x="4802188" y="2846388"/>
          <p14:tracePt t="35133" x="4733925" y="2830513"/>
          <p14:tracePt t="35136" x="4683125" y="2820988"/>
          <p14:tracePt t="35149" x="4622800" y="2820988"/>
          <p14:tracePt t="35152" x="4597400" y="2813050"/>
          <p14:tracePt t="35159" x="4546600" y="2805113"/>
          <p14:tracePt t="35170" x="4513263" y="2795588"/>
          <p14:tracePt t="35173" x="4486275" y="2795588"/>
          <p14:tracePt t="35185" x="4452938" y="2787650"/>
          <p14:tracePt t="35190" x="4419600" y="2787650"/>
          <p14:tracePt t="35200" x="4384675" y="2787650"/>
          <p14:tracePt t="35205" x="4341813" y="2787650"/>
          <p14:tracePt t="35215" x="4325938" y="2787650"/>
          <p14:tracePt t="35225" x="4283075" y="2787650"/>
          <p14:tracePt t="35232" x="4232275" y="2787650"/>
          <p14:tracePt t="35241" x="4206875" y="2787650"/>
          <p14:tracePt t="35249" x="4164013" y="2787650"/>
          <p14:tracePt t="35255" x="4130675" y="2787650"/>
          <p14:tracePt t="35267" x="4087813" y="2787650"/>
          <p14:tracePt t="35270" x="4052888" y="2787650"/>
          <p14:tracePt t="35283" x="4044950" y="2787650"/>
          <p14:tracePt t="35286" x="4019550" y="2787650"/>
          <p14:tracePt t="35298" x="4011613" y="2787650"/>
          <p14:tracePt t="35315" x="4002088" y="2787650"/>
          <p14:tracePt t="35338" x="4002088" y="2795588"/>
          <p14:tracePt t="35349" x="4002088" y="2805113"/>
          <p14:tracePt t="35354" x="4002088" y="2820988"/>
          <p14:tracePt t="35366" x="4002088" y="2838450"/>
          <p14:tracePt t="35370" x="4002088" y="2846388"/>
          <p14:tracePt t="35382" x="4002088" y="2855913"/>
          <p14:tracePt t="35387" x="4002088" y="2863850"/>
          <p14:tracePt t="35391" x="4011613" y="2897188"/>
          <p14:tracePt t="35403" x="4037013" y="2922588"/>
          <p14:tracePt t="35407" x="4062413" y="2949575"/>
          <p14:tracePt t="35420" x="4113213" y="2990850"/>
          <p14:tracePt t="35433" x="4130675" y="3008313"/>
          <p14:tracePt t="35436" x="4181475" y="3025775"/>
          <p14:tracePt t="35443" x="4214813" y="3051175"/>
          <p14:tracePt t="35450" x="4240213" y="3059113"/>
          <p14:tracePt t="35457" x="4291013" y="3067050"/>
          <p14:tracePt t="35471" x="4351338" y="3076575"/>
          <p14:tracePt t="35473" x="4435475" y="3094038"/>
          <p14:tracePt t="35486" x="4529138" y="3101975"/>
          <p14:tracePt t="35487" x="4622800" y="3109913"/>
          <p14:tracePt t="35502" x="4741863" y="3127375"/>
          <p14:tracePt t="35509" x="4843463" y="3127375"/>
          <p14:tracePt t="35515" x="4894263" y="3127375"/>
          <p14:tracePt t="35523" x="4954588" y="3127375"/>
          <p14:tracePt t="35533" x="4972050" y="3127375"/>
          <p14:tracePt t="35551" x="4972050" y="3109913"/>
          <p14:tracePt t="35565" x="4987925" y="3094038"/>
          <p14:tracePt t="35570" x="4987925" y="3059113"/>
          <p14:tracePt t="35582" x="4987925" y="3051175"/>
          <p14:tracePt t="35587" x="4987925" y="3016250"/>
          <p14:tracePt t="35602" x="4987925" y="3008313"/>
          <p14:tracePt t="35606" x="4987925" y="2990850"/>
          <p14:tracePt t="35615" x="4987925" y="2982913"/>
          <p14:tracePt t="35621" x="4987925" y="2974975"/>
          <p14:tracePt t="35727" x="4979988" y="2974975"/>
          <p14:tracePt t="35741" x="4972050" y="2974975"/>
          <p14:tracePt t="35753" x="4962525" y="2974975"/>
          <p14:tracePt t="35764" x="4962525" y="2982913"/>
          <p14:tracePt t="35781" x="4954588" y="3008313"/>
          <p14:tracePt t="35787" x="4946650" y="3016250"/>
          <p14:tracePt t="35798" x="4937125" y="3016250"/>
          <p14:tracePt t="35803" x="4929188" y="3016250"/>
          <p14:tracePt t="35817" x="4911725" y="3025775"/>
          <p14:tracePt t="35821" x="4903788" y="3025775"/>
          <p14:tracePt t="35832" x="4878388" y="3033713"/>
          <p14:tracePt t="35837" x="4852988" y="3033713"/>
          <p14:tracePt t="35843" x="4827588" y="3033713"/>
          <p14:tracePt t="35854" x="4818063" y="3033713"/>
          <p14:tracePt t="35865" x="4810125" y="3033713"/>
          <p14:tracePt t="35873" x="4792663" y="3033713"/>
          <p14:tracePt t="35882" x="4784725" y="3033713"/>
          <p14:tracePt t="35888" x="4767263" y="3033713"/>
          <p14:tracePt t="35893" x="4767263" y="3008313"/>
          <p14:tracePt t="35904" x="4759325" y="2982913"/>
          <p14:tracePt t="35915" x="4733925" y="2932113"/>
          <p14:tracePt t="35917" x="4733925" y="2897188"/>
          <p14:tracePt t="35934" x="4733925" y="2871788"/>
          <p14:tracePt t="35937" x="4724400" y="2830513"/>
          <p14:tracePt t="35949" x="4716463" y="2736850"/>
          <p14:tracePt t="35959" x="4708525" y="2676525"/>
          <p14:tracePt t="35970" x="4699000" y="2633663"/>
          <p14:tracePt t="35975" x="4691063" y="2574925"/>
          <p14:tracePt t="35987" x="4665663" y="2516188"/>
          <p14:tracePt t="35989" x="4665663" y="2481263"/>
          <p14:tracePt t="36003" x="4640263" y="2422525"/>
          <p14:tracePt t="36009" x="4630738" y="2362200"/>
          <p14:tracePt t="36017" x="4630738" y="2319338"/>
          <p14:tracePt t="36025" x="4622800" y="2252663"/>
          <p14:tracePt t="36031" x="4614863" y="2192338"/>
          <p14:tracePt t="36041" x="4614863" y="2166938"/>
          <p14:tracePt t="36053" x="4605338" y="2149475"/>
          <p14:tracePt t="36056" x="4605338" y="2116138"/>
          <p14:tracePt t="36067" x="4605338" y="2108200"/>
          <p14:tracePt t="36070" x="4605338" y="2082800"/>
          <p14:tracePt t="36091" x="4605338" y="2030413"/>
          <p14:tracePt t="36099" x="4605338" y="2022475"/>
          <p14:tracePt t="36105" x="4605338" y="1997075"/>
          <p14:tracePt t="36116" x="4605338" y="1979613"/>
          <p14:tracePt t="36121" x="4605338" y="1963738"/>
          <p14:tracePt t="36132" x="4605338" y="1954213"/>
          <p14:tracePt t="36137" x="4605338" y="1938338"/>
          <p14:tracePt t="36149" x="4605338" y="1920875"/>
          <p14:tracePt t="36153" x="4605338" y="1895475"/>
          <p14:tracePt t="36166" x="4605338" y="1860550"/>
          <p14:tracePt t="36175" x="4605338" y="1852613"/>
          <p14:tracePt t="36187" x="4605338" y="1835150"/>
          <p14:tracePt t="36203" x="4605338" y="1809750"/>
          <p14:tracePt t="36217" x="4605338" y="1801813"/>
          <p14:tracePt t="36221" x="4605338" y="1784350"/>
          <p14:tracePt t="36223" x="4605338" y="1776413"/>
          <p14:tracePt t="36237" x="4614863" y="1776413"/>
          <p14:tracePt t="36243" x="4630738" y="1758950"/>
          <p14:tracePt t="36251" x="4648200" y="1741488"/>
          <p14:tracePt t="36259" x="4673600" y="1716088"/>
          <p14:tracePt t="36264" x="4691063" y="1708150"/>
          <p14:tracePt t="36273" x="4708525" y="1690688"/>
          <p14:tracePt t="36286" x="4759325" y="1665288"/>
          <p14:tracePt t="36289" x="4775200" y="1657350"/>
          <p14:tracePt t="36302" x="4802188" y="1649413"/>
          <p14:tracePt t="36305" x="4810125" y="1649413"/>
          <p14:tracePt t="36322" x="4810125" y="1639888"/>
          <p14:tracePt t="36332" x="4818063" y="1639888"/>
          <p14:tracePt t="36337" x="4827588" y="1639888"/>
          <p14:tracePt t="36367" x="4835525" y="1639888"/>
          <p14:tracePt t="36372" x="4843463" y="1639888"/>
          <p14:tracePt t="36382" x="4852988" y="1649413"/>
          <p14:tracePt t="36387" x="4878388" y="1700213"/>
          <p14:tracePt t="36401" x="4894263" y="1733550"/>
          <p14:tracePt t="36407" x="4911725" y="1784350"/>
          <p14:tracePt t="36415" x="4929188" y="1809750"/>
          <p14:tracePt t="36421" x="4946650" y="1844675"/>
          <p14:tracePt t="36432" x="4962525" y="1878013"/>
          <p14:tracePt t="36437" x="4979988" y="1903413"/>
          <p14:tracePt t="36449" x="4987925" y="1946275"/>
          <p14:tracePt t="36453" x="5005388" y="2005013"/>
          <p14:tracePt t="36465" x="5013325" y="2047875"/>
          <p14:tracePt t="36470" x="5022850" y="2116138"/>
          <p14:tracePt t="36482" x="5022850" y="2184400"/>
          <p14:tracePt t="36487" x="5030788" y="2227263"/>
          <p14:tracePt t="36491" x="5048250" y="2303463"/>
          <p14:tracePt t="36503" x="5048250" y="2344738"/>
          <p14:tracePt t="36509" x="5048250" y="2405063"/>
          <p14:tracePt t="36520" x="5048250" y="2463800"/>
          <p14:tracePt t="36522" x="5048250" y="2506663"/>
          <p14:tracePt t="36536" x="5048250" y="2574925"/>
          <p14:tracePt t="36545" x="5056188" y="2608263"/>
          <p14:tracePt t="36549" x="5056188" y="2668588"/>
          <p14:tracePt t="36559" x="5056188" y="2711450"/>
          <p14:tracePt t="36564" x="5056188" y="2752725"/>
          <p14:tracePt t="36573" x="5056188" y="2795588"/>
          <p14:tracePt t="36586" x="5056188" y="2838450"/>
          <p14:tracePt t="36589" x="5056188" y="2871788"/>
          <p14:tracePt t="36601" x="5056188" y="2897188"/>
          <p14:tracePt t="36605" x="5056188" y="2922588"/>
          <p14:tracePt t="36616" x="5056188" y="2940050"/>
          <p14:tracePt t="36625" x="5056188" y="2974975"/>
          <p14:tracePt t="36632" x="5056188" y="3000375"/>
          <p14:tracePt t="36639" x="5056188" y="3016250"/>
          <p14:tracePt t="36650" x="5056188" y="3041650"/>
          <p14:tracePt t="36655" x="5056188" y="3067050"/>
          <p14:tracePt t="36671" x="5056188" y="3094038"/>
          <p14:tracePt t="36687" x="5038725" y="3101975"/>
          <p14:tracePt t="36698" x="5030788" y="3101975"/>
          <p14:tracePt t="36705" x="5022850" y="3101975"/>
          <p14:tracePt t="36716" x="5013325" y="3101975"/>
          <p14:tracePt t="36755" x="5005388" y="3101975"/>
          <p14:tracePt t="36769" x="5005388" y="3076575"/>
          <p14:tracePt t="36775" x="4997450" y="3041650"/>
          <p14:tracePt t="36787" x="4997450" y="3025775"/>
          <p14:tracePt t="36799" x="4997450" y="2990850"/>
          <p14:tracePt t="36804" x="4997450" y="2940050"/>
          <p14:tracePt t="36816" x="4997450" y="2795588"/>
          <p14:tracePt t="36825" x="4997450" y="2693988"/>
          <p14:tracePt t="36837" x="4997450" y="2608263"/>
          <p14:tracePt t="36841" x="4997450" y="2506663"/>
          <p14:tracePt t="36853" x="4997450" y="2397125"/>
          <p14:tracePt t="36855" x="4997450" y="2293938"/>
          <p14:tracePt t="36867" x="4997450" y="2200275"/>
          <p14:tracePt t="36875" x="4997450" y="2098675"/>
          <p14:tracePt t="36882" x="5005388" y="2014538"/>
          <p14:tracePt t="36891" x="5030788" y="1911350"/>
          <p14:tracePt t="36898" x="5048250" y="1852613"/>
          <p14:tracePt t="36907" x="5056188" y="1793875"/>
          <p14:tracePt t="36918" x="5073650" y="1741488"/>
          <p14:tracePt t="36924" x="5073650" y="1725613"/>
          <p14:tracePt t="36932" x="5073650" y="1708150"/>
          <p14:tracePt t="36937" x="5073650" y="1674813"/>
          <p14:tracePt t="36948" x="5064125" y="1657350"/>
          <p14:tracePt t="36967" x="5056188" y="1657350"/>
          <p14:tracePt t="36971" x="5048250" y="1657350"/>
          <p14:tracePt t="36988" x="5013325" y="1657350"/>
          <p14:tracePt t="36993" x="4997450" y="1657350"/>
          <p14:tracePt t="37003" x="4987925" y="1657350"/>
          <p14:tracePt t="37016" x="4972050" y="1657350"/>
          <p14:tracePt t="37020" x="4929188" y="1682750"/>
          <p14:tracePt t="37032" x="4919663" y="1690688"/>
          <p14:tracePt t="37057" x="4911725" y="1690688"/>
          <p14:tracePt t="37070" x="4886325" y="1700213"/>
          <p14:tracePt t="37083" x="4860925" y="1708150"/>
          <p14:tracePt t="37086" x="4827588" y="1725613"/>
          <p14:tracePt t="37104" x="4818063" y="1725613"/>
          <p14:tracePt t="37184" x="4835525" y="1725613"/>
          <p14:tracePt t="37190" x="4843463" y="1725613"/>
          <p14:tracePt t="37199" x="4868863" y="1725613"/>
          <p14:tracePt t="37209" x="4894263" y="1716088"/>
          <p14:tracePt t="37217" x="4937125" y="1716088"/>
          <p14:tracePt t="37225" x="4987925" y="1682750"/>
          <p14:tracePt t="37233" x="5030788" y="1682750"/>
          <p14:tracePt t="37239" x="5073650" y="1682750"/>
          <p14:tracePt t="37253" x="5116513" y="1674813"/>
          <p14:tracePt t="37256" x="5149850" y="1657350"/>
          <p14:tracePt t="37267" x="5183188" y="1657350"/>
          <p14:tracePt t="37270" x="5235575" y="1657350"/>
          <p14:tracePt t="37282" x="5286375" y="1657350"/>
          <p14:tracePt t="37289" x="5311775" y="1657350"/>
          <p14:tracePt t="37299" x="5337175" y="1657350"/>
          <p14:tracePt t="37305" x="5353050" y="1657350"/>
          <p14:tracePt t="37309" x="5370513" y="1657350"/>
          <p14:tracePt t="37321" x="5380038" y="1657350"/>
          <p14:tracePt t="37332" x="5387975" y="1657350"/>
          <p14:tracePt t="37448" x="5380038" y="1657350"/>
          <p14:tracePt t="37458" x="5370513" y="1665288"/>
          <p14:tracePt t="37472" x="5362575" y="1665288"/>
          <p14:tracePt t="37483" x="5353050" y="1665288"/>
          <p14:tracePt t="37499" x="5327650" y="1665288"/>
          <p14:tracePt t="37503" x="5302250" y="1674813"/>
          <p14:tracePt t="37522" x="5276850" y="1674813"/>
          <p14:tracePt t="37532" x="5268913" y="1674813"/>
          <p14:tracePt t="37537" x="5208588" y="1674813"/>
          <p14:tracePt t="37541" x="5192713" y="1674813"/>
          <p14:tracePt t="37553" x="5175250" y="1674813"/>
          <p14:tracePt t="37565" x="5141913" y="1674813"/>
          <p14:tracePt t="37570" x="5124450" y="1674813"/>
          <p14:tracePt t="37582" x="5106988" y="1674813"/>
          <p14:tracePt t="37599" x="5099050" y="1674813"/>
          <p14:tracePt t="37603" x="5091113" y="1674813"/>
          <p14:tracePt t="37621" x="5081588" y="1674813"/>
          <p14:tracePt t="37636" x="5073650" y="1665288"/>
          <p14:tracePt t="37694" x="5056188" y="1665288"/>
          <p14:tracePt t="37703" x="5056188" y="1657350"/>
          <p14:tracePt t="37713" x="5048250" y="1657350"/>
          <p14:tracePt t="37723" x="5030788" y="1657350"/>
          <p14:tracePt t="37739" x="5022850" y="1657350"/>
          <p14:tracePt t="37748" x="4997450" y="1657350"/>
          <p14:tracePt t="37753" x="4987925" y="1649413"/>
          <p14:tracePt t="37765" x="4962525" y="1639888"/>
          <p14:tracePt t="37771" x="4954588" y="1639888"/>
          <p14:tracePt t="37782" x="4937125" y="1639888"/>
          <p14:tracePt t="37786" x="4903788" y="1639888"/>
          <p14:tracePt t="37800" x="4868863" y="1639888"/>
          <p14:tracePt t="37805" x="4843463" y="1631950"/>
          <p14:tracePt t="37809" x="4818063" y="1614488"/>
          <p14:tracePt t="37820" x="4792663" y="1614488"/>
          <p14:tracePt t="37825" x="4775200" y="1606550"/>
          <p14:tracePt t="37836" x="4749800" y="1606550"/>
          <p14:tracePt t="37850" x="4733925" y="1597025"/>
          <p14:tracePt t="37853" x="4724400" y="1597025"/>
          <p14:tracePt t="37859" x="4708525" y="1589088"/>
          <p14:tracePt t="37867" x="4699000" y="1581150"/>
          <p14:tracePt t="37875" x="4691063" y="1563688"/>
          <p14:tracePt t="37888" x="4683125" y="1555750"/>
          <p14:tracePt t="37889" x="4683125" y="1546225"/>
          <p14:tracePt t="37904" x="4657725" y="1538288"/>
          <p14:tracePt t="37905" x="4648200" y="1538288"/>
          <p14:tracePt t="37915" x="4640263" y="1530350"/>
          <p14:tracePt t="37925" x="4630738" y="1530350"/>
          <p14:tracePt t="37941" x="4630738" y="1520825"/>
          <p14:tracePt t="37948" x="4622800" y="1520825"/>
          <p14:tracePt t="37965" x="4614863" y="1512888"/>
          <p14:tracePt t="37971" x="4614863" y="1504950"/>
          <p14:tracePt t="37982" x="4614863" y="1495425"/>
          <p14:tracePt t="38003" x="4614863" y="1477963"/>
          <p14:tracePt t="38005" x="4614863" y="1444625"/>
          <p14:tracePt t="38020" x="4614863" y="1436688"/>
          <p14:tracePt t="38032" x="4614863" y="1411288"/>
          <p14:tracePt t="38041" x="4614863" y="1393825"/>
          <p14:tracePt t="38049" x="4614863" y="1368425"/>
          <p14:tracePt t="38057" x="4622800" y="1368425"/>
          <p14:tracePt t="38069" x="4665663" y="1343025"/>
          <p14:tracePt t="38071" x="4691063" y="1317625"/>
          <p14:tracePt t="38082" x="4716463" y="1300163"/>
          <p14:tracePt t="38098" x="4741863" y="1292225"/>
          <p14:tracePt t="38107" x="4767263" y="1292225"/>
          <p14:tracePt t="38115" x="4802188" y="1292225"/>
          <p14:tracePt t="38123" x="4852988" y="1292225"/>
          <p14:tracePt t="38132" x="4903788" y="1292225"/>
          <p14:tracePt t="38137" x="4929188" y="1292225"/>
          <p14:tracePt t="38149" x="4972050" y="1292225"/>
          <p14:tracePt t="38153" x="5005388" y="1292225"/>
          <p14:tracePt t="38165" x="5038725" y="1292225"/>
          <p14:tracePt t="38170" x="5064125" y="1292225"/>
          <p14:tracePt t="38181" x="5106988" y="1292225"/>
          <p14:tracePt t="38187" x="5149850" y="1300163"/>
          <p14:tracePt t="38193" x="5183188" y="1308100"/>
          <p14:tracePt t="38203" x="5218113" y="1317625"/>
          <p14:tracePt t="38207" x="5251450" y="1325563"/>
          <p14:tracePt t="38219" x="5268913" y="1333500"/>
          <p14:tracePt t="38232" x="5294313" y="1333500"/>
          <p14:tracePt t="38235" x="5327650" y="1343025"/>
          <p14:tracePt t="38243" x="5362575" y="1350963"/>
          <p14:tracePt t="38250" x="5380038" y="1350963"/>
          <p14:tracePt t="38257" x="5413375" y="1360488"/>
          <p14:tracePt t="38270" x="5446713" y="1368425"/>
          <p14:tracePt t="38273" x="5472113" y="1376363"/>
          <p14:tracePt t="38286" x="5497513" y="1385888"/>
          <p14:tracePt t="38289" x="5524500" y="1393825"/>
          <p14:tracePt t="38301" x="5549900" y="1393825"/>
          <p14:tracePt t="38309" x="5575300" y="1393825"/>
          <p14:tracePt t="38314" x="5600700" y="1401763"/>
          <p14:tracePt t="38323" x="5626100" y="1411288"/>
          <p14:tracePt t="38332" x="5634038" y="1411288"/>
          <p14:tracePt t="38339" x="5659438" y="1411288"/>
          <p14:tracePt t="38352" x="5676900" y="1419225"/>
          <p14:tracePt t="38353" x="5702300" y="1419225"/>
          <p14:tracePt t="38366" x="5727700" y="1419225"/>
          <p14:tracePt t="38370" x="5735638" y="1419225"/>
          <p14:tracePt t="38382" x="5753100" y="1419225"/>
          <p14:tracePt t="38389" x="5761038" y="1436688"/>
          <p14:tracePt t="38399" x="5770563" y="1436688"/>
          <p14:tracePt t="38405" x="5778500" y="1436688"/>
          <p14:tracePt t="38409" x="5795963" y="1444625"/>
          <p14:tracePt t="38431" x="5803900" y="1444625"/>
          <p14:tracePt t="38439" x="5813425" y="1444625"/>
          <p14:tracePt t="38449" x="5821363" y="1444625"/>
          <p14:tracePt t="38455" x="5846763" y="1452563"/>
          <p14:tracePt t="38467" x="5864225" y="1452563"/>
          <p14:tracePt t="38482" x="5880100" y="1452563"/>
          <p14:tracePt t="38505" x="5889625" y="1452563"/>
          <p14:tracePt t="38523" x="5897563" y="1452563"/>
          <p14:tracePt t="38646" x="5897563" y="1444625"/>
          <p14:tracePt t="38655" x="5889625" y="1444625"/>
          <p14:tracePt t="38659" x="5846763" y="1436688"/>
          <p14:tracePt t="38670" x="5838825" y="1436688"/>
          <p14:tracePt t="38675" x="5821363" y="1427163"/>
          <p14:tracePt t="38687" x="5788025" y="1419225"/>
          <p14:tracePt t="38691" x="5778500" y="1419225"/>
          <p14:tracePt t="38703" x="5761038" y="1411288"/>
          <p14:tracePt t="38716" x="5710238" y="1385888"/>
          <p14:tracePt t="38720" x="5676900" y="1376363"/>
          <p14:tracePt t="38732" x="5634038" y="1376363"/>
          <p14:tracePt t="38741" x="5616575" y="1376363"/>
          <p14:tracePt t="38753" x="5591175" y="1368425"/>
          <p14:tracePt t="38758" x="5565775" y="1360488"/>
          <p14:tracePt t="38769" x="5532438" y="1360488"/>
          <p14:tracePt t="38771" x="5514975" y="1350963"/>
          <p14:tracePt t="38783" x="5489575" y="1343025"/>
          <p14:tracePt t="38791" x="5456238" y="1333500"/>
          <p14:tracePt t="38798" x="5430838" y="1325563"/>
          <p14:tracePt t="38807" x="5413375" y="1325563"/>
          <p14:tracePt t="38816" x="5387975" y="1317625"/>
          <p14:tracePt t="38823" x="5353050" y="1308100"/>
          <p14:tracePt t="38837" x="5327650" y="1308100"/>
          <p14:tracePt t="38849" x="5302250" y="1308100"/>
          <p14:tracePt t="38853" x="5260975" y="1300163"/>
          <p14:tracePt t="38865" x="5226050" y="1300163"/>
          <p14:tracePt t="38873" x="5200650" y="1300163"/>
          <p14:tracePt t="38882" x="5183188" y="1292225"/>
          <p14:tracePt t="38900" x="5124450" y="1292225"/>
          <p14:tracePt t="38904" x="5116513" y="1292225"/>
          <p14:tracePt t="38915" x="5091113" y="1292225"/>
          <p14:tracePt t="38918" x="5064125" y="1292225"/>
          <p14:tracePt t="38932" x="5013325" y="1292225"/>
          <p14:tracePt t="38936" x="4987925" y="1292225"/>
          <p14:tracePt t="38943" x="4972050" y="1292225"/>
          <p14:tracePt t="38953" x="4946650" y="1292225"/>
          <p14:tracePt t="38959" x="4929188" y="1292225"/>
          <p14:tracePt t="38970" x="4903788" y="1292225"/>
          <p14:tracePt t="38973" x="4894263" y="1292225"/>
          <p14:tracePt t="38986" x="4878388" y="1292225"/>
          <p14:tracePt t="39003" x="4868863" y="1292225"/>
          <p14:tracePt t="39015" x="4860925" y="1292225"/>
          <p14:tracePt t="39020" x="4852988" y="1292225"/>
          <p14:tracePt t="39032" x="4843463" y="1292225"/>
          <p14:tracePt t="39036" x="4827588" y="1292225"/>
          <p14:tracePt t="39043" x="4810125" y="1292225"/>
          <p14:tracePt t="39053" x="4802188" y="1292225"/>
          <p14:tracePt t="39059" x="4784725" y="1292225"/>
          <p14:tracePt t="39070" x="4775200" y="1292225"/>
          <p14:tracePt t="39082" x="4767263" y="1292225"/>
          <p14:tracePt t="39087" x="4759325" y="1292225"/>
          <p14:tracePt t="39099" x="4749800" y="1292225"/>
          <p14:tracePt t="39109" x="4741863" y="1292225"/>
          <p14:tracePt t="39117" x="4733925" y="1292225"/>
          <p14:tracePt t="39139" x="4724400" y="1300163"/>
          <p14:tracePt t="39151" x="4716463" y="1308100"/>
          <p14:tracePt t="39166" x="4716463" y="1317625"/>
          <p14:tracePt t="39171" x="4716463" y="1325563"/>
          <p14:tracePt t="39175" x="4699000" y="1343025"/>
          <p14:tracePt t="39187" x="4691063" y="1350963"/>
          <p14:tracePt t="39198" x="4691063" y="1368425"/>
          <p14:tracePt t="39205" x="4691063" y="1385888"/>
          <p14:tracePt t="39221" x="4691063" y="1401763"/>
          <p14:tracePt t="39237" x="4691063" y="1427163"/>
          <p14:tracePt t="39255" x="4691063" y="1444625"/>
          <p14:tracePt t="39265" x="4691063" y="1452563"/>
          <p14:tracePt t="39275" x="4691063" y="1470025"/>
          <p14:tracePt t="39287" x="4691063" y="1477963"/>
          <p14:tracePt t="39298" x="4691063" y="1495425"/>
          <p14:tracePt t="39305" x="4708525" y="1512888"/>
          <p14:tracePt t="39316" x="4716463" y="1520825"/>
          <p14:tracePt t="39337" x="4749800" y="1520825"/>
          <p14:tracePt t="39349" x="4759325" y="1538288"/>
          <p14:tracePt t="39353" x="4784725" y="1538288"/>
          <p14:tracePt t="39366" x="4818063" y="1538288"/>
          <p14:tracePt t="39369" x="4860925" y="1538288"/>
          <p14:tracePt t="39382" x="4886325" y="1538288"/>
          <p14:tracePt t="39387" x="4903788" y="1538288"/>
          <p14:tracePt t="39391" x="4946650" y="1538288"/>
          <p14:tracePt t="39403" x="4987925" y="1538288"/>
          <p14:tracePt t="39407" x="5048250" y="1538288"/>
          <p14:tracePt t="39420" x="5116513" y="1538288"/>
          <p14:tracePt t="39432" x="5200650" y="1538288"/>
          <p14:tracePt t="39436" x="5302250" y="1538288"/>
          <p14:tracePt t="39443" x="5387975" y="1538288"/>
          <p14:tracePt t="39448" x="5489575" y="1538288"/>
          <p14:tracePt t="39457" x="5575300" y="1538288"/>
          <p14:tracePt t="39469" x="5641975" y="1538288"/>
          <p14:tracePt t="39473" x="5735638" y="1530350"/>
          <p14:tracePt t="39486" x="5795963" y="1520825"/>
          <p14:tracePt t="39487" x="5854700" y="1504950"/>
          <p14:tracePt t="39499" x="5854700" y="1495425"/>
          <p14:tracePt t="39507" x="5864225" y="1495425"/>
          <p14:tracePt t="39535" x="5864225" y="1487488"/>
          <p14:tracePt t="39559" x="5864225" y="1477963"/>
          <p14:tracePt t="39665" x="5872163" y="1477963"/>
          <p14:tracePt t="39679" x="5880100" y="1477963"/>
          <p14:tracePt t="39695" x="5905500" y="1477963"/>
          <p14:tracePt t="39712" x="5948363" y="1477963"/>
          <p14:tracePt t="39723" x="5983288" y="1487488"/>
          <p14:tracePt t="39725" x="6016625" y="1512888"/>
          <p14:tracePt t="39736" x="6034088" y="1530350"/>
          <p14:tracePt t="39748" x="6049963" y="1538288"/>
          <p14:tracePt t="39753" x="6049963" y="1555750"/>
          <p14:tracePt t="39827" x="6049963" y="1563688"/>
          <p14:tracePt t="39837" x="6049963" y="1571625"/>
          <p14:tracePt t="39857" x="6042025" y="1571625"/>
          <p14:tracePt t="39865" x="6034088" y="1571625"/>
          <p14:tracePt t="39873" x="6016625" y="1571625"/>
          <p14:tracePt t="39883" x="5999163" y="1571625"/>
          <p14:tracePt t="39899" x="5983288" y="1571625"/>
          <p14:tracePt t="39905" x="5973763" y="1571625"/>
          <p14:tracePt t="39916" x="5948363" y="1571625"/>
          <p14:tracePt t="39920" x="5940425" y="1571625"/>
          <p14:tracePt t="39932" x="5922963" y="1571625"/>
          <p14:tracePt t="39939" x="5905500" y="1581150"/>
          <p14:tracePt t="39943" x="5897563" y="1581150"/>
          <p14:tracePt t="39953" x="5880100" y="1581150"/>
          <p14:tracePt t="39957" x="5846763" y="1581150"/>
          <p14:tracePt t="39970" x="5821363" y="1581150"/>
          <p14:tracePt t="39982" x="5813425" y="1581150"/>
          <p14:tracePt t="39986" x="5788025" y="1581150"/>
          <p14:tracePt t="39998" x="5761038" y="1581150"/>
          <p14:tracePt t="40002" x="5735638" y="1581150"/>
          <p14:tracePt t="40009" x="5710238" y="1581150"/>
          <p14:tracePt t="40023" x="5684838" y="1581150"/>
          <p14:tracePt t="40036" x="5668963" y="1581150"/>
          <p14:tracePt t="40039" x="5634038" y="1581150"/>
          <p14:tracePt t="40053" x="5626100" y="1581150"/>
          <p14:tracePt t="40059" x="5600700" y="1581150"/>
          <p14:tracePt t="40064" x="5575300" y="1581150"/>
          <p14:tracePt t="40073" x="5549900" y="1581150"/>
          <p14:tracePt t="40083" x="5532438" y="1581150"/>
          <p14:tracePt t="40089" x="5497513" y="1581150"/>
          <p14:tracePt t="40102" x="5464175" y="1581150"/>
          <p14:tracePt t="40105" x="5430838" y="1581150"/>
          <p14:tracePt t="40117" x="5387975" y="1581150"/>
          <p14:tracePt t="40120" x="5345113" y="1571625"/>
          <p14:tracePt t="40133" x="5268913" y="1563688"/>
          <p14:tracePt t="40139" x="5226050" y="1563688"/>
          <p14:tracePt t="40148" x="5157788" y="1563688"/>
          <p14:tracePt t="40155" x="5099050" y="1563688"/>
          <p14:tracePt t="40159" x="5038725" y="1563688"/>
          <p14:tracePt t="40170" x="5013325" y="1563688"/>
          <p14:tracePt t="40182" x="4979988" y="1563688"/>
          <p14:tracePt t="40187" x="4962525" y="1563688"/>
          <p14:tracePt t="40199" x="4954588" y="1563688"/>
          <p14:tracePt t="40203" x="4946650" y="1563688"/>
          <p14:tracePt t="40216" x="4937125" y="1563688"/>
          <p14:tracePt t="40255" x="4929188" y="1563688"/>
          <p14:tracePt t="40265" x="4919663" y="1563688"/>
          <p14:tracePt t="40271" x="4911725" y="1563688"/>
          <p14:tracePt t="40297" x="4894263" y="1563688"/>
          <p14:tracePt t="40303" x="4886325" y="1563688"/>
          <p14:tracePt t="40321" x="4878388" y="1563688"/>
          <p14:tracePt t="40332" x="4860925" y="1563688"/>
          <p14:tracePt t="40353" x="4852988" y="1563688"/>
          <p14:tracePt t="40508" x="4894263" y="1563688"/>
          <p14:tracePt t="40513" x="4946650" y="1563688"/>
          <p14:tracePt t="40523" x="4962525" y="1563688"/>
          <p14:tracePt t="40537" x="4972050" y="1563688"/>
          <p14:tracePt t="40539" x="4987925" y="1563688"/>
          <p14:tracePt t="40551" x="5030788" y="1563688"/>
          <p14:tracePt t="40553" x="5091113" y="1563688"/>
          <p14:tracePt t="40565" x="5149850" y="1563688"/>
          <p14:tracePt t="40573" x="5218113" y="1563688"/>
          <p14:tracePt t="40582" x="5260975" y="1563688"/>
          <p14:tracePt t="40589" x="5337175" y="1563688"/>
          <p14:tracePt t="40599" x="5345113" y="1563688"/>
          <p14:tracePt t="40605" x="5380038" y="1563688"/>
          <p14:tracePt t="40618" x="5421313" y="1563688"/>
          <p14:tracePt t="40623" x="5464175" y="1563688"/>
          <p14:tracePt t="40631" x="5524500" y="1555750"/>
          <p14:tracePt t="40637" x="5583238" y="1555750"/>
          <p14:tracePt t="40649" x="5641975" y="1546225"/>
          <p14:tracePt t="40653" x="5694363" y="1538288"/>
          <p14:tracePt t="40665" x="5710238" y="1530350"/>
          <p14:tracePt t="40670" x="5735638" y="1530350"/>
          <p14:tracePt t="40682" x="5753100" y="1530350"/>
          <p14:tracePt t="40743" x="5753100" y="1520825"/>
          <p14:tracePt t="40748" x="5761038" y="1520825"/>
          <p14:tracePt t="40757" x="5770563" y="1512888"/>
          <p14:tracePt t="40773" x="5788025" y="1504950"/>
          <p14:tracePt t="40789" x="5795963" y="1504950"/>
          <p14:tracePt t="40809" x="5803900" y="1495425"/>
          <p14:tracePt t="40816" x="5813425" y="1487488"/>
          <p14:tracePt t="40823" x="5821363" y="1487488"/>
          <p14:tracePt t="40839" x="5821363" y="1477963"/>
          <p14:tracePt t="40845" x="5838825" y="1470025"/>
          <p14:tracePt t="40859" x="5838825" y="1462088"/>
          <p14:tracePt t="40870" x="5854700" y="1444625"/>
          <p14:tracePt t="40873" x="5854700" y="1436688"/>
          <p14:tracePt t="40886" x="5854700" y="1427163"/>
          <p14:tracePt t="40901" x="5854700" y="1419225"/>
          <p14:tracePt t="40919" x="5854700" y="1393825"/>
          <p14:tracePt t="40939" x="5854700" y="1385888"/>
          <p14:tracePt t="40952" x="5854700" y="1376363"/>
          <p14:tracePt t="40960" x="5846763" y="1376363"/>
          <p14:tracePt t="40967" x="5829300" y="1368425"/>
          <p14:tracePt t="40975" x="5795963" y="1368425"/>
          <p14:tracePt t="40982" x="5761038" y="1360488"/>
          <p14:tracePt t="40989" x="5702300" y="1325563"/>
          <p14:tracePt t="41002" x="5668963" y="1325563"/>
          <p14:tracePt t="41006" x="5626100" y="1325563"/>
          <p14:tracePt t="41017" x="5600700" y="1325563"/>
          <p14:tracePt t="41021" x="5583238" y="1325563"/>
          <p14:tracePt t="41032" x="5540375" y="1325563"/>
          <p14:tracePt t="41037" x="5497513" y="1325563"/>
          <p14:tracePt t="41050" x="5446713" y="1325563"/>
          <p14:tracePt t="41057" x="5405438" y="1325563"/>
          <p14:tracePt t="41066" x="5370513" y="1325563"/>
          <p14:tracePt t="41071" x="5327650" y="1325563"/>
          <p14:tracePt t="41082" x="5286375" y="1325563"/>
          <p14:tracePt t="41087" x="5268913" y="1325563"/>
          <p14:tracePt t="41100" x="5226050" y="1325563"/>
          <p14:tracePt t="41103" x="5183188" y="1325563"/>
          <p14:tracePt t="41115" x="5149850" y="1325563"/>
          <p14:tracePt t="41119" x="5116513" y="1325563"/>
          <p14:tracePt t="41132" x="5081588" y="1325563"/>
          <p14:tracePt t="41141" x="5073650" y="1325563"/>
          <p14:tracePt t="41153" x="5064125" y="1333500"/>
          <p14:tracePt t="41157" x="5056188" y="1333500"/>
          <p14:tracePt t="41170" x="5048250" y="1333500"/>
          <p14:tracePt t="41186" x="5038725" y="1343025"/>
          <p14:tracePt t="41207" x="5038725" y="1350963"/>
          <p14:tracePt t="41215" x="5038725" y="1360488"/>
          <p14:tracePt t="41236" x="5038725" y="1376363"/>
          <p14:tracePt t="41239" x="5038725" y="1401763"/>
          <p14:tracePt t="41252" x="5038725" y="1427163"/>
          <p14:tracePt t="41253" x="5038725" y="1452563"/>
          <p14:tracePt t="41266" x="5056188" y="1495425"/>
          <p14:tracePt t="41273" x="5064125" y="1512888"/>
          <p14:tracePt t="41282" x="5073650" y="1538288"/>
          <p14:tracePt t="41289" x="5099050" y="1589088"/>
          <p14:tracePt t="41293" x="5132388" y="1631950"/>
          <p14:tracePt t="41303" x="5175250" y="1682750"/>
          <p14:tracePt t="41316" x="5243513" y="1758950"/>
          <p14:tracePt t="41321" x="5311775" y="1819275"/>
          <p14:tracePt t="41332" x="5353050" y="1895475"/>
          <p14:tracePt t="41336" x="5430838" y="1946275"/>
          <p14:tracePt t="41348" x="5507038" y="2014538"/>
          <p14:tracePt t="41353" x="5600700" y="2098675"/>
          <p14:tracePt t="41359" x="5694363" y="2166938"/>
          <p14:tracePt t="41370" x="5788025" y="2260600"/>
          <p14:tracePt t="41375" x="5880100" y="2336800"/>
          <p14:tracePt t="41386" x="5991225" y="2438400"/>
          <p14:tracePt t="41391" x="6092825" y="2516188"/>
          <p14:tracePt t="41403" x="6169025" y="2600325"/>
          <p14:tracePt t="41418" x="6262688" y="2676525"/>
          <p14:tracePt t="41425" x="6288088" y="2727325"/>
          <p14:tracePt t="41432" x="6288088" y="2736850"/>
          <p14:tracePt t="41441" x="6297613" y="2744788"/>
          <p14:tracePt t="41453" x="6305550" y="2752725"/>
          <p14:tracePt t="41481" x="6305550" y="2762250"/>
          <p14:tracePt t="41498" x="6305550" y="2770188"/>
          <p14:tracePt t="41514" x="6305550" y="2778125"/>
          <p14:tracePt t="41521" x="6305550" y="2787650"/>
          <p14:tracePt t="41532" x="6305550" y="2820988"/>
          <p14:tracePt t="41541" x="6305550" y="2830513"/>
          <p14:tracePt t="41553" x="6305550" y="2846388"/>
          <p14:tracePt t="41557" x="6313488" y="2846388"/>
          <p14:tracePt t="41569" x="6323013" y="2863850"/>
          <p14:tracePt t="41571" x="6323013" y="2881313"/>
          <p14:tracePt t="41582" x="6323013" y="2889250"/>
          <p14:tracePt t="41591" x="6323013" y="2906713"/>
          <p14:tracePt t="41599" x="6323013" y="2922588"/>
          <p14:tracePt t="41619" x="6323013" y="2940050"/>
          <p14:tracePt t="41623" x="6323013" y="2957513"/>
          <p14:tracePt t="41637" x="6323013" y="2965450"/>
          <p14:tracePt t="41649" x="6323013" y="2974975"/>
          <p14:tracePt t="41657" x="6323013" y="3000375"/>
          <p14:tracePt t="41670" x="6313488" y="3016250"/>
          <p14:tracePt t="41673" x="6288088" y="3041650"/>
          <p14:tracePt t="41682" x="6280150" y="3067050"/>
          <p14:tracePt t="41687" x="6254750" y="3067050"/>
          <p14:tracePt t="41699" x="6237288" y="3084513"/>
          <p14:tracePt t="41704" x="6211888" y="3101975"/>
          <p14:tracePt t="41715" x="6186488" y="3101975"/>
          <p14:tracePt t="41720" x="6161088" y="3127375"/>
          <p14:tracePt t="41732" x="6153150" y="3135313"/>
          <p14:tracePt t="41739" x="6135688" y="3135313"/>
          <p14:tracePt t="41744" x="6102350" y="3152775"/>
          <p14:tracePt t="41753" x="6076950" y="3152775"/>
          <p14:tracePt t="41759" x="6049963" y="3152775"/>
          <p14:tracePt t="41770" x="6008688" y="3152775"/>
          <p14:tracePt t="41782" x="5965825" y="3152775"/>
          <p14:tracePt t="41787" x="5915025" y="3152775"/>
          <p14:tracePt t="41793" x="5889625" y="3152775"/>
          <p14:tracePt t="41801" x="5846763" y="3152775"/>
          <p14:tracePt t="41809" x="5803900" y="3152775"/>
          <p14:tracePt t="41820" x="5753100" y="3152775"/>
          <p14:tracePt t="41825" x="5702300" y="3152775"/>
          <p14:tracePt t="41836" x="5651500" y="3152775"/>
          <p14:tracePt t="41839" x="5600700" y="3152775"/>
          <p14:tracePt t="41852" x="5565775" y="3152775"/>
          <p14:tracePt t="41859" x="5514975" y="3152775"/>
          <p14:tracePt t="41866" x="5456238" y="3152775"/>
          <p14:tracePt t="41875" x="5380038" y="3152775"/>
          <p14:tracePt t="41882" x="5327650" y="3152775"/>
          <p14:tracePt t="41901" x="5226050" y="3152775"/>
          <p14:tracePt t="41905" x="5175250" y="3152775"/>
          <p14:tracePt t="41915" x="5157788" y="3152775"/>
          <p14:tracePt t="41923" x="5149850" y="3152775"/>
          <p14:tracePt t="41933" x="5132388" y="3152775"/>
          <p14:tracePt t="41939" x="5124450" y="3152775"/>
          <p14:tracePt t="41948" x="5106988" y="3152775"/>
          <p14:tracePt t="41955" x="5081588" y="3152775"/>
          <p14:tracePt t="41967" x="5056188" y="3160713"/>
          <p14:tracePt t="41971" x="5005388" y="3160713"/>
          <p14:tracePt t="41982" x="4972050" y="3170238"/>
          <p14:tracePt t="41987" x="4946650" y="3170238"/>
          <p14:tracePt t="42000" x="4919663" y="3170238"/>
          <p14:tracePt t="42003" x="4886325" y="3178175"/>
          <p14:tracePt t="42016" x="4878388" y="3178175"/>
          <p14:tracePt t="42021" x="4852988" y="3178175"/>
          <p14:tracePt t="42025" x="4827588" y="3178175"/>
          <p14:tracePt t="42037" x="4818063" y="3178175"/>
          <p14:tracePt t="42075" x="4810125" y="3178175"/>
          <p14:tracePt t="42087" x="4802188" y="3178175"/>
          <p14:tracePt t="42102" x="4792663" y="3178175"/>
          <p14:tracePt t="42107" x="4784725" y="3186113"/>
          <p14:tracePt t="42120" x="4775200" y="3195638"/>
          <p14:tracePt t="42141" x="4749800" y="3203575"/>
          <p14:tracePt t="42164" x="4741863" y="3203575"/>
          <p14:tracePt t="42181" x="4724400" y="3211513"/>
          <p14:tracePt t="42197" x="4716463" y="3221038"/>
          <p14:tracePt t="42207" x="4699000" y="3221038"/>
          <p14:tracePt t="42223" x="4683125" y="3228975"/>
          <p14:tracePt t="42236" x="4673600" y="3228975"/>
          <p14:tracePt t="42237" x="4648200" y="3228975"/>
          <p14:tracePt t="42249" x="4640263" y="3228975"/>
          <p14:tracePt t="42257" x="4630738" y="3228975"/>
          <p14:tracePt t="42265" x="4622800" y="3228975"/>
          <p14:tracePt t="42273" x="4614863" y="3228975"/>
          <p14:tracePt t="42282" x="4605338" y="3228975"/>
          <p14:tracePt t="42287" x="4597400" y="3228975"/>
          <p14:tracePt t="42300" x="4589463" y="3228975"/>
          <p14:tracePt t="42331" x="4579938" y="3228975"/>
          <p14:tracePt t="42337" x="4572000" y="3228975"/>
          <p14:tracePt t="42352" x="4554538" y="3228975"/>
          <p14:tracePt t="42365" x="4546600" y="3228975"/>
          <p14:tracePt t="42373" x="4538663" y="3228975"/>
          <p14:tracePt t="42389" x="4529138" y="3228975"/>
          <p14:tracePt t="42542" x="4521200" y="3228975"/>
          <p14:tracePt t="42576" x="4521200" y="3221038"/>
          <p14:tracePt t="42600" x="4521200" y="3211513"/>
          <p14:tracePt t="42609" x="4529138" y="3211513"/>
          <p14:tracePt t="42621" x="4564063" y="3186113"/>
          <p14:tracePt t="42630" x="4572000" y="3186113"/>
          <p14:tracePt t="42641" x="4579938" y="3186113"/>
          <p14:tracePt t="42653" x="4597400" y="3186113"/>
          <p14:tracePt t="42657" x="4622800" y="3178175"/>
          <p14:tracePt t="42666" x="4648200" y="3178175"/>
          <p14:tracePt t="42671" x="4673600" y="3178175"/>
          <p14:tracePt t="42682" x="4716463" y="3178175"/>
          <p14:tracePt t="42691" x="4741863" y="3178175"/>
          <p14:tracePt t="42708" x="4749800" y="3178175"/>
          <p14:tracePt t="42717" x="4767263" y="3178175"/>
          <p14:tracePt t="42723" x="4775200" y="3178175"/>
          <p14:tracePt t="42737" x="4784725" y="3178175"/>
          <p14:tracePt t="42764" x="4792663" y="3178175"/>
          <p14:tracePt t="42834" x="4802188" y="3178175"/>
          <p14:tracePt t="42843" x="4818063" y="3178175"/>
          <p14:tracePt t="42859" x="4835525" y="3178175"/>
          <p14:tracePt t="42865" x="4860925" y="3178175"/>
          <p14:tracePt t="42873" x="4894263" y="3178175"/>
          <p14:tracePt t="42889" x="4962525" y="3186113"/>
          <p14:tracePt t="42903" x="4987925" y="3195638"/>
          <p14:tracePt t="42905" x="5013325" y="3195638"/>
          <p14:tracePt t="42915" x="5030788" y="3203575"/>
          <p14:tracePt t="42923" x="5048250" y="3203575"/>
          <p14:tracePt t="42933" x="5056188" y="3203575"/>
          <p14:tracePt t="43005" x="5064125" y="3203575"/>
          <p14:tracePt t="43009" x="5073650" y="3203575"/>
          <p14:tracePt t="43019" x="5081588" y="3203575"/>
          <p14:tracePt t="43025" x="5106988" y="3203575"/>
          <p14:tracePt t="43037" x="5141913" y="3203575"/>
          <p14:tracePt t="43041" x="5157788" y="3203575"/>
          <p14:tracePt t="43053" x="5175250" y="3203575"/>
          <p14:tracePt t="43069" x="5192713" y="3203575"/>
          <p14:tracePt t="43075" x="5218113" y="3203575"/>
          <p14:tracePt t="43082" x="5226050" y="3203575"/>
          <p14:tracePt t="43091" x="5235575" y="3203575"/>
          <p14:tracePt t="43103" x="5243513" y="3203575"/>
          <p14:tracePt t="43107" x="5251450" y="3203575"/>
          <p14:tracePt t="43248" x="5260975" y="3203575"/>
          <p14:tracePt t="43259" x="5268913" y="3203575"/>
          <p14:tracePt t="43265" x="5276850" y="3203575"/>
          <p14:tracePt t="43273" x="5294313" y="3203575"/>
          <p14:tracePt t="43286" x="5327650" y="3203575"/>
          <p14:tracePt t="43288" x="5345113" y="3195638"/>
          <p14:tracePt t="43299" x="5380038" y="3186113"/>
          <p14:tracePt t="43305" x="5413375" y="3186113"/>
          <p14:tracePt t="43316" x="5446713" y="3186113"/>
          <p14:tracePt t="43320" x="5489575" y="3186113"/>
          <p14:tracePt t="43331" x="5524500" y="3178175"/>
          <p14:tracePt t="43337" x="5532438" y="3178175"/>
          <p14:tracePt t="43350" x="5575300" y="3170238"/>
          <p14:tracePt t="43355" x="5626100" y="3152775"/>
          <p14:tracePt t="43364" x="5641975" y="3135313"/>
          <p14:tracePt t="43371" x="5651500" y="3135313"/>
          <p14:tracePt t="43375" x="5668963" y="3127375"/>
          <p14:tracePt t="43387" x="5676900" y="3127375"/>
          <p14:tracePt t="43391" x="5676900" y="3119438"/>
          <p14:tracePt t="43403" x="5694363" y="3109913"/>
          <p14:tracePt t="43418" x="5702300" y="3109913"/>
          <p14:tracePt t="43421" x="5702300" y="3101975"/>
          <p14:tracePt t="43432" x="5710238" y="3094038"/>
          <p14:tracePt t="43449" x="5727700" y="3076575"/>
          <p14:tracePt t="43465" x="5735638" y="3067050"/>
          <p14:tracePt t="43528" x="5735638" y="3059113"/>
          <p14:tracePt t="43559" x="5735638" y="3051175"/>
          <p14:tracePt t="43573" x="5727700" y="3051175"/>
          <p14:tracePt t="43686" x="5745163" y="3051175"/>
          <p14:tracePt t="43692" x="5753100" y="3051175"/>
          <p14:tracePt t="43699" x="5770563" y="3051175"/>
          <p14:tracePt t="43705" x="5803900" y="3067050"/>
          <p14:tracePt t="43715" x="5821363" y="3067050"/>
          <p14:tracePt t="43725" x="5854700" y="3084513"/>
          <p14:tracePt t="43732" x="5880100" y="3101975"/>
          <p14:tracePt t="43739" x="5889625" y="3101975"/>
          <p14:tracePt t="43749" x="5889625" y="3109913"/>
          <p14:tracePt t="43755" x="5889625" y="3119438"/>
          <p14:tracePt t="43767" x="5897563" y="3127375"/>
          <p14:tracePt t="43787" x="5897563" y="3135313"/>
          <p14:tracePt t="43805" x="5897563" y="3144838"/>
          <p14:tracePt t="43831" x="5897563" y="3152775"/>
          <p14:tracePt t="43841" x="5897563" y="3170238"/>
          <p14:tracePt t="43849" x="5889625" y="3170238"/>
          <p14:tracePt t="43855" x="5872163" y="3170238"/>
          <p14:tracePt t="43867" x="5838825" y="3178175"/>
          <p14:tracePt t="43871" x="5813425" y="3178175"/>
          <p14:tracePt t="43883" x="5803900" y="3178175"/>
          <p14:tracePt t="43887" x="5770563" y="3178175"/>
          <p14:tracePt t="43899" x="5745163" y="3178175"/>
          <p14:tracePt t="43907" x="5735638" y="3178175"/>
          <p14:tracePt t="43916" x="5719763" y="3178175"/>
          <p14:tracePt t="43921" x="5710238" y="3178175"/>
          <p14:tracePt t="43932" x="5702300" y="3178175"/>
          <p14:tracePt t="43949" x="5684838" y="3178175"/>
          <p14:tracePt t="43959" x="5676900" y="3178175"/>
          <p14:tracePt t="43966" x="5659438" y="3170238"/>
          <p14:tracePt t="43973" x="5641975" y="3135313"/>
          <p14:tracePt t="43981" x="5641975" y="3119438"/>
          <p14:tracePt t="43998" x="5626100" y="3094038"/>
          <p14:tracePt t="44007" x="5626100" y="3067050"/>
          <p14:tracePt t="44019" x="5616575" y="3059113"/>
          <p14:tracePt t="44023" x="5616575" y="3033713"/>
          <p14:tracePt t="44037" x="5608638" y="3000375"/>
          <p14:tracePt t="44037" x="5608638" y="2990850"/>
          <p14:tracePt t="44049" x="5608638" y="2957513"/>
          <p14:tracePt t="44057" x="5608638" y="2922588"/>
          <p14:tracePt t="44065" x="5608638" y="2889250"/>
          <p14:tracePt t="44073" x="5608638" y="2863850"/>
          <p14:tracePt t="44086" x="5591175" y="2838450"/>
          <p14:tracePt t="44087" x="5591175" y="2805113"/>
          <p14:tracePt t="44099" x="5591175" y="2770188"/>
          <p14:tracePt t="44103" x="5583238" y="2736850"/>
          <p14:tracePt t="44115" x="5583238" y="2727325"/>
          <p14:tracePt t="44120" x="5583238" y="2711450"/>
          <p14:tracePt t="44133" x="5583238" y="2701925"/>
          <p14:tracePt t="44139" x="5583238" y="2668588"/>
          <p14:tracePt t="44143" x="5583238" y="2633663"/>
          <p14:tracePt t="44154" x="5583238" y="2600325"/>
          <p14:tracePt t="44159" x="5583238" y="2592388"/>
          <p14:tracePt t="44169" x="5583238" y="2566988"/>
          <p14:tracePt t="44184" x="5583238" y="2524125"/>
          <p14:tracePt t="44186" x="5583238" y="2481263"/>
          <p14:tracePt t="44193" x="5583238" y="2438400"/>
          <p14:tracePt t="44202" x="5583238" y="2397125"/>
          <p14:tracePt t="44209" x="5583238" y="2354263"/>
          <p14:tracePt t="44220" x="5583238" y="2293938"/>
          <p14:tracePt t="44223" x="5583238" y="2252663"/>
          <p14:tracePt t="44236" x="5583238" y="2217738"/>
          <p14:tracePt t="44239" x="5583238" y="2174875"/>
          <p14:tracePt t="44250" x="5583238" y="2133600"/>
          <p14:tracePt t="44259" x="5583238" y="2098675"/>
          <p14:tracePt t="44266" x="5591175" y="2073275"/>
          <p14:tracePt t="44275" x="5591175" y="2047875"/>
          <p14:tracePt t="44283" x="5591175" y="2022475"/>
          <p14:tracePt t="44289" x="5600700" y="1989138"/>
          <p14:tracePt t="44303" x="5600700" y="1971675"/>
          <p14:tracePt t="44305" x="5600700" y="1938338"/>
          <p14:tracePt t="44315" x="5600700" y="1928813"/>
          <p14:tracePt t="44320" x="5600700" y="1903413"/>
          <p14:tracePt t="44332" x="5616575" y="1870075"/>
          <p14:tracePt t="44339" x="5626100" y="1852613"/>
          <p14:tracePt t="44356" x="5641975" y="1827213"/>
          <p14:tracePt t="44368" x="5668963" y="1793875"/>
          <p14:tracePt t="44371" x="5694363" y="1766888"/>
          <p14:tracePt t="44382" x="5710238" y="1751013"/>
          <p14:tracePt t="44386" x="5719763" y="1741488"/>
          <p14:tracePt t="44403" x="5745163" y="1733550"/>
          <p14:tracePt t="44417" x="5770563" y="1725613"/>
          <p14:tracePt t="44421" x="5788025" y="1725613"/>
          <p14:tracePt t="44425" x="5829300" y="1725613"/>
          <p14:tracePt t="44436" x="5854700" y="1725613"/>
          <p14:tracePt t="44441" x="5889625" y="1725613"/>
          <p14:tracePt t="44453" x="5915025" y="1725613"/>
          <p14:tracePt t="44466" x="5932488" y="1725613"/>
          <p14:tracePt t="44470" x="5973763" y="1725613"/>
          <p14:tracePt t="44482" x="6076950" y="1725613"/>
          <p14:tracePt t="44491" x="6110288" y="1733550"/>
          <p14:tracePt t="44503" x="6153150" y="1751013"/>
          <p14:tracePt t="44507" x="6186488" y="1776413"/>
          <p14:tracePt t="44520" x="6221413" y="1809750"/>
          <p14:tracePt t="44523" x="6237288" y="1844675"/>
          <p14:tracePt t="44537" x="6254750" y="1860550"/>
          <p14:tracePt t="44538" x="6262688" y="1911350"/>
          <p14:tracePt t="44549" x="6280150" y="1954213"/>
          <p14:tracePt t="44557" x="6297613" y="2005013"/>
          <p14:tracePt t="44565" x="6297613" y="2030413"/>
          <p14:tracePt t="44573" x="6305550" y="2090738"/>
          <p14:tracePt t="44582" x="6305550" y="2133600"/>
          <p14:tracePt t="44588" x="6305550" y="2217738"/>
          <p14:tracePt t="44600" x="6305550" y="2286000"/>
          <p14:tracePt t="44603" x="6305550" y="2371725"/>
          <p14:tracePt t="44615" x="6305550" y="2463800"/>
          <p14:tracePt t="44620" x="6305550" y="2549525"/>
          <p14:tracePt t="44632" x="6305550" y="2633663"/>
          <p14:tracePt t="44639" x="6305550" y="2701925"/>
          <p14:tracePt t="44643" x="6305550" y="2762250"/>
          <p14:tracePt t="44653" x="6305550" y="2805113"/>
          <p14:tracePt t="44659" x="6305550" y="2863850"/>
          <p14:tracePt t="44670" x="6305550" y="2889250"/>
          <p14:tracePt t="44685" x="6305550" y="2914650"/>
          <p14:tracePt t="44687" x="6305550" y="2922588"/>
          <p14:tracePt t="44693" x="6305550" y="2932113"/>
          <p14:tracePt t="44703" x="6305550" y="2965450"/>
          <p14:tracePt t="44709" x="6305550" y="2974975"/>
          <p14:tracePt t="44720" x="6305550" y="2982913"/>
          <p14:tracePt t="44725" x="6305550" y="2990850"/>
          <p14:tracePt t="44737" x="6305550" y="3000375"/>
          <p14:tracePt t="44751" x="6297613" y="3016250"/>
          <p14:tracePt t="44759" x="6288088" y="3025775"/>
          <p14:tracePt t="44766" x="6280150" y="3033713"/>
          <p14:tracePt t="44775" x="6272213" y="3059113"/>
          <p14:tracePt t="44783" x="6262688" y="3084513"/>
          <p14:tracePt t="44800" x="6254750" y="3094038"/>
          <p14:tracePt t="44816" x="6246813" y="3094038"/>
          <p14:tracePt t="44825" x="6237288" y="3101975"/>
          <p14:tracePt t="44831" x="6229350" y="3101975"/>
          <p14:tracePt t="44849" x="6211888" y="3101975"/>
          <p14:tracePt t="44855" x="6203950" y="3101975"/>
          <p14:tracePt t="44867" x="6186488" y="3109913"/>
          <p14:tracePt t="44871" x="6178550" y="3109913"/>
          <p14:tracePt t="44883" x="6169025" y="3119438"/>
          <p14:tracePt t="44903" x="6161088" y="3119438"/>
          <p14:tracePt t="44916" x="6118225" y="3119438"/>
          <p14:tracePt t="44932" x="6102350" y="3119438"/>
          <p14:tracePt t="44941" x="6092825" y="3135313"/>
          <p14:tracePt t="44954" x="6067425" y="3144838"/>
          <p14:tracePt t="44955" x="6059488" y="3144838"/>
          <p14:tracePt t="44967" x="6049963" y="3144838"/>
          <p14:tracePt t="44971" x="6024563" y="3144838"/>
          <p14:tracePt t="44983" x="6016625" y="3152775"/>
          <p14:tracePt t="44991" x="6008688" y="3152775"/>
          <p14:tracePt t="44998" x="5999163" y="3152775"/>
          <p14:tracePt t="45020" x="5991225" y="3160713"/>
          <p14:tracePt t="45048" x="5983288" y="3160713"/>
          <p14:tracePt t="45069" x="5973763" y="3160713"/>
          <p14:tracePt t="45087" x="5965825" y="3160713"/>
          <p14:tracePt t="45097" x="5957888" y="3160713"/>
          <p14:tracePt t="45119" x="5940425" y="3160713"/>
          <p14:tracePt t="45123" x="5932488" y="3160713"/>
          <p14:tracePt t="45136" x="5905500" y="3160713"/>
          <p14:tracePt t="45149" x="5897563" y="3160713"/>
          <p14:tracePt t="45154" x="5880100" y="3135313"/>
          <p14:tracePt t="45157" x="5872163" y="3135313"/>
          <p14:tracePt t="45170" x="5864225" y="3119438"/>
          <p14:tracePt t="45173" x="5864225" y="3094038"/>
          <p14:tracePt t="45186" x="5864225" y="3084513"/>
          <p14:tracePt t="45193" x="5864225" y="3059113"/>
          <p14:tracePt t="45203" x="5854700" y="3051175"/>
          <p14:tracePt t="45210" x="5854700" y="3025775"/>
          <p14:tracePt t="45220" x="5846763" y="3008313"/>
          <p14:tracePt t="45232" x="5846763" y="3000375"/>
          <p14:tracePt t="45245" x="5846763" y="2990850"/>
          <p14:tracePt t="45295" x="5846763" y="2965450"/>
          <p14:tracePt t="45300" x="5846763" y="2957513"/>
          <p14:tracePt t="45309" x="5864225" y="2957513"/>
          <p14:tracePt t="45320" x="5897563" y="2940050"/>
          <p14:tracePt t="45325" x="5948363" y="2932113"/>
          <p14:tracePt t="45336" x="5983288" y="2897188"/>
          <p14:tracePt t="45339" x="6034088" y="2881313"/>
          <p14:tracePt t="45351" x="6059488" y="2881313"/>
          <p14:tracePt t="45359" x="6092825" y="2871788"/>
          <p14:tracePt t="45367" x="6143625" y="2863850"/>
          <p14:tracePt t="45375" x="6178550" y="2846388"/>
          <p14:tracePt t="45384" x="6221413" y="2838450"/>
          <p14:tracePt t="45389" x="6254750" y="2830513"/>
          <p14:tracePt t="45403" x="6262688" y="2830513"/>
          <p14:tracePt t="45558" x="6246813" y="2830513"/>
          <p14:tracePt t="45569" x="6237288" y="2830513"/>
          <p14:tracePt t="45573" x="6221413" y="2838450"/>
          <p14:tracePt t="45582" x="6203950" y="2838450"/>
          <p14:tracePt t="45599" x="6194425" y="2838450"/>
          <p14:tracePt t="45607" x="6186488" y="2838450"/>
          <p14:tracePt t="45621" x="6178550" y="2838450"/>
          <p14:tracePt t="45668" x="6169025" y="2838450"/>
          <p14:tracePt t="45693" x="6161088" y="2838450"/>
          <p14:tracePt t="45707" x="6153150" y="2838450"/>
          <p14:tracePt t="45723" x="6153150" y="2830513"/>
          <p14:tracePt t="45739" x="6153150" y="2813050"/>
          <p14:tracePt t="45751" x="6153150" y="2805113"/>
          <p14:tracePt t="45764" x="6153150" y="2787650"/>
          <p14:tracePt t="45773" x="6153150" y="2778125"/>
          <p14:tracePt t="45783" x="6143625" y="2778125"/>
          <p14:tracePt t="45789" x="6143625" y="2770188"/>
          <p14:tracePt t="45793" x="6143625" y="2762250"/>
          <p14:tracePt t="45804" x="6143625" y="2736850"/>
          <p14:tracePt t="45815" x="6143625" y="2719388"/>
          <p14:tracePt t="45821" x="6135688" y="2693988"/>
          <p14:tracePt t="45831" x="6135688" y="2660650"/>
          <p14:tracePt t="45836" x="6127750" y="2625725"/>
          <p14:tracePt t="45849" x="6118225" y="2592388"/>
          <p14:tracePt t="45855" x="6110288" y="2566988"/>
          <p14:tracePt t="45859" x="6102350" y="2557463"/>
          <p14:tracePt t="45870" x="6092825" y="2532063"/>
          <p14:tracePt t="45873" x="6084888" y="2516188"/>
          <p14:tracePt t="45886" x="6084888" y="2506663"/>
          <p14:tracePt t="45902" x="6059488" y="2447925"/>
          <p14:tracePt t="45923" x="6059488" y="2438400"/>
          <p14:tracePt t="45950" x="6049963" y="2430463"/>
          <p14:tracePt t="46112" x="6067425" y="2430463"/>
          <p14:tracePt t="46117" x="6110288" y="2430463"/>
          <p14:tracePt t="46131" x="6161088" y="2430463"/>
          <p14:tracePt t="46141" x="6194425" y="2430463"/>
          <p14:tracePt t="46154" x="6221413" y="2430463"/>
          <p14:tracePt t="46157" x="6262688" y="2430463"/>
          <p14:tracePt t="46171" x="6288088" y="2430463"/>
          <p14:tracePt t="46174" x="6323013" y="2430463"/>
          <p14:tracePt t="46182" x="6365875" y="2430463"/>
          <p14:tracePt t="46191" x="6391275" y="2430463"/>
          <p14:tracePt t="46198" x="6424613" y="2430463"/>
          <p14:tracePt t="46208" x="6442075" y="2430463"/>
          <p14:tracePt t="46216" x="6483350" y="2430463"/>
          <p14:tracePt t="46223" x="6518275" y="2430463"/>
          <p14:tracePt t="46232" x="6551613" y="2430463"/>
          <p14:tracePt t="46239" x="6569075" y="2430463"/>
          <p14:tracePt t="46249" x="6602413" y="2430463"/>
          <p14:tracePt t="46256" x="6645275" y="2430463"/>
          <p14:tracePt t="46265" x="6688138" y="2430463"/>
          <p14:tracePt t="46273" x="6746875" y="2430463"/>
          <p14:tracePt t="46282" x="6781800" y="2430463"/>
          <p14:tracePt t="46289" x="6807200" y="2430463"/>
          <p14:tracePt t="46293" x="6832600" y="2430463"/>
          <p14:tracePt t="46306" x="6840538" y="2430463"/>
          <p14:tracePt t="46459" x="6824663" y="2430463"/>
          <p14:tracePt t="46471" x="6799263" y="2430463"/>
          <p14:tracePt t="46480" x="6772275" y="2430463"/>
          <p14:tracePt t="46487" x="6731000" y="2438400"/>
          <p14:tracePt t="46499" x="6645275" y="2447925"/>
          <p14:tracePt t="46509" x="6602413" y="2463800"/>
          <p14:tracePt t="46522" x="6561138" y="2473325"/>
          <p14:tracePt t="46525" x="6526213" y="2481263"/>
          <p14:tracePt t="46537" x="6518275" y="2481263"/>
          <p14:tracePt t="46539" x="6510338" y="2481263"/>
          <p14:tracePt t="46605" x="6500813" y="2481263"/>
          <p14:tracePt t="46621" x="6500813" y="2489200"/>
          <p14:tracePt t="46681" x="6510338" y="2489200"/>
          <p14:tracePt t="46691" x="6526213" y="2473325"/>
          <p14:tracePt t="46696" x="6569075" y="2430463"/>
          <p14:tracePt t="46707" x="6586538" y="2397125"/>
          <p14:tracePt t="46714" x="6611938" y="2371725"/>
          <p14:tracePt t="46721" x="6637338" y="2319338"/>
          <p14:tracePt t="46732" x="6670675" y="2293938"/>
          <p14:tracePt t="46737" x="6680200" y="2278063"/>
          <p14:tracePt t="46748" x="6738938" y="2227263"/>
          <p14:tracePt t="46755" x="6764338" y="2200275"/>
          <p14:tracePt t="46766" x="6781800" y="2184400"/>
          <p14:tracePt t="46771" x="6799263" y="2159000"/>
          <p14:tracePt t="46782" x="6799263" y="2149475"/>
          <p14:tracePt t="46790" x="6815138" y="2133600"/>
          <p14:tracePt t="46793" x="6832600" y="2116138"/>
          <p14:tracePt t="46806" x="6850063" y="2098675"/>
          <p14:tracePt t="46814" x="6858000" y="2090738"/>
          <p14:tracePt t="46819" x="6875463" y="2065338"/>
          <p14:tracePt t="46832" x="6900863" y="2039938"/>
          <p14:tracePt t="46837" x="6916738" y="2030413"/>
          <p14:tracePt t="46843" x="6934200" y="2014538"/>
          <p14:tracePt t="46854" x="6959600" y="1989138"/>
          <p14:tracePt t="46857" x="6969125" y="1963738"/>
          <p14:tracePt t="46870" x="6994525" y="1946275"/>
          <p14:tracePt t="46873" x="7019925" y="1946275"/>
          <p14:tracePt t="46887" x="7061200" y="1920875"/>
          <p14:tracePt t="46893" x="7088188" y="1895475"/>
          <p14:tracePt t="46899" x="7129463" y="1870075"/>
          <p14:tracePt t="46909" x="7164388" y="1827213"/>
          <p14:tracePt t="46915" x="7180263" y="1801813"/>
          <p14:tracePt t="46926" x="7205663" y="1793875"/>
          <p14:tracePt t="46932" x="7240588" y="1751013"/>
          <p14:tracePt t="46939" x="7248525" y="1751013"/>
          <p14:tracePt t="46953" x="7258050" y="1725613"/>
          <p14:tracePt t="46966" x="7265988" y="1690688"/>
          <p14:tracePt t="46971" x="7265988" y="1682750"/>
          <p14:tracePt t="46982" x="7265988" y="1665288"/>
          <p14:tracePt t="46987" x="7265988" y="1631950"/>
          <p14:tracePt t="47001" x="7265988" y="1622425"/>
          <p14:tracePt t="47003" x="7265988" y="1581150"/>
          <p14:tracePt t="47015" x="7248525" y="1563688"/>
          <p14:tracePt t="47023" x="7232650" y="1546225"/>
          <p14:tracePt t="47032" x="7205663" y="1512888"/>
          <p14:tracePt t="47037" x="7180263" y="1477963"/>
          <p14:tracePt t="47041" x="7180263" y="1470025"/>
          <p14:tracePt t="47053" x="7164388" y="1444625"/>
          <p14:tracePt t="47066" x="7138988" y="1427163"/>
          <p14:tracePt t="47070" x="7078663" y="1385888"/>
          <p14:tracePt t="47082" x="7061200" y="1368425"/>
          <p14:tracePt t="47086" x="7035800" y="1350963"/>
          <p14:tracePt t="47093" x="7002463" y="1325563"/>
          <p14:tracePt t="47104" x="6985000" y="1325563"/>
          <p14:tracePt t="47107" x="6977063" y="1317625"/>
          <p14:tracePt t="47120" x="6959600" y="1300163"/>
          <p14:tracePt t="47123" x="6951663" y="1300163"/>
          <p14:tracePt t="47139" x="6943725" y="1300163"/>
          <p14:tracePt t="47169" x="6934200" y="1300163"/>
          <p14:tracePt t="47181" x="6926263" y="1300163"/>
          <p14:tracePt t="47187" x="6916738" y="1300163"/>
          <p14:tracePt t="47193" x="6908800" y="1300163"/>
          <p14:tracePt t="47203" x="6900863" y="1300163"/>
          <p14:tracePt t="47220" x="6891338" y="1300163"/>
          <p14:tracePt t="47232" x="6865938" y="1292225"/>
          <p14:tracePt t="47251" x="6858000" y="1292225"/>
          <p14:tracePt t="47259" x="6840538" y="1282700"/>
          <p14:tracePt t="47273" x="6832600" y="1282700"/>
          <p14:tracePt t="47297" x="6824663" y="1282700"/>
          <p14:tracePt t="47319" x="6824663" y="1274763"/>
          <p14:tracePt t="47345" x="6815138" y="1274763"/>
          <p14:tracePt t="47351" x="6807200" y="1266825"/>
          <p14:tracePt t="47365" x="6799263" y="1266825"/>
          <p14:tracePt t="47386" x="6789738" y="1266825"/>
          <p14:tracePt t="47391" x="6781800" y="1257300"/>
          <p14:tracePt t="47405" x="6772275" y="1257300"/>
          <p14:tracePt t="47417" x="6764338" y="1241425"/>
          <p14:tracePt t="47432" x="6756400" y="1241425"/>
          <p14:tracePt t="47448" x="6746875" y="1241425"/>
          <p14:tracePt t="47454" x="6721475" y="1231900"/>
          <p14:tracePt t="47467" x="6713538" y="1231900"/>
          <p14:tracePt t="47612" x="6713538" y="1223963"/>
          <p14:tracePt t="47621" x="6713538" y="1216025"/>
          <p14:tracePt t="47637" x="6731000" y="1216025"/>
          <p14:tracePt t="47647" x="6738938" y="1216025"/>
          <p14:tracePt t="47653" x="6781800" y="1216025"/>
          <p14:tracePt t="47665" x="6807200" y="1216025"/>
          <p14:tracePt t="47669" x="6832600" y="1216025"/>
          <p14:tracePt t="47682" x="6840538" y="1231900"/>
          <p14:tracePt t="47688" x="6865938" y="1241425"/>
          <p14:tracePt t="47695" x="6908800" y="1249363"/>
          <p14:tracePt t="47704" x="6943725" y="1257300"/>
          <p14:tracePt t="47707" x="7010400" y="1292225"/>
          <p14:tracePt t="47719" x="7053263" y="1308100"/>
          <p14:tracePt t="47733" x="7146925" y="1325563"/>
          <p14:tracePt t="47736" x="7205663" y="1350963"/>
          <p14:tracePt t="47743" x="7215188" y="1350963"/>
          <p14:tracePt t="47753" x="7223125" y="1350963"/>
          <p14:tracePt t="47759" x="7232650" y="1360488"/>
          <p14:tracePt t="47780" x="7240588" y="1368425"/>
          <p14:tracePt t="47802" x="7240588" y="1376363"/>
          <p14:tracePt t="47809" x="7240588" y="1393825"/>
          <p14:tracePt t="47815" x="7240588" y="1419225"/>
          <p14:tracePt t="47823" x="7240588" y="1462088"/>
          <p14:tracePt t="47836" x="7240588" y="1487488"/>
          <p14:tracePt t="47839" x="7240588" y="1512888"/>
          <p14:tracePt t="47851" x="7240588" y="1555750"/>
          <p14:tracePt t="47855" x="7240588" y="1589088"/>
          <p14:tracePt t="47866" x="7240588" y="1622425"/>
          <p14:tracePt t="47875" x="7248525" y="1674813"/>
          <p14:tracePt t="47882" x="7265988" y="1708150"/>
          <p14:tracePt t="47889" x="7265988" y="1733550"/>
          <p14:tracePt t="47900" x="7265988" y="1784350"/>
          <p14:tracePt t="47906" x="7265988" y="1809750"/>
          <p14:tracePt t="47915" x="7265988" y="1835150"/>
          <p14:tracePt t="47923" x="7265988" y="1852613"/>
          <p14:tracePt t="47932" x="7265988" y="1870075"/>
          <p14:tracePt t="47937" x="7265988" y="1885950"/>
          <p14:tracePt t="47949" x="7265988" y="1911350"/>
          <p14:tracePt t="47953" x="7265988" y="1928813"/>
          <p14:tracePt t="47966" x="7265988" y="1946275"/>
          <p14:tracePt t="47971" x="7265988" y="1997075"/>
          <p14:tracePt t="47982" x="7265988" y="2022475"/>
          <p14:tracePt t="47987" x="7265988" y="2055813"/>
          <p14:tracePt t="47991" x="7265988" y="2082800"/>
          <p14:tracePt t="48003" x="7258050" y="2098675"/>
          <p14:tracePt t="48016" x="7240588" y="2133600"/>
          <p14:tracePt t="48020" x="7232650" y="2149475"/>
          <p14:tracePt t="48032" x="7205663" y="2166938"/>
          <p14:tracePt t="48041" x="7197725" y="2184400"/>
          <p14:tracePt t="48053" x="7172325" y="2184400"/>
          <p14:tracePt t="48057" x="7121525" y="2184400"/>
          <p14:tracePt t="48070" x="7104063" y="2192338"/>
          <p14:tracePt t="48073" x="7078663" y="2192338"/>
          <p14:tracePt t="48086" x="7061200" y="2192338"/>
          <p14:tracePt t="48093" x="7027863" y="2192338"/>
          <p14:tracePt t="48099" x="7010400" y="2192338"/>
          <p14:tracePt t="48107" x="6994525" y="2192338"/>
          <p14:tracePt t="48115" x="6969125" y="2192338"/>
          <p14:tracePt t="48123" x="6951663" y="2192338"/>
          <p14:tracePt t="48143" x="6943725" y="2192338"/>
          <p14:tracePt t="48193" x="6943725" y="2184400"/>
          <p14:tracePt t="48209" x="6943725" y="2174875"/>
          <p14:tracePt t="48221" x="6943725" y="2166938"/>
          <p14:tracePt t="48336" x="6951663" y="2159000"/>
          <p14:tracePt t="48347" x="6969125" y="2141538"/>
          <p14:tracePt t="48359" x="6977063" y="2141538"/>
          <p14:tracePt t="48370" x="6994525" y="2141538"/>
          <p14:tracePt t="48387" x="7010400" y="2124075"/>
          <p14:tracePt t="48398" x="7035800" y="2124075"/>
          <p14:tracePt t="48403" x="7078663" y="2124075"/>
          <p14:tracePt t="48415" x="7138988" y="2124075"/>
          <p14:tracePt t="48425" x="7154863" y="2124075"/>
          <p14:tracePt t="48436" x="7164388" y="2124075"/>
          <p14:tracePt t="48441" x="7172325" y="2124075"/>
          <p14:tracePt t="48455" x="7180263" y="2124075"/>
          <p14:tracePt t="48468" x="7189788" y="2124075"/>
          <p14:tracePt t="48484" x="7197725" y="2124075"/>
          <p14:tracePt t="48487" x="7205663" y="2124075"/>
          <p14:tracePt t="48551" x="7215188" y="2124075"/>
          <p14:tracePt t="48598" x="7223125" y="2124075"/>
          <p14:tracePt t="48609" x="7248525" y="2124075"/>
          <p14:tracePt t="48734" x="7258050" y="2124075"/>
          <p14:tracePt t="48769" x="7258050" y="2133600"/>
          <p14:tracePt t="48781" x="7258050" y="2141538"/>
          <p14:tracePt t="48809" x="7248525" y="2141538"/>
          <p14:tracePt t="48820" x="7240588" y="2141538"/>
          <p14:tracePt t="48831" x="7232650" y="2141538"/>
          <p14:tracePt t="48837" x="7223125" y="2141538"/>
          <p14:tracePt t="49036" x="7240588" y="2141538"/>
          <p14:tracePt t="49047" x="7248525" y="2141538"/>
          <p14:tracePt t="49051" x="7258050" y="2141538"/>
          <p14:tracePt t="49068" x="7265988" y="2141538"/>
          <p14:tracePt t="49121" x="7265988" y="2149475"/>
          <p14:tracePt t="49172" x="7258050" y="2149475"/>
          <p14:tracePt t="49278" x="7258050" y="2159000"/>
          <p14:tracePt t="49283" x="7291388" y="2159000"/>
          <p14:tracePt t="49293" x="7324725" y="2166938"/>
          <p14:tracePt t="49303" x="7342188" y="2166938"/>
          <p14:tracePt t="49309" x="7359650" y="2174875"/>
          <p14:tracePt t="49319" x="7385050" y="2192338"/>
          <p14:tracePt t="49334" x="7410450" y="2200275"/>
          <p14:tracePt t="49337" x="7418388" y="2200275"/>
          <p14:tracePt t="49349" x="7427913" y="2209800"/>
          <p14:tracePt t="49353" x="7427913" y="2217738"/>
          <p14:tracePt t="49436" x="7427913" y="2227263"/>
          <p14:tracePt t="49451" x="7402513" y="2243138"/>
          <p14:tracePt t="49455" x="7350125" y="2252663"/>
          <p14:tracePt t="49467" x="7316788" y="2260600"/>
          <p14:tracePt t="49475" x="7299325" y="2268538"/>
          <p14:tracePt t="49484" x="7248525" y="2286000"/>
          <p14:tracePt t="49491" x="7223125" y="2286000"/>
          <p14:tracePt t="49499" x="7215188" y="2286000"/>
          <p14:tracePt t="49505" x="7197725" y="2286000"/>
          <p14:tracePt t="49567" x="7223125" y="2286000"/>
          <p14:tracePt t="49578" x="7240588" y="2286000"/>
          <p14:tracePt t="49585" x="7283450" y="2286000"/>
          <p14:tracePt t="49591" x="7299325" y="2286000"/>
          <p14:tracePt t="49603" x="7334250" y="2286000"/>
          <p14:tracePt t="49607" x="7377113" y="2286000"/>
          <p14:tracePt t="49620" x="7435850" y="2286000"/>
          <p14:tracePt t="49621" x="7469188" y="2286000"/>
          <p14:tracePt t="49631" x="7494588" y="2286000"/>
          <p14:tracePt t="49641" x="7504113" y="2286000"/>
          <p14:tracePt t="49794" x="7521575" y="2286000"/>
          <p14:tracePt t="49824" x="7529513" y="2286000"/>
          <p14:tracePt t="49835" x="7537450" y="2286000"/>
          <p14:tracePt t="49843" x="7562850" y="2278063"/>
          <p14:tracePt t="49853" x="7580313" y="2278063"/>
          <p14:tracePt t="49873" x="7588250" y="2278063"/>
          <p14:tracePt t="50131" x="7580313" y="2278063"/>
          <p14:tracePt t="50142" x="7562850" y="2278063"/>
          <p14:tracePt t="50157" x="7537450" y="2278063"/>
          <p14:tracePt t="50170" x="7512050" y="2278063"/>
          <p14:tracePt t="50173" x="7453313" y="2278063"/>
          <p14:tracePt t="50184" x="7443788" y="2278063"/>
          <p14:tracePt t="50192" x="7402513" y="2268538"/>
          <p14:tracePt t="50200" x="7324725" y="2252663"/>
          <p14:tracePt t="50207" x="7223125" y="2243138"/>
          <p14:tracePt t="50216" x="7164388" y="2235200"/>
          <p14:tracePt t="50221" x="7104063" y="2227263"/>
          <p14:tracePt t="50234" x="7045325" y="2200275"/>
          <p14:tracePt t="50237" x="6985000" y="2192338"/>
          <p14:tracePt t="50249" x="6959600" y="2184400"/>
          <p14:tracePt t="50253" x="6951663" y="2174875"/>
          <p14:tracePt t="50344" x="6943725" y="2174875"/>
          <p14:tracePt t="50355" x="6934200" y="2174875"/>
          <p14:tracePt t="50360" x="6934200" y="2166938"/>
          <p14:tracePt t="50459" x="6951663" y="2159000"/>
          <p14:tracePt t="50479" x="6959600" y="2159000"/>
          <p14:tracePt t="50505" x="6994525" y="2159000"/>
          <p14:tracePt t="50509" x="7019925" y="2149475"/>
          <p14:tracePt t="50519" x="7053263" y="2149475"/>
          <p14:tracePt t="50533" x="7096125" y="2149475"/>
          <p14:tracePt t="50537" x="7121525" y="2149475"/>
          <p14:tracePt t="50551" x="7180263" y="2149475"/>
          <p14:tracePt t="50559" x="7223125" y="2149475"/>
          <p14:tracePt t="50570" x="7232650" y="2149475"/>
          <p14:tracePt t="50575" x="7248525" y="2149475"/>
          <p14:tracePt t="50587" x="7258050" y="2149475"/>
          <p14:tracePt t="50598" x="7265988" y="2149475"/>
          <p14:tracePt t="50655" x="7273925" y="2141538"/>
          <p14:tracePt t="50671" x="7283450" y="2141538"/>
          <p14:tracePt t="50681" x="7291388" y="2141538"/>
          <p14:tracePt t="50687" x="7299325" y="2141538"/>
          <p14:tracePt t="50698" x="7316788" y="2141538"/>
          <p14:tracePt t="50703" x="7334250" y="2141538"/>
          <p14:tracePt t="50767" x="7342188" y="2141538"/>
          <p14:tracePt t="50779" x="7350125" y="2133600"/>
          <p14:tracePt t="50802" x="7359650" y="2124075"/>
          <p14:tracePt t="50812" x="7385050" y="2116138"/>
          <p14:tracePt t="50829" x="7410450" y="2116138"/>
          <p14:tracePt t="50836" x="7435850" y="2116138"/>
          <p14:tracePt t="50843" x="7461250" y="2116138"/>
          <p14:tracePt t="50853" x="7478713" y="2116138"/>
          <p14:tracePt t="50857" x="7486650" y="2116138"/>
          <p14:tracePt t="50870" x="7504113" y="2116138"/>
          <p14:tracePt t="50873" x="7521575" y="2116138"/>
          <p14:tracePt t="50886" x="7546975" y="2116138"/>
          <p14:tracePt t="50889" x="7554913" y="2116138"/>
          <p14:tracePt t="50909" x="7562850" y="2116138"/>
          <p14:tracePt t="50915" x="7572375" y="2116138"/>
          <p14:tracePt t="50923" x="7580313" y="2116138"/>
          <p14:tracePt t="50932" x="7588250" y="2116138"/>
          <p14:tracePt t="50939" x="7597775" y="2116138"/>
          <p14:tracePt t="50950" x="7605713" y="2116138"/>
          <p14:tracePt t="50955" x="7613650" y="2116138"/>
          <p14:tracePt t="50981" x="7623175" y="2116138"/>
          <p14:tracePt t="50990" x="7631113" y="2116138"/>
          <p14:tracePt t="51005" x="7648575" y="2098675"/>
          <p14:tracePt t="51017" x="7656513" y="2098675"/>
          <p14:tracePt t="51037" x="7666038" y="2090738"/>
          <p14:tracePt t="51039" x="7673975" y="2090738"/>
          <p14:tracePt t="51053" x="7681913" y="2090738"/>
          <p14:tracePt t="51070" x="7691438" y="2090738"/>
          <p14:tracePt t="51073" x="7707313" y="2090738"/>
          <p14:tracePt t="51093" x="7707313" y="2082800"/>
          <p14:tracePt t="51100" x="7716838" y="2082800"/>
          <p14:tracePt t="51386" x="7699375" y="2082800"/>
          <p14:tracePt t="51392" x="7656513" y="2098675"/>
          <p14:tracePt t="51400" x="7605713" y="2108200"/>
          <p14:tracePt t="51409" x="7588250" y="2108200"/>
          <p14:tracePt t="51417" x="7554913" y="2108200"/>
          <p14:tracePt t="51425" x="7529513" y="2116138"/>
          <p14:tracePt t="51432" x="7521575" y="2133600"/>
          <p14:tracePt t="51441" x="7512050" y="2133600"/>
          <p14:tracePt t="51542" x="7521575" y="2133600"/>
          <p14:tracePt t="51551" x="7546975" y="2133600"/>
          <p14:tracePt t="51557" x="7554913" y="2133600"/>
          <p14:tracePt t="51570" x="7562850" y="2133600"/>
          <p14:tracePt t="51607" x="7572375" y="2133600"/>
          <p14:tracePt t="51612" x="7597775" y="2133600"/>
          <p14:tracePt t="51621" x="7623175" y="2124075"/>
          <p14:tracePt t="51633" x="7656513" y="2108200"/>
          <p14:tracePt t="51638" x="7673975" y="2098675"/>
          <p14:tracePt t="51647" x="7691438" y="2098675"/>
          <p14:tracePt t="51653" x="7724775" y="2082800"/>
          <p14:tracePt t="51892" x="7724775" y="2073275"/>
          <p14:tracePt t="51899" x="7724775" y="2047875"/>
          <p14:tracePt t="51909" x="7707313" y="2039938"/>
          <p14:tracePt t="51915" x="7666038" y="2005013"/>
          <p14:tracePt t="51925" x="7597775" y="1963738"/>
          <p14:tracePt t="51932" x="7562850" y="1946275"/>
          <p14:tracePt t="51939" x="7486650" y="1903413"/>
          <p14:tracePt t="51951" x="7443788" y="1870075"/>
          <p14:tracePt t="51955" x="7392988" y="1827213"/>
          <p14:tracePt t="51967" x="7342188" y="1784350"/>
          <p14:tracePt t="51971" x="7316788" y="1733550"/>
          <p14:tracePt t="51982" x="7291388" y="1700213"/>
          <p14:tracePt t="51991" x="7248525" y="1657350"/>
          <p14:tracePt t="51999" x="7240588" y="1622425"/>
          <p14:tracePt t="52005" x="7223125" y="1589088"/>
          <p14:tracePt t="52015" x="7205663" y="1555750"/>
          <p14:tracePt t="52021" x="7197725" y="1530350"/>
          <p14:tracePt t="52033" x="7189788" y="1512888"/>
          <p14:tracePt t="52037" x="7189788" y="1504950"/>
          <p14:tracePt t="52049" x="7180263" y="1487488"/>
          <p14:tracePt t="52053" x="7180263" y="1470025"/>
          <p14:tracePt t="52068" x="7180263" y="1427163"/>
          <p14:tracePt t="52071" x="7172325" y="1411288"/>
          <p14:tracePt t="52082" x="7164388" y="1401763"/>
          <p14:tracePt t="52087" x="7154863" y="1376363"/>
          <p14:tracePt t="52099" x="7154863" y="1368425"/>
          <p14:tracePt t="52115" x="7146925" y="1368425"/>
          <p14:tracePt t="52121" x="7146925" y="1360488"/>
          <p14:tracePt t="52162" x="7146925" y="1350963"/>
          <p14:tracePt t="52179" x="7146925" y="1343025"/>
          <p14:tracePt t="52195" x="7146925" y="1325563"/>
          <p14:tracePt t="52200" x="7146925" y="1317625"/>
          <p14:tracePt t="52219" x="7146925" y="1300163"/>
          <p14:tracePt t="52223" x="7146925" y="1292225"/>
          <p14:tracePt t="52247" x="7146925" y="1274763"/>
          <p14:tracePt t="52253" x="7146925" y="1266825"/>
          <p14:tracePt t="52265" x="7146925" y="1249363"/>
          <p14:tracePt t="52273" x="7154863" y="1241425"/>
          <p14:tracePt t="52287" x="7205663" y="1231900"/>
          <p14:tracePt t="52289" x="7232650" y="1223963"/>
          <p14:tracePt t="52300" x="7283450" y="1206500"/>
          <p14:tracePt t="52304" x="7324725" y="1206500"/>
          <p14:tracePt t="52315" x="7350125" y="1206500"/>
          <p14:tracePt t="52325" x="7377113" y="1198563"/>
          <p14:tracePt t="52332" x="7402513" y="1198563"/>
          <p14:tracePt t="52340" x="7427913" y="1189038"/>
          <p14:tracePt t="52343" x="7453313" y="1181100"/>
          <p14:tracePt t="52353" x="7478713" y="1181100"/>
          <p14:tracePt t="52365" x="7486650" y="1173163"/>
          <p14:tracePt t="52370" x="7504113" y="1173163"/>
          <p14:tracePt t="52381" x="7512050" y="1173163"/>
          <p14:tracePt t="52387" x="7537450" y="1173163"/>
          <p14:tracePt t="52399" x="7554913" y="1173163"/>
          <p14:tracePt t="52405" x="7562850" y="1173163"/>
          <p14:tracePt t="52409" x="7580313" y="1173163"/>
          <p14:tracePt t="52421" x="7605713" y="1173163"/>
          <p14:tracePt t="52425" x="7613650" y="1173163"/>
          <p14:tracePt t="52436" x="7639050" y="1173163"/>
          <p14:tracePt t="52448" x="7681913" y="1173163"/>
          <p14:tracePt t="52453" x="7707313" y="1173163"/>
          <p14:tracePt t="52466" x="7750175" y="1173163"/>
          <p14:tracePt t="52476" x="7758113" y="1173163"/>
          <p14:tracePt t="52487" x="7783513" y="1173163"/>
          <p14:tracePt t="52503" x="7793038" y="1173163"/>
          <p14:tracePt t="52642" x="7800975" y="1173163"/>
          <p14:tracePt t="52653" x="7810500" y="1173163"/>
          <p14:tracePt t="52664" x="7818438" y="1163638"/>
          <p14:tracePt t="52670" x="7826375" y="1163638"/>
          <p14:tracePt t="52682" x="7835900" y="1163638"/>
          <p14:tracePt t="52686" x="7851775" y="1163638"/>
          <p14:tracePt t="52693" x="7877175" y="1147763"/>
          <p14:tracePt t="52704" x="7902575" y="1147763"/>
          <p14:tracePt t="52707" x="7920038" y="1147763"/>
          <p14:tracePt t="52721" x="7937500" y="1147763"/>
          <p14:tracePt t="52723" x="7954963" y="1147763"/>
          <p14:tracePt t="52734" x="7970838" y="1147763"/>
          <p14:tracePt t="52748" x="8039100" y="1147763"/>
          <p14:tracePt t="52765" x="8047038" y="1147763"/>
          <p14:tracePt t="52773" x="8056563" y="1147763"/>
          <p14:tracePt t="53138" x="8064500" y="1147763"/>
          <p14:tracePt t="53143" x="8064500" y="1173163"/>
          <p14:tracePt t="53151" x="8064500" y="1198563"/>
          <p14:tracePt t="53165" x="8064500" y="1231900"/>
          <p14:tracePt t="53168" x="8064500" y="1300163"/>
          <p14:tracePt t="53181" x="8064500" y="1495425"/>
          <p14:tracePt t="53191" x="8064500" y="1597025"/>
          <p14:tracePt t="53205" x="8064500" y="1716088"/>
          <p14:tracePt t="53207" x="8074025" y="1844675"/>
          <p14:tracePt t="53222" x="8099425" y="2005013"/>
          <p14:tracePt t="53222" x="8124825" y="2133600"/>
          <p14:tracePt t="53232" x="8150225" y="2252663"/>
          <p14:tracePt t="53241" x="8158163" y="2379663"/>
          <p14:tracePt t="53248" x="8166100" y="2463800"/>
          <p14:tracePt t="53257" x="8191500" y="2541588"/>
          <p14:tracePt t="53265" x="8201025" y="2625725"/>
          <p14:tracePt t="53273" x="8208963" y="2686050"/>
          <p14:tracePt t="53286" x="8208963" y="2727325"/>
          <p14:tracePt t="53290" x="8208963" y="2762250"/>
          <p14:tracePt t="53298" x="8208963" y="2805113"/>
          <p14:tracePt t="53307" x="8208963" y="2838450"/>
          <p14:tracePt t="53315" x="8208963" y="2881313"/>
          <p14:tracePt t="53323" x="8208963" y="2922588"/>
          <p14:tracePt t="53332" x="8208963" y="2957513"/>
          <p14:tracePt t="53339" x="8218488" y="3008313"/>
          <p14:tracePt t="53343" x="8218488" y="3067050"/>
          <p14:tracePt t="53356" x="8218488" y="3101975"/>
          <p14:tracePt t="53359" x="8218488" y="3152775"/>
          <p14:tracePt t="53372" x="8218488" y="3211513"/>
          <p14:tracePt t="53382" x="8218488" y="3271838"/>
          <p14:tracePt t="53389" x="8218488" y="3340100"/>
          <p14:tracePt t="53399" x="8218488" y="3484563"/>
          <p14:tracePt t="53409" x="8218488" y="3527425"/>
          <p14:tracePt t="53422" x="8218488" y="3568700"/>
          <p14:tracePt t="53425" x="8218488" y="3611563"/>
          <p14:tracePt t="53440" x="8218488" y="3662363"/>
          <p14:tracePt t="53449" x="8218488" y="3671888"/>
          <p14:tracePt t="53459" x="8234363" y="3713163"/>
          <p14:tracePt t="53465" x="8234363" y="3730625"/>
          <p14:tracePt t="53608" x="8234363" y="3738563"/>
          <p14:tracePt t="53614" x="8234363" y="3748088"/>
          <p14:tracePt t="53622" x="8234363" y="3763963"/>
          <p14:tracePt t="53632" x="8234363" y="3773488"/>
          <p14:tracePt t="53639" x="8234363" y="3781425"/>
          <p14:tracePt t="53648" x="8243888" y="3798888"/>
          <p14:tracePt t="53653" x="8243888" y="3806825"/>
          <p14:tracePt t="53665" x="8243888" y="3841750"/>
          <p14:tracePt t="53673" x="8243888" y="3849688"/>
          <p14:tracePt t="53682" x="8243888" y="3857625"/>
          <p14:tracePt t="53690" x="8243888" y="3892550"/>
          <p14:tracePt t="53691" x="8243888" y="3935413"/>
          <p14:tracePt t="53704" x="8243888" y="3976688"/>
          <p14:tracePt t="53714" x="8234363" y="4011613"/>
          <p14:tracePt t="53722" x="8234363" y="4037013"/>
          <p14:tracePt t="53732" x="8226425" y="4079875"/>
          <p14:tracePt t="53734" x="8218488" y="4156075"/>
          <p14:tracePt t="53743" x="8208963" y="4257675"/>
          <p14:tracePt t="53756" x="8191500" y="4325938"/>
          <p14:tracePt t="53756" x="8183563" y="4410075"/>
          <p14:tracePt t="53771" x="8175625" y="4460875"/>
          <p14:tracePt t="53773" x="8175625" y="4521200"/>
          <p14:tracePt t="53784" x="8166100" y="4579938"/>
          <p14:tracePt t="53794" x="8166100" y="4597400"/>
          <p14:tracePt t="53798" x="8166100" y="4630738"/>
          <p14:tracePt t="53807" x="8166100" y="4665663"/>
          <p14:tracePt t="53814" x="8166100" y="4683125"/>
          <p14:tracePt t="53823" x="8166100" y="4699000"/>
          <p14:tracePt t="53834" x="8166100" y="4724400"/>
          <p14:tracePt t="53839" x="8166100" y="4741863"/>
          <p14:tracePt t="53849" x="8166100" y="4784725"/>
          <p14:tracePt t="53855" x="8166100" y="4818063"/>
          <p14:tracePt t="53865" x="8166100" y="4868863"/>
          <p14:tracePt t="53873" x="8166100" y="4929188"/>
          <p14:tracePt t="53882" x="8166100" y="4987925"/>
          <p14:tracePt t="53889" x="8166100" y="5056188"/>
          <p14:tracePt t="53899" x="8166100" y="5106988"/>
          <p14:tracePt t="53906" x="8166100" y="5175250"/>
          <p14:tracePt t="53909" x="8166100" y="5260975"/>
          <p14:tracePt t="53922" x="8166100" y="5319713"/>
          <p14:tracePt t="53932" x="8166100" y="5405438"/>
          <p14:tracePt t="53939" x="8166100" y="5489575"/>
          <p14:tracePt t="53943" x="8166100" y="5575300"/>
          <p14:tracePt t="53955" x="8166100" y="5641975"/>
          <p14:tracePt t="53959" x="8166100" y="5727700"/>
          <p14:tracePt t="53972" x="8166100" y="5803900"/>
          <p14:tracePt t="53981" x="8166100" y="5872163"/>
          <p14:tracePt t="53984" x="8166100" y="5915025"/>
          <p14:tracePt t="53993" x="8166100" y="5957888"/>
          <p14:tracePt t="53999" x="8166100" y="5991225"/>
          <p14:tracePt t="54009" x="8166100" y="6024563"/>
          <p14:tracePt t="54022" x="8166100" y="6059488"/>
          <p14:tracePt t="54023" x="8166100" y="6067425"/>
          <p14:tracePt t="54033" x="8166100" y="6092825"/>
          <p14:tracePt t="54040" x="8166100" y="6118225"/>
          <p14:tracePt t="54059" x="8166100" y="6153150"/>
          <p14:tracePt t="54073" x="8166100" y="6178550"/>
          <p14:tracePt t="54082" x="8166100" y="6186488"/>
          <p14:tracePt t="54090" x="8166100" y="6211888"/>
          <p14:tracePt t="54099" x="8166100" y="6229350"/>
          <p14:tracePt t="54107" x="8166100" y="6237288"/>
          <p14:tracePt t="54115" x="8166100" y="6246813"/>
          <p14:tracePt t="54125" x="8166100" y="6254750"/>
          <p14:tracePt t="54132" x="8166100" y="6262688"/>
          <p14:tracePt t="54282" x="8166100" y="6280150"/>
          <p14:tracePt t="54296" x="8150225" y="6323013"/>
          <p14:tracePt t="54305" x="8140700" y="6330950"/>
          <p14:tracePt t="54316" x="8132763" y="6338888"/>
          <p14:tracePt t="54324" x="8132763" y="6365875"/>
          <p14:tracePt t="54331" x="8124825" y="6381750"/>
          <p14:tracePt t="54339" x="8124825" y="6399213"/>
          <p14:tracePt t="54348" x="8115300" y="6407150"/>
          <p14:tracePt t="54354" x="8115300" y="6424613"/>
          <p14:tracePt t="54365" x="8115300" y="6432550"/>
          <p14:tracePt t="54371" x="8115300" y="6442075"/>
          <p14:tracePt t="54382" x="8107363" y="6457950"/>
          <p14:tracePt t="54389" x="8107363" y="6467475"/>
          <p14:tracePt t="54398" x="8107363" y="6475413"/>
          <p14:tracePt t="54415" x="8107363" y="6500813"/>
          <p14:tracePt t="54420" x="8099425" y="6510338"/>
          <p14:tracePt t="54431" x="8099425" y="6518275"/>
          <p14:tracePt t="54439" x="8089900" y="6526213"/>
          <p14:tracePt t="54455" x="8081963" y="6551613"/>
          <p14:tracePt t="54457" x="8074025" y="6561138"/>
          <p14:tracePt t="54470" x="8074025" y="6569075"/>
          <p14:tracePt t="54482" x="8047038" y="6586538"/>
          <p14:tracePt t="54486" x="8031163" y="6594475"/>
          <p14:tracePt t="54493" x="8005763" y="6619875"/>
          <p14:tracePt t="54498" x="7988300" y="6627813"/>
          <p14:tracePt t="54509" x="7954963" y="6645275"/>
          <p14:tracePt t="54519" x="7902575" y="6654800"/>
          <p14:tracePt t="54523" x="7877175" y="6662738"/>
          <p14:tracePt t="54537" x="7861300" y="6680200"/>
          <p14:tracePt t="54537" x="7826375" y="6688138"/>
          <p14:tracePt t="54548" x="7793038" y="6696075"/>
          <p14:tracePt t="54557" x="7758113" y="6696075"/>
          <p14:tracePt t="54565" x="7732713" y="6696075"/>
          <p14:tracePt t="54573" x="7716838" y="6696075"/>
          <p14:tracePt t="54583" x="7691438" y="6696075"/>
          <p14:tracePt t="54589" x="7648575" y="6696075"/>
          <p14:tracePt t="54602" x="7613650" y="6696075"/>
          <p14:tracePt t="54603" x="7597775" y="6696075"/>
          <p14:tracePt t="54616" x="7572375" y="6696075"/>
          <p14:tracePt t="54620" x="7529513" y="6696075"/>
          <p14:tracePt t="54632" x="7512050" y="6696075"/>
          <p14:tracePt t="54639" x="7504113" y="6696075"/>
          <p14:tracePt t="54643" x="7486650" y="6696075"/>
          <p14:tracePt t="54655" x="7469188" y="6696075"/>
          <p14:tracePt t="54665" x="7453313" y="6696075"/>
          <p14:tracePt t="54671" x="7435850" y="6680200"/>
          <p14:tracePt t="54675" x="7402513" y="6680200"/>
          <p14:tracePt t="54688" x="7385050" y="6680200"/>
          <p14:tracePt t="54699" x="7359650" y="6670675"/>
          <p14:tracePt t="54704" x="7316788" y="6670675"/>
          <p14:tracePt t="54716" x="7223125" y="6670675"/>
          <p14:tracePt t="54725" x="7172325" y="6670675"/>
          <p14:tracePt t="54736" x="7129463" y="6670675"/>
          <p14:tracePt t="54741" x="7096125" y="6670675"/>
          <p14:tracePt t="54753" x="7061200" y="6670675"/>
          <p14:tracePt t="54755" x="7035800" y="6670675"/>
          <p14:tracePt t="54769" x="7010400" y="6670675"/>
          <p14:tracePt t="54782" x="6985000" y="6670675"/>
          <p14:tracePt t="54791" x="6969125" y="6670675"/>
          <p14:tracePt t="54798" x="6959600" y="6670675"/>
          <p14:tracePt t="54837" x="6951663" y="6662738"/>
          <p14:tracePt t="54899" x="6934200" y="6662738"/>
          <p14:tracePt t="54913" x="6916738" y="6662738"/>
          <p14:tracePt t="54923" x="6908800" y="6662738"/>
          <p14:tracePt t="54936" x="6891338" y="6662738"/>
          <p14:tracePt t="54953" x="6883400" y="6662738"/>
          <p14:tracePt t="54964" x="6875463" y="6662738"/>
          <p14:tracePt t="54986" x="6865938" y="6662738"/>
          <p14:tracePt t="54989" x="6858000" y="6662738"/>
          <p14:tracePt t="55002" x="6850063" y="6662738"/>
          <p14:tracePt t="55010" x="6840538" y="6662738"/>
          <p14:tracePt t="55024" x="6832600" y="6662738"/>
          <p14:tracePt t="55037" x="6815138" y="6662738"/>
          <p14:tracePt t="55043" x="6807200" y="6662738"/>
          <p14:tracePt t="55059" x="6799263" y="6654800"/>
          <p14:tracePt t="55070" x="6781800" y="6637338"/>
          <p14:tracePt t="55073" x="6772275" y="6637338"/>
          <p14:tracePt t="55087" x="6764338" y="6637338"/>
          <p14:tracePt t="55090" x="6764338" y="6627813"/>
          <p14:tracePt t="55103" x="6746875" y="6627813"/>
          <p14:tracePt t="55109" x="6738938" y="6627813"/>
          <p14:tracePt t="55115" x="6721475" y="6619875"/>
          <p14:tracePt t="55125" x="6713538" y="6619875"/>
          <p14:tracePt t="55134" x="6713538" y="6611938"/>
          <p14:tracePt t="55151" x="6696075" y="6594475"/>
          <p14:tracePt t="55170" x="6696075" y="6569075"/>
          <p14:tracePt t="55186" x="6696075" y="6561138"/>
          <p14:tracePt t="55203" x="6696075" y="6543675"/>
          <p14:tracePt t="55221" x="6696075" y="6526213"/>
          <p14:tracePt t="55225" x="6696075" y="6518275"/>
          <p14:tracePt t="55237" x="6713538" y="6518275"/>
          <p14:tracePt t="55249" x="6746875" y="6518275"/>
          <p14:tracePt t="55251" x="6789738" y="6518275"/>
          <p14:tracePt t="55267" x="6875463" y="6518275"/>
          <p14:tracePt t="55276" x="6951663" y="6518275"/>
          <p14:tracePt t="55287" x="7061200" y="6518275"/>
          <p14:tracePt t="55291" x="7172325" y="6518275"/>
          <p14:tracePt t="55303" x="7273925" y="6518275"/>
          <p14:tracePt t="55307" x="7359650" y="6518275"/>
          <p14:tracePt t="55320" x="7443788" y="6510338"/>
          <p14:tracePt t="55332" x="7521575" y="6500813"/>
          <p14:tracePt t="55341" x="7529513" y="6500813"/>
          <p14:tracePt t="55379" x="7529513" y="6492875"/>
          <p14:tracePt t="55384" x="7529513" y="6457950"/>
          <p14:tracePt t="55391" x="7512050" y="6457950"/>
          <p14:tracePt t="55397" x="7504113" y="6450013"/>
          <p14:tracePt t="55407" x="7478713" y="6450013"/>
          <p14:tracePt t="55420" x="7469188" y="6442075"/>
          <p14:tracePt t="55423" x="7461250" y="6424613"/>
          <p14:tracePt t="55436" x="7443788" y="6416675"/>
          <p14:tracePt t="55437" x="7427913" y="6416675"/>
          <p14:tracePt t="55451" x="7410450" y="6407150"/>
          <p14:tracePt t="55457" x="7385050" y="6399213"/>
          <p14:tracePt t="55465" x="7359650" y="6399213"/>
          <p14:tracePt t="55471" x="7324725" y="6399213"/>
          <p14:tracePt t="55482" x="7283450" y="6399213"/>
          <p14:tracePt t="55487" x="7215188" y="6399213"/>
          <p14:tracePt t="55499" x="7154863" y="6399213"/>
          <p14:tracePt t="55504" x="7088188" y="6399213"/>
          <p14:tracePt t="55516" x="7027863" y="6399213"/>
          <p14:tracePt t="55520" x="6951663" y="6399213"/>
          <p14:tracePt t="55532" x="6908800" y="6407150"/>
          <p14:tracePt t="55537" x="6850063" y="6416675"/>
          <p14:tracePt t="55543" x="6815138" y="6424613"/>
          <p14:tracePt t="55554" x="6807200" y="6432550"/>
          <p14:tracePt t="55559" x="6807200" y="6450013"/>
          <p14:tracePt t="55570" x="6799263" y="6475413"/>
          <p14:tracePt t="55582" x="6799263" y="6500813"/>
          <p14:tracePt t="55585" x="6799263" y="6526213"/>
          <p14:tracePt t="55593" x="6799263" y="6535738"/>
          <p14:tracePt t="55601" x="6799263" y="6551613"/>
          <p14:tracePt t="55609" x="6807200" y="6561138"/>
          <p14:tracePt t="55620" x="6832600" y="6577013"/>
          <p14:tracePt t="55623" x="6875463" y="6577013"/>
          <p14:tracePt t="55636" x="6908800" y="6577013"/>
          <p14:tracePt t="55639" x="6951663" y="6577013"/>
          <p14:tracePt t="55651" x="7010400" y="6577013"/>
          <p14:tracePt t="55659" x="7078663" y="6577013"/>
          <p14:tracePt t="55664" x="7138988" y="6577013"/>
          <p14:tracePt t="55675" x="7223125" y="6577013"/>
          <p14:tracePt t="55682" x="7291388" y="6577013"/>
          <p14:tracePt t="55689" x="7377113" y="6577013"/>
          <p14:tracePt t="55702" x="7418388" y="6577013"/>
          <p14:tracePt t="55705" x="7469188" y="6577013"/>
          <p14:tracePt t="55716" x="7494588" y="6577013"/>
          <p14:tracePt t="55720" x="7512050" y="6577013"/>
          <p14:tracePt t="55732" x="7521575" y="6577013"/>
          <p14:tracePt t="55739" x="7529513" y="6577013"/>
          <p14:tracePt t="55749" x="7537450" y="6577013"/>
          <p14:tracePt t="55755" x="7546975" y="6577013"/>
          <p14:tracePt t="55767" x="7554913" y="6577013"/>
          <p14:tracePt t="55772" x="7562850" y="6577013"/>
          <p14:tracePt t="55783" x="7572375" y="6577013"/>
          <p14:tracePt t="55886" x="7572375" y="6586538"/>
          <p14:tracePt t="55920" x="7562850" y="6586538"/>
          <p14:tracePt t="55930" x="7554913" y="6594475"/>
          <p14:tracePt t="55953" x="7546975" y="6594475"/>
          <p14:tracePt t="56078" x="7562850" y="6594475"/>
          <p14:tracePt t="56084" x="7580313" y="6594475"/>
          <p14:tracePt t="56093" x="7623175" y="6594475"/>
          <p14:tracePt t="56100" x="7681913" y="6594475"/>
          <p14:tracePt t="56108" x="7767638" y="6594475"/>
          <p14:tracePt t="56121" x="7851775" y="6594475"/>
          <p14:tracePt t="56123" x="7954963" y="6611938"/>
          <p14:tracePt t="56136" x="8064500" y="6611938"/>
          <p14:tracePt t="56139" x="8191500" y="6611938"/>
          <p14:tracePt t="56149" x="8320088" y="6611938"/>
          <p14:tracePt t="56159" x="8429625" y="6611938"/>
          <p14:tracePt t="56165" x="8515350" y="6611938"/>
          <p14:tracePt t="56173" x="8574088" y="6611938"/>
          <p14:tracePt t="56310" x="8566150" y="6611938"/>
          <p14:tracePt t="56320" x="8558213" y="6611938"/>
          <p14:tracePt t="56331" x="8548688" y="6611938"/>
          <p14:tracePt t="56338" x="8540750" y="6611938"/>
          <p14:tracePt t="56348" x="8532813" y="6611938"/>
          <p14:tracePt t="56412" x="8523288" y="6611938"/>
          <p14:tracePt t="56433" x="8523288" y="6602413"/>
          <p14:tracePt t="56442" x="8523288" y="6594475"/>
          <p14:tracePt t="56445" x="8523288" y="6586538"/>
          <p14:tracePt t="56457" x="8532813" y="6577013"/>
          <p14:tracePt t="56481" x="8532813" y="6569075"/>
          <p14:tracePt t="56491" x="8532813" y="6561138"/>
          <p14:tracePt t="56498" x="8532813" y="6551613"/>
          <p14:tracePt t="56506" x="8532813" y="6543675"/>
          <p14:tracePt t="56515" x="8532813" y="6518275"/>
          <p14:tracePt t="56531" x="8507413" y="6510338"/>
          <p14:tracePt t="56539" x="8472488" y="6510338"/>
          <p14:tracePt t="56548" x="8455025" y="6510338"/>
          <p14:tracePt t="56556" x="8413750" y="6510338"/>
          <p14:tracePt t="56565" x="8353425" y="6510338"/>
          <p14:tracePt t="56572" x="8285163" y="6510338"/>
          <p14:tracePt t="56582" x="8166100" y="6510338"/>
          <p14:tracePt t="56589" x="8039100" y="6510338"/>
          <p14:tracePt t="56593" x="7912100" y="6510338"/>
          <p14:tracePt t="56605" x="7800975" y="6510338"/>
          <p14:tracePt t="56607" x="7673975" y="6510338"/>
          <p14:tracePt t="56620" x="7546975" y="6510338"/>
          <p14:tracePt t="56631" x="7410450" y="6510338"/>
          <p14:tracePt t="56637" x="7265988" y="6510338"/>
          <p14:tracePt t="56643" x="7154863" y="6510338"/>
          <p14:tracePt t="56651" x="7070725" y="6510338"/>
          <p14:tracePt t="56659" x="6985000" y="6510338"/>
          <p14:tracePt t="56670" x="6926263" y="6510338"/>
          <p14:tracePt t="56673" x="6883400" y="6518275"/>
          <p14:tracePt t="56686" x="6858000" y="6526213"/>
          <p14:tracePt t="56689" x="6824663" y="6526213"/>
          <p14:tracePt t="56703" x="6789738" y="6526213"/>
          <p14:tracePt t="56723" x="6789738" y="6535738"/>
          <p14:tracePt t="56931" x="6781800" y="6535738"/>
          <p14:tracePt t="57360" x="6772275" y="6535738"/>
          <p14:tracePt t="57370" x="6799263" y="6518275"/>
          <p14:tracePt t="57375" x="6832600" y="6475413"/>
          <p14:tracePt t="57387" x="6891338" y="6407150"/>
          <p14:tracePt t="57400" x="6994525" y="6305550"/>
          <p14:tracePt t="57404" x="7096125" y="6178550"/>
          <p14:tracePt t="57417" x="7205663" y="6034088"/>
          <p14:tracePt t="57421" x="7316788" y="5854700"/>
          <p14:tracePt t="57432" x="7537450" y="5157788"/>
          <p14:tracePt t="57441" x="7699375" y="4749800"/>
          <p14:tracePt t="57454" x="7835900" y="4283075"/>
          <p14:tracePt t="57457" x="7996238" y="3790950"/>
          <p14:tracePt t="57473" x="8150225" y="3221038"/>
          <p14:tracePt t="57474" x="8310563" y="2727325"/>
          <p14:tracePt t="57482" x="8472488" y="2260600"/>
          <p14:tracePt t="57492" x="8583613" y="1885950"/>
          <p14:tracePt t="57499" x="8667750" y="1622425"/>
          <p14:tracePt t="57507" x="8693150" y="1436688"/>
          <p14:tracePt t="57515" x="8718550" y="1308100"/>
          <p14:tracePt t="57523" x="8728075" y="1181100"/>
          <p14:tracePt t="57532" x="8728075" y="1054100"/>
          <p14:tracePt t="57541" x="8728075" y="968375"/>
          <p14:tracePt t="57548" x="8728075" y="884238"/>
          <p14:tracePt t="57556" x="8718550" y="815975"/>
          <p14:tracePt t="57565" x="8710613" y="747713"/>
          <p14:tracePt t="57573" x="8677275" y="688975"/>
          <p14:tracePt t="57582" x="8634413" y="636588"/>
          <p14:tracePt t="57589" x="8609013" y="585788"/>
          <p14:tracePt t="57593" x="8574088" y="534988"/>
          <p14:tracePt t="57606" x="8548688" y="484188"/>
          <p14:tracePt t="57615" x="8515350" y="433388"/>
          <p14:tracePt t="57623" x="8489950" y="382588"/>
          <p14:tracePt t="57625" x="8472488" y="365125"/>
          <p14:tracePt t="57639" x="8439150" y="322263"/>
          <p14:tracePt t="57648" x="8396288" y="271463"/>
          <p14:tracePt t="57656" x="8362950" y="246063"/>
          <p14:tracePt t="57665" x="8259763" y="161925"/>
          <p14:tracePt t="57675" x="8208963" y="127000"/>
          <p14:tracePt t="57689" x="8158163" y="93663"/>
          <p14:tracePt t="57690" x="8107363" y="85725"/>
          <p14:tracePt t="57705" x="8064500" y="68263"/>
          <p14:tracePt t="57707" x="8013700" y="50800"/>
          <p14:tracePt t="57715" x="7962900" y="25400"/>
          <p14:tracePt t="57725" x="7902575" y="17463"/>
          <p14:tracePt t="57732" x="7835900" y="17463"/>
          <p14:tracePt t="57741" x="7767638" y="17463"/>
          <p14:tracePt t="57748" x="7673975" y="17463"/>
          <p14:tracePt t="57758" x="7605713" y="17463"/>
          <p14:tracePt t="57770" x="7521575" y="17463"/>
          <p14:tracePt t="57771" x="7418388" y="33338"/>
          <p14:tracePt t="57782" x="7316788" y="76200"/>
          <p14:tracePt t="57787" x="7223125" y="136525"/>
          <p14:tracePt t="57799" x="7121525" y="195263"/>
          <p14:tracePt t="57807" x="7027863" y="263525"/>
          <p14:tracePt t="57816" x="6959600" y="314325"/>
          <p14:tracePt t="57822" x="6900863" y="374650"/>
          <p14:tracePt t="57832" x="6865938" y="415925"/>
          <p14:tracePt t="57837" x="6832600" y="450850"/>
          <p14:tracePt t="57848" x="6815138" y="492125"/>
          <p14:tracePt t="57853" x="6807200" y="544513"/>
          <p14:tracePt t="57867" x="6807200" y="577850"/>
          <p14:tracePt t="57870" x="6807200" y="620713"/>
          <p14:tracePt t="57882" x="6807200" y="663575"/>
          <p14:tracePt t="57901" x="6807200" y="714375"/>
          <p14:tracePt t="57904" x="6815138" y="747713"/>
          <p14:tracePt t="57907" x="6824663" y="755650"/>
          <p14:tracePt t="57918" x="6840538" y="790575"/>
          <p14:tracePt t="57932" x="6840538" y="798513"/>
          <p14:tracePt t="57937" x="6840538" y="808038"/>
          <p14:tracePt t="58054" x="6840538" y="815975"/>
          <p14:tracePt t="58063" x="6832600" y="815975"/>
          <p14:tracePt t="58070" x="6824663" y="833438"/>
          <p14:tracePt t="58083" x="6807200" y="858838"/>
          <p14:tracePt t="58089" x="6799263" y="874713"/>
          <p14:tracePt t="58099" x="6781800" y="909638"/>
          <p14:tracePt t="58105" x="6772275" y="925513"/>
          <p14:tracePt t="58109" x="6772275" y="942975"/>
          <p14:tracePt t="58120" x="6772275" y="968375"/>
          <p14:tracePt t="58132" x="6772275" y="985838"/>
          <p14:tracePt t="58138" x="6772275" y="1028700"/>
          <p14:tracePt t="58149" x="6789738" y="1104900"/>
          <p14:tracePt t="58166" x="6858000" y="1198563"/>
          <p14:tracePt t="58176" x="6926263" y="1266825"/>
          <p14:tracePt t="58187" x="6977063" y="1300163"/>
          <p14:tracePt t="58191" x="7027863" y="1333500"/>
          <p14:tracePt t="58203" x="7088188" y="1368425"/>
          <p14:tracePt t="58207" x="7138988" y="1385888"/>
          <p14:tracePt t="58216" x="7180263" y="1393825"/>
          <p14:tracePt t="58225" x="7205663" y="1401763"/>
          <p14:tracePt t="58232" x="7232650" y="1401763"/>
          <p14:tracePt t="58241" x="7248525" y="1401763"/>
          <p14:tracePt t="58249" x="7258050" y="1401763"/>
          <p14:tracePt t="58287" x="7258050" y="1385888"/>
          <p14:tracePt t="58307" x="7258050" y="1376363"/>
          <p14:tracePt t="58315" x="7240588" y="1360488"/>
          <p14:tracePt t="58330" x="7223125" y="1360488"/>
          <p14:tracePt t="58341" x="7205663" y="1333500"/>
          <p14:tracePt t="58353" x="7172325" y="1325563"/>
          <p14:tracePt t="58357" x="7154863" y="1325563"/>
          <p14:tracePt t="58370" x="7129463" y="1308100"/>
          <p14:tracePt t="58374" x="7121525" y="1308100"/>
          <p14:tracePt t="58386" x="7104063" y="1308100"/>
          <p14:tracePt t="58394" x="7078663" y="1308100"/>
          <p14:tracePt t="58400" x="7035800" y="1300163"/>
          <p14:tracePt t="58407" x="7010400" y="1300163"/>
          <p14:tracePt t="58416" x="7002463" y="1300163"/>
          <p14:tracePt t="58423" x="6994525" y="1300163"/>
          <p14:tracePt t="58436" x="6977063" y="1300163"/>
          <p14:tracePt t="58742" x="6985000" y="1308100"/>
          <p14:tracePt t="58752" x="7010400" y="1317625"/>
          <p14:tracePt t="58755" x="7053263" y="1333500"/>
          <p14:tracePt t="58767" x="7113588" y="1333500"/>
          <p14:tracePt t="58771" x="7154863" y="1343025"/>
          <p14:tracePt t="58782" x="7205663" y="1350963"/>
          <p14:tracePt t="58791" x="7248525" y="1376363"/>
          <p14:tracePt t="58799" x="7342188" y="1393825"/>
          <p14:tracePt t="58807" x="7418388" y="1427163"/>
          <p14:tracePt t="58815" x="7486650" y="1436688"/>
          <p14:tracePt t="58824" x="7521575" y="1452563"/>
          <p14:tracePt t="58831" x="7537450" y="1462088"/>
          <p14:tracePt t="58838" x="7546975" y="1470025"/>
          <p14:tracePt t="59086" x="7537450" y="1462088"/>
          <p14:tracePt t="59097" x="7512050" y="1452563"/>
          <p14:tracePt t="59105" x="7453313" y="1436688"/>
          <p14:tracePt t="59109" x="7418388" y="1427163"/>
          <p14:tracePt t="59120" x="7359650" y="1411288"/>
          <p14:tracePt t="59125" x="7273925" y="1376363"/>
          <p14:tracePt t="59137" x="7172325" y="1368425"/>
          <p14:tracePt t="59149" x="7078663" y="1333500"/>
          <p14:tracePt t="59155" x="6994525" y="1308100"/>
          <p14:tracePt t="59167" x="6858000" y="1266825"/>
          <p14:tracePt t="59175" x="6850063" y="1266825"/>
          <p14:tracePt t="59186" x="6832600" y="1257300"/>
          <p14:tracePt t="59191" x="6824663" y="1241425"/>
          <p14:tracePt t="59203" x="6815138" y="1231900"/>
          <p14:tracePt t="59312" x="6815138" y="1223963"/>
          <p14:tracePt t="59448" x="6815138" y="1216025"/>
          <p14:tracePt t="59474" x="6807200" y="1206500"/>
          <p14:tracePt t="59483" x="6781800" y="1206500"/>
          <p14:tracePt t="59501" x="6772275" y="1189038"/>
          <p14:tracePt t="59576" x="6799263" y="1173163"/>
          <p14:tracePt t="59585" x="6824663" y="1173163"/>
          <p14:tracePt t="59597" x="6865938" y="1173163"/>
          <p14:tracePt t="59603" x="6926263" y="1173163"/>
          <p14:tracePt t="59609" x="7035800" y="1173163"/>
          <p14:tracePt t="59616" x="7180263" y="1173163"/>
          <p14:tracePt t="59625" x="7350125" y="1173163"/>
          <p14:tracePt t="59636" x="7554913" y="1173163"/>
          <p14:tracePt t="59641" x="7732713" y="1173163"/>
          <p14:tracePt t="59653" x="7937500" y="1173163"/>
          <p14:tracePt t="59655" x="8074025" y="1173163"/>
          <p14:tracePt t="59672" x="8201025" y="1173163"/>
          <p14:tracePt t="59673" x="8285163" y="1173163"/>
          <p14:tracePt t="59684" x="8302625" y="1173163"/>
          <p14:tracePt t="59896" x="8328025" y="1163638"/>
          <p14:tracePt t="59905" x="8335963" y="1155700"/>
          <p14:tracePt t="59914" x="8353425" y="1138238"/>
          <p14:tracePt t="59923" x="8413750" y="1112838"/>
          <p14:tracePt t="59931" x="8421688" y="1104900"/>
          <p14:tracePt t="59941" x="8439150" y="1087438"/>
          <p14:tracePt t="59959" x="8447088" y="1087438"/>
          <p14:tracePt t="59970" x="8447088" y="1062038"/>
          <p14:tracePt t="59989" x="8447088" y="1044575"/>
          <p14:tracePt t="60005" x="8447088" y="1036638"/>
          <p14:tracePt t="60022" x="8447088" y="1019175"/>
          <p14:tracePt t="60025" x="8439150" y="1011238"/>
          <p14:tracePt t="60047" x="8429625" y="1003300"/>
          <p14:tracePt t="60054" x="8421688" y="1003300"/>
          <p14:tracePt t="60075" x="8413750" y="1003300"/>
          <p14:tracePt t="60298" x="8404225" y="1003300"/>
          <p14:tracePt t="60309" x="8396288" y="1003300"/>
          <p14:tracePt t="60321" x="8370888" y="993775"/>
          <p14:tracePt t="60324" x="8335963" y="985838"/>
          <p14:tracePt t="60333" x="8294688" y="977900"/>
          <p14:tracePt t="60344" x="8269288" y="977900"/>
          <p14:tracePt t="60349" x="8243888" y="977900"/>
          <p14:tracePt t="60359" x="8201025" y="977900"/>
          <p14:tracePt t="60364" x="8140700" y="960438"/>
          <p14:tracePt t="60373" x="8039100" y="942975"/>
          <p14:tracePt t="60385" x="7945438" y="935038"/>
          <p14:tracePt t="60390" x="7851775" y="925513"/>
          <p14:tracePt t="60399" x="7767638" y="917575"/>
          <p14:tracePt t="60406" x="7681913" y="900113"/>
          <p14:tracePt t="60417" x="7613650" y="900113"/>
          <p14:tracePt t="60425" x="7537450" y="892175"/>
          <p14:tracePt t="60432" x="7494588" y="892175"/>
          <p14:tracePt t="60439" x="7435850" y="892175"/>
          <p14:tracePt t="60449" x="7410450" y="892175"/>
          <p14:tracePt t="60456" x="7385050" y="892175"/>
          <p14:tracePt t="60467" x="7359650" y="892175"/>
          <p14:tracePt t="60470" x="7334250" y="892175"/>
          <p14:tracePt t="60482" x="7324725" y="892175"/>
          <p14:tracePt t="60487" x="7316788" y="892175"/>
          <p14:tracePt t="60499" x="7299325" y="892175"/>
          <p14:tracePt t="60505" x="7273925" y="892175"/>
          <p14:tracePt t="60518" x="7258050" y="892175"/>
          <p14:tracePt t="60537" x="7248525" y="892175"/>
          <p14:tracePt t="60541" x="7232650" y="892175"/>
          <p14:tracePt t="60553" x="7205663" y="892175"/>
          <p14:tracePt t="60567" x="7164388" y="892175"/>
          <p14:tracePt t="60575" x="7154863" y="892175"/>
          <p14:tracePt t="60583" x="7129463" y="892175"/>
          <p14:tracePt t="60591" x="7113588" y="892175"/>
          <p14:tracePt t="60605" x="7096125" y="892175"/>
          <p14:tracePt t="60620" x="7070725" y="900113"/>
          <p14:tracePt t="60632" x="7053263" y="909638"/>
          <p14:tracePt t="60641" x="7045325" y="909638"/>
          <p14:tracePt t="60655" x="7019925" y="917575"/>
          <p14:tracePt t="60666" x="7019925" y="925513"/>
          <p14:tracePt t="60671" x="7010400" y="925513"/>
          <p14:tracePt t="60682" x="6994525" y="935038"/>
          <p14:tracePt t="60699" x="6977063" y="942975"/>
          <p14:tracePt t="60703" x="6959600" y="960438"/>
          <p14:tracePt t="60715" x="6951663" y="960438"/>
          <p14:tracePt t="60721" x="6934200" y="977900"/>
          <p14:tracePt t="60732" x="6926263" y="977900"/>
          <p14:tracePt t="60737" x="6916738" y="977900"/>
          <p14:tracePt t="60919" x="6908800" y="985838"/>
          <p14:tracePt t="60931" x="6900863" y="993775"/>
          <p14:tracePt t="60939" x="6891338" y="1003300"/>
          <p14:tracePt t="60943" x="6883400" y="1003300"/>
          <p14:tracePt t="60953" x="6875463" y="1011238"/>
          <p14:tracePt t="60967" x="6875463" y="1019175"/>
          <p14:tracePt t="60975" x="6865938" y="1036638"/>
          <p14:tracePt t="60982" x="6865938" y="1044575"/>
          <p14:tracePt t="60989" x="6850063" y="1062038"/>
          <p14:tracePt t="61002" x="6840538" y="1062038"/>
          <p14:tracePt t="61005" x="6832600" y="1087438"/>
          <p14:tracePt t="61015" x="6815138" y="1096963"/>
          <p14:tracePt t="61020" x="6789738" y="1122363"/>
          <p14:tracePt t="61032" x="6772275" y="1147763"/>
          <p14:tracePt t="61039" x="6746875" y="1173163"/>
          <p14:tracePt t="61049" x="6746875" y="1189038"/>
          <p14:tracePt t="61055" x="6731000" y="1206500"/>
          <p14:tracePt t="61059" x="6731000" y="1223963"/>
          <p14:tracePt t="61071" x="6721475" y="1249363"/>
          <p14:tracePt t="61082" x="6713538" y="1257300"/>
          <p14:tracePt t="61098" x="6713538" y="1282700"/>
          <p14:tracePt t="61105" x="6696075" y="1292225"/>
          <p14:tracePt t="61115" x="6696075" y="1300163"/>
          <p14:tracePt t="61121" x="6696075" y="1317625"/>
          <p14:tracePt t="61132" x="6696075" y="1325563"/>
          <p14:tracePt t="61136" x="6696075" y="1343025"/>
          <p14:tracePt t="61149" x="6696075" y="1350963"/>
          <p14:tracePt t="61153" x="6696075" y="1360488"/>
          <p14:tracePt t="61164" x="6696075" y="1376363"/>
          <p14:tracePt t="61171" x="6696075" y="1385888"/>
          <p14:tracePt t="61175" x="6696075" y="1393825"/>
          <p14:tracePt t="61308" x="6705600" y="1393825"/>
          <p14:tracePt t="61364" x="6705600" y="1401763"/>
          <p14:tracePt t="61374" x="6721475" y="1411288"/>
          <p14:tracePt t="61379" x="6731000" y="1411288"/>
          <p14:tracePt t="61395" x="6764338" y="1427163"/>
          <p14:tracePt t="61403" x="6789738" y="1444625"/>
          <p14:tracePt t="61415" x="6789738" y="1452563"/>
          <p14:tracePt t="61420" x="6799263" y="1452563"/>
          <p14:tracePt t="61432" x="6807200" y="1462088"/>
          <p14:tracePt t="61439" x="6807200" y="1470025"/>
          <p14:tracePt t="61443" x="6815138" y="1477963"/>
          <p14:tracePt t="61453" x="6824663" y="1487488"/>
          <p14:tracePt t="61473" x="6832600" y="1495425"/>
          <p14:tracePt t="61489" x="6840538" y="1512888"/>
          <p14:tracePt t="61503" x="6840538" y="1530350"/>
          <p14:tracePt t="61509" x="6858000" y="1530350"/>
          <p14:tracePt t="61519" x="6865938" y="1538288"/>
          <p14:tracePt t="61523" x="6865938" y="1555750"/>
          <p14:tracePt t="61537" x="6875463" y="1563688"/>
          <p14:tracePt t="61646" x="6875463" y="1571625"/>
          <p14:tracePt t="61653" x="6875463" y="1581150"/>
          <p14:tracePt t="61661" x="6875463" y="1589088"/>
          <p14:tracePt t="61675" x="6875463" y="1614488"/>
          <p14:tracePt t="61687" x="6875463" y="1631950"/>
          <p14:tracePt t="61691" x="6883400" y="1674813"/>
          <p14:tracePt t="61704" x="6908800" y="1708150"/>
          <p14:tracePt t="61715" x="6926263" y="1733550"/>
          <p14:tracePt t="61726" x="6943725" y="1751013"/>
          <p14:tracePt t="61732" x="6959600" y="1784350"/>
          <p14:tracePt t="61741" x="6977063" y="1793875"/>
          <p14:tracePt t="61753" x="6985000" y="1801813"/>
          <p14:tracePt t="61755" x="6985000" y="1809750"/>
          <p14:tracePt t="61770" x="6994525" y="1809750"/>
          <p14:tracePt t="61771" x="7010400" y="1819275"/>
          <p14:tracePt t="61782" x="7010400" y="1827213"/>
          <p14:tracePt t="61805" x="7010400" y="1835150"/>
          <p14:tracePt t="61857" x="7010400" y="1844675"/>
          <p14:tracePt t="61868" x="7010400" y="1852613"/>
          <p14:tracePt t="61894" x="7019925" y="1860550"/>
          <p14:tracePt t="61897" x="7027863" y="1860550"/>
          <p14:tracePt t="61908" x="7035800" y="1860550"/>
          <p14:tracePt t="61920" x="7045325" y="1860550"/>
          <p14:tracePt t="61923" x="7061200" y="1860550"/>
          <p14:tracePt t="61937" x="7104063" y="1860550"/>
          <p14:tracePt t="61938" x="7129463" y="1860550"/>
          <p14:tracePt t="61949" x="7154863" y="1860550"/>
          <p14:tracePt t="61957" x="7172325" y="1860550"/>
          <p14:tracePt t="61965" x="7197725" y="1860550"/>
          <p14:tracePt t="61973" x="7205663" y="1860550"/>
          <p14:tracePt t="61983" x="7223125" y="1860550"/>
          <p14:tracePt t="61987" x="7232650" y="1860550"/>
          <p14:tracePt t="61999" x="7240588" y="1860550"/>
          <p14:tracePt t="62004" x="7248525" y="1860550"/>
          <p14:tracePt t="62015" x="7258050" y="1860550"/>
          <p14:tracePt t="62023" x="7265988" y="1860550"/>
          <p14:tracePt t="62036" x="7273925" y="1852613"/>
          <p14:tracePt t="62679" x="7258050" y="1852613"/>
          <p14:tracePt t="62690" x="7248525" y="1852613"/>
          <p14:tracePt t="62702" x="7232650" y="1852613"/>
          <p14:tracePt t="62706" x="7205663" y="1852613"/>
          <p14:tracePt t="62765" x="7189788" y="1852613"/>
          <p14:tracePt t="63002" x="7232650" y="1852613"/>
          <p14:tracePt t="63007" x="7273925" y="1852613"/>
          <p14:tracePt t="63017" x="7308850" y="1852613"/>
          <p14:tracePt t="63021" x="7350125" y="1844675"/>
          <p14:tracePt t="63033" x="7427913" y="1835150"/>
          <p14:tracePt t="63043" x="7504113" y="1819275"/>
          <p14:tracePt t="63049" x="7605713" y="1801813"/>
          <p14:tracePt t="63057" x="7699375" y="1776413"/>
          <p14:tracePt t="63065" x="7793038" y="1758950"/>
          <p14:tracePt t="63071" x="7851775" y="1741488"/>
          <p14:tracePt t="63082" x="7861300" y="1741488"/>
          <p14:tracePt t="69367" x="7869238" y="1741488"/>
          <p14:tracePt t="69381" x="7869238" y="1758950"/>
          <p14:tracePt t="69387" x="7886700" y="1809750"/>
          <p14:tracePt t="69391" x="7920038" y="1911350"/>
          <p14:tracePt t="69404" x="7945438" y="2005013"/>
          <p14:tracePt t="69415" x="7980363" y="2090738"/>
          <p14:tracePt t="69420" x="8013700" y="2184400"/>
          <p14:tracePt t="69432" x="8074025" y="2303463"/>
          <p14:tracePt t="69432" x="8124825" y="2405063"/>
          <p14:tracePt t="69443" x="8208963" y="2506663"/>
          <p14:tracePt t="69455" x="8294688" y="2651125"/>
          <p14:tracePt t="69457" x="8378825" y="2744788"/>
          <p14:tracePt t="69470" x="8447088" y="2830513"/>
          <p14:tracePt t="69473" x="8523288" y="2889250"/>
          <p14:tracePt t="69484" x="8566150" y="2932113"/>
          <p14:tracePt t="69493" x="8599488" y="2957513"/>
          <p14:tracePt t="69499" x="8609013" y="2965450"/>
          <p14:tracePt t="69509" x="8616950" y="2965450"/>
          <p14:tracePt t="69583" x="8616950" y="2974975"/>
          <p14:tracePt t="69596" x="8609013" y="2990850"/>
          <p14:tracePt t="69609" x="8609013" y="3016250"/>
          <p14:tracePt t="69622" x="8599488" y="3016250"/>
          <p14:tracePt t="69625" x="8591550" y="3025775"/>
          <p14:tracePt t="69639" x="8591550" y="3041650"/>
          <p14:tracePt t="69641" x="8583613" y="3051175"/>
          <p14:tracePt t="69649" x="8583613" y="3084513"/>
          <p14:tracePt t="69656" x="8583613" y="3119438"/>
          <p14:tracePt t="69665" x="8548688" y="3152775"/>
          <p14:tracePt t="69675" x="8548688" y="3186113"/>
          <p14:tracePt t="69682" x="8548688" y="3228975"/>
          <p14:tracePt t="69691" x="8548688" y="3263900"/>
          <p14:tracePt t="69698" x="8548688" y="3305175"/>
          <p14:tracePt t="69707" x="8548688" y="3348038"/>
          <p14:tracePt t="69715" x="8558213" y="3382963"/>
          <p14:tracePt t="69723" x="8583613" y="3441700"/>
          <p14:tracePt t="69731" x="8624888" y="3484563"/>
          <p14:tracePt t="69739" x="8651875" y="3517900"/>
          <p14:tracePt t="69749" x="8651875" y="3527425"/>
          <p14:tracePt t="69757" x="8667750" y="3543300"/>
          <p14:tracePt t="69765" x="8667750" y="3552825"/>
          <p14:tracePt t="69772" x="8677275" y="3568700"/>
          <p14:tracePt t="69782" x="8677275" y="3578225"/>
          <p14:tracePt t="69790" x="8685213" y="3586163"/>
          <p14:tracePt t="69806" x="8693150" y="3586163"/>
          <p14:tracePt t="69815" x="8693150" y="3594100"/>
          <p14:tracePt t="69820" x="8702675" y="3594100"/>
          <p14:tracePt t="69831" x="8710613" y="3611563"/>
          <p14:tracePt t="69834" x="8710613" y="3629025"/>
          <p14:tracePt t="69843" x="8728075" y="3646488"/>
          <p14:tracePt t="69855" x="8736013" y="3662363"/>
          <p14:tracePt t="69857" x="8736013" y="3679825"/>
          <p14:tracePt t="69872" x="8736013" y="3697288"/>
          <p14:tracePt t="69873" x="8736013" y="3722688"/>
          <p14:tracePt t="69884" x="8736013" y="3738563"/>
          <p14:tracePt t="69899" x="8736013" y="3748088"/>
          <p14:tracePt t="69905" x="8736013" y="3756025"/>
          <p14:tracePt t="69910" x="8736013" y="3763963"/>
          <p14:tracePt t="69923" x="8736013" y="3781425"/>
          <p14:tracePt t="69943" x="8736013" y="3790950"/>
          <p14:tracePt t="69952" x="8728075" y="3806825"/>
          <p14:tracePt t="69959" x="8702675" y="3816350"/>
          <p14:tracePt t="69965" x="8677275" y="3824288"/>
          <p14:tracePt t="69975" x="8659813" y="3832225"/>
          <p14:tracePt t="69990" x="8609013" y="3867150"/>
          <p14:tracePt t="69999" x="8591550" y="3867150"/>
          <p14:tracePt t="70005" x="8574088" y="3875088"/>
          <p14:tracePt t="70015" x="8548688" y="3883025"/>
          <p14:tracePt t="70025" x="8532813" y="3892550"/>
          <p14:tracePt t="70032" x="8507413" y="3892550"/>
          <p14:tracePt t="70039" x="8480425" y="3892550"/>
          <p14:tracePt t="70049" x="8472488" y="3900488"/>
          <p14:tracePt t="70057" x="8464550" y="3900488"/>
          <p14:tracePt t="70065" x="8447088" y="3900488"/>
          <p14:tracePt t="70073" x="8429625" y="3908425"/>
          <p14:tracePt t="70082" x="8404225" y="3908425"/>
          <p14:tracePt t="70089" x="8388350" y="3908425"/>
          <p14:tracePt t="70098" x="8362950" y="3908425"/>
          <p14:tracePt t="70106" x="8335963" y="3908425"/>
          <p14:tracePt t="70109" x="8328025" y="3917950"/>
          <p14:tracePt t="70122" x="8310563" y="3917950"/>
          <p14:tracePt t="70125" x="8294688" y="3925888"/>
          <p14:tracePt t="70147" x="8294688" y="3935413"/>
          <p14:tracePt t="70154" x="8285163" y="3935413"/>
          <p14:tracePt t="70165" x="8269288" y="3935413"/>
          <p14:tracePt t="70202" x="8259763" y="3943350"/>
          <p14:tracePt t="70225" x="8259763" y="3951288"/>
          <p14:tracePt t="70241" x="8259763" y="3960813"/>
          <p14:tracePt t="70249" x="8269288" y="3968750"/>
          <p14:tracePt t="70257" x="8277225" y="3968750"/>
          <p14:tracePt t="70265" x="8285163" y="3986213"/>
          <p14:tracePt t="70273" x="8285163" y="3994150"/>
          <p14:tracePt t="70358" x="8285163" y="4002088"/>
          <p14:tracePt t="70373" x="8269288" y="4011613"/>
          <p14:tracePt t="70385" x="8251825" y="4011613"/>
          <p14:tracePt t="70390" x="8234363" y="4011613"/>
          <p14:tracePt t="70398" x="8218488" y="4011613"/>
          <p14:tracePt t="70407" x="8183563" y="4011613"/>
          <p14:tracePt t="70415" x="8166100" y="4011613"/>
          <p14:tracePt t="70423" x="8132763" y="4011613"/>
          <p14:tracePt t="70432" x="8107363" y="4011613"/>
          <p14:tracePt t="70439" x="8064500" y="4011613"/>
          <p14:tracePt t="70448" x="8021638" y="4011613"/>
          <p14:tracePt t="70456" x="8013700" y="4011613"/>
          <p14:tracePt t="70465" x="7988300" y="4011613"/>
          <p14:tracePt t="70473" x="7980363" y="4011613"/>
          <p14:tracePt t="70481" x="7962900" y="4011613"/>
          <p14:tracePt t="70489" x="7937500" y="4011613"/>
          <p14:tracePt t="70506" x="7927975" y="4011613"/>
          <p14:tracePt t="70515" x="7912100" y="4011613"/>
          <p14:tracePt t="70521" x="7894638" y="3994150"/>
          <p14:tracePt t="70532" x="7877175" y="3986213"/>
          <p14:tracePt t="70539" x="7861300" y="3986213"/>
          <p14:tracePt t="70543" x="7843838" y="3976688"/>
          <p14:tracePt t="70556" x="7810500" y="3976688"/>
          <p14:tracePt t="70559" x="7793038" y="3968750"/>
          <p14:tracePt t="70571" x="7767638" y="3968750"/>
          <p14:tracePt t="70581" x="7742238" y="3951288"/>
          <p14:tracePt t="70584" x="7724775" y="3951288"/>
          <p14:tracePt t="70593" x="7724775" y="3943350"/>
          <p14:tracePt t="70599" x="7691438" y="3943350"/>
          <p14:tracePt t="70609" x="7681913" y="3943350"/>
          <p14:tracePt t="70622" x="7666038" y="3925888"/>
          <p14:tracePt t="70623" x="7639050" y="3917950"/>
          <p14:tracePt t="70636" x="7631113" y="3908425"/>
          <p14:tracePt t="70639" x="7605713" y="3908425"/>
          <p14:tracePt t="70653" x="7572375" y="3908425"/>
          <p14:tracePt t="70659" x="7562850" y="3908425"/>
          <p14:tracePt t="70665" x="7537450" y="3908425"/>
          <p14:tracePt t="70673" x="7512050" y="3908425"/>
          <p14:tracePt t="70682" x="7504113" y="3908425"/>
          <p14:tracePt t="70689" x="7469188" y="3900488"/>
          <p14:tracePt t="70701" x="7443788" y="3900488"/>
          <p14:tracePt t="70705" x="7418388" y="3900488"/>
          <p14:tracePt t="70720" x="7410450" y="3900488"/>
          <p14:tracePt t="70739" x="7392988" y="3892550"/>
          <p14:tracePt t="70765" x="7385050" y="3892550"/>
          <p14:tracePt t="70775" x="7377113" y="3883025"/>
          <p14:tracePt t="70866" x="7377113" y="3875088"/>
          <p14:tracePt t="70875" x="7377113" y="3867150"/>
          <p14:tracePt t="70882" x="7392988" y="3867150"/>
          <p14:tracePt t="70903" x="7418388" y="3857625"/>
          <p14:tracePt t="70905" x="7443788" y="3849688"/>
          <p14:tracePt t="70921" x="7486650" y="3849688"/>
          <p14:tracePt t="70923" x="7494588" y="3841750"/>
          <p14:tracePt t="70936" x="7521575" y="3841750"/>
          <p14:tracePt t="70940" x="7562850" y="3832225"/>
          <p14:tracePt t="70952" x="7597775" y="3832225"/>
          <p14:tracePt t="70954" x="7639050" y="3832225"/>
          <p14:tracePt t="70967" x="7673975" y="3832225"/>
          <p14:tracePt t="70970" x="7681913" y="3832225"/>
          <p14:tracePt t="70982" x="7724775" y="3832225"/>
          <p14:tracePt t="70989" x="7800975" y="3832225"/>
          <p14:tracePt t="70993" x="7869238" y="3832225"/>
          <p14:tracePt t="71006" x="7945438" y="3832225"/>
          <p14:tracePt t="71009" x="8013700" y="3832225"/>
          <p14:tracePt t="71022" x="8074025" y="3832225"/>
          <p14:tracePt t="71032" x="8081963" y="3832225"/>
          <p14:tracePt t="71228" x="8099425" y="3832225"/>
          <p14:tracePt t="71234" x="8132763" y="3832225"/>
          <p14:tracePt t="71241" x="8140700" y="3824288"/>
          <p14:tracePt t="71253" x="8183563" y="3824288"/>
          <p14:tracePt t="71255" x="8208963" y="3824288"/>
          <p14:tracePt t="71265" x="8243888" y="3824288"/>
          <p14:tracePt t="71272" x="8294688" y="3824288"/>
          <p14:tracePt t="71282" x="8362950" y="3824288"/>
          <p14:tracePt t="71291" x="8439150" y="3841750"/>
          <p14:tracePt t="71298" x="8497888" y="3857625"/>
          <p14:tracePt t="71307" x="8548688" y="3883025"/>
          <p14:tracePt t="71316" x="8583613" y="3908425"/>
          <p14:tracePt t="71324" x="8624888" y="3925888"/>
          <p14:tracePt t="71331" x="8677275" y="3968750"/>
          <p14:tracePt t="71339" x="8702675" y="4002088"/>
          <p14:tracePt t="71348" x="8736013" y="4044950"/>
          <p14:tracePt t="71354" x="8743950" y="4052888"/>
          <p14:tracePt t="71365" x="8743950" y="4079875"/>
          <p14:tracePt t="71373" x="8743950" y="4095750"/>
          <p14:tracePt t="71382" x="8743950" y="4105275"/>
          <p14:tracePt t="71389" x="8753475" y="4130675"/>
          <p14:tracePt t="71395" x="8753475" y="4138613"/>
          <p14:tracePt t="71406" x="8753475" y="4156075"/>
          <p14:tracePt t="71415" x="8753475" y="4164013"/>
          <p14:tracePt t="71432" x="8753475" y="4181475"/>
          <p14:tracePt t="71434" x="8736013" y="4197350"/>
          <p14:tracePt t="71449" x="8693150" y="4214813"/>
          <p14:tracePt t="71459" x="8685213" y="4214813"/>
          <p14:tracePt t="71465" x="8634413" y="4232275"/>
          <p14:tracePt t="71475" x="8616950" y="4249738"/>
          <p14:tracePt t="71489" x="8591550" y="4265613"/>
          <p14:tracePt t="71491" x="8558213" y="4275138"/>
          <p14:tracePt t="71505" x="8548688" y="4275138"/>
          <p14:tracePt t="71515" x="8540750" y="4283075"/>
          <p14:tracePt t="71523" x="8523288" y="4283075"/>
          <p14:tracePt t="71525" x="8523288" y="4291013"/>
          <p14:tracePt t="71538" x="8515350" y="4291013"/>
          <p14:tracePt t="71549" x="8497888" y="4300538"/>
          <p14:tracePt t="71554" x="8489950" y="4300538"/>
          <p14:tracePt t="71566" x="8455025" y="4316413"/>
          <p14:tracePt t="71575" x="8439150" y="4316413"/>
          <p14:tracePt t="71588" x="8413750" y="4316413"/>
          <p14:tracePt t="71591" x="8388350" y="4316413"/>
          <p14:tracePt t="71605" x="8353425" y="4316413"/>
          <p14:tracePt t="71607" x="8328025" y="4316413"/>
          <p14:tracePt t="71615" x="8320088" y="4316413"/>
          <p14:tracePt t="71625" x="8294688" y="4316413"/>
          <p14:tracePt t="71631" x="8285163" y="4316413"/>
          <p14:tracePt t="71648" x="8269288" y="4316413"/>
          <p14:tracePt t="71657" x="8259763" y="4316413"/>
          <p14:tracePt t="71671" x="8251825" y="4316413"/>
          <p14:tracePt t="71673" x="8218488" y="4316413"/>
          <p14:tracePt t="71684" x="8191500" y="4316413"/>
          <p14:tracePt t="71689" x="8166100" y="4316413"/>
          <p14:tracePt t="71698" x="8150225" y="4316413"/>
          <p14:tracePt t="71707" x="8107363" y="4316413"/>
          <p14:tracePt t="71715" x="8056563" y="4316413"/>
          <p14:tracePt t="71723" x="8021638" y="4316413"/>
          <p14:tracePt t="71731" x="7996238" y="4316413"/>
          <p14:tracePt t="71739" x="7962900" y="4308475"/>
          <p14:tracePt t="71748" x="7937500" y="4308475"/>
          <p14:tracePt t="71755" x="7912100" y="4308475"/>
          <p14:tracePt t="71764" x="7902575" y="4308475"/>
          <p14:tracePt t="71771" x="7886700" y="4308475"/>
          <p14:tracePt t="71782" x="7877175" y="4308475"/>
          <p14:tracePt t="71790" x="7851775" y="4308475"/>
          <p14:tracePt t="71798" x="7835900" y="4308475"/>
          <p14:tracePt t="71807" x="7818438" y="4308475"/>
          <p14:tracePt t="71830" x="7810500" y="4308475"/>
          <p14:tracePt t="71847" x="7800975" y="4308475"/>
          <p14:tracePt t="71855" x="7793038" y="4308475"/>
          <p14:tracePt t="71860" x="7783513" y="4308475"/>
          <p14:tracePt t="71865" x="7758113" y="4308475"/>
          <p14:tracePt t="71875" x="7742238" y="4308475"/>
          <p14:tracePt t="71889" x="7724775" y="4308475"/>
          <p14:tracePt t="71890" x="7716838" y="4308475"/>
          <p14:tracePt t="71904" x="7691438" y="4308475"/>
          <p14:tracePt t="71907" x="7666038" y="4308475"/>
          <p14:tracePt t="71915" x="7656513" y="4316413"/>
          <p14:tracePt t="71925" x="7631113" y="4316413"/>
          <p14:tracePt t="71932" x="7605713" y="4316413"/>
          <p14:tracePt t="71941" x="7597775" y="4325938"/>
          <p14:tracePt t="71949" x="7572375" y="4325938"/>
          <p14:tracePt t="71956" x="7554913" y="4325938"/>
          <p14:tracePt t="71975" x="7546975" y="4325938"/>
          <p14:tracePt t="72132" x="7529513" y="4325938"/>
          <p14:tracePt t="72244" x="7521575" y="4325938"/>
          <p14:tracePt t="72248" x="7504113" y="4325938"/>
          <p14:tracePt t="72259" x="7504113" y="4316413"/>
          <p14:tracePt t="72265" x="7494588" y="4308475"/>
          <p14:tracePt t="72282" x="7486650" y="4300538"/>
          <p14:tracePt t="72289" x="7486650" y="4291013"/>
          <p14:tracePt t="72335" x="7486650" y="4275138"/>
          <p14:tracePt t="72339" x="7486650" y="4257675"/>
          <p14:tracePt t="72367" x="7486650" y="4249738"/>
          <p14:tracePt t="72379" x="7486650" y="4240213"/>
          <p14:tracePt t="72399" x="7494588" y="4240213"/>
          <p14:tracePt t="72407" x="7529513" y="4240213"/>
          <p14:tracePt t="72413" x="7546975" y="4240213"/>
          <p14:tracePt t="72421" x="7588250" y="4240213"/>
          <p14:tracePt t="72425" x="7648575" y="4240213"/>
          <p14:tracePt t="72437" x="7673975" y="4240213"/>
          <p14:tracePt t="72449" x="7699375" y="4240213"/>
          <p14:tracePt t="72453" x="7758113" y="4240213"/>
          <p14:tracePt t="72465" x="7800975" y="4240213"/>
          <p14:tracePt t="72473" x="7835900" y="4240213"/>
          <p14:tracePt t="72482" x="7877175" y="4240213"/>
          <p14:tracePt t="72484" x="7902575" y="4240213"/>
          <p14:tracePt t="72499" x="7970838" y="4249738"/>
          <p14:tracePt t="72509" x="7980363" y="4257675"/>
          <p14:tracePt t="72522" x="7988300" y="4257675"/>
          <p14:tracePt t="72525" x="8021638" y="4275138"/>
          <p14:tracePt t="72533" x="8031163" y="4275138"/>
          <p14:tracePt t="72556" x="8039100" y="4275138"/>
          <p14:tracePt t="72722" x="8047038" y="4275138"/>
          <p14:tracePt t="72733" x="8056563" y="4275138"/>
          <p14:tracePt t="72747" x="8074025" y="4275138"/>
          <p14:tracePt t="72755" x="8089900" y="4275138"/>
          <p14:tracePt t="72765" x="8099425" y="4275138"/>
          <p14:tracePt t="72772" x="8115300" y="4275138"/>
          <p14:tracePt t="72781" x="8124825" y="4275138"/>
          <p14:tracePt t="72789" x="8140700" y="4275138"/>
          <p14:tracePt t="72808" x="8166100" y="4275138"/>
          <p14:tracePt t="72821" x="8208963" y="4283075"/>
          <p14:tracePt t="72823" x="8218488" y="4291013"/>
          <p14:tracePt t="72832" x="8234363" y="4300538"/>
          <p14:tracePt t="72839" x="8243888" y="4308475"/>
          <p14:tracePt t="72848" x="8251825" y="4325938"/>
          <p14:tracePt t="72857" x="8251825" y="4333875"/>
          <p14:tracePt t="72865" x="8269288" y="4351338"/>
          <p14:tracePt t="72873" x="8277225" y="4359275"/>
          <p14:tracePt t="72884" x="8277225" y="4376738"/>
          <p14:tracePt t="72889" x="8294688" y="4394200"/>
          <p14:tracePt t="72900" x="8294688" y="4410075"/>
          <p14:tracePt t="72906" x="8302625" y="4445000"/>
          <p14:tracePt t="72915" x="8302625" y="4460875"/>
          <p14:tracePt t="72923" x="8310563" y="4478338"/>
          <p14:tracePt t="72932" x="8320088" y="4503738"/>
          <p14:tracePt t="72939" x="8320088" y="4521200"/>
          <p14:tracePt t="72945" x="8320088" y="4554538"/>
          <p14:tracePt t="72955" x="8328025" y="4589463"/>
          <p14:tracePt t="72965" x="8335963" y="4622800"/>
          <p14:tracePt t="72972" x="8335963" y="4640263"/>
          <p14:tracePt t="72982" x="8335963" y="4673600"/>
          <p14:tracePt t="72984" x="8335963" y="4708525"/>
          <p14:tracePt t="72993" x="8335963" y="4741863"/>
          <p14:tracePt t="73007" x="8328025" y="4767263"/>
          <p14:tracePt t="73022" x="8310563" y="4784725"/>
          <p14:tracePt t="73023" x="8294688" y="4802188"/>
          <p14:tracePt t="73033" x="8285163" y="4810125"/>
          <p14:tracePt t="73043" x="8269288" y="4835525"/>
          <p14:tracePt t="73056" x="8251825" y="4843463"/>
          <p14:tracePt t="73059" x="8226425" y="4860925"/>
          <p14:tracePt t="73072" x="8191500" y="4878388"/>
          <p14:tracePt t="73082" x="8175625" y="4886325"/>
          <p14:tracePt t="73083" x="8158163" y="4894263"/>
          <p14:tracePt t="73095" x="8140700" y="4903788"/>
          <p14:tracePt t="73100" x="8099425" y="4911725"/>
          <p14:tracePt t="73109" x="8081963" y="4937125"/>
          <p14:tracePt t="73122" x="8056563" y="4937125"/>
          <p14:tracePt t="73125" x="8047038" y="4946650"/>
          <p14:tracePt t="73138" x="8005763" y="4946650"/>
          <p14:tracePt t="73141" x="7970838" y="4962525"/>
          <p14:tracePt t="73149" x="7962900" y="4962525"/>
          <p14:tracePt t="73159" x="7945438" y="4962525"/>
          <p14:tracePt t="73166" x="7937500" y="4962525"/>
          <p14:tracePt t="73175" x="7902575" y="4962525"/>
          <p14:tracePt t="73181" x="7869238" y="4962525"/>
          <p14:tracePt t="73199" x="7851775" y="4962525"/>
          <p14:tracePt t="73206" x="7835900" y="4962525"/>
          <p14:tracePt t="73225" x="7818438" y="4972050"/>
          <p14:tracePt t="73239" x="7810500" y="4972050"/>
          <p14:tracePt t="73241" x="7793038" y="4972050"/>
          <p14:tracePt t="73256" x="7783513" y="4987925"/>
          <p14:tracePt t="73267" x="7750175" y="4987925"/>
          <p14:tracePt t="73271" x="7732713" y="5005388"/>
          <p14:tracePt t="73283" x="7724775" y="5013325"/>
          <p14:tracePt t="73287" x="7716838" y="5013325"/>
          <p14:tracePt t="73299" x="7707313" y="5013325"/>
          <p14:tracePt t="73303" x="7699375" y="5022850"/>
          <p14:tracePt t="73316" x="7691438" y="5030788"/>
          <p14:tracePt t="73333" x="7681913" y="5030788"/>
          <p14:tracePt t="73339" x="7666038" y="5038725"/>
          <p14:tracePt t="73341" x="7648575" y="5048250"/>
          <p14:tracePt t="73353" x="7648575" y="5056188"/>
          <p14:tracePt t="73367" x="7639050" y="5056188"/>
          <p14:tracePt t="73370" x="7631113" y="5064125"/>
          <p14:tracePt t="73504" x="7631113" y="5073650"/>
          <p14:tracePt t="73609" x="7639050" y="5073650"/>
          <p14:tracePt t="73621" x="7691438" y="5073650"/>
          <p14:tracePt t="73624" x="7716838" y="5073650"/>
          <p14:tracePt t="73636" x="7750175" y="5073650"/>
          <p14:tracePt t="73643" x="7767638" y="5073650"/>
          <p14:tracePt t="73651" x="7793038" y="5073650"/>
          <p14:tracePt t="73659" x="7810500" y="5073650"/>
          <p14:tracePt t="73664" x="7835900" y="5073650"/>
          <p14:tracePt t="73673" x="7843838" y="5073650"/>
          <p14:tracePt t="73690" x="7861300" y="5081588"/>
          <p14:tracePt t="73815" x="7869238" y="5081588"/>
          <p14:tracePt t="73822" x="7877175" y="5081588"/>
          <p14:tracePt t="73845" x="7886700" y="5081588"/>
          <p14:tracePt t="73851" x="7894638" y="5081588"/>
          <p14:tracePt t="73864" x="7902575" y="5081588"/>
          <p14:tracePt t="73872" x="7927975" y="5081588"/>
          <p14:tracePt t="73882" x="7937500" y="5081588"/>
          <p14:tracePt t="73889" x="7937500" y="5099050"/>
          <p14:tracePt t="73899" x="7937500" y="5157788"/>
          <p14:tracePt t="73916" x="7945438" y="5243513"/>
          <p14:tracePt t="73923" x="7954963" y="5319713"/>
          <p14:tracePt t="73932" x="7980363" y="5380038"/>
          <p14:tracePt t="73940" x="8021638" y="5438775"/>
          <p14:tracePt t="73948" x="8074025" y="5507038"/>
          <p14:tracePt t="73955" x="8107363" y="5532438"/>
          <p14:tracePt t="73965" x="8158163" y="5549900"/>
          <p14:tracePt t="73970" x="8208963" y="5583238"/>
          <p14:tracePt t="73990" x="8226425" y="5600700"/>
          <p14:tracePt t="73991" x="8243888" y="5600700"/>
          <p14:tracePt t="74005" x="8251825" y="5608638"/>
          <p14:tracePt t="74009" x="8259763" y="5634038"/>
          <p14:tracePt t="74022" x="8269288" y="5634038"/>
          <p14:tracePt t="74023" x="8269288" y="5641975"/>
          <p14:tracePt t="74033" x="8269288" y="5651500"/>
          <p14:tracePt t="74044" x="8269288" y="5659438"/>
          <p14:tracePt t="74048" x="8269288" y="5668963"/>
          <p14:tracePt t="74059" x="8269288" y="5684838"/>
          <p14:tracePt t="74073" x="8269288" y="5710238"/>
          <p14:tracePt t="74086" x="8251825" y="5719763"/>
          <p14:tracePt t="74093" x="8234363" y="5727700"/>
          <p14:tracePt t="74099" x="8201025" y="5745163"/>
          <p14:tracePt t="74109" x="8183563" y="5753100"/>
          <p14:tracePt t="74114" x="8150225" y="5761038"/>
          <p14:tracePt t="74123" x="8124825" y="5761038"/>
          <p14:tracePt t="74133" x="8115300" y="5761038"/>
          <p14:tracePt t="74139" x="8081963" y="5761038"/>
          <p14:tracePt t="74149" x="8056563" y="5770563"/>
          <p14:tracePt t="74165" x="8031163" y="5770563"/>
          <p14:tracePt t="74189" x="8021638" y="5770563"/>
          <p14:tracePt t="74200" x="8021638" y="5753100"/>
          <p14:tracePt t="74209" x="8021638" y="5745163"/>
          <p14:tracePt t="74222" x="8031163" y="5735638"/>
          <p14:tracePt t="74225" x="8039100" y="5735638"/>
          <p14:tracePt t="74239" x="8039100" y="5727700"/>
          <p14:tracePt t="74240" x="8047038" y="5702300"/>
          <p14:tracePt t="74279" x="8047038" y="5684838"/>
          <p14:tracePt t="74301" x="8047038" y="5668963"/>
          <p14:tracePt t="74305" x="8047038" y="5651500"/>
          <p14:tracePt t="74333" x="8047038" y="5634038"/>
          <p14:tracePt t="74341" x="8031163" y="5616575"/>
          <p14:tracePt t="74347" x="8021638" y="5600700"/>
          <p14:tracePt t="74357" x="8013700" y="5583238"/>
          <p14:tracePt t="74365" x="8005763" y="5565775"/>
          <p14:tracePt t="74373" x="7996238" y="5549900"/>
          <p14:tracePt t="74417" x="7996238" y="5540375"/>
          <p14:tracePt t="74429" x="7996238" y="5532438"/>
          <p14:tracePt t="74690" x="7996238" y="5514975"/>
          <p14:tracePt t="74696" x="7996238" y="5507038"/>
          <p14:tracePt t="74706" x="7996238" y="5497513"/>
          <p14:tracePt t="74799" x="7996238" y="5524500"/>
          <p14:tracePt t="74805" x="7996238" y="5540375"/>
          <p14:tracePt t="74816" x="7996238" y="5575300"/>
          <p14:tracePt t="74826" x="8005763" y="5641975"/>
          <p14:tracePt t="74831" x="8013700" y="5702300"/>
          <p14:tracePt t="74839" x="8021638" y="5761038"/>
          <p14:tracePt t="74848" x="8021638" y="5821363"/>
          <p14:tracePt t="74865" x="8021638" y="5838825"/>
          <p14:tracePt t="74872" x="8021638" y="5872163"/>
          <p14:tracePt t="74881" x="8021638" y="5880100"/>
          <p14:tracePt t="74889" x="8021638" y="5905500"/>
          <p14:tracePt t="74899" x="8021638" y="5932488"/>
          <p14:tracePt t="74915" x="7996238" y="5948363"/>
          <p14:tracePt t="74923" x="7980363" y="5957888"/>
          <p14:tracePt t="74925" x="7962900" y="5965825"/>
          <p14:tracePt t="74947" x="7954963" y="5983288"/>
          <p14:tracePt t="74954" x="7937500" y="5999163"/>
          <p14:tracePt t="74965" x="7902575" y="6024563"/>
          <p14:tracePt t="74970" x="7894638" y="6034088"/>
          <p14:tracePt t="74981" x="7886700" y="6042025"/>
          <p14:tracePt t="74988" x="7869238" y="6049963"/>
          <p14:tracePt t="74991" x="7861300" y="6049963"/>
          <p14:tracePt t="75003" x="7861300" y="6059488"/>
          <p14:tracePt t="75007" x="7851775" y="6067425"/>
          <p14:tracePt t="75019" x="7826375" y="6067425"/>
          <p14:tracePt t="75034" x="7826375" y="6076950"/>
          <p14:tracePt t="75037" x="7810500" y="6076950"/>
          <p14:tracePt t="75041" x="7810500" y="6084888"/>
          <p14:tracePt t="75053" x="7783513" y="6102350"/>
          <p14:tracePt t="75065" x="7775575" y="6110288"/>
          <p14:tracePt t="75070" x="7767638" y="6127750"/>
          <p14:tracePt t="75082" x="7750175" y="6135688"/>
          <p14:tracePt t="75086" x="7724775" y="6143625"/>
          <p14:tracePt t="75093" x="7699375" y="6153150"/>
          <p14:tracePt t="75103" x="7699375" y="6161088"/>
          <p14:tracePt t="75107" x="7691438" y="6169025"/>
          <p14:tracePt t="75120" x="7673975" y="6178550"/>
          <p14:tracePt t="75138" x="7666038" y="6186488"/>
          <p14:tracePt t="75144" x="7656513" y="6186488"/>
          <p14:tracePt t="75153" x="7648575" y="6186488"/>
          <p14:tracePt t="75165" x="7623175" y="6203950"/>
          <p14:tracePt t="75170" x="7613650" y="6221413"/>
          <p14:tracePt t="75182" x="7572375" y="6237288"/>
          <p14:tracePt t="75186" x="7554913" y="6246813"/>
          <p14:tracePt t="75198" x="7521575" y="6262688"/>
          <p14:tracePt t="75204" x="7494588" y="6262688"/>
          <p14:tracePt t="75209" x="7478713" y="6280150"/>
          <p14:tracePt t="75220" x="7461250" y="6280150"/>
          <p14:tracePt t="75232" x="7453313" y="6288088"/>
          <p14:tracePt t="75451" x="7478713" y="6288088"/>
          <p14:tracePt t="75456" x="7486650" y="6288088"/>
          <p14:tracePt t="75465" x="7504113" y="6288088"/>
          <p14:tracePt t="75475" x="7554913" y="6288088"/>
          <p14:tracePt t="75482" x="7613650" y="6280150"/>
          <p14:tracePt t="75491" x="7623175" y="6280150"/>
          <p14:tracePt t="75499" x="7673975" y="6280150"/>
          <p14:tracePt t="75506" x="7724775" y="6272213"/>
          <p14:tracePt t="75520" x="7800975" y="6262688"/>
          <p14:tracePt t="75521" x="7843838" y="6262688"/>
          <p14:tracePt t="75533" x="7902575" y="6237288"/>
          <p14:tracePt t="75537" x="7945438" y="6229350"/>
          <p14:tracePt t="75550" x="7988300" y="6229350"/>
          <p14:tracePt t="75554" x="8021638" y="6229350"/>
          <p14:tracePt t="75565" x="8039100" y="6229350"/>
          <p14:tracePt t="75574" x="8039100" y="6221413"/>
          <p14:tracePt t="75972" x="8021638" y="6221413"/>
          <p14:tracePt t="75982" x="7962900" y="6221413"/>
          <p14:tracePt t="75987" x="7927975" y="6221413"/>
          <p14:tracePt t="75998" x="7877175" y="6221413"/>
          <p14:tracePt t="76005" x="7851775" y="6221413"/>
          <p14:tracePt t="76016" x="7810500" y="6221413"/>
          <p14:tracePt t="76021" x="7793038" y="6221413"/>
          <p14:tracePt t="76032" x="7767638" y="6221413"/>
          <p14:tracePt t="76041" x="7742238" y="6211888"/>
          <p14:tracePt t="76107" x="7732713" y="6211888"/>
          <p14:tracePt t="76117" x="7724775" y="6211888"/>
          <p14:tracePt t="76124" x="7716838" y="6211888"/>
          <p14:tracePt t="76143" x="7707313" y="6211888"/>
          <p14:tracePt t="76155" x="7699375" y="6211888"/>
          <p14:tracePt t="76168" x="7691438" y="6211888"/>
          <p14:tracePt t="76175" x="7666038" y="6203950"/>
          <p14:tracePt t="76187" x="7656513" y="6203950"/>
          <p14:tracePt t="76191" x="7639050" y="6203950"/>
          <p14:tracePt t="76203" x="7605713" y="6203950"/>
          <p14:tracePt t="76217" x="7580313" y="6203950"/>
          <p14:tracePt t="76232" x="7562850" y="6203950"/>
          <p14:tracePt t="76241" x="7554913" y="6203950"/>
          <p14:tracePt t="76249" x="7546975" y="6203950"/>
          <p14:tracePt t="76257" x="7537450" y="6203950"/>
          <p14:tracePt t="76270" x="7529513" y="6203950"/>
          <p14:tracePt t="76287" x="7521575" y="6203950"/>
          <p14:tracePt t="76454" x="7512050" y="6203950"/>
          <p14:tracePt t="76479" x="7504113" y="6203950"/>
          <p14:tracePt t="76615" x="7521575" y="6203950"/>
          <p14:tracePt t="76625" x="7546975" y="6186488"/>
          <p14:tracePt t="76629" x="7580313" y="6186488"/>
          <p14:tracePt t="76639" x="7613650" y="6161088"/>
          <p14:tracePt t="76649" x="7648575" y="6153150"/>
          <p14:tracePt t="76655" x="7691438" y="6135688"/>
          <p14:tracePt t="76667" x="7716838" y="6127750"/>
          <p14:tracePt t="76671" x="7758113" y="6118225"/>
          <p14:tracePt t="76682" x="7818438" y="6110288"/>
          <p14:tracePt t="76687" x="7843838" y="6110288"/>
          <p14:tracePt t="76699" x="7894638" y="6110288"/>
          <p14:tracePt t="76706" x="7920038" y="6092825"/>
          <p14:tracePt t="76708" x="7937500" y="6084888"/>
          <p14:tracePt t="76722" x="7945438" y="6084888"/>
          <p14:tracePt t="76725" x="7962900" y="6076950"/>
          <p14:tracePt t="76741" x="7970838" y="6076950"/>
          <p14:tracePt t="76872" x="7980363" y="6076950"/>
          <p14:tracePt t="76891" x="7988300" y="6067425"/>
          <p14:tracePt t="76906" x="7996238" y="6067425"/>
          <p14:tracePt t="76921" x="7996238" y="6059488"/>
          <p14:tracePt t="76943" x="8005763" y="6059488"/>
          <p14:tracePt t="76954" x="8021638" y="6049963"/>
          <p14:tracePt t="77422" x="8039100" y="6034088"/>
          <p14:tracePt t="77429" x="8074025" y="6024563"/>
          <p14:tracePt t="77437" x="8107363" y="6008688"/>
          <p14:tracePt t="77441" x="8166100" y="5948363"/>
          <p14:tracePt t="77454" x="8191500" y="5932488"/>
          <p14:tracePt t="77465" x="8234363" y="5897563"/>
          <p14:tracePt t="77470" x="8310563" y="5829300"/>
          <p14:tracePt t="77482" x="8378825" y="5753100"/>
          <p14:tracePt t="77483" x="8447088" y="5676900"/>
          <p14:tracePt t="77491" x="8515350" y="5557838"/>
          <p14:tracePt t="77505" x="8624888" y="5395913"/>
          <p14:tracePt t="77507" x="8761413" y="5116513"/>
          <p14:tracePt t="77521" x="8888413" y="4767263"/>
          <p14:tracePt t="77524" x="9042400" y="4410075"/>
          <p14:tracePt t="77535" x="9136063" y="4037013"/>
          <p14:tracePt t="78259" x="9101138" y="3408363"/>
          <p14:tracePt t="78269" x="9042400" y="3459163"/>
          <p14:tracePt t="78275" x="8982075" y="3502025"/>
          <p14:tracePt t="78289" x="8837613" y="3611563"/>
          <p14:tracePt t="78300" x="8769350" y="3662363"/>
          <p14:tracePt t="78309" x="8710613" y="3705225"/>
          <p14:tracePt t="78315" x="8685213" y="3748088"/>
          <p14:tracePt t="78325" x="8667750" y="3756025"/>
          <p14:tracePt t="78332" x="8659813" y="3756025"/>
          <p14:tracePt t="78339" x="8651875" y="3763963"/>
          <p14:tracePt t="78349" x="8651875" y="3773488"/>
          <p14:tracePt t="78492" x="8651875" y="3763963"/>
          <p14:tracePt t="78501" x="8659813" y="3748088"/>
          <p14:tracePt t="78506" x="8667750" y="3738563"/>
          <p14:tracePt t="78515" x="8667750" y="3730625"/>
          <p14:tracePt t="78532" x="8693150" y="3713163"/>
          <p14:tracePt t="78946" x="8677275" y="3713163"/>
          <p14:tracePt t="78951" x="8634413" y="3713163"/>
          <p14:tracePt t="78959" x="8599488" y="3713163"/>
          <p14:tracePt t="78965" x="8558213" y="3713163"/>
          <p14:tracePt t="78975" x="8489950" y="3713163"/>
          <p14:tracePt t="78989" x="8421688" y="3713163"/>
          <p14:tracePt t="78991" x="8345488" y="3713163"/>
          <p14:tracePt t="79006" x="8218488" y="3713163"/>
          <p14:tracePt t="79015" x="8150225" y="3713163"/>
          <p14:tracePt t="79025" x="8107363" y="3713163"/>
          <p14:tracePt t="79031" x="8056563" y="3713163"/>
          <p14:tracePt t="79041" x="8047038" y="3713163"/>
          <p14:tracePt t="79048" x="8013700" y="3713163"/>
          <p14:tracePt t="79055" x="7996238" y="3713163"/>
          <p14:tracePt t="79072" x="7988300" y="3713163"/>
          <p14:tracePt t="79137" x="7980363" y="3713163"/>
          <p14:tracePt t="79141" x="7980363" y="3705225"/>
          <p14:tracePt t="79157" x="7988300" y="3687763"/>
          <p14:tracePt t="79181" x="7996238" y="3687763"/>
          <p14:tracePt t="79187" x="8005763" y="3687763"/>
          <p14:tracePt t="79199" x="8013700" y="3679825"/>
          <p14:tracePt t="79420" x="7996238" y="3679825"/>
          <p14:tracePt t="79430" x="7954963" y="3679825"/>
          <p14:tracePt t="79435" x="7927975" y="3679825"/>
          <p14:tracePt t="79448" x="7886700" y="3679825"/>
          <p14:tracePt t="79455" x="7843838" y="3679825"/>
          <p14:tracePt t="79465" x="7783513" y="3679825"/>
          <p14:tracePt t="79473" x="7724775" y="3679825"/>
          <p14:tracePt t="79475" x="7639050" y="3679825"/>
          <p14:tracePt t="79489" x="7572375" y="3671888"/>
          <p14:tracePt t="79491" x="7486650" y="3671888"/>
          <p14:tracePt t="79503" x="7367588" y="3671888"/>
          <p14:tracePt t="79519" x="7146925" y="3671888"/>
          <p14:tracePt t="79525" x="7002463" y="3671888"/>
          <p14:tracePt t="79533" x="6850063" y="3671888"/>
          <p14:tracePt t="79541" x="6696075" y="3671888"/>
          <p14:tracePt t="79553" x="6526213" y="3671888"/>
          <p14:tracePt t="79558" x="6381750" y="3671888"/>
          <p14:tracePt t="79570" x="6254750" y="3671888"/>
          <p14:tracePt t="79571" x="6161088" y="3671888"/>
          <p14:tracePt t="79583" x="6102350" y="3671888"/>
          <p14:tracePt t="79591" x="6084888" y="3671888"/>
          <p14:tracePt t="79607" x="6059488" y="3671888"/>
          <p14:tracePt t="79956" x="6084888" y="3671888"/>
          <p14:tracePt t="79962" x="6102350" y="3687763"/>
          <p14:tracePt t="79970" x="6118225" y="3697288"/>
          <p14:tracePt t="79975" x="6127750" y="3713163"/>
          <p14:tracePt t="79987" x="6143625" y="3713163"/>
          <p14:tracePt t="80001" x="6169025" y="3748088"/>
          <p14:tracePt t="80018" x="6186488" y="3773488"/>
          <p14:tracePt t="80025" x="6194425" y="3781425"/>
          <p14:tracePt t="80039" x="6194425" y="3790950"/>
          <p14:tracePt t="80067" x="6194425" y="3806825"/>
          <p14:tracePt t="80086" x="6194425" y="3816350"/>
          <p14:tracePt t="80298" x="6203950" y="3816350"/>
          <p14:tracePt t="80313" x="6203950" y="3806825"/>
          <p14:tracePt t="80324" x="6203950" y="3781425"/>
          <p14:tracePt t="80331" x="6203950" y="3756025"/>
          <p14:tracePt t="80339" x="6203950" y="3738563"/>
          <p14:tracePt t="80342" x="6203950" y="3722688"/>
          <p14:tracePt t="80364" x="6186488" y="3687763"/>
          <p14:tracePt t="80370" x="6135688" y="3662363"/>
          <p14:tracePt t="80383" x="6102350" y="3646488"/>
          <p14:tracePt t="80387" x="6067425" y="3611563"/>
          <p14:tracePt t="80403" x="6008688" y="3586163"/>
          <p14:tracePt t="80409" x="5983288" y="3586163"/>
          <p14:tracePt t="80419" x="5932488" y="3568700"/>
          <p14:tracePt t="80425" x="5880100" y="3552825"/>
          <p14:tracePt t="80437" x="5795963" y="3527425"/>
          <p14:tracePt t="80439" x="5719763" y="3517900"/>
          <p14:tracePt t="80451" x="5641975" y="3509963"/>
          <p14:tracePt t="80468" x="5464175" y="3509963"/>
          <p14:tracePt t="80475" x="5387975" y="3509963"/>
          <p14:tracePt t="80482" x="5302250" y="3509963"/>
          <p14:tracePt t="80489" x="5251450" y="3509963"/>
          <p14:tracePt t="80501" x="5175250" y="3509963"/>
          <p14:tracePt t="80505" x="5132388" y="3509963"/>
          <p14:tracePt t="80517" x="5091113" y="3509963"/>
          <p14:tracePt t="80521" x="5056188" y="3509963"/>
          <p14:tracePt t="80532" x="5013325" y="3509963"/>
          <p14:tracePt t="80541" x="4979988" y="3509963"/>
          <p14:tracePt t="80548" x="4962525" y="3509963"/>
          <p14:tracePt t="80555" x="4929188" y="3509963"/>
          <p14:tracePt t="80567" x="4894263" y="3517900"/>
          <p14:tracePt t="80571" x="4860925" y="3535363"/>
          <p14:tracePt t="80582" x="4827588" y="3552825"/>
          <p14:tracePt t="80587" x="4802188" y="3568700"/>
          <p14:tracePt t="80600" x="4775200" y="3586163"/>
          <p14:tracePt t="80603" x="4749800" y="3611563"/>
          <p14:tracePt t="80616" x="4716463" y="3629025"/>
          <p14:tracePt t="80621" x="4683125" y="3646488"/>
          <p14:tracePt t="80631" x="4665663" y="3662363"/>
          <p14:tracePt t="80638" x="4657725" y="3671888"/>
          <p14:tracePt t="80641" x="4630738" y="3697288"/>
          <p14:tracePt t="80653" x="4630738" y="3705225"/>
          <p14:tracePt t="80666" x="4630738" y="3713163"/>
          <p14:tracePt t="80670" x="4614863" y="3730625"/>
          <p14:tracePt t="80683" x="4614863" y="3748088"/>
          <p14:tracePt t="80691" x="4614863" y="3756025"/>
          <p14:tracePt t="80703" x="4614863" y="3773488"/>
          <p14:tracePt t="80720" x="4614863" y="3781425"/>
          <p14:tracePt t="80732" x="4614863" y="3790950"/>
          <p14:tracePt t="80743" x="4614863" y="3798888"/>
          <p14:tracePt t="80753" x="4622800" y="3806825"/>
          <p14:tracePt t="80767" x="4640263" y="3816350"/>
          <p14:tracePt t="80770" x="4673600" y="3824288"/>
          <p14:tracePt t="80782" x="4733925" y="3832225"/>
          <p14:tracePt t="80786" x="4775200" y="3841750"/>
          <p14:tracePt t="80793" x="4802188" y="3841750"/>
          <p14:tracePt t="80801" x="4852988" y="3841750"/>
          <p14:tracePt t="80809" x="4903788" y="3849688"/>
          <p14:tracePt t="80820" x="4972050" y="3849688"/>
          <p14:tracePt t="80825" x="5030788" y="3867150"/>
          <p14:tracePt t="80836" x="5091113" y="3867150"/>
          <p14:tracePt t="80839" x="5132388" y="3867150"/>
          <p14:tracePt t="80852" x="5175250" y="3867150"/>
          <p14:tracePt t="80859" x="5208588" y="3867150"/>
          <p14:tracePt t="80865" x="5243513" y="3867150"/>
          <p14:tracePt t="80875" x="5286375" y="3867150"/>
          <p14:tracePt t="80882" x="5311775" y="3867150"/>
          <p14:tracePt t="80891" x="5345113" y="3867150"/>
          <p14:tracePt t="80899" x="5380038" y="3867150"/>
          <p14:tracePt t="80905" x="5405438" y="3867150"/>
          <p14:tracePt t="80917" x="5430838" y="3857625"/>
          <p14:tracePt t="80921" x="5464175" y="3849688"/>
          <p14:tracePt t="80932" x="5472113" y="3841750"/>
          <p14:tracePt t="80938" x="5472113" y="3832225"/>
          <p14:tracePt t="80949" x="5481638" y="3832225"/>
          <p14:tracePt t="80956" x="5481638" y="3824288"/>
          <p14:tracePt t="80968" x="5489575" y="3816350"/>
          <p14:tracePt t="80971" x="5507038" y="3806825"/>
          <p14:tracePt t="81154" x="5514975" y="3798888"/>
          <p14:tracePt t="81163" x="5524500" y="3798888"/>
          <p14:tracePt t="81170" x="5532438" y="3798888"/>
          <p14:tracePt t="81186" x="5540375" y="3798888"/>
          <p14:tracePt t="81195" x="5549900" y="3798888"/>
          <p14:tracePt t="81269" x="5557838" y="3798888"/>
          <p14:tracePt t="81293" x="5540375" y="3806825"/>
          <p14:tracePt t="81302" x="5507038" y="3824288"/>
          <p14:tracePt t="81309" x="5456238" y="3857625"/>
          <p14:tracePt t="81319" x="5446713" y="3857625"/>
          <p14:tracePt t="81325" x="5387975" y="3875088"/>
          <p14:tracePt t="81337" x="5327650" y="3900488"/>
          <p14:tracePt t="81341" x="5235575" y="3935413"/>
          <p14:tracePt t="81353" x="5149850" y="3960813"/>
          <p14:tracePt t="81356" x="5048250" y="3994150"/>
          <p14:tracePt t="81368" x="4946650" y="4019550"/>
          <p14:tracePt t="81382" x="4741863" y="4062413"/>
          <p14:tracePt t="81392" x="4648200" y="4095750"/>
          <p14:tracePt t="81399" x="4546600" y="4113213"/>
          <p14:tracePt t="81407" x="4460875" y="4113213"/>
          <p14:tracePt t="81419" x="4359275" y="4130675"/>
          <p14:tracePt t="81423" x="4249738" y="4130675"/>
          <p14:tracePt t="81432" x="4138613" y="4130675"/>
          <p14:tracePt t="81439" x="4027488" y="4130675"/>
          <p14:tracePt t="81450" x="3900488" y="4130675"/>
          <p14:tracePt t="81454" x="3798888" y="4130675"/>
          <p14:tracePt t="81466" x="3697288" y="4130675"/>
          <p14:tracePt t="81470" x="3629025" y="4130675"/>
          <p14:tracePt t="81483" x="3568700" y="4138613"/>
          <p14:tracePt t="81487" x="3527425" y="4146550"/>
          <p14:tracePt t="81498" x="3502025" y="4146550"/>
          <p14:tracePt t="81584" x="3492500" y="4146550"/>
          <p14:tracePt t="81598" x="3502025" y="4121150"/>
          <p14:tracePt t="81607" x="3517900" y="4087813"/>
          <p14:tracePt t="81615" x="3517900" y="4052888"/>
          <p14:tracePt t="81623" x="3543300" y="4019550"/>
          <p14:tracePt t="81634" x="3543300" y="3994150"/>
          <p14:tracePt t="81639" x="3543300" y="3986213"/>
          <p14:tracePt t="81653" x="3543300" y="3925888"/>
          <p14:tracePt t="81654" x="3543300" y="3883025"/>
          <p14:tracePt t="81666" x="3543300" y="3875088"/>
          <p14:tracePt t="81670" x="3527425" y="3824288"/>
          <p14:tracePt t="81682" x="3475038" y="3773488"/>
          <p14:tracePt t="81689" x="3424238" y="3730625"/>
          <p14:tracePt t="81695" x="3355975" y="3671888"/>
          <p14:tracePt t="81703" x="3279775" y="3603625"/>
          <p14:tracePt t="81710" x="3186113" y="3543300"/>
          <p14:tracePt t="81720" x="3084513" y="3484563"/>
          <p14:tracePt t="81733" x="2949575" y="3424238"/>
          <p14:tracePt t="81736" x="2787650" y="3390900"/>
          <p14:tracePt t="81749" x="2344738" y="3246438"/>
          <p14:tracePt t="81759" x="2149475" y="3211513"/>
          <p14:tracePt t="81770" x="1963738" y="3178175"/>
          <p14:tracePt t="81773" x="1819275" y="3170238"/>
          <p14:tracePt t="81787" x="1708150" y="3160713"/>
          <p14:tracePt t="81791" x="1614488" y="3144838"/>
          <p14:tracePt t="81803" x="1571625" y="3144838"/>
          <p14:tracePt t="81817" x="1555750" y="3144838"/>
          <p14:tracePt t="81825" x="1546225" y="3144838"/>
          <p14:tracePt t="81836" x="1546225" y="3152775"/>
          <p14:tracePt t="81857" x="1546225" y="3170238"/>
          <p14:tracePt t="81867" x="1546225" y="3211513"/>
          <p14:tracePt t="81871" x="1555750" y="3221038"/>
          <p14:tracePt t="81875" x="1589088" y="3246438"/>
          <p14:tracePt t="81887" x="1614488" y="3254375"/>
          <p14:tracePt t="81901" x="1649413" y="3279775"/>
          <p14:tracePt t="81905" x="1682750" y="3305175"/>
          <p14:tracePt t="81915" x="1708150" y="3314700"/>
          <p14:tracePt t="81920" x="1751013" y="3348038"/>
          <p14:tracePt t="81932" x="1809750" y="3373438"/>
          <p14:tracePt t="81938" x="1885950" y="3408363"/>
          <p14:tracePt t="81940" x="1938338" y="3441700"/>
          <p14:tracePt t="81953" x="1989138" y="3475038"/>
          <p14:tracePt t="81957" x="2039938" y="3509963"/>
          <p14:tracePt t="81970" x="2065338" y="3543300"/>
          <p14:tracePt t="81981" x="2116138" y="3611563"/>
          <p14:tracePt t="81993" x="2133600" y="3629025"/>
          <p14:tracePt t="81999" x="2149475" y="3662363"/>
          <p14:tracePt t="82007" x="2192338" y="3713163"/>
          <p14:tracePt t="82020" x="2209800" y="3748088"/>
          <p14:tracePt t="82023" x="2243138" y="3816350"/>
          <p14:tracePt t="82036" x="2252663" y="3841750"/>
          <p14:tracePt t="82037" x="2268538" y="3892550"/>
          <p14:tracePt t="82049" x="2286000" y="3968750"/>
          <p14:tracePt t="82057" x="2311400" y="4019550"/>
          <p14:tracePt t="82067" x="2319338" y="4062413"/>
          <p14:tracePt t="82073" x="2336800" y="4113213"/>
          <p14:tracePt t="82082" x="2354263" y="4156075"/>
          <p14:tracePt t="82088" x="2362200" y="4214813"/>
          <p14:tracePt t="82101" x="2387600" y="4283075"/>
          <p14:tracePt t="82103" x="2422525" y="4368800"/>
          <p14:tracePt t="82115" x="2463800" y="4460875"/>
          <p14:tracePt t="82120" x="2498725" y="4564063"/>
          <p14:tracePt t="82134" x="2532063" y="4648200"/>
          <p14:tracePt t="82139" x="2566988" y="4749800"/>
          <p14:tracePt t="82145" x="2600325" y="4843463"/>
          <p14:tracePt t="82153" x="2625725" y="4919663"/>
          <p14:tracePt t="82160" x="2643188" y="4962525"/>
          <p14:tracePt t="82169" x="2660650" y="5022850"/>
          <p14:tracePt t="82182" x="2668588" y="5081588"/>
          <p14:tracePt t="82186" x="2676525" y="5116513"/>
          <p14:tracePt t="82201" x="2676525" y="5208588"/>
          <p14:tracePt t="82209" x="2676525" y="5235575"/>
          <p14:tracePt t="82215" x="2676525" y="5268913"/>
          <p14:tracePt t="82226" x="2676525" y="5294313"/>
          <p14:tracePt t="82236" x="2676525" y="5327650"/>
          <p14:tracePt t="82239" x="2676525" y="5345113"/>
          <p14:tracePt t="82253" x="2668588" y="5387975"/>
          <p14:tracePt t="82255" x="2660650" y="5446713"/>
          <p14:tracePt t="82266" x="2651125" y="5481638"/>
          <p14:tracePt t="82275" x="2651125" y="5540375"/>
          <p14:tracePt t="82282" x="2643188" y="5616575"/>
          <p14:tracePt t="82291" x="2625725" y="5676900"/>
          <p14:tracePt t="82299" x="2600325" y="5753100"/>
          <p14:tracePt t="82305" x="2582863" y="5813425"/>
          <p14:tracePt t="82315" x="2566988" y="5897563"/>
          <p14:tracePt t="82321" x="2566988" y="5957888"/>
          <p14:tracePt t="82333" x="2566988" y="6016625"/>
          <p14:tracePt t="82337" x="2566988" y="6059488"/>
          <p14:tracePt t="82349" x="2566988" y="6067425"/>
          <p14:tracePt t="82357" x="2566988" y="6102350"/>
          <p14:tracePt t="82366" x="2574925" y="6127750"/>
          <p14:tracePt t="82372" x="2592388" y="6143625"/>
          <p14:tracePt t="82382" x="2608263" y="6153150"/>
          <p14:tracePt t="82387" x="2625725" y="6169025"/>
          <p14:tracePt t="82399" x="2676525" y="6178550"/>
          <p14:tracePt t="82403" x="2711450" y="6186488"/>
          <p14:tracePt t="82417" x="2744788" y="6186488"/>
          <p14:tracePt t="82420" x="2762250" y="6186488"/>
          <p14:tracePt t="82433" x="2813050" y="6194425"/>
          <p14:tracePt t="82443" x="2855913" y="6194425"/>
          <p14:tracePt t="82453" x="2881313" y="6194425"/>
          <p14:tracePt t="82457" x="2897188" y="6194425"/>
          <p14:tracePt t="82469" x="2932113" y="6194425"/>
          <p14:tracePt t="82481" x="2974975" y="6194425"/>
          <p14:tracePt t="82486" x="3016250" y="6194425"/>
          <p14:tracePt t="82493" x="3094038" y="6169025"/>
          <p14:tracePt t="82499" x="3152775" y="6153150"/>
          <p14:tracePt t="82507" x="3211513" y="6143625"/>
          <p14:tracePt t="82520" x="3246438" y="6135688"/>
          <p14:tracePt t="82523" x="3254375" y="6127750"/>
          <p14:tracePt t="82537" x="3254375" y="6118225"/>
          <p14:tracePt t="82548" x="3263900" y="6110288"/>
          <p14:tracePt t="82559" x="3271838" y="6102350"/>
          <p14:tracePt t="82746" x="3279775" y="6102350"/>
          <p14:tracePt t="82757" x="3297238" y="6084888"/>
          <p14:tracePt t="82760" x="3314700" y="6067425"/>
          <p14:tracePt t="82771" x="3340100" y="6049963"/>
          <p14:tracePt t="82783" x="3365500" y="6024563"/>
          <p14:tracePt t="82787" x="3390900" y="5991225"/>
          <p14:tracePt t="82803" x="3416300" y="5965825"/>
          <p14:tracePt t="82804" x="3441700" y="5940425"/>
          <p14:tracePt t="82817" x="3527425" y="5829300"/>
          <p14:tracePt t="82832" x="3535363" y="5803900"/>
          <p14:tracePt t="82838" x="3586163" y="5778500"/>
          <p14:tracePt t="82841" x="3611563" y="5735638"/>
          <p14:tracePt t="82853" x="3629025" y="5727700"/>
          <p14:tracePt t="82857" x="3646488" y="5702300"/>
          <p14:tracePt t="82870" x="3671888" y="5684838"/>
          <p14:tracePt t="82883" x="3722688" y="5651500"/>
          <p14:tracePt t="82891" x="3730625" y="5641975"/>
          <p14:tracePt t="82901" x="3738563" y="5608638"/>
          <p14:tracePt t="82907" x="3763963" y="5591175"/>
          <p14:tracePt t="82918" x="3773488" y="5575300"/>
          <p14:tracePt t="82924" x="3790950" y="5549900"/>
          <p14:tracePt t="82937" x="3790950" y="5532438"/>
          <p14:tracePt t="82937" x="3816350" y="5514975"/>
          <p14:tracePt t="82950" x="3816350" y="5489575"/>
          <p14:tracePt t="82957" x="3824288" y="5464175"/>
          <p14:tracePt t="82964" x="3832225" y="5456238"/>
          <p14:tracePt t="82973" x="3841750" y="5430838"/>
          <p14:tracePt t="82982" x="3841750" y="5421313"/>
          <p14:tracePt t="82987" x="3849688" y="5405438"/>
          <p14:tracePt t="82999" x="3857625" y="5387975"/>
          <p14:tracePt t="83003" x="3857625" y="5353050"/>
          <p14:tracePt t="83020" x="3857625" y="5345113"/>
          <p14:tracePt t="83021" x="3857625" y="5337175"/>
          <p14:tracePt t="83033" x="3857625" y="5327650"/>
          <p14:tracePt t="83043" x="3857625" y="5302250"/>
          <p14:tracePt t="83053" x="3867150" y="5294313"/>
          <p14:tracePt t="83065" x="3867150" y="5286375"/>
          <p14:tracePt t="83070" x="3867150" y="5268913"/>
          <p14:tracePt t="83084" x="3875088" y="5243513"/>
          <p14:tracePt t="83087" x="3875088" y="5235575"/>
          <p14:tracePt t="83093" x="3875088" y="5218113"/>
          <p14:tracePt t="83103" x="3883025" y="5183188"/>
          <p14:tracePt t="83107" x="3892550" y="5175250"/>
          <p14:tracePt t="83120" x="3900488" y="5149850"/>
          <p14:tracePt t="83132" x="3935413" y="5116513"/>
          <p14:tracePt t="83136" x="3951288" y="5091113"/>
          <p14:tracePt t="83151" x="3986213" y="5048250"/>
          <p14:tracePt t="83152" x="4019550" y="5022850"/>
          <p14:tracePt t="83159" x="4044950" y="5013325"/>
          <p14:tracePt t="83170" x="4087813" y="4979988"/>
          <p14:tracePt t="83173" x="4138613" y="4962525"/>
          <p14:tracePt t="83185" x="4240213" y="4903788"/>
          <p14:tracePt t="83189" x="4351338" y="4860925"/>
          <p14:tracePt t="83202" x="4460875" y="4802188"/>
          <p14:tracePt t="83209" x="4622800" y="4724400"/>
          <p14:tracePt t="83215" x="4775200" y="4657725"/>
          <p14:tracePt t="83225" x="4962525" y="4589463"/>
          <p14:tracePt t="83232" x="5192713" y="4513263"/>
          <p14:tracePt t="83239" x="5370513" y="4452938"/>
          <p14:tracePt t="83250" x="5540375" y="4419600"/>
          <p14:tracePt t="83253" x="5668963" y="4402138"/>
          <p14:tracePt t="83265" x="5788025" y="4384675"/>
          <p14:tracePt t="83271" x="5846763" y="4368800"/>
          <p14:tracePt t="83445" x="5872163" y="4359275"/>
          <p14:tracePt t="83457" x="5897563" y="4359275"/>
          <p14:tracePt t="83470" x="5932488" y="4341813"/>
          <p14:tracePt t="83472" x="5957888" y="4333875"/>
          <p14:tracePt t="83482" x="5999163" y="4316413"/>
          <p14:tracePt t="83487" x="6059488" y="4308475"/>
          <p14:tracePt t="83498" x="6102350" y="4275138"/>
          <p14:tracePt t="83507" x="6161088" y="4265613"/>
          <p14:tracePt t="83516" x="6186488" y="4257675"/>
          <p14:tracePt t="83521" x="6229350" y="4249738"/>
          <p14:tracePt t="83532" x="6305550" y="4224338"/>
          <p14:tracePt t="83539" x="6365875" y="4206875"/>
          <p14:tracePt t="83543" x="6450013" y="4197350"/>
          <p14:tracePt t="83553" x="6518275" y="4171950"/>
          <p14:tracePt t="83560" x="6577013" y="4164013"/>
          <p14:tracePt t="83570" x="6637338" y="4156075"/>
          <p14:tracePt t="83585" x="6696075" y="4146550"/>
          <p14:tracePt t="83587" x="6756400" y="4138613"/>
          <p14:tracePt t="83595" x="6815138" y="4121150"/>
          <p14:tracePt t="83603" x="6900863" y="4113213"/>
          <p14:tracePt t="83610" x="6985000" y="4113213"/>
          <p14:tracePt t="83620" x="7061200" y="4105275"/>
          <p14:tracePt t="83625" x="7154863" y="4095750"/>
          <p14:tracePt t="83637" x="7232650" y="4079875"/>
          <p14:tracePt t="83639" x="7316788" y="4070350"/>
          <p14:tracePt t="83650" x="7392988" y="4070350"/>
          <p14:tracePt t="83659" x="7443788" y="4070350"/>
          <p14:tracePt t="83666" x="7521575" y="4070350"/>
          <p14:tracePt t="83675" x="7562850" y="4070350"/>
          <p14:tracePt t="83683" x="7605713" y="4062413"/>
          <p14:tracePt t="83689" x="7656513" y="4052888"/>
          <p14:tracePt t="83702" x="7681913" y="4044950"/>
          <p14:tracePt t="83705" x="7707313" y="4037013"/>
          <p14:tracePt t="83715" x="7742238" y="4027488"/>
          <p14:tracePt t="83722" x="7775575" y="4019550"/>
          <p14:tracePt t="83731" x="7810500" y="4011613"/>
          <p14:tracePt t="83739" x="7835900" y="3994150"/>
          <p14:tracePt t="83748" x="7843838" y="3986213"/>
          <p14:tracePt t="83757" x="7877175" y="3986213"/>
          <p14:tracePt t="83765" x="7912100" y="3960813"/>
          <p14:tracePt t="83772" x="7954963" y="3943350"/>
          <p14:tracePt t="83782" x="7996238" y="3925888"/>
          <p14:tracePt t="83790" x="8056563" y="3908425"/>
          <p14:tracePt t="83799" x="8107363" y="3883025"/>
          <p14:tracePt t="83805" x="8183563" y="3857625"/>
          <p14:tracePt t="83816" x="8259763" y="3841750"/>
          <p14:tracePt t="83817" x="8328025" y="3832225"/>
          <p14:tracePt t="83839" x="8404225" y="3816350"/>
          <p14:tracePt t="83848" x="8480425" y="3798888"/>
          <p14:tracePt t="83856" x="8548688" y="3790950"/>
          <p14:tracePt t="83857" x="8599488" y="3781425"/>
          <p14:tracePt t="83881" x="8609013" y="3773488"/>
          <p14:tracePt t="84937" x="8548688" y="3790950"/>
          <p14:tracePt t="84948" x="8515350" y="3816350"/>
          <p14:tracePt t="84957" x="8480425" y="3824288"/>
          <p14:tracePt t="84965" x="8421688" y="3841750"/>
          <p14:tracePt t="84972" x="8396288" y="3849688"/>
          <p14:tracePt t="84981" x="8362950" y="3867150"/>
          <p14:tracePt t="84989" x="8310563" y="3900488"/>
          <p14:tracePt t="84998" x="8277225" y="3908425"/>
          <p14:tracePt t="85006" x="8226425" y="3925888"/>
          <p14:tracePt t="85015" x="8208963" y="3935413"/>
          <p14:tracePt t="85020" x="8183563" y="3935413"/>
          <p14:tracePt t="85032" x="8158163" y="3951288"/>
          <p14:tracePt t="85039" x="8150225" y="3951288"/>
          <p14:tracePt t="85043" x="8124825" y="3951288"/>
          <p14:tracePt t="85055" x="8107363" y="3951288"/>
          <p14:tracePt t="85057" x="8099425" y="3960813"/>
          <p14:tracePt t="85070" x="8074025" y="3960813"/>
          <p14:tracePt t="85081" x="8039100" y="3960813"/>
          <p14:tracePt t="85084" x="8005763" y="3960813"/>
          <p14:tracePt t="85099" x="7937500" y="3960813"/>
          <p14:tracePt t="85109" x="7912100" y="3960813"/>
          <p14:tracePt t="85122" x="7877175" y="3960813"/>
          <p14:tracePt t="85123" x="7851775" y="3960813"/>
          <p14:tracePt t="85134" x="7835900" y="3960813"/>
          <p14:tracePt t="85140" x="7818438" y="3960813"/>
          <p14:tracePt t="85149" x="7793038" y="3960813"/>
          <p14:tracePt t="85159" x="7758113" y="3960813"/>
          <p14:tracePt t="85165" x="7750175" y="3960813"/>
          <p14:tracePt t="85173" x="7742238" y="3960813"/>
          <p14:tracePt t="85182" x="7732713" y="3960813"/>
          <p14:tracePt t="85189" x="7707313" y="3960813"/>
          <p14:tracePt t="85199" x="7673975" y="3951288"/>
          <p14:tracePt t="85206" x="7648575" y="3951288"/>
          <p14:tracePt t="85215" x="7623175" y="3943350"/>
          <p14:tracePt t="85222" x="7597775" y="3935413"/>
          <p14:tracePt t="85232" x="7562850" y="3925888"/>
          <p14:tracePt t="85239" x="7546975" y="3925888"/>
          <p14:tracePt t="85250" x="7494588" y="3908425"/>
          <p14:tracePt t="85255" x="7486650" y="3908425"/>
          <p14:tracePt t="85258" x="7469188" y="3900488"/>
          <p14:tracePt t="85270" x="7453313" y="3892550"/>
          <p14:tracePt t="85287" x="7418388" y="3883025"/>
          <p14:tracePt t="85305" x="7410450" y="3883025"/>
          <p14:tracePt t="85317" x="7402513" y="3875088"/>
          <p14:tracePt t="85326" x="7392988" y="3875088"/>
          <p14:tracePt t="85332" x="7385050" y="3875088"/>
          <p14:tracePt t="85339" x="7367588" y="3867150"/>
          <p14:tracePt t="85355" x="7359650" y="3857625"/>
          <p14:tracePt t="85365" x="7324725" y="3857625"/>
          <p14:tracePt t="85372" x="7308850" y="3849688"/>
          <p14:tracePt t="85382" x="7299325" y="3841750"/>
          <p14:tracePt t="85387" x="7291388" y="3841750"/>
          <p14:tracePt t="85399" x="7273925" y="3832225"/>
          <p14:tracePt t="85405" x="7248525" y="3832225"/>
          <p14:tracePt t="85416" x="7223125" y="3816350"/>
          <p14:tracePt t="85421" x="7197725" y="3806825"/>
          <p14:tracePt t="85564" x="7189788" y="3806825"/>
          <p14:tracePt t="85570" x="7189788" y="3790950"/>
          <p14:tracePt t="85580" x="7189788" y="3781425"/>
          <p14:tracePt t="85589" x="7205663" y="3781425"/>
          <p14:tracePt t="85593" x="7223125" y="3781425"/>
          <p14:tracePt t="85603" x="7240588" y="3781425"/>
          <p14:tracePt t="85607" x="7258050" y="3773488"/>
          <p14:tracePt t="85620" x="7291388" y="3773488"/>
          <p14:tracePt t="85632" x="7316788" y="3773488"/>
          <p14:tracePt t="85635" x="7350125" y="3773488"/>
          <p14:tracePt t="85643" x="7377113" y="3773488"/>
          <p14:tracePt t="85651" x="7402513" y="3773488"/>
          <p14:tracePt t="85657" x="7418388" y="3773488"/>
          <p14:tracePt t="85670" x="7443788" y="3773488"/>
          <p14:tracePt t="85673" x="7453313" y="3773488"/>
          <p14:tracePt t="85686" x="7461250" y="3773488"/>
          <p14:tracePt t="85687" x="7469188" y="3773488"/>
          <p14:tracePt t="85700" x="7486650" y="3773488"/>
          <p14:tracePt t="85709" x="7494588" y="3773488"/>
          <p14:tracePt t="85715" x="7504113" y="3773488"/>
          <p14:tracePt t="85723" x="7521575" y="3773488"/>
          <p14:tracePt t="85733" x="7529513" y="3773488"/>
          <p14:tracePt t="85739" x="7546975" y="3773488"/>
          <p14:tracePt t="85753" x="7562850" y="3773488"/>
          <p14:tracePt t="85754" x="7572375" y="3773488"/>
          <p14:tracePt t="85770" x="7580313" y="3773488"/>
          <p14:tracePt t="85782" x="7588250" y="3773488"/>
          <p14:tracePt t="85799" x="7605713" y="3773488"/>
          <p14:tracePt t="85805" x="7613650" y="3773488"/>
          <p14:tracePt t="85831" x="7623175" y="3773488"/>
          <p14:tracePt t="85837" x="7648575" y="3773488"/>
          <p14:tracePt t="85850" x="7666038" y="3773488"/>
          <p14:tracePt t="85855" x="7673975" y="3773488"/>
          <p14:tracePt t="85859" x="7681913" y="3773488"/>
          <p14:tracePt t="85870" x="7691438" y="3773488"/>
          <p14:tracePt t="85875" x="7699375" y="3773488"/>
          <p14:tracePt t="85898" x="7716838" y="3773488"/>
          <p14:tracePt t="85915" x="7724775" y="3773488"/>
          <p14:tracePt t="85925" x="7742238" y="3773488"/>
          <p14:tracePt t="85941" x="7750175" y="3773488"/>
          <p14:tracePt t="85949" x="7758113" y="3773488"/>
          <p14:tracePt t="85957" x="7775575" y="3773488"/>
          <p14:tracePt t="85965" x="7783513" y="3773488"/>
          <p14:tracePt t="85973" x="7793038" y="3773488"/>
          <p14:tracePt t="85981" x="7800975" y="3773488"/>
          <p14:tracePt t="86006" x="7810500" y="3773488"/>
          <p14:tracePt t="86015" x="7818438" y="3773488"/>
          <p14:tracePt t="86023" x="7826375" y="3773488"/>
          <p14:tracePt t="86032" x="7835900" y="3773488"/>
          <p14:tracePt t="86039" x="7851775" y="3773488"/>
          <p14:tracePt t="86057" x="7869238" y="3773488"/>
          <p14:tracePt t="86065" x="7877175" y="3773488"/>
          <p14:tracePt t="86082" x="7886700" y="3773488"/>
          <p14:tracePt t="86089" x="7894638" y="3773488"/>
          <p14:tracePt t="86105" x="7902575" y="3773488"/>
          <p14:tracePt t="86107" x="7912100" y="3781425"/>
          <p14:tracePt t="86183" x="7920038" y="3790950"/>
          <p14:tracePt t="86197" x="7937500" y="3790950"/>
          <p14:tracePt t="86214" x="7945438" y="3790950"/>
          <p14:tracePt t="86223" x="7954963" y="3790950"/>
          <p14:tracePt t="86238" x="7962900" y="3790950"/>
          <p14:tracePt t="86249" x="7970838" y="3790950"/>
          <p14:tracePt t="86255" x="7980363" y="3790950"/>
          <p14:tracePt t="86265" x="7988300" y="3790950"/>
          <p14:tracePt t="86273" x="7996238" y="3790950"/>
          <p14:tracePt t="86479" x="8005763" y="3790950"/>
          <p14:tracePt t="86489" x="8013700" y="3790950"/>
          <p14:tracePt t="86504" x="8021638" y="3790950"/>
          <p14:tracePt t="86507" x="8047038" y="3790950"/>
          <p14:tracePt t="86515" x="8064500" y="3790950"/>
          <p14:tracePt t="86522" x="8074025" y="3790950"/>
          <p14:tracePt t="86532" x="8099425" y="3798888"/>
          <p14:tracePt t="86541" x="8124825" y="3806825"/>
          <p14:tracePt t="86549" x="8140700" y="3806825"/>
          <p14:tracePt t="86556" x="8158163" y="3806825"/>
          <p14:tracePt t="86565" x="8175625" y="3816350"/>
          <p14:tracePt t="86592" x="8175625" y="3824288"/>
          <p14:tracePt t="87238" x="8175625" y="3832225"/>
          <p14:tracePt t="87251" x="8150225" y="3849688"/>
          <p14:tracePt t="87264" x="8115300" y="3857625"/>
          <p14:tracePt t="87273" x="8089900" y="3857625"/>
          <p14:tracePt t="87282" x="8074025" y="3857625"/>
          <p14:tracePt t="87290" x="8031163" y="3867150"/>
          <p14:tracePt t="87298" x="7970838" y="3875088"/>
          <p14:tracePt t="87306" x="7927975" y="3875088"/>
          <p14:tracePt t="87315" x="7869238" y="3875088"/>
          <p14:tracePt t="87321" x="7835900" y="3883025"/>
          <p14:tracePt t="87332" x="7800975" y="3892550"/>
          <p14:tracePt t="87333" x="7793038" y="3892550"/>
          <p14:tracePt t="87348" x="7775575" y="3892550"/>
          <p14:tracePt t="87509" x="7767638" y="3892550"/>
          <p14:tracePt t="87521" x="7758113" y="3892550"/>
          <p14:tracePt t="87530" x="7732713" y="3892550"/>
          <p14:tracePt t="87538" x="7699375" y="3892550"/>
          <p14:tracePt t="87548" x="7656513" y="3883025"/>
          <p14:tracePt t="87548" x="7597775" y="3867150"/>
          <p14:tracePt t="87559" x="7562850" y="3867150"/>
          <p14:tracePt t="87570" x="7521575" y="3857625"/>
          <p14:tracePt t="87575" x="7443788" y="3832225"/>
          <p14:tracePt t="87587" x="7342188" y="3816350"/>
          <p14:tracePt t="87588" x="7273925" y="3790950"/>
          <p14:tracePt t="87602" x="7197725" y="3773488"/>
          <p14:tracePt t="87616" x="7129463" y="3748088"/>
          <p14:tracePt t="87625" x="7113588" y="3748088"/>
          <p14:tracePt t="87636" x="7104063" y="3738563"/>
          <p14:tracePt t="87659" x="7104063" y="3730625"/>
          <p14:tracePt t="87907" x="7113588" y="3730625"/>
          <p14:tracePt t="87913" x="7129463" y="3730625"/>
          <p14:tracePt t="87923" x="7146925" y="3722688"/>
          <p14:tracePt t="87932" x="7172325" y="3722688"/>
          <p14:tracePt t="87939" x="7189788" y="3722688"/>
          <p14:tracePt t="87943" x="7215188" y="3722688"/>
          <p14:tracePt t="87953" x="7258050" y="3722688"/>
          <p14:tracePt t="87966" x="7299325" y="3722688"/>
          <p14:tracePt t="87970" x="7359650" y="3722688"/>
          <p14:tracePt t="87983" x="7402513" y="3722688"/>
          <p14:tracePt t="87987" x="7461250" y="3722688"/>
          <p14:tracePt t="87999" x="7504113" y="3722688"/>
          <p14:tracePt t="88005" x="7537450" y="3722688"/>
          <p14:tracePt t="88009" x="7572375" y="3722688"/>
          <p14:tracePt t="88020" x="7580313" y="3722688"/>
          <p14:tracePt t="88025" x="7597775" y="3722688"/>
          <p14:tracePt t="88037" x="7613650" y="3722688"/>
          <p14:tracePt t="88172" x="7631113" y="3722688"/>
          <p14:tracePt t="88185" x="7648575" y="3722688"/>
          <p14:tracePt t="88197" x="7656513" y="3722688"/>
          <p14:tracePt t="88214" x="7681913" y="3722688"/>
          <p14:tracePt t="88221" x="7716838" y="3730625"/>
          <p14:tracePt t="88232" x="7742238" y="3730625"/>
          <p14:tracePt t="88239" x="7767638" y="3756025"/>
          <p14:tracePt t="88248" x="7818438" y="3763963"/>
          <p14:tracePt t="88255" x="7843838" y="3763963"/>
          <p14:tracePt t="88265" x="7877175" y="3773488"/>
          <p14:tracePt t="88269" x="7912100" y="3781425"/>
          <p14:tracePt t="88281" x="7927975" y="3790950"/>
          <p14:tracePt t="88290" x="7962900" y="3790950"/>
          <p14:tracePt t="88305" x="7970838" y="3790950"/>
          <p14:tracePt t="88315" x="7980363" y="3790950"/>
          <p14:tracePt t="88414" x="7988300" y="3790950"/>
          <p14:tracePt t="88429" x="7996238" y="3790950"/>
          <p14:tracePt t="88439" x="8013700" y="3790950"/>
          <p14:tracePt t="88454" x="8021638" y="3790950"/>
          <p14:tracePt t="88464" x="8039100" y="3790950"/>
          <p14:tracePt t="88472" x="8074025" y="3790950"/>
          <p14:tracePt t="88482" x="8099425" y="3790950"/>
          <p14:tracePt t="88483" x="8107363" y="3790950"/>
          <p14:tracePt t="88493" x="8132763" y="3790950"/>
          <p14:tracePt t="88505" x="8158163" y="3790950"/>
          <p14:tracePt t="88509" x="8175625" y="3790950"/>
          <p14:tracePt t="88522" x="8191500" y="3790950"/>
          <p14:tracePt t="88525" x="8201025" y="3790950"/>
          <p14:tracePt t="89256" x="8201025" y="3781425"/>
          <p14:tracePt t="89265" x="8201025" y="3748088"/>
          <p14:tracePt t="89276" x="8183563" y="3722688"/>
          <p14:tracePt t="89291" x="8166100" y="3705225"/>
          <p14:tracePt t="89298" x="8158163" y="3697288"/>
          <p14:tracePt t="89306" x="8140700" y="3679825"/>
          <p14:tracePt t="89315" x="8132763" y="3671888"/>
          <p14:tracePt t="89323" x="8115300" y="3654425"/>
          <p14:tracePt t="89332" x="8099425" y="3619500"/>
          <p14:tracePt t="89339" x="8081963" y="3611563"/>
          <p14:tracePt t="89349" x="8047038" y="3603625"/>
          <p14:tracePt t="89358" x="8047038" y="3594100"/>
          <p14:tracePt t="89371" x="8039100" y="3594100"/>
          <p14:tracePt t="89373" x="8021638" y="3578225"/>
          <p14:tracePt t="89382" x="8013700" y="3578225"/>
          <p14:tracePt t="89389" x="7996238" y="3568700"/>
          <p14:tracePt t="89398" x="7962900" y="3560763"/>
          <p14:tracePt t="89408" x="7945438" y="3560763"/>
          <p14:tracePt t="89415" x="7902575" y="3560763"/>
          <p14:tracePt t="89422" x="7851775" y="3543300"/>
          <p14:tracePt t="89432" x="7826375" y="3543300"/>
          <p14:tracePt t="89439" x="7793038" y="3543300"/>
          <p14:tracePt t="89449" x="7750175" y="3543300"/>
          <p14:tracePt t="89454" x="7724775" y="3543300"/>
          <p14:tracePt t="89465" x="7681913" y="3535363"/>
          <p14:tracePt t="89471" x="7648575" y="3535363"/>
          <p14:tracePt t="89482" x="7631113" y="3535363"/>
          <p14:tracePt t="89489" x="7623175" y="3527425"/>
          <p14:tracePt t="89590" x="7623175" y="3509963"/>
          <p14:tracePt t="89603" x="7631113" y="3502025"/>
          <p14:tracePt t="89614" x="7648575" y="3502025"/>
          <p14:tracePt t="89623" x="7673975" y="3502025"/>
          <p14:tracePt t="89633" x="7707313" y="3502025"/>
          <p14:tracePt t="89639" x="7732713" y="3502025"/>
          <p14:tracePt t="89645" x="7758113" y="3492500"/>
          <p14:tracePt t="89655" x="7767638" y="3484563"/>
          <p14:tracePt t="89665" x="7775575" y="3484563"/>
          <p14:tracePt t="89672" x="7783513" y="3484563"/>
          <p14:tracePt t="89682" x="7793038" y="3484563"/>
          <p14:tracePt t="89689" x="7800975" y="3475038"/>
          <p14:tracePt t="89698" x="7810500" y="3467100"/>
          <p14:tracePt t="89705" x="7818438" y="3459163"/>
          <p14:tracePt t="89709" x="7826375" y="3459163"/>
          <p14:tracePt t="89723" x="7835900" y="3449638"/>
          <p14:tracePt t="89731" x="7835900" y="3441700"/>
          <p14:tracePt t="89739" x="7843838" y="3441700"/>
          <p14:tracePt t="89756" x="7861300" y="3433763"/>
          <p14:tracePt t="89773" x="7861300" y="3424238"/>
          <p14:tracePt t="89782" x="7869238" y="3416300"/>
          <p14:tracePt t="89789" x="7877175" y="3416300"/>
          <p14:tracePt t="89799" x="7886700" y="3416300"/>
          <p14:tracePt t="89815" x="7894638" y="3398838"/>
          <p14:tracePt t="89825" x="7912100" y="3398838"/>
          <p14:tracePt t="89968" x="7886700" y="3398838"/>
          <p14:tracePt t="89981" x="7861300" y="3398838"/>
          <p14:tracePt t="89982" x="7835900" y="3408363"/>
          <p14:tracePt t="89991" x="7783513" y="3424238"/>
          <p14:tracePt t="90005" x="7758113" y="3433763"/>
          <p14:tracePt t="90007" x="7707313" y="3441700"/>
          <p14:tracePt t="90020" x="7648575" y="3449638"/>
          <p14:tracePt t="90023" x="7588250" y="3449638"/>
          <p14:tracePt t="90032" x="7537450" y="3467100"/>
          <p14:tracePt t="90041" x="7494588" y="3467100"/>
          <p14:tracePt t="90048" x="7486650" y="3467100"/>
          <p14:tracePt t="90057" x="7469188" y="3475038"/>
          <p14:tracePt t="90069" x="7461250" y="3475038"/>
          <p14:tracePt t="90088" x="7461250" y="3484563"/>
          <p14:tracePt t="90104" x="7461250" y="3492500"/>
          <p14:tracePt t="90115" x="7453313" y="3492500"/>
          <p14:tracePt t="90132" x="7453313" y="3502025"/>
          <p14:tracePt t="90137" x="7453313" y="3509963"/>
          <p14:tracePt t="90153" x="7453313" y="3527425"/>
          <p14:tracePt t="90157" x="7453313" y="3543300"/>
          <p14:tracePt t="90180" x="7469188" y="3568700"/>
          <p14:tracePt t="90187" x="7486650" y="3568700"/>
          <p14:tracePt t="90193" x="7486650" y="3578225"/>
          <p14:tracePt t="90201" x="7537450" y="3578225"/>
          <p14:tracePt t="90209" x="7562850" y="3578225"/>
          <p14:tracePt t="90220" x="7588250" y="3578225"/>
          <p14:tracePt t="90224" x="7613650" y="3578225"/>
          <p14:tracePt t="90236" x="7631113" y="3578225"/>
          <p14:tracePt t="90253" x="7666038" y="3578225"/>
          <p14:tracePt t="90265" x="7691438" y="3578225"/>
          <p14:tracePt t="90273" x="7699375" y="3578225"/>
          <p14:tracePt t="90285" x="7707313" y="3578225"/>
          <p14:tracePt t="90306" x="7716838" y="3568700"/>
          <p14:tracePt t="90309" x="7716838" y="3560763"/>
          <p14:tracePt t="90322" x="7724775" y="3560763"/>
          <p14:tracePt t="90332" x="7732713" y="3552825"/>
          <p14:tracePt t="90338" x="7742238" y="3543300"/>
          <p14:tracePt t="90349" x="7767638" y="3517900"/>
          <p14:tracePt t="90359" x="7775575" y="3509963"/>
          <p14:tracePt t="90372" x="7783513" y="3502025"/>
          <p14:tracePt t="90375" x="7800975" y="3484563"/>
          <p14:tracePt t="90389" x="7810500" y="3467100"/>
          <p14:tracePt t="90398" x="7826375" y="3449638"/>
          <p14:tracePt t="90415" x="7843838" y="3441700"/>
          <p14:tracePt t="90422" x="7869238" y="3441700"/>
          <p14:tracePt t="90439" x="7886700" y="3433763"/>
          <p14:tracePt t="90448" x="7894638" y="3433763"/>
          <p14:tracePt t="90491" x="7902575" y="3433763"/>
          <p14:tracePt t="90512" x="7912100" y="3433763"/>
          <p14:tracePt t="90517" x="7920038" y="3449638"/>
          <p14:tracePt t="90531" x="7920038" y="3459163"/>
          <p14:tracePt t="90540" x="7920038" y="3467100"/>
          <p14:tracePt t="90548" x="7920038" y="3475038"/>
          <p14:tracePt t="90569" x="7920038" y="3484563"/>
          <p14:tracePt t="90603" x="7920038" y="3492500"/>
          <p14:tracePt t="90609" x="7920038" y="3502025"/>
          <p14:tracePt t="90631" x="7912100" y="3502025"/>
          <p14:tracePt t="90637" x="7877175" y="3502025"/>
          <p14:tracePt t="90648" x="7835900" y="3502025"/>
          <p14:tracePt t="90649" x="7800975" y="3484563"/>
          <p14:tracePt t="90665" x="7775575" y="3441700"/>
          <p14:tracePt t="90673" x="7758113" y="3416300"/>
          <p14:tracePt t="90676" x="7724775" y="3390900"/>
          <p14:tracePt t="90689" x="7673975" y="3365500"/>
          <p14:tracePt t="90691" x="7648575" y="3340100"/>
          <p14:tracePt t="90705" x="7613650" y="3314700"/>
          <p14:tracePt t="90718" x="7588250" y="3289300"/>
          <p14:tracePt t="90725" x="7580313" y="3271838"/>
          <p14:tracePt t="90741" x="7572375" y="3263900"/>
          <p14:tracePt t="90979" x="7572375" y="3254375"/>
          <p14:tracePt t="91003" x="7562850" y="3254375"/>
          <p14:tracePt t="91011" x="7554913" y="3254375"/>
          <p14:tracePt t="91031" x="7537450" y="3254375"/>
          <p14:tracePt t="91037" x="7529513" y="3254375"/>
          <p14:tracePt t="91045" x="7512050" y="3254375"/>
          <p14:tracePt t="91052" x="7486650" y="3254375"/>
          <p14:tracePt t="91070" x="7461250" y="3271838"/>
          <p14:tracePt t="91073" x="7427913" y="3289300"/>
          <p14:tracePt t="91085" x="7377113" y="3340100"/>
          <p14:tracePt t="91089" x="7342188" y="3365500"/>
          <p14:tracePt t="91102" x="7316788" y="3382963"/>
          <p14:tracePt t="91109" x="7273925" y="3416300"/>
          <p14:tracePt t="91117" x="7265988" y="3433763"/>
          <p14:tracePt t="91125" x="7223125" y="3484563"/>
          <p14:tracePt t="91132" x="7205663" y="3502025"/>
          <p14:tracePt t="91139" x="7189788" y="3502025"/>
          <p14:tracePt t="91150" x="7172325" y="3517900"/>
          <p14:tracePt t="91155" x="7146925" y="3527425"/>
          <p14:tracePt t="91168" x="7146925" y="3543300"/>
          <p14:tracePt t="91170" x="7121525" y="3543300"/>
          <p14:tracePt t="91182" x="7113588" y="3543300"/>
          <p14:tracePt t="91201" x="7104063" y="3543300"/>
          <p14:tracePt t="91225" x="7096125" y="3543300"/>
          <p14:tracePt t="91241" x="7078663" y="3543300"/>
          <p14:tracePt t="91253" x="7078663" y="3552825"/>
          <p14:tracePt t="91255" x="7053263" y="3552825"/>
          <p14:tracePt t="91267" x="7045325" y="3560763"/>
          <p14:tracePt t="91271" x="7010400" y="3560763"/>
          <p14:tracePt t="91283" x="6985000" y="3568700"/>
          <p14:tracePt t="91291" x="6969125" y="3578225"/>
          <p14:tracePt t="91298" x="6951663" y="3586163"/>
          <p14:tracePt t="91305" x="6943725" y="3586163"/>
          <p14:tracePt t="91315" x="6934200" y="3586163"/>
          <p14:tracePt t="91428" x="6959600" y="3586163"/>
          <p14:tracePt t="91437" x="6985000" y="3586163"/>
          <p14:tracePt t="91443" x="6994525" y="3586163"/>
          <p14:tracePt t="91454" x="7035800" y="3586163"/>
          <p14:tracePt t="91457" x="7096125" y="3586163"/>
          <p14:tracePt t="91469" x="7138988" y="3586163"/>
          <p14:tracePt t="91482" x="7197725" y="3586163"/>
          <p14:tracePt t="91487" x="7232650" y="3586163"/>
          <p14:tracePt t="91493" x="7265988" y="3586163"/>
          <p14:tracePt t="91500" x="7291388" y="3586163"/>
          <p14:tracePt t="91507" x="7299325" y="3586163"/>
          <p14:tracePt t="91629" x="7291388" y="3586163"/>
          <p14:tracePt t="91826" x="7299325" y="3586163"/>
          <p14:tracePt t="91882" x="7299325" y="3603625"/>
          <p14:tracePt t="91907" x="7299325" y="3611563"/>
          <p14:tracePt t="91957" x="7291388" y="3611563"/>
          <p14:tracePt t="91968" x="7283450" y="3619500"/>
          <p14:tracePt t="91982" x="7258050" y="3629025"/>
          <p14:tracePt t="91991" x="7248525" y="3629025"/>
          <p14:tracePt t="91998" x="7240588" y="3629025"/>
          <p14:tracePt t="92020" x="7232650" y="3629025"/>
          <p14:tracePt t="92032" x="7223125" y="3629025"/>
          <p14:tracePt t="92220" x="7232650" y="3629025"/>
          <p14:tracePt t="92243" x="7240588" y="3629025"/>
          <p14:tracePt t="92255" x="7258050" y="3629025"/>
          <p14:tracePt t="92279" x="7265988" y="3629025"/>
          <p14:tracePt t="92488" x="7248525" y="3629025"/>
          <p14:tracePt t="92495" x="7240588" y="3629025"/>
          <p14:tracePt t="92501" x="7223125" y="3629025"/>
          <p14:tracePt t="92517" x="7197725" y="3629025"/>
          <p14:tracePt t="92521" x="7154863" y="3629025"/>
          <p14:tracePt t="92531" x="7121525" y="3629025"/>
          <p14:tracePt t="92537" x="7088188" y="3629025"/>
          <p14:tracePt t="92544" x="7078663" y="3629025"/>
          <p14:tracePt t="92553" x="7061200" y="3629025"/>
          <p14:tracePt t="92557" x="7035800" y="3629025"/>
          <p14:tracePt t="92570" x="7019925" y="3629025"/>
          <p14:tracePt t="92582" x="7010400" y="3629025"/>
          <p14:tracePt t="92587" x="6994525" y="3629025"/>
          <p14:tracePt t="92593" x="6977063" y="3629025"/>
          <p14:tracePt t="92599" x="6959600" y="3629025"/>
          <p14:tracePt t="92609" x="6951663" y="3629025"/>
          <p14:tracePt t="92620" x="6908800" y="3629025"/>
          <p14:tracePt t="92623" x="6883400" y="3629025"/>
          <p14:tracePt t="92636" x="6858000" y="3629025"/>
          <p14:tracePt t="92639" x="6840538" y="3629025"/>
          <p14:tracePt t="92651" x="6824663" y="3629025"/>
          <p14:tracePt t="92656" x="6789738" y="3629025"/>
          <p14:tracePt t="92689" x="6781800" y="3629025"/>
          <p14:tracePt t="92702" x="6772275" y="3629025"/>
          <p14:tracePt t="92709" x="6764338" y="3629025"/>
          <p14:tracePt t="92725" x="6756400" y="3629025"/>
          <p14:tracePt t="92737" x="6738938" y="3619500"/>
          <p14:tracePt t="92749" x="6721475" y="3619500"/>
          <p14:tracePt t="92767" x="6654800" y="3603625"/>
          <p14:tracePt t="92775" x="6645275" y="3603625"/>
          <p14:tracePt t="92797" x="6627813" y="3603625"/>
          <p14:tracePt t="92814" x="6619875" y="3603625"/>
          <p14:tracePt t="92831" x="6611938" y="3603625"/>
          <p14:tracePt t="92838" x="6594475" y="3603625"/>
          <p14:tracePt t="92849" x="6586538" y="3603625"/>
          <p14:tracePt t="92857" x="6569075" y="3603625"/>
          <p14:tracePt t="92871" x="6551613" y="3603625"/>
          <p14:tracePt t="92887" x="6526213" y="3603625"/>
          <p14:tracePt t="92898" x="6518275" y="3603625"/>
          <p14:tracePt t="92907" x="6500813" y="3603625"/>
          <p14:tracePt t="92916" x="6492875" y="3603625"/>
          <p14:tracePt t="92921" x="6475413" y="3603625"/>
          <p14:tracePt t="92937" x="6467475" y="3594100"/>
          <p14:tracePt t="93195" x="6457950" y="3594100"/>
          <p14:tracePt t="93210" x="6450013" y="3594100"/>
          <p14:tracePt t="93225" x="6442075" y="3594100"/>
          <p14:tracePt t="93392" x="6475413" y="3586163"/>
          <p14:tracePt t="93402" x="6510338" y="3568700"/>
          <p14:tracePt t="93407" x="6543675" y="3560763"/>
          <p14:tracePt t="93420" x="6561138" y="3560763"/>
          <p14:tracePt t="93564" x="6551613" y="3560763"/>
          <p14:tracePt t="93574" x="6543675" y="3560763"/>
          <p14:tracePt t="93579" x="6535738" y="3560763"/>
          <p14:tracePt t="93587" x="6500813" y="3568700"/>
          <p14:tracePt t="93599" x="6492875" y="3568700"/>
          <p14:tracePt t="93603" x="6475413" y="3568700"/>
          <p14:tracePt t="93616" x="6457950" y="3568700"/>
          <p14:tracePt t="93619" x="6432550" y="3568700"/>
          <p14:tracePt t="93632" x="6407150" y="3568700"/>
          <p14:tracePt t="93637" x="6391275" y="3568700"/>
          <p14:tracePt t="93643" x="6365875" y="3568700"/>
          <p14:tracePt t="93653" x="6338888" y="3568700"/>
          <p14:tracePt t="93659" x="6323013" y="3568700"/>
          <p14:tracePt t="93670" x="6288088" y="3568700"/>
          <p14:tracePt t="93684" x="6280150" y="3568700"/>
          <p14:tracePt t="93686" x="6246813" y="3568700"/>
          <p14:tracePt t="93695" x="6221413" y="3568700"/>
          <p14:tracePt t="93702" x="6194425" y="3568700"/>
          <p14:tracePt t="93709" x="6153150" y="3568700"/>
          <p14:tracePt t="93720" x="6135688" y="3568700"/>
          <p14:tracePt t="93723" x="6110288" y="3568700"/>
          <p14:tracePt t="93737" x="6067425" y="3568700"/>
          <p14:tracePt t="93739" x="6042025" y="3568700"/>
          <p14:tracePt t="93749" x="6024563" y="3568700"/>
          <p14:tracePt t="93760" x="6016625" y="3568700"/>
          <p14:tracePt t="93768" x="5999163" y="3568700"/>
          <p14:tracePt t="93860" x="5983288" y="3568700"/>
          <p14:tracePt t="93875" x="5965825" y="3568700"/>
          <p14:tracePt t="93887" x="5957888" y="3568700"/>
          <p14:tracePt t="93903" x="5948363" y="3568700"/>
          <p14:tracePt t="93914" x="5922963" y="3560763"/>
          <p14:tracePt t="93920" x="5905500" y="3560763"/>
          <p14:tracePt t="93925" x="5880100" y="3560763"/>
          <p14:tracePt t="93932" x="5872163" y="3560763"/>
          <p14:tracePt t="93941" x="5838825" y="3535363"/>
          <p14:tracePt t="93953" x="5788025" y="3535363"/>
          <p14:tracePt t="93955" x="5770563" y="3535363"/>
          <p14:tracePt t="93965" x="5735638" y="3527425"/>
          <p14:tracePt t="93972" x="5710238" y="3527425"/>
          <p14:tracePt t="93983" x="5702300" y="3527425"/>
          <p14:tracePt t="93991" x="5651500" y="3517900"/>
          <p14:tracePt t="94005" x="5634038" y="3517900"/>
          <p14:tracePt t="94031" x="5626100" y="3517900"/>
          <p14:tracePt t="94037" x="5616575" y="3517900"/>
          <p14:tracePt t="94041" x="5608638" y="3517900"/>
          <p14:tracePt t="94069" x="5600700" y="3517900"/>
          <p14:tracePt t="94081" x="5591175" y="3517900"/>
          <p14:tracePt t="94087" x="5583238" y="3517900"/>
          <p14:tracePt t="94093" x="5557838" y="3517900"/>
          <p14:tracePt t="94104" x="5549900" y="3517900"/>
          <p14:tracePt t="94120" x="5532438" y="3517900"/>
          <p14:tracePt t="94123" x="5524500" y="3517900"/>
          <p14:tracePt t="94230" x="5514975" y="3517900"/>
          <p14:tracePt t="94270" x="5507038" y="3517900"/>
          <p14:tracePt t="94295" x="5497513" y="3517900"/>
          <p14:tracePt t="94302" x="5497513" y="3543300"/>
          <p14:tracePt t="94309" x="5497513" y="3552825"/>
          <p14:tracePt t="94319" x="5497513" y="3560763"/>
          <p14:tracePt t="94325" x="5497513" y="3586163"/>
          <p14:tracePt t="94337" x="5497513" y="3594100"/>
          <p14:tracePt t="94341" x="5497513" y="3603625"/>
          <p14:tracePt t="94353" x="5497513" y="3611563"/>
          <p14:tracePt t="94355" x="5497513" y="3619500"/>
          <p14:tracePt t="94366" x="5497513" y="3636963"/>
          <p14:tracePt t="94387" x="5497513" y="3646488"/>
          <p14:tracePt t="94513" x="5497513" y="3654425"/>
          <p14:tracePt t="94538" x="5524500" y="3654425"/>
          <p14:tracePt t="94548" x="5532438" y="3654425"/>
          <p14:tracePt t="94551" x="5557838" y="3654425"/>
          <p14:tracePt t="94565" x="5583238" y="3654425"/>
          <p14:tracePt t="94573" x="5600700" y="3654425"/>
          <p14:tracePt t="94583" x="5616575" y="3654425"/>
          <p14:tracePt t="94588" x="5634038" y="3646488"/>
          <p14:tracePt t="94598" x="5659438" y="3629025"/>
          <p14:tracePt t="94615" x="5684838" y="3629025"/>
          <p14:tracePt t="94620" x="5684838" y="3619500"/>
          <p14:tracePt t="94723" x="5684838" y="3611563"/>
          <p14:tracePt t="94754" x="5676900" y="3611563"/>
          <p14:tracePt t="94795" x="5659438" y="3611563"/>
          <p14:tracePt t="94931" x="5651500" y="3603625"/>
          <p14:tracePt t="94952" x="5651500" y="3594100"/>
          <p14:tracePt t="94962" x="5659438" y="3586163"/>
          <p14:tracePt t="95092" x="5651500" y="3594100"/>
          <p14:tracePt t="95101" x="5626100" y="3594100"/>
          <p14:tracePt t="95113" x="5616575" y="3603625"/>
          <p14:tracePt t="95120" x="5557838" y="3619500"/>
          <p14:tracePt t="95132" x="5456238" y="3713163"/>
          <p14:tracePt t="95141" x="5421313" y="3730625"/>
          <p14:tracePt t="95153" x="5370513" y="3748088"/>
          <p14:tracePt t="95157" x="5286375" y="3798888"/>
          <p14:tracePt t="95170" x="5192713" y="3841750"/>
          <p14:tracePt t="95173" x="5091113" y="3883025"/>
          <p14:tracePt t="95186" x="4972050" y="3908425"/>
          <p14:tracePt t="95193" x="4827588" y="3943350"/>
          <p14:tracePt t="95199" x="4683125" y="3994150"/>
          <p14:tracePt t="95207" x="4486275" y="4037013"/>
          <p14:tracePt t="95215" x="4265613" y="4062413"/>
          <p14:tracePt t="95223" x="4044950" y="4113213"/>
          <p14:tracePt t="95236" x="3832225" y="4121150"/>
          <p14:tracePt t="95237" x="3586163" y="4156075"/>
          <p14:tracePt t="95248" x="3365500" y="4181475"/>
          <p14:tracePt t="95253" x="3211513" y="4197350"/>
          <p14:tracePt t="95265" x="3076575" y="4206875"/>
          <p14:tracePt t="95273" x="2940050" y="4232275"/>
          <p14:tracePt t="95281" x="2830513" y="4257675"/>
          <p14:tracePt t="95289" x="2727325" y="4275138"/>
          <p14:tracePt t="95293" x="2643188" y="4291013"/>
          <p14:tracePt t="95305" x="2541588" y="4300538"/>
          <p14:tracePt t="95309" x="2455863" y="4308475"/>
          <p14:tracePt t="95320" x="2354263" y="4333875"/>
          <p14:tracePt t="95332" x="2260600" y="4351338"/>
          <p14:tracePt t="95337" x="2159000" y="4376738"/>
          <p14:tracePt t="95348" x="2073275" y="4402138"/>
          <p14:tracePt t="95352" x="1971675" y="4410075"/>
          <p14:tracePt t="95365" x="1885950" y="4419600"/>
          <p14:tracePt t="95371" x="1766888" y="4445000"/>
          <p14:tracePt t="95375" x="1700213" y="4452938"/>
          <p14:tracePt t="95387" x="1614488" y="4460875"/>
          <p14:tracePt t="95391" x="1512888" y="4460875"/>
          <p14:tracePt t="95403" x="1411288" y="4460875"/>
          <p14:tracePt t="95417" x="1198563" y="4460875"/>
          <p14:tracePt t="95425" x="1104900" y="4460875"/>
          <p14:tracePt t="95433" x="1019175" y="4460875"/>
          <p14:tracePt t="95441" x="960438" y="4460875"/>
          <p14:tracePt t="95453" x="892175" y="4460875"/>
          <p14:tracePt t="95457" x="858838" y="4460875"/>
          <p14:tracePt t="95470" x="823913" y="4460875"/>
          <p14:tracePt t="95529" x="815975" y="4460875"/>
          <p14:tracePt t="95538" x="798513" y="4460875"/>
          <p14:tracePt t="95548" x="773113" y="4460875"/>
          <p14:tracePt t="95564" x="755650" y="4460875"/>
          <p14:tracePt t="95570" x="747713" y="4460875"/>
          <p14:tracePt t="95734" x="765175" y="4460875"/>
          <p14:tracePt t="95747" x="798513" y="4445000"/>
          <p14:tracePt t="95753" x="815975" y="4435475"/>
          <p14:tracePt t="95759" x="815975" y="4427538"/>
          <p14:tracePt t="95773" x="823913" y="4427538"/>
          <p14:tracePt t="95786" x="849313" y="4419600"/>
          <p14:tracePt t="95802" x="874713" y="4410075"/>
          <p14:tracePt t="95805" x="925513" y="4410075"/>
          <p14:tracePt t="95815" x="968375" y="4376738"/>
          <p14:tracePt t="95822" x="1028700" y="4359275"/>
          <p14:tracePt t="95831" x="1062038" y="4359275"/>
          <p14:tracePt t="95837" x="1112838" y="4341813"/>
          <p14:tracePt t="95849" x="1216025" y="4333875"/>
          <p14:tracePt t="95859" x="1317625" y="4308475"/>
          <p14:tracePt t="95865" x="1436688" y="4300538"/>
          <p14:tracePt t="95870" x="1530350" y="4291013"/>
          <p14:tracePt t="95883" x="1546225" y="4283075"/>
          <p14:tracePt t="95889" x="1581150" y="4275138"/>
          <p14:tracePt t="95898" x="1622425" y="4275138"/>
          <p14:tracePt t="95906" x="1657350" y="4275138"/>
          <p14:tracePt t="95909" x="1674813" y="4265613"/>
          <p14:tracePt t="95920" x="1690688" y="4249738"/>
          <p14:tracePt t="95931" x="1725613" y="4249738"/>
          <p14:tracePt t="95938" x="1758950" y="4240213"/>
          <p14:tracePt t="95951" x="1776413" y="4240213"/>
          <p14:tracePt t="96092" x="1766888" y="4275138"/>
          <p14:tracePt t="96101" x="1751013" y="4275138"/>
          <p14:tracePt t="96107" x="1733550" y="4300538"/>
          <p14:tracePt t="96116" x="1708150" y="4316413"/>
          <p14:tracePt t="96126" x="1690688" y="4341813"/>
          <p14:tracePt t="96131" x="1682750" y="4368800"/>
          <p14:tracePt t="96139" x="1657350" y="4376738"/>
          <p14:tracePt t="96155" x="1631950" y="4376738"/>
          <p14:tracePt t="96186" x="1631950" y="4384675"/>
          <p14:tracePt t="96197" x="1631950" y="4394200"/>
          <p14:tracePt t="96203" x="1606550" y="4402138"/>
          <p14:tracePt t="96216" x="1597025" y="4427538"/>
          <p14:tracePt t="96220" x="1571625" y="4435475"/>
          <p14:tracePt t="96232" x="1555750" y="4460875"/>
          <p14:tracePt t="96237" x="1504950" y="4478338"/>
          <p14:tracePt t="96241" x="1477963" y="4521200"/>
          <p14:tracePt t="96253" x="1452563" y="4529138"/>
          <p14:tracePt t="96257" x="1427163" y="4538663"/>
          <p14:tracePt t="96270" x="1393825" y="4546600"/>
          <p14:tracePt t="96283" x="1325563" y="4572000"/>
          <p14:tracePt t="96299" x="1282700" y="4572000"/>
          <p14:tracePt t="96307" x="1231900" y="4579938"/>
          <p14:tracePt t="96320" x="1198563" y="4579938"/>
          <p14:tracePt t="96323" x="1130300" y="4579938"/>
          <p14:tracePt t="96336" x="1069975" y="4579938"/>
          <p14:tracePt t="96337" x="1003300" y="4579938"/>
          <p14:tracePt t="96349" x="942975" y="4579938"/>
          <p14:tracePt t="96357" x="858838" y="4579938"/>
          <p14:tracePt t="96365" x="823913" y="4579938"/>
          <p14:tracePt t="96373" x="773113" y="4579938"/>
          <p14:tracePt t="96382" x="755650" y="4579938"/>
          <p14:tracePt t="96401" x="755650" y="4572000"/>
          <p14:tracePt t="96404" x="722313" y="4572000"/>
          <p14:tracePt t="96464" x="714375" y="4572000"/>
          <p14:tracePt t="96484" x="704850" y="4572000"/>
          <p14:tracePt t="96530" x="696913" y="4572000"/>
          <p14:tracePt t="96535" x="688975" y="4572000"/>
          <p14:tracePt t="96543" x="679450" y="4572000"/>
          <p14:tracePt t="96632" x="671513" y="4572000"/>
          <p14:tracePt t="96721" x="679450" y="4564063"/>
          <p14:tracePt t="96732" x="704850" y="4564063"/>
          <p14:tracePt t="96737" x="739775" y="4564063"/>
          <p14:tracePt t="96743" x="765175" y="4554538"/>
          <p14:tracePt t="96764" x="773113" y="4546600"/>
          <p14:tracePt t="96771" x="781050" y="4538663"/>
          <p14:tracePt t="97002" x="798513" y="4529138"/>
          <p14:tracePt t="97007" x="841375" y="4529138"/>
          <p14:tracePt t="97015" x="866775" y="4529138"/>
          <p14:tracePt t="97025" x="892175" y="4529138"/>
          <p14:tracePt t="97032" x="935038" y="4529138"/>
          <p14:tracePt t="97041" x="968375" y="4529138"/>
          <p14:tracePt t="97048" x="1011238" y="4529138"/>
          <p14:tracePt t="97055" x="1054100" y="4529138"/>
          <p14:tracePt t="97065" x="1096963" y="4529138"/>
          <p14:tracePt t="97071" x="1147763" y="4529138"/>
          <p14:tracePt t="97082" x="1163638" y="4529138"/>
          <p14:tracePt t="97087" x="1198563" y="4529138"/>
          <p14:tracePt t="97099" x="1231900" y="4529138"/>
          <p14:tracePt t="97103" x="1241425" y="4529138"/>
          <p14:tracePt t="97116" x="1266825" y="4529138"/>
          <p14:tracePt t="97123" x="1282700" y="4529138"/>
          <p14:tracePt t="97132" x="1300163" y="4529138"/>
          <p14:tracePt t="97137" x="1317625" y="4529138"/>
          <p14:tracePt t="97157" x="1325563" y="4529138"/>
          <p14:tracePt t="97173" x="1343025" y="4521200"/>
          <p14:tracePt t="97182" x="1350963" y="4521200"/>
          <p14:tracePt t="97188" x="1360488" y="4521200"/>
          <p14:tracePt t="97199" x="1368425" y="4521200"/>
          <p14:tracePt t="97204" x="1385888" y="4521200"/>
          <p14:tracePt t="97215" x="1401763" y="4521200"/>
          <p14:tracePt t="97220" x="1436688" y="4513263"/>
          <p14:tracePt t="97232" x="1462088" y="4513263"/>
          <p14:tracePt t="97239" x="1495425" y="4503738"/>
          <p14:tracePt t="97243" x="1520825" y="4503738"/>
          <p14:tracePt t="97253" x="1555750" y="4503738"/>
          <p14:tracePt t="97259" x="1597025" y="4503738"/>
          <p14:tracePt t="97270" x="1649413" y="4503738"/>
          <p14:tracePt t="97283" x="1690688" y="4503738"/>
          <p14:tracePt t="97287" x="1741488" y="4503738"/>
          <p14:tracePt t="97301" x="1758950" y="4503738"/>
          <p14:tracePt t="97310" x="1776413" y="4503738"/>
          <p14:tracePt t="97331" x="1784350" y="4503738"/>
          <p14:tracePt t="97339" x="1793875" y="4503738"/>
          <p14:tracePt t="97359" x="1801813" y="4503738"/>
          <p14:tracePt t="97370" x="1809750" y="4503738"/>
          <p14:tracePt t="97375" x="1819275" y="4503738"/>
          <p14:tracePt t="97389" x="1827213" y="4503738"/>
          <p14:tracePt t="97401" x="1835150" y="4503738"/>
          <p14:tracePt t="97409" x="1844675" y="4503738"/>
          <p14:tracePt t="97425" x="1852613" y="4503738"/>
          <p14:tracePt t="97442" x="1870075" y="4503738"/>
          <p14:tracePt t="97453" x="1878013" y="4503738"/>
          <p14:tracePt t="97466" x="1895475" y="4503738"/>
          <p14:tracePt t="97486" x="1903413" y="4503738"/>
          <p14:tracePt t="97503" x="1911350" y="4503738"/>
          <p14:tracePt t="97634" x="1903413" y="4521200"/>
          <p14:tracePt t="97645" x="1895475" y="4529138"/>
          <p14:tracePt t="97653" x="1878013" y="4538663"/>
          <p14:tracePt t="97659" x="1852613" y="4546600"/>
          <p14:tracePt t="97671" x="1844675" y="4546600"/>
          <p14:tracePt t="97689" x="1827213" y="4554538"/>
          <p14:tracePt t="97699" x="1809750" y="4564063"/>
          <p14:tracePt t="97705" x="1809750" y="4572000"/>
          <p14:tracePt t="97796" x="1827213" y="4572000"/>
          <p14:tracePt t="97808" x="1852613" y="4572000"/>
          <p14:tracePt t="97820" x="1878013" y="4572000"/>
          <p14:tracePt t="97822" x="1920875" y="4572000"/>
          <p14:tracePt t="97831" x="1997075" y="4572000"/>
          <p14:tracePt t="97837" x="2065338" y="4572000"/>
          <p14:tracePt t="97848" x="2108200" y="4572000"/>
          <p14:tracePt t="97857" x="2141538" y="4572000"/>
          <p14:tracePt t="97865" x="2149475" y="4572000"/>
          <p14:tracePt t="98058" x="2159000" y="4572000"/>
          <p14:tracePt t="98069" x="2166938" y="4572000"/>
          <p14:tracePt t="98081" x="2184400" y="4572000"/>
          <p14:tracePt t="98091" x="2200275" y="4572000"/>
          <p14:tracePt t="98107" x="2235200" y="4572000"/>
          <p14:tracePt t="98121" x="2252663" y="4572000"/>
          <p14:tracePt t="98133" x="2260600" y="4572000"/>
          <p14:tracePt t="98137" x="2278063" y="4572000"/>
          <p14:tracePt t="98149" x="2293938" y="4572000"/>
          <p14:tracePt t="98157" x="2311400" y="4572000"/>
          <p14:tracePt t="98167" x="2336800" y="4572000"/>
          <p14:tracePt t="98173" x="2354263" y="4572000"/>
          <p14:tracePt t="98182" x="2362200" y="4564063"/>
          <p14:tracePt t="98187" x="2379663" y="4546600"/>
          <p14:tracePt t="98199" x="2397125" y="4538663"/>
          <p14:tracePt t="98204" x="2405063" y="4538663"/>
          <p14:tracePt t="98216" x="2405063" y="4521200"/>
          <p14:tracePt t="98220" x="2413000" y="4513263"/>
          <p14:tracePt t="98237" x="2413000" y="4495800"/>
          <p14:tracePt t="98244" x="2413000" y="4486275"/>
          <p14:tracePt t="98253" x="2413000" y="4478338"/>
          <p14:tracePt t="98273" x="2422525" y="4470400"/>
          <p14:tracePt t="98295" x="2422525" y="4460875"/>
          <p14:tracePt t="98304" x="2422525" y="4452938"/>
          <p14:tracePt t="98309" x="2422525" y="4445000"/>
          <p14:tracePt t="98319" x="2422525" y="4427538"/>
          <p14:tracePt t="98324" x="2405063" y="4402138"/>
          <p14:tracePt t="98336" x="2397125" y="4394200"/>
          <p14:tracePt t="98348" x="2387600" y="4394200"/>
          <p14:tracePt t="98351" x="2362200" y="4384675"/>
          <p14:tracePt t="98359" x="2336800" y="4376738"/>
          <p14:tracePt t="98375" x="2311400" y="4376738"/>
          <p14:tracePt t="98387" x="2303463" y="4376738"/>
          <p14:tracePt t="98389" x="2286000" y="4376738"/>
          <p14:tracePt t="98401" x="2260600" y="4376738"/>
          <p14:tracePt t="98404" x="2252663" y="4376738"/>
          <p14:tracePt t="98417" x="2217738" y="4402138"/>
          <p14:tracePt t="98425" x="2184400" y="4419600"/>
          <p14:tracePt t="98433" x="2141538" y="4445000"/>
          <p14:tracePt t="98439" x="2124075" y="4460875"/>
          <p14:tracePt t="98449" x="2090738" y="4478338"/>
          <p14:tracePt t="98455" x="2073275" y="4495800"/>
          <p14:tracePt t="98465" x="2055813" y="4513263"/>
          <p14:tracePt t="98471" x="2055813" y="4521200"/>
          <p14:tracePt t="98482" x="2055813" y="4538663"/>
          <p14:tracePt t="98487" x="2047875" y="4554538"/>
          <p14:tracePt t="98500" x="2047875" y="4579938"/>
          <p14:tracePt t="98506" x="2047875" y="4597400"/>
          <p14:tracePt t="98516" x="2047875" y="4605338"/>
          <p14:tracePt t="98521" x="2047875" y="4614863"/>
          <p14:tracePt t="98532" x="2047875" y="4622800"/>
          <p14:tracePt t="98541" x="2047875" y="4640263"/>
          <p14:tracePt t="98549" x="2047875" y="4648200"/>
          <p14:tracePt t="98570" x="2055813" y="4657725"/>
          <p14:tracePt t="98571" x="2082800" y="4657725"/>
          <p14:tracePt t="98583" x="2116138" y="4657725"/>
          <p14:tracePt t="98587" x="2141538" y="4665663"/>
          <p14:tracePt t="98601" x="2184400" y="4665663"/>
          <p14:tracePt t="98607" x="2200275" y="4665663"/>
          <p14:tracePt t="98615" x="2217738" y="4665663"/>
          <p14:tracePt t="98623" x="2252663" y="4665663"/>
          <p14:tracePt t="98632" x="2293938" y="4665663"/>
          <p14:tracePt t="98638" x="2319338" y="4665663"/>
          <p14:tracePt t="98649" x="2371725" y="4657725"/>
          <p14:tracePt t="98653" x="2413000" y="4640263"/>
          <p14:tracePt t="98666" x="2447925" y="4622800"/>
          <p14:tracePt t="98670" x="2481263" y="4605338"/>
          <p14:tracePt t="98682" x="2489200" y="4597400"/>
          <p14:tracePt t="98687" x="2506663" y="4589463"/>
          <p14:tracePt t="98704" x="2506663" y="4579938"/>
          <p14:tracePt t="98764" x="2506663" y="4572000"/>
          <p14:tracePt t="98773" x="2506663" y="4564063"/>
          <p14:tracePt t="98893" x="2506663" y="4554538"/>
          <p14:tracePt t="98902" x="2516188" y="4529138"/>
          <p14:tracePt t="98908" x="2532063" y="4529138"/>
          <p14:tracePt t="98915" x="2592388" y="4495800"/>
          <p14:tracePt t="98921" x="2625725" y="4486275"/>
          <p14:tracePt t="98932" x="2651125" y="4470400"/>
          <p14:tracePt t="98939" x="2701925" y="4452938"/>
          <p14:tracePt t="98951" x="2744788" y="4427538"/>
          <p14:tracePt t="98954" x="2805113" y="4394200"/>
          <p14:tracePt t="98965" x="2838450" y="4368800"/>
          <p14:tracePt t="98970" x="2871788" y="4351338"/>
          <p14:tracePt t="98983" x="2897188" y="4333875"/>
          <p14:tracePt t="98989" x="2914650" y="4325938"/>
          <p14:tracePt t="99001" x="2922588" y="4316413"/>
          <p14:tracePt t="99059" x="2922588" y="4300538"/>
          <p14:tracePt t="99069" x="2914650" y="4283075"/>
          <p14:tracePt t="99075" x="2897188" y="4249738"/>
          <p14:tracePt t="99086" x="2846388" y="4214813"/>
          <p14:tracePt t="99099" x="2838450" y="4197350"/>
          <p14:tracePt t="99103" x="2813050" y="4171950"/>
          <p14:tracePt t="99117" x="2795588" y="4146550"/>
          <p14:tracePt t="99141" x="2795588" y="4130675"/>
          <p14:tracePt t="99153" x="2787650" y="4130675"/>
          <p14:tracePt t="99191" x="2787650" y="4121150"/>
          <p14:tracePt t="99203" x="2787650" y="4113213"/>
          <p14:tracePt t="99206" x="2795588" y="4105275"/>
          <p14:tracePt t="99221" x="2813050" y="4105275"/>
          <p14:tracePt t="99233" x="2830513" y="4095750"/>
          <p14:tracePt t="99241" x="2830513" y="4079875"/>
          <p14:tracePt t="99250" x="2846388" y="4062413"/>
          <p14:tracePt t="99257" x="2855913" y="4062413"/>
          <p14:tracePt t="99270" x="2863850" y="4052888"/>
          <p14:tracePt t="99273" x="2871788" y="4052888"/>
          <p14:tracePt t="99282" x="2897188" y="4037013"/>
          <p14:tracePt t="99298" x="2914650" y="4027488"/>
          <p14:tracePt t="99307" x="2940050" y="4019550"/>
          <p14:tracePt t="99315" x="2957513" y="4011613"/>
          <p14:tracePt t="99323" x="2990850" y="4011613"/>
          <p14:tracePt t="99336" x="3025775" y="4002088"/>
          <p14:tracePt t="99337" x="3059113" y="4002088"/>
          <p14:tracePt t="99354" x="3076575" y="3994150"/>
          <p14:tracePt t="99365" x="3084513" y="3994150"/>
          <p14:tracePt t="99559" x="3094038" y="3994150"/>
          <p14:tracePt t="99566" x="3119438" y="3986213"/>
          <p14:tracePt t="99575" x="3144838" y="3976688"/>
          <p14:tracePt t="99581" x="3170238" y="3976688"/>
          <p14:tracePt t="99589" x="3178175" y="3976688"/>
          <p14:tracePt t="99602" x="3186113" y="3968750"/>
          <p14:tracePt t="99606" x="3195638" y="3968750"/>
          <p14:tracePt t="99617" x="3211513" y="3968750"/>
          <p14:tracePt t="99632" x="3228975" y="3960813"/>
          <p14:tracePt t="99642" x="3238500" y="3960813"/>
          <p14:tracePt t="99653" x="3246438" y="3951288"/>
          <p14:tracePt t="99863" x="3263900" y="3951288"/>
          <p14:tracePt t="99869" x="3271838" y="3951288"/>
          <p14:tracePt t="99879" x="3279775" y="3951288"/>
          <p14:tracePt t="99887" x="3289300" y="3951288"/>
          <p14:tracePt t="99893" x="3297238" y="3951288"/>
          <p14:tracePt t="99933" x="3314700" y="3951288"/>
          <p14:tracePt t="99986" x="3314700" y="3960813"/>
          <p14:tracePt t="99992" x="3289300" y="3968750"/>
          <p14:tracePt t="100000" x="3254375" y="3968750"/>
          <p14:tracePt t="100003" x="3228975" y="3986213"/>
          <p14:tracePt t="100017" x="3186113" y="3994150"/>
          <p14:tracePt t="100025" x="3152775" y="4011613"/>
          <p14:tracePt t="100032" x="3127375" y="4019550"/>
          <p14:tracePt t="100039" x="3109913" y="4019550"/>
          <p14:tracePt t="100049" x="3084513" y="4019550"/>
          <p14:tracePt t="100055" x="3051175" y="4019550"/>
          <p14:tracePt t="100065" x="3000375" y="4019550"/>
          <p14:tracePt t="100070" x="2965450" y="4019550"/>
          <p14:tracePt t="100083" x="2940050" y="4019550"/>
          <p14:tracePt t="100087" x="2889250" y="4019550"/>
          <p14:tracePt t="100099" x="2846388" y="4019550"/>
          <p14:tracePt t="100105" x="2787650" y="4019550"/>
          <p14:tracePt t="100117" x="2744788" y="4019550"/>
          <p14:tracePt t="100121" x="2668588" y="4019550"/>
          <p14:tracePt t="100125" x="2617788" y="4019550"/>
          <p14:tracePt t="100137" x="2557463" y="4027488"/>
          <p14:tracePt t="100149" x="2506663" y="4044950"/>
          <p14:tracePt t="100153" x="2438400" y="4044950"/>
          <p14:tracePt t="100167" x="2286000" y="4070350"/>
          <p14:tracePt t="100187" x="2243138" y="4087813"/>
          <p14:tracePt t="100191" x="2235200" y="4095750"/>
          <p14:tracePt t="100214" x="2227263" y="4095750"/>
          <p14:tracePt t="100221" x="2217738" y="4105275"/>
          <p14:tracePt t="100225" x="2209800" y="4113213"/>
          <p14:tracePt t="100236" x="2200275" y="4121150"/>
          <p14:tracePt t="100241" x="2174875" y="4130675"/>
          <p14:tracePt t="100254" x="2149475" y="4130675"/>
          <p14:tracePt t="100266" x="2108200" y="4146550"/>
          <p14:tracePt t="100275" x="2055813" y="4146550"/>
          <p14:tracePt t="100282" x="2022475" y="4146550"/>
          <p14:tracePt t="100292" x="1989138" y="4146550"/>
          <p14:tracePt t="100303" x="1971675" y="4146550"/>
          <p14:tracePt t="100305" x="1928813" y="4146550"/>
          <p14:tracePt t="100319" x="1920875" y="4146550"/>
          <p14:tracePt t="100321" x="1885950" y="4146550"/>
          <p14:tracePt t="100332" x="1844675" y="4146550"/>
          <p14:tracePt t="100342" x="1809750" y="4146550"/>
          <p14:tracePt t="100349" x="1766888" y="4146550"/>
          <p14:tracePt t="100355" x="1741488" y="4146550"/>
          <p14:tracePt t="100367" x="1716088" y="4146550"/>
          <p14:tracePt t="100371" x="1690688" y="4146550"/>
          <p14:tracePt t="100382" x="1682750" y="4146550"/>
          <p14:tracePt t="100437" x="1674813" y="4138613"/>
          <p14:tracePt t="100447" x="1674813" y="4130675"/>
          <p14:tracePt t="100469" x="1690688" y="4105275"/>
          <p14:tracePt t="100486" x="1700213" y="4095750"/>
          <p14:tracePt t="100495" x="1708150" y="4095750"/>
          <p14:tracePt t="100501" x="1708150" y="4079875"/>
          <p14:tracePt t="100507" x="1708150" y="4070350"/>
          <p14:tracePt t="100520" x="1725613" y="4070350"/>
          <p14:tracePt t="100523" x="1733550" y="4062413"/>
          <p14:tracePt t="100536" x="1758950" y="4044950"/>
          <p14:tracePt t="100537" x="1809750" y="4027488"/>
          <p14:tracePt t="100549" x="1852613" y="4027488"/>
          <p14:tracePt t="100557" x="1911350" y="4019550"/>
          <p14:tracePt t="100567" x="1938338" y="4019550"/>
          <p14:tracePt t="100573" x="1979613" y="4019550"/>
          <p14:tracePt t="100583" x="2022475" y="4019550"/>
          <p14:tracePt t="100589" x="2082800" y="4019550"/>
          <p14:tracePt t="100603" x="2108200" y="4019550"/>
          <p14:tracePt t="100604" x="2166938" y="4011613"/>
          <p14:tracePt t="100616" x="2209800" y="4011613"/>
          <p14:tracePt t="100620" x="2243138" y="4002088"/>
          <p14:tracePt t="100632" x="2278063" y="3994150"/>
          <p14:tracePt t="100639" x="2319338" y="3986213"/>
          <p14:tracePt t="100643" x="2354263" y="3976688"/>
          <p14:tracePt t="100654" x="2397125" y="3976688"/>
          <p14:tracePt t="100659" x="2438400" y="3968750"/>
          <p14:tracePt t="100670" x="2498725" y="3968750"/>
          <p14:tracePt t="100683" x="2532063" y="3968750"/>
          <p14:tracePt t="100687" x="2566988" y="3968750"/>
          <p14:tracePt t="100701" x="2592388" y="3968750"/>
          <p14:tracePt t="100703" x="2617788" y="3968750"/>
          <p14:tracePt t="100709" x="2651125" y="3968750"/>
          <p14:tracePt t="100720" x="2686050" y="3968750"/>
          <p14:tracePt t="100725" x="2719388" y="3986213"/>
          <p14:tracePt t="100736" x="2744788" y="3994150"/>
          <p14:tracePt t="100741" x="2787650" y="4019550"/>
          <p14:tracePt t="100753" x="2820988" y="4019550"/>
          <p14:tracePt t="100756" x="2863850" y="4037013"/>
          <p14:tracePt t="100770" x="2922588" y="4052888"/>
          <p14:tracePt t="100782" x="3033713" y="4087813"/>
          <p14:tracePt t="100791" x="3059113" y="4105275"/>
          <p14:tracePt t="100805" x="3067050" y="4113213"/>
          <p14:tracePt t="100821" x="3067050" y="4130675"/>
          <p14:tracePt t="100836" x="3076575" y="4130675"/>
          <p14:tracePt t="100880" x="3076575" y="4138613"/>
          <p14:tracePt t="100891" x="3076575" y="4146550"/>
          <p14:tracePt t="100906" x="3076575" y="4156075"/>
          <p14:tracePt t="100915" x="3076575" y="4164013"/>
          <p14:tracePt t="100921" x="3059113" y="4171950"/>
          <p14:tracePt t="100932" x="3041650" y="4171950"/>
          <p14:tracePt t="100937" x="3016250" y="4181475"/>
          <p14:tracePt t="100949" x="2990850" y="4197350"/>
          <p14:tracePt t="100965" x="2982913" y="4206875"/>
          <p14:tracePt t="101031" x="2990850" y="4189413"/>
          <p14:tracePt t="101041" x="2990850" y="4171950"/>
          <p14:tracePt t="101045" x="3033713" y="4138613"/>
          <p14:tracePt t="101057" x="3041650" y="4121150"/>
          <p14:tracePt t="101065" x="3076575" y="4079875"/>
          <p14:tracePt t="101073" x="3076575" y="4070350"/>
          <p14:tracePt t="101085" x="3101975" y="4044950"/>
          <p14:tracePt t="101087" x="3119438" y="4044950"/>
          <p14:tracePt t="101102" x="3144838" y="4019550"/>
          <p14:tracePt t="101103" x="3144838" y="4002088"/>
          <p14:tracePt t="101114" x="3152775" y="3994150"/>
          <p14:tracePt t="101123" x="3170238" y="3994150"/>
          <p14:tracePt t="101131" x="3170238" y="3986213"/>
          <p14:tracePt t="101143" x="3178175" y="3986213"/>
          <p14:tracePt t="101149" x="3195638" y="3976688"/>
          <p14:tracePt t="101402" x="3195638" y="3968750"/>
          <p14:tracePt t="101421" x="3195638" y="3960813"/>
          <p14:tracePt t="101431" x="3195638" y="3951288"/>
          <p14:tracePt t="101441" x="3195638" y="3943350"/>
          <p14:tracePt t="101450" x="3195638" y="3935413"/>
          <p14:tracePt t="101457" x="3195638" y="3917950"/>
          <p14:tracePt t="101469" x="3195638" y="3908425"/>
          <p14:tracePt t="101471" x="3195638" y="3900488"/>
          <p14:tracePt t="101486" x="3195638" y="3883025"/>
          <p14:tracePt t="101487" x="3186113" y="3883025"/>
          <p14:tracePt t="101499" x="3186113" y="3875088"/>
          <p14:tracePt t="101503" x="3186113" y="3867150"/>
          <p14:tracePt t="101516" x="3186113" y="3841750"/>
          <p14:tracePt t="101523" x="3186113" y="3816350"/>
          <p14:tracePt t="101537" x="3186113" y="3806825"/>
          <p14:tracePt t="101554" x="3186113" y="3790950"/>
          <p14:tracePt t="101565" x="3186113" y="3781425"/>
          <p14:tracePt t="101587" x="3186113" y="3773488"/>
          <p14:tracePt t="101629" x="3186113" y="3763963"/>
          <p14:tracePt t="101650" x="3186113" y="3756025"/>
          <p14:tracePt t="101659" x="3186113" y="3748088"/>
          <p14:tracePt t="101671" x="3186113" y="3738563"/>
          <p14:tracePt t="101675" x="3186113" y="3722688"/>
          <p14:tracePt t="101689" x="3186113" y="3705225"/>
          <p14:tracePt t="101709" x="3186113" y="3679825"/>
          <p14:tracePt t="101717" x="3186113" y="3671888"/>
          <p14:tracePt t="101725" x="3186113" y="3662363"/>
          <p14:tracePt t="101732" x="3186113" y="3654425"/>
          <p14:tracePt t="101750" x="3186113" y="3646488"/>
          <p14:tracePt t="101882" x="3186113" y="3636963"/>
          <p14:tracePt t="101887" x="3178175" y="3636963"/>
          <p14:tracePt t="101895" x="3152775" y="3636963"/>
          <p14:tracePt t="101906" x="3135313" y="3646488"/>
          <p14:tracePt t="101914" x="3135313" y="3654425"/>
          <p14:tracePt t="101923" x="3119438" y="3671888"/>
          <p14:tracePt t="101933" x="3101975" y="3679825"/>
          <p14:tracePt t="101938" x="3067050" y="3687763"/>
          <p14:tracePt t="101949" x="3067050" y="3697288"/>
          <p14:tracePt t="101954" x="3059113" y="3713163"/>
          <p14:tracePt t="101968" x="3000375" y="3738563"/>
          <p14:tracePt t="101982" x="2974975" y="3748088"/>
          <p14:tracePt t="101987" x="2932113" y="3756025"/>
          <p14:tracePt t="101991" x="2881313" y="3773488"/>
          <p14:tracePt t="102004" x="2846388" y="3773488"/>
          <p14:tracePt t="102007" x="2805113" y="3773488"/>
          <p14:tracePt t="102020" x="2787650" y="3773488"/>
          <p14:tracePt t="102032" x="2719388" y="3773488"/>
          <p14:tracePt t="102041" x="2686050" y="3773488"/>
          <p14:tracePt t="102049" x="2668588" y="3773488"/>
          <p14:tracePt t="102057" x="2651125" y="3773488"/>
          <p14:tracePt t="102070" x="2643188" y="3773488"/>
          <p14:tracePt t="102071" x="2625725" y="3773488"/>
          <p14:tracePt t="102086" x="2617788" y="3773488"/>
          <p14:tracePt t="102087" x="2608263" y="3773488"/>
          <p14:tracePt t="102099" x="2592388" y="3773488"/>
          <p14:tracePt t="102107" x="2574925" y="3773488"/>
          <p14:tracePt t="102115" x="2557463" y="3773488"/>
          <p14:tracePt t="102123" x="2532063" y="3773488"/>
          <p14:tracePt t="102132" x="2516188" y="3773488"/>
          <p14:tracePt t="102137" x="2506663" y="3773488"/>
          <p14:tracePt t="102144" x="2489200" y="3756025"/>
          <p14:tracePt t="102153" x="2481263" y="3756025"/>
          <p14:tracePt t="102166" x="2463800" y="3748088"/>
          <p14:tracePt t="102171" x="2438400" y="3748088"/>
          <p14:tracePt t="102182" x="2422525" y="3738563"/>
          <p14:tracePt t="102187" x="2397125" y="3738563"/>
          <p14:tracePt t="102199" x="2371725" y="3738563"/>
          <p14:tracePt t="102203" x="2354263" y="3730625"/>
          <p14:tracePt t="102215" x="2344738" y="3722688"/>
          <p14:tracePt t="102221" x="2328863" y="3722688"/>
          <p14:tracePt t="102233" x="2319338" y="3722688"/>
          <p14:tracePt t="102253" x="2319338" y="3713163"/>
          <p14:tracePt t="102500" x="2344738" y="3713163"/>
          <p14:tracePt t="102505" x="2362200" y="3713163"/>
          <p14:tracePt t="102515" x="2422525" y="3713163"/>
          <p14:tracePt t="102519" x="2481263" y="3713163"/>
          <p14:tracePt t="102533" x="2566988" y="3713163"/>
          <p14:tracePt t="102539" x="2651125" y="3713163"/>
          <p14:tracePt t="102543" x="2719388" y="3713163"/>
          <p14:tracePt t="102555" x="2778125" y="3713163"/>
          <p14:tracePt t="102559" x="2838450" y="3713163"/>
          <p14:tracePt t="102570" x="2889250" y="3713163"/>
          <p14:tracePt t="102585" x="2940050" y="3713163"/>
          <p14:tracePt t="102588" x="2965450" y="3713163"/>
          <p14:tracePt t="102599" x="2990850" y="3713163"/>
          <p14:tracePt t="102603" x="3016250" y="3713163"/>
          <p14:tracePt t="102617" x="3041650" y="3713163"/>
          <p14:tracePt t="102637" x="3059113" y="3713163"/>
          <p14:tracePt t="102641" x="3076575" y="3713163"/>
          <p14:tracePt t="102653" x="3084513" y="3713163"/>
          <p14:tracePt t="102657" x="3127375" y="3713163"/>
          <p14:tracePt t="102670" x="3152775" y="3713163"/>
          <p14:tracePt t="102673" x="3160713" y="3713163"/>
          <p14:tracePt t="102686" x="3186113" y="3713163"/>
          <p14:tracePt t="102693" x="3211513" y="3713163"/>
          <p14:tracePt t="102698" x="3228975" y="3713163"/>
          <p14:tracePt t="102707" x="3254375" y="3713163"/>
          <p14:tracePt t="102717" x="3279775" y="3713163"/>
          <p14:tracePt t="102723" x="3297238" y="3713163"/>
          <p14:tracePt t="102736" x="3322638" y="3713163"/>
          <p14:tracePt t="102737" x="3340100" y="3713163"/>
          <p14:tracePt t="102754" x="3365500" y="3713163"/>
          <p14:tracePt t="102766" x="3382963" y="3713163"/>
          <p14:tracePt t="102773" x="3398838" y="3713163"/>
          <p14:tracePt t="102783" x="3416300" y="3713163"/>
          <p14:tracePt t="102789" x="3424238" y="3713163"/>
          <p14:tracePt t="102799" x="3433763" y="3697288"/>
          <p14:tracePt t="102805" x="3441700" y="3697288"/>
          <p14:tracePt t="104101" x="3424238" y="3697288"/>
          <p14:tracePt t="104114" x="3398838" y="3697288"/>
          <p14:tracePt t="104118" x="3373438" y="3705225"/>
          <p14:tracePt t="104133" x="3330575" y="3713163"/>
          <p14:tracePt t="104141" x="3305175" y="3722688"/>
          <p14:tracePt t="104153" x="3289300" y="3722688"/>
          <p14:tracePt t="104157" x="3271838" y="3730625"/>
          <p14:tracePt t="104171" x="3221038" y="3738563"/>
          <p14:tracePt t="104181" x="3203575" y="3738563"/>
          <p14:tracePt t="104191" x="3160713" y="3738563"/>
          <p14:tracePt t="104198" x="3119438" y="3738563"/>
          <p14:tracePt t="104207" x="3094038" y="3738563"/>
          <p14:tracePt t="104215" x="3059113" y="3738563"/>
          <p14:tracePt t="104223" x="3000375" y="3738563"/>
          <p14:tracePt t="104232" x="2940050" y="3738563"/>
          <p14:tracePt t="104237" x="2855913" y="3738563"/>
          <p14:tracePt t="104248" x="2795588" y="3738563"/>
          <p14:tracePt t="104254" x="2727325" y="3738563"/>
          <p14:tracePt t="104265" x="2668588" y="3738563"/>
          <p14:tracePt t="104270" x="2608263" y="3738563"/>
          <p14:tracePt t="104282" x="2549525" y="3738563"/>
          <p14:tracePt t="104289" x="2498725" y="3738563"/>
          <p14:tracePt t="104295" x="2473325" y="3738563"/>
          <p14:tracePt t="104303" x="2455863" y="3738563"/>
          <p14:tracePt t="104320" x="2438400" y="3738563"/>
          <p14:tracePt t="104334" x="2430463" y="3738563"/>
          <p14:tracePt t="104343" x="2413000" y="3738563"/>
          <p14:tracePt t="104354" x="2405063" y="3738563"/>
          <p14:tracePt t="104359" x="2397125" y="3738563"/>
          <p14:tracePt t="104370" x="2362200" y="3738563"/>
          <p14:tracePt t="104386" x="2354263" y="3738563"/>
          <p14:tracePt t="104393" x="2328863" y="3738563"/>
          <p14:tracePt t="104409" x="2319338" y="3738563"/>
          <p14:tracePt t="104420" x="2311400" y="3738563"/>
          <p14:tracePt t="104425" x="2303463" y="3738563"/>
          <p14:tracePt t="104437" x="2303463" y="3730625"/>
          <p14:tracePt t="104439" x="2293938" y="3730625"/>
          <p14:tracePt t="104482" x="2286000" y="3730625"/>
          <p14:tracePt t="104669" x="2303463" y="3722688"/>
          <p14:tracePt t="104681" x="2311400" y="3713163"/>
          <p14:tracePt t="104687" x="2328863" y="3713163"/>
          <p14:tracePt t="104691" x="2354263" y="3713163"/>
          <p14:tracePt t="104704" x="2371725" y="3713163"/>
          <p14:tracePt t="104707" x="2405063" y="3713163"/>
          <p14:tracePt t="104720" x="2430463" y="3713163"/>
          <p14:tracePt t="104734" x="2481263" y="3697288"/>
          <p14:tracePt t="104736" x="2516188" y="3697288"/>
          <p14:tracePt t="104743" x="2557463" y="3697288"/>
          <p14:tracePt t="104748" x="2617788" y="3687763"/>
          <p14:tracePt t="104757" x="2643188" y="3687763"/>
          <p14:tracePt t="104770" x="2660650" y="3687763"/>
          <p14:tracePt t="104773" x="2686050" y="3687763"/>
          <p14:tracePt t="104783" x="2711450" y="3687763"/>
          <p14:tracePt t="104789" x="2719388" y="3687763"/>
          <p14:tracePt t="104800" x="2752725" y="3687763"/>
          <p14:tracePt t="104807" x="2787650" y="3679825"/>
          <p14:tracePt t="104816" x="2795588" y="3679825"/>
          <p14:tracePt t="104823" x="2813050" y="3679825"/>
          <p14:tracePt t="104837" x="2838450" y="3679825"/>
          <p14:tracePt t="104839" x="2863850" y="3679825"/>
          <p14:tracePt t="104851" x="2889250" y="3679825"/>
          <p14:tracePt t="104854" x="2922588" y="3679825"/>
          <p14:tracePt t="104866" x="2965450" y="3679825"/>
          <p14:tracePt t="104873" x="2990850" y="3679825"/>
          <p14:tracePt t="104882" x="3008313" y="3679825"/>
          <p14:tracePt t="104901" x="3067050" y="3679825"/>
          <p14:tracePt t="104903" x="3076575" y="3679825"/>
          <p14:tracePt t="104915" x="3101975" y="3679825"/>
          <p14:tracePt t="104922" x="3109913" y="3679825"/>
          <p14:tracePt t="104932" x="3135313" y="3679825"/>
          <p14:tracePt t="104937" x="3152775" y="3679825"/>
          <p14:tracePt t="104951" x="3160713" y="3679825"/>
          <p14:tracePt t="104954" x="3195638" y="3679825"/>
          <p14:tracePt t="104966" x="3254375" y="3679825"/>
          <p14:tracePt t="104982" x="3305175" y="3679825"/>
          <p14:tracePt t="104987" x="3340100" y="3679825"/>
          <p14:tracePt t="104991" x="3355975" y="3679825"/>
          <p14:tracePt t="105003" x="3365500" y="3679825"/>
          <p14:tracePt t="105007" x="3382963" y="3679825"/>
          <p14:tracePt t="105020" x="3398838" y="3679825"/>
          <p14:tracePt t="105032" x="3408363" y="3679825"/>
          <p14:tracePt t="105069" x="3416300" y="3679825"/>
          <p14:tracePt t="106163" x="3433763" y="3679825"/>
          <p14:tracePt t="106173" x="3459163" y="3679825"/>
          <p14:tracePt t="106181" x="3535363" y="3697288"/>
          <p14:tracePt t="106188" x="3619500" y="3705225"/>
          <p14:tracePt t="106199" x="3763963" y="3705225"/>
          <p14:tracePt t="106201" x="3935413" y="3705225"/>
          <p14:tracePt t="106215" x="4232275" y="3722688"/>
          <p14:tracePt t="106222" x="4605338" y="3722688"/>
          <p14:tracePt t="106232" x="5013325" y="3722688"/>
          <p14:tracePt t="106240" x="5472113" y="3748088"/>
          <p14:tracePt t="106248" x="5973763" y="3781425"/>
          <p14:tracePt t="106256" x="6381750" y="3798888"/>
          <p14:tracePt t="106265" x="6799263" y="3841750"/>
          <p14:tracePt t="106270" x="7035800" y="3857625"/>
          <p14:tracePt t="106282" x="7248525" y="3867150"/>
          <p14:tracePt t="106283" x="7427913" y="3883025"/>
          <p14:tracePt t="106295" x="7546975" y="3892550"/>
          <p14:tracePt t="106299" x="7613650" y="3892550"/>
          <p14:tracePt t="106309" x="7681913" y="3892550"/>
          <p14:tracePt t="106322" x="7691438" y="3892550"/>
          <p14:tracePt t="106325" x="7699375" y="3892550"/>
          <p14:tracePt t="106366" x="7707313" y="3892550"/>
          <p14:tracePt t="106379" x="7732713" y="3892550"/>
          <p14:tracePt t="106390" x="7758113" y="3892550"/>
          <p14:tracePt t="106399" x="7793038" y="3892550"/>
          <p14:tracePt t="106406" x="7818438" y="3892550"/>
          <p14:tracePt t="106418" x="7851775" y="3892550"/>
          <p14:tracePt t="106422" x="7886700" y="3892550"/>
          <p14:tracePt t="106433" x="7945438" y="3892550"/>
          <p14:tracePt t="106440" x="8005763" y="3892550"/>
          <p14:tracePt t="106448" x="8047038" y="3892550"/>
          <p14:tracePt t="106456" x="8089900" y="3892550"/>
          <p14:tracePt t="106465" x="8099425" y="3892550"/>
          <p14:tracePt t="106608" x="8099425" y="3908425"/>
          <p14:tracePt t="106621" x="8089900" y="3917950"/>
          <p14:tracePt t="106641" x="8089900" y="3925888"/>
          <p14:tracePt t="106647" x="8081963" y="3935413"/>
          <p14:tracePt t="106657" x="8074025" y="3935413"/>
          <p14:tracePt t="106665" x="8074025" y="3943350"/>
          <p14:tracePt t="106673" x="8056563" y="3960813"/>
          <p14:tracePt t="106683" x="8047038" y="3968750"/>
          <p14:tracePt t="106689" x="8039100" y="3986213"/>
          <p14:tracePt t="106698" x="8031163" y="4002088"/>
          <p14:tracePt t="106705" x="8013700" y="4019550"/>
          <p14:tracePt t="106715" x="7970838" y="4037013"/>
          <p14:tracePt t="106723" x="7954963" y="4052888"/>
          <p14:tracePt t="106733" x="7945438" y="4062413"/>
          <p14:tracePt t="106740" x="7927975" y="4079875"/>
          <p14:tracePt t="106744" x="7912100" y="4095750"/>
          <p14:tracePt t="106757" x="7902575" y="4105275"/>
          <p14:tracePt t="106764" x="7877175" y="4121150"/>
          <p14:tracePt t="106773" x="7869238" y="4121150"/>
          <p14:tracePt t="106870" x="7877175" y="4121150"/>
          <p14:tracePt t="106897" x="7894638" y="4121150"/>
          <p14:tracePt t="106917" x="7902575" y="4121150"/>
          <p14:tracePt t="106923" x="7912100" y="4121150"/>
          <p14:tracePt t="106933" x="7920038" y="4121150"/>
          <p14:tracePt t="106955" x="7927975" y="4121150"/>
          <p14:tracePt t="106965" x="7945438" y="4121150"/>
          <p14:tracePt t="106975" x="7962900" y="4121150"/>
          <p14:tracePt t="106981" x="7970838" y="4121150"/>
          <p14:tracePt t="106991" x="7980363" y="4121150"/>
          <p14:tracePt t="107005" x="7996238" y="4121150"/>
          <p14:tracePt t="107016" x="8005763" y="4121150"/>
          <p14:tracePt t="107062" x="8021638" y="4113213"/>
          <p14:tracePt t="107073" x="8031163" y="4113213"/>
          <p14:tracePt t="107075" x="8039100" y="4113213"/>
          <p14:tracePt t="107089" x="8047038" y="4095750"/>
          <p14:tracePt t="107098" x="8056563" y="4095750"/>
          <p14:tracePt t="107105" x="8064500" y="4095750"/>
          <p14:tracePt t="107116" x="8074025" y="4095750"/>
          <p14:tracePt t="107124" x="8081963" y="4095750"/>
          <p14:tracePt t="107132" x="8081963" y="4087813"/>
          <p14:tracePt t="107212" x="8081963" y="4079875"/>
          <p14:tracePt t="107243" x="8081963" y="4062413"/>
          <p14:tracePt t="107248" x="8081963" y="4044950"/>
          <p14:tracePt t="107257" x="8081963" y="4037013"/>
          <p14:tracePt t="107265" x="8074025" y="4027488"/>
          <p14:tracePt t="107272" x="8064500" y="4019550"/>
          <p14:tracePt t="107289" x="8021638" y="4002088"/>
          <p14:tracePt t="107299" x="7996238" y="3960813"/>
          <p14:tracePt t="107306" x="7980363" y="3960813"/>
          <p14:tracePt t="107315" x="7945438" y="3943350"/>
          <p14:tracePt t="107332" x="7920038" y="3917950"/>
          <p14:tracePt t="107339" x="7912100" y="3917950"/>
          <p14:tracePt t="107348" x="7902575" y="3908425"/>
          <p14:tracePt t="107356" x="7886700" y="3908425"/>
          <p14:tracePt t="107365" x="7869238" y="3900488"/>
          <p14:tracePt t="107369" x="7826375" y="3883025"/>
          <p14:tracePt t="107381" x="7818438" y="3883025"/>
          <p14:tracePt t="107389" x="7810500" y="3875088"/>
          <p14:tracePt t="107391" x="7783513" y="3867150"/>
          <p14:tracePt t="107407" x="7775575" y="3849688"/>
          <p14:tracePt t="107408" x="7758113" y="3849688"/>
          <p14:tracePt t="107420" x="7742238" y="3849688"/>
          <p14:tracePt t="107432" x="7724775" y="3841750"/>
          <p14:tracePt t="107443" x="7707313" y="3832225"/>
          <p14:tracePt t="107448" x="7699375" y="3832225"/>
          <p14:tracePt t="107470" x="7691438" y="3824288"/>
          <p14:tracePt t="107473" x="7666038" y="3816350"/>
          <p14:tracePt t="107490" x="7648575" y="3816350"/>
          <p14:tracePt t="107501" x="7613650" y="3816350"/>
          <p14:tracePt t="107509" x="7597775" y="3816350"/>
          <p14:tracePt t="107514" x="7572375" y="3816350"/>
          <p14:tracePt t="107523" x="7546975" y="3816350"/>
          <p14:tracePt t="107533" x="7537450" y="3816350"/>
          <p14:tracePt t="107539" x="7512050" y="3816350"/>
          <p14:tracePt t="107552" x="7478713" y="3816350"/>
          <p14:tracePt t="107565" x="7469188" y="3816350"/>
          <p14:tracePt t="107584" x="7461250" y="3816350"/>
          <p14:tracePt t="107605" x="7453313" y="3816350"/>
          <p14:tracePt t="107631" x="7443788" y="3816350"/>
          <p14:tracePt t="107639" x="7435850" y="3816350"/>
          <p14:tracePt t="107666" x="7418388" y="3816350"/>
          <p14:tracePt t="107681" x="7410450" y="3816350"/>
          <p14:tracePt t="107689" x="7402513" y="3824288"/>
          <p14:tracePt t="107705" x="7392988" y="3832225"/>
          <p14:tracePt t="107715" x="7385050" y="3841750"/>
          <p14:tracePt t="107725" x="7385050" y="3849688"/>
          <p14:tracePt t="107737" x="7385050" y="3857625"/>
          <p14:tracePt t="107748" x="7385050" y="3867150"/>
          <p14:tracePt t="107753" x="7385050" y="3875088"/>
          <p14:tracePt t="107775" x="7385050" y="3892550"/>
          <p14:tracePt t="107787" x="7385050" y="3900488"/>
          <p14:tracePt t="107803" x="7385050" y="3925888"/>
          <p14:tracePt t="107816" x="7392988" y="3935413"/>
          <p14:tracePt t="107820" x="7402513" y="3943350"/>
          <p14:tracePt t="107832" x="7402513" y="3960813"/>
          <p14:tracePt t="107838" x="7418388" y="3976688"/>
          <p14:tracePt t="107841" x="7427913" y="3976688"/>
          <p14:tracePt t="107853" x="7443788" y="3976688"/>
          <p14:tracePt t="107857" x="7453313" y="3986213"/>
          <p14:tracePt t="107870" x="7478713" y="4011613"/>
          <p14:tracePt t="107882" x="7512050" y="4019550"/>
          <p14:tracePt t="107891" x="7529513" y="4027488"/>
          <p14:tracePt t="107899" x="7562850" y="4044950"/>
          <p14:tracePt t="107920" x="7572375" y="4044950"/>
          <p14:tracePt t="107921" x="7597775" y="4044950"/>
          <p14:tracePt t="107932" x="7605713" y="4044950"/>
          <p14:tracePt t="107941" x="7613650" y="4044950"/>
          <p14:tracePt t="107953" x="7623175" y="4044950"/>
          <p14:tracePt t="107957" x="7631113" y="4044950"/>
          <p14:tracePt t="107970" x="7639050" y="4044950"/>
          <p14:tracePt t="107973" x="7648575" y="4044950"/>
          <p14:tracePt t="107997" x="7656513" y="4044950"/>
          <p14:tracePt t="108003" x="7666038" y="4044950"/>
          <p14:tracePt t="108150" x="7666038" y="4052888"/>
          <p14:tracePt t="108169" x="7666038" y="4062413"/>
          <p14:tracePt t="108173" x="7666038" y="4079875"/>
          <p14:tracePt t="108186" x="7666038" y="4087813"/>
          <p14:tracePt t="108202" x="7666038" y="4095750"/>
          <p14:tracePt t="108265" x="7666038" y="4105275"/>
          <p14:tracePt t="108295" x="7673975" y="4113213"/>
          <p14:tracePt t="108305" x="7681913" y="4121150"/>
          <p14:tracePt t="108321" x="7691438" y="4121150"/>
          <p14:tracePt t="108331" x="7707313" y="4121150"/>
          <p14:tracePt t="108341" x="7724775" y="4121150"/>
          <p14:tracePt t="108355" x="7732713" y="4121150"/>
          <p14:tracePt t="108365" x="7750175" y="4121150"/>
          <p14:tracePt t="108372" x="7767638" y="4121150"/>
          <p14:tracePt t="108382" x="7775575" y="4121150"/>
          <p14:tracePt t="108391" x="7783513" y="4121150"/>
          <p14:tracePt t="108398" x="7793038" y="4121150"/>
          <p14:tracePt t="108405" x="7810500" y="4121150"/>
          <p14:tracePt t="108415" x="7818438" y="4121150"/>
          <p14:tracePt t="108422" x="7835900" y="4113213"/>
          <p14:tracePt t="108431" x="7843838" y="4105275"/>
          <p14:tracePt t="108439" x="7851775" y="4095750"/>
          <p14:tracePt t="108448" x="7861300" y="4095750"/>
          <p14:tracePt t="108457" x="7869238" y="4095750"/>
          <p14:tracePt t="108465" x="7877175" y="4079875"/>
          <p14:tracePt t="108664" x="7869238" y="4079875"/>
          <p14:tracePt t="108669" x="7861300" y="4079875"/>
          <p14:tracePt t="108684" x="7843838" y="4079875"/>
          <p14:tracePt t="108693" x="7835900" y="4079875"/>
          <p14:tracePt t="108705" x="7826375" y="4079875"/>
          <p14:tracePt t="108709" x="7810500" y="4087813"/>
          <p14:tracePt t="108722" x="7800975" y="4087813"/>
          <p14:tracePt t="109048" x="7818438" y="4087813"/>
          <p14:tracePt t="109058" x="7826375" y="4087813"/>
          <p14:tracePt t="109112" x="7835900" y="4087813"/>
          <p14:tracePt t="109129" x="7843838" y="4087813"/>
          <p14:tracePt t="109151" x="7851775" y="4087813"/>
          <p14:tracePt t="109159" x="7861300" y="4087813"/>
          <p14:tracePt t="109163" x="7869238" y="4087813"/>
          <p14:tracePt t="109184" x="7877175" y="4087813"/>
          <p14:tracePt t="109194" x="7886700" y="4087813"/>
          <p14:tracePt t="109339" x="7877175" y="4087813"/>
          <p14:tracePt t="109355" x="7843838" y="4087813"/>
          <p14:tracePt t="109365" x="7835900" y="4087813"/>
          <p14:tracePt t="109372" x="7800975" y="4087813"/>
          <p14:tracePt t="109382" x="7793038" y="4087813"/>
          <p14:tracePt t="109399" x="7775575" y="4087813"/>
          <p14:tracePt t="109406" x="7767638" y="4087813"/>
          <p14:tracePt t="109422" x="7758113" y="4087813"/>
          <p14:tracePt t="109432" x="7742238" y="4087813"/>
          <p14:tracePt t="109642" x="7758113" y="4087813"/>
          <p14:tracePt t="109651" x="7783513" y="4087813"/>
          <p14:tracePt t="109664" x="7793038" y="4087813"/>
          <p14:tracePt t="109671" x="7818438" y="4087813"/>
          <p14:tracePt t="109681" x="7851775" y="4087813"/>
          <p14:tracePt t="109684" x="7861300" y="4087813"/>
          <p14:tracePt t="109693" x="7869238" y="4087813"/>
          <p14:tracePt t="109705" x="7877175" y="4087813"/>
          <p14:tracePt t="109723" x="7894638" y="4087813"/>
          <p14:tracePt t="109734" x="7902575" y="4087813"/>
          <p14:tracePt t="109748" x="7920038" y="4087813"/>
          <p14:tracePt t="109765" x="7927975" y="4087813"/>
          <p14:tracePt t="109892" x="7937500" y="4087813"/>
          <p14:tracePt t="109898" x="7954963" y="4079875"/>
          <p14:tracePt t="109907" x="7962900" y="4079875"/>
          <p14:tracePt t="109915" x="7970838" y="4079875"/>
          <p14:tracePt t="109922" x="7988300" y="4079875"/>
          <p14:tracePt t="109931" x="7996238" y="4079875"/>
          <p14:tracePt t="110062" x="7988300" y="4079875"/>
          <p14:tracePt t="110073" x="7970838" y="4079875"/>
          <p14:tracePt t="110087" x="7962900" y="4087813"/>
          <p14:tracePt t="110097" x="7945438" y="4087813"/>
          <p14:tracePt t="110105" x="7912100" y="4105275"/>
          <p14:tracePt t="110115" x="7886700" y="4113213"/>
          <p14:tracePt t="110121" x="7869238" y="4113213"/>
          <p14:tracePt t="110132" x="7843838" y="4130675"/>
          <p14:tracePt t="110139" x="7800975" y="4146550"/>
          <p14:tracePt t="110141" x="7793038" y="4146550"/>
          <p14:tracePt t="110155" x="7775575" y="4146550"/>
          <p14:tracePt t="110157" x="7767638" y="4146550"/>
          <p14:tracePt t="110170" x="7750175" y="4156075"/>
          <p14:tracePt t="110181" x="7742238" y="4156075"/>
          <p14:tracePt t="110194" x="7732713" y="4156075"/>
          <p14:tracePt t="110206" x="7716838" y="4156075"/>
          <p14:tracePt t="110222" x="7699375" y="4156075"/>
          <p14:tracePt t="110232" x="7691438" y="4156075"/>
          <p14:tracePt t="110243" x="7681913" y="4156075"/>
          <p14:tracePt t="110255" x="7673975" y="4156075"/>
          <p14:tracePt t="110498" x="7666038" y="4156075"/>
          <p14:tracePt t="110508" x="7648575" y="4156075"/>
          <p14:tracePt t="110513" x="7639050" y="4156075"/>
          <p14:tracePt t="110523" x="7623175" y="4156075"/>
          <p14:tracePt t="110536" x="7613650" y="4156075"/>
          <p14:tracePt t="110537" x="7588250" y="4156075"/>
          <p14:tracePt t="110549" x="7572375" y="4156075"/>
          <p14:tracePt t="110566" x="7554913" y="4156075"/>
          <p14:tracePt t="110570" x="7546975" y="4156075"/>
          <p14:tracePt t="110581" x="7529513" y="4156075"/>
          <p14:tracePt t="110589" x="7512050" y="4156075"/>
          <p14:tracePt t="110595" x="7486650" y="4156075"/>
          <p14:tracePt t="110604" x="7469188" y="4156075"/>
          <p14:tracePt t="110609" x="7453313" y="4146550"/>
          <p14:tracePt t="110631" x="7435850" y="4138613"/>
          <p14:tracePt t="110640" x="7435850" y="4130675"/>
          <p14:tracePt t="110666" x="7427913" y="4121150"/>
          <p14:tracePt t="110725" x="7418388" y="4121150"/>
          <p14:tracePt t="110735" x="7418388" y="4113213"/>
          <p14:tracePt t="110741" x="7410450" y="4087813"/>
          <p14:tracePt t="110753" x="7402513" y="4087813"/>
          <p14:tracePt t="110755" x="7392988" y="4070350"/>
          <p14:tracePt t="110767" x="7385050" y="4062413"/>
          <p14:tracePt t="110782" x="7385050" y="4052888"/>
          <p14:tracePt t="110792" x="7367588" y="4027488"/>
          <p14:tracePt t="110803" x="7350125" y="4019550"/>
          <p14:tracePt t="110820" x="7342188" y="4011613"/>
          <p14:tracePt t="110843" x="7334250" y="4011613"/>
          <p14:tracePt t="110857" x="7324725" y="4011613"/>
          <p14:tracePt t="111039" x="7316788" y="4011613"/>
          <p14:tracePt t="111050" x="7308850" y="4011613"/>
          <p14:tracePt t="111059" x="7299325" y="4011613"/>
          <p14:tracePt t="111066" x="7291388" y="4011613"/>
          <p14:tracePt t="111073" x="7273925" y="4011613"/>
          <p14:tracePt t="111089" x="7265988" y="4011613"/>
          <p14:tracePt t="111103" x="7258050" y="4011613"/>
          <p14:tracePt t="111185" x="7258050" y="3994150"/>
          <p14:tracePt t="111205" x="7265988" y="3976688"/>
          <p14:tracePt t="111225" x="7283450" y="3960813"/>
          <p14:tracePt t="111241" x="7291388" y="3960813"/>
          <p14:tracePt t="111358" x="7299325" y="3960813"/>
          <p14:tracePt t="111379" x="7316788" y="3960813"/>
          <p14:tracePt t="111387" x="7334250" y="3960813"/>
          <p14:tracePt t="111392" x="7377113" y="3960813"/>
          <p14:tracePt t="111403" x="7427913" y="3960813"/>
          <p14:tracePt t="111407" x="7443788" y="3960813"/>
          <p14:tracePt t="111420" x="7486650" y="3960813"/>
          <p14:tracePt t="111423" x="7562850" y="3960813"/>
          <p14:tracePt t="111436" x="7613650" y="3960813"/>
          <p14:tracePt t="111443" x="7691438" y="3960813"/>
          <p14:tracePt t="111449" x="7758113" y="3960813"/>
          <p14:tracePt t="111457" x="7835900" y="3968750"/>
          <p14:tracePt t="111465" x="7869238" y="3968750"/>
          <p14:tracePt t="111473" x="7877175" y="3968750"/>
          <p14:tracePt t="111486" x="7886700" y="3968750"/>
          <p14:tracePt t="111490" x="7894638" y="3968750"/>
          <p14:tracePt t="111842" x="7886700" y="3968750"/>
          <p14:tracePt t="111847" x="7877175" y="3968750"/>
          <p14:tracePt t="111855" x="7861300" y="3968750"/>
          <p14:tracePt t="111865" x="7835900" y="3968750"/>
          <p14:tracePt t="111872" x="7810500" y="3968750"/>
          <p14:tracePt t="111882" x="7775575" y="3968750"/>
          <p14:tracePt t="111889" x="7758113" y="3968750"/>
          <p14:tracePt t="111898" x="7716838" y="3960813"/>
          <p14:tracePt t="111907" x="7681913" y="3960813"/>
          <p14:tracePt t="111915" x="7673975" y="3960813"/>
          <p14:tracePt t="111923" x="7648575" y="3960813"/>
          <p14:tracePt t="111931" x="7631113" y="3960813"/>
          <p14:tracePt t="111938" x="7623175" y="3960813"/>
          <p14:tracePt t="111948" x="7597775" y="3960813"/>
          <p14:tracePt t="111954" x="7588250" y="3960813"/>
          <p14:tracePt t="111965" x="7562850" y="3960813"/>
          <p14:tracePt t="111970" x="7554913" y="3960813"/>
          <p14:tracePt t="111982" x="7537450" y="3960813"/>
          <p14:tracePt t="111988" x="7512050" y="3960813"/>
          <p14:tracePt t="112004" x="7478713" y="3960813"/>
          <p14:tracePt t="112007" x="7435850" y="3960813"/>
          <p14:tracePt t="112021" x="7427913" y="3960813"/>
          <p14:tracePt t="112032" x="7410450" y="3960813"/>
          <p14:tracePt t="112036" x="7385050" y="3960813"/>
          <p14:tracePt t="112043" x="7377113" y="3960813"/>
          <p14:tracePt t="112048" x="7342188" y="3960813"/>
          <p14:tracePt t="112057" x="7334250" y="3960813"/>
          <p14:tracePt t="112093" x="7324725" y="3960813"/>
          <p14:tracePt t="112103" x="7316788" y="3960813"/>
          <p14:tracePt t="112133" x="7308850" y="3960813"/>
          <p14:tracePt t="112143" x="7299325" y="3960813"/>
          <p14:tracePt t="112266" x="7308850" y="3960813"/>
          <p14:tracePt t="112277" x="7316788" y="3960813"/>
          <p14:tracePt t="112289" x="7350125" y="3960813"/>
          <p14:tracePt t="112297" x="7385050" y="3943350"/>
          <p14:tracePt t="112315" x="7418388" y="3943350"/>
          <p14:tracePt t="112320" x="7461250" y="3935413"/>
          <p14:tracePt t="112332" x="7504113" y="3935413"/>
          <p14:tracePt t="112336" x="7529513" y="3935413"/>
          <p14:tracePt t="112348" x="7546975" y="3935413"/>
          <p14:tracePt t="112355" x="7562850" y="3935413"/>
          <p14:tracePt t="112366" x="7572375" y="3935413"/>
          <p14:tracePt t="112477" x="7580313" y="3935413"/>
          <p14:tracePt t="112489" x="7597775" y="3925888"/>
          <p14:tracePt t="112492" x="7613650" y="3925888"/>
          <p14:tracePt t="112503" x="7613650" y="3908425"/>
          <p14:tracePt t="112507" x="7639050" y="3908425"/>
          <p14:tracePt t="112519" x="7656513" y="3908425"/>
          <p14:tracePt t="112531" x="7673975" y="3908425"/>
          <p14:tracePt t="112541" x="7681913" y="3908425"/>
          <p14:tracePt t="112549" x="7699375" y="3908425"/>
          <p14:tracePt t="112699" x="7707313" y="3908425"/>
          <p14:tracePt t="112719" x="7699375" y="3908425"/>
          <p14:tracePt t="112723" x="7691438" y="3917950"/>
          <p14:tracePt t="112733" x="7681913" y="3917950"/>
          <p14:tracePt t="112743" x="7673975" y="3917950"/>
          <p14:tracePt t="112752" x="7666038" y="3917950"/>
          <p14:tracePt t="112759" x="7648575" y="3917950"/>
          <p14:tracePt t="112770" x="7639050" y="3917950"/>
          <p14:tracePt t="112773" x="7623175" y="3925888"/>
          <p14:tracePt t="112789" x="7613650" y="3925888"/>
          <p14:tracePt t="112998" x="7623175" y="3925888"/>
          <p14:tracePt t="113012" x="7631113" y="3925888"/>
          <p14:tracePt t="113188" x="7631113" y="3935413"/>
          <p14:tracePt t="113223" x="7623175" y="3943350"/>
          <p14:tracePt t="113233" x="7613650" y="3943350"/>
          <p14:tracePt t="113380" x="7623175" y="3943350"/>
          <p14:tracePt t="113391" x="7639050" y="3943350"/>
          <p14:tracePt t="113395" x="7673975" y="3951288"/>
          <p14:tracePt t="113405" x="7681913" y="3951288"/>
          <p14:tracePt t="113415" x="7716838" y="3968750"/>
          <p14:tracePt t="113420" x="7732713" y="3976688"/>
          <p14:tracePt t="113432" x="7742238" y="3976688"/>
          <p14:tracePt t="113439" x="7750175" y="3986213"/>
          <p14:tracePt t="113480" x="7750175" y="3994150"/>
          <p14:tracePt t="113485" x="7750175" y="4011613"/>
          <p14:tracePt t="113498" x="7750175" y="4019550"/>
          <p14:tracePt t="113505" x="7750175" y="4027488"/>
          <p14:tracePt t="113514" x="7750175" y="4044950"/>
          <p14:tracePt t="113522" x="7750175" y="4070350"/>
          <p14:tracePt t="113525" x="7750175" y="4079875"/>
          <p14:tracePt t="113538" x="7732713" y="4113213"/>
          <p14:tracePt t="113548" x="7699375" y="4146550"/>
          <p14:tracePt t="113555" x="7691438" y="4156075"/>
          <p14:tracePt t="113565" x="7681913" y="4164013"/>
          <p14:tracePt t="113575" x="7656513" y="4171950"/>
          <p14:tracePt t="113582" x="7648575" y="4171950"/>
          <p14:tracePt t="113591" x="7639050" y="4171950"/>
          <p14:tracePt t="113628" x="7631113" y="4171950"/>
          <p14:tracePt t="113641" x="7623175" y="4171950"/>
          <p14:tracePt t="113653" x="7613650" y="4171950"/>
          <p14:tracePt t="113671" x="7597775" y="4171950"/>
          <p14:tracePt t="113680" x="7580313" y="4171950"/>
          <p14:tracePt t="113687" x="7580313" y="4138613"/>
          <p14:tracePt t="113698" x="7554913" y="4105275"/>
          <p14:tracePt t="113703" x="7554913" y="4095750"/>
          <p14:tracePt t="113715" x="7554913" y="4079875"/>
          <p14:tracePt t="113720" x="7554913" y="4062413"/>
          <p14:tracePt t="113732" x="7554913" y="4052888"/>
          <p14:tracePt t="113736" x="7546975" y="4044950"/>
          <p14:tracePt t="113743" x="7529513" y="4019550"/>
          <p14:tracePt t="113757" x="7529513" y="4002088"/>
          <p14:tracePt t="113765" x="7521575" y="4002088"/>
          <p14:tracePt t="113786" x="7521575" y="3994150"/>
          <p14:tracePt t="113966" x="7521575" y="3986213"/>
          <p14:tracePt t="113980" x="7521575" y="3976688"/>
          <p14:tracePt t="113985" x="7521575" y="3960813"/>
          <p14:tracePt t="114001" x="7512050" y="3960813"/>
          <p14:tracePt t="114003" x="7494588" y="3943350"/>
          <p14:tracePt t="114020" x="7486650" y="3943350"/>
          <p14:tracePt t="114025" x="7478713" y="3925888"/>
          <p14:tracePt t="114039" x="7469188" y="3908425"/>
          <p14:tracePt t="114053" x="7469188" y="3900488"/>
          <p14:tracePt t="114111" x="7461250" y="3900488"/>
          <p14:tracePt t="114121" x="7453313" y="3908425"/>
          <p14:tracePt t="114125" x="7443788" y="3925888"/>
          <p14:tracePt t="114137" x="7443788" y="3935413"/>
          <p14:tracePt t="114148" x="7435850" y="3960813"/>
          <p14:tracePt t="114153" x="7435850" y="3986213"/>
          <p14:tracePt t="114168" x="7418388" y="4027488"/>
          <p14:tracePt t="114175" x="7418388" y="4044950"/>
          <p14:tracePt t="114186" x="7410450" y="4070350"/>
          <p14:tracePt t="114203" x="7410450" y="4095750"/>
          <p14:tracePt t="114207" x="7410450" y="4113213"/>
          <p14:tracePt t="114220" x="7410450" y="4121150"/>
          <p14:tracePt t="114232" x="7402513" y="4146550"/>
          <p14:tracePt t="114241" x="7392988" y="4156075"/>
          <p14:tracePt t="114269" x="7385050" y="4164013"/>
          <p14:tracePt t="114280" x="7377113" y="4164013"/>
          <p14:tracePt t="114287" x="7359650" y="4171950"/>
          <p14:tracePt t="114303" x="7342188" y="4171950"/>
          <p14:tracePt t="114315" x="7324725" y="4171950"/>
          <p14:tracePt t="114320" x="7291388" y="4181475"/>
          <p14:tracePt t="114332" x="7258050" y="4181475"/>
          <p14:tracePt t="114337" x="7197725" y="4189413"/>
          <p14:tracePt t="114343" x="7172325" y="4189413"/>
          <p14:tracePt t="114353" x="7146925" y="4189413"/>
          <p14:tracePt t="114357" x="7104063" y="4189413"/>
          <p14:tracePt t="114370" x="7035800" y="4189413"/>
          <p14:tracePt t="114373" x="6934200" y="4189413"/>
          <p14:tracePt t="114386" x="6824663" y="4189413"/>
          <p14:tracePt t="114393" x="6705600" y="4189413"/>
          <p14:tracePt t="114398" x="6594475" y="4171950"/>
          <p14:tracePt t="114409" x="6483350" y="4164013"/>
          <p14:tracePt t="114415" x="6391275" y="4138613"/>
          <p14:tracePt t="114423" x="6288088" y="4121150"/>
          <p14:tracePt t="114436" x="6229350" y="4095750"/>
          <p14:tracePt t="114439" x="6153150" y="4079875"/>
          <p14:tracePt t="114451" x="6118225" y="4062413"/>
          <p14:tracePt t="114454" x="6102350" y="4052888"/>
          <p14:tracePt t="114465" x="6092825" y="4044950"/>
          <p14:tracePt t="114473" x="6067425" y="4037013"/>
          <p14:tracePt t="114482" x="6049963" y="4037013"/>
          <p14:tracePt t="114489" x="6034088" y="4027488"/>
          <p14:tracePt t="114492" x="6008688" y="4027488"/>
          <p14:tracePt t="114505" x="5983288" y="4027488"/>
          <p14:tracePt t="114517" x="5965825" y="4027488"/>
          <p14:tracePt t="114520" x="5948363" y="4027488"/>
          <p14:tracePt t="114532" x="5897563" y="4027488"/>
          <p14:tracePt t="114536" x="5872163" y="4027488"/>
          <p14:tracePt t="114543" x="5846763" y="4027488"/>
          <p14:tracePt t="114555" x="5821363" y="4027488"/>
          <p14:tracePt t="114559" x="5778500" y="4027488"/>
          <p14:tracePt t="114570" x="5719763" y="4027488"/>
          <p14:tracePt t="114575" x="5676900" y="4027488"/>
          <p14:tracePt t="114587" x="5651500" y="4027488"/>
          <p14:tracePt t="114598" x="5600700" y="4027488"/>
          <p14:tracePt t="114604" x="5524500" y="4027488"/>
          <p14:tracePt t="114609" x="5438775" y="4027488"/>
          <p14:tracePt t="114617" x="5345113" y="4027488"/>
          <p14:tracePt t="114625" x="5268913" y="4027488"/>
          <p14:tracePt t="114637" x="5183188" y="4027488"/>
          <p14:tracePt t="114639" x="5116513" y="4027488"/>
          <p14:tracePt t="114653" x="5056188" y="4027488"/>
          <p14:tracePt t="114655" x="4987925" y="4027488"/>
          <p14:tracePt t="114666" x="4954588" y="4027488"/>
          <p14:tracePt t="114675" x="4911725" y="4027488"/>
          <p14:tracePt t="114682" x="4878388" y="4027488"/>
          <p14:tracePt t="114691" x="4852988" y="4027488"/>
          <p14:tracePt t="114699" x="4827588" y="4027488"/>
          <p14:tracePt t="114705" x="4792663" y="4027488"/>
          <p14:tracePt t="114716" x="4759325" y="4027488"/>
          <p14:tracePt t="114721" x="4716463" y="4027488"/>
          <p14:tracePt t="114732" x="4673600" y="4027488"/>
          <p14:tracePt t="114736" x="4640263" y="4027488"/>
          <p14:tracePt t="114749" x="4614863" y="4027488"/>
          <p14:tracePt t="114758" x="4605338" y="4027488"/>
          <p14:tracePt t="114765" x="4579938" y="4027488"/>
          <p14:tracePt t="114781" x="4572000" y="4027488"/>
          <p14:tracePt t="114788" x="4564063" y="4027488"/>
          <p14:tracePt t="114800" x="4554538" y="4027488"/>
          <p14:tracePt t="114804" x="4546600" y="4027488"/>
          <p14:tracePt t="114816" x="4529138" y="4027488"/>
          <p14:tracePt t="114857" x="4521200" y="4027488"/>
          <p14:tracePt t="114863" x="4503738" y="4027488"/>
          <p14:tracePt t="114880" x="4495800" y="4027488"/>
          <p14:tracePt t="114887" x="4478338" y="4027488"/>
          <p14:tracePt t="114899" x="4452938" y="4027488"/>
          <p14:tracePt t="114905" x="4410075" y="4027488"/>
          <p14:tracePt t="114915" x="4384675" y="4027488"/>
          <p14:tracePt t="114920" x="4376738" y="4027488"/>
          <p14:tracePt t="114932" x="4351338" y="4027488"/>
          <p14:tracePt t="114940" x="4325938" y="4027488"/>
          <p14:tracePt t="114943" x="4283075" y="4027488"/>
          <p14:tracePt t="114954" x="4265613" y="4027488"/>
          <p14:tracePt t="114957" x="4240213" y="4027488"/>
          <p14:tracePt t="114970" x="4232275" y="4027488"/>
          <p14:tracePt t="114986" x="4224338" y="4027488"/>
          <p14:tracePt t="115004" x="4214813" y="4027488"/>
          <p14:tracePt t="115023" x="4206875" y="4027488"/>
          <p14:tracePt t="115043" x="4181475" y="4027488"/>
          <p14:tracePt t="115064" x="4164013" y="4027488"/>
          <p14:tracePt t="115073" x="4156075" y="4027488"/>
          <p14:tracePt t="115093" x="4146550" y="4027488"/>
          <p14:tracePt t="115101" x="4138613" y="4027488"/>
          <p14:tracePt t="115125" x="4121150" y="4027488"/>
          <p14:tracePt t="115133" x="4113213" y="4027488"/>
          <p14:tracePt t="115139" x="4087813" y="4027488"/>
          <p14:tracePt t="115149" x="4079875" y="4044950"/>
          <p14:tracePt t="115165" x="4070350" y="4044950"/>
          <p14:tracePt t="115182" x="4062413" y="4044950"/>
          <p14:tracePt t="115186" x="4052888" y="4044950"/>
          <p14:tracePt t="115225" x="4044950" y="4044950"/>
          <p14:tracePt t="115235" x="4037013" y="4044950"/>
          <p14:tracePt t="115439" x="4037013" y="4052888"/>
          <p14:tracePt t="115453" x="4044950" y="4052888"/>
          <p14:tracePt t="115457" x="4044950" y="4062413"/>
          <p14:tracePt t="115480" x="4052888" y="4070350"/>
          <p14:tracePt t="115487" x="4062413" y="4070350"/>
          <p14:tracePt t="115493" x="4070350" y="4079875"/>
          <p14:tracePt t="115813" x="4087813" y="4087813"/>
          <p14:tracePt t="115818" x="4095750" y="4087813"/>
          <p14:tracePt t="115825" x="4113213" y="4105275"/>
          <p14:tracePt t="115837" x="4138613" y="4105275"/>
          <p14:tracePt t="115841" x="4146550" y="4105275"/>
          <p14:tracePt t="115851" x="4156075" y="4105275"/>
          <p14:tracePt t="115857" x="4181475" y="4105275"/>
          <p14:tracePt t="115865" x="4197350" y="4105275"/>
          <p14:tracePt t="116008" x="4189413" y="4105275"/>
          <p14:tracePt t="116018" x="4164013" y="4105275"/>
          <p14:tracePt t="116023" x="4130675" y="4113213"/>
          <p14:tracePt t="116036" x="4105275" y="4113213"/>
          <p14:tracePt t="116038" x="4062413" y="4113213"/>
          <p14:tracePt t="116050" x="4027488" y="4121150"/>
          <p14:tracePt t="116058" x="4011613" y="4121150"/>
          <p14:tracePt t="116066" x="4002088" y="4121150"/>
          <p14:tracePt t="116117" x="3994150" y="4121150"/>
          <p14:tracePt t="116128" x="3986213" y="4121150"/>
          <p14:tracePt t="116135" x="3968750" y="4121150"/>
          <p14:tracePt t="116143" x="3943350" y="4121150"/>
          <p14:tracePt t="116153" x="3908425" y="4138613"/>
          <p14:tracePt t="116159" x="3900488" y="4146550"/>
          <p14:tracePt t="116170" x="3875088" y="4146550"/>
          <p14:tracePt t="116173" x="3816350" y="4171950"/>
          <p14:tracePt t="116186" x="3781425" y="4181475"/>
          <p14:tracePt t="116193" x="3738563" y="4189413"/>
          <p14:tracePt t="116199" x="3687763" y="4206875"/>
          <p14:tracePt t="116209" x="3646488" y="4214813"/>
          <p14:tracePt t="116215" x="3619500" y="4214813"/>
          <p14:tracePt t="116223" x="3578225" y="4232275"/>
          <p14:tracePt t="116237" x="3568700" y="4232275"/>
          <p14:tracePt t="116239" x="3560763" y="4240213"/>
          <p14:tracePt t="116252" x="3552825" y="4249738"/>
          <p14:tracePt t="116289" x="3568700" y="4249738"/>
          <p14:tracePt t="116301" x="3586163" y="4249738"/>
          <p14:tracePt t="116305" x="3619500" y="4249738"/>
          <p14:tracePt t="116316" x="3662363" y="4249738"/>
          <p14:tracePt t="116325" x="3713163" y="4249738"/>
          <p14:tracePt t="116332" x="3763963" y="4249738"/>
          <p14:tracePt t="116339" x="3806825" y="4249738"/>
          <p14:tracePt t="116349" x="3841750" y="4249738"/>
          <p14:tracePt t="116355" x="3867150" y="4249738"/>
          <p14:tracePt t="116366" x="3867150" y="4240213"/>
          <p14:tracePt t="116371" x="3875088" y="4240213"/>
          <p14:tracePt t="116382" x="3883025" y="4240213"/>
          <p14:tracePt t="116488" x="3875088" y="4240213"/>
          <p14:tracePt t="116497" x="3857625" y="4240213"/>
          <p14:tracePt t="116504" x="3832225" y="4240213"/>
          <p14:tracePt t="116516" x="3806825" y="4240213"/>
          <p14:tracePt t="116521" x="3781425" y="4249738"/>
          <p14:tracePt t="116534" x="3730625" y="4249738"/>
          <p14:tracePt t="116537" x="3671888" y="4283075"/>
          <p14:tracePt t="116541" x="3578225" y="4300538"/>
          <p14:tracePt t="116553" x="3475038" y="4325938"/>
          <p14:tracePt t="116566" x="3279775" y="4351338"/>
          <p14:tracePt t="116570" x="3059113" y="4376738"/>
          <p14:tracePt t="116581" x="2762250" y="4410075"/>
          <p14:tracePt t="116586" x="2516188" y="4445000"/>
          <p14:tracePt t="116593" x="2252663" y="4445000"/>
          <p14:tracePt t="116603" x="1989138" y="4460875"/>
          <p14:tracePt t="116607" x="1809750" y="4460875"/>
          <p14:tracePt t="116619" x="1631950" y="4460875"/>
          <p14:tracePt t="116623" x="1477963" y="4460875"/>
          <p14:tracePt t="116636" x="1350963" y="4470400"/>
          <p14:tracePt t="116643" x="1241425" y="4470400"/>
          <p14:tracePt t="116649" x="1130300" y="4486275"/>
          <p14:tracePt t="116657" x="1054100" y="4486275"/>
          <p14:tracePt t="116665" x="1011238" y="4486275"/>
          <p14:tracePt t="116673" x="968375" y="4495800"/>
          <p14:tracePt t="116730" x="960438" y="4495800"/>
          <p14:tracePt t="116733" x="952500" y="4513263"/>
          <p14:tracePt t="116753" x="942975" y="4513263"/>
          <p14:tracePt t="116773" x="935038" y="4521200"/>
          <p14:tracePt t="116856" x="935038" y="4538663"/>
          <p14:tracePt t="116869" x="935038" y="4546600"/>
          <p14:tracePt t="116919" x="935038" y="4554538"/>
          <p14:tracePt t="116941" x="935038" y="4564063"/>
          <p14:tracePt t="116986" x="925513" y="4564063"/>
          <p14:tracePt t="116997" x="917575" y="4564063"/>
          <p14:tracePt t="117001" x="892175" y="4564063"/>
          <p14:tracePt t="117017" x="874713" y="4564063"/>
          <p14:tracePt t="117025" x="866775" y="4564063"/>
          <p14:tracePt t="117036" x="858838" y="4564063"/>
          <p14:tracePt t="117053" x="841375" y="4564063"/>
          <p14:tracePt t="117064" x="833438" y="4564063"/>
          <p14:tracePt t="117069" x="808038" y="4564063"/>
          <p14:tracePt t="117075" x="781050" y="4572000"/>
          <p14:tracePt t="117081" x="765175" y="4572000"/>
          <p14:tracePt t="117091" x="755650" y="4572000"/>
          <p14:tracePt t="117103" x="747713" y="4572000"/>
          <p14:tracePt t="117107" x="739775" y="4572000"/>
          <p14:tracePt t="117120" x="730250" y="4572000"/>
          <p14:tracePt t="117121" x="722313" y="4572000"/>
          <p14:tracePt t="117132" x="722313" y="4579938"/>
          <p14:tracePt t="117149" x="704850" y="4579938"/>
          <p14:tracePt t="117157" x="696913" y="4579938"/>
          <p14:tracePt t="117165" x="688975" y="4589463"/>
          <p14:tracePt t="117171" x="679450" y="4589463"/>
          <p14:tracePt t="117188" x="671513" y="4589463"/>
          <p14:tracePt t="117207" x="663575" y="4589463"/>
          <p14:tracePt t="117416" x="654050" y="4589463"/>
          <p14:tracePt t="117427" x="646113" y="4589463"/>
          <p14:tracePt t="117435" x="636588" y="4589463"/>
          <p14:tracePt t="117466" x="636588" y="4579938"/>
          <p14:tracePt t="117501" x="636588" y="4572000"/>
          <p14:tracePt t="117515" x="654050" y="4572000"/>
          <p14:tracePt t="117525" x="679450" y="4572000"/>
          <p14:tracePt t="117532" x="704850" y="4572000"/>
          <p14:tracePt t="117539" x="755650" y="4564063"/>
          <p14:tracePt t="117549" x="781050" y="4564063"/>
          <p14:tracePt t="117555" x="808038" y="4564063"/>
          <p14:tracePt t="117566" x="866775" y="4564063"/>
          <p14:tracePt t="117571" x="935038" y="4564063"/>
          <p14:tracePt t="117583" x="1019175" y="4564063"/>
          <p14:tracePt t="117586" x="1130300" y="4564063"/>
          <p14:tracePt t="117599" x="1223963" y="4564063"/>
          <p14:tracePt t="117605" x="1308100" y="4564063"/>
          <p14:tracePt t="117617" x="1376363" y="4564063"/>
          <p14:tracePt t="117621" x="1444625" y="4564063"/>
          <p14:tracePt t="117625" x="1495425" y="4564063"/>
          <p14:tracePt t="117637" x="1520825" y="4564063"/>
          <p14:tracePt t="117649" x="1555750" y="4564063"/>
          <p14:tracePt t="117653" x="1589088" y="4554538"/>
          <p14:tracePt t="117665" x="1622425" y="4546600"/>
          <p14:tracePt t="117670" x="1665288" y="4538663"/>
          <p14:tracePt t="117683" x="1716088" y="4521200"/>
          <p14:tracePt t="117687" x="1793875" y="4495800"/>
          <p14:tracePt t="117691" x="1852613" y="4486275"/>
          <p14:tracePt t="117703" x="1920875" y="4478338"/>
          <p14:tracePt t="117707" x="1971675" y="4470400"/>
          <p14:tracePt t="117719" x="2014538" y="4452938"/>
          <p14:tracePt t="117731" x="2039938" y="4452938"/>
          <p14:tracePt t="117743" x="2055813" y="4452938"/>
          <p14:tracePt t="117793" x="2065338" y="4452938"/>
          <p14:tracePt t="117807" x="2082800" y="4435475"/>
          <p14:tracePt t="117814" x="2098675" y="4427538"/>
          <p14:tracePt t="117824" x="2116138" y="4410075"/>
          <p14:tracePt t="117836" x="2149475" y="4402138"/>
          <p14:tracePt t="117837" x="2209800" y="4394200"/>
          <p14:tracePt t="117849" x="2286000" y="4376738"/>
          <p14:tracePt t="117853" x="2379663" y="4341813"/>
          <p14:tracePt t="117865" x="2489200" y="4333875"/>
          <p14:tracePt t="117873" x="2633663" y="4291013"/>
          <p14:tracePt t="117882" x="2795588" y="4265613"/>
          <p14:tracePt t="117890" x="3041650" y="4240213"/>
          <p14:tracePt t="117893" x="3314700" y="4206875"/>
          <p14:tracePt t="117906" x="3509963" y="4164013"/>
          <p14:tracePt t="117916" x="3705225" y="4121150"/>
          <p14:tracePt t="117920" x="3849688" y="4113213"/>
          <p14:tracePt t="117932" x="3960813" y="4095750"/>
          <p14:tracePt t="117936" x="4044950" y="4087813"/>
          <p14:tracePt t="117943" x="4095750" y="4079875"/>
          <p14:tracePt t="117960" x="4105275" y="4079875"/>
          <p14:tracePt t="117970" x="4113213" y="4070350"/>
          <p14:tracePt t="117989" x="4121150" y="4070350"/>
          <p14:tracePt t="118005" x="4138613" y="4062413"/>
          <p14:tracePt t="118016" x="4146550" y="4062413"/>
          <p14:tracePt t="118032" x="4171950" y="4052888"/>
          <p14:tracePt t="118039" x="4189413" y="4044950"/>
          <p14:tracePt t="118048" x="4206875" y="4044950"/>
          <p14:tracePt t="118055" x="4232275" y="4037013"/>
          <p14:tracePt t="118066" x="4240213" y="4037013"/>
          <p14:tracePt t="118070" x="4300538" y="4037013"/>
          <p14:tracePt t="118083" x="4325938" y="4037013"/>
          <p14:tracePt t="118087" x="4351338" y="4037013"/>
          <p14:tracePt t="118099" x="4402138" y="4037013"/>
          <p14:tracePt t="118105" x="4452938" y="4037013"/>
          <p14:tracePt t="118116" x="4460875" y="4037013"/>
          <p14:tracePt t="118121" x="4495800" y="4037013"/>
          <p14:tracePt t="118125" x="4513263" y="4037013"/>
          <p14:tracePt t="118137" x="4521200" y="4037013"/>
          <p14:tracePt t="118148" x="4529138" y="4037013"/>
          <p14:tracePt t="118153" x="4554538" y="4037013"/>
          <p14:tracePt t="118167" x="4564063" y="4037013"/>
          <p14:tracePt t="118171" x="4572000" y="4037013"/>
          <p14:tracePt t="118318" x="4579938" y="4037013"/>
          <p14:tracePt t="118330" x="4589463" y="4037013"/>
          <p14:tracePt t="118343" x="4597400" y="4037013"/>
          <p14:tracePt t="118349" x="4605338" y="4037013"/>
          <p14:tracePt t="118357" x="4622800" y="4037013"/>
          <p14:tracePt t="118370" x="4657725" y="4037013"/>
          <p14:tracePt t="118373" x="4691063" y="4037013"/>
          <p14:tracePt t="118386" x="4699000" y="4037013"/>
          <p14:tracePt t="118387" x="4733925" y="4037013"/>
          <p14:tracePt t="118399" x="4784725" y="4037013"/>
          <p14:tracePt t="118407" x="4802188" y="4037013"/>
          <p14:tracePt t="118416" x="4818063" y="4037013"/>
          <p14:tracePt t="118423" x="4827588" y="4037013"/>
          <p14:tracePt t="118432" x="4835525" y="4037013"/>
          <p14:tracePt t="118439" x="4843463" y="4037013"/>
          <p14:tracePt t="118641" x="4827588" y="4037013"/>
          <p14:tracePt t="118647" x="4818063" y="4037013"/>
          <p14:tracePt t="118657" x="4792663" y="4062413"/>
          <p14:tracePt t="118666" x="4759325" y="4062413"/>
          <p14:tracePt t="118671" x="4741863" y="4070350"/>
          <p14:tracePt t="118682" x="4699000" y="4079875"/>
          <p14:tracePt t="118687" x="4657725" y="4079875"/>
          <p14:tracePt t="118698" x="4622800" y="4087813"/>
          <p14:tracePt t="118703" x="4579938" y="4087813"/>
          <p14:tracePt t="118716" x="4538663" y="4087813"/>
          <p14:tracePt t="118721" x="4513263" y="4087813"/>
          <p14:tracePt t="118731" x="4478338" y="4087813"/>
          <p14:tracePt t="118738" x="4427538" y="4087813"/>
          <p14:tracePt t="118741" x="4384675" y="4087813"/>
          <p14:tracePt t="118753" x="4300538" y="4087813"/>
          <p14:tracePt t="118759" x="4240213" y="4087813"/>
          <p14:tracePt t="118770" x="4197350" y="4087813"/>
          <p14:tracePt t="118773" x="4171950" y="4087813"/>
          <p14:tracePt t="118802" x="4164013" y="4087813"/>
          <p14:tracePt t="118805" x="4156075" y="4087813"/>
          <p14:tracePt t="118831" x="4146550" y="4087813"/>
          <p14:tracePt t="118851" x="4138613" y="4087813"/>
          <p14:tracePt t="118859" x="4130675" y="4087813"/>
          <p14:tracePt t="118902" x="4121150" y="4087813"/>
          <p14:tracePt t="118921" x="4113213" y="4087813"/>
          <p14:tracePt t="118957" x="4105275" y="4087813"/>
          <p14:tracePt t="119028" x="4105275" y="4079875"/>
          <p14:tracePt t="119039" x="4095750" y="4079875"/>
          <p14:tracePt t="119047" x="4087813" y="4079875"/>
          <p14:tracePt t="119053" x="4079875" y="4070350"/>
          <p14:tracePt t="119073" x="4070350" y="4062413"/>
          <p14:tracePt t="119086" x="4062413" y="4062413"/>
          <p14:tracePt t="119087" x="4052888" y="4052888"/>
          <p14:tracePt t="119103" x="4044950" y="4052888"/>
          <p14:tracePt t="119203" x="4044950" y="4027488"/>
          <p14:tracePt t="119224" x="4044950" y="4019550"/>
          <p14:tracePt t="119237" x="4052888" y="4019550"/>
          <p14:tracePt t="119239" x="4062413" y="4019550"/>
          <p14:tracePt t="119252" x="4070350" y="4011613"/>
          <p14:tracePt t="119267" x="4095750" y="4002088"/>
          <p14:tracePt t="119275" x="4105275" y="3994150"/>
          <p14:tracePt t="119286" x="4130675" y="3994150"/>
          <p14:tracePt t="119289" x="4171950" y="3994150"/>
          <p14:tracePt t="119302" x="4214813" y="3994150"/>
          <p14:tracePt t="119305" x="4275138" y="3994150"/>
          <p14:tracePt t="119318" x="4300538" y="3994150"/>
          <p14:tracePt t="119325" x="4341813" y="3994150"/>
          <p14:tracePt t="119333" x="4384675" y="3994150"/>
          <p14:tracePt t="119339" x="4419600" y="3994150"/>
          <p14:tracePt t="119364" x="4427538" y="3994150"/>
          <p14:tracePt t="119492" x="4435475" y="3994150"/>
          <p14:tracePt t="119507" x="4452938" y="3994150"/>
          <p14:tracePt t="119519" x="4460875" y="3994150"/>
          <p14:tracePt t="119535" x="4470400" y="3994150"/>
          <p14:tracePt t="119543" x="4486275" y="3994150"/>
          <p14:tracePt t="119553" x="4503738" y="3994150"/>
          <p14:tracePt t="119557" x="4538663" y="3994150"/>
          <p14:tracePt t="119573" x="4564063" y="3994150"/>
          <p14:tracePt t="119586" x="4614863" y="3994150"/>
          <p14:tracePt t="119593" x="4640263" y="3994150"/>
          <p14:tracePt t="119599" x="4665663" y="3994150"/>
          <p14:tracePt t="119609" x="4691063" y="3994150"/>
          <p14:tracePt t="119614" x="4716463" y="3994150"/>
          <p14:tracePt t="119623" x="4749800" y="3994150"/>
          <p14:tracePt t="119639" x="4759325" y="3994150"/>
          <p14:tracePt t="119653" x="4767263" y="3994150"/>
          <p14:tracePt t="119699" x="4775200" y="3994150"/>
          <p14:tracePt t="119729" x="4784725" y="3994150"/>
          <p14:tracePt t="119785" x="4792663" y="3994150"/>
          <p14:tracePt t="119790" x="4802188" y="3994150"/>
          <p14:tracePt t="119800" x="4802188" y="3986213"/>
          <p14:tracePt t="119809" x="4810125" y="3986213"/>
          <p14:tracePt t="119815" x="4818063" y="3986213"/>
          <p14:tracePt t="119825" x="4827588" y="3976688"/>
          <p14:tracePt t="119836" x="4835525" y="3976688"/>
          <p14:tracePt t="119841" x="4843463" y="3976688"/>
          <p14:tracePt t="119853" x="4868863" y="3968750"/>
          <p14:tracePt t="119855" x="4878388" y="3968750"/>
          <p14:tracePt t="119867" x="4886325" y="3968750"/>
          <p14:tracePt t="119875" x="4894263" y="3968750"/>
          <p14:tracePt t="119882" x="4911725" y="3968750"/>
          <p14:tracePt t="119891" x="4937125" y="3960813"/>
          <p14:tracePt t="119899" x="4954588" y="3960813"/>
          <p14:tracePt t="119905" x="4962525" y="3960813"/>
          <p14:tracePt t="119921" x="4972050" y="3951288"/>
          <p14:tracePt t="119947" x="4979988" y="3951288"/>
          <p14:tracePt t="119979" x="4987925" y="3951288"/>
          <p14:tracePt t="119988" x="4997450" y="3951288"/>
          <p14:tracePt t="120123" x="5005388" y="3943350"/>
          <p14:tracePt t="120148" x="5013325" y="3935413"/>
          <p14:tracePt t="120158" x="5022850" y="3935413"/>
          <p14:tracePt t="120178" x="5048250" y="3925888"/>
          <p14:tracePt t="120187" x="5056188" y="3925888"/>
          <p14:tracePt t="120219" x="5064125" y="3925888"/>
          <p14:tracePt t="120229" x="5081588" y="3917950"/>
          <p14:tracePt t="120346" x="5073650" y="3917950"/>
          <p14:tracePt t="120357" x="5064125" y="3917950"/>
          <p14:tracePt t="120367" x="5056188" y="3917950"/>
          <p14:tracePt t="120372" x="5048250" y="3925888"/>
          <p14:tracePt t="120568" x="5030788" y="3925888"/>
          <p14:tracePt t="120581" x="5022850" y="3935413"/>
          <p14:tracePt t="120591" x="5005388" y="3943350"/>
          <p14:tracePt t="120600" x="4987925" y="3943350"/>
          <p14:tracePt t="120615" x="4954588" y="3960813"/>
          <p14:tracePt t="120621" x="4894263" y="3986213"/>
          <p14:tracePt t="120636" x="4868863" y="3986213"/>
          <p14:tracePt t="120637" x="4827588" y="3994150"/>
          <p14:tracePt t="120649" x="4767263" y="3994150"/>
          <p14:tracePt t="120653" x="4724400" y="4002088"/>
          <p14:tracePt t="120665" x="4683125" y="4002088"/>
          <p14:tracePt t="120673" x="4630738" y="4002088"/>
          <p14:tracePt t="120682" x="4589463" y="4002088"/>
          <p14:tracePt t="120687" x="4564063" y="4002088"/>
          <p14:tracePt t="120693" x="4554538" y="4002088"/>
          <p14:tracePt t="120704" x="4513263" y="4002088"/>
          <p14:tracePt t="120716" x="4503738" y="4002088"/>
          <p14:tracePt t="120720" x="4478338" y="4002088"/>
          <p14:tracePt t="120731" x="4470400" y="4002088"/>
          <p14:tracePt t="120736" x="4460875" y="4002088"/>
          <p14:tracePt t="120749" x="4452938" y="4002088"/>
          <p14:tracePt t="120754" x="4445000" y="4002088"/>
          <p14:tracePt t="120772" x="4435475" y="4002088"/>
          <p14:tracePt t="120781" x="4427538" y="4002088"/>
          <p14:tracePt t="120792" x="4419600" y="4002088"/>
          <p14:tracePt t="120798" x="4402138" y="4002088"/>
          <p14:tracePt t="120815" x="4394200" y="4002088"/>
          <p14:tracePt t="120821" x="4384675" y="4002088"/>
          <p14:tracePt t="120832" x="4368800" y="4002088"/>
          <p14:tracePt t="120837" x="4359275" y="4002088"/>
          <p14:tracePt t="120849" x="4341813" y="4002088"/>
          <p14:tracePt t="120857" x="4333875" y="4002088"/>
          <p14:tracePt t="120873" x="4316413" y="4002088"/>
          <p14:tracePt t="120894" x="4308475" y="4002088"/>
          <p14:tracePt t="120904" x="4300538" y="4002088"/>
          <p14:tracePt t="120909" x="4291013" y="4002088"/>
          <p14:tracePt t="120915" x="4283075" y="4002088"/>
          <p14:tracePt t="120926" x="4275138" y="4002088"/>
          <p14:tracePt t="120938" x="4265613" y="4002088"/>
          <p14:tracePt t="120951" x="4257675" y="4002088"/>
          <p14:tracePt t="120968" x="4249738" y="4002088"/>
          <p14:tracePt t="120975" x="4240213" y="4002088"/>
          <p14:tracePt t="120982" x="4232275" y="4002088"/>
          <p14:tracePt t="121035" x="4224338" y="4002088"/>
          <p14:tracePt t="122656" x="4232275" y="4002088"/>
          <p14:tracePt t="122667" x="4249738" y="3994150"/>
          <p14:tracePt t="122675" x="4308475" y="3986213"/>
          <p14:tracePt t="122682" x="4376738" y="3968750"/>
          <p14:tracePt t="122689" x="4495800" y="3943350"/>
          <p14:tracePt t="122702" x="4622800" y="3935413"/>
          <p14:tracePt t="122705" x="4767263" y="3917950"/>
          <p14:tracePt t="122715" x="4894263" y="3892550"/>
          <p14:tracePt t="122720" x="5030788" y="3883025"/>
          <p14:tracePt t="122731" x="5157788" y="3875088"/>
          <p14:tracePt t="122741" x="5286375" y="3857625"/>
          <p14:tracePt t="122749" x="5413375" y="3849688"/>
          <p14:tracePt t="122756" x="5540375" y="3849688"/>
          <p14:tracePt t="122764" x="5641975" y="3841750"/>
          <p14:tracePt t="122771" x="5753100" y="3841750"/>
          <p14:tracePt t="122782" x="5872163" y="3824288"/>
          <p14:tracePt t="122786" x="5973763" y="3816350"/>
          <p14:tracePt t="122799" x="6084888" y="3806825"/>
          <p14:tracePt t="122803" x="6186488" y="3790950"/>
          <p14:tracePt t="122817" x="6272213" y="3781425"/>
          <p14:tracePt t="122821" x="6348413" y="3773488"/>
          <p14:tracePt t="122825" x="6407150" y="3763963"/>
          <p14:tracePt t="122837" x="6475413" y="3748088"/>
          <p14:tracePt t="122841" x="6543675" y="3722688"/>
          <p14:tracePt t="122853" x="6611938" y="3697288"/>
          <p14:tracePt t="122865" x="6662738" y="3687763"/>
          <p14:tracePt t="122869" x="6721475" y="3679825"/>
          <p14:tracePt t="122883" x="6858000" y="3636963"/>
          <p14:tracePt t="122891" x="6916738" y="3619500"/>
          <p14:tracePt t="122903" x="6994525" y="3594100"/>
          <p14:tracePt t="122907" x="7053263" y="3560763"/>
          <p14:tracePt t="122919" x="7104063" y="3535363"/>
          <p14:tracePt t="122923" x="7154863" y="3527425"/>
          <p14:tracePt t="122936" x="7164388" y="3509963"/>
          <p14:tracePt t="122943" x="7189788" y="3502025"/>
          <p14:tracePt t="122948" x="7223125" y="3492500"/>
          <p14:tracePt t="122957" x="7258050" y="3467100"/>
          <p14:tracePt t="122965" x="7291388" y="3459163"/>
          <p14:tracePt t="122973" x="7308850" y="3449638"/>
          <p14:tracePt t="122986" x="7359650" y="3441700"/>
          <p14:tracePt t="122987" x="7410450" y="3433763"/>
          <p14:tracePt t="122998" x="7427913" y="3416300"/>
          <p14:tracePt t="123003" x="7478713" y="3398838"/>
          <p14:tracePt t="123015" x="7521575" y="3390900"/>
          <p14:tracePt t="123023" x="7546975" y="3365500"/>
          <p14:tracePt t="123032" x="7580313" y="3355975"/>
          <p14:tracePt t="123039" x="7631113" y="3330575"/>
          <p14:tracePt t="123048" x="7673975" y="3305175"/>
          <p14:tracePt t="123053" x="7724775" y="3297238"/>
          <p14:tracePt t="123065" x="7775575" y="3279775"/>
          <p14:tracePt t="123071" x="7783513" y="3271838"/>
          <p14:tracePt t="123082" x="7818438" y="3271838"/>
          <p14:tracePt t="123084" x="7826375" y="3271838"/>
          <p14:tracePt t="123093" x="7826375" y="3254375"/>
          <p14:tracePt t="123260" x="7810500" y="3263900"/>
          <p14:tracePt t="123266" x="7783513" y="3263900"/>
          <p14:tracePt t="123275" x="7758113" y="3263900"/>
          <p14:tracePt t="123288" x="7750175" y="3271838"/>
          <p14:tracePt t="123291" x="7742238" y="3271838"/>
          <p14:tracePt t="123305" x="7724775" y="3305175"/>
          <p14:tracePt t="123315" x="7716838" y="3305175"/>
          <p14:tracePt t="123322" x="7699375" y="3314700"/>
          <p14:tracePt t="123325" x="7691438" y="3322638"/>
          <p14:tracePt t="123339" x="7656513" y="3330575"/>
          <p14:tracePt t="123341" x="7648575" y="3340100"/>
          <p14:tracePt t="123355" x="7631113" y="3348038"/>
          <p14:tracePt t="123365" x="7597775" y="3373438"/>
          <p14:tracePt t="123375" x="7588250" y="3390900"/>
          <p14:tracePt t="123383" x="7572375" y="3398838"/>
          <p14:tracePt t="123391" x="7554913" y="3408363"/>
          <p14:tracePt t="123403" x="7546975" y="3416300"/>
          <p14:tracePt t="123407" x="7537450" y="3424238"/>
          <p14:tracePt t="123417" x="7521575" y="3433763"/>
          <p14:tracePt t="123421" x="7504113" y="3441700"/>
          <p14:tracePt t="123441" x="7494588" y="3441700"/>
          <p14:tracePt t="123453" x="7478713" y="3441700"/>
          <p14:tracePt t="123466" x="7478713" y="3449638"/>
          <p14:tracePt t="123470" x="7469188" y="3449638"/>
          <p14:tracePt t="123483" x="7443788" y="3449638"/>
          <p14:tracePt t="123498" x="7427913" y="3449638"/>
          <p14:tracePt t="123515" x="7410450" y="3449638"/>
          <p14:tracePt t="123523" x="7385050" y="3449638"/>
          <p14:tracePt t="123536" x="7359650" y="3449638"/>
          <p14:tracePt t="123537" x="7342188" y="3449638"/>
          <p14:tracePt t="123552" x="7316788" y="3449638"/>
          <p14:tracePt t="123553" x="7291388" y="3449638"/>
          <p14:tracePt t="123569" x="7273925" y="3449638"/>
          <p14:tracePt t="123573" x="7248525" y="3449638"/>
          <p14:tracePt t="123587" x="7240588" y="3449638"/>
          <p14:tracePt t="123601" x="7232650" y="3449638"/>
          <p14:tracePt t="123664" x="7265988" y="3441700"/>
          <p14:tracePt t="123673" x="7308850" y="3416300"/>
          <p14:tracePt t="123680" x="7350125" y="3398838"/>
          <p14:tracePt t="123689" x="7377113" y="3398838"/>
          <p14:tracePt t="123693" x="7410450" y="3382963"/>
          <p14:tracePt t="123704" x="7443788" y="3365500"/>
          <p14:tracePt t="123716" x="7494588" y="3355975"/>
          <p14:tracePt t="123721" x="7537450" y="3355975"/>
          <p14:tracePt t="123732" x="7562850" y="3348038"/>
          <p14:tracePt t="123736" x="7613650" y="3348038"/>
          <p14:tracePt t="123749" x="7648575" y="3348038"/>
          <p14:tracePt t="123755" x="7656513" y="3348038"/>
          <p14:tracePt t="123759" x="7673975" y="3348038"/>
          <p14:tracePt t="123770" x="7681913" y="3348038"/>
          <p14:tracePt t="123849" x="7681913" y="3365500"/>
          <p14:tracePt t="123857" x="7681913" y="3382963"/>
          <p14:tracePt t="123867" x="7681913" y="3441700"/>
          <p14:tracePt t="123875" x="7681913" y="3467100"/>
          <p14:tracePt t="123881" x="7681913" y="3484563"/>
          <p14:tracePt t="123891" x="7681913" y="3517900"/>
          <p14:tracePt t="123899" x="7681913" y="3560763"/>
          <p14:tracePt t="123918" x="7681913" y="3671888"/>
          <p14:tracePt t="123921" x="7681913" y="3748088"/>
          <p14:tracePt t="123931" x="7681913" y="3798888"/>
          <p14:tracePt t="123939" x="7681913" y="3875088"/>
          <p14:tracePt t="123949" x="7681913" y="3935413"/>
          <p14:tracePt t="123954" x="7681913" y="3986213"/>
          <p14:tracePt t="123965" x="7681913" y="4044950"/>
          <p14:tracePt t="123974" x="7691438" y="4070350"/>
          <p14:tracePt t="123982" x="7699375" y="4105275"/>
          <p14:tracePt t="123987" x="7716838" y="4113213"/>
          <p14:tracePt t="123991" x="7724775" y="4121150"/>
          <p14:tracePt t="124007" x="7724775" y="4130675"/>
          <p14:tracePt t="124130" x="7732713" y="4138613"/>
          <p14:tracePt t="124139" x="7732713" y="4146550"/>
          <p14:tracePt t="124149" x="7750175" y="4156075"/>
          <p14:tracePt t="124153" x="7783513" y="4156075"/>
          <p14:tracePt t="124165" x="7793038" y="4156075"/>
          <p14:tracePt t="124173" x="7826375" y="4156075"/>
          <p14:tracePt t="124182" x="7869238" y="4164013"/>
          <p14:tracePt t="124189" x="7902575" y="4164013"/>
          <p14:tracePt t="124198" x="7937500" y="4164013"/>
          <p14:tracePt t="124206" x="7962900" y="4164013"/>
          <p14:tracePt t="124215" x="7988300" y="4164013"/>
          <p14:tracePt t="124222" x="7996238" y="4164013"/>
          <p14:tracePt t="124283" x="7996238" y="4171950"/>
          <p14:tracePt t="124297" x="7988300" y="4181475"/>
          <p14:tracePt t="124303" x="7945438" y="4197350"/>
          <p14:tracePt t="124313" x="7927975" y="4206875"/>
          <p14:tracePt t="124323" x="7912100" y="4206875"/>
          <p14:tracePt t="124332" x="7877175" y="4224338"/>
          <p14:tracePt t="124339" x="7869238" y="4224338"/>
          <p14:tracePt t="124343" x="7826375" y="4232275"/>
          <p14:tracePt t="124355" x="7800975" y="4232275"/>
          <p14:tracePt t="124365" x="7767638" y="4232275"/>
          <p14:tracePt t="124372" x="7742238" y="4240213"/>
          <p14:tracePt t="124382" x="7724775" y="4240213"/>
          <p14:tracePt t="124389" x="7699375" y="4240213"/>
          <p14:tracePt t="124399" x="7681913" y="4240213"/>
          <p14:tracePt t="124409" x="7673975" y="4240213"/>
          <p14:tracePt t="124421" x="7666038" y="4240213"/>
          <p14:tracePt t="124425" x="7656513" y="4240213"/>
          <p14:tracePt t="124437" x="7648575" y="4240213"/>
          <p14:tracePt t="124542" x="7681913" y="4240213"/>
          <p14:tracePt t="124552" x="7707313" y="4240213"/>
          <p14:tracePt t="124557" x="7732713" y="4240213"/>
          <p14:tracePt t="124571" x="7767638" y="4240213"/>
          <p14:tracePt t="124581" x="7826375" y="4224338"/>
          <p14:tracePt t="124629" x="7826375" y="4214813"/>
          <p14:tracePt t="124641" x="7826375" y="4206875"/>
          <p14:tracePt t="124657" x="7826375" y="4197350"/>
          <p14:tracePt t="124670" x="7826375" y="4189413"/>
          <p14:tracePt t="124680" x="7818438" y="4171950"/>
          <p14:tracePt t="124686" x="7783513" y="4164013"/>
          <p14:tracePt t="124695" x="7732713" y="4156075"/>
          <p14:tracePt t="124700" x="7691438" y="4146550"/>
          <p14:tracePt t="124709" x="7631113" y="4146550"/>
          <p14:tracePt t="124715" x="7588250" y="4138613"/>
          <p14:tracePt t="124723" x="7562850" y="4138613"/>
          <p14:tracePt t="124736" x="7529513" y="4138613"/>
          <p14:tracePt t="124739" x="7512050" y="4138613"/>
          <p14:tracePt t="124753" x="7494588" y="4138613"/>
          <p14:tracePt t="124754" x="7478713" y="4138613"/>
          <p14:tracePt t="124806" x="7478713" y="4130675"/>
          <p14:tracePt t="124819" x="7504113" y="4130675"/>
          <p14:tracePt t="124830" x="7512050" y="4130675"/>
          <p14:tracePt t="124839" x="7562850" y="4105275"/>
          <p14:tracePt t="124849" x="7605713" y="4105275"/>
          <p14:tracePt t="124855" x="7613650" y="4105275"/>
          <p14:tracePt t="124859" x="7673975" y="4095750"/>
          <p14:tracePt t="124870" x="7732713" y="4087813"/>
          <p14:tracePt t="124882" x="7793038" y="4070350"/>
          <p14:tracePt t="124900" x="7843838" y="4070350"/>
          <p14:tracePt t="124907" x="7843838" y="4062413"/>
          <p14:tracePt t="124925" x="7851775" y="4062413"/>
          <p14:tracePt t="124939" x="7861300" y="4052888"/>
          <p14:tracePt t="124949" x="7861300" y="4044950"/>
          <p14:tracePt t="124956" x="7861300" y="4027488"/>
          <p14:tracePt t="124959" x="7851775" y="4019550"/>
          <p14:tracePt t="124972" x="7843838" y="4019550"/>
          <p14:tracePt t="124983" x="7818438" y="4011613"/>
          <p14:tracePt t="124988" x="7793038" y="3986213"/>
          <p14:tracePt t="124998" x="7758113" y="3960813"/>
          <p14:tracePt t="124999" x="7724775" y="3943350"/>
          <p14:tracePt t="125015" x="7673975" y="3925888"/>
          <p14:tracePt t="125023" x="7648575" y="3908425"/>
          <p14:tracePt t="125025" x="7631113" y="3883025"/>
          <p14:tracePt t="125039" x="7597775" y="3883025"/>
          <p14:tracePt t="125039" x="7554913" y="3875088"/>
          <p14:tracePt t="125051" x="7521575" y="3867150"/>
          <p14:tracePt t="125067" x="7453313" y="3857625"/>
          <p14:tracePt t="125075" x="7435850" y="3857625"/>
          <p14:tracePt t="125082" x="7410450" y="3841750"/>
          <p14:tracePt t="125091" x="7392988" y="3832225"/>
          <p14:tracePt t="125103" x="7385050" y="3832225"/>
          <p14:tracePt t="125149" x="7377113" y="3824288"/>
          <p14:tracePt t="125162" x="7367588" y="3824288"/>
          <p14:tracePt t="125168" x="7367588" y="3816350"/>
          <p14:tracePt t="125181" x="7359650" y="3798888"/>
          <p14:tracePt t="125191" x="7359650" y="3781425"/>
          <p14:tracePt t="125203" x="7359650" y="3773488"/>
          <p14:tracePt t="125215" x="7359650" y="3748088"/>
          <p14:tracePt t="125219" x="7334250" y="3705225"/>
          <p14:tracePt t="125232" x="7334250" y="3697288"/>
          <p14:tracePt t="125236" x="7334250" y="3671888"/>
          <p14:tracePt t="125243" x="7308850" y="3611563"/>
          <p14:tracePt t="125254" x="7299325" y="3594100"/>
          <p14:tracePt t="125257" x="7299325" y="3560763"/>
          <p14:tracePt t="125269" x="7273925" y="3492500"/>
          <p14:tracePt t="125273" x="7265988" y="3475038"/>
          <p14:tracePt t="125286" x="7265988" y="3467100"/>
          <p14:tracePt t="125293" x="7248525" y="3449638"/>
          <p14:tracePt t="125299" x="7240588" y="3449638"/>
          <p14:tracePt t="125308" x="7215188" y="3424238"/>
          <p14:tracePt t="125315" x="7215188" y="3408363"/>
          <p14:tracePt t="125323" x="7180263" y="3382963"/>
          <p14:tracePt t="125336" x="7172325" y="3365500"/>
          <p14:tracePt t="125337" x="7164388" y="3355975"/>
          <p14:tracePt t="125349" x="7154863" y="3348038"/>
          <p14:tracePt t="125359" x="7146925" y="3340100"/>
          <p14:tracePt t="125450" x="7138988" y="3340100"/>
          <p14:tracePt t="125470" x="7164388" y="3340100"/>
          <p14:tracePt t="125481" x="7189788" y="3340100"/>
          <p14:tracePt t="125489" x="7240588" y="3348038"/>
          <p14:tracePt t="125498" x="7299325" y="3348038"/>
          <p14:tracePt t="125505" x="7385050" y="3365500"/>
          <p14:tracePt t="125509" x="7461250" y="3373438"/>
          <p14:tracePt t="125519" x="7521575" y="3382963"/>
          <p14:tracePt t="125533" x="7529513" y="3382963"/>
          <p14:tracePt t="125748" x="7537450" y="3382963"/>
          <p14:tracePt t="125757" x="7554913" y="3382963"/>
          <p14:tracePt t="125769" x="7562850" y="3373438"/>
          <p14:tracePt t="125772" x="7605713" y="3373438"/>
          <p14:tracePt t="125783" x="7623175" y="3365500"/>
          <p14:tracePt t="125787" x="7656513" y="3365500"/>
          <p14:tracePt t="125799" x="7699375" y="3355975"/>
          <p14:tracePt t="125807" x="7724775" y="3355975"/>
          <p14:tracePt t="125815" x="7732713" y="3355975"/>
          <p14:tracePt t="125822" x="7742238" y="3355975"/>
          <p14:tracePt t="125831" x="7750175" y="3348038"/>
          <p14:tracePt t="125887" x="7750175" y="3340100"/>
          <p14:tracePt t="125907" x="7732713" y="3340100"/>
          <p14:tracePt t="125914" x="7716838" y="3340100"/>
          <p14:tracePt t="125923" x="7681913" y="3340100"/>
          <p14:tracePt t="125932" x="7639050" y="3340100"/>
          <p14:tracePt t="125939" x="7597775" y="3340100"/>
          <p14:tracePt t="125951" x="7554913" y="3340100"/>
          <p14:tracePt t="125954" x="7504113" y="3340100"/>
          <p14:tracePt t="125966" x="7435850" y="3340100"/>
          <p14:tracePt t="125970" x="7377113" y="3340100"/>
          <p14:tracePt t="125981" x="7308850" y="3340100"/>
          <p14:tracePt t="125989" x="7265988" y="3340100"/>
          <p14:tracePt t="125994" x="7232650" y="3340100"/>
          <p14:tracePt t="126005" x="7197725" y="3340100"/>
          <p14:tracePt t="126009" x="7180263" y="3348038"/>
          <p14:tracePt t="126020" x="7172325" y="3365500"/>
          <p14:tracePt t="126032" x="7164388" y="3373438"/>
          <p14:tracePt t="126036" x="7164388" y="3390900"/>
          <p14:tracePt t="126043" x="7164388" y="3424238"/>
          <p14:tracePt t="126059" x="7164388" y="3433763"/>
          <p14:tracePt t="126070" x="7164388" y="3449638"/>
          <p14:tracePt t="126073" x="7180263" y="3467100"/>
          <p14:tracePt t="126087" x="7223125" y="3492500"/>
          <p14:tracePt t="126089" x="7248525" y="3509963"/>
          <p14:tracePt t="126100" x="7273925" y="3517900"/>
          <p14:tracePt t="126109" x="7273925" y="3543300"/>
          <p14:tracePt t="126117" x="7299325" y="3560763"/>
          <p14:tracePt t="126125" x="7308850" y="3568700"/>
          <p14:tracePt t="126132" x="7308850" y="3594100"/>
          <p14:tracePt t="126139" x="7308850" y="3619500"/>
          <p14:tracePt t="126152" x="7308850" y="3636963"/>
          <p14:tracePt t="126155" x="7308850" y="3671888"/>
          <p14:tracePt t="126165" x="7308850" y="3679825"/>
          <p14:tracePt t="126171" x="7299325" y="3687763"/>
          <p14:tracePt t="126183" x="7291388" y="3697288"/>
          <p14:tracePt t="126191" x="7283450" y="3722688"/>
          <p14:tracePt t="126199" x="7258050" y="3748088"/>
          <p14:tracePt t="126205" x="7240588" y="3756025"/>
          <p14:tracePt t="126215" x="7223125" y="3773488"/>
          <p14:tracePt t="126222" x="7205663" y="3798888"/>
          <p14:tracePt t="126231" x="7197725" y="3798888"/>
          <p14:tracePt t="126237" x="7172325" y="3806825"/>
          <p14:tracePt t="126249" x="7164388" y="3816350"/>
          <p14:tracePt t="126253" x="7164388" y="3824288"/>
          <p14:tracePt t="126267" x="7146925" y="3832225"/>
          <p14:tracePt t="126271" x="7138988" y="3832225"/>
          <p14:tracePt t="126282" x="7129463" y="3849688"/>
          <p14:tracePt t="126291" x="7121525" y="3857625"/>
          <p14:tracePt t="126303" x="7113588" y="3857625"/>
          <p14:tracePt t="126307" x="7113588" y="3867150"/>
          <p14:tracePt t="126371" x="7113588" y="3875088"/>
          <p14:tracePt t="126398" x="7129463" y="3883025"/>
          <p14:tracePt t="126409" x="7129463" y="3892550"/>
          <p14:tracePt t="126413" x="7138988" y="3900488"/>
          <p14:tracePt t="126421" x="7154863" y="3908425"/>
          <p14:tracePt t="126432" x="7154863" y="3925888"/>
          <p14:tracePt t="126437" x="7180263" y="3943350"/>
          <p14:tracePt t="126449" x="7189788" y="3951288"/>
          <p14:tracePt t="126453" x="7189788" y="3960813"/>
          <p14:tracePt t="126465" x="7197725" y="3968750"/>
          <p14:tracePt t="126544" x="7197725" y="3976688"/>
          <p14:tracePt t="126549" x="7197725" y="3986213"/>
          <p14:tracePt t="126564" x="7180263" y="3994150"/>
          <p14:tracePt t="126573" x="7154863" y="3994150"/>
          <p14:tracePt t="126587" x="7129463" y="4002088"/>
          <p14:tracePt t="126589" x="7088188" y="4002088"/>
          <p14:tracePt t="126603" x="7061200" y="4002088"/>
          <p14:tracePt t="126604" x="7010400" y="4002088"/>
          <p14:tracePt t="126615" x="6943725" y="4002088"/>
          <p14:tracePt t="126623" x="6840538" y="4002088"/>
          <p14:tracePt t="126633" x="6731000" y="4002088"/>
          <p14:tracePt t="126639" x="6619875" y="4002088"/>
          <p14:tracePt t="126649" x="6518275" y="4002088"/>
          <p14:tracePt t="126655" x="6432550" y="4002088"/>
          <p14:tracePt t="126665" x="6373813" y="4002088"/>
          <p14:tracePt t="126670" x="6297613" y="3994150"/>
          <p14:tracePt t="126682" x="6288088" y="3994150"/>
          <p14:tracePt t="126687" x="6262688" y="3994150"/>
          <p14:tracePt t="126888" x="6254750" y="3994150"/>
          <p14:tracePt t="126903" x="6221413" y="3994150"/>
          <p14:tracePt t="126912" x="6169025" y="3994150"/>
          <p14:tracePt t="126921" x="6143625" y="4002088"/>
          <p14:tracePt t="126933" x="6084888" y="4019550"/>
          <p14:tracePt t="126937" x="6067425" y="4019550"/>
          <p14:tracePt t="126941" x="6024563" y="4027488"/>
          <p14:tracePt t="126953" x="5965825" y="4037013"/>
          <p14:tracePt t="126965" x="5922963" y="4037013"/>
          <p14:tracePt t="126970" x="5889625" y="4037013"/>
          <p14:tracePt t="126982" x="5864225" y="4037013"/>
          <p14:tracePt t="126993" x="5854700" y="4037013"/>
          <p14:tracePt t="127135" x="5854700" y="4027488"/>
          <p14:tracePt t="127151" x="5864225" y="4027488"/>
          <p14:tracePt t="127166" x="5872163" y="4027488"/>
          <p14:tracePt t="127171" x="5880100" y="4027488"/>
          <p14:tracePt t="127182" x="5905500" y="4019550"/>
          <p14:tracePt t="127187" x="5940425" y="4011613"/>
          <p14:tracePt t="127199" x="5965825" y="4011613"/>
          <p14:tracePt t="127207" x="6024563" y="4002088"/>
          <p14:tracePt t="127215" x="6042025" y="4002088"/>
          <p14:tracePt t="127222" x="6084888" y="3994150"/>
          <p14:tracePt t="127231" x="6135688" y="3994150"/>
          <p14:tracePt t="127238" x="6211888" y="3994150"/>
          <p14:tracePt t="127248" x="6254750" y="3994150"/>
          <p14:tracePt t="127253" x="6313488" y="3994150"/>
          <p14:tracePt t="127259" x="6348413" y="3994150"/>
          <p14:tracePt t="127270" x="6365875" y="3994150"/>
          <p14:tracePt t="127282" x="6373813" y="3994150"/>
          <p14:tracePt t="127286" x="6381750" y="3994150"/>
          <p14:tracePt t="127293" x="6391275" y="3994150"/>
          <p14:tracePt t="127608" x="6391275" y="3986213"/>
          <p14:tracePt t="127619" x="6391275" y="3976688"/>
          <p14:tracePt t="127622" x="6442075" y="3968750"/>
          <p14:tracePt t="127632" x="6467475" y="3951288"/>
          <p14:tracePt t="127637" x="6483350" y="3951288"/>
          <p14:tracePt t="127648" x="6543675" y="3951288"/>
          <p14:tracePt t="127657" x="6602413" y="3943350"/>
          <p14:tracePt t="127664" x="6654800" y="3943350"/>
          <p14:tracePt t="127671" x="6731000" y="3943350"/>
          <p14:tracePt t="127682" x="6772275" y="3943350"/>
          <p14:tracePt t="127687" x="6815138" y="3943350"/>
          <p14:tracePt t="127699" x="6824663" y="3943350"/>
          <p14:tracePt t="127780" x="6815138" y="3943350"/>
          <p14:tracePt t="127786" x="6807200" y="3943350"/>
          <p14:tracePt t="127795" x="6789738" y="3943350"/>
          <p14:tracePt t="127809" x="6772275" y="3943350"/>
          <p14:tracePt t="127820" x="6746875" y="3943350"/>
          <p14:tracePt t="127836" x="6731000" y="3943350"/>
          <p14:tracePt t="127850" x="6705600" y="3943350"/>
          <p14:tracePt t="127859" x="6696075" y="3943350"/>
          <p14:tracePt t="127897" x="6688138" y="3943350"/>
          <p14:tracePt t="127909" x="6680200" y="3943350"/>
          <p14:tracePt t="127915" x="6670675" y="3943350"/>
          <p14:tracePt t="127936" x="6662738" y="3943350"/>
          <p14:tracePt t="127948" x="6654800" y="3943350"/>
          <p14:tracePt t="127959" x="6645275" y="3951288"/>
          <p14:tracePt t="127975" x="6619875" y="3951288"/>
          <p14:tracePt t="127989" x="6611938" y="3951288"/>
          <p14:tracePt t="127999" x="6594475" y="3951288"/>
          <p14:tracePt t="128005" x="6577013" y="3951288"/>
          <p14:tracePt t="128016" x="6551613" y="3960813"/>
          <p14:tracePt t="128021" x="6535738" y="3960813"/>
          <p14:tracePt t="128032" x="6510338" y="3960813"/>
          <p14:tracePt t="128036" x="6475413" y="3960813"/>
          <p14:tracePt t="128049" x="6457950" y="3960813"/>
          <p14:tracePt t="128055" x="6424613" y="3960813"/>
          <p14:tracePt t="128067" x="6399213" y="3960813"/>
          <p14:tracePt t="128071" x="6373813" y="3960813"/>
          <p14:tracePt t="128082" x="6348413" y="3960813"/>
          <p14:tracePt t="128087" x="6330950" y="3960813"/>
          <p14:tracePt t="128091" x="6305550" y="3960813"/>
          <p14:tracePt t="128103" x="6297613" y="3960813"/>
          <p14:tracePt t="128120" x="6272213" y="3960813"/>
          <p14:tracePt t="128132" x="6262688" y="3960813"/>
          <p14:tracePt t="128141" x="6254750" y="3960813"/>
          <p14:tracePt t="128153" x="6246813" y="3960813"/>
          <p14:tracePt t="128169" x="6229350" y="3960813"/>
          <p14:tracePt t="128293" x="6246813" y="3960813"/>
          <p14:tracePt t="128300" x="6272213" y="3960813"/>
          <p14:tracePt t="128309" x="6288088" y="3960813"/>
          <p14:tracePt t="128323" x="6305550" y="3960813"/>
          <p14:tracePt t="128336" x="6313488" y="3960813"/>
          <p14:tracePt t="128339" x="6330950" y="3960813"/>
          <p14:tracePt t="128352" x="6348413" y="3960813"/>
          <p14:tracePt t="128353" x="6365875" y="3960813"/>
          <p14:tracePt t="128367" x="6381750" y="3960813"/>
          <p14:tracePt t="128375" x="6407150" y="3960813"/>
          <p14:tracePt t="128389" x="6432550" y="3960813"/>
          <p14:tracePt t="128506" x="6416675" y="3960813"/>
          <p14:tracePt t="128513" x="6407150" y="3960813"/>
          <p14:tracePt t="128521" x="6391275" y="3960813"/>
          <p14:tracePt t="128532" x="6373813" y="3960813"/>
          <p14:tracePt t="128618" x="6381750" y="3960813"/>
          <p14:tracePt t="128623" x="6391275" y="3960813"/>
          <p14:tracePt t="128744" x="6381750" y="3960813"/>
          <p14:tracePt t="128755" x="6356350" y="3951288"/>
          <p14:tracePt t="128763" x="6305550" y="3917950"/>
          <p14:tracePt t="128770" x="6288088" y="3917950"/>
          <p14:tracePt t="128782" x="6246813" y="3917950"/>
          <p14:tracePt t="128786" x="6178550" y="3917950"/>
          <p14:tracePt t="128795" x="6118225" y="3917950"/>
          <p14:tracePt t="128804" x="6059488" y="3908425"/>
          <p14:tracePt t="128809" x="5991225" y="3908425"/>
          <p14:tracePt t="128820" x="5932488" y="3908425"/>
          <p14:tracePt t="128823" x="5872163" y="3908425"/>
          <p14:tracePt t="128836" x="5829300" y="3908425"/>
          <p14:tracePt t="128843" x="5821363" y="3908425"/>
          <p14:tracePt t="128849" x="5813425" y="3908425"/>
          <p14:tracePt t="128859" x="5795963" y="3908425"/>
          <p14:tracePt t="128865" x="5788025" y="3908425"/>
          <p14:tracePt t="128886" x="5770563" y="3908425"/>
          <p14:tracePt t="128902" x="5753100" y="3908425"/>
          <p14:tracePt t="128909" x="5745163" y="3908425"/>
          <p14:tracePt t="128922" x="5735638" y="3908425"/>
          <p14:tracePt t="128939" x="5727700" y="3908425"/>
          <p14:tracePt t="128952" x="5719763" y="3908425"/>
          <p14:tracePt t="128975" x="5710238" y="3908425"/>
          <p14:tracePt t="128997" x="5702300" y="3908425"/>
          <p14:tracePt t="129049" x="5702300" y="3917950"/>
          <p14:tracePt t="129066" x="5702300" y="3925888"/>
          <p14:tracePt t="129085" x="5710238" y="3943350"/>
          <p14:tracePt t="129092" x="5727700" y="3951288"/>
          <p14:tracePt t="129102" x="5770563" y="3976688"/>
          <p14:tracePt t="129106" x="5813425" y="3976688"/>
          <p14:tracePt t="129115" x="5872163" y="3986213"/>
          <p14:tracePt t="129125" x="5889625" y="3986213"/>
          <p14:tracePt t="129132" x="5940425" y="3986213"/>
          <p14:tracePt t="129141" x="6008688" y="3986213"/>
          <p14:tracePt t="129149" x="6092825" y="3986213"/>
          <p14:tracePt t="129155" x="6153150" y="3986213"/>
          <p14:tracePt t="129168" x="6211888" y="3986213"/>
          <p14:tracePt t="129171" x="6246813" y="3986213"/>
          <p14:tracePt t="129182" x="6280150" y="3986213"/>
          <p14:tracePt t="129187" x="6305550" y="3986213"/>
          <p14:tracePt t="129199" x="6313488" y="3986213"/>
          <p14:tracePt t="129207" x="6323013" y="3986213"/>
          <p14:tracePt t="129221" x="6330950" y="3986213"/>
          <p14:tracePt t="129232" x="6338888" y="3986213"/>
          <p14:tracePt t="129238" x="6348413" y="3986213"/>
          <p14:tracePt t="129249" x="6356350" y="3976688"/>
          <p14:tracePt t="129257" x="6365875" y="3976688"/>
          <p14:tracePt t="129267" x="6373813" y="3976688"/>
          <p14:tracePt t="129271" x="6373813" y="3968750"/>
          <p14:tracePt t="129368" x="6356350" y="3968750"/>
          <p14:tracePt t="129374" x="6330950" y="3986213"/>
          <p14:tracePt t="129383" x="6305550" y="3994150"/>
          <p14:tracePt t="129393" x="6262688" y="4002088"/>
          <p14:tracePt t="129403" x="6221413" y="4011613"/>
          <p14:tracePt t="129409" x="6194425" y="4019550"/>
          <p14:tracePt t="129414" x="6153150" y="4037013"/>
          <p14:tracePt t="129423" x="6102350" y="4052888"/>
          <p14:tracePt t="129436" x="6016625" y="4062413"/>
          <p14:tracePt t="129439" x="5932488" y="4079875"/>
          <p14:tracePt t="129453" x="5829300" y="4087813"/>
          <p14:tracePt t="129454" x="5702300" y="4113213"/>
          <p14:tracePt t="129465" x="5557838" y="4121150"/>
          <p14:tracePt t="129473" x="5430838" y="4138613"/>
          <p14:tracePt t="129482" x="5302250" y="4146550"/>
          <p14:tracePt t="129489" x="5192713" y="4146550"/>
          <p14:tracePt t="129492" x="5081588" y="4146550"/>
          <p14:tracePt t="129504" x="4962525" y="4146550"/>
          <p14:tracePt t="129515" x="4878388" y="4156075"/>
          <p14:tracePt t="129521" x="4792663" y="4171950"/>
          <p14:tracePt t="129533" x="4716463" y="4181475"/>
          <p14:tracePt t="129537" x="4648200" y="4189413"/>
          <p14:tracePt t="129548" x="4572000" y="4197350"/>
          <p14:tracePt t="129555" x="4529138" y="4197350"/>
          <p14:tracePt t="129559" x="4478338" y="4214813"/>
          <p14:tracePt t="129570" x="4419600" y="4232275"/>
          <p14:tracePt t="129575" x="4394200" y="4240213"/>
          <p14:tracePt t="129586" x="4384675" y="4249738"/>
          <p14:tracePt t="129601" x="4333875" y="4249738"/>
          <p14:tracePt t="129609" x="4333875" y="4257675"/>
          <p14:tracePt t="129618" x="4325938" y="4275138"/>
          <p14:tracePt t="129647" x="4316413" y="4283075"/>
          <p14:tracePt t="129655" x="4316413" y="4291013"/>
          <p14:tracePt t="129712" x="4308475" y="4291013"/>
          <p14:tracePt t="129721" x="4300538" y="4300538"/>
          <p14:tracePt t="129741" x="4291013" y="4308475"/>
          <p14:tracePt t="129750" x="4291013" y="4316413"/>
          <p14:tracePt t="129757" x="4283075" y="4316413"/>
          <p14:tracePt t="129771" x="4275138" y="4333875"/>
          <p14:tracePt t="129787" x="4265613" y="4333875"/>
          <p14:tracePt t="129791" x="4257675" y="4341813"/>
          <p14:tracePt t="129803" x="4249738" y="4341813"/>
          <p14:tracePt t="129807" x="4240213" y="4341813"/>
          <p14:tracePt t="129820" x="4224338" y="4351338"/>
          <p14:tracePt t="129832" x="4164013" y="4359275"/>
          <p14:tracePt t="129841" x="4156075" y="4359275"/>
          <p14:tracePt t="129849" x="4113213" y="4359275"/>
          <p14:tracePt t="129857" x="4079875" y="4359275"/>
          <p14:tracePt t="129870" x="4044950" y="4359275"/>
          <p14:tracePt t="129873" x="4027488" y="4359275"/>
          <p14:tracePt t="129886" x="3986213" y="4359275"/>
          <p14:tracePt t="129901" x="3908425" y="4359275"/>
          <p14:tracePt t="129907" x="3875088" y="4359275"/>
          <p14:tracePt t="129915" x="3857625" y="4359275"/>
          <p14:tracePt t="129923" x="3816350" y="4359275"/>
          <p14:tracePt t="129932" x="3781425" y="4359275"/>
          <p14:tracePt t="129937" x="3748088" y="4351338"/>
          <p14:tracePt t="129949" x="3738563" y="4351338"/>
          <p14:tracePt t="129954" x="3730625" y="4351338"/>
          <p14:tracePt t="130039" x="3722688" y="4351338"/>
          <p14:tracePt t="130089" x="3705225" y="4351338"/>
          <p14:tracePt t="130146" x="3697288" y="4351338"/>
          <p14:tracePt t="130159" x="3687763" y="4351338"/>
          <p14:tracePt t="130171" x="3662363" y="4351338"/>
          <p14:tracePt t="130236" x="3646488" y="4351338"/>
          <p14:tracePt t="130252" x="3629025" y="4351338"/>
          <p14:tracePt t="130264" x="3619500" y="4359275"/>
          <p14:tracePt t="130270" x="3611563" y="4359275"/>
          <p14:tracePt t="130275" x="3594100" y="4359275"/>
          <p14:tracePt t="130286" x="3552825" y="4376738"/>
          <p14:tracePt t="130291" x="3527425" y="4376738"/>
          <p14:tracePt t="130303" x="3517900" y="4384675"/>
          <p14:tracePt t="130305" x="3467100" y="4402138"/>
          <p14:tracePt t="130317" x="3459163" y="4410075"/>
          <p14:tracePt t="130325" x="3433763" y="4410075"/>
          <p14:tracePt t="130332" x="3424238" y="4410075"/>
          <p14:tracePt t="130349" x="3424238" y="4419600"/>
          <p14:tracePt t="130371" x="3416300" y="4419600"/>
          <p14:tracePt t="130437" x="3408363" y="4419600"/>
          <p14:tracePt t="130441" x="3398838" y="4419600"/>
          <p14:tracePt t="130453" x="3390900" y="4419600"/>
          <p14:tracePt t="130457" x="3382963" y="4427538"/>
          <p14:tracePt t="130470" x="3373438" y="4427538"/>
          <p14:tracePt t="130482" x="3365500" y="4435475"/>
          <p14:tracePt t="130493" x="3355975" y="4435475"/>
          <p14:tracePt t="130507" x="3330575" y="4435475"/>
          <p14:tracePt t="130520" x="3322638" y="4435475"/>
          <p14:tracePt t="130523" x="3305175" y="4435475"/>
          <p14:tracePt t="130536" x="3279775" y="4435475"/>
          <p14:tracePt t="130539" x="3271838" y="4435475"/>
          <p14:tracePt t="130551" x="3246438" y="4435475"/>
          <p14:tracePt t="130559" x="3195638" y="4435475"/>
          <p14:tracePt t="130565" x="3178175" y="4435475"/>
          <p14:tracePt t="130573" x="3152775" y="4435475"/>
          <p14:tracePt t="130582" x="3135313" y="4435475"/>
          <p14:tracePt t="130588" x="3109913" y="4435475"/>
          <p14:tracePt t="130600" x="3084513" y="4435475"/>
          <p14:tracePt t="130604" x="3067050" y="4435475"/>
          <p14:tracePt t="130615" x="3041650" y="4435475"/>
          <p14:tracePt t="130621" x="3016250" y="4427538"/>
          <p14:tracePt t="130632" x="2974975" y="4384675"/>
          <p14:tracePt t="130639" x="2906713" y="4368800"/>
          <p14:tracePt t="130644" x="2889250" y="4359275"/>
          <p14:tracePt t="130655" x="2838450" y="4333875"/>
          <p14:tracePt t="130659" x="2820988" y="4325938"/>
          <p14:tracePt t="130670" x="2795588" y="4316413"/>
          <p14:tracePt t="130683" x="2778125" y="4300538"/>
          <p14:tracePt t="130686" x="2762250" y="4291013"/>
          <p14:tracePt t="130694" x="2744788" y="4265613"/>
          <p14:tracePt t="130705" x="2736850" y="4265613"/>
          <p14:tracePt t="130715" x="2727325" y="4249738"/>
          <p14:tracePt t="130737" x="2727325" y="4240213"/>
          <p14:tracePt t="130739" x="2719388" y="4224338"/>
          <p14:tracePt t="130759" x="2719388" y="4214813"/>
          <p14:tracePt t="130767" x="2719388" y="4197350"/>
          <p14:tracePt t="130776" x="2719388" y="4189413"/>
          <p14:tracePt t="130782" x="2719388" y="4156075"/>
          <p14:tracePt t="130791" x="2727325" y="4138613"/>
          <p14:tracePt t="130802" x="2744788" y="4121150"/>
          <p14:tracePt t="130805" x="2787650" y="4070350"/>
          <p14:tracePt t="130815" x="2820988" y="4019550"/>
          <p14:tracePt t="130821" x="2881313" y="3986213"/>
          <p14:tracePt t="130832" x="2914650" y="3968750"/>
          <p14:tracePt t="130841" x="2932113" y="3960813"/>
          <p14:tracePt t="130848" x="2940050" y="3951288"/>
          <p14:tracePt t="130855" x="2949575" y="3935413"/>
          <p14:tracePt t="130865" x="2957513" y="3935413"/>
          <p14:tracePt t="130889" x="2957513" y="3925888"/>
          <p14:tracePt t="130907" x="2957513" y="3917950"/>
          <p14:tracePt t="130941" x="2957513" y="3908425"/>
          <p14:tracePt t="130967" x="2932113" y="3908425"/>
          <p14:tracePt t="130975" x="2889250" y="3908425"/>
          <p14:tracePt t="130984" x="2855913" y="3908425"/>
          <p14:tracePt t="130989" x="2820988" y="3908425"/>
          <p14:tracePt t="130998" x="2787650" y="3883025"/>
          <p14:tracePt t="131007" x="2727325" y="3867150"/>
          <p14:tracePt t="131015" x="2676525" y="3849688"/>
          <p14:tracePt t="131023" x="2633663" y="3816350"/>
          <p14:tracePt t="131032" x="2592388" y="3781425"/>
          <p14:tracePt t="131037" x="2566988" y="3773488"/>
          <p14:tracePt t="131049" x="2541588" y="3748088"/>
          <p14:tracePt t="131054" x="2532063" y="3738563"/>
          <p14:tracePt t="131066" x="2532063" y="3713163"/>
          <p14:tracePt t="131071" x="2516188" y="3705225"/>
          <p14:tracePt t="131082" x="2506663" y="3646488"/>
          <p14:tracePt t="131089" x="2498725" y="3619500"/>
          <p14:tracePt t="131095" x="2489200" y="3619500"/>
          <p14:tracePt t="131103" x="2489200" y="3603625"/>
          <p14:tracePt t="131109" x="2463800" y="3568700"/>
          <p14:tracePt t="131120" x="2463800" y="3560763"/>
          <p14:tracePt t="131272" x="2463800" y="3552825"/>
          <p14:tracePt t="131281" x="2481263" y="3552825"/>
          <p14:tracePt t="131291" x="2498725" y="3552825"/>
          <p14:tracePt t="131298" x="2541588" y="3552825"/>
          <p14:tracePt t="131305" x="2582863" y="3552825"/>
          <p14:tracePt t="131315" x="2633663" y="3552825"/>
          <p14:tracePt t="131321" x="2660650" y="3552825"/>
          <p14:tracePt t="131332" x="2693988" y="3552825"/>
          <p14:tracePt t="131337" x="2736850" y="3560763"/>
          <p14:tracePt t="131349" x="2770188" y="3568700"/>
          <p14:tracePt t="131353" x="2778125" y="3578225"/>
          <p14:tracePt t="131366" x="2795588" y="3578225"/>
          <p14:tracePt t="131371" x="2805113" y="3578225"/>
          <p14:tracePt t="131382" x="2813050" y="3578225"/>
          <p14:tracePt t="131391" x="2820988" y="3586163"/>
          <p14:tracePt t="131403" x="2830513" y="3586163"/>
          <p14:tracePt t="131437" x="2846388" y="3594100"/>
          <p14:tracePt t="131441" x="2846388" y="3611563"/>
          <p14:tracePt t="131453" x="2846388" y="3619500"/>
          <p14:tracePt t="131465" x="2855913" y="3646488"/>
          <p14:tracePt t="131470" x="2863850" y="3687763"/>
          <p14:tracePt t="131482" x="2889250" y="3738563"/>
          <p14:tracePt t="131486" x="2889250" y="3763963"/>
          <p14:tracePt t="131493" x="2889250" y="3773488"/>
          <p14:tracePt t="131503" x="2897188" y="3781425"/>
          <p14:tracePt t="131507" x="2922588" y="3816350"/>
          <p14:tracePt t="131520" x="2922588" y="3824288"/>
          <p14:tracePt t="131523" x="2922588" y="3832225"/>
          <p14:tracePt t="131537" x="2922588" y="3841750"/>
          <p14:tracePt t="131557" x="2922588" y="3849688"/>
          <p14:tracePt t="131580" x="2922588" y="3857625"/>
          <p14:tracePt t="131587" x="2914650" y="3857625"/>
          <p14:tracePt t="131593" x="2906713" y="3883025"/>
          <p14:tracePt t="131603" x="2881313" y="3892550"/>
          <p14:tracePt t="131609" x="2863850" y="3908425"/>
          <p14:tracePt t="131620" x="2830513" y="3925888"/>
          <p14:tracePt t="131633" x="2795588" y="3935413"/>
          <p14:tracePt t="131637" x="2795588" y="3951288"/>
          <p14:tracePt t="131643" x="2762250" y="3968750"/>
          <p14:tracePt t="131652" x="2711450" y="3976688"/>
          <p14:tracePt t="131659" x="2668588" y="3986213"/>
          <p14:tracePt t="131670" x="2608263" y="4002088"/>
          <p14:tracePt t="131673" x="2566988" y="4002088"/>
          <p14:tracePt t="131687" x="2541588" y="4002088"/>
          <p14:tracePt t="131689" x="2506663" y="4002088"/>
          <p14:tracePt t="131701" x="2473325" y="4002088"/>
          <p14:tracePt t="131709" x="2455863" y="4002088"/>
          <p14:tracePt t="131717" x="2422525" y="4002088"/>
          <p14:tracePt t="131723" x="2397125" y="3986213"/>
          <p14:tracePt t="131732" x="2379663" y="3976688"/>
          <p14:tracePt t="131739" x="2379663" y="3951288"/>
          <p14:tracePt t="131753" x="2371725" y="3908425"/>
          <p14:tracePt t="131755" x="2362200" y="3875088"/>
          <p14:tracePt t="131766" x="2362200" y="3832225"/>
          <p14:tracePt t="131770" x="2336800" y="3798888"/>
          <p14:tracePt t="131781" x="2336800" y="3763963"/>
          <p14:tracePt t="131789" x="2303463" y="3713163"/>
          <p14:tracePt t="131798" x="2303463" y="3687763"/>
          <p14:tracePt t="131806" x="2303463" y="3654425"/>
          <p14:tracePt t="131815" x="2303463" y="3619500"/>
          <p14:tracePt t="131820" x="2311400" y="3594100"/>
          <p14:tracePt t="131832" x="2319338" y="3586163"/>
          <p14:tracePt t="131837" x="2371725" y="3543300"/>
          <p14:tracePt t="131849" x="2430463" y="3517900"/>
          <p14:tracePt t="131853" x="2455863" y="3502025"/>
          <p14:tracePt t="131867" x="2516188" y="3492500"/>
          <p14:tracePt t="131870" x="2582863" y="3475038"/>
          <p14:tracePt t="131882" x="2625725" y="3475038"/>
          <p14:tracePt t="131889" x="2686050" y="3475038"/>
          <p14:tracePt t="131890" x="2727325" y="3475038"/>
          <p14:tracePt t="131903" x="2787650" y="3475038"/>
          <p14:tracePt t="131907" x="2820988" y="3475038"/>
          <p14:tracePt t="131920" x="2889250" y="3484563"/>
          <p14:tracePt t="131923" x="2922588" y="3502025"/>
          <p14:tracePt t="131936" x="2982913" y="3527425"/>
          <p14:tracePt t="131943" x="3033713" y="3560763"/>
          <p14:tracePt t="131953" x="3135313" y="3636963"/>
          <p14:tracePt t="131954" x="3186113" y="3671888"/>
          <p14:tracePt t="131966" x="3221038" y="3705225"/>
          <p14:tracePt t="131975" x="3254375" y="3756025"/>
          <p14:tracePt t="131981" x="3297238" y="3824288"/>
          <p14:tracePt t="131992" x="3314700" y="3867150"/>
          <p14:tracePt t="131998" x="3322638" y="3917950"/>
          <p14:tracePt t="132005" x="3330575" y="3943350"/>
          <p14:tracePt t="132016" x="3340100" y="3960813"/>
          <p14:tracePt t="132021" x="3340100" y="3976688"/>
          <p14:tracePt t="132031" x="3340100" y="3994150"/>
          <p14:tracePt t="132048" x="3340100" y="4019550"/>
          <p14:tracePt t="132057" x="3330575" y="4027488"/>
          <p14:tracePt t="132066" x="3314700" y="4037013"/>
          <p14:tracePt t="132071" x="3297238" y="4037013"/>
          <p14:tracePt t="132082" x="3271838" y="4044950"/>
          <p14:tracePt t="132087" x="3238500" y="4052888"/>
          <p14:tracePt t="132099" x="3221038" y="4052888"/>
          <p14:tracePt t="132103" x="3186113" y="4052888"/>
          <p14:tracePt t="132118" x="3170238" y="4052888"/>
          <p14:tracePt t="132120" x="3152775" y="4052888"/>
          <p14:tracePt t="132132" x="3109913" y="4052888"/>
          <p14:tracePt t="132137" x="3059113" y="4052888"/>
          <p14:tracePt t="132141" x="3016250" y="4044950"/>
          <p14:tracePt t="132153" x="3000375" y="4027488"/>
          <p14:tracePt t="132157" x="2940050" y="3994150"/>
          <p14:tracePt t="132170" x="2932113" y="3968750"/>
          <p14:tracePt t="132182" x="2889250" y="3925888"/>
          <p14:tracePt t="132191" x="2889250" y="3917950"/>
          <p14:tracePt t="132199" x="2889250" y="3892550"/>
          <p14:tracePt t="132207" x="2889250" y="3883025"/>
          <p14:tracePt t="132220" x="2889250" y="3867150"/>
          <p14:tracePt t="132231" x="2889250" y="3849688"/>
          <p14:tracePt t="132236" x="2906713" y="3832225"/>
          <p14:tracePt t="132243" x="2914650" y="3832225"/>
          <p14:tracePt t="132257" x="2932113" y="3832225"/>
          <p14:tracePt t="132270" x="2940050" y="3832225"/>
          <p14:tracePt t="132273" x="2957513" y="3832225"/>
          <p14:tracePt t="132286" x="2990850" y="3832225"/>
          <p14:tracePt t="132289" x="3008313" y="3832225"/>
          <p14:tracePt t="132301" x="3051175" y="3832225"/>
          <p14:tracePt t="132309" x="3101975" y="3832225"/>
          <p14:tracePt t="132316" x="3152775" y="3832225"/>
          <p14:tracePt t="132325" x="3211513" y="3832225"/>
          <p14:tracePt t="132332" x="3289300" y="3832225"/>
          <p14:tracePt t="132339" x="3330575" y="3832225"/>
          <p14:tracePt t="132353" x="3373438" y="3832225"/>
          <p14:tracePt t="132355" x="3408363" y="3832225"/>
          <p14:tracePt t="132664" x="3416300" y="3824288"/>
          <p14:tracePt t="132674" x="3416300" y="3816350"/>
          <p14:tracePt t="132686" x="3416300" y="3806825"/>
          <p14:tracePt t="132689" x="3416300" y="3798888"/>
          <p14:tracePt t="132698" x="3398838" y="3781425"/>
          <p14:tracePt t="132703" x="3390900" y="3781425"/>
          <p14:tracePt t="132715" x="3382963" y="3763963"/>
          <p14:tracePt t="132723" x="3365500" y="3738563"/>
          <p14:tracePt t="132739" x="3355975" y="3713163"/>
          <p14:tracePt t="132753" x="3348038" y="3705225"/>
          <p14:tracePt t="132766" x="3330575" y="3679825"/>
          <p14:tracePt t="132773" x="3314700" y="3671888"/>
          <p14:tracePt t="132781" x="3314700" y="3654425"/>
          <p14:tracePt t="132788" x="3305175" y="3629025"/>
          <p14:tracePt t="132792" x="3297238" y="3619500"/>
          <p14:tracePt t="132803" x="3279775" y="3611563"/>
          <p14:tracePt t="132816" x="3271838" y="3603625"/>
          <p14:tracePt t="132833" x="3271838" y="3594100"/>
          <p14:tracePt t="132849" x="3254375" y="3578225"/>
          <p14:tracePt t="132856" x="3246438" y="3560763"/>
          <p14:tracePt t="132870" x="3238500" y="3560763"/>
          <p14:tracePt t="132873" x="3238500" y="3552825"/>
          <p14:tracePt t="132887" x="3228975" y="3543300"/>
          <p14:tracePt t="132935" x="3228975" y="3535363"/>
          <p14:tracePt t="132945" x="3221038" y="3535363"/>
          <p14:tracePt t="132952" x="3211513" y="3527425"/>
          <p14:tracePt t="132969" x="3203575" y="3527425"/>
          <p14:tracePt t="132980" x="3195638" y="3527425"/>
          <p14:tracePt t="132991" x="3186113" y="3527425"/>
          <p14:tracePt t="133047" x="3178175" y="3517900"/>
          <p14:tracePt t="133123" x="3170238" y="3517900"/>
          <p14:tracePt t="133184" x="3160713" y="3517900"/>
          <p14:tracePt t="133279" x="3152775" y="3517900"/>
          <p14:tracePt t="133335" x="3144838" y="3517900"/>
          <p14:tracePt t="133368" x="3135313" y="3517900"/>
          <p14:tracePt t="133375" x="3127375" y="3517900"/>
          <p14:tracePt t="133401" x="3119438" y="3509963"/>
          <p14:tracePt t="133403" x="3109913" y="3509963"/>
          <p14:tracePt t="133423" x="3101975" y="3509963"/>
          <p14:tracePt t="133453" x="3084513" y="3509963"/>
          <p14:tracePt t="134044" x="3076575" y="3509963"/>
          <p14:tracePt t="134049" x="3076575" y="3502025"/>
          <p14:tracePt t="134059" x="3101975" y="3502025"/>
          <p14:tracePt t="134070" x="3119438" y="3492500"/>
          <p14:tracePt t="134073" x="3144838" y="3492500"/>
          <p14:tracePt t="134087" x="3160713" y="3492500"/>
          <p14:tracePt t="134107" x="3170238" y="3492500"/>
          <p14:tracePt t="134220" x="3160713" y="3492500"/>
          <p14:tracePt t="134232" x="3152775" y="3492500"/>
          <p14:tracePt t="134235" x="3135313" y="3509963"/>
          <p14:tracePt t="134249" x="3109913" y="3527425"/>
          <p14:tracePt t="134253" x="3094038" y="3543300"/>
          <p14:tracePt t="134259" x="3059113" y="3578225"/>
          <p14:tracePt t="134266" x="3051175" y="3586163"/>
          <p14:tracePt t="134282" x="3041650" y="3603625"/>
          <p14:tracePt t="134287" x="3033713" y="3611563"/>
          <p14:tracePt t="134293" x="3025775" y="3619500"/>
          <p14:tracePt t="134303" x="3016250" y="3629025"/>
          <p14:tracePt t="134307" x="3008313" y="3636963"/>
          <p14:tracePt t="134335" x="3008313" y="3646488"/>
          <p14:tracePt t="134339" x="2982913" y="3662363"/>
          <p14:tracePt t="134351" x="2974975" y="3687763"/>
          <p14:tracePt t="134353" x="2974975" y="3697288"/>
          <p14:tracePt t="134365" x="2965450" y="3713163"/>
          <p14:tracePt t="134373" x="2965450" y="3722688"/>
          <p14:tracePt t="134382" x="2957513" y="3756025"/>
          <p14:tracePt t="134387" x="2957513" y="3790950"/>
          <p14:tracePt t="134393" x="2957513" y="3832225"/>
          <p14:tracePt t="134403" x="2957513" y="3849688"/>
          <p14:tracePt t="134415" x="2957513" y="3857625"/>
          <p14:tracePt t="134421" x="2957513" y="3875088"/>
          <p14:tracePt t="134425" x="2957513" y="3883025"/>
          <p14:tracePt t="134441" x="2957513" y="3892550"/>
          <p14:tracePt t="134457" x="2957513" y="3908425"/>
          <p14:tracePt t="134487" x="2957513" y="3917950"/>
          <p14:tracePt t="134507" x="2957513" y="3935413"/>
          <p14:tracePt t="134519" x="2949575" y="3935413"/>
          <p14:tracePt t="134537" x="2949575" y="3943350"/>
          <p14:tracePt t="134583" x="2949575" y="3951288"/>
          <p14:tracePt t="134620" x="2949575" y="3960813"/>
          <p14:tracePt t="134630" x="2949575" y="3968750"/>
          <p14:tracePt t="134684" x="2949575" y="3976688"/>
          <p14:tracePt t="134936" x="2949575" y="3968750"/>
          <p14:tracePt t="134948" x="2949575" y="3960813"/>
          <p14:tracePt t="134951" x="2949575" y="3943350"/>
          <p14:tracePt t="134967" x="2949575" y="3917950"/>
          <p14:tracePt t="134970" x="2949575" y="3892550"/>
          <p14:tracePt t="134982" x="2949575" y="3867150"/>
          <p14:tracePt t="134987" x="2949575" y="3841750"/>
          <p14:tracePt t="134991" x="2949575" y="3816350"/>
          <p14:tracePt t="135003" x="2949575" y="3790950"/>
          <p14:tracePt t="135007" x="2940050" y="3756025"/>
          <p14:tracePt t="135020" x="2940050" y="3722688"/>
          <p14:tracePt t="135027" x="2940050" y="3713163"/>
          <p14:tracePt t="135032" x="2940050" y="3697288"/>
          <p14:tracePt t="135043" x="2940050" y="3671888"/>
          <p14:tracePt t="135049" x="2940050" y="3662363"/>
          <p14:tracePt t="135057" x="2940050" y="3654425"/>
          <p14:tracePt t="135070" x="2940050" y="3646488"/>
          <p14:tracePt t="135082" x="2949575" y="3646488"/>
          <p14:tracePt t="135173" x="2949575" y="3654425"/>
          <p14:tracePt t="135183" x="2949575" y="3671888"/>
          <p14:tracePt t="135199" x="2957513" y="3713163"/>
          <p14:tracePt t="135209" x="2957513" y="3763963"/>
          <p14:tracePt t="135214" x="2965450" y="3816350"/>
          <p14:tracePt t="135223" x="2965450" y="3824288"/>
          <p14:tracePt t="135237" x="2965450" y="3841750"/>
          <p14:tracePt t="135239" x="2965450" y="3875088"/>
          <p14:tracePt t="135251" x="2965450" y="3892550"/>
          <p14:tracePt t="135254" x="2965450" y="3900488"/>
          <p14:tracePt t="135265" x="2965450" y="3908425"/>
          <p14:tracePt t="135273" x="2965450" y="3917950"/>
          <p14:tracePt t="135289" x="2965450" y="3935413"/>
          <p14:tracePt t="135293" x="2965450" y="3943350"/>
          <p14:tracePt t="135305" x="2957513" y="3943350"/>
          <p14:tracePt t="135315" x="2949575" y="3943350"/>
          <p14:tracePt t="135332" x="2940050" y="3943350"/>
          <p14:tracePt t="135339" x="2932113" y="3943350"/>
          <p14:tracePt t="135349" x="2922588" y="3943350"/>
          <p14:tracePt t="135355" x="2914650" y="3943350"/>
          <p14:tracePt t="135366" x="2906713" y="3943350"/>
          <p14:tracePt t="135370" x="2897188" y="3925888"/>
          <p14:tracePt t="135387" x="2897188" y="3908425"/>
          <p14:tracePt t="135399" x="2889250" y="3875088"/>
          <p14:tracePt t="135405" x="2881313" y="3867150"/>
          <p14:tracePt t="135416" x="2871788" y="3841750"/>
          <p14:tracePt t="135421" x="2871788" y="3816350"/>
          <p14:tracePt t="135425" x="2863850" y="3790950"/>
          <p14:tracePt t="135436" x="2863850" y="3781425"/>
          <p14:tracePt t="135449" x="2863850" y="3756025"/>
          <p14:tracePt t="135453" x="2863850" y="3748088"/>
          <p14:tracePt t="135471" x="2863850" y="3738563"/>
          <p14:tracePt t="135475" x="2863850" y="3730625"/>
          <p14:tracePt t="135657" x="2863850" y="3748088"/>
          <p14:tracePt t="135679" x="2863850" y="3756025"/>
          <p14:tracePt t="135687" x="2863850" y="3773488"/>
          <p14:tracePt t="135693" x="2863850" y="3781425"/>
          <p14:tracePt t="135703" x="2863850" y="3790950"/>
          <p14:tracePt t="135720" x="2863850" y="3798888"/>
          <p14:tracePt t="135723" x="2863850" y="3816350"/>
          <p14:tracePt t="135736" x="2863850" y="3824288"/>
          <p14:tracePt t="135759" x="2863850" y="3832225"/>
          <p14:tracePt t="135765" x="2863850" y="3849688"/>
          <p14:tracePt t="135782" x="2863850" y="3857625"/>
          <p14:tracePt t="135789" x="2863850" y="3867150"/>
          <p14:tracePt t="135880" x="2863850" y="3875088"/>
          <p14:tracePt t="135970" x="2871788" y="3883025"/>
          <p14:tracePt t="135979" x="2881313" y="3883025"/>
          <p14:tracePt t="135985" x="2889250" y="3883025"/>
          <p14:tracePt t="135999" x="2889250" y="3857625"/>
          <p14:tracePt t="136005" x="2897188" y="3824288"/>
          <p14:tracePt t="136021" x="2897188" y="3798888"/>
          <p14:tracePt t="136024" x="2922588" y="3738563"/>
          <p14:tracePt t="136036" x="2922588" y="3722688"/>
          <p14:tracePt t="136048" x="2922588" y="3697288"/>
          <p14:tracePt t="136053" x="2922588" y="3679825"/>
          <p14:tracePt t="136065" x="2932113" y="3646488"/>
          <p14:tracePt t="136075" x="2940050" y="3629025"/>
          <p14:tracePt t="136086" x="2949575" y="3629025"/>
          <p14:tracePt t="136224" x="2957513" y="3629025"/>
          <p14:tracePt t="136231" x="2957513" y="3636963"/>
          <p14:tracePt t="136241" x="2965450" y="3662363"/>
          <p14:tracePt t="136249" x="2965450" y="3687763"/>
          <p14:tracePt t="136257" x="2974975" y="3687763"/>
          <p14:tracePt t="136338" x="2982913" y="3687763"/>
          <p14:tracePt t="136363" x="2990850" y="3687763"/>
          <p14:tracePt t="136370" x="3000375" y="3679825"/>
          <p14:tracePt t="136379" x="3008313" y="3654425"/>
          <p14:tracePt t="136389" x="3008313" y="3636963"/>
          <p14:tracePt t="136393" x="3008313" y="3619500"/>
          <p14:tracePt t="136409" x="3008313" y="3611563"/>
          <p14:tracePt t="136420" x="3008313" y="3603625"/>
          <p14:tracePt t="136423" x="3016250" y="3586163"/>
          <p14:tracePt t="136437" x="3016250" y="3560763"/>
          <p14:tracePt t="136450" x="3016250" y="3552825"/>
          <p14:tracePt t="136576" x="3016250" y="3578225"/>
          <p14:tracePt t="136585" x="3016250" y="3586163"/>
          <p14:tracePt t="136597" x="3025775" y="3611563"/>
          <p14:tracePt t="136603" x="3041650" y="3646488"/>
          <p14:tracePt t="136617" x="3094038" y="3705225"/>
          <p14:tracePt t="136625" x="3119438" y="3730625"/>
          <p14:tracePt t="136637" x="3135313" y="3738563"/>
          <p14:tracePt t="136641" x="3144838" y="3748088"/>
          <p14:tracePt t="136653" x="3144838" y="3756025"/>
          <p14:tracePt t="136666" x="3152775" y="3763963"/>
          <p14:tracePt t="136670" x="3160713" y="3773488"/>
          <p14:tracePt t="137086" x="3170238" y="3773488"/>
          <p14:tracePt t="137786" x="3178175" y="3773488"/>
          <p14:tracePt t="137797" x="3211513" y="3773488"/>
          <p14:tracePt t="137805" x="3238500" y="3773488"/>
          <p14:tracePt t="137816" x="3254375" y="3773488"/>
          <p14:tracePt t="137821" x="3279775" y="3773488"/>
          <p14:tracePt t="137825" x="3297238" y="3773488"/>
          <p14:tracePt t="137837" x="3314700" y="3781425"/>
          <p14:tracePt t="137848" x="3322638" y="3781425"/>
          <p14:tracePt t="137853" x="3330575" y="3781425"/>
          <p14:tracePt t="137870" x="3330575" y="3790950"/>
          <p14:tracePt t="137882" x="3330575" y="3798888"/>
          <p14:tracePt t="137903" x="3330575" y="3806825"/>
          <p14:tracePt t="137913" x="3340100" y="3806825"/>
          <p14:tracePt t="137920" x="3348038" y="3806825"/>
          <p14:tracePt t="138119" x="3322638" y="3806825"/>
          <p14:tracePt t="138125" x="3289300" y="3806825"/>
          <p14:tracePt t="138134" x="3246438" y="3806825"/>
          <p14:tracePt t="138139" x="3203575" y="3806825"/>
          <p14:tracePt t="138152" x="3170238" y="3806825"/>
          <p14:tracePt t="138166" x="3135313" y="3806825"/>
          <p14:tracePt t="138175" x="3109913" y="3806825"/>
          <p14:tracePt t="138181" x="3101975" y="3798888"/>
          <p14:tracePt t="138189" x="3076575" y="3781425"/>
          <p14:tracePt t="138200" x="3067050" y="3781425"/>
          <p14:tracePt t="138209" x="3067050" y="3773488"/>
          <p14:tracePt t="138392" x="3059113" y="3773488"/>
          <p14:tracePt t="138397" x="3041650" y="3773488"/>
          <p14:tracePt t="138407" x="3033713" y="3773488"/>
          <p14:tracePt t="138418" x="3025775" y="3773488"/>
          <p14:tracePt t="138421" x="3008313" y="3773488"/>
          <p14:tracePt t="138432" x="3000375" y="3773488"/>
          <p14:tracePt t="138437" x="2982913" y="3773488"/>
          <p14:tracePt t="138457" x="2974975" y="3773488"/>
          <p14:tracePt t="138470" x="2965450" y="3773488"/>
          <p14:tracePt t="138486" x="2957513" y="3773488"/>
          <p14:tracePt t="138503" x="2932113" y="3773488"/>
          <p14:tracePt t="138521" x="2914650" y="3773488"/>
          <p14:tracePt t="138536" x="2906713" y="3773488"/>
          <p14:tracePt t="138537" x="2897188" y="3773488"/>
          <p14:tracePt t="138549" x="2889250" y="3773488"/>
          <p14:tracePt t="138558" x="2881313" y="3773488"/>
          <p14:tracePt t="138599" x="2871788" y="3773488"/>
          <p14:tracePt t="138614" x="2863850" y="3773488"/>
          <p14:tracePt t="138664" x="2855913" y="3756025"/>
          <p14:tracePt t="138689" x="2846388" y="3748088"/>
          <p14:tracePt t="138693" x="2838450" y="3748088"/>
          <p14:tracePt t="138703" x="2838450" y="3738563"/>
          <p14:tracePt t="138723" x="2830513" y="3722688"/>
          <p14:tracePt t="138747" x="2813050" y="3713163"/>
          <p14:tracePt t="138755" x="2805113" y="3713163"/>
          <p14:tracePt t="138765" x="2805113" y="3705225"/>
          <p14:tracePt t="138773" x="2805113" y="3697288"/>
          <p14:tracePt t="138797" x="2795588" y="3697288"/>
          <p14:tracePt t="138805" x="2778125" y="3671888"/>
          <p14:tracePt t="138831" x="2778125" y="3662363"/>
          <p14:tracePt t="138847" x="2770188" y="3662363"/>
          <p14:tracePt t="138859" x="2762250" y="3654425"/>
          <p14:tracePt t="138871" x="2752725" y="3646488"/>
          <p14:tracePt t="138886" x="2752725" y="3636963"/>
          <p14:tracePt t="138904" x="2744788" y="3629025"/>
          <p14:tracePt t="138961" x="2736850" y="3629025"/>
          <p14:tracePt t="138967" x="2736850" y="3619500"/>
          <p14:tracePt t="138981" x="2727325" y="3619500"/>
          <p14:tracePt t="138992" x="2711450" y="3619500"/>
          <p14:tracePt t="139003" x="2701925" y="3619500"/>
          <p14:tracePt t="139005" x="2686050" y="3619500"/>
          <p14:tracePt t="139015" x="2676525" y="3619500"/>
          <p14:tracePt t="139032" x="2668588" y="3619500"/>
          <p14:tracePt t="139041" x="2651125" y="3619500"/>
          <p14:tracePt t="139057" x="2651125" y="3629025"/>
          <p14:tracePt t="139070" x="2643188" y="3636963"/>
          <p14:tracePt t="139073" x="2625725" y="3636963"/>
          <p14:tracePt t="139086" x="2617788" y="3662363"/>
          <p14:tracePt t="139087" x="2608263" y="3679825"/>
          <p14:tracePt t="139099" x="2592388" y="3687763"/>
          <p14:tracePt t="139107" x="2574925" y="3697288"/>
          <p14:tracePt t="139121" x="2574925" y="3705225"/>
          <p14:tracePt t="139157" x="2574925" y="3713163"/>
          <p14:tracePt t="139183" x="2557463" y="3730625"/>
          <p14:tracePt t="139263" x="2549525" y="3730625"/>
          <p14:tracePt t="139435" x="2541588" y="3713163"/>
          <p14:tracePt t="139445" x="2541588" y="3662363"/>
          <p14:tracePt t="139451" x="2524125" y="3629025"/>
          <p14:tracePt t="139459" x="2524125" y="3611563"/>
          <p14:tracePt t="139466" x="2516188" y="3578225"/>
          <p14:tracePt t="139475" x="2506663" y="3552825"/>
          <p14:tracePt t="139486" x="2498725" y="3535363"/>
          <p14:tracePt t="139490" x="2481263" y="3502025"/>
          <p14:tracePt t="139503" x="2473325" y="3492500"/>
          <p14:tracePt t="139505" x="2455863" y="3441700"/>
          <p14:tracePt t="139518" x="2447925" y="3433763"/>
          <p14:tracePt t="139525" x="2447925" y="3424238"/>
          <p14:tracePt t="139537" x="2447925" y="3398838"/>
          <p14:tracePt t="139541" x="2438400" y="3398838"/>
          <p14:tracePt t="139553" x="2438400" y="3390900"/>
          <p14:tracePt t="139565" x="2430463" y="3382963"/>
          <p14:tracePt t="139575" x="2422525" y="3382963"/>
          <p14:tracePt t="139723" x="2422525" y="3373438"/>
          <p14:tracePt t="139733" x="2413000" y="3365500"/>
          <p14:tracePt t="139757" x="2405063" y="3348038"/>
          <p14:tracePt t="139773" x="2397125" y="3348038"/>
          <p14:tracePt t="139780" x="2397125" y="3340100"/>
          <p14:tracePt t="139793" x="2371725" y="3330575"/>
          <p14:tracePt t="139803" x="2362200" y="3330575"/>
          <p14:tracePt t="139814" x="2344738" y="3314700"/>
          <p14:tracePt t="139824" x="2336800" y="3314700"/>
          <p14:tracePt t="139843" x="2328863" y="3305175"/>
          <p14:tracePt t="139853" x="2328863" y="3289300"/>
          <p14:tracePt t="139859" x="2319338" y="3289300"/>
          <p14:tracePt t="139873" x="2311400" y="3279775"/>
          <p14:tracePt t="139899" x="2303463" y="3271838"/>
          <p14:tracePt t="140046" x="2303463" y="3263900"/>
          <p14:tracePt t="140057" x="2311400" y="3254375"/>
          <p14:tracePt t="140062" x="2311400" y="3238500"/>
          <p14:tracePt t="140071" x="2328863" y="3238500"/>
          <p14:tracePt t="140082" x="2336800" y="3238500"/>
          <p14:tracePt t="140087" x="2344738" y="3228975"/>
          <p14:tracePt t="140098" x="2362200" y="3221038"/>
          <p14:tracePt t="140116" x="2371725" y="3221038"/>
          <p14:tracePt t="140121" x="2371725" y="3211513"/>
          <p14:tracePt t="140132" x="2379663" y="3211513"/>
          <p14:tracePt t="140141" x="2397125" y="3211513"/>
          <p14:tracePt t="140163" x="2405063" y="3211513"/>
          <p14:tracePt t="140171" x="2413000" y="3211513"/>
          <p14:tracePt t="140191" x="2422525" y="3211513"/>
          <p14:tracePt t="140214" x="2430463" y="3211513"/>
          <p14:tracePt t="140220" x="2438400" y="3211513"/>
          <p14:tracePt t="140232" x="2447925" y="3211513"/>
          <p14:tracePt t="140479" x="2463800" y="3203575"/>
          <p14:tracePt t="140495" x="2473325" y="3203575"/>
          <p14:tracePt t="140502" x="2481263" y="3203575"/>
          <p14:tracePt t="140509" x="2498725" y="3203575"/>
          <p14:tracePt t="140519" x="2524125" y="3203575"/>
          <p14:tracePt t="140525" x="2549525" y="3203575"/>
          <p14:tracePt t="140537" x="2600325" y="3203575"/>
          <p14:tracePt t="140539" x="2633663" y="3203575"/>
          <p14:tracePt t="140551" x="2651125" y="3203575"/>
          <p14:tracePt t="140555" x="2676525" y="3203575"/>
          <p14:tracePt t="140566" x="2711450" y="3203575"/>
          <p14:tracePt t="140575" x="2719388" y="3203575"/>
          <p14:tracePt t="140583" x="2727325" y="3203575"/>
          <p14:tracePt t="140591" x="2736850" y="3195638"/>
          <p14:tracePt t="140603" x="2744788" y="3195638"/>
          <p14:tracePt t="140616" x="2752725" y="3195638"/>
          <p14:tracePt t="140632" x="2762250" y="3195638"/>
          <p14:tracePt t="140641" x="2770188" y="3195638"/>
          <p14:tracePt t="140655" x="2787650" y="3195638"/>
          <p14:tracePt t="140666" x="2795588" y="3195638"/>
          <p14:tracePt t="140671" x="2813050" y="3195638"/>
          <p14:tracePt t="140683" x="2830513" y="3195638"/>
          <p14:tracePt t="140687" x="2846388" y="3195638"/>
          <p14:tracePt t="140698" x="2871788" y="3195638"/>
          <p14:tracePt t="140702" x="2889250" y="3195638"/>
          <p14:tracePt t="140716" x="2897188" y="3195638"/>
          <p14:tracePt t="140721" x="2914650" y="3195638"/>
          <p14:tracePt t="140732" x="2922588" y="3195638"/>
          <p14:tracePt t="140749" x="2932113" y="3195638"/>
          <p14:tracePt t="141332" x="2940050" y="3195638"/>
          <p14:tracePt t="141349" x="2957513" y="3195638"/>
          <p14:tracePt t="141362" x="2957513" y="3211513"/>
          <p14:tracePt t="141372" x="2957513" y="3238500"/>
          <p14:tracePt t="141381" x="2957513" y="3246438"/>
          <p14:tracePt t="141387" x="2957513" y="3271838"/>
          <p14:tracePt t="141401" x="2957513" y="3297238"/>
          <p14:tracePt t="141404" x="2957513" y="3314700"/>
          <p14:tracePt t="141415" x="2949575" y="3373438"/>
          <p14:tracePt t="141420" x="2881313" y="3424238"/>
          <p14:tracePt t="141432" x="2863850" y="3475038"/>
          <p14:tracePt t="141437" x="2820988" y="3535363"/>
          <p14:tracePt t="141443" x="2770188" y="3578225"/>
          <p14:tracePt t="141454" x="2744788" y="3619500"/>
          <p14:tracePt t="141456" x="2736850" y="3619500"/>
          <p14:tracePt t="141469" x="2711450" y="3636963"/>
          <p14:tracePt t="141482" x="2711450" y="3646488"/>
          <p14:tracePt t="141485" x="2693988" y="3646488"/>
          <p14:tracePt t="141498" x="2676525" y="3662363"/>
          <p14:tracePt t="141509" x="2668588" y="3662363"/>
          <p14:tracePt t="141520" x="2651125" y="3679825"/>
          <p14:tracePt t="141523" x="2643188" y="3679825"/>
          <p14:tracePt t="141537" x="2633663" y="3687763"/>
          <p14:tracePt t="141543" x="2625725" y="3687763"/>
          <p14:tracePt t="141755" x="2625725" y="3671888"/>
          <p14:tracePt t="141766" x="2625725" y="3662363"/>
          <p14:tracePt t="141775" x="2625725" y="3654425"/>
          <p14:tracePt t="141786" x="2633663" y="3611563"/>
          <p14:tracePt t="141791" x="2633663" y="3594100"/>
          <p14:tracePt t="141803" x="2633663" y="3586163"/>
          <p14:tracePt t="141806" x="2633663" y="3568700"/>
          <p14:tracePt t="141817" x="2633663" y="3552825"/>
          <p14:tracePt t="141833" x="2633663" y="3543300"/>
          <p14:tracePt t="141841" x="2633663" y="3535363"/>
          <p14:tracePt t="141853" x="2633663" y="3527425"/>
          <p14:tracePt t="141866" x="2633663" y="3509963"/>
          <p14:tracePt t="141871" x="2633663" y="3502025"/>
          <p14:tracePt t="141887" x="2633663" y="3492500"/>
          <p14:tracePt t="141914" x="2633663" y="3484563"/>
          <p14:tracePt t="141957" x="2633663" y="3475038"/>
          <p14:tracePt t="141964" x="2633663" y="3459163"/>
          <p14:tracePt t="142134" x="2625725" y="3449638"/>
          <p14:tracePt t="142144" x="2608263" y="3441700"/>
          <p14:tracePt t="142159" x="2600325" y="3433763"/>
          <p14:tracePt t="142170" x="2600325" y="3424238"/>
          <p14:tracePt t="142182" x="2592388" y="3424238"/>
          <p14:tracePt t="142186" x="2592388" y="3416300"/>
          <p14:tracePt t="142201" x="2566988" y="3390900"/>
          <p14:tracePt t="142209" x="2549525" y="3373438"/>
          <p14:tracePt t="142219" x="2532063" y="3365500"/>
          <p14:tracePt t="142232" x="2489200" y="3330575"/>
          <p14:tracePt t="142236" x="2473325" y="3314700"/>
          <p14:tracePt t="142249" x="2463800" y="3305175"/>
          <p14:tracePt t="142259" x="2447925" y="3305175"/>
          <p14:tracePt t="142270" x="2438400" y="3297238"/>
          <p14:tracePt t="142282" x="2430463" y="3297238"/>
          <p14:tracePt t="142287" x="2413000" y="3289300"/>
          <p14:tracePt t="142466" x="2422525" y="3289300"/>
          <p14:tracePt t="142480" x="2430463" y="3271838"/>
          <p14:tracePt t="142484" x="2447925" y="3254375"/>
          <p14:tracePt t="142491" x="2481263" y="3246438"/>
          <p14:tracePt t="142503" x="2498725" y="3228975"/>
          <p14:tracePt t="142507" x="2506663" y="3228975"/>
          <p14:tracePt t="142520" x="2516188" y="3228975"/>
          <p14:tracePt t="142521" x="2541588" y="3228975"/>
          <p14:tracePt t="142541" x="2549525" y="3228975"/>
          <p14:tracePt t="142553" x="2566988" y="3228975"/>
          <p14:tracePt t="142557" x="2574925" y="3228975"/>
          <p14:tracePt t="142569" x="2600325" y="3228975"/>
          <p14:tracePt t="142573" x="2617788" y="3228975"/>
          <p14:tracePt t="142586" x="2633663" y="3228975"/>
          <p14:tracePt t="142593" x="2643188" y="3228975"/>
          <p14:tracePt t="142598" x="2660650" y="3228975"/>
          <p14:tracePt t="142607" x="2693988" y="3228975"/>
          <p14:tracePt t="142616" x="2736850" y="3238500"/>
          <p14:tracePt t="142623" x="2752725" y="3271838"/>
          <p14:tracePt t="142636" x="2787650" y="3289300"/>
          <p14:tracePt t="142637" x="2838450" y="3314700"/>
          <p14:tracePt t="142650" x="2881313" y="3355975"/>
          <p14:tracePt t="142654" x="2914650" y="3390900"/>
          <p14:tracePt t="142665" x="2932113" y="3408363"/>
          <p14:tracePt t="142673" x="2974975" y="3459163"/>
          <p14:tracePt t="142683" x="3000375" y="3484563"/>
          <p14:tracePt t="142689" x="3051175" y="3517900"/>
          <p14:tracePt t="142693" x="3076575" y="3543300"/>
          <p14:tracePt t="142703" x="3084513" y="3568700"/>
          <p14:tracePt t="142716" x="3101975" y="3586163"/>
          <p14:tracePt t="142721" x="3127375" y="3611563"/>
          <p14:tracePt t="142733" x="3152775" y="3646488"/>
          <p14:tracePt t="142737" x="3160713" y="3654425"/>
          <p14:tracePt t="142743" x="3170238" y="3662363"/>
          <p14:tracePt t="142753" x="3186113" y="3671888"/>
          <p14:tracePt t="142759" x="3195638" y="3671888"/>
          <p14:tracePt t="142770" x="3203575" y="3679825"/>
          <p14:tracePt t="142782" x="3203575" y="3697288"/>
          <p14:tracePt t="142789" x="3203575" y="3722688"/>
          <p14:tracePt t="142805" x="3203575" y="3730625"/>
          <p14:tracePt t="142956" x="3203575" y="3738563"/>
          <p14:tracePt t="142985" x="3203575" y="3748088"/>
          <p14:tracePt t="143104" x="3195638" y="3748088"/>
          <p14:tracePt t="143117" x="3195638" y="3763963"/>
          <p14:tracePt t="143177" x="3178175" y="3763963"/>
          <p14:tracePt t="143196" x="3178175" y="3773488"/>
          <p14:tracePt t="143203" x="3160713" y="3773488"/>
          <p14:tracePt t="143223" x="3160713" y="3781425"/>
          <p14:tracePt t="143369" x="3160713" y="3790950"/>
          <p14:tracePt t="143379" x="3170238" y="3790950"/>
          <p14:tracePt t="143401" x="3178175" y="3790950"/>
          <p14:tracePt t="143409" x="3195638" y="3781425"/>
          <p14:tracePt t="143418" x="3211513" y="3763963"/>
          <p14:tracePt t="143445" x="3221038" y="3763963"/>
          <p14:tracePt t="143769" x="3238500" y="3756025"/>
          <p14:tracePt t="143789" x="3254375" y="3756025"/>
          <p14:tracePt t="143802" x="3263900" y="3756025"/>
          <p14:tracePt t="143814" x="3263900" y="3748088"/>
          <p14:tracePt t="143865" x="3271838" y="3748088"/>
          <p14:tracePt t="144088" x="3289300" y="3738563"/>
          <p14:tracePt t="144093" x="3297238" y="3730625"/>
          <p14:tracePt t="144101" x="3314700" y="3722688"/>
          <p14:tracePt t="144117" x="3330575" y="3722688"/>
          <p14:tracePt t="144120" x="3340100" y="3713163"/>
          <p14:tracePt t="144136" x="3382963" y="3705225"/>
          <p14:tracePt t="144141" x="3408363" y="3697288"/>
          <p14:tracePt t="144153" x="3416300" y="3697288"/>
          <p14:tracePt t="144157" x="3424238" y="3697288"/>
          <p14:tracePt t="144180" x="3433763" y="3697288"/>
          <p14:tracePt t="144903" x="3408363" y="3679825"/>
          <p14:tracePt t="144915" x="3365500" y="3671888"/>
          <p14:tracePt t="144920" x="3340100" y="3671888"/>
          <p14:tracePt t="144931" x="3305175" y="3646488"/>
          <p14:tracePt t="144940" x="3289300" y="3646488"/>
          <p14:tracePt t="144943" x="3254375" y="3636963"/>
          <p14:tracePt t="144954" x="3238500" y="3619500"/>
          <p14:tracePt t="144959" x="3186113" y="3603625"/>
          <p14:tracePt t="144970" x="3152775" y="3586163"/>
          <p14:tracePt t="144984" x="3119438" y="3560763"/>
          <p14:tracePt t="144987" x="3059113" y="3552825"/>
          <p14:tracePt t="144999" x="3033713" y="3543300"/>
          <p14:tracePt t="145002" x="2990850" y="3543300"/>
          <p14:tracePt t="145009" x="2932113" y="3527425"/>
          <p14:tracePt t="145020" x="2863850" y="3517900"/>
          <p14:tracePt t="145025" x="2805113" y="3517900"/>
          <p14:tracePt t="145036" x="2744788" y="3517900"/>
          <p14:tracePt t="145039" x="2686050" y="3517900"/>
          <p14:tracePt t="145051" x="2617788" y="3517900"/>
          <p14:tracePt t="145059" x="2574925" y="3517900"/>
          <p14:tracePt t="145066" x="2524125" y="3517900"/>
          <p14:tracePt t="145075" x="2498725" y="3517900"/>
          <p14:tracePt t="145082" x="2481263" y="3517900"/>
          <p14:tracePt t="145222" x="2506663" y="3517900"/>
          <p14:tracePt t="145229" x="2557463" y="3517900"/>
          <p14:tracePt t="145237" x="2582863" y="3517900"/>
          <p14:tracePt t="145249" x="2633663" y="3517900"/>
          <p14:tracePt t="145253" x="2660650" y="3517900"/>
          <p14:tracePt t="145266" x="2686050" y="3517900"/>
          <p14:tracePt t="145270" x="2727325" y="3517900"/>
          <p14:tracePt t="145283" x="2762250" y="3527425"/>
          <p14:tracePt t="145287" x="2805113" y="3527425"/>
          <p14:tracePt t="145291" x="2846388" y="3535363"/>
          <p14:tracePt t="145303" x="2871788" y="3543300"/>
          <p14:tracePt t="145307" x="2906713" y="3543300"/>
          <p14:tracePt t="145320" x="2914650" y="3543300"/>
          <p14:tracePt t="145333" x="2932113" y="3543300"/>
          <p14:tracePt t="145373" x="2940050" y="3543300"/>
          <p14:tracePt t="145407" x="2949575" y="3543300"/>
          <p14:tracePt t="145433" x="2957513" y="3543300"/>
          <p14:tracePt t="145453" x="2982913" y="3543300"/>
          <p14:tracePt t="145460" x="3000375" y="3543300"/>
          <p14:tracePt t="145471" x="3025775" y="3543300"/>
          <p14:tracePt t="145480" x="3051175" y="3543300"/>
          <p14:tracePt t="145486" x="3076575" y="3543300"/>
          <p14:tracePt t="145491" x="3119438" y="3543300"/>
          <p14:tracePt t="145503" x="3170238" y="3543300"/>
          <p14:tracePt t="145517" x="3221038" y="3543300"/>
          <p14:tracePt t="145525" x="3254375" y="3543300"/>
          <p14:tracePt t="145532" x="3263900" y="3543300"/>
          <p14:tracePt t="145678" x="3246438" y="3543300"/>
          <p14:tracePt t="145687" x="3238500" y="3543300"/>
          <p14:tracePt t="145693" x="3221038" y="3543300"/>
          <p14:tracePt t="145703" x="3178175" y="3543300"/>
          <p14:tracePt t="145707" x="3144838" y="3535363"/>
          <p14:tracePt t="145719" x="3101975" y="3535363"/>
          <p14:tracePt t="145732" x="3051175" y="3535363"/>
          <p14:tracePt t="145736" x="3041650" y="3535363"/>
          <p14:tracePt t="145743" x="3016250" y="3535363"/>
          <p14:tracePt t="145748" x="2982913" y="3535363"/>
          <p14:tracePt t="145757" x="2957513" y="3535363"/>
          <p14:tracePt t="145770" x="2922588" y="3535363"/>
          <p14:tracePt t="145773" x="2897188" y="3535363"/>
          <p14:tracePt t="145786" x="2871788" y="3535363"/>
          <p14:tracePt t="145789" x="2846388" y="3535363"/>
          <p14:tracePt t="145803" x="2813050" y="3535363"/>
          <p14:tracePt t="145807" x="2770188" y="3535363"/>
          <p14:tracePt t="145815" x="2744788" y="3535363"/>
          <p14:tracePt t="145823" x="2719388" y="3535363"/>
          <p14:tracePt t="145832" x="2686050" y="3535363"/>
          <p14:tracePt t="145839" x="2668588" y="3535363"/>
          <p14:tracePt t="145852" x="2660650" y="3535363"/>
          <p14:tracePt t="145854" x="2651125" y="3535363"/>
          <p14:tracePt t="145867" x="2633663" y="3535363"/>
          <p14:tracePt t="145870" x="2608263" y="3535363"/>
          <p14:tracePt t="145882" x="2600325" y="3527425"/>
          <p14:tracePt t="145891" x="2592388" y="3527425"/>
          <p14:tracePt t="145905" x="2582863" y="3527425"/>
          <p14:tracePt t="145909" x="2557463" y="3527425"/>
          <p14:tracePt t="146253" x="2541588" y="3527425"/>
          <p14:tracePt t="146263" x="2516188" y="3527425"/>
          <p14:tracePt t="146281" x="2489200" y="3527425"/>
          <p14:tracePt t="146293" x="2481263" y="3543300"/>
          <p14:tracePt t="146303" x="2455863" y="3560763"/>
          <p14:tracePt t="146315" x="2438400" y="3568700"/>
          <p14:tracePt t="146320" x="2430463" y="3568700"/>
          <p14:tracePt t="146332" x="2430463" y="3578225"/>
          <p14:tracePt t="146337" x="2405063" y="3611563"/>
          <p14:tracePt t="146351" x="2387600" y="3629025"/>
          <p14:tracePt t="146367" x="2371725" y="3646488"/>
          <p14:tracePt t="146371" x="2362200" y="3671888"/>
          <p14:tracePt t="146375" x="2354263" y="3679825"/>
          <p14:tracePt t="146386" x="2354263" y="3697288"/>
          <p14:tracePt t="146391" x="2336800" y="3713163"/>
          <p14:tracePt t="146414" x="2336800" y="3748088"/>
          <p14:tracePt t="146431" x="2336800" y="3773488"/>
          <p14:tracePt t="146441" x="2336800" y="3790950"/>
          <p14:tracePt t="146453" x="2328863" y="3798888"/>
          <p14:tracePt t="146455" x="2319338" y="3806825"/>
          <p14:tracePt t="146467" x="2319338" y="3816350"/>
          <p14:tracePt t="146482" x="2319338" y="3832225"/>
          <p14:tracePt t="146491" x="2319338" y="3841750"/>
          <p14:tracePt t="146499" x="2328863" y="3849688"/>
          <p14:tracePt t="146507" x="2344738" y="3875088"/>
          <p14:tracePt t="146516" x="2362200" y="3883025"/>
          <p14:tracePt t="146521" x="2397125" y="3917950"/>
          <p14:tracePt t="146533" x="2422525" y="3925888"/>
          <p14:tracePt t="146537" x="2438400" y="3943350"/>
          <p14:tracePt t="146549" x="2455863" y="3951288"/>
          <p14:tracePt t="146557" x="2455863" y="3960813"/>
          <p14:tracePt t="146581" x="2455863" y="3968750"/>
          <p14:tracePt t="146603" x="2447925" y="3968750"/>
          <p14:tracePt t="146607" x="2438400" y="3986213"/>
          <p14:tracePt t="146620" x="2430463" y="3986213"/>
          <p14:tracePt t="146623" x="2405063" y="4002088"/>
          <p14:tracePt t="146636" x="2379663" y="4002088"/>
          <p14:tracePt t="146643" x="2344738" y="4011613"/>
          <p14:tracePt t="146649" x="2303463" y="4019550"/>
          <p14:tracePt t="146657" x="2260600" y="4044950"/>
          <p14:tracePt t="146665" x="2243138" y="4044950"/>
          <p14:tracePt t="146673" x="2184400" y="4052888"/>
          <p14:tracePt t="146686" x="2098675" y="4052888"/>
          <p14:tracePt t="146687" x="1989138" y="4052888"/>
          <p14:tracePt t="146703" x="1835150" y="4052888"/>
          <p14:tracePt t="146704" x="1708150" y="4052888"/>
          <p14:tracePt t="146715" x="1546225" y="4037013"/>
          <p14:tracePt t="146723" x="1419225" y="3994150"/>
          <p14:tracePt t="146731" x="1317625" y="3943350"/>
          <p14:tracePt t="146738" x="1241425" y="3925888"/>
          <p14:tracePt t="146743" x="1163638" y="3892550"/>
          <p14:tracePt t="146753" x="1104900" y="3857625"/>
          <p14:tracePt t="146765" x="1036638" y="3832225"/>
          <p14:tracePt t="146770" x="977900" y="3798888"/>
          <p14:tracePt t="146782" x="968375" y="3790950"/>
          <p14:tracePt t="146786" x="960438" y="3781425"/>
          <p14:tracePt t="146793" x="935038" y="3773488"/>
          <p14:tracePt t="146803" x="900113" y="3773488"/>
          <p14:tracePt t="146809" x="874713" y="3773488"/>
          <p14:tracePt t="146820" x="858838" y="3773488"/>
          <p14:tracePt t="146823" x="849313" y="3773488"/>
          <p14:tracePt t="146837" x="833438" y="3773488"/>
          <p14:tracePt t="146849" x="781050" y="3773488"/>
          <p14:tracePt t="146859" x="773113" y="3773488"/>
          <p14:tracePt t="146867" x="765175" y="3773488"/>
          <p14:tracePt t="146875" x="755650" y="3773488"/>
          <p14:tracePt t="146887" x="739775" y="3773488"/>
          <p14:tracePt t="146903" x="730250" y="3773488"/>
          <p14:tracePt t="146909" x="722313" y="3773488"/>
          <p14:tracePt t="146930" x="704850" y="3790950"/>
          <p14:tracePt t="146939" x="688975" y="3798888"/>
          <p14:tracePt t="146952" x="679450" y="3798888"/>
          <p14:tracePt t="146955" x="671513" y="3806825"/>
          <p14:tracePt t="146967" x="654050" y="3824288"/>
          <p14:tracePt t="146983" x="636588" y="3841750"/>
          <p14:tracePt t="146991" x="628650" y="3849688"/>
          <p14:tracePt t="147005" x="611188" y="3857625"/>
          <p14:tracePt t="147016" x="611188" y="3867150"/>
          <p14:tracePt t="147021" x="603250" y="3867150"/>
          <p14:tracePt t="147032" x="569913" y="3875088"/>
          <p14:tracePt t="147037" x="552450" y="3900488"/>
          <p14:tracePt t="147049" x="544513" y="3900488"/>
          <p14:tracePt t="147067" x="534988" y="3908425"/>
          <p14:tracePt t="147071" x="527050" y="3917950"/>
          <p14:tracePt t="147082" x="519113" y="3917950"/>
          <p14:tracePt t="147099" x="501650" y="3925888"/>
          <p14:tracePt t="147103" x="492125" y="3925888"/>
          <p14:tracePt t="147121" x="476250" y="3935413"/>
          <p14:tracePt t="147712" x="466725" y="3935413"/>
          <p14:tracePt t="147729" x="501650" y="3968750"/>
          <p14:tracePt t="147737" x="519113" y="3968750"/>
          <p14:tracePt t="147743" x="527050" y="3968750"/>
          <p14:tracePt t="147753" x="544513" y="3986213"/>
          <p14:tracePt t="147757" x="552450" y="3986213"/>
          <p14:tracePt t="147930" x="544513" y="3986213"/>
          <p14:tracePt t="148013" x="560388" y="3986213"/>
          <p14:tracePt t="148025" x="577850" y="3986213"/>
          <p14:tracePt t="148030" x="595313" y="3976688"/>
          <p14:tracePt t="148040" x="611188" y="3976688"/>
          <p14:tracePt t="148053" x="646113" y="3968750"/>
          <p14:tracePt t="148055" x="671513" y="3960813"/>
          <p14:tracePt t="148068" x="704850" y="3960813"/>
          <p14:tracePt t="148071" x="730250" y="3960813"/>
          <p14:tracePt t="148083" x="773113" y="3960813"/>
          <p14:tracePt t="148089" x="815975" y="3960813"/>
          <p14:tracePt t="148099" x="858838" y="3960813"/>
          <p14:tracePt t="148105" x="917575" y="3960813"/>
          <p14:tracePt t="148109" x="952500" y="3960813"/>
          <p14:tracePt t="148121" x="993775" y="3960813"/>
          <p14:tracePt t="148133" x="1011238" y="3960813"/>
          <p14:tracePt t="148137" x="1044575" y="3960813"/>
          <p14:tracePt t="148149" x="1087438" y="3960813"/>
          <p14:tracePt t="148153" x="1096963" y="3960813"/>
          <p14:tracePt t="148166" x="1104900" y="3960813"/>
          <p14:tracePt t="148187" x="1122363" y="3960813"/>
          <p14:tracePt t="148225" x="1130300" y="3960813"/>
          <p14:tracePt t="148235" x="1138238" y="3960813"/>
          <p14:tracePt t="148241" x="1147763" y="3960813"/>
          <p14:tracePt t="148253" x="1155700" y="3960813"/>
          <p14:tracePt t="148266" x="1173163" y="3960813"/>
          <p14:tracePt t="148282" x="1181100" y="3960813"/>
          <p14:tracePt t="148287" x="1198563" y="3960813"/>
          <p14:tracePt t="148291" x="1216025" y="3960813"/>
          <p14:tracePt t="148304" x="1241425" y="3960813"/>
          <p14:tracePt t="148315" x="1266825" y="3960813"/>
          <p14:tracePt t="148320" x="1308100" y="3960813"/>
          <p14:tracePt t="148333" x="1350963" y="3960813"/>
          <p14:tracePt t="148343" x="1360488" y="3960813"/>
          <p14:tracePt t="148357" x="1376363" y="3960813"/>
          <p14:tracePt t="148369" x="1385888" y="3960813"/>
          <p14:tracePt t="148616" x="1393825" y="3960813"/>
          <p14:tracePt t="148626" x="1411288" y="3960813"/>
          <p14:tracePt t="148632" x="1419225" y="3960813"/>
          <p14:tracePt t="148640" x="1436688" y="3960813"/>
          <p14:tracePt t="148649" x="1444625" y="3960813"/>
          <p14:tracePt t="148666" x="1477963" y="3960813"/>
          <p14:tracePt t="148671" x="1487488" y="3960813"/>
          <p14:tracePt t="148682" x="1512888" y="3960813"/>
          <p14:tracePt t="148687" x="1520825" y="3960813"/>
          <p14:tracePt t="148705" x="1530350" y="3960813"/>
          <p14:tracePt t="149537" x="1538288" y="3960813"/>
          <p14:tracePt t="149547" x="1546225" y="3960813"/>
          <p14:tracePt t="149564" x="1563688" y="3951288"/>
          <p14:tracePt t="150104" x="1555750" y="3951288"/>
          <p14:tracePt t="150115" x="1546225" y="3951288"/>
          <p14:tracePt t="150144" x="1538288" y="3960813"/>
          <p14:tracePt t="150294" x="1546225" y="3960813"/>
          <p14:tracePt t="150309" x="1563688" y="3960813"/>
          <p14:tracePt t="150319" x="1581150" y="3951288"/>
          <p14:tracePt t="150325" x="1589088" y="3935413"/>
          <p14:tracePt t="150336" x="1622425" y="3917950"/>
          <p14:tracePt t="150349" x="1657350" y="3875088"/>
          <p14:tracePt t="150359" x="1665288" y="3875088"/>
          <p14:tracePt t="150496" x="1649413" y="3875088"/>
          <p14:tracePt t="150502" x="1622425" y="3883025"/>
          <p14:tracePt t="150514" x="1606550" y="3892550"/>
          <p14:tracePt t="150520" x="1589088" y="3900488"/>
          <p14:tracePt t="150525" x="1555750" y="3908425"/>
          <p14:tracePt t="150537" x="1520825" y="3908425"/>
          <p14:tracePt t="150541" x="1504950" y="3917950"/>
          <p14:tracePt t="150554" x="1477963" y="3917950"/>
          <p14:tracePt t="150557" x="1427163" y="3917950"/>
          <p14:tracePt t="150569" x="1325563" y="3892550"/>
          <p14:tracePt t="150582" x="1173163" y="3824288"/>
          <p14:tracePt t="150591" x="1122363" y="3790950"/>
          <p14:tracePt t="150599" x="1069975" y="3730625"/>
          <p14:tracePt t="150607" x="1036638" y="3687763"/>
          <p14:tracePt t="150619" x="1011238" y="3594100"/>
          <p14:tracePt t="150621" x="1003300" y="3527425"/>
          <p14:tracePt t="150636" x="993775" y="3424238"/>
          <p14:tracePt t="150636" x="993775" y="3340100"/>
          <p14:tracePt t="150649" x="993775" y="3221038"/>
          <p14:tracePt t="150657" x="993775" y="3135313"/>
          <p14:tracePt t="150665" x="1019175" y="3033713"/>
          <p14:tracePt t="150673" x="1036638" y="2957513"/>
          <p14:tracePt t="150682" x="1069975" y="2871788"/>
          <p14:tracePt t="150687" x="1112838" y="2820988"/>
          <p14:tracePt t="150698" x="1138238" y="2787650"/>
          <p14:tracePt t="150703" x="1181100" y="2744788"/>
          <p14:tracePt t="150715" x="1266825" y="2727325"/>
          <p14:tracePt t="150720" x="1343025" y="2711450"/>
          <p14:tracePt t="150732" x="1427163" y="2701925"/>
          <p14:tracePt t="150739" x="1512888" y="2676525"/>
          <p14:tracePt t="150743" x="1614488" y="2668588"/>
          <p14:tracePt t="150753" x="1700213" y="2660650"/>
          <p14:tracePt t="150757" x="1819275" y="2660650"/>
          <p14:tracePt t="150769" x="1928813" y="2660650"/>
          <p14:tracePt t="150784" x="2055813" y="2660650"/>
          <p14:tracePt t="150786" x="2166938" y="2660650"/>
          <p14:tracePt t="150794" x="2252663" y="2660650"/>
          <p14:tracePt t="150799" x="2344738" y="2693988"/>
          <p14:tracePt t="150809" x="2422525" y="2727325"/>
          <p14:tracePt t="150820" x="2498725" y="2778125"/>
          <p14:tracePt t="150823" x="2549525" y="2838450"/>
          <p14:tracePt t="150836" x="2582863" y="2881313"/>
          <p14:tracePt t="150839" x="2608263" y="2949575"/>
          <p14:tracePt t="150850" x="2625725" y="3016250"/>
          <p14:tracePt t="150859" x="2633663" y="3067050"/>
          <p14:tracePt t="150864" x="2633663" y="3127375"/>
          <p14:tracePt t="150873" x="2633663" y="3170238"/>
          <p14:tracePt t="150882" x="2633663" y="3211513"/>
          <p14:tracePt t="150889" x="2633663" y="3254375"/>
          <p14:tracePt t="150902" x="2625725" y="3289300"/>
          <p14:tracePt t="150918" x="2574925" y="3365500"/>
          <p14:tracePt t="150920" x="2549525" y="3416300"/>
          <p14:tracePt t="150931" x="2516188" y="3433763"/>
          <p14:tracePt t="150940" x="2489200" y="3441700"/>
          <p14:tracePt t="150950" x="2455863" y="3449638"/>
          <p14:tracePt t="150955" x="2413000" y="3467100"/>
          <p14:tracePt t="150958" x="2379663" y="3467100"/>
          <p14:tracePt t="150970" x="2336800" y="3467100"/>
          <p14:tracePt t="150982" x="2319338" y="3467100"/>
          <p14:tracePt t="150987" x="2303463" y="3467100"/>
          <p14:tracePt t="151055" x="2303463" y="3441700"/>
          <p14:tracePt t="151071" x="2303463" y="3424238"/>
          <p14:tracePt t="151081" x="2303463" y="3382963"/>
          <p14:tracePt t="151087" x="2311400" y="3365500"/>
          <p14:tracePt t="151097" x="2362200" y="3340100"/>
          <p14:tracePt t="151103" x="2387600" y="3297238"/>
          <p14:tracePt t="151117" x="2413000" y="3279775"/>
          <p14:tracePt t="151121" x="2455863" y="3246438"/>
          <p14:tracePt t="151127" x="2498725" y="3221038"/>
          <p14:tracePt t="151137" x="2532063" y="3178175"/>
          <p14:tracePt t="151140" x="2549525" y="3170238"/>
          <p14:tracePt t="151153" x="2582863" y="3160713"/>
          <p14:tracePt t="151181" x="2592388" y="3160713"/>
          <p14:tracePt t="151187" x="2600325" y="3160713"/>
          <p14:tracePt t="151199" x="2608263" y="3160713"/>
          <p14:tracePt t="151216" x="2625725" y="3160713"/>
          <p14:tracePt t="151223" x="2633663" y="3160713"/>
          <p14:tracePt t="151238" x="2633663" y="3178175"/>
          <p14:tracePt t="151243" x="2633663" y="3203575"/>
          <p14:tracePt t="151253" x="2643188" y="3246438"/>
          <p14:tracePt t="151265" x="2643188" y="3254375"/>
          <p14:tracePt t="151270" x="2643188" y="3271838"/>
          <p14:tracePt t="151424" x="2643188" y="3279775"/>
          <p14:tracePt t="152036" x="2651125" y="3271838"/>
          <p14:tracePt t="152042" x="2668588" y="3271838"/>
          <p14:tracePt t="152050" x="2711450" y="3271838"/>
          <p14:tracePt t="152055" x="2778125" y="3271838"/>
          <p14:tracePt t="152065" x="2881313" y="3271838"/>
          <p14:tracePt t="152075" x="2990850" y="3271838"/>
          <p14:tracePt t="152083" x="3119438" y="3271838"/>
          <p14:tracePt t="152089" x="3228975" y="3271838"/>
          <p14:tracePt t="152099" x="3373438" y="3289300"/>
          <p14:tracePt t="152105" x="3552825" y="3297238"/>
          <p14:tracePt t="152117" x="3738563" y="3322638"/>
          <p14:tracePt t="152120" x="3935413" y="3355975"/>
          <p14:tracePt t="152133" x="4095750" y="3382963"/>
          <p14:tracePt t="152137" x="4283075" y="3408363"/>
          <p14:tracePt t="152149" x="4445000" y="3433763"/>
          <p14:tracePt t="152155" x="4572000" y="3449638"/>
          <p14:tracePt t="152166" x="4699000" y="3467100"/>
          <p14:tracePt t="152171" x="4827588" y="3475038"/>
          <p14:tracePt t="152175" x="4929188" y="3492500"/>
          <p14:tracePt t="152186" x="5056188" y="3502025"/>
          <p14:tracePt t="152199" x="5157788" y="3509963"/>
          <p14:tracePt t="152203" x="5260975" y="3527425"/>
          <p14:tracePt t="152216" x="5446713" y="3535363"/>
          <p14:tracePt t="152225" x="5532438" y="3543300"/>
          <p14:tracePt t="152237" x="5616575" y="3552825"/>
          <p14:tracePt t="152241" x="5719763" y="3568700"/>
          <p14:tracePt t="152253" x="5803900" y="3568700"/>
          <p14:tracePt t="152257" x="5872163" y="3568700"/>
          <p14:tracePt t="152270" x="5973763" y="3568700"/>
          <p14:tracePt t="152282" x="6178550" y="3603625"/>
          <p14:tracePt t="152293" x="6280150" y="3611563"/>
          <p14:tracePt t="152299" x="6365875" y="3636963"/>
          <p14:tracePt t="152307" x="6467475" y="3646488"/>
          <p14:tracePt t="152315" x="6569075" y="3654425"/>
          <p14:tracePt t="152323" x="6662738" y="3662363"/>
          <p14:tracePt t="152336" x="6764338" y="3687763"/>
          <p14:tracePt t="152337" x="6900863" y="3722688"/>
          <p14:tracePt t="152349" x="7010400" y="3756025"/>
          <p14:tracePt t="152353" x="7180263" y="3798888"/>
          <p14:tracePt t="152365" x="7350125" y="3832225"/>
          <p14:tracePt t="152373" x="7486650" y="3857625"/>
          <p14:tracePt t="152382" x="7631113" y="3892550"/>
          <p14:tracePt t="152389" x="7783513" y="3943350"/>
          <p14:tracePt t="152393" x="7927975" y="3994150"/>
          <p14:tracePt t="152406" x="8056563" y="4019550"/>
          <p14:tracePt t="152415" x="8150225" y="4052888"/>
          <p14:tracePt t="152422" x="8226425" y="4087813"/>
          <p14:tracePt t="152432" x="8302625" y="4113213"/>
          <p14:tracePt t="152433" x="8345488" y="4138613"/>
          <p14:tracePt t="152445" x="8413750" y="4156075"/>
          <p14:tracePt t="152457" x="8447088" y="4171950"/>
          <p14:tracePt t="152458" x="8480425" y="4189413"/>
          <p14:tracePt t="152473" x="8566150" y="4249738"/>
          <p14:tracePt t="152488" x="8616950" y="4283075"/>
          <p14:tracePt t="152499" x="8677275" y="4325938"/>
          <p14:tracePt t="152510" x="8693150" y="4333875"/>
          <p14:tracePt t="152515" x="8710613" y="4359275"/>
          <p14:tracePt t="152525" x="8728075" y="4394200"/>
          <p14:tracePt t="152539" x="8728075" y="4410075"/>
          <p14:tracePt t="152540" x="8736013" y="4435475"/>
          <p14:tracePt t="152549" x="8736013" y="4452938"/>
          <p14:tracePt t="152555" x="8736013" y="4470400"/>
          <p14:tracePt t="152565" x="8736013" y="4495800"/>
          <p14:tracePt t="152575" x="8743950" y="4546600"/>
          <p14:tracePt t="152581" x="8743950" y="4572000"/>
          <p14:tracePt t="152591" x="8753475" y="4622800"/>
          <p14:tracePt t="152598" x="8753475" y="4683125"/>
          <p14:tracePt t="152607" x="8753475" y="4716463"/>
          <p14:tracePt t="152615" x="8753475" y="4767263"/>
          <p14:tracePt t="152623" x="8753475" y="4827588"/>
          <p14:tracePt t="152632" x="8753475" y="4835525"/>
          <p14:tracePt t="152639" x="8753475" y="4894263"/>
          <p14:tracePt t="152649" x="8753475" y="4937125"/>
          <p14:tracePt t="152656" x="8753475" y="4972050"/>
          <p14:tracePt t="152659" x="8753475" y="4979988"/>
          <p14:tracePt t="152672" x="8753475" y="5013325"/>
          <p14:tracePt t="152681" x="8743950" y="5056188"/>
          <p14:tracePt t="152689" x="8736013" y="5081588"/>
          <p14:tracePt t="152700" x="8693150" y="5149850"/>
          <p14:tracePt t="152715" x="8677275" y="5183188"/>
          <p14:tracePt t="152723" x="8667750" y="5200650"/>
          <p14:tracePt t="152725" x="8659813" y="5218113"/>
          <p14:tracePt t="152739" x="8634413" y="5251450"/>
          <p14:tracePt t="152741" x="8624888" y="5268913"/>
          <p14:tracePt t="152749" x="8616950" y="5268913"/>
          <p14:tracePt t="152765" x="8609013" y="5286375"/>
          <p14:tracePt t="152781" x="8599488" y="5286375"/>
          <p14:tracePt t="152789" x="8591550" y="5302250"/>
          <p14:tracePt t="153004" x="8599488" y="5302250"/>
          <p14:tracePt t="153014" x="8624888" y="5286375"/>
          <p14:tracePt t="153018" x="8634413" y="5268913"/>
          <p14:tracePt t="153031" x="8642350" y="5251450"/>
          <p14:tracePt t="153034" x="8651875" y="5235575"/>
          <p14:tracePt t="153048" x="8659813" y="5235575"/>
          <p14:tracePt t="153056" x="8659813" y="5218113"/>
          <p14:tracePt t="153647" x="8667750" y="5218113"/>
          <p14:tracePt t="153659" x="8667750" y="5200650"/>
          <p14:tracePt t="153896" x="8667750" y="5192713"/>
          <p14:tracePt t="153912" x="8659813" y="5192713"/>
          <p14:tracePt t="153933" x="8642350" y="5192713"/>
          <p14:tracePt t="153938" x="8634413" y="5192713"/>
          <p14:tracePt t="153945" x="8616950" y="5192713"/>
          <p14:tracePt t="153956" x="8599488" y="5200650"/>
          <p14:tracePt t="153965" x="8574088" y="5200650"/>
          <p14:tracePt t="153972" x="8540750" y="5208588"/>
          <p14:tracePt t="153982" x="8507413" y="5208588"/>
          <p14:tracePt t="153990" x="8464550" y="5218113"/>
          <p14:tracePt t="153991" x="8439150" y="5218113"/>
          <p14:tracePt t="154005" x="8404225" y="5218113"/>
          <p14:tracePt t="154015" x="8396288" y="5226050"/>
          <p14:tracePt t="154020" x="8370888" y="5243513"/>
          <p14:tracePt t="154031" x="8335963" y="5251450"/>
          <p14:tracePt t="154042" x="8302625" y="5260975"/>
          <p14:tracePt t="154055" x="8277225" y="5260975"/>
          <p14:tracePt t="154057" x="8234363" y="5260975"/>
          <p14:tracePt t="154072" x="8201025" y="5268913"/>
          <p14:tracePt t="154074" x="8158163" y="5294313"/>
          <p14:tracePt t="154082" x="8099425" y="5294313"/>
          <p14:tracePt t="154091" x="8047038" y="5302250"/>
          <p14:tracePt t="154098" x="8005763" y="5302250"/>
          <p14:tracePt t="154107" x="7970838" y="5319713"/>
          <p14:tracePt t="154115" x="7945438" y="5319713"/>
          <p14:tracePt t="154123" x="7920038" y="5327650"/>
          <p14:tracePt t="154133" x="7912100" y="5327650"/>
          <p14:tracePt t="154143" x="7894638" y="5327650"/>
          <p14:tracePt t="154173" x="7877175" y="5327650"/>
          <p14:tracePt t="154182" x="7861300" y="5327650"/>
          <p14:tracePt t="154189" x="7843838" y="5327650"/>
          <p14:tracePt t="154198" x="7818438" y="5327650"/>
          <p14:tracePt t="154205" x="7810500" y="5327650"/>
          <p14:tracePt t="154215" x="7783513" y="5327650"/>
          <p14:tracePt t="154220" x="7758113" y="5327650"/>
          <p14:tracePt t="154232" x="7742238" y="5327650"/>
          <p14:tracePt t="154239" x="7724775" y="5327650"/>
          <p14:tracePt t="154245" x="7699375" y="5319713"/>
          <p14:tracePt t="154254" x="7666038" y="5319713"/>
          <p14:tracePt t="154259" x="7631113" y="5302250"/>
          <p14:tracePt t="154270" x="7631113" y="5294313"/>
          <p14:tracePt t="154283" x="7613650" y="5294313"/>
          <p14:tracePt t="154286" x="7597775" y="5286375"/>
          <p14:tracePt t="154298" x="7597775" y="5268913"/>
          <p14:tracePt t="154302" x="7580313" y="5260975"/>
          <p14:tracePt t="154309" x="7562850" y="5243513"/>
          <p14:tracePt t="154320" x="7546975" y="5243513"/>
          <p14:tracePt t="154325" x="7546975" y="5235575"/>
          <p14:tracePt t="154337" x="7537450" y="5235575"/>
          <p14:tracePt t="154359" x="7529513" y="5226050"/>
          <p14:tracePt t="154425" x="7529513" y="5208588"/>
          <p14:tracePt t="154436" x="7537450" y="5208588"/>
          <p14:tracePt t="154447" x="7554913" y="5200650"/>
          <p14:tracePt t="154454" x="7572375" y="5192713"/>
          <p14:tracePt t="154458" x="7588250" y="5183188"/>
          <p14:tracePt t="154466" x="7613650" y="5183188"/>
          <p14:tracePt t="154475" x="7613650" y="5175250"/>
          <p14:tracePt t="154487" x="7623175" y="5175250"/>
          <p14:tracePt t="154491" x="7648575" y="5175250"/>
          <p14:tracePt t="154503" x="7673975" y="5167313"/>
          <p14:tracePt t="154505" x="7699375" y="5167313"/>
          <p14:tracePt t="154516" x="7707313" y="5167313"/>
          <p14:tracePt t="154532" x="7732713" y="5167313"/>
          <p14:tracePt t="154541" x="7732713" y="5149850"/>
          <p14:tracePt t="154549" x="7750175" y="5149850"/>
          <p14:tracePt t="154567" x="7767638" y="5141913"/>
          <p14:tracePt t="154582" x="7775575" y="5141913"/>
          <p14:tracePt t="154600" x="7783513" y="5141913"/>
          <p14:tracePt t="154604" x="7783513" y="5132388"/>
          <p14:tracePt t="154712" x="7775575" y="5132388"/>
          <p14:tracePt t="154732" x="7767638" y="5132388"/>
          <p14:tracePt t="154742" x="7758113" y="5141913"/>
          <p14:tracePt t="154753" x="7750175" y="5141913"/>
          <p14:tracePt t="154757" x="7742238" y="5149850"/>
          <p14:tracePt t="154770" x="7732713" y="5149850"/>
          <p14:tracePt t="154781" x="7724775" y="5167313"/>
          <p14:tracePt t="154787" x="7716838" y="5175250"/>
          <p14:tracePt t="154793" x="7707313" y="5175250"/>
          <p14:tracePt t="154800" x="7691438" y="5192713"/>
          <p14:tracePt t="154807" x="7673975" y="5200650"/>
          <p14:tracePt t="154820" x="7666038" y="5208588"/>
          <p14:tracePt t="154843" x="7656513" y="5208588"/>
          <p14:tracePt t="154854" x="7648575" y="5208588"/>
          <p14:tracePt t="154866" x="7639050" y="5218113"/>
          <p14:tracePt t="154990" x="7666038" y="5218113"/>
          <p14:tracePt t="154996" x="7691438" y="5218113"/>
          <p14:tracePt t="155005" x="7732713" y="5200650"/>
          <p14:tracePt t="155016" x="7750175" y="5192713"/>
          <p14:tracePt t="155021" x="7775575" y="5183188"/>
          <p14:tracePt t="155033" x="7810500" y="5175250"/>
          <p14:tracePt t="155037" x="7843838" y="5157788"/>
          <p14:tracePt t="155048" x="7902575" y="5124450"/>
          <p14:tracePt t="155055" x="7945438" y="5106988"/>
          <p14:tracePt t="155065" x="7980363" y="5091113"/>
          <p14:tracePt t="155074" x="7988300" y="5091113"/>
          <p14:tracePt t="155074" x="7996238" y="5091113"/>
          <p14:tracePt t="155091" x="8005763" y="5073650"/>
          <p14:tracePt t="155178" x="8013700" y="5056188"/>
          <p14:tracePt t="155197" x="8005763" y="5030788"/>
          <p14:tracePt t="155209" x="7980363" y="5005388"/>
          <p14:tracePt t="155213" x="7962900" y="4997450"/>
          <p14:tracePt t="155223" x="7945438" y="4987925"/>
          <p14:tracePt t="155232" x="7902575" y="4987925"/>
          <p14:tracePt t="155239" x="7851775" y="4972050"/>
          <p14:tracePt t="155248" x="7843838" y="4972050"/>
          <p14:tracePt t="155256" x="7793038" y="4962525"/>
          <p14:tracePt t="155259" x="7767638" y="4954588"/>
          <p14:tracePt t="155273" x="7750175" y="4954588"/>
          <p14:tracePt t="155274" x="7732713" y="4954588"/>
          <p14:tracePt t="155287" x="7716838" y="4954588"/>
          <p14:tracePt t="155298" x="7699375" y="4954588"/>
          <p14:tracePt t="155303" x="7681913" y="4954588"/>
          <p14:tracePt t="155316" x="7666038" y="4954588"/>
          <p14:tracePt t="155320" x="7639050" y="4954588"/>
          <p14:tracePt t="155332" x="7605713" y="4954588"/>
          <p14:tracePt t="155336" x="7562850" y="4954588"/>
          <p14:tracePt t="155343" x="7546975" y="4954588"/>
          <p14:tracePt t="155355" x="7504113" y="4954588"/>
          <p14:tracePt t="155358" x="7478713" y="4954588"/>
          <p14:tracePt t="155370" x="7469188" y="4954588"/>
          <p14:tracePt t="155373" x="7435850" y="4954588"/>
          <p14:tracePt t="155386" x="7402513" y="4954588"/>
          <p14:tracePt t="155403" x="7385050" y="4954588"/>
          <p14:tracePt t="155416" x="7377113" y="4954588"/>
          <p14:tracePt t="155439" x="7367588" y="4962525"/>
          <p14:tracePt t="155451" x="7359650" y="4972050"/>
          <p14:tracePt t="155465" x="7350125" y="4979988"/>
          <p14:tracePt t="155473" x="7342188" y="4987925"/>
          <p14:tracePt t="155486" x="7334250" y="4997450"/>
          <p14:tracePt t="155615" x="7334250" y="5005388"/>
          <p14:tracePt t="155631" x="7334250" y="5013325"/>
          <p14:tracePt t="155641" x="7342188" y="5013325"/>
          <p14:tracePt t="155653" x="7350125" y="5038725"/>
          <p14:tracePt t="155655" x="7359650" y="5038725"/>
          <p14:tracePt t="155666" x="7377113" y="5038725"/>
          <p14:tracePt t="155671" x="7410450" y="5038725"/>
          <p14:tracePt t="155682" x="7443788" y="5048250"/>
          <p14:tracePt t="155691" x="7461250" y="5048250"/>
          <p14:tracePt t="155699" x="7469188" y="5048250"/>
          <p14:tracePt t="155708" x="7504113" y="5064125"/>
          <p14:tracePt t="155716" x="7521575" y="5064125"/>
          <p14:tracePt t="155721" x="7562850" y="5064125"/>
          <p14:tracePt t="155737" x="7588250" y="5064125"/>
          <p14:tracePt t="155749" x="7605713" y="5064125"/>
          <p14:tracePt t="155753" x="7631113" y="5064125"/>
          <p14:tracePt t="155770" x="7639050" y="5064125"/>
          <p14:tracePt t="155771" x="7648575" y="5064125"/>
          <p14:tracePt t="155782" x="7666038" y="5064125"/>
          <p14:tracePt t="155799" x="7691438" y="5064125"/>
          <p14:tracePt t="155807" x="7699375" y="5064125"/>
          <p14:tracePt t="155816" x="7716838" y="5064125"/>
          <p14:tracePt t="155823" x="7732713" y="5064125"/>
          <p14:tracePt t="155837" x="7742238" y="5064125"/>
          <p14:tracePt t="155849" x="7758113" y="5064125"/>
          <p14:tracePt t="155853" x="7767638" y="5064125"/>
          <p14:tracePt t="156043" x="7775575" y="5064125"/>
          <p14:tracePt t="156055" x="7800975" y="5073650"/>
          <p14:tracePt t="156059" x="7810500" y="5073650"/>
          <p14:tracePt t="156072" x="7826375" y="5073650"/>
          <p14:tracePt t="156073" x="7851775" y="5073650"/>
          <p14:tracePt t="156088" x="7894638" y="5081588"/>
          <p14:tracePt t="156099" x="7912100" y="5081588"/>
          <p14:tracePt t="156109" x="7937500" y="5091113"/>
          <p14:tracePt t="156115" x="7954963" y="5099050"/>
          <p14:tracePt t="156579" x="7962900" y="5099050"/>
          <p14:tracePt t="156589" x="7962900" y="5106988"/>
          <p14:tracePt t="156593" x="7962900" y="5116513"/>
          <p14:tracePt t="156609" x="7962900" y="5124450"/>
          <p14:tracePt t="156622" x="7945438" y="5132388"/>
          <p14:tracePt t="156639" x="7945438" y="5141913"/>
          <p14:tracePt t="156648" x="7937500" y="5141913"/>
          <p14:tracePt t="156932" x="7927975" y="5141913"/>
          <p14:tracePt t="156937" x="7920038" y="5141913"/>
          <p14:tracePt t="157340" x="7937500" y="5141913"/>
          <p14:tracePt t="157345" x="7945438" y="5132388"/>
          <p14:tracePt t="157355" x="7954963" y="5124450"/>
          <p14:tracePt t="157365" x="7970838" y="5106988"/>
          <p14:tracePt t="157372" x="7996238" y="5099050"/>
          <p14:tracePt t="157393" x="7996238" y="5091113"/>
          <p14:tracePt t="157582" x="7996238" y="5081588"/>
          <p14:tracePt t="157603" x="8005763" y="5073650"/>
          <p14:tracePt t="157607" x="8013700" y="5056188"/>
          <p14:tracePt t="157621" x="8013700" y="5048250"/>
          <p14:tracePt t="157632" x="8031163" y="5030788"/>
          <p14:tracePt t="157633" x="8031163" y="5013325"/>
          <p14:tracePt t="157648" x="8039100" y="4972050"/>
          <p14:tracePt t="157671" x="8039100" y="4954588"/>
          <p14:tracePt t="157971" x="8039100" y="4937125"/>
          <p14:tracePt t="157976" x="8039100" y="4929188"/>
          <p14:tracePt t="158005" x="8039100" y="4919663"/>
          <p14:tracePt t="158014" x="8039100" y="4903788"/>
          <p14:tracePt t="158031" x="8039100" y="4878388"/>
          <p14:tracePt t="158039" x="8031163" y="4868863"/>
          <p14:tracePt t="158048" x="8013700" y="4868863"/>
          <p14:tracePt t="158054" x="8005763" y="4868863"/>
          <p14:tracePt t="158218" x="7996238" y="4860925"/>
          <p14:tracePt t="158231" x="7996238" y="4852988"/>
          <p14:tracePt t="158247" x="7996238" y="4843463"/>
          <p14:tracePt t="158256" x="8005763" y="4843463"/>
          <p14:tracePt t="158273" x="8013700" y="4843463"/>
          <p14:tracePt t="158576" x="8021638" y="4827588"/>
          <p14:tracePt t="158591" x="8031163" y="4827588"/>
          <p14:tracePt t="158606" x="8039100" y="4818063"/>
          <p14:tracePt t="159463" x="8031163" y="4810125"/>
          <p14:tracePt t="159480" x="8021638" y="4810125"/>
          <p14:tracePt t="159488" x="8013700" y="4802188"/>
          <p14:tracePt t="159505" x="7996238" y="4802188"/>
          <p14:tracePt t="159529" x="7988300" y="4802188"/>
          <p14:tracePt t="159534" x="7970838" y="4792663"/>
          <p14:tracePt t="159550" x="7962900" y="4792663"/>
          <p14:tracePt t="159565" x="7954963" y="4792663"/>
          <p14:tracePt t="159575" x="7945438" y="4792663"/>
          <p14:tracePt t="159598" x="7945438" y="4784725"/>
          <p14:tracePt t="160089" x="7937500" y="4784725"/>
          <p14:tracePt t="160170" x="7927975" y="4784725"/>
          <p14:tracePt t="160176" x="7920038" y="4784725"/>
          <p14:tracePt t="160197" x="7902575" y="4784725"/>
          <p14:tracePt t="160203" x="7886700" y="4784725"/>
          <p14:tracePt t="160209" x="7861300" y="4784725"/>
          <p14:tracePt t="160215" x="7843838" y="4784725"/>
          <p14:tracePt t="160225" x="7826375" y="4784725"/>
          <p14:tracePt t="160239" x="7800975" y="4784725"/>
          <p14:tracePt t="160241" x="7758113" y="4784725"/>
          <p14:tracePt t="160255" x="7724775" y="4784725"/>
          <p14:tracePt t="160256" x="7673975" y="4784725"/>
          <p14:tracePt t="160266" x="7648575" y="4784725"/>
          <p14:tracePt t="160275" x="7613650" y="4784725"/>
          <p14:tracePt t="160282" x="7562850" y="4784725"/>
          <p14:tracePt t="160291" x="7521575" y="4784725"/>
          <p14:tracePt t="160299" x="7478713" y="4784725"/>
          <p14:tracePt t="160305" x="7443788" y="4784725"/>
          <p14:tracePt t="160319" x="7410450" y="4775200"/>
          <p14:tracePt t="160323" x="7385050" y="4775200"/>
          <p14:tracePt t="160336" x="7359650" y="4775200"/>
          <p14:tracePt t="160337" x="7350125" y="4775200"/>
          <p14:tracePt t="160348" x="7342188" y="4767263"/>
          <p14:tracePt t="160365" x="7324725" y="4767263"/>
          <p14:tracePt t="160381" x="7316788" y="4767263"/>
          <p14:tracePt t="160388" x="7299325" y="4767263"/>
          <p14:tracePt t="160399" x="7291388" y="4767263"/>
          <p14:tracePt t="160407" x="7283450" y="4767263"/>
          <p14:tracePt t="160420" x="7273925" y="4767263"/>
          <p14:tracePt t="160434" x="7265988" y="4767263"/>
          <p14:tracePt t="160438" x="7258050" y="4767263"/>
          <p14:tracePt t="160443" x="7240588" y="4767263"/>
          <p14:tracePt t="160453" x="7232650" y="4767263"/>
          <p14:tracePt t="160457" x="7223125" y="4767263"/>
          <p14:tracePt t="160470" x="7205663" y="4767263"/>
          <p14:tracePt t="160487" x="7197725" y="4767263"/>
          <p14:tracePt t="160493" x="7189788" y="4767263"/>
          <p14:tracePt t="160515" x="7180263" y="4767263"/>
          <p14:tracePt t="160537" x="7172325" y="4767263"/>
          <p14:tracePt t="160551" x="7164388" y="4767263"/>
          <p14:tracePt t="160644" x="7164388" y="4775200"/>
          <p14:tracePt t="160668" x="7164388" y="4784725"/>
          <p14:tracePt t="160672" x="7164388" y="4802188"/>
          <p14:tracePt t="160679" x="7164388" y="4827588"/>
          <p14:tracePt t="160689" x="7164388" y="4835525"/>
          <p14:tracePt t="160700" x="7164388" y="4852988"/>
          <p14:tracePt t="160717" x="7172325" y="4860925"/>
          <p14:tracePt t="160725" x="7189788" y="4878388"/>
          <p14:tracePt t="160736" x="7205663" y="4894263"/>
          <p14:tracePt t="160751" x="7232650" y="4903788"/>
          <p14:tracePt t="160759" x="7240588" y="4911725"/>
          <p14:tracePt t="160768" x="7265988" y="4919663"/>
          <p14:tracePt t="160775" x="7283450" y="4919663"/>
          <p14:tracePt t="160787" x="7316788" y="4929188"/>
          <p14:tracePt t="160791" x="7324725" y="4929188"/>
          <p14:tracePt t="160804" x="7359650" y="4929188"/>
          <p14:tracePt t="160806" x="7377113" y="4946650"/>
          <p14:tracePt t="160815" x="7410450" y="4954588"/>
          <p14:tracePt t="160825" x="7418388" y="4954588"/>
          <p14:tracePt t="160832" x="7453313" y="4954588"/>
          <p14:tracePt t="160841" x="7461250" y="4954588"/>
          <p14:tracePt t="160848" x="7469188" y="4954588"/>
          <p14:tracePt t="160855" x="7478713" y="4954588"/>
          <p14:tracePt t="160867" x="7486650" y="4954588"/>
          <p14:tracePt t="160882" x="7504113" y="4954588"/>
          <p14:tracePt t="161144" x="7512050" y="4954588"/>
          <p14:tracePt t="161153" x="7521575" y="4954588"/>
          <p14:tracePt t="161164" x="7529513" y="4954588"/>
          <p14:tracePt t="161180" x="7537450" y="4954588"/>
          <p14:tracePt t="161189" x="7562850" y="4954588"/>
          <p14:tracePt t="161193" x="7580313" y="4954588"/>
          <p14:tracePt t="161203" x="7605713" y="4954588"/>
          <p14:tracePt t="161209" x="7623175" y="4954588"/>
          <p14:tracePt t="161220" x="7648575" y="4954588"/>
          <p14:tracePt t="161234" x="7656513" y="4954588"/>
          <p14:tracePt t="161237" x="7666038" y="4954588"/>
          <p14:tracePt t="161250" x="7681913" y="4954588"/>
          <p14:tracePt t="161252" x="7691438" y="4954588"/>
          <p14:tracePt t="161270" x="7699375" y="4954588"/>
          <p14:tracePt t="161287" x="7707313" y="4954588"/>
          <p14:tracePt t="161299" x="7716838" y="4954588"/>
          <p14:tracePt t="161309" x="7724775" y="4954588"/>
          <p14:tracePt t="161320" x="7742238" y="4954588"/>
          <p14:tracePt t="161325" x="7758113" y="4954588"/>
          <p14:tracePt t="161336" x="7767638" y="4954588"/>
          <p14:tracePt t="161349" x="7775575" y="4954588"/>
          <p14:tracePt t="161353" x="7800975" y="4954588"/>
          <p14:tracePt t="161359" x="7826375" y="4954588"/>
          <p14:tracePt t="161365" x="7843838" y="4954588"/>
          <p14:tracePt t="161375" x="7877175" y="4954588"/>
          <p14:tracePt t="161388" x="7902575" y="4954588"/>
          <p14:tracePt t="161392" x="7927975" y="4954588"/>
          <p14:tracePt t="161406" x="7945438" y="4911725"/>
          <p14:tracePt t="161415" x="7954963" y="4911725"/>
          <p14:tracePt t="161425" x="7970838" y="4911725"/>
          <p14:tracePt t="161432" x="7980363" y="4911725"/>
          <p14:tracePt t="161442" x="7988300" y="4903788"/>
          <p14:tracePt t="161522" x="7996238" y="4903788"/>
          <p14:tracePt t="161532" x="8005763" y="4903788"/>
          <p14:tracePt t="161541" x="8013700" y="4894263"/>
          <p14:tracePt t="161634" x="8013700" y="4886325"/>
          <p14:tracePt t="161668" x="8013700" y="4860925"/>
          <p14:tracePt t="161686" x="7996238" y="4843463"/>
          <p14:tracePt t="161696" x="7970838" y="4843463"/>
          <p14:tracePt t="161703" x="7945438" y="4827588"/>
          <p14:tracePt t="161707" x="7912100" y="4818063"/>
          <p14:tracePt t="161720" x="7894638" y="4818063"/>
          <p14:tracePt t="161723" x="7861300" y="4818063"/>
          <p14:tracePt t="161733" x="7800975" y="4792663"/>
          <p14:tracePt t="161743" x="7783513" y="4784725"/>
          <p14:tracePt t="161749" x="7758113" y="4775200"/>
          <p14:tracePt t="161759" x="7724775" y="4767263"/>
          <p14:tracePt t="161765" x="7691438" y="4767263"/>
          <p14:tracePt t="161773" x="7673975" y="4749800"/>
          <p14:tracePt t="161786" x="7656513" y="4741863"/>
          <p14:tracePt t="161789" x="7623175" y="4741863"/>
          <p14:tracePt t="161801" x="7588250" y="4741863"/>
          <p14:tracePt t="161804" x="7572375" y="4741863"/>
          <p14:tracePt t="161815" x="7537450" y="4741863"/>
          <p14:tracePt t="161825" x="7504113" y="4741863"/>
          <p14:tracePt t="161833" x="7494588" y="4741863"/>
          <p14:tracePt t="161839" x="7461250" y="4741863"/>
          <p14:tracePt t="161844" x="7435850" y="4741863"/>
          <p14:tracePt t="161853" x="7392988" y="4741863"/>
          <p14:tracePt t="161865" x="7359650" y="4741863"/>
          <p14:tracePt t="161870" x="7334250" y="4741863"/>
          <p14:tracePt t="161883" x="7316788" y="4741863"/>
          <p14:tracePt t="161888" x="7299325" y="4741863"/>
          <p14:tracePt t="161901" x="7291388" y="4741863"/>
          <p14:tracePt t="161905" x="7283450" y="4741863"/>
          <p14:tracePt t="161909" x="7265988" y="4741863"/>
          <p14:tracePt t="161923" x="7258050" y="4741863"/>
          <p14:tracePt t="161925" x="7240588" y="4741863"/>
          <p14:tracePt t="161937" x="7223125" y="4749800"/>
          <p14:tracePt t="161949" x="7215188" y="4749800"/>
          <p14:tracePt t="161955" x="7205663" y="4749800"/>
          <p14:tracePt t="161959" x="7197725" y="4749800"/>
          <p14:tracePt t="161970" x="7189788" y="4749800"/>
          <p14:tracePt t="161987" x="7164388" y="4749800"/>
          <p14:tracePt t="162016" x="7154863" y="4759325"/>
          <p14:tracePt t="162128" x="7154863" y="4767263"/>
          <p14:tracePt t="162134" x="7154863" y="4784725"/>
          <p14:tracePt t="162147" x="7154863" y="4802188"/>
          <p14:tracePt t="162169" x="7154863" y="4827588"/>
          <p14:tracePt t="162181" x="7154863" y="4843463"/>
          <p14:tracePt t="162197" x="7164388" y="4852988"/>
          <p14:tracePt t="162203" x="7172325" y="4852988"/>
          <p14:tracePt t="162216" x="7180263" y="4852988"/>
          <p14:tracePt t="162220" x="7197725" y="4868863"/>
          <p14:tracePt t="162232" x="7223125" y="4868863"/>
          <p14:tracePt t="162237" x="7273925" y="4878388"/>
          <p14:tracePt t="162243" x="7299325" y="4886325"/>
          <p14:tracePt t="162253" x="7324725" y="4886325"/>
          <p14:tracePt t="162257" x="7342188" y="4886325"/>
          <p14:tracePt t="162269" x="7367588" y="4886325"/>
          <p14:tracePt t="162282" x="7410450" y="4886325"/>
          <p14:tracePt t="162286" x="7418388" y="4886325"/>
          <p14:tracePt t="162299" x="7453313" y="4886325"/>
          <p14:tracePt t="162303" x="7469188" y="4886325"/>
          <p14:tracePt t="162307" x="7486650" y="4886325"/>
          <p14:tracePt t="162320" x="7494588" y="4886325"/>
          <p14:tracePt t="162332" x="7521575" y="4886325"/>
          <p14:tracePt t="162336" x="7529513" y="4886325"/>
          <p14:tracePt t="162348" x="7546975" y="4886325"/>
          <p14:tracePt t="162354" x="7554913" y="4886325"/>
          <p14:tracePt t="162370" x="7562850" y="4886325"/>
          <p14:tracePt t="162386" x="7572375" y="4886325"/>
          <p14:tracePt t="162414" x="7580313" y="4886325"/>
          <p14:tracePt t="162431" x="7588250" y="4886325"/>
          <p14:tracePt t="162475" x="7597775" y="4886325"/>
          <p14:tracePt t="162485" x="7613650" y="4886325"/>
          <p14:tracePt t="162489" x="7631113" y="4886325"/>
          <p14:tracePt t="162500" x="7656513" y="4886325"/>
          <p14:tracePt t="162517" x="7699375" y="4868863"/>
          <p14:tracePt t="162525" x="7750175" y="4868863"/>
          <p14:tracePt t="162532" x="7767638" y="4868863"/>
          <p14:tracePt t="162539" x="7783513" y="4860925"/>
          <p14:tracePt t="162549" x="7793038" y="4860925"/>
          <p14:tracePt t="162565" x="7800975" y="4860925"/>
          <p14:tracePt t="162573" x="7810500" y="4860925"/>
          <p14:tracePt t="162581" x="7818438" y="4852988"/>
          <p14:tracePt t="162613" x="7826375" y="4852988"/>
          <p14:tracePt t="162758" x="7818438" y="4852988"/>
          <p14:tracePt t="162768" x="7810500" y="4852988"/>
          <p14:tracePt t="162773" x="7783513" y="4852988"/>
          <p14:tracePt t="162783" x="7775575" y="4860925"/>
          <p14:tracePt t="162793" x="7767638" y="4868863"/>
          <p14:tracePt t="162798" x="7742238" y="4868863"/>
          <p14:tracePt t="162807" x="7724775" y="4903788"/>
          <p14:tracePt t="162820" x="7716838" y="4903788"/>
          <p14:tracePt t="162823" x="7691438" y="4903788"/>
          <p14:tracePt t="162837" x="7681913" y="4903788"/>
          <p14:tracePt t="162843" x="7673975" y="4903788"/>
          <p14:tracePt t="162854" x="7666038" y="4903788"/>
          <p14:tracePt t="162859" x="7656513" y="4911725"/>
          <p14:tracePt t="162870" x="7648575" y="4911725"/>
          <p14:tracePt t="162882" x="7639050" y="4919663"/>
          <p14:tracePt t="162906" x="7631113" y="4919663"/>
          <p14:tracePt t="162916" x="7631113" y="4929188"/>
          <p14:tracePt t="162923" x="7623175" y="4929188"/>
          <p14:tracePt t="162937" x="7613650" y="4929188"/>
          <p14:tracePt t="162951" x="7613650" y="4937125"/>
          <p14:tracePt t="163076" x="7623175" y="4937125"/>
          <p14:tracePt t="163085" x="7648575" y="4937125"/>
          <p14:tracePt t="163097" x="7656513" y="4937125"/>
          <p14:tracePt t="163103" x="7673975" y="4937125"/>
          <p14:tracePt t="163109" x="7681913" y="4929188"/>
          <p14:tracePt t="163125" x="7716838" y="4911725"/>
          <p14:tracePt t="163137" x="7742238" y="4894263"/>
          <p14:tracePt t="163141" x="7775575" y="4886325"/>
          <p14:tracePt t="163153" x="7783513" y="4878388"/>
          <p14:tracePt t="163165" x="7793038" y="4878388"/>
          <p14:tracePt t="163282" x="7793038" y="4868863"/>
          <p14:tracePt t="163292" x="7767638" y="4852988"/>
          <p14:tracePt t="163297" x="7724775" y="4843463"/>
          <p14:tracePt t="163308" x="7673975" y="4818063"/>
          <p14:tracePt t="163317" x="7613650" y="4818063"/>
          <p14:tracePt t="163321" x="7597775" y="4818063"/>
          <p14:tracePt t="163332" x="7572375" y="4810125"/>
          <p14:tracePt t="163338" x="7529513" y="4784725"/>
          <p14:tracePt t="163348" x="7478713" y="4767263"/>
          <p14:tracePt t="163354" x="7453313" y="4749800"/>
          <p14:tracePt t="163366" x="7435850" y="4741863"/>
          <p14:tracePt t="163370" x="7427913" y="4733925"/>
          <p14:tracePt t="163383" x="7418388" y="4716463"/>
          <p14:tracePt t="163387" x="7392988" y="4699000"/>
          <p14:tracePt t="163398" x="7385050" y="4683125"/>
          <p14:tracePt t="163409" x="7377113" y="4657725"/>
          <p14:tracePt t="163425" x="7377113" y="4648200"/>
          <p14:tracePt t="163436" x="7367588" y="4640263"/>
          <p14:tracePt t="163449" x="7350125" y="4630738"/>
          <p14:tracePt t="163473" x="7350125" y="4614863"/>
          <p14:tracePt t="163475" x="7342188" y="4605338"/>
          <p14:tracePt t="163491" x="7342188" y="4579938"/>
          <p14:tracePt t="163503" x="7342188" y="4572000"/>
          <p14:tracePt t="163507" x="7342188" y="4554538"/>
          <p14:tracePt t="163520" x="7342188" y="4538663"/>
          <p14:tracePt t="163523" x="7342188" y="4529138"/>
          <p14:tracePt t="163536" x="7342188" y="4521200"/>
          <p14:tracePt t="163549" x="7342188" y="4486275"/>
          <p14:tracePt t="163559" x="7342188" y="4478338"/>
          <p14:tracePt t="163564" x="7350125" y="4460875"/>
          <p14:tracePt t="163573" x="7367588" y="4427538"/>
          <p14:tracePt t="163587" x="7367588" y="4419600"/>
          <p14:tracePt t="163589" x="7367588" y="4410075"/>
          <p14:tracePt t="163603" x="7385050" y="4402138"/>
          <p14:tracePt t="163605" x="7392988" y="4394200"/>
          <p14:tracePt t="163616" x="7402513" y="4384675"/>
          <p14:tracePt t="163625" x="7402513" y="4376738"/>
          <p14:tracePt t="163632" x="7402513" y="4368800"/>
          <p14:tracePt t="163639" x="7410450" y="4359275"/>
          <p14:tracePt t="163652" x="7418388" y="4341813"/>
          <p14:tracePt t="163655" x="7427913" y="4333875"/>
          <p14:tracePt t="163811" x="7427913" y="4325938"/>
          <p14:tracePt t="163821" x="7435850" y="4325938"/>
          <p14:tracePt t="163837" x="7443788" y="4325938"/>
          <p14:tracePt t="163931" x="7453313" y="4316413"/>
          <p14:tracePt t="163943" x="7453313" y="4308475"/>
          <p14:tracePt t="163954" x="7453313" y="4300538"/>
          <p14:tracePt t="163973" x="7453313" y="4291013"/>
          <p14:tracePt t="164003" x="7453313" y="4283075"/>
          <p14:tracePt t="164014" x="7453313" y="4275138"/>
          <p14:tracePt t="164017" x="7453313" y="4265613"/>
          <p14:tracePt t="164032" x="7453313" y="4257675"/>
          <p14:tracePt t="164085" x="7453313" y="4249738"/>
          <p14:tracePt t="164258" x="7443788" y="4257675"/>
          <p14:tracePt t="164263" x="7443788" y="4275138"/>
          <p14:tracePt t="164271" x="7435850" y="4300538"/>
          <p14:tracePt t="164275" x="7418388" y="4316413"/>
          <p14:tracePt t="164287" x="7385050" y="4341813"/>
          <p14:tracePt t="164298" x="7367588" y="4359275"/>
          <p14:tracePt t="164303" x="7350125" y="4394200"/>
          <p14:tracePt t="164317" x="7334250" y="4410075"/>
          <p14:tracePt t="164320" x="7316788" y="4427538"/>
          <p14:tracePt t="164332" x="7299325" y="4435475"/>
          <p14:tracePt t="164337" x="7291388" y="4445000"/>
          <p14:tracePt t="164341" x="7283450" y="4445000"/>
          <p14:tracePt t="164353" x="7283450" y="4452938"/>
          <p14:tracePt t="164357" x="7273925" y="4460875"/>
          <p14:tracePt t="164370" x="7265988" y="4460875"/>
          <p14:tracePt t="164382" x="7258050" y="4478338"/>
          <p14:tracePt t="164386" x="7248525" y="4478338"/>
          <p14:tracePt t="164393" x="7240588" y="4486275"/>
          <p14:tracePt t="164403" x="7223125" y="4486275"/>
          <p14:tracePt t="164407" x="7205663" y="4495800"/>
          <p14:tracePt t="164419" x="7197725" y="4495800"/>
          <p14:tracePt t="164439" x="7189788" y="4495800"/>
          <p14:tracePt t="164451" x="7180263" y="4513263"/>
          <p14:tracePt t="164459" x="7172325" y="4513263"/>
          <p14:tracePt t="164467" x="7164388" y="4521200"/>
          <p14:tracePt t="164632" x="7154863" y="4521200"/>
          <p14:tracePt t="164638" x="7154863" y="4529138"/>
          <p14:tracePt t="164647" x="7146925" y="4546600"/>
          <p14:tracePt t="164651" x="7129463" y="4546600"/>
          <p14:tracePt t="164666" x="7121525" y="4572000"/>
          <p14:tracePt t="164671" x="7104063" y="4597400"/>
          <p14:tracePt t="164682" x="7078663" y="4622800"/>
          <p14:tracePt t="164687" x="7061200" y="4657725"/>
          <p14:tracePt t="164691" x="7027863" y="4673600"/>
          <p14:tracePt t="164703" x="7019925" y="4691063"/>
          <p14:tracePt t="164715" x="7002463" y="4716463"/>
          <p14:tracePt t="164720" x="6985000" y="4733925"/>
          <p14:tracePt t="164732" x="6977063" y="4741863"/>
          <p14:tracePt t="164737" x="6969125" y="4749800"/>
          <p14:tracePt t="164743" x="6969125" y="4759325"/>
          <p14:tracePt t="164753" x="6959600" y="4767263"/>
          <p14:tracePt t="164787" x="6951663" y="4767263"/>
          <p14:tracePt t="164793" x="6943725" y="4775200"/>
          <p14:tracePt t="164804" x="6943725" y="4784725"/>
          <p14:tracePt t="165020" x="6943725" y="4792663"/>
          <p14:tracePt t="165041" x="6943725" y="4802188"/>
          <p14:tracePt t="165053" x="6934200" y="4802188"/>
          <p14:tracePt t="165056" x="6926263" y="4818063"/>
          <p14:tracePt t="165065" x="6916738" y="4827588"/>
          <p14:tracePt t="165082" x="6900863" y="4835525"/>
          <p14:tracePt t="165091" x="6883400" y="4835525"/>
          <p14:tracePt t="165103" x="6865938" y="4843463"/>
          <p14:tracePt t="165106" x="6858000" y="4843463"/>
          <p14:tracePt t="165117" x="6832600" y="4843463"/>
          <p14:tracePt t="165121" x="6815138" y="4852988"/>
          <p14:tracePt t="165132" x="6799263" y="4852988"/>
          <p14:tracePt t="165141" x="6781800" y="4860925"/>
          <p14:tracePt t="165148" x="6772275" y="4860925"/>
          <p14:tracePt t="165155" x="6764338" y="4860925"/>
          <p14:tracePt t="165166" x="6756400" y="4860925"/>
          <p14:tracePt t="165172" x="6746875" y="4868863"/>
          <p14:tracePt t="165182" x="6731000" y="4868863"/>
          <p14:tracePt t="165187" x="6721475" y="4868863"/>
          <p14:tracePt t="165198" x="6705600" y="4868863"/>
          <p14:tracePt t="165207" x="6696075" y="4868863"/>
          <p14:tracePt t="165324" x="6688138" y="4868863"/>
          <p14:tracePt t="165333" x="6680200" y="4868863"/>
          <p14:tracePt t="165464" x="6670675" y="4878388"/>
          <p14:tracePt t="165470" x="6662738" y="4886325"/>
          <p14:tracePt t="165479" x="6654800" y="4886325"/>
          <p14:tracePt t="165493" x="6637338" y="4886325"/>
          <p14:tracePt t="165505" x="6627813" y="4886325"/>
          <p14:tracePt t="165509" x="6611938" y="4886325"/>
          <p14:tracePt t="165521" x="6586538" y="4886325"/>
          <p14:tracePt t="165532" x="6569075" y="4886325"/>
          <p14:tracePt t="165536" x="6543675" y="4886325"/>
          <p14:tracePt t="165549" x="6526213" y="4886325"/>
          <p14:tracePt t="165553" x="6500813" y="4894263"/>
          <p14:tracePt t="165567" x="6467475" y="4894263"/>
          <p14:tracePt t="165587" x="6457950" y="4894263"/>
          <p14:tracePt t="165598" x="6450013" y="4894263"/>
          <p14:tracePt t="165899" x="6442075" y="4903788"/>
          <p14:tracePt t="165910" x="6424613" y="4903788"/>
          <p14:tracePt t="165922" x="6416675" y="4903788"/>
          <p14:tracePt t="165937" x="6381750" y="4903788"/>
          <p14:tracePt t="165950" x="6365875" y="4911725"/>
          <p14:tracePt t="165959" x="6348413" y="4911725"/>
          <p14:tracePt t="165970" x="6338888" y="4919663"/>
          <p14:tracePt t="165975" x="6323013" y="4919663"/>
          <p14:tracePt t="165983" x="6313488" y="4919663"/>
          <p14:tracePt t="165991" x="6305550" y="4919663"/>
          <p14:tracePt t="166003" x="6288088" y="4919663"/>
          <p14:tracePt t="166328" x="6280150" y="4937125"/>
          <p14:tracePt t="166338" x="6272213" y="4937125"/>
          <p14:tracePt t="166351" x="6262688" y="4937125"/>
          <p14:tracePt t="166355" x="6246813" y="4937125"/>
          <p14:tracePt t="166365" x="6229350" y="4946650"/>
          <p14:tracePt t="166371" x="6211888" y="4946650"/>
          <p14:tracePt t="166382" x="6186488" y="4946650"/>
          <p14:tracePt t="166389" x="6153150" y="4946650"/>
          <p14:tracePt t="166393" x="6118225" y="4946650"/>
          <p14:tracePt t="166403" x="6102350" y="4946650"/>
          <p14:tracePt t="166409" x="6059488" y="4946650"/>
          <p14:tracePt t="166420" x="6034088" y="4946650"/>
          <p14:tracePt t="166432" x="6024563" y="4946650"/>
          <p14:tracePt t="166437" x="6008688" y="4946650"/>
          <p14:tracePt t="166449" x="5999163" y="4946650"/>
          <p14:tracePt t="166454" x="5983288" y="4946650"/>
          <p14:tracePt t="166465" x="5965825" y="4946650"/>
          <p14:tracePt t="166482" x="5940425" y="4946650"/>
          <p14:tracePt t="166510" x="5932488" y="4937125"/>
          <p14:tracePt t="166630" x="5932488" y="4929188"/>
          <p14:tracePt t="166645" x="5948363" y="4919663"/>
          <p14:tracePt t="166655" x="5965825" y="4911725"/>
          <p14:tracePt t="166666" x="5999163" y="4886325"/>
          <p14:tracePt t="166674" x="6008688" y="4878388"/>
          <p14:tracePt t="166682" x="6034088" y="4878388"/>
          <p14:tracePt t="166683" x="6042025" y="4868863"/>
          <p14:tracePt t="166699" x="6067425" y="4852988"/>
          <p14:tracePt t="166706" x="6135688" y="4835525"/>
          <p14:tracePt t="166709" x="6153150" y="4835525"/>
          <p14:tracePt t="166723" x="6178550" y="4835525"/>
          <p14:tracePt t="166725" x="6221413" y="4827588"/>
          <p14:tracePt t="166737" x="6254750" y="4818063"/>
          <p14:tracePt t="166749" x="6313488" y="4810125"/>
          <p14:tracePt t="166753" x="6348413" y="4802188"/>
          <p14:tracePt t="166759" x="6356350" y="4802188"/>
          <p14:tracePt t="166765" x="6365875" y="4802188"/>
          <p14:tracePt t="166775" x="6381750" y="4802188"/>
          <p14:tracePt t="166790" x="6381750" y="4792663"/>
          <p14:tracePt t="166836" x="6391275" y="4792663"/>
          <p14:tracePt t="166845" x="6399213" y="4792663"/>
          <p14:tracePt t="166855" x="6416675" y="4784725"/>
          <p14:tracePt t="166864" x="6424613" y="4784725"/>
          <p14:tracePt t="166871" x="6432550" y="4784725"/>
          <p14:tracePt t="166886" x="6457950" y="4767263"/>
          <p14:tracePt t="166887" x="6475413" y="4767263"/>
          <p14:tracePt t="166899" x="6510338" y="4759325"/>
          <p14:tracePt t="166905" x="6535738" y="4759325"/>
          <p14:tracePt t="166915" x="6569075" y="4759325"/>
          <p14:tracePt t="166917" x="6611938" y="4749800"/>
          <p14:tracePt t="166933" x="6654800" y="4749800"/>
          <p14:tracePt t="166937" x="6705600" y="4749800"/>
          <p14:tracePt t="166945" x="6713538" y="4749800"/>
          <p14:tracePt t="166953" x="6738938" y="4749800"/>
          <p14:tracePt t="167033" x="6731000" y="4749800"/>
          <p14:tracePt t="167050" x="6721475" y="4749800"/>
          <p14:tracePt t="167059" x="6705600" y="4749800"/>
          <p14:tracePt t="167068" x="6670675" y="4759325"/>
          <p14:tracePt t="167075" x="6654800" y="4767263"/>
          <p14:tracePt t="167087" x="6627813" y="4767263"/>
          <p14:tracePt t="167088" x="6594475" y="4784725"/>
          <p14:tracePt t="167101" x="6561138" y="4784725"/>
          <p14:tracePt t="167105" x="6526213" y="4792663"/>
          <p14:tracePt t="167118" x="6510338" y="4792663"/>
          <p14:tracePt t="167125" x="6467475" y="4792663"/>
          <p14:tracePt t="167132" x="6442075" y="4802188"/>
          <p14:tracePt t="167141" x="6399213" y="4802188"/>
          <p14:tracePt t="167149" x="6373813" y="4802188"/>
          <p14:tracePt t="167155" x="6338888" y="4818063"/>
          <p14:tracePt t="167166" x="6330950" y="4818063"/>
          <p14:tracePt t="167171" x="6297613" y="4827588"/>
          <p14:tracePt t="167182" x="6262688" y="4827588"/>
          <p14:tracePt t="167187" x="6246813" y="4827588"/>
          <p14:tracePt t="167198" x="6203950" y="4827588"/>
          <p14:tracePt t="167205" x="6153150" y="4827588"/>
          <p14:tracePt t="167215" x="6135688" y="4827588"/>
          <p14:tracePt t="167221" x="6102350" y="4827588"/>
          <p14:tracePt t="167225" x="6067425" y="4827588"/>
          <p14:tracePt t="167237" x="6049963" y="4827588"/>
          <p14:tracePt t="167243" x="6008688" y="4827588"/>
          <p14:tracePt t="167253" x="5983288" y="4827588"/>
          <p14:tracePt t="167265" x="5965825" y="4827588"/>
          <p14:tracePt t="167269" x="5957888" y="4827588"/>
          <p14:tracePt t="167282" x="5948363" y="4827588"/>
          <p14:tracePt t="167286" x="5915025" y="4827588"/>
          <p14:tracePt t="167294" x="5897563" y="4827588"/>
          <p14:tracePt t="167303" x="5880100" y="4827588"/>
          <p14:tracePt t="167307" x="5872163" y="4818063"/>
          <p14:tracePt t="167320" x="5854700" y="4818063"/>
          <p14:tracePt t="167323" x="5846763" y="4818063"/>
          <p14:tracePt t="167336" x="5838825" y="4810125"/>
          <p14:tracePt t="167345" x="5829300" y="4810125"/>
          <p14:tracePt t="167352" x="5813425" y="4802188"/>
          <p14:tracePt t="167359" x="5803900" y="4792663"/>
          <p14:tracePt t="167373" x="5795963" y="4775200"/>
          <p14:tracePt t="167387" x="5788025" y="4767263"/>
          <p14:tracePt t="167403" x="5778500" y="4767263"/>
          <p14:tracePt t="167420" x="5778500" y="4759325"/>
          <p14:tracePt t="167423" x="5770563" y="4741863"/>
          <p14:tracePt t="167443" x="5761038" y="4724400"/>
          <p14:tracePt t="167455" x="5761038" y="4716463"/>
          <p14:tracePt t="167466" x="5761038" y="4708525"/>
          <p14:tracePt t="167475" x="5761038" y="4699000"/>
          <p14:tracePt t="167481" x="5761038" y="4691063"/>
          <p14:tracePt t="167489" x="5761038" y="4673600"/>
          <p14:tracePt t="167501" x="5761038" y="4648200"/>
          <p14:tracePt t="167517" x="5761038" y="4622800"/>
          <p14:tracePt t="167520" x="5761038" y="4589463"/>
          <p14:tracePt t="167532" x="5770563" y="4579938"/>
          <p14:tracePt t="167539" x="5795963" y="4564063"/>
          <p14:tracePt t="167549" x="5821363" y="4564063"/>
          <p14:tracePt t="167556" x="5846763" y="4564063"/>
          <p14:tracePt t="167558" x="5872163" y="4546600"/>
          <p14:tracePt t="167570" x="5880100" y="4538663"/>
          <p14:tracePt t="167582" x="5897563" y="4538663"/>
          <p14:tracePt t="167587" x="5940425" y="4529138"/>
          <p14:tracePt t="167599" x="5991225" y="4529138"/>
          <p14:tracePt t="167603" x="6042025" y="4529138"/>
          <p14:tracePt t="167617" x="6076950" y="4529138"/>
          <p14:tracePt t="167621" x="6118225" y="4529138"/>
          <p14:tracePt t="167625" x="6203950" y="4529138"/>
          <p14:tracePt t="167636" x="6305550" y="4529138"/>
          <p14:tracePt t="167641" x="6399213" y="4529138"/>
          <p14:tracePt t="167653" x="6500813" y="4529138"/>
          <p14:tracePt t="167665" x="6662738" y="4554538"/>
          <p14:tracePt t="167675" x="6721475" y="4564063"/>
          <p14:tracePt t="167682" x="6772275" y="4572000"/>
          <p14:tracePt t="167691" x="6807200" y="4589463"/>
          <p14:tracePt t="167703" x="6815138" y="4605338"/>
          <p14:tracePt t="167707" x="6832600" y="4614863"/>
          <p14:tracePt t="167720" x="6832600" y="4622800"/>
          <p14:tracePt t="167722" x="6840538" y="4622800"/>
          <p14:tracePt t="167731" x="6850063" y="4640263"/>
          <p14:tracePt t="167741" x="6850063" y="4657725"/>
          <p14:tracePt t="167748" x="6850063" y="4665663"/>
          <p14:tracePt t="167757" x="6850063" y="4673600"/>
          <p14:tracePt t="167771" x="6850063" y="4683125"/>
          <p14:tracePt t="167787" x="6832600" y="4691063"/>
          <p14:tracePt t="167799" x="6824663" y="4708525"/>
          <p14:tracePt t="167804" x="6807200" y="4716463"/>
          <p14:tracePt t="167817" x="6781800" y="4724400"/>
          <p14:tracePt t="167820" x="6746875" y="4724400"/>
          <p14:tracePt t="167834" x="6721475" y="4733925"/>
          <p14:tracePt t="167836" x="6670675" y="4749800"/>
          <p14:tracePt t="167843" x="6637338" y="4749800"/>
          <p14:tracePt t="167853" x="6611938" y="4749800"/>
          <p14:tracePt t="167859" x="6561138" y="4749800"/>
          <p14:tracePt t="167870" x="6500813" y="4767263"/>
          <p14:tracePt t="167875" x="6416675" y="4775200"/>
          <p14:tracePt t="167886" x="6338888" y="4775200"/>
          <p14:tracePt t="167903" x="6169025" y="4775200"/>
          <p14:tracePt t="167909" x="6076950" y="4775200"/>
          <p14:tracePt t="167915" x="5957888" y="4775200"/>
          <p14:tracePt t="167925" x="5846763" y="4775200"/>
          <p14:tracePt t="167937" x="5735638" y="4792663"/>
          <p14:tracePt t="167939" x="5616575" y="4802188"/>
          <p14:tracePt t="167953" x="5489575" y="4810125"/>
          <p14:tracePt t="167956" x="5370513" y="4843463"/>
          <p14:tracePt t="167967" x="5260975" y="4878388"/>
          <p14:tracePt t="167975" x="5157788" y="4903788"/>
          <p14:tracePt t="167982" x="5056188" y="4929188"/>
          <p14:tracePt t="167991" x="4972050" y="4946650"/>
          <p14:tracePt t="167999" x="4919663" y="4972050"/>
          <p14:tracePt t="168007" x="4860925" y="4972050"/>
          <p14:tracePt t="168015" x="4810125" y="4987925"/>
          <p14:tracePt t="168023" x="4767263" y="4997450"/>
          <p14:tracePt t="168033" x="4741863" y="5005388"/>
          <p14:tracePt t="168039" x="4699000" y="5013325"/>
          <p14:tracePt t="168053" x="4665663" y="5022850"/>
          <p14:tracePt t="168065" x="4657725" y="5030788"/>
          <p14:tracePt t="168073" x="4648200" y="5030788"/>
          <p14:tracePt t="168086" x="4640263" y="5030788"/>
          <p14:tracePt t="168099" x="4622800" y="5038725"/>
          <p14:tracePt t="168103" x="4614863" y="5038725"/>
          <p14:tracePt t="168109" x="4605338" y="5048250"/>
          <p14:tracePt t="168120" x="4579938" y="5056188"/>
          <p14:tracePt t="168123" x="4572000" y="5056188"/>
          <p14:tracePt t="168135" x="4564063" y="5056188"/>
          <p14:tracePt t="168392" x="4564063" y="5048250"/>
          <p14:tracePt t="168417" x="4564063" y="5038725"/>
          <p14:tracePt t="168437" x="4579938" y="5030788"/>
          <p14:tracePt t="168451" x="4589463" y="5030788"/>
          <p14:tracePt t="168522" x="4597400" y="5030788"/>
          <p14:tracePt t="168533" x="4605338" y="5030788"/>
          <p14:tracePt t="168547" x="4622800" y="5022850"/>
          <p14:tracePt t="168557" x="4630738" y="5022850"/>
          <p14:tracePt t="168573" x="4657725" y="5013325"/>
          <p14:tracePt t="168586" x="4683125" y="4987925"/>
          <p14:tracePt t="168587" x="4691063" y="4987925"/>
          <p14:tracePt t="168598" x="4716463" y="4979988"/>
          <p14:tracePt t="168607" x="4749800" y="4962525"/>
          <p14:tracePt t="168615" x="4767263" y="4962525"/>
          <p14:tracePt t="168623" x="4810125" y="4937125"/>
          <p14:tracePt t="168632" x="4835525" y="4911725"/>
          <p14:tracePt t="168639" x="4894263" y="4894263"/>
          <p14:tracePt t="168651" x="4919663" y="4878388"/>
          <p14:tracePt t="168665" x="4946650" y="4860925"/>
          <p14:tracePt t="168670" x="4946650" y="4852988"/>
          <p14:tracePt t="168686" x="4954588" y="4843463"/>
          <p14:tracePt t="168695" x="4962525" y="4843463"/>
          <p14:tracePt t="168811" x="4954588" y="4835525"/>
          <p14:tracePt t="168835" x="4937125" y="4835525"/>
          <p14:tracePt t="168956" x="4929188" y="4835525"/>
          <p14:tracePt t="169652" x="4919663" y="4835525"/>
          <p14:tracePt t="169658" x="4894263" y="4835525"/>
          <p14:tracePt t="169667" x="4868863" y="4835525"/>
          <p14:tracePt t="169683" x="4792663" y="4835525"/>
          <p14:tracePt t="169691" x="4767263" y="4835525"/>
          <p14:tracePt t="169698" x="4733925" y="4827588"/>
          <p14:tracePt t="169707" x="4673600" y="4818063"/>
          <p14:tracePt t="169720" x="4640263" y="4818063"/>
          <p14:tracePt t="169723" x="4622800" y="4818063"/>
          <p14:tracePt t="169736" x="4605338" y="4810125"/>
          <p14:tracePt t="169737" x="4589463" y="4810125"/>
          <p14:tracePt t="169749" x="4564063" y="4810125"/>
          <p14:tracePt t="169765" x="4554538" y="4810125"/>
          <p14:tracePt t="169773" x="4546600" y="4810125"/>
          <p14:tracePt t="169815" x="4538663" y="4810125"/>
          <p14:tracePt t="169823" x="4529138" y="4810125"/>
          <p14:tracePt t="169890" x="4521200" y="4810125"/>
          <p14:tracePt t="169929" x="4521200" y="4818063"/>
          <p14:tracePt t="169939" x="4521200" y="4843463"/>
          <p14:tracePt t="169947" x="4538663" y="4843463"/>
          <p14:tracePt t="169955" x="4546600" y="4843463"/>
          <p14:tracePt t="169966" x="4564063" y="4852988"/>
          <p14:tracePt t="169970" x="4589463" y="4852988"/>
          <p14:tracePt t="169982" x="4605338" y="4860925"/>
          <p14:tracePt t="169987" x="4657725" y="4868863"/>
          <p14:tracePt t="169998" x="4683125" y="4868863"/>
          <p14:tracePt t="170005" x="4708525" y="4868863"/>
          <p14:tracePt t="170008" x="4741863" y="4868863"/>
          <p14:tracePt t="170021" x="4759325" y="4868863"/>
          <p14:tracePt t="170025" x="4784725" y="4852988"/>
          <p14:tracePt t="170037" x="4810125" y="4843463"/>
          <p14:tracePt t="170048" x="4827588" y="4835525"/>
          <p14:tracePt t="170053" x="4843463" y="4827588"/>
          <p14:tracePt t="170067" x="4852988" y="4802188"/>
          <p14:tracePt t="170097" x="4860925" y="4792663"/>
          <p14:tracePt t="170133" x="4860925" y="4784725"/>
          <p14:tracePt t="170157" x="4860925" y="4775200"/>
          <p14:tracePt t="170167" x="4852988" y="4775200"/>
          <p14:tracePt t="170181" x="4852988" y="4767263"/>
          <p14:tracePt t="170188" x="4852988" y="4759325"/>
          <p14:tracePt t="170199" x="4843463" y="4759325"/>
          <p14:tracePt t="170204" x="4827588" y="4749800"/>
          <p14:tracePt t="170215" x="4818063" y="4749800"/>
          <p14:tracePt t="170232" x="4810125" y="4749800"/>
          <p14:tracePt t="170237" x="4802188" y="4749800"/>
          <p14:tracePt t="170344" x="4802188" y="4741863"/>
          <p14:tracePt t="170355" x="4802188" y="4733925"/>
          <p14:tracePt t="170370" x="4802188" y="4724400"/>
          <p14:tracePt t="170389" x="4818063" y="4716463"/>
          <p14:tracePt t="170393" x="4818063" y="4708525"/>
          <p14:tracePt t="170403" x="4827588" y="4708525"/>
          <p14:tracePt t="170415" x="4835525" y="4699000"/>
          <p14:tracePt t="170421" x="4843463" y="4683125"/>
          <p14:tracePt t="170475" x="4843463" y="4673600"/>
          <p14:tracePt t="170479" x="4843463" y="4657725"/>
          <p14:tracePt t="170489" x="4843463" y="4648200"/>
          <p14:tracePt t="170493" x="4843463" y="4614863"/>
          <p14:tracePt t="170505" x="4843463" y="4597400"/>
          <p14:tracePt t="170516" x="4843463" y="4579938"/>
          <p14:tracePt t="170521" x="4827588" y="4546600"/>
          <p14:tracePt t="170532" x="4802188" y="4529138"/>
          <p14:tracePt t="170537" x="4784725" y="4521200"/>
          <p14:tracePt t="170549" x="4784725" y="4513263"/>
          <p14:tracePt t="170555" x="4759325" y="4486275"/>
          <p14:tracePt t="170559" x="4759325" y="4478338"/>
          <p14:tracePt t="170570" x="4741863" y="4478338"/>
          <p14:tracePt t="170575" x="4716463" y="4470400"/>
          <p14:tracePt t="170587" x="4691063" y="4470400"/>
          <p14:tracePt t="170601" x="4640263" y="4460875"/>
          <p14:tracePt t="170616" x="4605338" y="4460875"/>
          <p14:tracePt t="170625" x="4564063" y="4452938"/>
          <p14:tracePt t="170637" x="4554538" y="4452938"/>
          <p14:tracePt t="170641" x="4521200" y="4452938"/>
          <p14:tracePt t="170653" x="4495800" y="4452938"/>
          <p14:tracePt t="170655" x="4486275" y="4452938"/>
          <p14:tracePt t="170666" x="4460875" y="4452938"/>
          <p14:tracePt t="170675" x="4427538" y="4470400"/>
          <p14:tracePt t="170683" x="4419600" y="4486275"/>
          <p14:tracePt t="170691" x="4402138" y="4495800"/>
          <p14:tracePt t="170707" x="4402138" y="4503738"/>
          <p14:tracePt t="170720" x="4384675" y="4513263"/>
          <p14:tracePt t="170721" x="4376738" y="4521200"/>
          <p14:tracePt t="170741" x="4376738" y="4538663"/>
          <p14:tracePt t="170749" x="4368800" y="4554538"/>
          <p14:tracePt t="170757" x="4351338" y="4554538"/>
          <p14:tracePt t="170765" x="4351338" y="4579938"/>
          <p14:tracePt t="170771" x="4333875" y="4622800"/>
          <p14:tracePt t="170782" x="4325938" y="4648200"/>
          <p14:tracePt t="170787" x="4325938" y="4673600"/>
          <p14:tracePt t="170799" x="4325938" y="4683125"/>
          <p14:tracePt t="170804" x="4325938" y="4708525"/>
          <p14:tracePt t="170815" x="4325938" y="4724400"/>
          <p14:tracePt t="170823" x="4325938" y="4749800"/>
          <p14:tracePt t="170833" x="4325938" y="4759325"/>
          <p14:tracePt t="170843" x="4325938" y="4775200"/>
          <p14:tracePt t="170853" x="4325938" y="4792663"/>
          <p14:tracePt t="170859" x="4325938" y="4810125"/>
          <p14:tracePt t="170875" x="4333875" y="4810125"/>
          <p14:tracePt t="170882" x="4351338" y="4818063"/>
          <p14:tracePt t="170887" x="4376738" y="4827588"/>
          <p14:tracePt t="170899" x="4394200" y="4827588"/>
          <p14:tracePt t="170905" x="4435475" y="4835525"/>
          <p14:tracePt t="170915" x="4495800" y="4835525"/>
          <p14:tracePt t="170923" x="4521200" y="4835525"/>
          <p14:tracePt t="170932" x="4564063" y="4835525"/>
          <p14:tracePt t="170937" x="4589463" y="4835525"/>
          <p14:tracePt t="170943" x="4622800" y="4835525"/>
          <p14:tracePt t="170954" x="4665663" y="4835525"/>
          <p14:tracePt t="170965" x="4699000" y="4835525"/>
          <p14:tracePt t="170969" x="4741863" y="4835525"/>
          <p14:tracePt t="170982" x="4767263" y="4835525"/>
          <p14:tracePt t="170986" x="4784725" y="4827588"/>
          <p14:tracePt t="170995" x="4802188" y="4818063"/>
          <p14:tracePt t="171003" x="4818063" y="4802188"/>
          <p14:tracePt t="171019" x="4818063" y="4767263"/>
          <p14:tracePt t="171023" x="4818063" y="4759325"/>
          <p14:tracePt t="171036" x="4827588" y="4741863"/>
          <p14:tracePt t="171050" x="4827588" y="4724400"/>
          <p14:tracePt t="171052" x="4827588" y="4699000"/>
          <p14:tracePt t="171059" x="4827588" y="4691063"/>
          <p14:tracePt t="171064" x="4827588" y="4673600"/>
          <p14:tracePt t="171073" x="4827588" y="4665663"/>
          <p14:tracePt t="171086" x="4827588" y="4657725"/>
          <p14:tracePt t="171089" x="4827588" y="4648200"/>
          <p14:tracePt t="171103" x="4810125" y="4630738"/>
          <p14:tracePt t="171104" x="4792663" y="4630738"/>
          <p14:tracePt t="171115" x="4784725" y="4614863"/>
          <p14:tracePt t="171123" x="4775200" y="4614863"/>
          <p14:tracePt t="171132" x="4767263" y="4614863"/>
          <p14:tracePt t="171139" x="4759325" y="4614863"/>
          <p14:tracePt t="171151" x="4733925" y="4614863"/>
          <p14:tracePt t="171155" x="4708525" y="4614863"/>
          <p14:tracePt t="171165" x="4683125" y="4614863"/>
          <p14:tracePt t="171170" x="4657725" y="4622800"/>
          <p14:tracePt t="171184" x="4630738" y="4630738"/>
          <p14:tracePt t="171186" x="4597400" y="4665663"/>
          <p14:tracePt t="171199" x="4546600" y="4683125"/>
          <p14:tracePt t="171205" x="4521200" y="4733925"/>
          <p14:tracePt t="171209" x="4503738" y="4749800"/>
          <p14:tracePt t="171220" x="4445000" y="4775200"/>
          <p14:tracePt t="171225" x="4419600" y="4818063"/>
          <p14:tracePt t="171237" x="4394200" y="4835525"/>
          <p14:tracePt t="171249" x="4376738" y="4886325"/>
          <p14:tracePt t="171254" x="4359275" y="4937125"/>
          <p14:tracePt t="171267" x="4300538" y="4997450"/>
          <p14:tracePt t="171275" x="4291013" y="5038725"/>
          <p14:tracePt t="171282" x="4275138" y="5056188"/>
          <p14:tracePt t="171291" x="4257675" y="5073650"/>
          <p14:tracePt t="171303" x="4240213" y="5106988"/>
          <p14:tracePt t="171307" x="4214813" y="5132388"/>
          <p14:tracePt t="171320" x="4206875" y="5175250"/>
          <p14:tracePt t="171321" x="4197350" y="5183188"/>
          <p14:tracePt t="171332" x="4189413" y="5192713"/>
          <p14:tracePt t="171341" x="4171950" y="5192713"/>
          <p14:tracePt t="171349" x="4164013" y="5192713"/>
          <p14:tracePt t="171358" x="4156075" y="5192713"/>
          <p14:tracePt t="171370" x="4146550" y="5192713"/>
          <p14:tracePt t="171371" x="4138613" y="5192713"/>
          <p14:tracePt t="171382" x="4130675" y="5192713"/>
          <p14:tracePt t="171391" x="4095750" y="5192713"/>
          <p14:tracePt t="171399" x="4062413" y="5200650"/>
          <p14:tracePt t="171407" x="4037013" y="5200650"/>
          <p14:tracePt t="171415" x="4027488" y="5200650"/>
          <p14:tracePt t="171424" x="3986213" y="5200650"/>
          <p14:tracePt t="171436" x="3960813" y="5200650"/>
          <p14:tracePt t="171437" x="3935413" y="5200650"/>
          <p14:tracePt t="171449" x="3908425" y="5200650"/>
          <p14:tracePt t="171454" x="3875088" y="5200650"/>
          <p14:tracePt t="171465" x="3841750" y="5183188"/>
          <p14:tracePt t="171473" x="3781425" y="5183188"/>
          <p14:tracePt t="171483" x="3748088" y="5183188"/>
          <p14:tracePt t="171489" x="3738563" y="5183188"/>
          <p14:tracePt t="171493" x="3713163" y="5175250"/>
          <p14:tracePt t="171613" x="3730625" y="5175250"/>
          <p14:tracePt t="171624" x="3738563" y="5175250"/>
          <p14:tracePt t="171636" x="3763963" y="5175250"/>
          <p14:tracePt t="171639" x="3806825" y="5183188"/>
          <p14:tracePt t="171653" x="3841750" y="5200650"/>
          <p14:tracePt t="171654" x="3883025" y="5200650"/>
          <p14:tracePt t="171665" x="3925888" y="5218113"/>
          <p14:tracePt t="171675" x="3935413" y="5218113"/>
          <p14:tracePt t="171681" x="3960813" y="5251450"/>
          <p14:tracePt t="171701" x="3976688" y="5268913"/>
          <p14:tracePt t="171717" x="3994150" y="5286375"/>
          <p14:tracePt t="171725" x="3994150" y="5311775"/>
          <p14:tracePt t="171739" x="3994150" y="5319713"/>
          <p14:tracePt t="171753" x="3994150" y="5327650"/>
          <p14:tracePt t="171755" x="3994150" y="5337175"/>
          <p14:tracePt t="171765" x="3994150" y="5345113"/>
          <p14:tracePt t="171775" x="3994150" y="5353050"/>
          <p14:tracePt t="171786" x="3994150" y="5362575"/>
          <p14:tracePt t="171799" x="3994150" y="5370513"/>
          <p14:tracePt t="171803" x="3976688" y="5380038"/>
          <p14:tracePt t="171817" x="3943350" y="5405438"/>
          <p14:tracePt t="171820" x="3917950" y="5413375"/>
          <p14:tracePt t="171832" x="3892550" y="5430838"/>
          <p14:tracePt t="171837" x="3867150" y="5438775"/>
          <p14:tracePt t="171841" x="3849688" y="5438775"/>
          <p14:tracePt t="171853" x="3816350" y="5446713"/>
          <p14:tracePt t="171857" x="3806825" y="5456238"/>
          <p14:tracePt t="171870" x="3798888" y="5464175"/>
          <p14:tracePt t="171882" x="3763963" y="5472113"/>
          <p14:tracePt t="171901" x="3748088" y="5481638"/>
          <p14:tracePt t="171919" x="3679825" y="5489575"/>
          <p14:tracePt t="171932" x="3654425" y="5489575"/>
          <p14:tracePt t="171940" x="3619500" y="5497513"/>
          <p14:tracePt t="171952" x="3578225" y="5497513"/>
          <p14:tracePt t="171955" x="3543300" y="5497513"/>
          <p14:tracePt t="171967" x="3527425" y="5507038"/>
          <p14:tracePt t="171971" x="3492500" y="5507038"/>
          <p14:tracePt t="171981" x="3449638" y="5507038"/>
          <p14:tracePt t="171989" x="3433763" y="5507038"/>
          <p14:tracePt t="171999" x="3416300" y="5507038"/>
          <p14:tracePt t="172005" x="3398838" y="5507038"/>
          <p14:tracePt t="172014" x="3390900" y="5514975"/>
          <p14:tracePt t="172137" x="3390900" y="5524500"/>
          <p14:tracePt t="172147" x="3373438" y="5524500"/>
          <p14:tracePt t="172157" x="3365500" y="5524500"/>
          <p14:tracePt t="172170" x="3348038" y="5524500"/>
          <p14:tracePt t="172171" x="3322638" y="5540375"/>
          <p14:tracePt t="172182" x="3314700" y="5540375"/>
          <p14:tracePt t="172187" x="3297238" y="5540375"/>
          <p14:tracePt t="172199" x="3279775" y="5540375"/>
          <p14:tracePt t="172207" x="3263900" y="5549900"/>
          <p14:tracePt t="172215" x="3221038" y="5549900"/>
          <p14:tracePt t="172221" x="3203575" y="5549900"/>
          <p14:tracePt t="172233" x="3170238" y="5557838"/>
          <p14:tracePt t="172238" x="3152775" y="5557838"/>
          <p14:tracePt t="172249" x="3127375" y="5557838"/>
          <p14:tracePt t="172254" x="3094038" y="5557838"/>
          <p14:tracePt t="172265" x="3059113" y="5557838"/>
          <p14:tracePt t="172270" x="3041650" y="5557838"/>
          <p14:tracePt t="172282" x="3033713" y="5557838"/>
          <p14:tracePt t="172288" x="3025775" y="5557838"/>
          <p14:tracePt t="172294" x="2990850" y="5557838"/>
          <p14:tracePt t="172305" x="2965450" y="5557838"/>
          <p14:tracePt t="172309" x="2957513" y="5557838"/>
          <p14:tracePt t="172320" x="2922588" y="5557838"/>
          <p14:tracePt t="172323" x="2906713" y="5557838"/>
          <p14:tracePt t="172336" x="2881313" y="5549900"/>
          <p14:tracePt t="172349" x="2863850" y="5540375"/>
          <p14:tracePt t="172485" x="2871788" y="5540375"/>
          <p14:tracePt t="172496" x="2889250" y="5532438"/>
          <p14:tracePt t="172501" x="2906713" y="5532438"/>
          <p14:tracePt t="172517" x="2932113" y="5524500"/>
          <p14:tracePt t="172521" x="2949575" y="5524500"/>
          <p14:tracePt t="172525" x="3000375" y="5524500"/>
          <p14:tracePt t="172537" x="3033713" y="5514975"/>
          <p14:tracePt t="172541" x="3051175" y="5514975"/>
          <p14:tracePt t="172553" x="3076575" y="5514975"/>
          <p14:tracePt t="172566" x="3109913" y="5514975"/>
          <p14:tracePt t="172570" x="3119438" y="5514975"/>
          <p14:tracePt t="172585" x="3152775" y="5514975"/>
          <p14:tracePt t="172592" x="3160713" y="5514975"/>
          <p14:tracePt t="172603" x="3186113" y="5514975"/>
          <p14:tracePt t="172607" x="3203575" y="5514975"/>
          <p14:tracePt t="172619" x="3228975" y="5514975"/>
          <p14:tracePt t="172621" x="3254375" y="5514975"/>
          <p14:tracePt t="172632" x="3263900" y="5514975"/>
          <p14:tracePt t="172642" x="3271838" y="5514975"/>
          <p14:tracePt t="172649" x="3289300" y="5524500"/>
          <p14:tracePt t="172673" x="3297238" y="5524500"/>
          <p14:tracePt t="172691" x="3305175" y="5524500"/>
          <p14:tracePt t="172703" x="3322638" y="5524500"/>
          <p14:tracePt t="172715" x="3348038" y="5532438"/>
          <p14:tracePt t="172720" x="3355975" y="5540375"/>
          <p14:tracePt t="172733" x="3373438" y="5540375"/>
          <p14:tracePt t="172745" x="3408363" y="5540375"/>
          <p14:tracePt t="172759" x="3441700" y="5540375"/>
          <p14:tracePt t="172770" x="3449638" y="5540375"/>
          <p14:tracePt t="172773" x="3492500" y="5540375"/>
          <p14:tracePt t="172786" x="3517900" y="5540375"/>
          <p14:tracePt t="172789" x="3535363" y="5540375"/>
          <p14:tracePt t="172802" x="3552825" y="5540375"/>
          <p14:tracePt t="172809" x="3568700" y="5540375"/>
          <p14:tracePt t="172815" x="3578225" y="5549900"/>
          <p14:tracePt t="172825" x="3586163" y="5549900"/>
          <p14:tracePt t="172847" x="3594100" y="5549900"/>
          <p14:tracePt t="172855" x="3603625" y="5557838"/>
          <p14:tracePt t="172870" x="3619500" y="5565775"/>
          <p14:tracePt t="173132" x="3629025" y="5565775"/>
          <p14:tracePt t="173150" x="3636963" y="5565775"/>
          <p14:tracePt t="173158" x="3646488" y="5565775"/>
          <p14:tracePt t="173169" x="3654425" y="5565775"/>
          <p14:tracePt t="173173" x="3662363" y="5565775"/>
          <p14:tracePt t="173186" x="3671888" y="5565775"/>
          <p14:tracePt t="173200" x="3687763" y="5565775"/>
          <p14:tracePt t="173207" x="3697288" y="5565775"/>
          <p14:tracePt t="173231" x="3705225" y="5565775"/>
          <p14:tracePt t="173406" x="3713163" y="5565775"/>
          <p14:tracePt t="173416" x="3722688" y="5557838"/>
          <p14:tracePt t="173425" x="3756025" y="5557838"/>
          <p14:tracePt t="173434" x="3773488" y="5549900"/>
          <p14:tracePt t="173439" x="3773488" y="5540375"/>
          <p14:tracePt t="173456" x="3781425" y="5540375"/>
          <p14:tracePt t="173459" x="3790950" y="5540375"/>
          <p14:tracePt t="173472" x="3798888" y="5540375"/>
          <p14:tracePt t="173482" x="3806825" y="5540375"/>
          <p14:tracePt t="173487" x="3816350" y="5540375"/>
          <p14:tracePt t="173498" x="3824288" y="5540375"/>
          <p14:tracePt t="173503" x="3841750" y="5540375"/>
          <p14:tracePt t="173516" x="3849688" y="5540375"/>
          <p14:tracePt t="173521" x="3867150" y="5540375"/>
          <p14:tracePt t="173524" x="3883025" y="5540375"/>
          <p14:tracePt t="173541" x="3892550" y="5540375"/>
          <p14:tracePt t="173553" x="3900488" y="5540375"/>
          <p14:tracePt t="173566" x="3908425" y="5540375"/>
          <p14:tracePt t="173743" x="3900488" y="5540375"/>
          <p14:tracePt t="173754" x="3883025" y="5540375"/>
          <p14:tracePt t="173764" x="3867150" y="5540375"/>
          <p14:tracePt t="173771" x="3849688" y="5549900"/>
          <p14:tracePt t="173782" x="3824288" y="5549900"/>
          <p14:tracePt t="173786" x="3816350" y="5557838"/>
          <p14:tracePt t="173793" x="3763963" y="5565775"/>
          <p14:tracePt t="173804" x="3738563" y="5565775"/>
          <p14:tracePt t="173807" x="3679825" y="5591175"/>
          <p14:tracePt t="173819" x="3646488" y="5591175"/>
          <p14:tracePt t="173823" x="3629025" y="5591175"/>
          <p14:tracePt t="173836" x="3578225" y="5608638"/>
          <p14:tracePt t="173843" x="3552825" y="5608638"/>
          <p14:tracePt t="173849" x="3502025" y="5608638"/>
          <p14:tracePt t="173859" x="3459163" y="5608638"/>
          <p14:tracePt t="173866" x="3441700" y="5608638"/>
          <p14:tracePt t="173873" x="3408363" y="5608638"/>
          <p14:tracePt t="173886" x="3373438" y="5608638"/>
          <p14:tracePt t="173889" x="3365500" y="5608638"/>
          <p14:tracePt t="173904" x="3330575" y="5608638"/>
          <p14:tracePt t="173915" x="3322638" y="5608638"/>
          <p14:tracePt t="173925" x="3305175" y="5608638"/>
          <p14:tracePt t="173933" x="3297238" y="5608638"/>
          <p14:tracePt t="173939" x="3289300" y="5608638"/>
          <p14:tracePt t="173949" x="3271838" y="5608638"/>
          <p14:tracePt t="173955" x="3263900" y="5608638"/>
          <p14:tracePt t="173967" x="3254375" y="5608638"/>
          <p14:tracePt t="173970" x="3238500" y="5608638"/>
          <p14:tracePt t="173983" x="3228975" y="5608638"/>
          <p14:tracePt t="173987" x="3211513" y="5608638"/>
          <p14:tracePt t="174005" x="3203575" y="5608638"/>
          <p14:tracePt t="174009" x="3186113" y="5608638"/>
          <p14:tracePt t="174021" x="3152775" y="5608638"/>
          <p14:tracePt t="174025" x="3144838" y="5608638"/>
          <p14:tracePt t="174036" x="3127375" y="5608638"/>
          <p14:tracePt t="174051" x="3101975" y="5608638"/>
          <p14:tracePt t="174059" x="3094038" y="5608638"/>
          <p14:tracePt t="174075" x="3076575" y="5608638"/>
          <p14:tracePt t="174086" x="3051175" y="5608638"/>
          <p14:tracePt t="174107" x="3041650" y="5608638"/>
          <p14:tracePt t="174187" x="3033713" y="5608638"/>
          <p14:tracePt t="174208" x="3033713" y="5600700"/>
          <p14:tracePt t="174219" x="3041650" y="5600700"/>
          <p14:tracePt t="174223" x="3067050" y="5591175"/>
          <p14:tracePt t="174236" x="3101975" y="5565775"/>
          <p14:tracePt t="174241" x="3135313" y="5565775"/>
          <p14:tracePt t="174248" x="3170238" y="5557838"/>
          <p14:tracePt t="174257" x="3211513" y="5557838"/>
          <p14:tracePt t="174265" x="3254375" y="5557838"/>
          <p14:tracePt t="174271" x="3355975" y="5557838"/>
          <p14:tracePt t="174282" x="3459163" y="5557838"/>
          <p14:tracePt t="174287" x="3527425" y="5557838"/>
          <p14:tracePt t="174299" x="3568700" y="5557838"/>
          <p14:tracePt t="174304" x="3603625" y="5557838"/>
          <p14:tracePt t="174315" x="3611563" y="5557838"/>
          <p14:tracePt t="174323" x="3629025" y="5557838"/>
          <p14:tracePt t="174343" x="3636963" y="5557838"/>
          <p14:tracePt t="174379" x="3646488" y="5557838"/>
          <p14:tracePt t="174403" x="3654425" y="5557838"/>
          <p14:tracePt t="174429" x="3662363" y="5557838"/>
          <p14:tracePt t="174450" x="3687763" y="5557838"/>
          <p14:tracePt t="174459" x="3705225" y="5557838"/>
          <p14:tracePt t="174470" x="3730625" y="5557838"/>
          <p14:tracePt t="174473" x="3763963" y="5557838"/>
          <p14:tracePt t="174486" x="3781425" y="5557838"/>
          <p14:tracePt t="174489" x="3841750" y="5557838"/>
          <p14:tracePt t="174502" x="3867150" y="5557838"/>
          <p14:tracePt t="174509" x="3892550" y="5557838"/>
          <p14:tracePt t="174515" x="3908425" y="5565775"/>
          <p14:tracePt t="174523" x="3943350" y="5565775"/>
          <p14:tracePt t="174532" x="3951288" y="5565775"/>
          <p14:tracePt t="174539" x="3968750" y="5565775"/>
          <p14:tracePt t="174551" x="3976688" y="5565775"/>
          <p14:tracePt t="174555" x="3986213" y="5575300"/>
          <p14:tracePt t="174570" x="3994150" y="5575300"/>
          <p14:tracePt t="174589" x="4002088" y="5575300"/>
          <p14:tracePt t="174598" x="4011613" y="5575300"/>
          <p14:tracePt t="174631" x="4019550" y="5575300"/>
          <p14:tracePt t="174637" x="4044950" y="5583238"/>
          <p14:tracePt t="174649" x="4095750" y="5600700"/>
          <p14:tracePt t="174653" x="4105275" y="5600700"/>
          <p14:tracePt t="174672" x="4113213" y="5600700"/>
          <p14:tracePt t="174676" x="4121150" y="5600700"/>
          <p14:tracePt t="174697" x="4130675" y="5600700"/>
          <p14:tracePt t="174703" x="4138613" y="5600700"/>
          <p14:tracePt t="174716" x="4181475" y="5600700"/>
          <p14:tracePt t="174726" x="4189413" y="5600700"/>
          <p14:tracePt t="175050" x="4206875" y="5600700"/>
          <p14:tracePt t="175060" x="4224338" y="5600700"/>
          <p14:tracePt t="175067" x="4232275" y="5600700"/>
          <p14:tracePt t="175074" x="4240213" y="5600700"/>
          <p14:tracePt t="175082" x="4249738" y="5600700"/>
          <p14:tracePt t="175089" x="4265613" y="5600700"/>
          <p14:tracePt t="175105" x="4275138" y="5600700"/>
          <p14:tracePt t="175508" x="4283075" y="5600700"/>
          <p14:tracePt t="175534" x="4291013" y="5591175"/>
          <p14:tracePt t="175545" x="4300538" y="5583238"/>
          <p14:tracePt t="175559" x="4300538" y="5575300"/>
          <p14:tracePt t="175802" x="4283075" y="5575300"/>
          <p14:tracePt t="175813" x="4257675" y="5565775"/>
          <p14:tracePt t="175816" x="4240213" y="5557838"/>
          <p14:tracePt t="175825" x="4181475" y="5507038"/>
          <p14:tracePt t="175832" x="4130675" y="5472113"/>
          <p14:tracePt t="175841" x="4079875" y="5413375"/>
          <p14:tracePt t="175853" x="4052888" y="5405438"/>
          <p14:tracePt t="175855" x="3994150" y="5353050"/>
          <p14:tracePt t="175866" x="3925888" y="5286375"/>
          <p14:tracePt t="175871" x="3806825" y="5218113"/>
          <p14:tracePt t="175882" x="3687763" y="5132388"/>
          <p14:tracePt t="175891" x="3568700" y="5073650"/>
          <p14:tracePt t="175899" x="3467100" y="5005388"/>
          <p14:tracePt t="175907" x="3373438" y="4954588"/>
          <p14:tracePt t="175915" x="3297238" y="4911725"/>
          <p14:tracePt t="175923" x="3263900" y="4894263"/>
          <p14:tracePt t="175987" x="3263900" y="4886325"/>
          <p14:tracePt t="175997" x="3263900" y="4878388"/>
          <p14:tracePt t="176003" x="3263900" y="4868863"/>
          <p14:tracePt t="176015" x="3289300" y="4860925"/>
          <p14:tracePt t="176020" x="3314700" y="4852988"/>
          <p14:tracePt t="176032" x="3314700" y="4843463"/>
          <p14:tracePt t="176037" x="3340100" y="4827588"/>
          <p14:tracePt t="176048" x="3348038" y="4810125"/>
          <p14:tracePt t="176054" x="3373438" y="4784725"/>
          <p14:tracePt t="176066" x="3390900" y="4741863"/>
          <p14:tracePt t="176070" x="3398838" y="4724400"/>
          <p14:tracePt t="176082" x="3424238" y="4683125"/>
          <p14:tracePt t="176087" x="3424238" y="4673600"/>
          <p14:tracePt t="176093" x="3424238" y="4657725"/>
          <p14:tracePt t="176103" x="3424238" y="4605338"/>
          <p14:tracePt t="176107" x="3424238" y="4564063"/>
          <p14:tracePt t="176119" x="3424238" y="4529138"/>
          <p14:tracePt t="176134" x="3408363" y="4495800"/>
          <p14:tracePt t="176136" x="3390900" y="4460875"/>
          <p14:tracePt t="176144" x="3348038" y="4394200"/>
          <p14:tracePt t="176153" x="3305175" y="4333875"/>
          <p14:tracePt t="176159" x="3263900" y="4283075"/>
          <p14:tracePt t="176170" x="3228975" y="4240213"/>
          <p14:tracePt t="176173" x="3160713" y="4214813"/>
          <p14:tracePt t="176187" x="3076575" y="4181475"/>
          <p14:tracePt t="176189" x="2974975" y="4156075"/>
          <p14:tracePt t="176202" x="2871788" y="4130675"/>
          <p14:tracePt t="176209" x="2770188" y="4121150"/>
          <p14:tracePt t="176214" x="2668588" y="4121150"/>
          <p14:tracePt t="176225" x="2574925" y="4121150"/>
          <p14:tracePt t="176231" x="2455863" y="4181475"/>
          <p14:tracePt t="176239" x="2344738" y="4240213"/>
          <p14:tracePt t="176251" x="2243138" y="4333875"/>
          <p14:tracePt t="176256" x="2159000" y="4419600"/>
          <p14:tracePt t="176264" x="2082800" y="4486275"/>
          <p14:tracePt t="176270" x="2039938" y="4546600"/>
          <p14:tracePt t="176282" x="2030413" y="4605338"/>
          <p14:tracePt t="176289" x="2022475" y="4657725"/>
          <p14:tracePt t="176299" x="2014538" y="4699000"/>
          <p14:tracePt t="176305" x="2014538" y="4741863"/>
          <p14:tracePt t="176308" x="2014538" y="4792663"/>
          <p14:tracePt t="176320" x="2030413" y="4810125"/>
          <p14:tracePt t="176332" x="2039938" y="4827588"/>
          <p14:tracePt t="176337" x="2073275" y="4843463"/>
          <p14:tracePt t="176349" x="2133600" y="4852988"/>
          <p14:tracePt t="176353" x="2209800" y="4878388"/>
          <p14:tracePt t="176366" x="2303463" y="4894263"/>
          <p14:tracePt t="176370" x="2413000" y="4937125"/>
          <p14:tracePt t="176375" x="2541588" y="4954588"/>
          <p14:tracePt t="176387" x="2686050" y="4972050"/>
          <p14:tracePt t="176391" x="2813050" y="4972050"/>
          <p14:tracePt t="176403" x="2940050" y="4972050"/>
          <p14:tracePt t="176418" x="3119438" y="4937125"/>
          <p14:tracePt t="176425" x="3178175" y="4886325"/>
          <p14:tracePt t="176432" x="3203575" y="4852988"/>
          <p14:tracePt t="176441" x="3238500" y="4792663"/>
          <p14:tracePt t="176453" x="3263900" y="4699000"/>
          <p14:tracePt t="176456" x="3271838" y="4640263"/>
          <p14:tracePt t="176465" x="3271838" y="4589463"/>
          <p14:tracePt t="176472" x="3271838" y="4564063"/>
          <p14:tracePt t="176482" x="3271838" y="4546600"/>
          <p14:tracePt t="176491" x="3271838" y="4538663"/>
          <p14:tracePt t="176499" x="3271838" y="4521200"/>
          <p14:tracePt t="176507" x="3263900" y="4513263"/>
          <p14:tracePt t="176522" x="3228975" y="4513263"/>
          <p14:tracePt t="176537" x="3203575" y="4513263"/>
          <p14:tracePt t="176549" x="3195638" y="4513263"/>
          <p14:tracePt t="176557" x="3186113" y="4513263"/>
          <p14:tracePt t="176567" x="3178175" y="4513263"/>
          <p14:tracePt t="176856" x="3211513" y="4513263"/>
          <p14:tracePt t="176863" x="3228975" y="4513263"/>
          <p14:tracePt t="176875" x="3289300" y="4513263"/>
          <p14:tracePt t="176883" x="3398838" y="4529138"/>
          <p14:tracePt t="176889" x="3543300" y="4554538"/>
          <p14:tracePt t="176899" x="3705225" y="4597400"/>
          <p14:tracePt t="176906" x="3951288" y="4622800"/>
          <p14:tracePt t="176916" x="4232275" y="4673600"/>
          <p14:tracePt t="176921" x="4538663" y="4724400"/>
          <p14:tracePt t="176931" x="4843463" y="4775200"/>
          <p14:tracePt t="176939" x="5175250" y="4810125"/>
          <p14:tracePt t="176950" x="5507038" y="4843463"/>
          <p14:tracePt t="176955" x="5813425" y="4894263"/>
          <p14:tracePt t="176959" x="6084888" y="4929188"/>
          <p14:tracePt t="176971" x="6338888" y="4979988"/>
          <p14:tracePt t="176975" x="6510338" y="5013325"/>
          <p14:tracePt t="176987" x="6645275" y="5048250"/>
          <p14:tracePt t="176991" x="6764338" y="5064125"/>
          <p14:tracePt t="177003" x="6850063" y="5081588"/>
          <p14:tracePt t="177016" x="6926263" y="5116513"/>
          <p14:tracePt t="177021" x="6985000" y="5141913"/>
          <p14:tracePt t="177025" x="7019925" y="5157788"/>
          <p14:tracePt t="177036" x="7070725" y="5167313"/>
          <p14:tracePt t="177041" x="7129463" y="5175250"/>
          <p14:tracePt t="177053" x="7164388" y="5192713"/>
          <p14:tracePt t="177055" x="7223125" y="5200650"/>
          <p14:tracePt t="177067" x="7265988" y="5208588"/>
          <p14:tracePt t="177082" x="7367588" y="5208588"/>
          <p14:tracePt t="177091" x="7443788" y="5218113"/>
          <p14:tracePt t="177098" x="7521575" y="5235575"/>
          <p14:tracePt t="177107" x="7588250" y="5251450"/>
          <p14:tracePt t="177120" x="7691438" y="5276850"/>
          <p14:tracePt t="177121" x="7793038" y="5286375"/>
          <p14:tracePt t="177132" x="7912100" y="5311775"/>
          <p14:tracePt t="177137" x="8039100" y="5337175"/>
          <p14:tracePt t="177148" x="8183563" y="5353050"/>
          <p14:tracePt t="177157" x="8335963" y="5380038"/>
          <p14:tracePt t="177165" x="8497888" y="5395913"/>
          <p14:tracePt t="177173" x="8651875" y="5421313"/>
          <p14:tracePt t="177182" x="8837613" y="5430838"/>
          <p14:tracePt t="177189" x="8982075" y="5446713"/>
          <p14:tracePt t="177198" x="9110663" y="5446713"/>
          <p14:tracePt t="177419" x="9050338" y="6102350"/>
          <p14:tracePt t="177425" x="8999538" y="6194425"/>
          <p14:tracePt t="177438" x="8931275" y="6272213"/>
          <p14:tracePt t="177449" x="8821738" y="6391275"/>
          <p14:tracePt t="177459" x="8769350" y="6442075"/>
          <p14:tracePt t="177465" x="8743950" y="6467475"/>
          <p14:tracePt t="177475" x="8710613" y="6483350"/>
          <p14:tracePt t="177490" x="8642350" y="6518275"/>
          <p14:tracePt t="177499" x="8616950" y="6526213"/>
          <p14:tracePt t="177506" x="8566150" y="6526213"/>
          <p14:tracePt t="177515" x="8515350" y="6526213"/>
          <p14:tracePt t="177525" x="8429625" y="6526213"/>
          <p14:tracePt t="177531" x="8388350" y="6526213"/>
          <p14:tracePt t="177539" x="8302625" y="6510338"/>
          <p14:tracePt t="177549" x="8208963" y="6457950"/>
          <p14:tracePt t="177557" x="8107363" y="6381750"/>
          <p14:tracePt t="177565" x="8013700" y="6330950"/>
          <p14:tracePt t="177573" x="7912100" y="6254750"/>
          <p14:tracePt t="177582" x="7826375" y="6178550"/>
          <p14:tracePt t="177589" x="7758113" y="6110288"/>
          <p14:tracePt t="177603" x="7707313" y="6049963"/>
          <p14:tracePt t="177607" x="7666038" y="5999163"/>
          <p14:tracePt t="177617" x="7639050" y="5957888"/>
          <p14:tracePt t="177621" x="7631113" y="5922963"/>
          <p14:tracePt t="177632" x="7623175" y="5922963"/>
          <p14:tracePt t="177764" x="7623175" y="5932488"/>
          <p14:tracePt t="177774" x="7623175" y="5940425"/>
          <p14:tracePt t="177786" x="7631113" y="5940425"/>
          <p14:tracePt t="177789" x="7648575" y="5973763"/>
          <p14:tracePt t="177798" x="7648575" y="5991225"/>
          <p14:tracePt t="177804" x="7666038" y="5991225"/>
          <p14:tracePt t="177815" x="7666038" y="5999163"/>
          <p14:tracePt t="177823" x="7673975" y="6008688"/>
          <p14:tracePt t="177832" x="7691438" y="6024563"/>
          <p14:tracePt t="177839" x="7691438" y="6034088"/>
          <p14:tracePt t="177852" x="7699375" y="6042025"/>
          <p14:tracePt t="177853" x="7707313" y="6049963"/>
          <p14:tracePt t="177870" x="7707313" y="6059488"/>
          <p14:tracePt t="177873" x="7707313" y="6067425"/>
          <p14:tracePt t="177887" x="7716838" y="6076950"/>
          <p14:tracePt t="177901" x="7724775" y="6084888"/>
          <p14:tracePt t="177915" x="7724775" y="6092825"/>
          <p14:tracePt t="177983" x="7724775" y="6102350"/>
          <p14:tracePt t="177991" x="7724775" y="6110288"/>
          <p14:tracePt t="178002" x="7724775" y="6118225"/>
          <p14:tracePt t="178009" x="7724775" y="6135688"/>
          <p14:tracePt t="178016" x="7724775" y="6143625"/>
          <p14:tracePt t="178032" x="7716838" y="6169025"/>
          <p14:tracePt t="178039" x="7716838" y="6178550"/>
          <p14:tracePt t="178051" x="7716838" y="6186488"/>
          <p14:tracePt t="178055" x="7716838" y="6194425"/>
          <p14:tracePt t="178068" x="7707313" y="6203950"/>
          <p14:tracePt t="178075" x="7699375" y="6211888"/>
          <p14:tracePt t="178091" x="7691438" y="6221413"/>
          <p14:tracePt t="178114" x="7681913" y="6229350"/>
          <p14:tracePt t="178121" x="7673975" y="6229350"/>
          <p14:tracePt t="178132" x="7666038" y="6237288"/>
          <p14:tracePt t="178153" x="7666038" y="6246813"/>
          <p14:tracePt t="178165" x="7656513" y="6246813"/>
          <p14:tracePt t="178342" x="7666038" y="6246813"/>
          <p14:tracePt t="178348" x="7691438" y="6246813"/>
          <p14:tracePt t="178357" x="7724775" y="6246813"/>
          <p14:tracePt t="178365" x="7750175" y="6246813"/>
          <p14:tracePt t="178373" x="7767638" y="6246813"/>
          <p14:tracePt t="178386" x="7793038" y="6246813"/>
          <p14:tracePt t="178387" x="7810500" y="6246813"/>
          <p14:tracePt t="178403" x="7810500" y="6237288"/>
          <p14:tracePt t="178510" x="7800975" y="6237288"/>
          <p14:tracePt t="178520" x="7767638" y="6246813"/>
          <p14:tracePt t="178530" x="7742238" y="6262688"/>
          <p14:tracePt t="178538" x="7699375" y="6262688"/>
          <p14:tracePt t="178543" x="7656513" y="6272213"/>
          <p14:tracePt t="178552" x="7623175" y="6280150"/>
          <p14:tracePt t="178559" x="7597775" y="6288088"/>
          <p14:tracePt t="178570" x="7580313" y="6288088"/>
          <p14:tracePt t="178575" x="7562850" y="6297613"/>
          <p14:tracePt t="178587" x="7546975" y="6297613"/>
          <p14:tracePt t="178605" x="7537450" y="6297613"/>
          <p14:tracePt t="178626" x="7529513" y="6297613"/>
          <p14:tracePt t="178647" x="7521575" y="6297613"/>
          <p14:tracePt t="178862" x="7546975" y="6297613"/>
          <p14:tracePt t="178872" x="7597775" y="6280150"/>
          <p14:tracePt t="178881" x="7631113" y="6272213"/>
          <p14:tracePt t="178887" x="7699375" y="6246813"/>
          <p14:tracePt t="178901" x="7742238" y="6246813"/>
          <p14:tracePt t="178904" x="7775575" y="6237288"/>
          <p14:tracePt t="178915" x="7800975" y="6229350"/>
          <p14:tracePt t="178920" x="7843838" y="6211888"/>
          <p14:tracePt t="178932" x="7851775" y="6203950"/>
          <p14:tracePt t="178937" x="7869238" y="6194425"/>
          <p14:tracePt t="178948" x="7886700" y="6178550"/>
          <p14:tracePt t="178957" x="7894638" y="6178550"/>
          <p14:tracePt t="178970" x="7902575" y="6178550"/>
          <p14:tracePt t="178981" x="7912100" y="6169025"/>
          <p14:tracePt t="179003" x="7920038" y="6161088"/>
          <p14:tracePt t="179044" x="7920038" y="6153150"/>
          <p14:tracePt t="179059" x="7920038" y="6135688"/>
          <p14:tracePt t="179063" x="7920038" y="6127750"/>
          <p14:tracePt t="179073" x="7920038" y="6118225"/>
          <p14:tracePt t="179086" x="7902575" y="6092825"/>
          <p14:tracePt t="179090" x="7894638" y="6084888"/>
          <p14:tracePt t="179102" x="7894638" y="6067425"/>
          <p14:tracePt t="179103" x="7886700" y="6059488"/>
          <p14:tracePt t="179115" x="7869238" y="6049963"/>
          <p14:tracePt t="179132" x="7851775" y="6049963"/>
          <p14:tracePt t="179149" x="7826375" y="6049963"/>
          <p14:tracePt t="179155" x="7818438" y="6042025"/>
          <p14:tracePt t="179165" x="7800975" y="6042025"/>
          <p14:tracePt t="179170" x="7775575" y="6034088"/>
          <p14:tracePt t="179182" x="7767638" y="6034088"/>
          <p14:tracePt t="179187" x="7742238" y="6034088"/>
          <p14:tracePt t="179199" x="7707313" y="6034088"/>
          <p14:tracePt t="179206" x="7681913" y="6034088"/>
          <p14:tracePt t="179208" x="7673975" y="6034088"/>
          <p14:tracePt t="179220" x="7648575" y="6034088"/>
          <p14:tracePt t="179225" x="7631113" y="6034088"/>
          <p14:tracePt t="179237" x="7588250" y="6034088"/>
          <p14:tracePt t="179248" x="7580313" y="6034088"/>
          <p14:tracePt t="179253" x="7562850" y="6034088"/>
          <p14:tracePt t="179266" x="7537450" y="6034088"/>
          <p14:tracePt t="179275" x="7521575" y="6034088"/>
          <p14:tracePt t="179287" x="7504113" y="6034088"/>
          <p14:tracePt t="179292" x="7504113" y="6042025"/>
          <p14:tracePt t="179303" x="7494588" y="6049963"/>
          <p14:tracePt t="179305" x="7469188" y="6059488"/>
          <p14:tracePt t="179316" x="7469188" y="6067425"/>
          <p14:tracePt t="179325" x="7453313" y="6076950"/>
          <p14:tracePt t="179332" x="7435850" y="6092825"/>
          <p14:tracePt t="179341" x="7418388" y="6118225"/>
          <p14:tracePt t="179349" x="7418388" y="6127750"/>
          <p14:tracePt t="179366" x="7418388" y="6135688"/>
          <p14:tracePt t="179371" x="7418388" y="6153150"/>
          <p14:tracePt t="179382" x="7418388" y="6169025"/>
          <p14:tracePt t="179387" x="7418388" y="6178550"/>
          <p14:tracePt t="179399" x="7418388" y="6194425"/>
          <p14:tracePt t="179416" x="7418388" y="6203950"/>
          <p14:tracePt t="179421" x="7418388" y="6211888"/>
          <p14:tracePt t="179437" x="7435850" y="6221413"/>
          <p14:tracePt t="179448" x="7469188" y="6221413"/>
          <p14:tracePt t="179453" x="7486650" y="6221413"/>
          <p14:tracePt t="179466" x="7521575" y="6221413"/>
          <p14:tracePt t="179471" x="7572375" y="6221413"/>
          <p14:tracePt t="179481" x="7623175" y="6221413"/>
          <p14:tracePt t="179488" x="7673975" y="6221413"/>
          <p14:tracePt t="179493" x="7716838" y="6221413"/>
          <p14:tracePt t="179503" x="7767638" y="6221413"/>
          <p14:tracePt t="179517" x="7810500" y="6221413"/>
          <p14:tracePt t="179520" x="7826375" y="6221413"/>
          <p14:tracePt t="179527" x="7861300" y="6221413"/>
          <p14:tracePt t="179533" x="7869238" y="6221413"/>
          <p14:tracePt t="179549" x="7877175" y="6221413"/>
          <p14:tracePt t="179565" x="7886700" y="6221413"/>
          <p14:tracePt t="179699" x="7886700" y="6211888"/>
          <p14:tracePt t="179766" x="7869238" y="6203950"/>
          <p14:tracePt t="179790" x="7869238" y="6194425"/>
          <p14:tracePt t="179795" x="7869238" y="6186488"/>
          <p14:tracePt t="179806" x="7869238" y="6178550"/>
          <p14:tracePt t="179820" x="7869238" y="6161088"/>
          <p14:tracePt t="179841" x="7877175" y="6135688"/>
          <p14:tracePt t="179855" x="7877175" y="6118225"/>
          <p14:tracePt t="179871" x="7877175" y="6102350"/>
          <p14:tracePt t="179884" x="7869238" y="6076950"/>
          <p14:tracePt t="179891" x="7851775" y="6067425"/>
          <p14:tracePt t="179899" x="7835900" y="6049963"/>
          <p14:tracePt t="179906" x="7818438" y="6042025"/>
          <p14:tracePt t="179916" x="7818438" y="6024563"/>
          <p14:tracePt t="179922" x="7810500" y="6024563"/>
          <p14:tracePt t="179932" x="7783513" y="6008688"/>
          <p14:tracePt t="179940" x="7775575" y="5999163"/>
          <p14:tracePt t="179948" x="7750175" y="5991225"/>
          <p14:tracePt t="179954" x="7724775" y="5983288"/>
          <p14:tracePt t="179965" x="7681913" y="5965825"/>
          <p14:tracePt t="179971" x="7648575" y="5957888"/>
          <p14:tracePt t="179975" x="7597775" y="5940425"/>
          <p14:tracePt t="179987" x="7537450" y="5922963"/>
          <p14:tracePt t="179991" x="7504113" y="5897563"/>
          <p14:tracePt t="180003" x="7469188" y="5897563"/>
          <p14:tracePt t="180016" x="7435850" y="5897563"/>
          <p14:tracePt t="180019" x="7427913" y="5889625"/>
          <p14:tracePt t="180032" x="7410450" y="5880100"/>
          <p14:tracePt t="180036" x="7402513" y="5880100"/>
          <p14:tracePt t="180054" x="7367588" y="5872163"/>
          <p14:tracePt t="180065" x="7367588" y="5864225"/>
          <p14:tracePt t="180220" x="7367588" y="5854700"/>
          <p14:tracePt t="180226" x="7377113" y="5829300"/>
          <p14:tracePt t="180235" x="7402513" y="5821363"/>
          <p14:tracePt t="180248" x="7435850" y="5803900"/>
          <p14:tracePt t="180253" x="7461250" y="5803900"/>
          <p14:tracePt t="180259" x="7478713" y="5795963"/>
          <p14:tracePt t="180264" x="7504113" y="5795963"/>
          <p14:tracePt t="180275" x="7521575" y="5788025"/>
          <p14:tracePt t="180287" x="7537450" y="5778500"/>
          <p14:tracePt t="180289" x="7562850" y="5770563"/>
          <p14:tracePt t="180301" x="7597775" y="5770563"/>
          <p14:tracePt t="180303" x="7613650" y="5770563"/>
          <p14:tracePt t="180316" x="7613650" y="5761038"/>
          <p14:tracePt t="180326" x="7631113" y="5761038"/>
          <p14:tracePt t="180405" x="7648575" y="5761038"/>
          <p14:tracePt t="180419" x="7656513" y="5761038"/>
          <p14:tracePt t="180441" x="7666038" y="5761038"/>
          <p14:tracePt t="180452" x="7673975" y="5761038"/>
          <p14:tracePt t="180455" x="7681913" y="5753100"/>
          <p14:tracePt t="180467" x="7691438" y="5753100"/>
          <p14:tracePt t="180471" x="7699375" y="5753100"/>
          <p14:tracePt t="180482" x="7707313" y="5753100"/>
          <p14:tracePt t="180491" x="7724775" y="5753100"/>
          <p14:tracePt t="180499" x="7742238" y="5753100"/>
          <p14:tracePt t="180517" x="7750175" y="5753100"/>
          <p14:tracePt t="180521" x="7758113" y="5753100"/>
          <p14:tracePt t="180547" x="7767638" y="5753100"/>
          <p14:tracePt t="180557" x="7775575" y="5753100"/>
          <p14:tracePt t="180570" x="7783513" y="5753100"/>
          <p14:tracePt t="180582" x="7800975" y="5745163"/>
          <p14:tracePt t="183915" x="7810500" y="5745163"/>
          <p14:tracePt t="183925" x="7818438" y="5745163"/>
          <p14:tracePt t="183936" x="7826375" y="5745163"/>
          <p14:tracePt t="183947" x="7843838" y="5745163"/>
          <p14:tracePt t="183954" x="7851775" y="5745163"/>
          <p14:tracePt t="183965" x="7851775" y="5753100"/>
          <p14:tracePt t="183971" x="7861300" y="5753100"/>
          <p14:tracePt t="183983" x="7869238" y="5753100"/>
          <p14:tracePt t="183991" x="7877175" y="5753100"/>
          <p14:tracePt t="183999" x="7894638" y="5778500"/>
          <p14:tracePt t="184015" x="7902575" y="5788025"/>
          <p14:tracePt t="184021" x="7912100" y="5788025"/>
          <p14:tracePt t="184037" x="7920038" y="5788025"/>
          <p14:tracePt t="184049" x="7927975" y="5788025"/>
          <p14:tracePt t="184057" x="7927975" y="5795963"/>
          <p14:tracePt t="184081" x="7937500" y="5803900"/>
          <p14:tracePt t="184087" x="7945438" y="5803900"/>
          <p14:tracePt t="184091" x="7954963" y="5803900"/>
          <p14:tracePt t="184106" x="7962900" y="5803900"/>
          <p14:tracePt t="184242" x="7970838" y="5821363"/>
          <p14:tracePt t="184248" x="7970838" y="5829300"/>
          <p14:tracePt t="184270" x="7970838" y="5846763"/>
          <p14:tracePt t="184273" x="7970838" y="5854700"/>
          <p14:tracePt t="184282" x="7970838" y="5864225"/>
          <p14:tracePt t="184289" x="7970838" y="5880100"/>
          <p14:tracePt t="184306" x="7962900" y="5889625"/>
          <p14:tracePt t="184315" x="7962900" y="5897563"/>
          <p14:tracePt t="184345" x="7962900" y="5905500"/>
          <p14:tracePt t="184353" x="7954963" y="5905500"/>
          <p14:tracePt t="184375" x="7945438" y="5905500"/>
          <p14:tracePt t="184389" x="7937500" y="5915025"/>
          <p14:tracePt t="184713" x="7945438" y="5915025"/>
          <p14:tracePt t="184718" x="7954963" y="5932488"/>
          <p14:tracePt t="185228" x="7945438" y="5932488"/>
          <p14:tracePt t="185234" x="7927975" y="5932488"/>
          <p14:tracePt t="185243" x="7920038" y="5932488"/>
          <p14:tracePt t="185250" x="7902575" y="5922963"/>
          <p14:tracePt t="185257" x="7894638" y="5922963"/>
          <p14:tracePt t="185270" x="7886700" y="5915025"/>
          <p14:tracePt t="185270" x="7877175" y="5905500"/>
          <p14:tracePt t="185286" x="7869238" y="5905500"/>
          <p14:tracePt t="185298" x="7851775" y="5897563"/>
          <p14:tracePt t="185307" x="7843838" y="5880100"/>
          <p14:tracePt t="185323" x="7835900" y="5880100"/>
          <p14:tracePt t="185336" x="7835900" y="5872163"/>
          <p14:tracePt t="185337" x="7826375" y="5872163"/>
          <p14:tracePt t="185349" x="7818438" y="5864225"/>
          <p14:tracePt t="185371" x="7818438" y="5854700"/>
          <p14:tracePt t="185384" x="7818438" y="5846763"/>
          <p14:tracePt t="185398" x="7818438" y="5829300"/>
          <p14:tracePt t="185410" x="7818438" y="5813425"/>
          <p14:tracePt t="185424" x="7818438" y="5803900"/>
          <p14:tracePt t="185439" x="7818438" y="5788025"/>
          <p14:tracePt t="185449" x="7818438" y="5778500"/>
          <p14:tracePt t="185454" x="7835900" y="5770563"/>
          <p14:tracePt t="185465" x="7843838" y="5770563"/>
          <p14:tracePt t="185473" x="7861300" y="5761038"/>
          <p14:tracePt t="185481" x="7877175" y="5745163"/>
          <p14:tracePt t="185489" x="7894638" y="5735638"/>
          <p14:tracePt t="185509" x="7902575" y="5735638"/>
          <p14:tracePt t="185559" x="7902575" y="5719763"/>
          <p14:tracePt t="185579" x="7912100" y="5719763"/>
          <p14:tracePt t="185619" x="7912100" y="5710238"/>
          <p14:tracePt t="185633" x="7912100" y="5702300"/>
          <p14:tracePt t="185636" x="7912100" y="5694363"/>
          <p14:tracePt t="185648" x="7912100" y="5684838"/>
          <p14:tracePt t="185655" x="7902575" y="5684838"/>
          <p14:tracePt t="185664" x="7894638" y="5668963"/>
          <p14:tracePt t="185671" x="7886700" y="5651500"/>
          <p14:tracePt t="185674" x="7877175" y="5641975"/>
          <p14:tracePt t="185686" x="7861300" y="5641975"/>
          <p14:tracePt t="185691" x="7826375" y="5634038"/>
          <p14:tracePt t="185703" x="7810500" y="5616575"/>
          <p14:tracePt t="185716" x="7742238" y="5616575"/>
          <p14:tracePt t="185733" x="7666038" y="5616575"/>
          <p14:tracePt t="185741" x="7623175" y="5600700"/>
          <p14:tracePt t="185753" x="7580313" y="5600700"/>
          <p14:tracePt t="185757" x="7554913" y="5600700"/>
          <p14:tracePt t="185770" x="7521575" y="5600700"/>
          <p14:tracePt t="185771" x="7504113" y="5600700"/>
          <p14:tracePt t="185782" x="7478713" y="5600700"/>
          <p14:tracePt t="185791" x="7453313" y="5600700"/>
          <p14:tracePt t="185799" x="7443788" y="5600700"/>
          <p14:tracePt t="185817" x="7427913" y="5600700"/>
          <p14:tracePt t="185823" x="7402513" y="5600700"/>
          <p14:tracePt t="185837" x="7392988" y="5608638"/>
          <p14:tracePt t="185838" x="7377113" y="5626100"/>
          <p14:tracePt t="185849" x="7367588" y="5634038"/>
          <p14:tracePt t="185854" x="7359650" y="5641975"/>
          <p14:tracePt t="185864" x="7359650" y="5659438"/>
          <p14:tracePt t="185873" x="7359650" y="5668963"/>
          <p14:tracePt t="185886" x="7359650" y="5676900"/>
          <p14:tracePt t="185903" x="7359650" y="5684838"/>
          <p14:tracePt t="185904" x="7359650" y="5694363"/>
          <p14:tracePt t="185915" x="7359650" y="5702300"/>
          <p14:tracePt t="185923" x="7359650" y="5710238"/>
          <p14:tracePt t="185932" x="7359650" y="5719763"/>
          <p14:tracePt t="185951" x="7359650" y="5727700"/>
          <p14:tracePt t="185957" x="7359650" y="5735638"/>
          <p14:tracePt t="185986" x="7367588" y="5735638"/>
          <p14:tracePt t="185993" x="7385050" y="5735638"/>
          <p14:tracePt t="186003" x="7392988" y="5735638"/>
          <p14:tracePt t="186016" x="7410450" y="5735638"/>
          <p14:tracePt t="186023" x="7418388" y="5735638"/>
          <p14:tracePt t="186039" x="7435850" y="5735638"/>
          <p14:tracePt t="186059" x="7443788" y="5727700"/>
          <p14:tracePt t="186226" x="7427913" y="5727700"/>
          <p14:tracePt t="186232" x="7427913" y="5735638"/>
          <p14:tracePt t="186271" x="7427913" y="5753100"/>
          <p14:tracePt t="186288" x="7427913" y="5761038"/>
          <p14:tracePt t="186312" x="7435850" y="5761038"/>
          <p14:tracePt t="186322" x="7453313" y="5761038"/>
          <p14:tracePt t="186331" x="7469188" y="5761038"/>
          <p14:tracePt t="186337" x="7478713" y="5761038"/>
          <p14:tracePt t="186349" x="7494588" y="5761038"/>
          <p14:tracePt t="186353" x="7494588" y="5770563"/>
          <p14:tracePt t="186367" x="7504113" y="5770563"/>
          <p14:tracePt t="186467" x="7512050" y="5778500"/>
          <p14:tracePt t="186487" x="7512050" y="5788025"/>
          <p14:tracePt t="186499" x="7512050" y="5813425"/>
          <p14:tracePt t="186520" x="7521575" y="5838825"/>
          <p14:tracePt t="186554" x="7521575" y="5846763"/>
          <p14:tracePt t="186563" x="7521575" y="5864225"/>
          <p14:tracePt t="186581" x="7529513" y="5889625"/>
          <p14:tracePt t="186587" x="7537450" y="5897563"/>
          <p14:tracePt t="186593" x="7546975" y="5915025"/>
          <p14:tracePt t="186603" x="7546975" y="5922963"/>
          <p14:tracePt t="186609" x="7554913" y="5932488"/>
          <p14:tracePt t="186625" x="7562850" y="5940425"/>
          <p14:tracePt t="186632" x="7572375" y="5940425"/>
          <p14:tracePt t="186639" x="7572375" y="5948363"/>
          <p14:tracePt t="186653" x="7588250" y="5957888"/>
          <p14:tracePt t="186670" x="7597775" y="5957888"/>
          <p14:tracePt t="186689" x="7605713" y="5957888"/>
          <p14:tracePt t="186699" x="7613650" y="5957888"/>
          <p14:tracePt t="186705" x="7623175" y="5957888"/>
          <p14:tracePt t="186715" x="7639050" y="5957888"/>
          <p14:tracePt t="186722" x="7648575" y="5957888"/>
          <p14:tracePt t="186732" x="7673975" y="5957888"/>
          <p14:tracePt t="186737" x="7699375" y="5957888"/>
          <p14:tracePt t="186750" x="7707313" y="5957888"/>
          <p14:tracePt t="186757" x="7724775" y="5957888"/>
          <p14:tracePt t="186759" x="7732713" y="5957888"/>
          <p14:tracePt t="186781" x="7742238" y="5957888"/>
          <p14:tracePt t="186802" x="7750175" y="5957888"/>
          <p14:tracePt t="186805" x="7758113" y="5957888"/>
          <p14:tracePt t="186832" x="7767638" y="5957888"/>
          <p14:tracePt t="186838" x="7783513" y="5957888"/>
          <p14:tracePt t="186853" x="7810500" y="5957888"/>
          <p14:tracePt t="186886" x="7818438" y="5957888"/>
          <p14:tracePt t="186897" x="7835900" y="5957888"/>
          <p14:tracePt t="186903" x="7843838" y="5957888"/>
          <p14:tracePt t="186917" x="7851775" y="5957888"/>
          <p14:tracePt t="186921" x="7861300" y="5957888"/>
          <p14:tracePt t="186932" x="7877175" y="5957888"/>
          <p14:tracePt t="186937" x="7886700" y="5957888"/>
          <p14:tracePt t="186941" x="7894638" y="5957888"/>
          <p14:tracePt t="186954" x="7902575" y="5957888"/>
          <p14:tracePt t="186966" x="7912100" y="5957888"/>
          <p14:tracePt t="186970" x="7937500" y="5957888"/>
          <p14:tracePt t="186982" x="7962900" y="5957888"/>
          <p14:tracePt t="186991" x="7988300" y="5957888"/>
          <p14:tracePt t="187005" x="7996238" y="5957888"/>
          <p14:tracePt t="187007" x="8013700" y="5957888"/>
          <p14:tracePt t="187021" x="8021638" y="5957888"/>
          <p14:tracePt t="187034" x="8031163" y="5957888"/>
          <p14:tracePt t="187043" x="8039100" y="5965825"/>
          <p14:tracePt t="187396" x="8047038" y="5973763"/>
          <p14:tracePt t="187406" x="8047038" y="5983288"/>
          <p14:tracePt t="187412" x="8031163" y="5999163"/>
          <p14:tracePt t="187423" x="8005763" y="6016625"/>
          <p14:tracePt t="187432" x="7988300" y="6034088"/>
          <p14:tracePt t="187439" x="7970838" y="6042025"/>
          <p14:tracePt t="187448" x="7937500" y="6059488"/>
          <p14:tracePt t="187454" x="7920038" y="6067425"/>
          <p14:tracePt t="187466" x="7886700" y="6076950"/>
          <p14:tracePt t="187471" x="7877175" y="6092825"/>
          <p14:tracePt t="187482" x="7861300" y="6102350"/>
          <p14:tracePt t="187487" x="7835900" y="6110288"/>
          <p14:tracePt t="187491" x="7800975" y="6118225"/>
          <p14:tracePt t="187504" x="7783513" y="6127750"/>
          <p14:tracePt t="187516" x="7750175" y="6127750"/>
          <p14:tracePt t="187520" x="7716838" y="6127750"/>
          <p14:tracePt t="187533" x="7691438" y="6127750"/>
          <p14:tracePt t="187536" x="7673975" y="6127750"/>
          <p14:tracePt t="187543" x="7631113" y="6127750"/>
          <p14:tracePt t="187548" x="7605713" y="6127750"/>
          <p14:tracePt t="187557" x="7597775" y="6127750"/>
          <p14:tracePt t="187570" x="7580313" y="6092825"/>
          <p14:tracePt t="187573" x="7546975" y="6076950"/>
          <p14:tracePt t="187586" x="7521575" y="6059488"/>
          <p14:tracePt t="187589" x="7494588" y="6016625"/>
          <p14:tracePt t="187602" x="7469188" y="5991225"/>
          <p14:tracePt t="187609" x="7435850" y="5957888"/>
          <p14:tracePt t="187614" x="7392988" y="5922963"/>
          <p14:tracePt t="187623" x="7350125" y="5889625"/>
          <p14:tracePt t="187633" x="7324725" y="5864225"/>
          <p14:tracePt t="187639" x="7291388" y="5838825"/>
          <p14:tracePt t="187649" x="7283450" y="5829300"/>
          <p14:tracePt t="187655" x="7273925" y="5803900"/>
          <p14:tracePt t="187666" x="7240588" y="5778500"/>
          <p14:tracePt t="187671" x="7240588" y="5770563"/>
          <p14:tracePt t="187682" x="7232650" y="5735638"/>
          <p14:tracePt t="187687" x="7232650" y="5719763"/>
          <p14:tracePt t="187698" x="7232650" y="5702300"/>
          <p14:tracePt t="187703" x="7232650" y="5676900"/>
          <p14:tracePt t="187715" x="7232650" y="5641975"/>
          <p14:tracePt t="187721" x="7232650" y="5626100"/>
          <p14:tracePt t="187733" x="7232650" y="5608638"/>
          <p14:tracePt t="187737" x="7232650" y="5583238"/>
          <p14:tracePt t="187741" x="7240588" y="5557838"/>
          <p14:tracePt t="187753" x="7248525" y="5557838"/>
          <p14:tracePt t="187767" x="7265988" y="5549900"/>
          <p14:tracePt t="187771" x="7273925" y="5532438"/>
          <p14:tracePt t="187782" x="7299325" y="5532438"/>
          <p14:tracePt t="187791" x="7342188" y="5532438"/>
          <p14:tracePt t="187804" x="7350125" y="5532438"/>
          <p14:tracePt t="187807" x="7385050" y="5532438"/>
          <p14:tracePt t="187820" x="7427913" y="5557838"/>
          <p14:tracePt t="187823" x="7443788" y="5565775"/>
          <p14:tracePt t="187836" x="7486650" y="5565775"/>
          <p14:tracePt t="187843" x="7521575" y="5575300"/>
          <p14:tracePt t="187849" x="7554913" y="5583238"/>
          <p14:tracePt t="187859" x="7631113" y="5583238"/>
          <p14:tracePt t="187865" x="7699375" y="5583238"/>
          <p14:tracePt t="187875" x="7758113" y="5583238"/>
          <p14:tracePt t="187882" x="7783513" y="5583238"/>
          <p14:tracePt t="187889" x="7818438" y="5591175"/>
          <p14:tracePt t="187899" x="7835900" y="5608638"/>
          <p14:tracePt t="187905" x="7861300" y="5608638"/>
          <p14:tracePt t="187936" x="7869238" y="5608638"/>
          <p14:tracePt t="187971" x="7869238" y="5600700"/>
          <p14:tracePt t="187975" x="7869238" y="5591175"/>
          <p14:tracePt t="187987" x="7869238" y="5583238"/>
          <p14:tracePt t="187991" x="7869238" y="5575300"/>
          <p14:tracePt t="188003" x="7861300" y="5565775"/>
          <p14:tracePt t="188016" x="7826375" y="5549900"/>
          <p14:tracePt t="188025" x="7810500" y="5540375"/>
          <p14:tracePt t="188032" x="7800975" y="5540375"/>
          <p14:tracePt t="188041" x="7783513" y="5532438"/>
          <p14:tracePt t="188053" x="7742238" y="5524500"/>
          <p14:tracePt t="188057" x="7707313" y="5524500"/>
          <p14:tracePt t="188069" x="7656513" y="5524500"/>
          <p14:tracePt t="188071" x="7623175" y="5524500"/>
          <p14:tracePt t="188082" x="7588250" y="5524500"/>
          <p14:tracePt t="188091" x="7546975" y="5524500"/>
          <p14:tracePt t="188099" x="7504113" y="5524500"/>
          <p14:tracePt t="188107" x="7461250" y="5524500"/>
          <p14:tracePt t="188117" x="7418388" y="5524500"/>
          <p14:tracePt t="188121" x="7392988" y="5524500"/>
          <p14:tracePt t="188132" x="7359650" y="5532438"/>
          <p14:tracePt t="188137" x="7324725" y="5557838"/>
          <p14:tracePt t="188149" x="7308850" y="5565775"/>
          <p14:tracePt t="188153" x="7291388" y="5591175"/>
          <p14:tracePt t="188166" x="7273925" y="5608638"/>
          <p14:tracePt t="188173" x="7258050" y="5616575"/>
          <p14:tracePt t="188182" x="7240588" y="5634038"/>
          <p14:tracePt t="188187" x="7223125" y="5651500"/>
          <p14:tracePt t="188194" x="7215188" y="5684838"/>
          <p14:tracePt t="188203" x="7197725" y="5719763"/>
          <p14:tracePt t="188215" x="7189788" y="5753100"/>
          <p14:tracePt t="188220" x="7172325" y="5788025"/>
          <p14:tracePt t="188231" x="7164388" y="5846763"/>
          <p14:tracePt t="188237" x="7154863" y="5880100"/>
          <p14:tracePt t="188243" x="7154863" y="5922963"/>
          <p14:tracePt t="188254" x="7154863" y="5948363"/>
          <p14:tracePt t="188259" x="7154863" y="5991225"/>
          <p14:tracePt t="188273" x="7154863" y="6016625"/>
          <p14:tracePt t="188286" x="7172325" y="6059488"/>
          <p14:tracePt t="188293" x="7180263" y="6067425"/>
          <p14:tracePt t="188302" x="7189788" y="6076950"/>
          <p14:tracePt t="188309" x="7205663" y="6102350"/>
          <p14:tracePt t="188320" x="7215188" y="6102350"/>
          <p14:tracePt t="188323" x="7240588" y="6102350"/>
          <p14:tracePt t="188336" x="7258050" y="6110288"/>
          <p14:tracePt t="188351" x="7308850" y="6110288"/>
          <p14:tracePt t="188359" x="7334250" y="6110288"/>
          <p14:tracePt t="188367" x="7367588" y="6110288"/>
          <p14:tracePt t="188373" x="7410450" y="6110288"/>
          <p14:tracePt t="188386" x="7469188" y="6110288"/>
          <p14:tracePt t="188389" x="7486650" y="6110288"/>
          <p14:tracePt t="188399" x="7521575" y="6110288"/>
          <p14:tracePt t="188405" x="7554913" y="6110288"/>
          <p14:tracePt t="188416" x="7597775" y="6110288"/>
          <p14:tracePt t="188425" x="7639050" y="6110288"/>
          <p14:tracePt t="188432" x="7673975" y="6110288"/>
          <p14:tracePt t="188439" x="7707313" y="6102350"/>
          <p14:tracePt t="188448" x="7724775" y="6092825"/>
          <p14:tracePt t="188455" x="7758113" y="6067425"/>
          <p14:tracePt t="188467" x="7767638" y="6059488"/>
          <p14:tracePt t="188470" x="7783513" y="6049963"/>
          <p14:tracePt t="188482" x="7800975" y="6034088"/>
          <p14:tracePt t="188486" x="7810500" y="6016625"/>
          <p14:tracePt t="188499" x="7818438" y="6008688"/>
          <p14:tracePt t="188505" x="7818438" y="5999163"/>
          <p14:tracePt t="188516" x="7843838" y="5991225"/>
          <p14:tracePt t="188521" x="7843838" y="5973763"/>
          <p14:tracePt t="188537" x="7851775" y="5948363"/>
          <p14:tracePt t="188550" x="7861300" y="5932488"/>
          <p14:tracePt t="188554" x="7869238" y="5922963"/>
          <p14:tracePt t="188568" x="7894638" y="5889625"/>
          <p14:tracePt t="188575" x="7912100" y="5854700"/>
          <p14:tracePt t="188591" x="7920038" y="5846763"/>
          <p14:tracePt t="188607" x="7920038" y="5838825"/>
          <p14:tracePt t="188616" x="7927975" y="5829300"/>
          <p14:tracePt t="188621" x="7927975" y="5821363"/>
          <p14:tracePt t="188631" x="7937500" y="5813425"/>
          <p14:tracePt t="188638" x="7945438" y="5803900"/>
          <p14:tracePt t="188673" x="7954963" y="5803900"/>
          <p14:tracePt t="189329" x="7962900" y="5803900"/>
          <p14:tracePt t="189343" x="7945438" y="5803900"/>
          <p14:tracePt t="189356" x="7927975" y="5803900"/>
          <p14:tracePt t="189364" x="7902575" y="5803900"/>
          <p14:tracePt t="189372" x="7869238" y="5803900"/>
          <p14:tracePt t="189382" x="7835900" y="5803900"/>
          <p14:tracePt t="189385" x="7810500" y="5803900"/>
          <p14:tracePt t="189393" x="7783513" y="5803900"/>
          <p14:tracePt t="189404" x="7750175" y="5788025"/>
          <p14:tracePt t="189416" x="7699375" y="5761038"/>
          <p14:tracePt t="189421" x="7673975" y="5753100"/>
          <p14:tracePt t="189425" x="7648575" y="5745163"/>
          <p14:tracePt t="189436" x="7623175" y="5727700"/>
          <p14:tracePt t="189441" x="7554913" y="5710238"/>
          <p14:tracePt t="189453" x="7512050" y="5684838"/>
          <p14:tracePt t="189467" x="7435850" y="5668963"/>
          <p14:tracePt t="189475" x="7410450" y="5659438"/>
          <p14:tracePt t="189482" x="7359650" y="5634038"/>
          <p14:tracePt t="189491" x="7334250" y="5626100"/>
          <p14:tracePt t="189503" x="7291388" y="5600700"/>
          <p14:tracePt t="189507" x="7273925" y="5600700"/>
          <p14:tracePt t="189519" x="7258050" y="5583238"/>
          <p14:tracePt t="189521" x="7248525" y="5565775"/>
          <p14:tracePt t="189533" x="7240588" y="5549900"/>
          <p14:tracePt t="189555" x="7240588" y="5532438"/>
          <p14:tracePt t="189565" x="7223125" y="5524500"/>
          <p14:tracePt t="189571" x="7205663" y="5507038"/>
          <p14:tracePt t="189587" x="7205663" y="5497513"/>
          <p14:tracePt t="189607" x="7205663" y="5489575"/>
          <p14:tracePt t="189621" x="7205663" y="5481638"/>
          <p14:tracePt t="189633" x="7205663" y="5472113"/>
          <p14:tracePt t="189641" x="7205663" y="5446713"/>
          <p14:tracePt t="189653" x="7205663" y="5438775"/>
          <p14:tracePt t="189669" x="7205663" y="5430838"/>
          <p14:tracePt t="189670" x="7205663" y="5395913"/>
          <p14:tracePt t="189682" x="7215188" y="5387975"/>
          <p14:tracePt t="189691" x="7232650" y="5362575"/>
          <p14:tracePt t="189699" x="7265988" y="5311775"/>
          <p14:tracePt t="189707" x="7283450" y="5311775"/>
          <p14:tracePt t="189716" x="7324725" y="5276850"/>
          <p14:tracePt t="189721" x="7367588" y="5243513"/>
          <p14:tracePt t="189737" x="7385050" y="5226050"/>
          <p14:tracePt t="189737" x="7402513" y="5200650"/>
          <p14:tracePt t="189749" x="7410450" y="5192713"/>
          <p14:tracePt t="189757" x="7418388" y="5192713"/>
          <p14:tracePt t="189767" x="7427913" y="5183188"/>
          <p14:tracePt t="189771" x="7427913" y="5175250"/>
          <p14:tracePt t="189964" x="7443788" y="5175250"/>
          <p14:tracePt t="189993" x="7453313" y="5175250"/>
          <p14:tracePt t="190009" x="7461250" y="5167313"/>
          <p14:tracePt t="190021" x="7469188" y="5167313"/>
          <p14:tracePt t="190030" x="7478713" y="5157788"/>
          <p14:tracePt t="190146" x="7486650" y="5157788"/>
          <p14:tracePt t="190155" x="7494588" y="5157788"/>
          <p14:tracePt t="190171" x="7494588" y="5183188"/>
          <p14:tracePt t="190181" x="7521575" y="5200650"/>
          <p14:tracePt t="190187" x="7521575" y="5208588"/>
          <p14:tracePt t="190203" x="7521575" y="5243513"/>
          <p14:tracePt t="190216" x="7521575" y="5251450"/>
          <p14:tracePt t="190221" x="7521575" y="5276850"/>
          <p14:tracePt t="190234" x="7521575" y="5286375"/>
          <p14:tracePt t="190237" x="7521575" y="5319713"/>
          <p14:tracePt t="190253" x="7521575" y="5327650"/>
          <p14:tracePt t="190255" x="7521575" y="5337175"/>
          <p14:tracePt t="190266" x="7521575" y="5362575"/>
          <p14:tracePt t="190275" x="7521575" y="5370513"/>
          <p14:tracePt t="190291" x="7521575" y="5380038"/>
          <p14:tracePt t="190303" x="7521575" y="5395913"/>
          <p14:tracePt t="190305" x="7504113" y="5413375"/>
          <p14:tracePt t="190317" x="7478713" y="5430838"/>
          <p14:tracePt t="190325" x="7443788" y="5446713"/>
          <p14:tracePt t="190333" x="7402513" y="5489575"/>
          <p14:tracePt t="190341" x="7392988" y="5497513"/>
          <p14:tracePt t="190349" x="7367588" y="5514975"/>
          <p14:tracePt t="190357" x="7342188" y="5514975"/>
          <p14:tracePt t="190369" x="7334250" y="5524500"/>
          <p14:tracePt t="190371" x="7324725" y="5532438"/>
          <p14:tracePt t="190382" x="7291388" y="5557838"/>
          <p14:tracePt t="190387" x="7283450" y="5557838"/>
          <p14:tracePt t="190399" x="7265988" y="5565775"/>
          <p14:tracePt t="190420" x="7258050" y="5565775"/>
          <p14:tracePt t="190432" x="7248525" y="5565775"/>
          <p14:tracePt t="190443" x="7240588" y="5565775"/>
          <p14:tracePt t="190473" x="7232650" y="5565775"/>
          <p14:tracePt t="190486" x="7223125" y="5557838"/>
          <p14:tracePt t="190487" x="7215188" y="5540375"/>
          <p14:tracePt t="190499" x="7205663" y="5524500"/>
          <p14:tracePt t="190507" x="7197725" y="5489575"/>
          <p14:tracePt t="190515" x="7197725" y="5464175"/>
          <p14:tracePt t="190523" x="7189788" y="5405438"/>
          <p14:tracePt t="190532" x="7189788" y="5387975"/>
          <p14:tracePt t="190538" x="7189788" y="5337175"/>
          <p14:tracePt t="190553" x="7189788" y="5327650"/>
          <p14:tracePt t="190554" x="7189788" y="5311775"/>
          <p14:tracePt t="190565" x="7189788" y="5276850"/>
          <p14:tracePt t="190570" x="7205663" y="5251450"/>
          <p14:tracePt t="190583" x="7223125" y="5218113"/>
          <p14:tracePt t="190589" x="7248525" y="5192713"/>
          <p14:tracePt t="190603" x="7265988" y="5183188"/>
          <p14:tracePt t="190609" x="7273925" y="5183188"/>
          <p14:tracePt t="190655" x="7291388" y="5183188"/>
          <p14:tracePt t="190666" x="7316788" y="5183188"/>
          <p14:tracePt t="190686" x="7334250" y="5192713"/>
          <p14:tracePt t="190691" x="7350125" y="5218113"/>
          <p14:tracePt t="190703" x="7359650" y="5226050"/>
          <p14:tracePt t="190705" x="7359650" y="5235575"/>
          <p14:tracePt t="190716" x="7367588" y="5251450"/>
          <p14:tracePt t="190725" x="7377113" y="5260975"/>
          <p14:tracePt t="190732" x="7385050" y="5260975"/>
          <p14:tracePt t="190741" x="7385050" y="5268913"/>
          <p14:tracePt t="190748" x="7385050" y="5276850"/>
          <p14:tracePt t="190757" x="7385050" y="5286375"/>
          <p14:tracePt t="190766" x="7385050" y="5294313"/>
          <p14:tracePt t="190771" x="7385050" y="5319713"/>
          <p14:tracePt t="190786" x="7385050" y="5327650"/>
          <p14:tracePt t="190788" x="7367588" y="5345113"/>
          <p14:tracePt t="190802" x="7359650" y="5353050"/>
          <p14:tracePt t="190803" x="7350125" y="5362575"/>
          <p14:tracePt t="190816" x="7342188" y="5362575"/>
          <p14:tracePt t="190821" x="7316788" y="5395913"/>
          <p14:tracePt t="190839" x="7299325" y="5413375"/>
          <p14:tracePt t="190843" x="7283450" y="5421313"/>
          <p14:tracePt t="190853" x="7283450" y="5430838"/>
          <p14:tracePt t="190865" x="7265988" y="5438775"/>
          <p14:tracePt t="190870" x="7258050" y="5438775"/>
          <p14:tracePt t="190882" x="7248525" y="5446713"/>
          <p14:tracePt t="190888" x="7240588" y="5446713"/>
          <p14:tracePt t="190898" x="7232650" y="5446713"/>
          <p14:tracePt t="190906" x="7223125" y="5446713"/>
          <p14:tracePt t="190915" x="7205663" y="5446713"/>
          <p14:tracePt t="191031" x="7205663" y="5438775"/>
          <p14:tracePt t="191037" x="7232650" y="5430838"/>
          <p14:tracePt t="191045" x="7248525" y="5413375"/>
          <p14:tracePt t="191064" x="7258050" y="5405438"/>
          <p14:tracePt t="191071" x="7265988" y="5387975"/>
          <p14:tracePt t="191082" x="7283450" y="5387975"/>
          <p14:tracePt t="191091" x="7291388" y="5380038"/>
          <p14:tracePt t="191114" x="7291388" y="5370513"/>
          <p14:tracePt t="191299" x="7273925" y="5370513"/>
          <p14:tracePt t="191310" x="7248525" y="5395913"/>
          <p14:tracePt t="191319" x="7215188" y="5430838"/>
          <p14:tracePt t="191324" x="7172325" y="5481638"/>
          <p14:tracePt t="191336" x="7146925" y="5497513"/>
          <p14:tracePt t="191339" x="7104063" y="5540375"/>
          <p14:tracePt t="191353" x="7045325" y="5591175"/>
          <p14:tracePt t="191359" x="6985000" y="5659438"/>
          <p14:tracePt t="191365" x="6934200" y="5702300"/>
          <p14:tracePt t="191373" x="6883400" y="5761038"/>
          <p14:tracePt t="191382" x="6850063" y="5813425"/>
          <p14:tracePt t="191389" x="6840538" y="5821363"/>
          <p14:tracePt t="191399" x="6824663" y="5838825"/>
          <p14:tracePt t="191405" x="6815138" y="5846763"/>
          <p14:tracePt t="191481" x="6824663" y="5846763"/>
          <p14:tracePt t="191491" x="6850063" y="5846763"/>
          <p14:tracePt t="191495" x="6875463" y="5846763"/>
          <p14:tracePt t="191505" x="6934200" y="5846763"/>
          <p14:tracePt t="191514" x="6977063" y="5854700"/>
          <p14:tracePt t="191521" x="7053263" y="5872163"/>
          <p14:tracePt t="191532" x="7113588" y="5889625"/>
          <p14:tracePt t="191537" x="7189788" y="5915025"/>
          <p14:tracePt t="191549" x="7248525" y="5922963"/>
          <p14:tracePt t="191553" x="7316788" y="5932488"/>
          <p14:tracePt t="191567" x="7367588" y="5948363"/>
          <p14:tracePt t="191571" x="7427913" y="5957888"/>
          <p14:tracePt t="191575" x="7461250" y="5973763"/>
          <p14:tracePt t="191587" x="7512050" y="6008688"/>
          <p14:tracePt t="191591" x="7546975" y="6024563"/>
          <p14:tracePt t="191603" x="7580313" y="6042025"/>
          <p14:tracePt t="191607" x="7631113" y="6059488"/>
          <p14:tracePt t="191620" x="7681913" y="6084888"/>
          <p14:tracePt t="191633" x="7732713" y="6110288"/>
          <p14:tracePt t="191643" x="7750175" y="6118225"/>
          <p14:tracePt t="191653" x="7775575" y="6127750"/>
          <p14:tracePt t="191657" x="7783513" y="6135688"/>
          <p14:tracePt t="191670" x="7793038" y="6143625"/>
          <p14:tracePt t="191682" x="7810500" y="6161088"/>
          <p14:tracePt t="191686" x="7826375" y="6178550"/>
          <p14:tracePt t="191703" x="7851775" y="6194425"/>
          <p14:tracePt t="191720" x="7869238" y="6203950"/>
          <p14:tracePt t="191736" x="7877175" y="6211888"/>
          <p14:tracePt t="191743" x="7886700" y="6221413"/>
          <p14:tracePt t="191770" x="7894638" y="6229350"/>
          <p14:tracePt t="191802" x="7902575" y="6229350"/>
          <p14:tracePt t="191829" x="7902575" y="6237288"/>
          <p14:tracePt t="191845" x="7902575" y="6246813"/>
          <p14:tracePt t="191859" x="7894638" y="6254750"/>
          <p14:tracePt t="191871" x="7894638" y="6272213"/>
          <p14:tracePt t="191875" x="7886700" y="6272213"/>
          <p14:tracePt t="191976" x="7886700" y="6262688"/>
          <p14:tracePt t="191986" x="7886700" y="6246813"/>
          <p14:tracePt t="191991" x="7912100" y="6203950"/>
          <p14:tracePt t="192003" x="7912100" y="6194425"/>
          <p14:tracePt t="192005" x="7912100" y="6169025"/>
          <p14:tracePt t="192018" x="7912100" y="6143625"/>
          <p14:tracePt t="192025" x="7912100" y="6118225"/>
          <p14:tracePt t="192033" x="7912100" y="6084888"/>
          <p14:tracePt t="192041" x="7912100" y="6076950"/>
          <p14:tracePt t="192049" x="7912100" y="6049963"/>
          <p14:tracePt t="192057" x="7902575" y="6016625"/>
          <p14:tracePt t="192070" x="7869238" y="5973763"/>
          <p14:tracePt t="192070" x="7818438" y="5957888"/>
          <p14:tracePt t="192082" x="7775575" y="5940425"/>
          <p14:tracePt t="192087" x="7724775" y="5922963"/>
          <p14:tracePt t="192099" x="7699375" y="5915025"/>
          <p14:tracePt t="192107" x="7666038" y="5905500"/>
          <p14:tracePt t="192115" x="7648575" y="5905500"/>
          <p14:tracePt t="192121" x="7605713" y="5905500"/>
          <p14:tracePt t="192132" x="7562850" y="5905500"/>
          <p14:tracePt t="192137" x="7529513" y="5905500"/>
          <p14:tracePt t="192148" x="7469188" y="5905500"/>
          <p14:tracePt t="192153" x="7461250" y="5905500"/>
          <p14:tracePt t="192169" x="7443788" y="5905500"/>
          <p14:tracePt t="192181" x="7427913" y="5915025"/>
          <p14:tracePt t="192190" x="7410450" y="5932488"/>
          <p14:tracePt t="192193" x="7402513" y="5940425"/>
          <p14:tracePt t="192215" x="7392988" y="5948363"/>
          <p14:tracePt t="192247" x="7392988" y="5957888"/>
          <p14:tracePt t="192269" x="7392988" y="5983288"/>
          <p14:tracePt t="192281" x="7410450" y="5991225"/>
          <p14:tracePt t="192287" x="7427913" y="5991225"/>
          <p14:tracePt t="192293" x="7443788" y="5999163"/>
          <p14:tracePt t="192303" x="7478713" y="6008688"/>
          <p14:tracePt t="192307" x="7494588" y="6008688"/>
          <p14:tracePt t="192320" x="7521575" y="6008688"/>
          <p14:tracePt t="192323" x="7529513" y="6008688"/>
          <p14:tracePt t="192336" x="7546975" y="6008688"/>
          <p14:tracePt t="192343" x="7562850" y="6008688"/>
          <p14:tracePt t="192352" x="7572375" y="6008688"/>
          <p14:tracePt t="192435" x="7562850" y="6008688"/>
          <p14:tracePt t="192447" x="7537450" y="6008688"/>
          <p14:tracePt t="192451" x="7521575" y="6008688"/>
          <p14:tracePt t="192459" x="7478713" y="6008688"/>
          <p14:tracePt t="192469" x="7418388" y="6008688"/>
          <p14:tracePt t="192475" x="7334250" y="5999163"/>
          <p14:tracePt t="192486" x="7248525" y="5999163"/>
          <p14:tracePt t="192491" x="7164388" y="5999163"/>
          <p14:tracePt t="192503" x="7061200" y="5999163"/>
          <p14:tracePt t="192505" x="6994525" y="5999163"/>
          <p14:tracePt t="192516" x="6934200" y="5999163"/>
          <p14:tracePt t="192521" x="6875463" y="5999163"/>
          <p14:tracePt t="192532" x="6832600" y="5999163"/>
          <p14:tracePt t="192541" x="6807200" y="5999163"/>
          <p14:tracePt t="192549" x="6799263" y="5999163"/>
          <p14:tracePt t="192557" x="6789738" y="5999163"/>
          <p14:tracePt t="192567" x="6772275" y="6008688"/>
          <p14:tracePt t="192586" x="6756400" y="6016625"/>
          <p14:tracePt t="192591" x="6746875" y="6016625"/>
          <p14:tracePt t="192899" x="6738938" y="6016625"/>
          <p14:tracePt t="192910" x="6721475" y="6016625"/>
          <p14:tracePt t="192934" x="6713538" y="6016625"/>
          <p14:tracePt t="192939" x="6705600" y="6016625"/>
          <p14:tracePt t="192951" x="6696075" y="6008688"/>
          <p14:tracePt t="192955" x="6670675" y="6008688"/>
          <p14:tracePt t="192966" x="6645275" y="5999163"/>
          <p14:tracePt t="192975" x="6619875" y="5999163"/>
          <p14:tracePt t="192982" x="6594475" y="5999163"/>
          <p14:tracePt t="192989" x="6561138" y="5999163"/>
          <p14:tracePt t="192993" x="6535738" y="5999163"/>
          <p14:tracePt t="193005" x="6500813" y="5991225"/>
          <p14:tracePt t="193016" x="6475413" y="5991225"/>
          <p14:tracePt t="193020" x="6416675" y="5983288"/>
          <p14:tracePt t="193032" x="6373813" y="5983288"/>
          <p14:tracePt t="193037" x="6313488" y="5973763"/>
          <p14:tracePt t="193049" x="6272213" y="5973763"/>
          <p14:tracePt t="193055" x="6229350" y="5973763"/>
          <p14:tracePt t="193059" x="6178550" y="5965825"/>
          <p14:tracePt t="193070" x="6143625" y="5957888"/>
          <p14:tracePt t="193075" x="6102350" y="5957888"/>
          <p14:tracePt t="193087" x="6092825" y="5948363"/>
          <p14:tracePt t="193098" x="6076950" y="5948363"/>
          <p14:tracePt t="193103" x="6067425" y="5948363"/>
          <p14:tracePt t="193117" x="6049963" y="5940425"/>
          <p14:tracePt t="193125" x="6042025" y="5940425"/>
          <p14:tracePt t="193137" x="6024563" y="5932488"/>
          <p14:tracePt t="193153" x="6016625" y="5932488"/>
          <p14:tracePt t="193157" x="6008688" y="5932488"/>
          <p14:tracePt t="193171" x="5991225" y="5932488"/>
          <p14:tracePt t="193184" x="5973763" y="5932488"/>
          <p14:tracePt t="193191" x="5965825" y="5932488"/>
          <p14:tracePt t="193202" x="5940425" y="5932488"/>
          <p14:tracePt t="193203" x="5922963" y="5932488"/>
          <p14:tracePt t="193215" x="5905500" y="5922963"/>
          <p14:tracePt t="193233" x="5889625" y="5922963"/>
          <p14:tracePt t="193248" x="5880100" y="5922963"/>
          <p14:tracePt t="193254" x="5864225" y="5922963"/>
          <p14:tracePt t="193270" x="5846763" y="5915025"/>
          <p14:tracePt t="193282" x="5829300" y="5905500"/>
          <p14:tracePt t="193291" x="5803900" y="5905500"/>
          <p14:tracePt t="193303" x="5795963" y="5905500"/>
          <p14:tracePt t="193307" x="5778500" y="5905500"/>
          <p14:tracePt t="193320" x="5761038" y="5905500"/>
          <p14:tracePt t="193337" x="5753100" y="5897563"/>
          <p14:tracePt t="193373" x="5745163" y="5897563"/>
          <p14:tracePt t="193403" x="5735638" y="5889625"/>
          <p14:tracePt t="193566" x="5719763" y="5880100"/>
          <p14:tracePt t="193569" x="5719763" y="5872163"/>
          <p14:tracePt t="193581" x="5719763" y="5854700"/>
          <p14:tracePt t="193587" x="5727700" y="5838825"/>
          <p14:tracePt t="193599" x="5735638" y="5821363"/>
          <p14:tracePt t="193609" x="5745163" y="5821363"/>
          <p14:tracePt t="193620" x="5761038" y="5803900"/>
          <p14:tracePt t="193633" x="5770563" y="5795963"/>
          <p14:tracePt t="193643" x="5778500" y="5795963"/>
          <p14:tracePt t="193654" x="5795963" y="5778500"/>
          <p14:tracePt t="193659" x="5813425" y="5778500"/>
          <p14:tracePt t="193670" x="5821363" y="5778500"/>
          <p14:tracePt t="193687" x="5829300" y="5770563"/>
          <p14:tracePt t="193717" x="5846763" y="5770563"/>
          <p14:tracePt t="193725" x="5854700" y="5770563"/>
          <p14:tracePt t="193739" x="5880100" y="5770563"/>
          <p14:tracePt t="193752" x="5889625" y="5770563"/>
          <p14:tracePt t="193755" x="5897563" y="5778500"/>
          <p14:tracePt t="193767" x="5940425" y="5803900"/>
          <p14:tracePt t="193770" x="5965825" y="5813425"/>
          <p14:tracePt t="193783" x="5983288" y="5821363"/>
          <p14:tracePt t="193789" x="6024563" y="5821363"/>
          <p14:tracePt t="193799" x="6084888" y="5829300"/>
          <p14:tracePt t="193806" x="6153150" y="5846763"/>
          <p14:tracePt t="193814" x="6221413" y="5872163"/>
          <p14:tracePt t="193822" x="6229350" y="5872163"/>
          <p14:tracePt t="193831" x="6246813" y="5872163"/>
          <p14:tracePt t="193838" x="6305550" y="5872163"/>
          <p14:tracePt t="193849" x="6313488" y="5872163"/>
          <p14:tracePt t="193854" x="6323013" y="5872163"/>
          <p14:tracePt t="193867" x="6330950" y="5872163"/>
          <p14:tracePt t="193964" x="6330950" y="5889625"/>
          <p14:tracePt t="193974" x="6313488" y="5889625"/>
          <p14:tracePt t="193979" x="6272213" y="5889625"/>
          <p14:tracePt t="193989" x="6254750" y="5889625"/>
          <p14:tracePt t="193999" x="6211888" y="5889625"/>
          <p14:tracePt t="194004" x="6178550" y="5889625"/>
          <p14:tracePt t="194017" x="6143625" y="5889625"/>
          <p14:tracePt t="194020" x="6127750" y="5889625"/>
          <p14:tracePt t="194032" x="6067425" y="5889625"/>
          <p14:tracePt t="194039" x="6024563" y="5889625"/>
          <p14:tracePt t="194043" x="5983288" y="5889625"/>
          <p14:tracePt t="194053" x="5948363" y="5889625"/>
          <p14:tracePt t="194059" x="5922963" y="5889625"/>
          <p14:tracePt t="194070" x="5889625" y="5889625"/>
          <p14:tracePt t="194085" x="5854700" y="5889625"/>
          <p14:tracePt t="194086" x="5838825" y="5880100"/>
          <p14:tracePt t="194093" x="5803900" y="5872163"/>
          <p14:tracePt t="194102" x="5778500" y="5864225"/>
          <p14:tracePt t="194109" x="5761038" y="5854700"/>
          <p14:tracePt t="194120" x="5753100" y="5854700"/>
          <p14:tracePt t="194125" x="5745163" y="5854700"/>
          <p14:tracePt t="194137" x="5727700" y="5854700"/>
          <p14:tracePt t="194139" x="5719763" y="5854700"/>
          <p14:tracePt t="194151" x="5710238" y="5854700"/>
          <p14:tracePt t="194159" x="5694363" y="5846763"/>
          <p14:tracePt t="194175" x="5676900" y="5838825"/>
          <p14:tracePt t="194205" x="5668963" y="5838825"/>
          <p14:tracePt t="194215" x="5659438" y="5838825"/>
          <p14:tracePt t="194225" x="5651500" y="5838825"/>
          <p14:tracePt t="194352" x="5668963" y="5838825"/>
          <p14:tracePt t="194363" x="5719763" y="5838825"/>
          <p14:tracePt t="194368" x="5778500" y="5838825"/>
          <p14:tracePt t="194382" x="5846763" y="5838825"/>
          <p14:tracePt t="194391" x="5915025" y="5838825"/>
          <p14:tracePt t="194403" x="6008688" y="5854700"/>
          <p14:tracePt t="194407" x="6118225" y="5872163"/>
          <p14:tracePt t="194420" x="6237288" y="5889625"/>
          <p14:tracePt t="194421" x="6330950" y="5897563"/>
          <p14:tracePt t="194432" x="6416675" y="5897563"/>
          <p14:tracePt t="194441" x="6492875" y="5897563"/>
          <p14:tracePt t="194449" x="6526213" y="5897563"/>
          <p14:tracePt t="194457" x="6551613" y="5897563"/>
          <p14:tracePt t="194466" x="6561138" y="5897563"/>
          <p14:tracePt t="194473" x="6569075" y="5897563"/>
          <p14:tracePt t="194487" x="6586538" y="5897563"/>
          <p14:tracePt t="194499" x="6602413" y="5897563"/>
          <p14:tracePt t="194503" x="6602413" y="5889625"/>
          <p14:tracePt t="194516" x="6611938" y="5889625"/>
          <p14:tracePt t="194523" x="6619875" y="5880100"/>
          <p14:tracePt t="194532" x="6627813" y="5864225"/>
          <p14:tracePt t="194537" x="6637338" y="5846763"/>
          <p14:tracePt t="194549" x="6637338" y="5829300"/>
          <p14:tracePt t="194557" x="6645275" y="5803900"/>
          <p14:tracePt t="194565" x="6662738" y="5770563"/>
          <p14:tracePt t="194573" x="6662738" y="5753100"/>
          <p14:tracePt t="194582" x="6680200" y="5735638"/>
          <p14:tracePt t="194587" x="6688138" y="5702300"/>
          <p14:tracePt t="194600" x="6688138" y="5684838"/>
          <p14:tracePt t="194607" x="6688138" y="5676900"/>
          <p14:tracePt t="194615" x="6688138" y="5668963"/>
          <p14:tracePt t="194623" x="6688138" y="5641975"/>
          <p14:tracePt t="194639" x="6688138" y="5626100"/>
          <p14:tracePt t="194659" x="6688138" y="5616575"/>
          <p14:tracePt t="194669" x="6688138" y="5608638"/>
          <p14:tracePt t="194673" x="6688138" y="5591175"/>
          <p14:tracePt t="194686" x="6654800" y="5575300"/>
          <p14:tracePt t="194689" x="6619875" y="5575300"/>
          <p14:tracePt t="194702" x="6577013" y="5565775"/>
          <p14:tracePt t="194703" x="6510338" y="5549900"/>
          <p14:tracePt t="194717" x="6500813" y="5549900"/>
          <p14:tracePt t="194723" x="6442075" y="5549900"/>
          <p14:tracePt t="194731" x="6381750" y="5524500"/>
          <p14:tracePt t="194739" x="6313488" y="5514975"/>
          <p14:tracePt t="194749" x="6272213" y="5514975"/>
          <p14:tracePt t="194755" x="6211888" y="5514975"/>
          <p14:tracePt t="194766" x="6153150" y="5514975"/>
          <p14:tracePt t="194770" x="6092825" y="5514975"/>
          <p14:tracePt t="194783" x="6049963" y="5514975"/>
          <p14:tracePt t="194787" x="5991225" y="5514975"/>
          <p14:tracePt t="194798" x="5932488" y="5514975"/>
          <p14:tracePt t="194805" x="5889625" y="5514975"/>
          <p14:tracePt t="194808" x="5846763" y="5514975"/>
          <p14:tracePt t="194821" x="5813425" y="5514975"/>
          <p14:tracePt t="194825" x="5788025" y="5514975"/>
          <p14:tracePt t="194837" x="5753100" y="5524500"/>
          <p14:tracePt t="194849" x="5745163" y="5524500"/>
          <p14:tracePt t="194853" x="5727700" y="5524500"/>
          <p14:tracePt t="194867" x="5702300" y="5540375"/>
          <p14:tracePt t="194875" x="5694363" y="5540375"/>
          <p14:tracePt t="194887" x="5684838" y="5549900"/>
          <p14:tracePt t="194898" x="5676900" y="5557838"/>
          <p14:tracePt t="194902" x="5668963" y="5565775"/>
          <p14:tracePt t="194921" x="5651500" y="5565775"/>
          <p14:tracePt t="194932" x="5641975" y="5565775"/>
          <p14:tracePt t="194957" x="5634038" y="5565775"/>
          <p14:tracePt t="194970" x="5626100" y="5565775"/>
          <p14:tracePt t="194987" x="5626100" y="5575300"/>
          <p14:tracePt t="195003" x="5626100" y="5583238"/>
          <p14:tracePt t="195031" x="5626100" y="5608638"/>
          <p14:tracePt t="195052" x="5626100" y="5626100"/>
          <p14:tracePt t="195063" x="5626100" y="5651500"/>
          <p14:tracePt t="195070" x="5641975" y="5676900"/>
          <p14:tracePt t="195082" x="5659438" y="5702300"/>
          <p14:tracePt t="195086" x="5676900" y="5727700"/>
          <p14:tracePt t="195093" x="5702300" y="5753100"/>
          <p14:tracePt t="195104" x="5761038" y="5770563"/>
          <p14:tracePt t="195107" x="5788025" y="5778500"/>
          <p14:tracePt t="195120" x="5829300" y="5778500"/>
          <p14:tracePt t="195123" x="5905500" y="5803900"/>
          <p14:tracePt t="195136" x="5991225" y="5813425"/>
          <p14:tracePt t="195143" x="6076950" y="5821363"/>
          <p14:tracePt t="195149" x="6161088" y="5821363"/>
          <p14:tracePt t="195157" x="6262688" y="5821363"/>
          <p14:tracePt t="195166" x="6348413" y="5821363"/>
          <p14:tracePt t="195173" x="6416675" y="5821363"/>
          <p14:tracePt t="195186" x="6492875" y="5821363"/>
          <p14:tracePt t="195189" x="6535738" y="5821363"/>
          <p14:tracePt t="195202" x="6543675" y="5821363"/>
          <p14:tracePt t="195339" x="6526213" y="5829300"/>
          <p14:tracePt t="195351" x="6500813" y="5829300"/>
          <p14:tracePt t="195355" x="6467475" y="5846763"/>
          <p14:tracePt t="195365" x="6424613" y="5864225"/>
          <p14:tracePt t="195375" x="6356350" y="5897563"/>
          <p14:tracePt t="195382" x="6297613" y="5940425"/>
          <p14:tracePt t="195391" x="6262688" y="5957888"/>
          <p14:tracePt t="195399" x="6203950" y="5973763"/>
          <p14:tracePt t="195406" x="6118225" y="6024563"/>
          <p14:tracePt t="195416" x="6034088" y="6049963"/>
          <p14:tracePt t="195422" x="5905500" y="6110288"/>
          <p14:tracePt t="195431" x="5770563" y="6161088"/>
          <p14:tracePt t="195437" x="5626100" y="6194425"/>
          <p14:tracePt t="195449" x="5481638" y="6229350"/>
          <p14:tracePt t="195453" x="5353050" y="6272213"/>
          <p14:tracePt t="195466" x="5243513" y="6288088"/>
          <p14:tracePt t="195472" x="5141913" y="6313488"/>
          <p14:tracePt t="195481" x="5038725" y="6338888"/>
          <p14:tracePt t="195488" x="4954588" y="6348413"/>
          <p14:tracePt t="195490" x="4894263" y="6356350"/>
          <p14:tracePt t="195503" x="4835525" y="6365875"/>
          <p14:tracePt t="195516" x="4810125" y="6365875"/>
          <p14:tracePt t="195520" x="4775200" y="6365875"/>
          <p14:tracePt t="195532" x="4749800" y="6365875"/>
          <p14:tracePt t="195536" x="4741863" y="6365875"/>
          <p14:tracePt t="195543" x="4733925" y="6365875"/>
          <p14:tracePt t="195553" x="4716463" y="6365875"/>
          <p14:tracePt t="195559" x="4708525" y="6365875"/>
          <p14:tracePt t="195567" x="4691063" y="6365875"/>
          <p14:tracePt t="195575" x="4665663" y="6365875"/>
          <p14:tracePt t="195587" x="4630738" y="6365875"/>
          <p14:tracePt t="195589" x="4589463" y="6365875"/>
          <p14:tracePt t="195601" x="4554538" y="6365875"/>
          <p14:tracePt t="195605" x="4538663" y="6365875"/>
          <p14:tracePt t="195616" x="4513263" y="6365875"/>
          <p14:tracePt t="195625" x="4470400" y="6365875"/>
          <p14:tracePt t="195632" x="4445000" y="6365875"/>
          <p14:tracePt t="195641" x="4402138" y="6365875"/>
          <p14:tracePt t="195649" x="4368800" y="6356350"/>
          <p14:tracePt t="195657" x="4359275" y="6348413"/>
          <p14:tracePt t="195665" x="4308475" y="6330950"/>
          <p14:tracePt t="195673" x="4265613" y="6323013"/>
          <p14:tracePt t="195682" x="4232275" y="6297613"/>
          <p14:tracePt t="195687" x="4197350" y="6288088"/>
          <p14:tracePt t="195699" x="4146550" y="6280150"/>
          <p14:tracePt t="195704" x="4121150" y="6272213"/>
          <p14:tracePt t="195716" x="4070350" y="6262688"/>
          <p14:tracePt t="195720" x="4052888" y="6254750"/>
          <p14:tracePt t="195732" x="4044950" y="6254750"/>
          <p14:tracePt t="195737" x="4037013" y="6254750"/>
          <p14:tracePt t="195743" x="4019550" y="6237288"/>
          <p14:tracePt t="195753" x="4011613" y="6237288"/>
          <p14:tracePt t="195770" x="4002088" y="6237288"/>
          <p14:tracePt t="195839" x="4002088" y="6229350"/>
          <p14:tracePt t="195849" x="3994150" y="6211888"/>
          <p14:tracePt t="195863" x="3986213" y="6194425"/>
          <p14:tracePt t="195873" x="3976688" y="6194425"/>
          <p14:tracePt t="195887" x="3960813" y="6178550"/>
          <p14:tracePt t="195889" x="3951288" y="6169025"/>
          <p14:tracePt t="195905" x="3908425" y="6135688"/>
          <p14:tracePt t="195915" x="3900488" y="6127750"/>
          <p14:tracePt t="195925" x="3900488" y="6118225"/>
          <p14:tracePt t="195931" x="3892550" y="6102350"/>
          <p14:tracePt t="195939" x="3883025" y="6076950"/>
          <p14:tracePt t="195949" x="3875088" y="6049963"/>
          <p14:tracePt t="195955" x="3857625" y="6034088"/>
          <p14:tracePt t="195968" x="3857625" y="6024563"/>
          <p14:tracePt t="195970" x="3841750" y="5991225"/>
          <p14:tracePt t="195981" x="3832225" y="5973763"/>
          <p14:tracePt t="195987" x="3816350" y="5957888"/>
          <p14:tracePt t="195999" x="3798888" y="5940425"/>
          <p14:tracePt t="196005" x="3790950" y="5932488"/>
          <p14:tracePt t="196016" x="3790950" y="5915025"/>
          <p14:tracePt t="196037" x="3781425" y="5905500"/>
          <p14:tracePt t="196121" x="3790950" y="5897563"/>
          <p14:tracePt t="196132" x="3806825" y="5897563"/>
          <p14:tracePt t="196137" x="3832225" y="5897563"/>
          <p14:tracePt t="196148" x="3857625" y="5897563"/>
          <p14:tracePt t="196157" x="3900488" y="5897563"/>
          <p14:tracePt t="196165" x="3925888" y="5897563"/>
          <p14:tracePt t="196172" x="3976688" y="5905500"/>
          <p14:tracePt t="196183" x="3994150" y="5915025"/>
          <p14:tracePt t="196187" x="4052888" y="5922963"/>
          <p14:tracePt t="196200" x="4087813" y="5940425"/>
          <p14:tracePt t="196204" x="4105275" y="5948363"/>
          <p14:tracePt t="196215" x="4156075" y="5965825"/>
          <p14:tracePt t="196220" x="4197350" y="5983288"/>
          <p14:tracePt t="196232" x="4240213" y="6008688"/>
          <p14:tracePt t="196241" x="4257675" y="6016625"/>
          <p14:tracePt t="196253" x="4265613" y="6016625"/>
          <p14:tracePt t="196257" x="4265613" y="6024563"/>
          <p14:tracePt t="196270" x="4275138" y="6024563"/>
          <p14:tracePt t="196281" x="4283075" y="6024563"/>
          <p14:tracePt t="196286" x="4291013" y="6024563"/>
          <p14:tracePt t="196293" x="4308475" y="6024563"/>
          <p14:tracePt t="196309" x="4325938" y="6024563"/>
          <p14:tracePt t="196320" x="4333875" y="6024563"/>
          <p14:tracePt t="196336" x="4341813" y="6024563"/>
          <p14:tracePt t="196343" x="4351338" y="6024563"/>
          <p14:tracePt t="196355" x="4359275" y="6024563"/>
          <p14:tracePt t="196425" x="4359275" y="6016625"/>
          <p14:tracePt t="196456" x="4359275" y="6008688"/>
          <p14:tracePt t="196462" x="4359275" y="5999163"/>
          <p14:tracePt t="196475" x="4359275" y="5991225"/>
          <p14:tracePt t="196487" x="4359275" y="5983288"/>
          <p14:tracePt t="196499" x="4351338" y="5973763"/>
          <p14:tracePt t="196503" x="4333875" y="5957888"/>
          <p14:tracePt t="196516" x="4325938" y="5948363"/>
          <p14:tracePt t="196525" x="4316413" y="5948363"/>
          <p14:tracePt t="196658" x="4316413" y="5940425"/>
          <p14:tracePt t="196671" x="4316413" y="5932488"/>
          <p14:tracePt t="196733" x="4316413" y="5922963"/>
          <p14:tracePt t="196743" x="4316413" y="5915025"/>
          <p14:tracePt t="196749" x="4316413" y="5905500"/>
          <p14:tracePt t="196757" x="4316413" y="5880100"/>
          <p14:tracePt t="196765" x="4291013" y="5864225"/>
          <p14:tracePt t="196773" x="4275138" y="5854700"/>
          <p14:tracePt t="196786" x="4232275" y="5846763"/>
          <p14:tracePt t="196789" x="4171950" y="5821363"/>
          <p14:tracePt t="196801" x="4138613" y="5813425"/>
          <p14:tracePt t="196803" x="4070350" y="5803900"/>
          <p14:tracePt t="196816" x="3968750" y="5803900"/>
          <p14:tracePt t="196823" x="3883025" y="5803900"/>
          <p14:tracePt t="196832" x="3798888" y="5803900"/>
          <p14:tracePt t="196839" x="3722688" y="5803900"/>
          <p14:tracePt t="196843" x="3679825" y="5803900"/>
          <p14:tracePt t="196865" x="3671888" y="5813425"/>
          <p14:tracePt t="196870" x="3671888" y="5821363"/>
          <p14:tracePt t="196884" x="3671888" y="5829300"/>
          <p14:tracePt t="196888" x="3671888" y="5846763"/>
          <p14:tracePt t="196899" x="3679825" y="5880100"/>
          <p14:tracePt t="196903" x="3687763" y="5889625"/>
          <p14:tracePt t="196918" x="3748088" y="5905500"/>
          <p14:tracePt t="196920" x="3773488" y="5915025"/>
          <p14:tracePt t="196925" x="3816350" y="5932488"/>
          <p14:tracePt t="196940" x="3900488" y="5948363"/>
          <p14:tracePt t="196941" x="3994150" y="5973763"/>
          <p14:tracePt t="196954" x="4079875" y="6024563"/>
          <p14:tracePt t="196968" x="4265613" y="6110288"/>
          <p14:tracePt t="196975" x="4325938" y="6153150"/>
          <p14:tracePt t="196982" x="4394200" y="6194425"/>
          <p14:tracePt t="196991" x="4402138" y="6211888"/>
          <p14:tracePt t="197003" x="4402138" y="6229350"/>
          <p14:tracePt t="197006" x="4402138" y="6237288"/>
          <p14:tracePt t="197015" x="4402138" y="6246813"/>
          <p14:tracePt t="197021" x="4402138" y="6262688"/>
          <p14:tracePt t="197041" x="4402138" y="6280150"/>
          <p14:tracePt t="197049" x="4402138" y="6288088"/>
          <p14:tracePt t="197057" x="4402138" y="6313488"/>
          <p14:tracePt t="197069" x="4394200" y="6323013"/>
          <p14:tracePt t="197073" x="4384675" y="6330950"/>
          <p14:tracePt t="197093" x="4351338" y="6348413"/>
          <p14:tracePt t="197100" x="4341813" y="6356350"/>
          <p14:tracePt t="197107" x="4333875" y="6356350"/>
          <p14:tracePt t="197115" x="4308475" y="6373813"/>
          <p14:tracePt t="197123" x="4291013" y="6373813"/>
          <p14:tracePt t="197136" x="4283075" y="6373813"/>
          <p14:tracePt t="197139" x="4257675" y="6373813"/>
          <p14:tracePt t="197151" x="4240213" y="6381750"/>
          <p14:tracePt t="197154" x="4232275" y="6381750"/>
          <p14:tracePt t="197173" x="4224338" y="6381750"/>
          <p14:tracePt t="197285" x="4214813" y="6381750"/>
          <p14:tracePt t="197291" x="4214813" y="6391275"/>
          <p14:tracePt t="197305" x="4197350" y="6399213"/>
          <p14:tracePt t="197318" x="4189413" y="6399213"/>
          <p14:tracePt t="197332" x="4164013" y="6399213"/>
          <p14:tracePt t="197337" x="4146550" y="6399213"/>
          <p14:tracePt t="197349" x="4113213" y="6399213"/>
          <p14:tracePt t="197355" x="4079875" y="6399213"/>
          <p14:tracePt t="197359" x="4027488" y="6399213"/>
          <p14:tracePt t="197371" x="3986213" y="6399213"/>
          <p14:tracePt t="197375" x="3925888" y="6399213"/>
          <p14:tracePt t="197386" x="3883025" y="6399213"/>
          <p14:tracePt t="197399" x="3824288" y="6399213"/>
          <p14:tracePt t="197404" x="3790950" y="6399213"/>
          <p14:tracePt t="197407" x="3763963" y="6381750"/>
          <p14:tracePt t="197420" x="3730625" y="6356350"/>
          <p14:tracePt t="197433" x="3705225" y="6330950"/>
          <p14:tracePt t="197437" x="3679825" y="6280150"/>
          <p14:tracePt t="197443" x="3646488" y="6246813"/>
          <p14:tracePt t="197447" x="3619500" y="6203950"/>
          <p14:tracePt t="197459" x="3603625" y="6169025"/>
          <p14:tracePt t="197470" x="3586163" y="6127750"/>
          <p14:tracePt t="197473" x="3578225" y="6067425"/>
          <p14:tracePt t="197487" x="3578225" y="6042025"/>
          <p14:tracePt t="197489" x="3578225" y="5999163"/>
          <p14:tracePt t="197500" x="3578225" y="5965825"/>
          <p14:tracePt t="197509" x="3578225" y="5948363"/>
          <p14:tracePt t="197515" x="3578225" y="5922963"/>
          <p14:tracePt t="197523" x="3603625" y="5889625"/>
          <p14:tracePt t="197533" x="3629025" y="5864225"/>
          <p14:tracePt t="197539" x="3646488" y="5838825"/>
          <p14:tracePt t="197552" x="3671888" y="5821363"/>
          <p14:tracePt t="197554" x="3705225" y="5803900"/>
          <p14:tracePt t="197566" x="3756025" y="5788025"/>
          <p14:tracePt t="197570" x="3790950" y="5778500"/>
          <p14:tracePt t="197582" x="3832225" y="5770563"/>
          <p14:tracePt t="197589" x="3892550" y="5761038"/>
          <p14:tracePt t="197593" x="3976688" y="5761038"/>
          <p14:tracePt t="197603" x="4079875" y="5761038"/>
          <p14:tracePt t="197616" x="4164013" y="5761038"/>
          <p14:tracePt t="197621" x="4249738" y="5761038"/>
          <p14:tracePt t="197625" x="4333875" y="5761038"/>
          <p14:tracePt t="197637" x="4376738" y="5761038"/>
          <p14:tracePt t="197649" x="4427538" y="5770563"/>
          <p14:tracePt t="197654" x="4460875" y="5788025"/>
          <p14:tracePt t="197666" x="4521200" y="5829300"/>
          <p14:tracePt t="197675" x="4554538" y="5864225"/>
          <p14:tracePt t="197686" x="4579938" y="5897563"/>
          <p14:tracePt t="197691" x="4597400" y="5940425"/>
          <p14:tracePt t="197703" x="4605338" y="5957888"/>
          <p14:tracePt t="197707" x="4614863" y="5973763"/>
          <p14:tracePt t="197720" x="4614863" y="5991225"/>
          <p14:tracePt t="197732" x="4622800" y="6034088"/>
          <p14:tracePt t="197741" x="4622800" y="6049963"/>
          <p14:tracePt t="197749" x="4622800" y="6067425"/>
          <p14:tracePt t="197757" x="4622800" y="6092825"/>
          <p14:tracePt t="197769" x="4622800" y="6118225"/>
          <p14:tracePt t="197771" x="4605338" y="6153150"/>
          <p14:tracePt t="197782" x="4597400" y="6161088"/>
          <p14:tracePt t="197787" x="4589463" y="6169025"/>
          <p14:tracePt t="197798" x="4572000" y="6169025"/>
          <p14:tracePt t="197807" x="4564063" y="6169025"/>
          <p14:tracePt t="197815" x="4538663" y="6186488"/>
          <p14:tracePt t="197823" x="4513263" y="6186488"/>
          <p14:tracePt t="197832" x="4470400" y="6186488"/>
          <p14:tracePt t="197838" x="4410075" y="6203950"/>
          <p14:tracePt t="197849" x="4384675" y="6203950"/>
          <p14:tracePt t="197853" x="4325938" y="6203950"/>
          <p14:tracePt t="197866" x="4240213" y="6203950"/>
          <p14:tracePt t="197870" x="4156075" y="6203950"/>
          <p14:tracePt t="197882" x="4037013" y="6203950"/>
          <p14:tracePt t="197887" x="3900488" y="6194425"/>
          <p14:tracePt t="197893" x="3763963" y="6169025"/>
          <p14:tracePt t="197904" x="3662363" y="6143625"/>
          <p14:tracePt t="197909" x="3594100" y="6127750"/>
          <p14:tracePt t="197921" x="3502025" y="6102350"/>
          <p14:tracePt t="197925" x="3449638" y="6076950"/>
          <p14:tracePt t="197937" x="3441700" y="6067425"/>
          <p14:tracePt t="197949" x="3433763" y="6059488"/>
          <p14:tracePt t="197975" x="3433763" y="6049963"/>
          <p14:tracePt t="197991" x="3459163" y="6034088"/>
          <p14:tracePt t="197999" x="3484563" y="6034088"/>
          <p14:tracePt t="198005" x="3543300" y="6034088"/>
          <p14:tracePt t="198018" x="3568700" y="6034088"/>
          <p14:tracePt t="198021" x="3629025" y="6034088"/>
          <p14:tracePt t="198031" x="3654425" y="6034088"/>
          <p14:tracePt t="198037" x="3713163" y="6049963"/>
          <p14:tracePt t="198049" x="3806825" y="6102350"/>
          <p14:tracePt t="198057" x="3908425" y="6153150"/>
          <p14:tracePt t="198065" x="3917950" y="6153150"/>
          <p14:tracePt t="198647" x="3925888" y="6153150"/>
          <p14:tracePt t="198659" x="3951288" y="6153150"/>
          <p14:tracePt t="198662" x="3994150" y="6143625"/>
          <p14:tracePt t="198672" x="4037013" y="6127750"/>
          <p14:tracePt t="198682" x="4062413" y="6127750"/>
          <p14:tracePt t="198687" x="4105275" y="6118225"/>
          <p14:tracePt t="198699" x="4156075" y="6110288"/>
          <p14:tracePt t="198703" x="4214813" y="6110288"/>
          <p14:tracePt t="198717" x="4240213" y="6102350"/>
          <p14:tracePt t="198720" x="4275138" y="6084888"/>
          <p14:tracePt t="198732" x="4308475" y="6076950"/>
          <p14:tracePt t="198736" x="4341813" y="6067425"/>
          <p14:tracePt t="198743" x="4359275" y="6059488"/>
          <p14:tracePt t="198753" x="4394200" y="6049963"/>
          <p14:tracePt t="198759" x="4410075" y="6034088"/>
          <p14:tracePt t="198819" x="4419600" y="6016625"/>
          <p14:tracePt t="198829" x="4427538" y="6008688"/>
          <p14:tracePt t="198851" x="4427538" y="5999163"/>
          <p14:tracePt t="198864" x="4427538" y="5991225"/>
          <p14:tracePt t="198881" x="4427538" y="5973763"/>
          <p14:tracePt t="198889" x="4427538" y="5957888"/>
          <p14:tracePt t="198905" x="4419600" y="5948363"/>
          <p14:tracePt t="198916" x="4419600" y="5940425"/>
          <p14:tracePt t="198921" x="4394200" y="5932488"/>
          <p14:tracePt t="198932" x="4368800" y="5922963"/>
          <p14:tracePt t="198937" x="4359275" y="5922963"/>
          <p14:tracePt t="198949" x="4325938" y="5922963"/>
          <p14:tracePt t="198955" x="4300538" y="5915025"/>
          <p14:tracePt t="198959" x="4249738" y="5915025"/>
          <p14:tracePt t="198970" x="4164013" y="5915025"/>
          <p14:tracePt t="198975" x="4079875" y="5915025"/>
          <p14:tracePt t="198986" x="3951288" y="5915025"/>
          <p14:tracePt t="198999" x="3824288" y="5915025"/>
          <p14:tracePt t="199003" x="3697288" y="5915025"/>
          <p14:tracePt t="199015" x="3459163" y="5915025"/>
          <p14:tracePt t="199025" x="3390900" y="5915025"/>
          <p14:tracePt t="199036" x="3373438" y="5915025"/>
          <p14:tracePt t="199041" x="3348038" y="5915025"/>
          <p14:tracePt t="199063" x="3340100" y="5915025"/>
          <p14:tracePt t="199075" x="3330575" y="5915025"/>
          <p14:tracePt t="199082" x="3322638" y="5915025"/>
          <p14:tracePt t="199091" x="3305175" y="5965825"/>
          <p14:tracePt t="199099" x="3297238" y="5983288"/>
          <p14:tracePt t="199107" x="3279775" y="6016625"/>
          <p14:tracePt t="199120" x="3279775" y="6049963"/>
          <p14:tracePt t="199121" x="3271838" y="6076950"/>
          <p14:tracePt t="199133" x="3271838" y="6092825"/>
          <p14:tracePt t="199137" x="3263900" y="6143625"/>
          <p14:tracePt t="199149" x="3263900" y="6186488"/>
          <p14:tracePt t="199154" x="3263900" y="6203950"/>
          <p14:tracePt t="199164" x="3263900" y="6221413"/>
          <p14:tracePt t="199170" x="3263900" y="6237288"/>
          <p14:tracePt t="199182" x="3263900" y="6262688"/>
          <p14:tracePt t="199189" x="3279775" y="6272213"/>
          <p14:tracePt t="199193" x="3314700" y="6280150"/>
          <p14:tracePt t="199205" x="3355975" y="6280150"/>
          <p14:tracePt t="199209" x="3382963" y="6280150"/>
          <p14:tracePt t="199220" x="3433763" y="6280150"/>
          <p14:tracePt t="199232" x="3475038" y="6280150"/>
          <p14:tracePt t="199237" x="3535363" y="6280150"/>
          <p14:tracePt t="199243" x="3594100" y="6280150"/>
          <p14:tracePt t="199251" x="3654425" y="6280150"/>
          <p14:tracePt t="199259" x="3738563" y="6280150"/>
          <p14:tracePt t="199270" x="3798888" y="6272213"/>
          <p14:tracePt t="199275" x="3857625" y="6246813"/>
          <p14:tracePt t="199287" x="3908425" y="6221413"/>
          <p14:tracePt t="199289" x="3943350" y="6194425"/>
          <p14:tracePt t="199302" x="3976688" y="6178550"/>
          <p14:tracePt t="199309" x="3994150" y="6153150"/>
          <p14:tracePt t="199316" x="4002088" y="6127750"/>
          <p14:tracePt t="199325" x="4002088" y="6118225"/>
          <p14:tracePt t="199332" x="4002088" y="6102350"/>
          <p14:tracePt t="199343" x="4002088" y="6076950"/>
          <p14:tracePt t="199369" x="4002088" y="6059488"/>
          <p14:tracePt t="199373" x="3976688" y="6049963"/>
          <p14:tracePt t="199386" x="3917950" y="6042025"/>
          <p14:tracePt t="199387" x="3883025" y="6016625"/>
          <p14:tracePt t="199399" x="3857625" y="6016625"/>
          <p14:tracePt t="199407" x="3832225" y="6016625"/>
          <p14:tracePt t="199415" x="3798888" y="6016625"/>
          <p14:tracePt t="199423" x="3763963" y="6016625"/>
          <p14:tracePt t="199432" x="3756025" y="6016625"/>
          <p14:tracePt t="199437" x="3738563" y="6016625"/>
          <p14:tracePt t="199449" x="3730625" y="6016625"/>
          <p14:tracePt t="199470" x="3722688" y="6016625"/>
          <p14:tracePt t="199482" x="3713163" y="6016625"/>
          <p14:tracePt t="199523" x="3713163" y="6024563"/>
          <p14:tracePt t="199536" x="3722688" y="6034088"/>
          <p14:tracePt t="199539" x="3763963" y="6042025"/>
          <p14:tracePt t="199551" x="3798888" y="6049963"/>
          <p14:tracePt t="199554" x="3832225" y="6059488"/>
          <p14:tracePt t="199569" x="3900488" y="6076950"/>
          <p14:tracePt t="199573" x="3960813" y="6092825"/>
          <p14:tracePt t="199582" x="3976688" y="6102350"/>
          <p14:tracePt t="199589" x="4002088" y="6127750"/>
          <p14:tracePt t="199601" x="4011613" y="6127750"/>
          <p14:tracePt t="199605" x="4019550" y="6143625"/>
          <p14:tracePt t="199625" x="4037013" y="6143625"/>
          <p14:tracePt t="199741" x="4027488" y="6143625"/>
          <p14:tracePt t="199750" x="4011613" y="6143625"/>
          <p14:tracePt t="199756" x="4002088" y="6143625"/>
          <p14:tracePt t="199769" x="3986213" y="6143625"/>
          <p14:tracePt t="199772" x="3960813" y="6143625"/>
          <p14:tracePt t="199786" x="3900488" y="6127750"/>
          <p14:tracePt t="199793" x="3867150" y="6118225"/>
          <p14:tracePt t="199798" x="3832225" y="6102350"/>
          <p14:tracePt t="199807" x="3806825" y="6092825"/>
          <p14:tracePt t="199815" x="3756025" y="6076950"/>
          <p14:tracePt t="199823" x="3722688" y="6067425"/>
          <p14:tracePt t="199836" x="3671888" y="6034088"/>
          <p14:tracePt t="199837" x="3646488" y="6016625"/>
          <p14:tracePt t="199848" x="3629025" y="5999163"/>
          <p14:tracePt t="199901" x="3629025" y="5991225"/>
          <p14:tracePt t="199903" x="3629025" y="5983288"/>
          <p14:tracePt t="199913" x="3636963" y="5983288"/>
          <p14:tracePt t="199923" x="3654425" y="5983288"/>
          <p14:tracePt t="199932" x="3679825" y="5983288"/>
          <p14:tracePt t="199942" x="3697288" y="5983288"/>
          <p14:tracePt t="199943" x="3713163" y="5983288"/>
          <p14:tracePt t="199955" x="3730625" y="5983288"/>
          <p14:tracePt t="199973" x="3738563" y="5983288"/>
          <p14:tracePt t="199982" x="3748088" y="5983288"/>
          <p14:tracePt t="200001" x="3748088" y="5999163"/>
          <p14:tracePt t="200009" x="3738563" y="6016625"/>
          <p14:tracePt t="200017" x="3722688" y="6034088"/>
          <p14:tracePt t="200025" x="3713163" y="6042025"/>
          <p14:tracePt t="200032" x="3679825" y="6049963"/>
          <p14:tracePt t="200039" x="3636963" y="6084888"/>
          <p14:tracePt t="200052" x="3619500" y="6084888"/>
          <p14:tracePt t="200055" x="3543300" y="6092825"/>
          <p14:tracePt t="200065" x="3441700" y="6102350"/>
          <p14:tracePt t="200070" x="3314700" y="6102350"/>
          <p14:tracePt t="200082" x="3144838" y="6102350"/>
          <p14:tracePt t="200089" x="2940050" y="6102350"/>
          <p14:tracePt t="200099" x="2762250" y="6102350"/>
          <p14:tracePt t="200105" x="2582863" y="6102350"/>
          <p14:tracePt t="200109" x="2430463" y="6102350"/>
          <p14:tracePt t="200121" x="2293938" y="6102350"/>
          <p14:tracePt t="200132" x="2166938" y="6102350"/>
          <p14:tracePt t="200137" x="2055813" y="6102350"/>
          <p14:tracePt t="200150" x="1954213" y="6110288"/>
          <p14:tracePt t="200153" x="1852613" y="6110288"/>
          <p14:tracePt t="200166" x="1784350" y="6127750"/>
          <p14:tracePt t="200171" x="1716088" y="6135688"/>
          <p14:tracePt t="200175" x="1674813" y="6143625"/>
          <p14:tracePt t="200186" x="1657350" y="6153150"/>
          <p14:tracePt t="200191" x="1649413" y="6161088"/>
          <p14:tracePt t="200241" x="1649413" y="6178550"/>
          <p14:tracePt t="200251" x="1674813" y="6194425"/>
          <p14:tracePt t="200257" x="1690688" y="6211888"/>
          <p14:tracePt t="200270" x="1725613" y="6211888"/>
          <p14:tracePt t="200282" x="1784350" y="6254750"/>
          <p14:tracePt t="200291" x="1801813" y="6262688"/>
          <p14:tracePt t="200299" x="1819275" y="6280150"/>
          <p14:tracePt t="200307" x="1844675" y="6297613"/>
          <p14:tracePt t="200320" x="1852613" y="6305550"/>
          <p14:tracePt t="200321" x="1860550" y="6313488"/>
          <p14:tracePt t="200332" x="1870075" y="6323013"/>
          <p14:tracePt t="200343" x="1870075" y="6330950"/>
          <p14:tracePt t="200353" x="1870075" y="6338888"/>
          <p14:tracePt t="200373" x="1870075" y="6348413"/>
          <p14:tracePt t="200382" x="1870075" y="6356350"/>
          <p14:tracePt t="200387" x="1870075" y="6365875"/>
          <p14:tracePt t="200399" x="1870075" y="6381750"/>
          <p14:tracePt t="200404" x="1852613" y="6391275"/>
          <p14:tracePt t="200416" x="1819275" y="6399213"/>
          <p14:tracePt t="200419" x="1793875" y="6399213"/>
          <p14:tracePt t="200432" x="1751013" y="6399213"/>
          <p14:tracePt t="200437" x="1716088" y="6399213"/>
          <p14:tracePt t="200443" x="1665288" y="6399213"/>
          <p14:tracePt t="200453" x="1589088" y="6399213"/>
          <p14:tracePt t="200457" x="1495425" y="6399213"/>
          <p14:tracePt t="200470" x="1419225" y="6399213"/>
          <p14:tracePt t="200482" x="1343025" y="6381750"/>
          <p14:tracePt t="200486" x="1282700" y="6365875"/>
          <p14:tracePt t="200493" x="1223963" y="6348413"/>
          <p14:tracePt t="200503" x="1216025" y="6330950"/>
          <p14:tracePt t="200509" x="1206500" y="6323013"/>
          <p14:tracePt t="200520" x="1206500" y="6313488"/>
          <p14:tracePt t="200606" x="1231900" y="6305550"/>
          <p14:tracePt t="200610" x="1257300" y="6297613"/>
          <p14:tracePt t="200619" x="1266825" y="6297613"/>
          <p14:tracePt t="200632" x="1300163" y="6297613"/>
          <p14:tracePt t="200637" x="1325563" y="6297613"/>
          <p14:tracePt t="200650" x="1376363" y="6288088"/>
          <p14:tracePt t="200652" x="1419225" y="6288088"/>
          <p14:tracePt t="200659" x="1462088" y="6288088"/>
          <p14:tracePt t="200670" x="1520825" y="6288088"/>
          <p14:tracePt t="200675" x="1622425" y="6288088"/>
          <p14:tracePt t="200687" x="1725613" y="6288088"/>
          <p14:tracePt t="200691" x="1809750" y="6288088"/>
          <p14:tracePt t="200703" x="1895475" y="6288088"/>
          <p14:tracePt t="200715" x="1963738" y="6288088"/>
          <p14:tracePt t="200725" x="1971675" y="6288088"/>
          <p14:tracePt t="201826" x="1971675" y="6297613"/>
          <p14:tracePt t="201836" x="1963738" y="6297613"/>
          <p14:tracePt t="201839" x="1954213" y="6305550"/>
          <p14:tracePt t="201855" x="1946275" y="6305550"/>
          <p14:tracePt t="201865" x="1928813" y="6305550"/>
          <p14:tracePt t="201875" x="1911350" y="6305550"/>
          <p14:tracePt t="201882" x="1903413" y="6305550"/>
          <p14:tracePt t="201891" x="1895475" y="6305550"/>
          <p14:tracePt t="201903" x="1878013" y="6305550"/>
          <p14:tracePt t="201919" x="1870075" y="6305550"/>
          <p14:tracePt t="201931" x="1852613" y="6305550"/>
          <p14:tracePt t="201941" x="1844675" y="6305550"/>
          <p14:tracePt t="201949" x="1835150" y="6305550"/>
          <p14:tracePt t="201957" x="1809750" y="6305550"/>
          <p14:tracePt t="201969" x="1793875" y="6305550"/>
          <p14:tracePt t="201971" x="1776413" y="6313488"/>
          <p14:tracePt t="201982" x="1758950" y="6313488"/>
          <p14:tracePt t="201987" x="1725613" y="6313488"/>
          <p14:tracePt t="201998" x="1716088" y="6313488"/>
          <p14:tracePt t="202007" x="1700213" y="6313488"/>
          <p14:tracePt t="202016" x="1682750" y="6313488"/>
          <p14:tracePt t="202023" x="1674813" y="6313488"/>
          <p14:tracePt t="202031" x="1657350" y="6313488"/>
          <p14:tracePt t="202037" x="1649413" y="6313488"/>
          <p14:tracePt t="202049" x="1631950" y="6323013"/>
          <p14:tracePt t="202472" x="1622425" y="6323013"/>
          <p14:tracePt t="202487" x="1657350" y="6323013"/>
          <p14:tracePt t="202498" x="1682750" y="6323013"/>
          <p14:tracePt t="202507" x="1716088" y="6323013"/>
          <p14:tracePt t="202518" x="1766888" y="6305550"/>
          <p14:tracePt t="202523" x="1819275" y="6297613"/>
          <p14:tracePt t="202532" x="1878013" y="6288088"/>
          <p14:tracePt t="202537" x="1885950" y="6288088"/>
          <p14:tracePt t="202543" x="1928813" y="6288088"/>
          <p14:tracePt t="202554" x="1989138" y="6280150"/>
          <p14:tracePt t="202566" x="2014538" y="6262688"/>
          <p14:tracePt t="202569" x="2047875" y="6262688"/>
          <p14:tracePt t="202583" x="2082800" y="6262688"/>
          <p14:tracePt t="202586" x="2090738" y="6262688"/>
          <p14:tracePt t="202670" x="2098675" y="6262688"/>
          <p14:tracePt t="202681" x="2108200" y="6262688"/>
          <p14:tracePt t="202689" x="2124075" y="6254750"/>
          <p14:tracePt t="202699" x="2149475" y="6254750"/>
          <p14:tracePt t="202705" x="2159000" y="6254750"/>
          <p14:tracePt t="202709" x="2174875" y="6246813"/>
          <p14:tracePt t="202721" x="2192338" y="6246813"/>
          <p14:tracePt t="202731" x="2209800" y="6237288"/>
          <p14:tracePt t="202737" x="2243138" y="6237288"/>
          <p14:tracePt t="202741" x="2260600" y="6237288"/>
          <p14:tracePt t="202753" x="2268538" y="6237288"/>
          <p14:tracePt t="202766" x="2303463" y="6237288"/>
          <p14:tracePt t="202770" x="2328863" y="6237288"/>
          <p14:tracePt t="202782" x="2362200" y="6229350"/>
          <p14:tracePt t="202793" x="2379663" y="6229350"/>
          <p14:tracePt t="202803" x="2405063" y="6229350"/>
          <p14:tracePt t="202807" x="2438400" y="6221413"/>
          <p14:tracePt t="202820" x="2481263" y="6211888"/>
          <p14:tracePt t="202823" x="2516188" y="6211888"/>
          <p14:tracePt t="202836" x="2549525" y="6211888"/>
          <p14:tracePt t="202839" x="2582863" y="6211888"/>
          <p14:tracePt t="202851" x="2608263" y="6211888"/>
          <p14:tracePt t="202859" x="2625725" y="6211888"/>
          <p14:tracePt t="202865" x="2633663" y="6211888"/>
          <p14:tracePt t="203056" x="2643188" y="6211888"/>
          <p14:tracePt t="203065" x="2668588" y="6211888"/>
          <p14:tracePt t="203075" x="2686050" y="6211888"/>
          <p14:tracePt t="203082" x="2711450" y="6211888"/>
          <p14:tracePt t="203091" x="2752725" y="6211888"/>
          <p14:tracePt t="203099" x="2795588" y="6211888"/>
          <p14:tracePt t="203105" x="2830513" y="6211888"/>
          <p14:tracePt t="203116" x="2846388" y="6211888"/>
          <p14:tracePt t="203121" x="2863850" y="6211888"/>
          <p14:tracePt t="203132" x="2871788" y="6211888"/>
          <p14:tracePt t="204292" x="2881313" y="6211888"/>
          <p14:tracePt t="204302" x="2881313" y="6194425"/>
          <p14:tracePt t="204313" x="2881313" y="6153150"/>
          <p14:tracePt t="204320" x="2881313" y="6110288"/>
          <p14:tracePt t="204332" x="2846388" y="6034088"/>
          <p14:tracePt t="204341" x="2830513" y="5991225"/>
          <p14:tracePt t="204353" x="2813050" y="5915025"/>
          <p14:tracePt t="204357" x="2787650" y="5829300"/>
          <p14:tracePt t="204370" x="2752725" y="5727700"/>
          <p14:tracePt t="204371" x="2719388" y="5651500"/>
          <p14:tracePt t="204382" x="2676525" y="5549900"/>
          <p14:tracePt t="204391" x="2625725" y="5413375"/>
          <p14:tracePt t="204399" x="2592388" y="5268913"/>
          <p14:tracePt t="204407" x="2541588" y="5106988"/>
          <p14:tracePt t="204415" x="2481263" y="4878388"/>
          <p14:tracePt t="204423" x="2397125" y="4640263"/>
          <p14:tracePt t="204436" x="2328863" y="4452938"/>
          <p14:tracePt t="204437" x="2235200" y="4240213"/>
          <p14:tracePt t="204449" x="2141538" y="4070350"/>
          <p14:tracePt t="204453" x="1997075" y="3867150"/>
          <p14:tracePt t="204466" x="1784350" y="3603625"/>
          <p14:tracePt t="204473" x="1639888" y="3398838"/>
          <p14:tracePt t="204482" x="1495425" y="3160713"/>
          <p14:tracePt t="204487" x="1350963" y="2957513"/>
          <p14:tracePt t="204494" x="1198563" y="2701925"/>
          <p14:tracePt t="204504" x="1028700" y="2473325"/>
          <p14:tracePt t="204516" x="925513" y="2278063"/>
          <p14:tracePt t="204520" x="841375" y="2090738"/>
          <p14:tracePt t="204534" x="755650" y="1920875"/>
          <p14:tracePt t="204536" x="679450" y="1784350"/>
          <p14:tracePt t="204543" x="620713" y="1657350"/>
          <p14:tracePt t="204553" x="577850" y="1520825"/>
          <p14:tracePt t="204559" x="527050" y="1419225"/>
          <p14:tracePt t="204570" x="484188" y="1317625"/>
          <p14:tracePt t="204573" x="441325" y="1216025"/>
          <p14:tracePt t="204586" x="415925" y="1155700"/>
          <p14:tracePt t="204593" x="382588" y="1062038"/>
          <p14:tracePt t="204599" x="339725" y="1003300"/>
          <p14:tracePt t="204609" x="296863" y="909638"/>
          <p14:tracePt t="204616" x="263525" y="849313"/>
          <p14:tracePt t="204625" x="230188" y="773113"/>
          <p14:tracePt t="204632" x="177800" y="704850"/>
          <p14:tracePt t="204641" x="152400" y="671513"/>
          <p14:tracePt t="204652" x="111125" y="603250"/>
          <p14:tracePt t="204655" x="50800" y="544513"/>
          <p14:tracePt t="204665" x="17463" y="4921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22229CB-16D6-48CF-B7E3-88365F7A3B3D}"/>
              </a:ext>
            </a:extLst>
          </p:cNvPr>
          <p:cNvSpPr txBox="1"/>
          <p:nvPr/>
        </p:nvSpPr>
        <p:spPr>
          <a:xfrm>
            <a:off x="2479302" y="246190"/>
            <a:ext cx="4575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C00000"/>
                </a:solidFill>
              </a:rPr>
              <a:t>Mechanisms of Extrinsic apoptosis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C6CE56D-079A-4F2A-8C39-7779D05A0AB6}"/>
              </a:ext>
            </a:extLst>
          </p:cNvPr>
          <p:cNvSpPr txBox="1"/>
          <p:nvPr/>
        </p:nvSpPr>
        <p:spPr>
          <a:xfrm>
            <a:off x="3691527" y="625758"/>
            <a:ext cx="18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～ </a:t>
            </a:r>
            <a:r>
              <a:rPr kumimoji="1" lang="en-US" altLang="ja-JP" sz="2400" b="1" dirty="0">
                <a:solidFill>
                  <a:srgbClr val="C00000"/>
                </a:solidFill>
              </a:rPr>
              <a:t>Outline 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～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C9CCC3A-C71C-444C-BC1A-E2A60F96649F}"/>
              </a:ext>
            </a:extLst>
          </p:cNvPr>
          <p:cNvSpPr txBox="1"/>
          <p:nvPr/>
        </p:nvSpPr>
        <p:spPr>
          <a:xfrm>
            <a:off x="956687" y="1450898"/>
            <a:ext cx="5264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5">
                    <a:lumMod val="75000"/>
                  </a:schemeClr>
                </a:solidFill>
              </a:rPr>
              <a:t>Perturbations of the extracellular microenvironment</a:t>
            </a:r>
          </a:p>
          <a:p>
            <a:r>
              <a:rPr lang="en-US" altLang="ja-JP" dirty="0"/>
              <a:t>        </a:t>
            </a:r>
            <a:endParaRPr lang="ja-JP" altLang="en-US" dirty="0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6EF8CEF8-51CC-414C-A47A-66755E68D580}"/>
              </a:ext>
            </a:extLst>
          </p:cNvPr>
          <p:cNvCxnSpPr>
            <a:cxnSpLocks/>
          </p:cNvCxnSpPr>
          <p:nvPr/>
        </p:nvCxnSpPr>
        <p:spPr>
          <a:xfrm>
            <a:off x="1299307" y="2009005"/>
            <a:ext cx="0" cy="9289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3A68B6E-B11A-44DB-A6FC-2AABE5099B91}"/>
              </a:ext>
            </a:extLst>
          </p:cNvPr>
          <p:cNvSpPr txBox="1"/>
          <p:nvPr/>
        </p:nvSpPr>
        <p:spPr>
          <a:xfrm>
            <a:off x="956686" y="2849516"/>
            <a:ext cx="7927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5">
                    <a:lumMod val="75000"/>
                  </a:schemeClr>
                </a:solidFill>
              </a:rPr>
              <a:t>Formation of Death inducing signaling complex (DISC), complex I and complex II</a:t>
            </a:r>
            <a:endParaRPr kumimoji="1" lang="ja-JP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53DC60AC-197B-462F-AF1D-7867B4221E0C}"/>
              </a:ext>
            </a:extLst>
          </p:cNvPr>
          <p:cNvCxnSpPr>
            <a:cxnSpLocks/>
          </p:cNvCxnSpPr>
          <p:nvPr/>
        </p:nvCxnSpPr>
        <p:spPr>
          <a:xfrm>
            <a:off x="1316987" y="3224720"/>
            <a:ext cx="0" cy="11296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AE027E0-980C-4A4C-9BFF-969284141F54}"/>
              </a:ext>
            </a:extLst>
          </p:cNvPr>
          <p:cNvSpPr txBox="1"/>
          <p:nvPr/>
        </p:nvSpPr>
        <p:spPr>
          <a:xfrm>
            <a:off x="4164930" y="4279864"/>
            <a:ext cx="4140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5">
                    <a:lumMod val="75000"/>
                  </a:schemeClr>
                </a:solidFill>
              </a:rPr>
              <a:t>Cytochrome c release from mitochondria </a:t>
            </a:r>
            <a:endParaRPr kumimoji="1" lang="ja-JP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66C004F2-131A-4E21-99DD-BF3D8B263180}"/>
              </a:ext>
            </a:extLst>
          </p:cNvPr>
          <p:cNvCxnSpPr>
            <a:cxnSpLocks/>
          </p:cNvCxnSpPr>
          <p:nvPr/>
        </p:nvCxnSpPr>
        <p:spPr>
          <a:xfrm>
            <a:off x="1316988" y="4706787"/>
            <a:ext cx="0" cy="7867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9150032-6E47-441C-B4C1-E238DCD55321}"/>
              </a:ext>
            </a:extLst>
          </p:cNvPr>
          <p:cNvSpPr txBox="1"/>
          <p:nvPr/>
        </p:nvSpPr>
        <p:spPr>
          <a:xfrm>
            <a:off x="4718620" y="4794536"/>
            <a:ext cx="242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>
                <a:solidFill>
                  <a:schemeClr val="accent5">
                    <a:lumMod val="75000"/>
                  </a:schemeClr>
                </a:solidFill>
              </a:rPr>
              <a:t>Apoptosome</a:t>
            </a:r>
            <a:r>
              <a:rPr kumimoji="1" lang="en-US" altLang="ja-JP" b="1" dirty="0">
                <a:solidFill>
                  <a:schemeClr val="accent5">
                    <a:lumMod val="75000"/>
                  </a:schemeClr>
                </a:solidFill>
              </a:rPr>
              <a:t> formation</a:t>
            </a:r>
            <a:endParaRPr kumimoji="1" lang="ja-JP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11715EE-CDC6-41F5-81D5-98283F8E7A27}"/>
              </a:ext>
            </a:extLst>
          </p:cNvPr>
          <p:cNvSpPr txBox="1"/>
          <p:nvPr/>
        </p:nvSpPr>
        <p:spPr>
          <a:xfrm>
            <a:off x="964539" y="4292534"/>
            <a:ext cx="19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Caspase activation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1A838E7-F8DF-44FE-9A8D-15F451C0BAE5}"/>
              </a:ext>
            </a:extLst>
          </p:cNvPr>
          <p:cNvSpPr txBox="1"/>
          <p:nvPr/>
        </p:nvSpPr>
        <p:spPr>
          <a:xfrm>
            <a:off x="1048767" y="5493536"/>
            <a:ext cx="1961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5">
                    <a:lumMod val="75000"/>
                  </a:schemeClr>
                </a:solidFill>
              </a:rPr>
              <a:t>Substrate cleavage</a:t>
            </a:r>
            <a:endParaRPr kumimoji="1" lang="ja-JP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88CD7FD9-BFA7-4623-91FC-9BDF5272D658}"/>
              </a:ext>
            </a:extLst>
          </p:cNvPr>
          <p:cNvCxnSpPr>
            <a:cxnSpLocks/>
          </p:cNvCxnSpPr>
          <p:nvPr/>
        </p:nvCxnSpPr>
        <p:spPr>
          <a:xfrm>
            <a:off x="754050" y="1580028"/>
            <a:ext cx="0" cy="2573772"/>
          </a:xfrm>
          <a:prstGeom prst="line">
            <a:avLst/>
          </a:prstGeom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68316E0B-0624-4443-95A4-DFE302D520BC}"/>
              </a:ext>
            </a:extLst>
          </p:cNvPr>
          <p:cNvCxnSpPr>
            <a:cxnSpLocks/>
          </p:cNvCxnSpPr>
          <p:nvPr/>
        </p:nvCxnSpPr>
        <p:spPr>
          <a:xfrm>
            <a:off x="754050" y="4225643"/>
            <a:ext cx="0" cy="2017312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85B8C0B-5FA6-46B8-896A-58B1A8571C45}"/>
              </a:ext>
            </a:extLst>
          </p:cNvPr>
          <p:cNvSpPr txBox="1"/>
          <p:nvPr/>
        </p:nvSpPr>
        <p:spPr>
          <a:xfrm rot="16200000">
            <a:off x="-276241" y="2860664"/>
            <a:ext cx="166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Iniciation</a:t>
            </a:r>
            <a:r>
              <a:rPr kumimoji="1" lang="en-US" altLang="ja-JP" dirty="0"/>
              <a:t> phase</a:t>
            </a:r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2610355-6A73-49CA-8BC1-9CB26B5D1D8C}"/>
              </a:ext>
            </a:extLst>
          </p:cNvPr>
          <p:cNvSpPr txBox="1"/>
          <p:nvPr/>
        </p:nvSpPr>
        <p:spPr>
          <a:xfrm rot="16200000">
            <a:off x="-286139" y="5049633"/>
            <a:ext cx="171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Execution phase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53DF6A1-9D55-4792-A002-0E98E4AF112A}"/>
              </a:ext>
            </a:extLst>
          </p:cNvPr>
          <p:cNvSpPr txBox="1"/>
          <p:nvPr/>
        </p:nvSpPr>
        <p:spPr>
          <a:xfrm>
            <a:off x="1591125" y="1870506"/>
            <a:ext cx="59579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Death receptor/Ligand ; </a:t>
            </a:r>
            <a:r>
              <a:rPr kumimoji="1" lang="en-US" altLang="ja-JP" dirty="0" err="1"/>
              <a:t>Fas</a:t>
            </a:r>
            <a:r>
              <a:rPr kumimoji="1" lang="en-US" altLang="ja-JP" dirty="0"/>
              <a:t>, DR4, DR5, TNFR1/</a:t>
            </a:r>
            <a:r>
              <a:rPr kumimoji="1" lang="en-US" altLang="ja-JP" dirty="0" err="1"/>
              <a:t>FasL</a:t>
            </a:r>
            <a:r>
              <a:rPr kumimoji="1" lang="en-US" altLang="ja-JP" dirty="0"/>
              <a:t>, TRAIL, TNF 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B2F480D-6B9B-4A4C-A2DA-AB120C661986}"/>
              </a:ext>
            </a:extLst>
          </p:cNvPr>
          <p:cNvSpPr txBox="1"/>
          <p:nvPr/>
        </p:nvSpPr>
        <p:spPr>
          <a:xfrm>
            <a:off x="1591125" y="2154731"/>
            <a:ext cx="467858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Dependence receptor/Ligand; </a:t>
            </a:r>
            <a:r>
              <a:rPr lang="en-US" altLang="ja-JP" sz="1800" b="0" i="0" u="none" strike="noStrike" baseline="0" dirty="0">
                <a:latin typeface="AdvOTb4af3d5d.I"/>
              </a:rPr>
              <a:t>DCC</a:t>
            </a:r>
            <a:r>
              <a:rPr lang="en-US" altLang="ja-JP" sz="1800" b="0" i="0" u="none" strike="noStrike" baseline="0" dirty="0">
                <a:latin typeface="AdvOTf9433e2d"/>
              </a:rPr>
              <a:t>, </a:t>
            </a:r>
            <a:r>
              <a:rPr lang="en-US" altLang="ja-JP" sz="1800" b="0" i="0" u="none" strike="noStrike" baseline="0" dirty="0">
                <a:latin typeface="AdvOTb4af3d5d.I"/>
              </a:rPr>
              <a:t>UNC5C/Netrin</a:t>
            </a:r>
            <a:endParaRPr kumimoji="1" lang="en-US" altLang="ja-JP" dirty="0"/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A05950A6-CF5B-49C4-84FA-00792452BF93}"/>
              </a:ext>
            </a:extLst>
          </p:cNvPr>
          <p:cNvCxnSpPr>
            <a:cxnSpLocks/>
          </p:cNvCxnSpPr>
          <p:nvPr/>
        </p:nvCxnSpPr>
        <p:spPr>
          <a:xfrm>
            <a:off x="1299032" y="2017472"/>
            <a:ext cx="222857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25C66D9-B66D-4DA5-A107-3B42ACB58128}"/>
              </a:ext>
            </a:extLst>
          </p:cNvPr>
          <p:cNvSpPr txBox="1"/>
          <p:nvPr/>
        </p:nvSpPr>
        <p:spPr>
          <a:xfrm>
            <a:off x="1499496" y="3204444"/>
            <a:ext cx="4082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DISC; </a:t>
            </a:r>
            <a:r>
              <a:rPr kumimoji="1" lang="en-US" altLang="ja-JP" dirty="0" err="1"/>
              <a:t>Fas</a:t>
            </a:r>
            <a:r>
              <a:rPr kumimoji="1" lang="en-US" altLang="ja-JP" dirty="0"/>
              <a:t>, DR4, DR5/FADD/Caspase 8, 10</a:t>
            </a:r>
            <a:endParaRPr lang="ja-JP" altLang="en-US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8709E36-72C7-4F42-9DCA-A6D695A411ED}"/>
              </a:ext>
            </a:extLst>
          </p:cNvPr>
          <p:cNvSpPr txBox="1"/>
          <p:nvPr/>
        </p:nvSpPr>
        <p:spPr>
          <a:xfrm>
            <a:off x="1496003" y="3501658"/>
            <a:ext cx="4521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Complex I; TNFR/TRADD/TRAF/RIP</a:t>
            </a:r>
            <a:endParaRPr lang="ja-JP" altLang="en-US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C104FEA-D5FF-4A46-8D1B-E2D7B2394267}"/>
              </a:ext>
            </a:extLst>
          </p:cNvPr>
          <p:cNvSpPr txBox="1"/>
          <p:nvPr/>
        </p:nvSpPr>
        <p:spPr>
          <a:xfrm>
            <a:off x="1496003" y="3784468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Complex II; TRADD/TRAF/RIP/FADD/Caspase 8, 10</a:t>
            </a:r>
            <a:endParaRPr lang="ja-JP" altLang="en-US" dirty="0"/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5E34B528-9E4E-4CDC-A945-5D5007D342D3}"/>
              </a:ext>
            </a:extLst>
          </p:cNvPr>
          <p:cNvCxnSpPr>
            <a:cxnSpLocks/>
          </p:cNvCxnSpPr>
          <p:nvPr/>
        </p:nvCxnSpPr>
        <p:spPr>
          <a:xfrm>
            <a:off x="2996956" y="4472071"/>
            <a:ext cx="111573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FD5FE8C9-5E11-4709-8A44-FBD5B150B776}"/>
              </a:ext>
            </a:extLst>
          </p:cNvPr>
          <p:cNvCxnSpPr>
            <a:cxnSpLocks/>
          </p:cNvCxnSpPr>
          <p:nvPr/>
        </p:nvCxnSpPr>
        <p:spPr>
          <a:xfrm flipH="1">
            <a:off x="5867953" y="4585663"/>
            <a:ext cx="1022" cy="2995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F02567BD-5091-47A3-A950-665483BB397E}"/>
              </a:ext>
            </a:extLst>
          </p:cNvPr>
          <p:cNvCxnSpPr>
            <a:cxnSpLocks/>
          </p:cNvCxnSpPr>
          <p:nvPr/>
        </p:nvCxnSpPr>
        <p:spPr>
          <a:xfrm>
            <a:off x="5890699" y="5109456"/>
            <a:ext cx="0" cy="2676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94342DE-72C1-4E87-A647-FED7A2E005E2}"/>
              </a:ext>
            </a:extLst>
          </p:cNvPr>
          <p:cNvSpPr txBox="1"/>
          <p:nvPr/>
        </p:nvSpPr>
        <p:spPr>
          <a:xfrm>
            <a:off x="4908070" y="5309208"/>
            <a:ext cx="19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Caspase activation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CDBB55AA-05B6-41FA-AE37-85F01E0015A1}"/>
              </a:ext>
            </a:extLst>
          </p:cNvPr>
          <p:cNvCxnSpPr>
            <a:cxnSpLocks/>
          </p:cNvCxnSpPr>
          <p:nvPr/>
        </p:nvCxnSpPr>
        <p:spPr>
          <a:xfrm flipH="1">
            <a:off x="5899918" y="5649319"/>
            <a:ext cx="1022" cy="2995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A9084D19-764F-49B1-8FE8-1001125AA124}"/>
              </a:ext>
            </a:extLst>
          </p:cNvPr>
          <p:cNvSpPr txBox="1"/>
          <p:nvPr/>
        </p:nvSpPr>
        <p:spPr>
          <a:xfrm>
            <a:off x="4949324" y="5873623"/>
            <a:ext cx="1961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5">
                    <a:lumMod val="75000"/>
                  </a:schemeClr>
                </a:solidFill>
              </a:rPr>
              <a:t>Substrate cleavage</a:t>
            </a:r>
            <a:endParaRPr kumimoji="1" lang="ja-JP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428D8CA4-02D4-4B44-9FBB-FF4FD8BCD3E8}"/>
              </a:ext>
            </a:extLst>
          </p:cNvPr>
          <p:cNvSpPr txBox="1"/>
          <p:nvPr/>
        </p:nvSpPr>
        <p:spPr>
          <a:xfrm>
            <a:off x="1484978" y="4512329"/>
            <a:ext cx="24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Caspase 8,10 (Initiation)</a:t>
            </a:r>
            <a:endParaRPr kumimoji="1" lang="ja-JP" altLang="en-US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3023EC04-6561-470D-A124-8089FA0663B0}"/>
              </a:ext>
            </a:extLst>
          </p:cNvPr>
          <p:cNvSpPr txBox="1"/>
          <p:nvPr/>
        </p:nvSpPr>
        <p:spPr>
          <a:xfrm>
            <a:off x="1472466" y="5110372"/>
            <a:ext cx="245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Caspase 3,7 (Execution)</a:t>
            </a:r>
            <a:endParaRPr kumimoji="1" lang="ja-JP" altLang="en-US" dirty="0"/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78A029BC-3534-427D-82B7-DBD2138B8285}"/>
              </a:ext>
            </a:extLst>
          </p:cNvPr>
          <p:cNvCxnSpPr>
            <a:cxnSpLocks/>
          </p:cNvCxnSpPr>
          <p:nvPr/>
        </p:nvCxnSpPr>
        <p:spPr>
          <a:xfrm>
            <a:off x="2277472" y="4878404"/>
            <a:ext cx="0" cy="2550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24C28C4A-483E-4F0D-A2B3-33AB5E141935}"/>
              </a:ext>
            </a:extLst>
          </p:cNvPr>
          <p:cNvCxnSpPr>
            <a:cxnSpLocks/>
          </p:cNvCxnSpPr>
          <p:nvPr/>
        </p:nvCxnSpPr>
        <p:spPr>
          <a:xfrm>
            <a:off x="887568" y="2293697"/>
            <a:ext cx="677276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1761C3D4-CEFF-480E-A195-BF7C50BA6BB5}"/>
              </a:ext>
            </a:extLst>
          </p:cNvPr>
          <p:cNvCxnSpPr>
            <a:cxnSpLocks/>
          </p:cNvCxnSpPr>
          <p:nvPr/>
        </p:nvCxnSpPr>
        <p:spPr>
          <a:xfrm flipH="1">
            <a:off x="888339" y="2293697"/>
            <a:ext cx="2514" cy="2183503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6A915A49-568F-42DC-9116-7B3974739687}"/>
              </a:ext>
            </a:extLst>
          </p:cNvPr>
          <p:cNvCxnSpPr>
            <a:cxnSpLocks/>
          </p:cNvCxnSpPr>
          <p:nvPr/>
        </p:nvCxnSpPr>
        <p:spPr>
          <a:xfrm>
            <a:off x="887568" y="4472071"/>
            <a:ext cx="16119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10D2CC0-6C84-4060-AB71-118BC0FF0859}"/>
              </a:ext>
            </a:extLst>
          </p:cNvPr>
          <p:cNvSpPr txBox="1"/>
          <p:nvPr/>
        </p:nvSpPr>
        <p:spPr>
          <a:xfrm>
            <a:off x="3269938" y="4148399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Bid</a:t>
            </a:r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BB583B5-F619-4D48-8451-8EEA4E025E71}"/>
              </a:ext>
            </a:extLst>
          </p:cNvPr>
          <p:cNvSpPr txBox="1"/>
          <p:nvPr/>
        </p:nvSpPr>
        <p:spPr>
          <a:xfrm>
            <a:off x="6475368" y="5006881"/>
            <a:ext cx="21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Caspase 9 (Initiation)</a:t>
            </a:r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6220C89-D104-4FC1-AE11-CB60DB5A1BE2}"/>
              </a:ext>
            </a:extLst>
          </p:cNvPr>
          <p:cNvSpPr txBox="1"/>
          <p:nvPr/>
        </p:nvSpPr>
        <p:spPr>
          <a:xfrm>
            <a:off x="6462856" y="5604924"/>
            <a:ext cx="245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Caspase 3,7 (Execution)</a:t>
            </a:r>
            <a:endParaRPr kumimoji="1" lang="ja-JP" altLang="en-US" dirty="0"/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71CF4C87-3B0A-4857-A581-1D9C8AF7EC45}"/>
              </a:ext>
            </a:extLst>
          </p:cNvPr>
          <p:cNvCxnSpPr>
            <a:cxnSpLocks/>
          </p:cNvCxnSpPr>
          <p:nvPr/>
        </p:nvCxnSpPr>
        <p:spPr>
          <a:xfrm>
            <a:off x="7267862" y="5372956"/>
            <a:ext cx="0" cy="2550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オーディオ 18">
            <a:hlinkClick r:id="" action="ppaction://media"/>
            <a:extLst>
              <a:ext uri="{FF2B5EF4-FFF2-40B4-BE49-F238E27FC236}">
                <a16:creationId xmlns:a16="http://schemas.microsoft.com/office/drawing/2014/main" id="{F24E7155-262F-44D5-ABEB-FC83DD277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28"/>
    </mc:Choice>
    <mc:Fallback xmlns="">
      <p:transition spd="slow" advTm="149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42" x="3535363" y="1292225"/>
          <p14:tracePt t="4046" x="3535363" y="1266825"/>
          <p14:tracePt t="4060" x="3535363" y="1198563"/>
          <p14:tracePt t="4062" x="3484563" y="1079500"/>
          <p14:tracePt t="4072" x="3408363" y="925513"/>
          <p14:tracePt t="4082" x="3348038" y="798513"/>
          <p14:tracePt t="4089" x="3263900" y="663575"/>
          <p14:tracePt t="4098" x="3170238" y="552450"/>
          <p14:tracePt t="4834" x="6738938" y="415925"/>
          <p14:tracePt t="4844" x="6789738" y="458788"/>
          <p14:tracePt t="4856" x="6883400" y="501650"/>
          <p14:tracePt t="4862" x="6959600" y="560388"/>
          <p14:tracePt t="4873" x="7035800" y="577850"/>
          <p14:tracePt t="4879" x="7088188" y="611188"/>
          <p14:tracePt t="4889" x="7129463" y="620713"/>
          <p14:tracePt t="4895" x="7146925" y="636588"/>
          <p14:tracePt t="4900" x="7164388" y="636588"/>
          <p14:tracePt t="4937" x="7172325" y="636588"/>
          <p14:tracePt t="4950" x="7172325" y="628650"/>
          <p14:tracePt t="4960" x="7172325" y="620713"/>
          <p14:tracePt t="4972" x="7172325" y="603250"/>
          <p14:tracePt t="4978" x="7172325" y="585788"/>
          <p14:tracePt t="5002" x="7172325" y="577850"/>
          <p14:tracePt t="5012" x="7164388" y="560388"/>
          <p14:tracePt t="5016" x="7154863" y="560388"/>
          <p14:tracePt t="5028" x="7138988" y="560388"/>
          <p14:tracePt t="5039" x="7113588" y="534988"/>
          <p14:tracePt t="5044" x="7096125" y="534988"/>
          <p14:tracePt t="5052" x="7053263" y="527050"/>
          <p14:tracePt t="5056" x="7010400" y="509588"/>
          <p14:tracePt t="5066" x="6994525" y="509588"/>
          <p14:tracePt t="5078" x="6969125" y="509588"/>
          <p14:tracePt t="5082" x="6934200" y="501650"/>
          <p14:tracePt t="5094" x="6875463" y="492125"/>
          <p14:tracePt t="5096" x="6807200" y="492125"/>
          <p14:tracePt t="5111" x="6746875" y="476250"/>
          <p14:tracePt t="5763" x="2608263" y="390525"/>
          <p14:tracePt t="5773" x="2600325" y="390525"/>
          <p14:tracePt t="5777" x="2592388" y="400050"/>
          <p14:tracePt t="5789" x="2574925" y="400050"/>
          <p14:tracePt t="5796" x="2566988" y="407988"/>
          <p14:tracePt t="5802" x="2549525" y="415925"/>
          <p14:tracePt t="5812" x="2549525" y="425450"/>
          <p14:tracePt t="5818" x="2532063" y="433388"/>
          <p14:tracePt t="5828" x="2516188" y="450850"/>
          <p14:tracePt t="5839" x="2506663" y="466725"/>
          <p14:tracePt t="5852" x="2498725" y="484188"/>
          <p14:tracePt t="5862" x="2489200" y="492125"/>
          <p14:tracePt t="5878" x="2489200" y="509588"/>
          <p14:tracePt t="5882" x="2489200" y="519113"/>
          <p14:tracePt t="5905" x="2516188" y="569913"/>
          <p14:tracePt t="5912" x="2566988" y="585788"/>
          <p14:tracePt t="5913" x="2600325" y="611188"/>
          <p14:tracePt t="5924" x="2660650" y="636588"/>
          <p14:tracePt t="5934" x="2736850" y="671513"/>
          <p14:tracePt t="5939" x="2830513" y="696913"/>
          <p14:tracePt t="5950" x="2932113" y="730250"/>
          <p14:tracePt t="5956" x="3033713" y="765175"/>
          <p14:tracePt t="5964" x="3119438" y="798513"/>
          <p14:tracePt t="5974" x="3195638" y="815975"/>
          <p14:tracePt t="5982" x="3289300" y="849313"/>
          <p14:tracePt t="5989" x="3322638" y="858838"/>
          <p14:tracePt t="5994" x="3365500" y="874713"/>
          <p14:tracePt t="6006" x="3373438" y="884238"/>
          <p14:tracePt t="6016" x="3382963" y="892175"/>
          <p14:tracePt t="6022" x="3390900" y="892175"/>
          <p14:tracePt t="6030" x="3398838" y="900113"/>
          <p14:tracePt t="6040" x="3408363" y="900113"/>
          <p14:tracePt t="6050" x="3408363" y="909638"/>
          <p14:tracePt t="6061" x="3416300" y="917575"/>
          <p14:tracePt t="6066" x="3424238" y="917575"/>
          <p14:tracePt t="6078" x="3433763" y="925513"/>
          <p14:tracePt t="6080" x="3459163" y="925513"/>
          <p14:tracePt t="6089" x="3492500" y="935038"/>
          <p14:tracePt t="6100" x="3509963" y="935038"/>
          <p14:tracePt t="6106" x="3568700" y="952500"/>
          <p14:tracePt t="6116" x="3594100" y="952500"/>
          <p14:tracePt t="6122" x="3636963" y="952500"/>
          <p14:tracePt t="6132" x="3679825" y="960438"/>
          <p14:tracePt t="6145" x="3738563" y="960438"/>
          <p14:tracePt t="6145" x="3806825" y="960438"/>
          <p14:tracePt t="6156" x="3883025" y="960438"/>
          <p14:tracePt t="6162" x="3968750" y="960438"/>
          <p14:tracePt t="6173" x="4062413" y="960438"/>
          <p14:tracePt t="6182" x="4164013" y="960438"/>
          <p14:tracePt t="6189" x="4265613" y="960438"/>
          <p14:tracePt t="6196" x="4359275" y="960438"/>
          <p14:tracePt t="6202" x="4445000" y="960438"/>
          <p14:tracePt t="6212" x="4546600" y="960438"/>
          <p14:tracePt t="6223" x="4630738" y="960438"/>
          <p14:tracePt t="6228" x="4699000" y="960438"/>
          <p14:tracePt t="6239" x="4759325" y="960438"/>
          <p14:tracePt t="6244" x="4802188" y="960438"/>
          <p14:tracePt t="6261" x="4818063" y="960438"/>
          <p14:tracePt t="6308" x="4835525" y="960438"/>
          <p14:tracePt t="6313" x="4843463" y="960438"/>
          <p14:tracePt t="6322" x="4852988" y="960438"/>
          <p14:tracePt t="6332" x="4868863" y="960438"/>
          <p14:tracePt t="6339" x="4894263" y="960438"/>
          <p14:tracePt t="6348" x="4937125" y="960438"/>
          <p14:tracePt t="6356" x="4972050" y="960438"/>
          <p14:tracePt t="6363" x="5013325" y="960438"/>
          <p14:tracePt t="6374" x="5081588" y="960438"/>
          <p14:tracePt t="6378" x="5141913" y="960438"/>
          <p14:tracePt t="6389" x="5208588" y="960438"/>
          <p14:tracePt t="6395" x="5251450" y="960438"/>
          <p14:tracePt t="6406" x="5302250" y="960438"/>
          <p14:tracePt t="6414" x="5319713" y="960438"/>
          <p14:tracePt t="6417" x="5362575" y="960438"/>
          <p14:tracePt t="6428" x="5380038" y="960438"/>
          <p14:tracePt t="6440" x="5387975" y="960438"/>
          <p14:tracePt t="6942" x="5395913" y="960438"/>
          <p14:tracePt t="6964" x="5405438" y="960438"/>
          <p14:tracePt t="7186" x="5395913" y="960438"/>
          <p14:tracePt t="7206" x="5387975" y="960438"/>
          <p14:tracePt t="7216" x="5370513" y="960438"/>
          <p14:tracePt t="7226" x="5362575" y="960438"/>
          <p14:tracePt t="7240" x="5337175" y="960438"/>
          <p14:tracePt t="7270" x="5327650" y="960438"/>
          <p14:tracePt t="7276" x="5319713" y="960438"/>
          <p14:tracePt t="7294" x="5286375" y="960438"/>
          <p14:tracePt t="7302" x="5268913" y="960438"/>
          <p14:tracePt t="7311" x="5251450" y="960438"/>
          <p14:tracePt t="7316" x="5226050" y="960438"/>
          <p14:tracePt t="7327" x="5200650" y="952500"/>
          <p14:tracePt t="7332" x="5183188" y="952500"/>
          <p14:tracePt t="7344" x="5167313" y="935038"/>
          <p14:tracePt t="7351" x="5157788" y="935038"/>
          <p14:tracePt t="7356" x="5132388" y="935038"/>
          <p14:tracePt t="7366" x="5116513" y="935038"/>
          <p14:tracePt t="7372" x="5099050" y="925513"/>
          <p14:tracePt t="7382" x="5081588" y="925513"/>
          <p14:tracePt t="7394" x="5038725" y="925513"/>
          <p14:tracePt t="7398" x="4997450" y="925513"/>
          <p14:tracePt t="7411" x="4972050" y="917575"/>
          <p14:tracePt t="7411" x="4937125" y="917575"/>
          <p14:tracePt t="7422" x="4919663" y="917575"/>
          <p14:tracePt t="7432" x="4903788" y="917575"/>
          <p14:tracePt t="7439" x="4860925" y="917575"/>
          <p14:tracePt t="7448" x="4818063" y="917575"/>
          <p14:tracePt t="7452" x="4784725" y="917575"/>
          <p14:tracePt t="7461" x="4749800" y="917575"/>
          <p14:tracePt t="7473" x="4699000" y="917575"/>
          <p14:tracePt t="7478" x="4673600" y="917575"/>
          <p14:tracePt t="7489" x="4622800" y="917575"/>
          <p14:tracePt t="7495" x="4597400" y="917575"/>
          <p14:tracePt t="7506" x="4572000" y="917575"/>
          <p14:tracePt t="7514" x="4513263" y="917575"/>
          <p14:tracePt t="7518" x="4503738" y="917575"/>
          <p14:tracePt t="7528" x="4478338" y="917575"/>
          <p14:tracePt t="7533" x="4452938" y="917575"/>
          <p14:tracePt t="7544" x="4410075" y="917575"/>
          <p14:tracePt t="7557" x="4384675" y="917575"/>
          <p14:tracePt t="7558" x="4341813" y="909638"/>
          <p14:tracePt t="7567" x="4300538" y="892175"/>
          <p14:tracePt t="7575" x="4291013" y="884238"/>
          <p14:tracePt t="7584" x="4257675" y="884238"/>
          <p14:tracePt t="7594" x="4232275" y="874713"/>
          <p14:tracePt t="7654" x="4232275" y="866775"/>
          <p14:tracePt t="7670" x="4265613" y="858838"/>
          <p14:tracePt t="7676" x="4300538" y="849313"/>
          <p14:tracePt t="7683" x="4333875" y="823913"/>
          <p14:tracePt t="7694" x="4359275" y="815975"/>
          <p14:tracePt t="7700" x="4402138" y="808038"/>
          <p14:tracePt t="7712" x="4486275" y="781050"/>
          <p14:tracePt t="7714" x="4564063" y="765175"/>
          <p14:tracePt t="7728" x="4648200" y="739775"/>
          <p14:tracePt t="7732" x="4741863" y="722313"/>
          <p14:tracePt t="7744" x="4827588" y="704850"/>
          <p14:tracePt t="7752" x="4911725" y="696913"/>
          <p14:tracePt t="7756" x="5005388" y="663575"/>
          <p14:tracePt t="7766" x="5073650" y="646113"/>
          <p14:tracePt t="7773" x="5149850" y="620713"/>
          <p14:tracePt t="7782" x="5208588" y="603250"/>
          <p14:tracePt t="7795" x="5276850" y="577850"/>
          <p14:tracePt t="7795" x="5302250" y="569913"/>
          <p14:tracePt t="7806" x="5337175" y="560388"/>
          <p14:tracePt t="7812" x="5370513" y="552450"/>
          <p14:tracePt t="7824" x="5380038" y="552450"/>
          <p14:tracePt t="7828" x="5395913" y="544513"/>
          <p14:tracePt t="7839" x="5413375" y="534988"/>
          <p14:tracePt t="7848" x="5438775" y="509588"/>
          <p14:tracePt t="7856" x="5446713" y="501650"/>
          <p14:tracePt t="7864" x="5464175" y="492125"/>
          <p14:tracePt t="8453" x="5430838" y="501650"/>
          <p14:tracePt t="8462" x="5421313" y="534988"/>
          <p14:tracePt t="8466" x="5413375" y="569913"/>
          <p14:tracePt t="8477" x="5395913" y="611188"/>
          <p14:tracePt t="8489" x="5387975" y="636588"/>
          <p14:tracePt t="8494" x="5387975" y="646113"/>
          <p14:tracePt t="8502" x="5387975" y="663575"/>
          <p14:tracePt t="8505" x="5370513" y="679450"/>
          <p14:tracePt t="8516" x="5362575" y="696913"/>
          <p14:tracePt t="8528" x="5353050" y="696913"/>
          <p14:tracePt t="8545" x="5353050" y="704850"/>
          <p14:tracePt t="8551" x="5345113" y="730250"/>
          <p14:tracePt t="8572" x="5327650" y="730250"/>
          <p14:tracePt t="8578" x="5319713" y="739775"/>
          <p14:tracePt t="8598" x="5311775" y="747713"/>
          <p14:tracePt t="8602" x="5294313" y="755650"/>
          <p14:tracePt t="8612" x="5286375" y="765175"/>
          <p14:tracePt t="8618" x="5268913" y="790575"/>
          <p14:tracePt t="8628" x="5243513" y="808038"/>
          <p14:tracePt t="8639" x="5208588" y="833438"/>
          <p14:tracePt t="8644" x="5175250" y="858838"/>
          <p14:tracePt t="8652" x="5149850" y="874713"/>
          <p14:tracePt t="8661" x="5106988" y="884238"/>
          <p14:tracePt t="8668" x="5081588" y="892175"/>
          <p14:tracePt t="8678" x="5048250" y="909638"/>
          <p14:tracePt t="8684" x="4997450" y="925513"/>
          <p14:tracePt t="8695" x="4937125" y="952500"/>
          <p14:tracePt t="8698" x="4860925" y="968375"/>
          <p14:tracePt t="8710" x="4784725" y="993775"/>
          <p14:tracePt t="8718" x="4716463" y="1003300"/>
          <p14:tracePt t="8725" x="4657725" y="1011238"/>
          <p14:tracePt t="8733" x="4597400" y="1019175"/>
          <p14:tracePt t="8739" x="4546600" y="1028700"/>
          <p14:tracePt t="8748" x="4486275" y="1036638"/>
          <p14:tracePt t="8760" x="4460875" y="1036638"/>
          <p14:tracePt t="8764" x="4402138" y="1036638"/>
          <p14:tracePt t="8774" x="4384675" y="1044575"/>
          <p14:tracePt t="8780" x="4341813" y="1044575"/>
          <p14:tracePt t="8789" x="4325938" y="1044575"/>
          <p14:tracePt t="8806" x="4316413" y="1044575"/>
          <p14:tracePt t="8900" x="4316413" y="1054100"/>
          <p14:tracePt t="8910" x="4325938" y="1062038"/>
          <p14:tracePt t="8916" x="4333875" y="1062038"/>
          <p14:tracePt t="8927" x="4359275" y="1079500"/>
          <p14:tracePt t="8940" x="4384675" y="1087438"/>
          <p14:tracePt t="8950" x="4394200" y="1087438"/>
          <p14:tracePt t="8956" x="4410075" y="1096963"/>
          <p14:tracePt t="8978" x="4427538" y="1104900"/>
          <p14:tracePt t="9148" x="4427538" y="1112838"/>
          <p14:tracePt t="9172" x="4419600" y="1112838"/>
          <p14:tracePt t="9188" x="4410075" y="1112838"/>
          <p14:tracePt t="9460" x="4427538" y="1112838"/>
          <p14:tracePt t="9470" x="4452938" y="1104900"/>
          <p14:tracePt t="9476" x="4486275" y="1087438"/>
          <p14:tracePt t="9483" x="4521200" y="1069975"/>
          <p14:tracePt t="9495" x="4554538" y="1062038"/>
          <p14:tracePt t="9499" x="4597400" y="1054100"/>
          <p14:tracePt t="9512" x="4614863" y="1044575"/>
          <p14:tracePt t="9516" x="4640263" y="1036638"/>
          <p14:tracePt t="9539" x="4648200" y="1036638"/>
          <p14:tracePt t="9546" x="4657725" y="1028700"/>
          <p14:tracePt t="9556" x="4665663" y="1019175"/>
          <p14:tracePt t="9573" x="4665663" y="1011238"/>
          <p14:tracePt t="9808" x="4673600" y="1011238"/>
          <p14:tracePt t="9814" x="4683125" y="1036638"/>
          <p14:tracePt t="9824" x="4691063" y="1054100"/>
          <p14:tracePt t="9834" x="4708525" y="1087438"/>
          <p14:tracePt t="9839" x="4708525" y="1112838"/>
          <p14:tracePt t="9848" x="4708525" y="1130300"/>
          <p14:tracePt t="9856" x="4716463" y="1189038"/>
          <p14:tracePt t="9864" x="4716463" y="1249363"/>
          <p14:tracePt t="9875" x="4716463" y="1292225"/>
          <p14:tracePt t="9878" x="4716463" y="1376363"/>
          <p14:tracePt t="9889" x="4716463" y="1419225"/>
          <p14:tracePt t="9895" x="4716463" y="1477963"/>
          <p14:tracePt t="9907" x="4691063" y="1555750"/>
          <p14:tracePt t="9912" x="4657725" y="1614488"/>
          <p14:tracePt t="9923" x="4605338" y="1708150"/>
          <p14:tracePt t="9931" x="4521200" y="1784350"/>
          <p14:tracePt t="9939" x="4427538" y="1878013"/>
          <p14:tracePt t="9946" x="4325938" y="1971675"/>
          <p14:tracePt t="9950" x="4206875" y="2055813"/>
          <p14:tracePt t="9962" x="4070350" y="2108200"/>
          <p14:tracePt t="9972" x="3925888" y="2159000"/>
          <p14:tracePt t="9979" x="3806825" y="2200275"/>
          <p14:tracePt t="9990" x="3603625" y="2243138"/>
          <p14:tracePt t="10000" x="3517900" y="2260600"/>
          <p14:tracePt t="10011" x="3408363" y="2260600"/>
          <p14:tracePt t="10016" x="3305175" y="2260600"/>
          <p14:tracePt t="10028" x="3238500" y="2260600"/>
          <p14:tracePt t="10029" x="3135313" y="2260600"/>
          <p14:tracePt t="10039" x="3076575" y="2260600"/>
          <p14:tracePt t="10050" x="3016250" y="2260600"/>
          <p14:tracePt t="10056" x="2965450" y="2260600"/>
          <p14:tracePt t="10066" x="2914650" y="2243138"/>
          <p14:tracePt t="10073" x="2889250" y="2235200"/>
          <p14:tracePt t="10082" x="2855913" y="2227263"/>
          <p14:tracePt t="10094" x="2838450" y="2217738"/>
          <p14:tracePt t="10096" x="2820988" y="2209800"/>
          <p14:tracePt t="10106" x="2805113" y="2192338"/>
          <p14:tracePt t="10112" x="2795588" y="2192338"/>
          <p14:tracePt t="10122" x="2762250" y="2192338"/>
          <p14:tracePt t="10132" x="2727325" y="2184400"/>
          <p14:tracePt t="10139" x="2693988" y="2174875"/>
          <p14:tracePt t="10146" x="2686050" y="2174875"/>
          <p14:tracePt t="10152" x="2660650" y="2166938"/>
          <p14:tracePt t="10162" x="2643188" y="2166938"/>
          <p14:tracePt t="10189" x="2617788" y="2159000"/>
          <p14:tracePt t="10195" x="2592388" y="2149475"/>
          <p14:tracePt t="10206" x="2566988" y="2141538"/>
          <p14:tracePt t="10210" x="2524125" y="2124075"/>
          <p14:tracePt t="10223" x="2506663" y="2124075"/>
          <p14:tracePt t="10223" x="2473325" y="2116138"/>
          <p14:tracePt t="10234" x="2447925" y="2108200"/>
          <p14:tracePt t="10245" x="2413000" y="2090738"/>
          <p14:tracePt t="10250" x="2387600" y="2082800"/>
          <p14:tracePt t="10261" x="2371725" y="2065338"/>
          <p14:tracePt t="10266" x="2362200" y="2055813"/>
          <p14:tracePt t="10278" x="2354263" y="2055813"/>
          <p14:tracePt t="10290" x="2319338" y="2047875"/>
          <p14:tracePt t="10299" x="2311400" y="2039938"/>
          <p14:tracePt t="10306" x="2286000" y="2039938"/>
          <p14:tracePt t="10316" x="2260600" y="2030413"/>
          <p14:tracePt t="10330" x="2243138" y="2030413"/>
          <p14:tracePt t="10339" x="2227263" y="2022475"/>
          <p14:tracePt t="10356" x="2209800" y="2022475"/>
          <p14:tracePt t="10366" x="2192338" y="2014538"/>
          <p14:tracePt t="10389" x="2184400" y="2014538"/>
          <p14:tracePt t="10394" x="2159000" y="2014538"/>
          <p14:tracePt t="10400" x="2149475" y="2014538"/>
          <p14:tracePt t="10406" x="2133600" y="2014538"/>
          <p14:tracePt t="10416" x="2116138" y="2014538"/>
          <p14:tracePt t="10428" x="2098675" y="2014538"/>
          <p14:tracePt t="10432" x="2065338" y="2014538"/>
          <p14:tracePt t="10444" x="2039938" y="2014538"/>
          <p14:tracePt t="10446" x="2022475" y="2014538"/>
          <p14:tracePt t="10456" x="1989138" y="2022475"/>
          <p14:tracePt t="10468" x="1963738" y="2030413"/>
          <p14:tracePt t="10472" x="1928813" y="2039938"/>
          <p14:tracePt t="10482" x="1885950" y="2039938"/>
          <p14:tracePt t="10489" x="1860550" y="2065338"/>
          <p14:tracePt t="10496" x="1835150" y="2065338"/>
          <p14:tracePt t="10510" x="1835150" y="2073275"/>
          <p14:tracePt t="10620" x="1844675" y="2073275"/>
          <p14:tracePt t="10630" x="1860550" y="2073275"/>
          <p14:tracePt t="10634" x="1885950" y="2073275"/>
          <p14:tracePt t="10646" x="1928813" y="2073275"/>
          <p14:tracePt t="10650" x="1954213" y="2073275"/>
          <p14:tracePt t="10661" x="2005013" y="2073275"/>
          <p14:tracePt t="10673" x="2065338" y="2073275"/>
          <p14:tracePt t="10679" x="2174875" y="2073275"/>
          <p14:tracePt t="10689" x="2489200" y="2073275"/>
          <p14:tracePt t="10700" x="2660650" y="2073275"/>
          <p14:tracePt t="10711" x="2820988" y="2082800"/>
          <p14:tracePt t="10715" x="2974975" y="2098675"/>
          <p14:tracePt t="10728" x="3119438" y="2108200"/>
          <p14:tracePt t="10730" x="3246438" y="2116138"/>
          <p14:tracePt t="10745" x="3355975" y="2141538"/>
          <p14:tracePt t="10753" x="3459163" y="2166938"/>
          <p14:tracePt t="10756" x="3535363" y="2174875"/>
          <p14:tracePt t="10766" x="3603625" y="2184400"/>
          <p14:tracePt t="10772" x="3636963" y="2192338"/>
          <p14:tracePt t="10782" x="3671888" y="2192338"/>
          <p14:tracePt t="10789" x="3679825" y="2200275"/>
          <p14:tracePt t="10858" x="3679825" y="2209800"/>
          <p14:tracePt t="10865" x="3679825" y="2217738"/>
          <p14:tracePt t="10875" x="3671888" y="2217738"/>
          <p14:tracePt t="10884" x="3629025" y="2227263"/>
          <p14:tracePt t="10889" x="3603625" y="2235200"/>
          <p14:tracePt t="10907" x="3543300" y="2243138"/>
          <p14:tracePt t="10914" x="3502025" y="2252663"/>
          <p14:tracePt t="10923" x="3441700" y="2260600"/>
          <p14:tracePt t="10930" x="3382963" y="2260600"/>
          <p14:tracePt t="10939" x="3314700" y="2278063"/>
          <p14:tracePt t="10945" x="3211513" y="2286000"/>
          <p14:tracePt t="10956" x="3135313" y="2293938"/>
          <p14:tracePt t="10964" x="3041650" y="2293938"/>
          <p14:tracePt t="10968" x="2922588" y="2293938"/>
          <p14:tracePt t="10978" x="2830513" y="2293938"/>
          <p14:tracePt t="10984" x="2727325" y="2293938"/>
          <p14:tracePt t="10995" x="2625725" y="2293938"/>
          <p14:tracePt t="11006" x="2532063" y="2293938"/>
          <p14:tracePt t="11011" x="2430463" y="2293938"/>
          <p14:tracePt t="11022" x="2362200" y="2293938"/>
          <p14:tracePt t="11023" x="2286000" y="2293938"/>
          <p14:tracePt t="11034" x="2235200" y="2293938"/>
          <p14:tracePt t="11044" x="2184400" y="2293938"/>
          <p14:tracePt t="11049" x="2166938" y="2293938"/>
          <p14:tracePt t="11061" x="2149475" y="2293938"/>
          <p14:tracePt t="11063" x="2124075" y="2293938"/>
          <p14:tracePt t="11084" x="2098675" y="2293938"/>
          <p14:tracePt t="11089" x="2090738" y="2293938"/>
          <p14:tracePt t="11100" x="2073275" y="2303463"/>
          <p14:tracePt t="11106" x="2065338" y="2311400"/>
          <p14:tracePt t="11116" x="2055813" y="2311400"/>
          <p14:tracePt t="11128" x="2030413" y="2311400"/>
          <p14:tracePt t="11130" x="2022475" y="2311400"/>
          <p14:tracePt t="11146" x="2005013" y="2311400"/>
          <p14:tracePt t="11156" x="1979613" y="2319338"/>
          <p14:tracePt t="11166" x="1954213" y="2328863"/>
          <p14:tracePt t="11173" x="1928813" y="2336800"/>
          <p14:tracePt t="11180" x="1895475" y="2336800"/>
          <p14:tracePt t="11189" x="1878013" y="2336800"/>
          <p14:tracePt t="11196" x="1844675" y="2354263"/>
          <p14:tracePt t="11206" x="1827213" y="2354263"/>
          <p14:tracePt t="11212" x="1801813" y="2362200"/>
          <p14:tracePt t="11222" x="1784350" y="2362200"/>
          <p14:tracePt t="11227" x="1751013" y="2362200"/>
          <p14:tracePt t="11239" x="1733550" y="2362200"/>
          <p14:tracePt t="11246" x="1708150" y="2371725"/>
          <p14:tracePt t="11378" x="1725613" y="2371725"/>
          <p14:tracePt t="11382" x="1733550" y="2371725"/>
          <p14:tracePt t="11392" x="1758950" y="2371725"/>
          <p14:tracePt t="11398" x="1784350" y="2371725"/>
          <p14:tracePt t="11410" x="1819275" y="2371725"/>
          <p14:tracePt t="11418" x="1827213" y="2371725"/>
          <p14:tracePt t="11425" x="1878013" y="2371725"/>
          <p14:tracePt t="11434" x="1911350" y="2371725"/>
          <p14:tracePt t="11440" x="1938338" y="2371725"/>
          <p14:tracePt t="11448" x="1971675" y="2371725"/>
          <p14:tracePt t="11461" x="2014538" y="2371725"/>
          <p14:tracePt t="11463" x="2039938" y="2371725"/>
          <p14:tracePt t="11474" x="2098675" y="2371725"/>
          <p14:tracePt t="11478" x="2108200" y="2371725"/>
          <p14:tracePt t="11489" x="2149475" y="2371725"/>
          <p14:tracePt t="11498" x="2227263" y="2371725"/>
          <p14:tracePt t="11506" x="2268538" y="2379663"/>
          <p14:tracePt t="11514" x="2328863" y="2387600"/>
          <p14:tracePt t="11518" x="2413000" y="2405063"/>
          <p14:tracePt t="11530" x="2473325" y="2422525"/>
          <p14:tracePt t="11539" x="2549525" y="2430463"/>
          <p14:tracePt t="11544" x="2592388" y="2438400"/>
          <p14:tracePt t="11556" x="2660650" y="2447925"/>
          <p14:tracePt t="11561" x="2686050" y="2455863"/>
          <p14:tracePt t="11573" x="2736850" y="2463800"/>
          <p14:tracePt t="11579" x="2770188" y="2473325"/>
          <p14:tracePt t="11584" x="2787650" y="2473325"/>
          <p14:tracePt t="11595" x="2795588" y="2473325"/>
          <p14:tracePt t="11600" x="2805113" y="2473325"/>
          <p14:tracePt t="11612" x="2830513" y="2473325"/>
          <p14:tracePt t="11616" x="2846388" y="2473325"/>
          <p14:tracePt t="11628" x="2863850" y="2473325"/>
          <p14:tracePt t="11632" x="2881313" y="2473325"/>
          <p14:tracePt t="11644" x="2897188" y="2473325"/>
          <p14:tracePt t="11653" x="2914650" y="2473325"/>
          <p14:tracePt t="11661" x="2957513" y="2473325"/>
          <p14:tracePt t="11666" x="2974975" y="2473325"/>
          <p14:tracePt t="11673" x="3008313" y="2473325"/>
          <p14:tracePt t="11682" x="3033713" y="2473325"/>
          <p14:tracePt t="11695" x="3059113" y="2473325"/>
          <p14:tracePt t="11698" x="3076575" y="2473325"/>
          <p14:tracePt t="11710" x="3094038" y="2473325"/>
          <p14:tracePt t="11713" x="3119438" y="2473325"/>
          <p14:tracePt t="11724" x="3144838" y="2473325"/>
          <p14:tracePt t="11730" x="3144838" y="2481263"/>
          <p14:tracePt t="11740" x="3186113" y="2481263"/>
          <p14:tracePt t="11744" x="3195638" y="2481263"/>
          <p14:tracePt t="11756" x="3211513" y="2481263"/>
          <p14:tracePt t="11764" x="3228975" y="2481263"/>
          <p14:tracePt t="11772" x="3246438" y="2481263"/>
          <p14:tracePt t="11780" x="3263900" y="2481263"/>
          <p14:tracePt t="11789" x="3289300" y="2481263"/>
          <p14:tracePt t="11795" x="3305175" y="2481263"/>
          <p14:tracePt t="11811" x="3322638" y="2481263"/>
          <p14:tracePt t="11828" x="3330575" y="2481263"/>
          <p14:tracePt t="11839" x="3348038" y="2481263"/>
          <p14:tracePt t="11861" x="3355975" y="2481263"/>
          <p14:tracePt t="11866" x="3365500" y="2481263"/>
          <p14:tracePt t="11892" x="3373438" y="2481263"/>
          <p14:tracePt t="11895" x="3382963" y="2481263"/>
          <p14:tracePt t="11914" x="3390900" y="2481263"/>
          <p14:tracePt t="11939" x="3398838" y="2481263"/>
          <p14:tracePt t="11946" x="3408363" y="2481263"/>
          <p14:tracePt t="11966" x="3424238" y="2481263"/>
          <p14:tracePt t="11977" x="3433763" y="2481263"/>
          <p14:tracePt t="11996" x="3441700" y="2481263"/>
          <p14:tracePt t="12012" x="3449638" y="2481263"/>
          <p14:tracePt t="12250" x="3449638" y="2473325"/>
          <p14:tracePt t="12264" x="3449638" y="2463800"/>
          <p14:tracePt t="12273" x="3459163" y="2455863"/>
          <p14:tracePt t="12279" x="3459163" y="2447925"/>
          <p14:tracePt t="12283" x="3467100" y="2438400"/>
          <p14:tracePt t="12294" x="3475038" y="2438400"/>
          <p14:tracePt t="12306" x="3492500" y="2430463"/>
          <p14:tracePt t="12311" x="3509963" y="2422525"/>
          <p14:tracePt t="12322" x="3535363" y="2397125"/>
          <p14:tracePt t="12330" x="3543300" y="2387600"/>
          <p14:tracePt t="12334" x="3578225" y="2379663"/>
          <p14:tracePt t="12345" x="3594100" y="2371725"/>
          <p14:tracePt t="12350" x="3619500" y="2371725"/>
          <p14:tracePt t="12361" x="3629025" y="2362200"/>
          <p14:tracePt t="12366" x="3636963" y="2362200"/>
          <p14:tracePt t="12377" x="3646488" y="2362200"/>
          <p14:tracePt t="12738" x="3646488" y="2354263"/>
          <p14:tracePt t="13062" x="3654425" y="2354263"/>
          <p14:tracePt t="13066" x="3662363" y="2354263"/>
          <p14:tracePt t="13076" x="3679825" y="2344738"/>
          <p14:tracePt t="13095" x="3697288" y="2344738"/>
          <p14:tracePt t="13102" x="3705225" y="2344738"/>
          <p14:tracePt t="13106" x="3722688" y="2344738"/>
          <p14:tracePt t="13116" x="3748088" y="2344738"/>
          <p14:tracePt t="13122" x="3790950" y="2344738"/>
          <p14:tracePt t="13132" x="3806825" y="2344738"/>
          <p14:tracePt t="13145" x="3849688" y="2344738"/>
          <p14:tracePt t="13146" x="3875088" y="2344738"/>
          <p14:tracePt t="13160" x="3892550" y="2344738"/>
          <p14:tracePt t="13162" x="3900488" y="2344738"/>
          <p14:tracePt t="13182" x="3908425" y="2344738"/>
          <p14:tracePt t="14302" x="3900488" y="2344738"/>
          <p14:tracePt t="14318" x="3883025" y="2344738"/>
          <p14:tracePt t="14329" x="3857625" y="2344738"/>
          <p14:tracePt t="14339" x="3816350" y="2344738"/>
          <p14:tracePt t="14344" x="3790950" y="2344738"/>
          <p14:tracePt t="14352" x="3748088" y="2344738"/>
          <p14:tracePt t="14361" x="3705225" y="2344738"/>
          <p14:tracePt t="14368" x="3662363" y="2344738"/>
          <p14:tracePt t="14378" x="3603625" y="2344738"/>
          <p14:tracePt t="14382" x="3578225" y="2344738"/>
          <p14:tracePt t="14394" x="3535363" y="2344738"/>
          <p14:tracePt t="14398" x="3509963" y="2344738"/>
          <p14:tracePt t="14410" x="3502025" y="2344738"/>
          <p14:tracePt t="14418" x="3459163" y="2344738"/>
          <p14:tracePt t="14425" x="3441700" y="2344738"/>
          <p14:tracePt t="14432" x="3424238" y="2344738"/>
          <p14:tracePt t="14439" x="3373438" y="2336800"/>
          <p14:tracePt t="14448" x="3348038" y="2336800"/>
          <p14:tracePt t="14461" x="3305175" y="2336800"/>
          <p14:tracePt t="14464" x="3271838" y="2328863"/>
          <p14:tracePt t="14473" x="3228975" y="2328863"/>
          <p14:tracePt t="14478" x="3195638" y="2328863"/>
          <p14:tracePt t="14489" x="3160713" y="2328863"/>
          <p14:tracePt t="14498" x="3135313" y="2328863"/>
          <p14:tracePt t="14506" x="3109913" y="2328863"/>
          <p14:tracePt t="14514" x="3076575" y="2328863"/>
          <p14:tracePt t="14518" x="3041650" y="2319338"/>
          <p14:tracePt t="14539" x="3016250" y="2319338"/>
          <p14:tracePt t="14545" x="3008313" y="2319338"/>
          <p14:tracePt t="14556" x="3000375" y="2319338"/>
          <p14:tracePt t="14561" x="2990850" y="2319338"/>
          <p14:tracePt t="14572" x="2982913" y="2319338"/>
          <p14:tracePt t="14707" x="2965450" y="2311400"/>
          <p14:tracePt t="14737" x="2965450" y="2303463"/>
          <p14:tracePt t="14766" x="2974975" y="2303463"/>
          <p14:tracePt t="14782" x="2982913" y="2303463"/>
          <p14:tracePt t="14808" x="3000375" y="2293938"/>
          <p14:tracePt t="14823" x="3008313" y="2293938"/>
          <p14:tracePt t="14827" x="3016250" y="2293938"/>
          <p14:tracePt t="14839" x="3033713" y="2293938"/>
          <p14:tracePt t="14844" x="3041650" y="2293938"/>
          <p14:tracePt t="14852" x="3067050" y="2293938"/>
          <p14:tracePt t="14864" x="3109913" y="2293938"/>
          <p14:tracePt t="14868" x="3127375" y="2286000"/>
          <p14:tracePt t="14878" x="3170238" y="2268538"/>
          <p14:tracePt t="14882" x="3203575" y="2268538"/>
          <p14:tracePt t="14906" x="3297238" y="2260600"/>
          <p14:tracePt t="14911" x="3348038" y="2252663"/>
          <p14:tracePt t="14918" x="3373438" y="2252663"/>
          <p14:tracePt t="14923" x="3390900" y="2252663"/>
          <p14:tracePt t="14934" x="3408363" y="2252663"/>
          <p14:tracePt t="14948" x="3416300" y="2252663"/>
          <p14:tracePt t="14964" x="3424238" y="2252663"/>
          <p14:tracePt t="14974" x="3433763" y="2252663"/>
          <p14:tracePt t="15256" x="3441700" y="2252663"/>
          <p14:tracePt t="15266" x="3459163" y="2260600"/>
          <p14:tracePt t="15273" x="3484563" y="2268538"/>
          <p14:tracePt t="15282" x="3509963" y="2278063"/>
          <p14:tracePt t="15295" x="3527425" y="2286000"/>
          <p14:tracePt t="15298" x="3568700" y="2293938"/>
          <p14:tracePt t="15306" x="3578225" y="2293938"/>
          <p14:tracePt t="15313" x="3586163" y="2293938"/>
          <p14:tracePt t="15326" x="3603625" y="2303463"/>
          <p14:tracePt t="15550" x="3603625" y="2319338"/>
          <p14:tracePt t="15560" x="3586163" y="2319338"/>
          <p14:tracePt t="15566" x="3560763" y="2319338"/>
          <p14:tracePt t="15578" x="3509963" y="2328863"/>
          <p14:tracePt t="15583" x="3492500" y="2328863"/>
          <p14:tracePt t="15595" x="3467100" y="2328863"/>
          <p14:tracePt t="15600" x="3441700" y="2328863"/>
          <p14:tracePt t="15611" x="3408363" y="2328863"/>
          <p14:tracePt t="15623" x="3398838" y="2328863"/>
          <p14:tracePt t="15634" x="3382963" y="2328863"/>
          <p14:tracePt t="15650" x="3365500" y="2328863"/>
          <p14:tracePt t="15663" x="3355975" y="2328863"/>
          <p14:tracePt t="15674" x="3348038" y="2328863"/>
          <p14:tracePt t="15689" x="3330575" y="2328863"/>
          <p14:tracePt t="15998" x="3305175" y="2328863"/>
          <p14:tracePt t="16008" x="3263900" y="2328863"/>
          <p14:tracePt t="16015" x="3238500" y="2328863"/>
          <p14:tracePt t="16023" x="3221038" y="2328863"/>
          <p14:tracePt t="16030" x="3178175" y="2328863"/>
          <p14:tracePt t="16039" x="3135313" y="2328863"/>
          <p14:tracePt t="16046" x="3059113" y="2319338"/>
          <p14:tracePt t="16056" x="3000375" y="2311400"/>
          <p14:tracePt t="16062" x="2914650" y="2303463"/>
          <p14:tracePt t="16072" x="2830513" y="2293938"/>
          <p14:tracePt t="16080" x="2752725" y="2278063"/>
          <p14:tracePt t="16089" x="2676525" y="2260600"/>
          <p14:tracePt t="16096" x="2608263" y="2252663"/>
          <p14:tracePt t="16100" x="2532063" y="2243138"/>
          <p14:tracePt t="16112" x="2489200" y="2227263"/>
          <p14:tracePt t="16118" x="2430463" y="2217738"/>
          <p14:tracePt t="16128" x="2405063" y="2209800"/>
          <p14:tracePt t="16134" x="2371725" y="2209800"/>
          <p14:tracePt t="16144" x="2336800" y="2200275"/>
          <p14:tracePt t="16156" x="2319338" y="2200275"/>
          <p14:tracePt t="16158" x="2286000" y="2200275"/>
          <p14:tracePt t="16167" x="2268538" y="2200275"/>
          <p14:tracePt t="16172" x="2260600" y="2200275"/>
          <p14:tracePt t="16184" x="2235200" y="2192338"/>
          <p14:tracePt t="16195" x="2209800" y="2192338"/>
          <p14:tracePt t="16198" x="2200275" y="2192338"/>
          <p14:tracePt t="16211" x="2192338" y="2192338"/>
          <p14:tracePt t="16214" x="2184400" y="2192338"/>
          <p14:tracePt t="16224" x="2174875" y="2192338"/>
          <p14:tracePt t="16234" x="2166938" y="2192338"/>
          <p14:tracePt t="16245" x="2159000" y="2192338"/>
          <p14:tracePt t="16248" x="2149475" y="2192338"/>
          <p14:tracePt t="16260" x="2141538" y="2192338"/>
          <p14:tracePt t="16263" x="2133600" y="2192338"/>
          <p14:tracePt t="16273" x="2124075" y="2192338"/>
          <p14:tracePt t="16283" x="2108200" y="2192338"/>
          <p14:tracePt t="16289" x="2082800" y="2174875"/>
          <p14:tracePt t="16306" x="2073275" y="2174875"/>
          <p14:tracePt t="16344" x="2065338" y="2166938"/>
          <p14:tracePt t="16370" x="2065338" y="2159000"/>
          <p14:tracePt t="16503" x="2055813" y="2149475"/>
          <p14:tracePt t="16516" x="2055813" y="2141538"/>
          <p14:tracePt t="16528" x="2065338" y="2141538"/>
          <p14:tracePt t="16531" x="2108200" y="2141538"/>
          <p14:tracePt t="16544" x="2141538" y="2124075"/>
          <p14:tracePt t="16552" x="2192338" y="2108200"/>
          <p14:tracePt t="16555" x="2209800" y="2108200"/>
          <p14:tracePt t="16566" x="2252663" y="2108200"/>
          <p14:tracePt t="16572" x="2311400" y="2108200"/>
          <p14:tracePt t="16582" x="2397125" y="2108200"/>
          <p14:tracePt t="16594" x="2498725" y="2108200"/>
          <p14:tracePt t="16596" x="2625725" y="2108200"/>
          <p14:tracePt t="16607" x="2752725" y="2108200"/>
          <p14:tracePt t="16612" x="2889250" y="2108200"/>
          <p14:tracePt t="16623" x="3041650" y="2108200"/>
          <p14:tracePt t="16632" x="3186113" y="2108200"/>
          <p14:tracePt t="16639" x="3322638" y="2108200"/>
          <p14:tracePt t="16648" x="3467100" y="2108200"/>
          <p14:tracePt t="16652" x="3578225" y="2108200"/>
          <p14:tracePt t="16662" x="3697288" y="2108200"/>
          <p14:tracePt t="16674" x="3781425" y="2108200"/>
          <p14:tracePt t="16680" x="3832225" y="2108200"/>
          <p14:tracePt t="16689" x="3867150" y="2108200"/>
          <p14:tracePt t="16694" x="3875088" y="2108200"/>
          <p14:tracePt t="16702" x="3883025" y="2108200"/>
          <p14:tracePt t="16748" x="3900488" y="2108200"/>
          <p14:tracePt t="16768" x="3908425" y="2108200"/>
          <p14:tracePt t="16778" x="3935413" y="2108200"/>
          <p14:tracePt t="16794" x="3951288" y="2108200"/>
          <p14:tracePt t="16798" x="3976688" y="2108200"/>
          <p14:tracePt t="16811" x="4019550" y="2108200"/>
          <p14:tracePt t="16818" x="4079875" y="2108200"/>
          <p14:tracePt t="16825" x="4138613" y="2108200"/>
          <p14:tracePt t="16833" x="4156075" y="2108200"/>
          <p14:tracePt t="16839" x="4197350" y="2098675"/>
          <p14:tracePt t="16848" x="4257675" y="2082800"/>
          <p14:tracePt t="16861" x="4333875" y="2073275"/>
          <p14:tracePt t="16863" x="4402138" y="2073275"/>
          <p14:tracePt t="16874" x="4495800" y="2065338"/>
          <p14:tracePt t="16880" x="4564063" y="2055813"/>
          <p14:tracePt t="16889" x="4622800" y="2030413"/>
          <p14:tracePt t="16899" x="4699000" y="2022475"/>
          <p14:tracePt t="16906" x="4741863" y="2014538"/>
          <p14:tracePt t="16914" x="4802188" y="2005013"/>
          <p14:tracePt t="16923" x="4835525" y="1997075"/>
          <p14:tracePt t="16931" x="4886325" y="1979613"/>
          <p14:tracePt t="16939" x="4929188" y="1963738"/>
          <p14:tracePt t="16945" x="4946650" y="1954213"/>
          <p14:tracePt t="16956" x="4972050" y="1946275"/>
          <p14:tracePt t="16961" x="5005388" y="1946275"/>
          <p14:tracePt t="16972" x="5030788" y="1946275"/>
          <p14:tracePt t="16980" x="5048250" y="1946275"/>
          <p14:tracePt t="16989" x="5073650" y="1946275"/>
          <p14:tracePt t="16994" x="5091113" y="1946275"/>
          <p14:tracePt t="16999" x="5116513" y="1946275"/>
          <p14:tracePt t="17011" x="5157788" y="1946275"/>
          <p14:tracePt t="17023" x="5192713" y="1946275"/>
          <p14:tracePt t="17028" x="5208588" y="1946275"/>
          <p14:tracePt t="17039" x="5251450" y="1946275"/>
          <p14:tracePt t="17052" x="5276850" y="1946275"/>
          <p14:tracePt t="17062" x="5319713" y="1946275"/>
          <p14:tracePt t="17066" x="5395913" y="1946275"/>
          <p14:tracePt t="17077" x="5456238" y="1946275"/>
          <p14:tracePt t="17082" x="5524500" y="1946275"/>
          <p14:tracePt t="17089" x="5583238" y="1954213"/>
          <p14:tracePt t="17104" x="5668963" y="1963738"/>
          <p14:tracePt t="17106" x="5727700" y="1979613"/>
          <p14:tracePt t="17115" x="5788025" y="1979613"/>
          <p14:tracePt t="17122" x="5813425" y="1979613"/>
          <p14:tracePt t="17132" x="5846763" y="1979613"/>
          <p14:tracePt t="17144" x="5854700" y="1979613"/>
          <p14:tracePt t="17146" x="5864225" y="1979613"/>
          <p14:tracePt t="17156" x="5872163" y="1979613"/>
          <p14:tracePt t="17182" x="5880100" y="1979613"/>
          <p14:tracePt t="17195" x="5889625" y="1979613"/>
          <p14:tracePt t="17212" x="5897563" y="1979613"/>
          <p14:tracePt t="17223" x="5915025" y="1979613"/>
          <p14:tracePt t="17239" x="5940425" y="1979613"/>
          <p14:tracePt t="17245" x="5948363" y="1979613"/>
          <p14:tracePt t="17252" x="5973763" y="1979613"/>
          <p14:tracePt t="17262" x="5999163" y="1979613"/>
          <p14:tracePt t="17268" x="6016625" y="1979613"/>
          <p14:tracePt t="17278" x="6042025" y="1979613"/>
          <p14:tracePt t="17283" x="6059488" y="1979613"/>
          <p14:tracePt t="17294" x="6067425" y="1979613"/>
          <p14:tracePt t="17298" x="6076950" y="1979613"/>
          <p14:tracePt t="17311" x="6092825" y="1989138"/>
          <p14:tracePt t="17323" x="6102350" y="1989138"/>
          <p14:tracePt t="17323" x="6118225" y="1997075"/>
          <p14:tracePt t="17334" x="6169025" y="2005013"/>
          <p14:tracePt t="17339" x="6221413" y="2039938"/>
          <p14:tracePt t="17350" x="6237288" y="2039938"/>
          <p14:tracePt t="17361" x="6280150" y="2047875"/>
          <p14:tracePt t="17372" x="6330950" y="2065338"/>
          <p14:tracePt t="17378" x="6356350" y="2065338"/>
          <p14:tracePt t="17379" x="6407150" y="2073275"/>
          <p14:tracePt t="17389" x="6432550" y="2082800"/>
          <p14:tracePt t="17399" x="6442075" y="2098675"/>
          <p14:tracePt t="17406" x="6450013" y="2098675"/>
          <p14:tracePt t="17440" x="6450013" y="2108200"/>
          <p14:tracePt t="17444" x="6450013" y="2116138"/>
          <p14:tracePt t="17456" x="6432550" y="2116138"/>
          <p14:tracePt t="17466" x="6416675" y="2124075"/>
          <p14:tracePt t="17473" x="6373813" y="2141538"/>
          <p14:tracePt t="17480" x="6356350" y="2149475"/>
          <p14:tracePt t="17489" x="6313488" y="2174875"/>
          <p14:tracePt t="17496" x="6254750" y="2184400"/>
          <p14:tracePt t="17506" x="6237288" y="2184400"/>
          <p14:tracePt t="17513" x="6194425" y="2192338"/>
          <p14:tracePt t="17523" x="6135688" y="2200275"/>
          <p14:tracePt t="17528" x="6092825" y="2209800"/>
          <p14:tracePt t="17539" x="6034088" y="2209800"/>
          <p14:tracePt t="17546" x="5991225" y="2209800"/>
          <p14:tracePt t="17553" x="5932488" y="2209800"/>
          <p14:tracePt t="17561" x="5897563" y="2209800"/>
          <p14:tracePt t="17565" x="5854700" y="2209800"/>
          <p14:tracePt t="17578" x="5821363" y="2209800"/>
          <p14:tracePt t="17594" x="5803900" y="2209800"/>
          <p14:tracePt t="17602" x="5795963" y="2200275"/>
          <p14:tracePt t="17606" x="5788025" y="2200275"/>
          <p14:tracePt t="17615" x="5788025" y="2184400"/>
          <p14:tracePt t="17628" x="5788025" y="2174875"/>
          <p14:tracePt t="17632" x="5788025" y="2166938"/>
          <p14:tracePt t="17644" x="5788025" y="2159000"/>
          <p14:tracePt t="17645" x="5788025" y="2149475"/>
          <p14:tracePt t="17659" x="5788025" y="2124075"/>
          <p14:tracePt t="17668" x="5795963" y="2116138"/>
          <p14:tracePt t="17672" x="5795963" y="2098675"/>
          <p14:tracePt t="17682" x="5821363" y="2065338"/>
          <p14:tracePt t="17689" x="5846763" y="2047875"/>
          <p14:tracePt t="17698" x="5889625" y="2022475"/>
          <p14:tracePt t="17711" x="5922963" y="2014538"/>
          <p14:tracePt t="17713" x="5948363" y="1997075"/>
          <p14:tracePt t="17722" x="5999163" y="1979613"/>
          <p14:tracePt t="17728" x="6049963" y="1971675"/>
          <p14:tracePt t="17739" x="6118225" y="1963738"/>
          <p14:tracePt t="17748" x="6194425" y="1946275"/>
          <p14:tracePt t="17752" x="6280150" y="1928813"/>
          <p14:tracePt t="17764" x="6381750" y="1903413"/>
          <p14:tracePt t="17768" x="6483350" y="1895475"/>
          <p14:tracePt t="17778" x="6586538" y="1878013"/>
          <p14:tracePt t="17790" x="6680200" y="1878013"/>
          <p14:tracePt t="17795" x="6799263" y="1878013"/>
          <p14:tracePt t="17806" x="6926263" y="1878013"/>
          <p14:tracePt t="17809" x="7035800" y="1878013"/>
          <p14:tracePt t="17818" x="7146925" y="1878013"/>
          <p14:tracePt t="17828" x="7248525" y="1878013"/>
          <p14:tracePt t="17834" x="7334250" y="1878013"/>
          <p14:tracePt t="17844" x="7418388" y="1878013"/>
          <p14:tracePt t="17848" x="7461250" y="1878013"/>
          <p14:tracePt t="17861" x="7529513" y="1878013"/>
          <p14:tracePt t="17872" x="7562850" y="1878013"/>
          <p14:tracePt t="17873" x="7605713" y="1878013"/>
          <p14:tracePt t="17890" x="7631113" y="1878013"/>
          <p14:tracePt t="17898" x="7639050" y="1878013"/>
          <p14:tracePt t="17912" x="7648575" y="1878013"/>
          <p14:tracePt t="17940" x="7656513" y="1885950"/>
          <p14:tracePt t="17971" x="7666038" y="1895475"/>
          <p14:tracePt t="18000" x="7673975" y="1903413"/>
          <p14:tracePt t="18006" x="7673975" y="1911350"/>
          <p14:tracePt t="18023" x="7681913" y="1920875"/>
          <p14:tracePt t="18102" x="7673975" y="1920875"/>
          <p14:tracePt t="18106" x="7639050" y="1920875"/>
          <p14:tracePt t="18116" x="7613650" y="1920875"/>
          <p14:tracePt t="18127" x="7588250" y="1920875"/>
          <p14:tracePt t="18130" x="7562850" y="1920875"/>
          <p14:tracePt t="18145" x="7537450" y="1920875"/>
          <p14:tracePt t="18145" x="7478713" y="1920875"/>
          <p14:tracePt t="18156" x="7418388" y="1920875"/>
          <p14:tracePt t="18165" x="7316788" y="1885950"/>
          <p14:tracePt t="18172" x="7197725" y="1860550"/>
          <p14:tracePt t="18182" x="7088188" y="1844675"/>
          <p14:tracePt t="18189" x="6951663" y="1801813"/>
          <p14:tracePt t="18196" x="6807200" y="1784350"/>
          <p14:tracePt t="18206" x="6680200" y="1758950"/>
          <p14:tracePt t="18212" x="6551613" y="1758950"/>
          <p14:tracePt t="18223" x="6457950" y="1751013"/>
          <p14:tracePt t="18228" x="6356350" y="1733550"/>
          <p14:tracePt t="18239" x="6254750" y="1725613"/>
          <p14:tracePt t="18248" x="6194425" y="1725613"/>
          <p14:tracePt t="18252" x="6135688" y="1725613"/>
          <p14:tracePt t="18262" x="6110288" y="1725613"/>
          <p14:tracePt t="18268" x="6076950" y="1725613"/>
          <p14:tracePt t="18278" x="6042025" y="1725613"/>
          <p14:tracePt t="18284" x="6034088" y="1725613"/>
          <p14:tracePt t="18294" x="6016625" y="1725613"/>
          <p14:tracePt t="18306" x="5999163" y="1725613"/>
          <p14:tracePt t="18318" x="5991225" y="1725613"/>
          <p14:tracePt t="18340" x="5983288" y="1741488"/>
          <p14:tracePt t="18345" x="5973763" y="1751013"/>
          <p14:tracePt t="18356" x="5973763" y="1758950"/>
          <p14:tracePt t="18361" x="5973763" y="1776413"/>
          <p14:tracePt t="18373" x="5973763" y="1793875"/>
          <p14:tracePt t="18378" x="5973763" y="1809750"/>
          <p14:tracePt t="18389" x="5973763" y="1844675"/>
          <p14:tracePt t="18396" x="5973763" y="1870075"/>
          <p14:tracePt t="18400" x="5973763" y="1878013"/>
          <p14:tracePt t="18411" x="5973763" y="1903413"/>
          <p14:tracePt t="18415" x="5973763" y="1938338"/>
          <p14:tracePt t="18428" x="5983288" y="1963738"/>
          <p14:tracePt t="18439" x="5991225" y="1963738"/>
          <p14:tracePt t="18444" x="6008688" y="1979613"/>
          <p14:tracePt t="18452" x="6024563" y="2005013"/>
          <p14:tracePt t="18456" x="6049963" y="2022475"/>
          <p14:tracePt t="18465" x="6067425" y="2030413"/>
          <p14:tracePt t="18478" x="6102350" y="2039938"/>
          <p14:tracePt t="18480" x="6127750" y="2055813"/>
          <p14:tracePt t="18494" x="6153150" y="2055813"/>
          <p14:tracePt t="18495" x="6203950" y="2073275"/>
          <p14:tracePt t="18506" x="6237288" y="2073275"/>
          <p14:tracePt t="18516" x="6272213" y="2073275"/>
          <p14:tracePt t="18522" x="6313488" y="2073275"/>
          <p14:tracePt t="18532" x="6373813" y="2073275"/>
          <p14:tracePt t="18539" x="6457950" y="2073275"/>
          <p14:tracePt t="18546" x="6526213" y="2073275"/>
          <p14:tracePt t="18556" x="6594475" y="2073275"/>
          <p14:tracePt t="18562" x="6680200" y="2073275"/>
          <p14:tracePt t="18572" x="6756400" y="2055813"/>
          <p14:tracePt t="18578" x="6815138" y="2047875"/>
          <p14:tracePt t="18589" x="6891338" y="2039938"/>
          <p14:tracePt t="18594" x="6951663" y="2014538"/>
          <p14:tracePt t="18606" x="7002463" y="1997075"/>
          <p14:tracePt t="18614" x="7061200" y="1979613"/>
          <p14:tracePt t="18618" x="7104063" y="1971675"/>
          <p14:tracePt t="18628" x="7154863" y="1963738"/>
          <p14:tracePt t="18634" x="7164388" y="1954213"/>
          <p14:tracePt t="18645" x="7197725" y="1946275"/>
          <p14:tracePt t="18656" x="7215188" y="1928813"/>
          <p14:tracePt t="18659" x="7240588" y="1920875"/>
          <p14:tracePt t="18668" x="7248525" y="1920875"/>
          <p14:tracePt t="18674" x="7258050" y="1911350"/>
          <p14:tracePt t="18774" x="7265988" y="1911350"/>
          <p14:tracePt t="18780" x="7273925" y="1911350"/>
          <p14:tracePt t="18794" x="7308850" y="1911350"/>
          <p14:tracePt t="18806" x="7316788" y="1911350"/>
          <p14:tracePt t="18813" x="7334250" y="1911350"/>
          <p14:tracePt t="18822" x="7342188" y="1911350"/>
          <p14:tracePt t="18830" x="7359650" y="1911350"/>
          <p14:tracePt t="18839" x="7377113" y="1911350"/>
          <p14:tracePt t="18850" x="7385050" y="1911350"/>
          <p14:tracePt t="18861" x="7392988" y="1911350"/>
          <p14:tracePt t="18966" x="7385050" y="1911350"/>
          <p14:tracePt t="18972" x="7377113" y="1911350"/>
          <p14:tracePt t="18982" x="7367588" y="1911350"/>
          <p14:tracePt t="18995" x="7350125" y="1911350"/>
          <p14:tracePt t="19018" x="7342188" y="1911350"/>
          <p14:tracePt t="19062" x="7334250" y="1911350"/>
          <p14:tracePt t="19140" x="7334250" y="1928813"/>
          <p14:tracePt t="19168" x="7359650" y="1928813"/>
          <p14:tracePt t="19184" x="7385050" y="1938338"/>
          <p14:tracePt t="19230" x="7392988" y="1946275"/>
          <p14:tracePt t="19300" x="7392988" y="1954213"/>
          <p14:tracePt t="19350" x="7377113" y="1954213"/>
          <p14:tracePt t="19356" x="7367588" y="1963738"/>
          <p14:tracePt t="19366" x="7367588" y="1979613"/>
          <p14:tracePt t="19378" x="7359650" y="1979613"/>
          <p14:tracePt t="19389" x="7350125" y="1979613"/>
          <p14:tracePt t="19396" x="7342188" y="1979613"/>
          <p14:tracePt t="19402" x="7324725" y="1979613"/>
          <p14:tracePt t="19412" x="7316788" y="1979613"/>
          <p14:tracePt t="19416" x="7291388" y="1979613"/>
          <p14:tracePt t="19428" x="7283450" y="1979613"/>
          <p14:tracePt t="19439" x="7265988" y="1979613"/>
          <p14:tracePt t="19444" x="7240588" y="1979613"/>
          <p14:tracePt t="19452" x="7223125" y="1979613"/>
          <p14:tracePt t="19456" x="7180263" y="1979613"/>
          <p14:tracePt t="19466" x="7172325" y="1979613"/>
          <p14:tracePt t="19477" x="7146925" y="1979613"/>
          <p14:tracePt t="19482" x="7138988" y="1979613"/>
          <p14:tracePt t="19494" x="7121525" y="1979613"/>
          <p14:tracePt t="19498" x="7113588" y="1979613"/>
          <p14:tracePt t="19511" x="7104063" y="1979613"/>
          <p14:tracePt t="19648" x="7096125" y="1979613"/>
          <p14:tracePt t="19658" x="7088188" y="1979613"/>
          <p14:tracePt t="19678" x="7078663" y="1979613"/>
          <p14:tracePt t="19684" x="7070725" y="1979613"/>
          <p14:tracePt t="19707" x="7061200" y="1979613"/>
          <p14:tracePt t="19711" x="7045325" y="1979613"/>
          <p14:tracePt t="19724" x="7019925" y="1979613"/>
          <p14:tracePt t="19734" x="6977063" y="1989138"/>
          <p14:tracePt t="19744" x="6916738" y="1989138"/>
          <p14:tracePt t="19750" x="6891338" y="1989138"/>
          <p14:tracePt t="19761" x="6865938" y="1989138"/>
          <p14:tracePt t="19764" x="6824663" y="1989138"/>
          <p14:tracePt t="19775" x="6764338" y="1989138"/>
          <p14:tracePt t="19783" x="6705600" y="1989138"/>
          <p14:tracePt t="19789" x="6619875" y="1989138"/>
          <p14:tracePt t="19800" x="6535738" y="1989138"/>
          <p14:tracePt t="19806" x="6442075" y="1989138"/>
          <p14:tracePt t="19814" x="6338888" y="1989138"/>
          <p14:tracePt t="19826" x="6237288" y="1989138"/>
          <p14:tracePt t="19830" x="6153150" y="1989138"/>
          <p14:tracePt t="19839" x="6042025" y="1989138"/>
          <p14:tracePt t="19846" x="5940425" y="1989138"/>
          <p14:tracePt t="19856" x="5829300" y="1989138"/>
          <p14:tracePt t="19864" x="5727700" y="1989138"/>
          <p14:tracePt t="19872" x="5616575" y="1989138"/>
          <p14:tracePt t="19880" x="5514975" y="1989138"/>
          <p14:tracePt t="19890" x="5405438" y="1989138"/>
          <p14:tracePt t="19896" x="5311775" y="1989138"/>
          <p14:tracePt t="19906" x="5218113" y="1989138"/>
          <p14:tracePt t="19911" x="5132388" y="1989138"/>
          <p14:tracePt t="19923" x="5038725" y="1989138"/>
          <p14:tracePt t="19927" x="4962525" y="1989138"/>
          <p14:tracePt t="19939" x="4894263" y="1989138"/>
          <p14:tracePt t="19946" x="4827588" y="1989138"/>
          <p14:tracePt t="19950" x="4767263" y="2005013"/>
          <p14:tracePt t="19962" x="4708525" y="2005013"/>
          <p14:tracePt t="19965" x="4657725" y="2014538"/>
          <p14:tracePt t="19978" x="4622800" y="2022475"/>
          <p14:tracePt t="19989" x="4597400" y="2030413"/>
          <p14:tracePt t="19995" x="4579938" y="2030413"/>
          <p14:tracePt t="20002" x="4572000" y="2030413"/>
          <p14:tracePt t="20022" x="4564063" y="2030413"/>
          <p14:tracePt t="20032" x="4554538" y="2039938"/>
          <p14:tracePt t="20039" x="4529138" y="2039938"/>
          <p14:tracePt t="20046" x="4513263" y="2039938"/>
          <p14:tracePt t="20052" x="4486275" y="2039938"/>
          <p14:tracePt t="20062" x="4435475" y="2039938"/>
          <p14:tracePt t="20073" x="4394200" y="2039938"/>
          <p14:tracePt t="20077" x="4376738" y="2039938"/>
          <p14:tracePt t="20089" x="4351338" y="2039938"/>
          <p14:tracePt t="20094" x="4325938" y="2047875"/>
          <p14:tracePt t="20102" x="4316413" y="2047875"/>
          <p14:tracePt t="20111" x="4300538" y="2047875"/>
          <p14:tracePt t="20118" x="4283075" y="2047875"/>
          <p14:tracePt t="20128" x="4257675" y="2047875"/>
          <p14:tracePt t="20131" x="4232275" y="2055813"/>
          <p14:tracePt t="20144" x="4189413" y="2055813"/>
          <p14:tracePt t="20151" x="4171950" y="2055813"/>
          <p14:tracePt t="20160" x="4138613" y="2065338"/>
          <p14:tracePt t="20168" x="4121150" y="2065338"/>
          <p14:tracePt t="20172" x="4087813" y="2073275"/>
          <p14:tracePt t="20183" x="4070350" y="2073275"/>
          <p14:tracePt t="20195" x="4027488" y="2073275"/>
          <p14:tracePt t="20198" x="4002088" y="2073275"/>
          <p14:tracePt t="20211" x="3968750" y="2073275"/>
          <p14:tracePt t="20212" x="3925888" y="2073275"/>
          <p14:tracePt t="20222" x="3883025" y="2082800"/>
          <p14:tracePt t="20233" x="3849688" y="2082800"/>
          <p14:tracePt t="20239" x="3816350" y="2090738"/>
          <p14:tracePt t="20256" x="3806825" y="2108200"/>
          <p14:tracePt t="20316" x="3816350" y="2108200"/>
          <p14:tracePt t="20322" x="3841750" y="2108200"/>
          <p14:tracePt t="20331" x="3867150" y="2108200"/>
          <p14:tracePt t="20339" x="3900488" y="2108200"/>
          <p14:tracePt t="20346" x="3960813" y="2108200"/>
          <p14:tracePt t="20356" x="4011613" y="2108200"/>
          <p14:tracePt t="20362" x="4062413" y="2133600"/>
          <p14:tracePt t="20372" x="4105275" y="2133600"/>
          <p14:tracePt t="20378" x="4138613" y="2133600"/>
          <p14:tracePt t="20389" x="4189413" y="2133600"/>
          <p14:tracePt t="20396" x="4197350" y="2133600"/>
          <p14:tracePt t="20402" x="4214813" y="2133600"/>
          <p14:tracePt t="20412" x="4232275" y="2133600"/>
          <p14:tracePt t="20418" x="4240213" y="2133600"/>
          <p14:tracePt t="20434" x="4249738" y="2124075"/>
          <p14:tracePt t="20560" x="4232275" y="2124075"/>
          <p14:tracePt t="20564" x="4224338" y="2124075"/>
          <p14:tracePt t="20584" x="4206875" y="2124075"/>
          <p14:tracePt t="20600" x="4189413" y="2124075"/>
          <p14:tracePt t="20610" x="4156075" y="2124075"/>
          <p14:tracePt t="20616" x="4146550" y="2124075"/>
          <p14:tracePt t="20627" x="4087813" y="2124075"/>
          <p14:tracePt t="20632" x="4070350" y="2124075"/>
          <p14:tracePt t="20644" x="4052888" y="2124075"/>
          <p14:tracePt t="20645" x="4027488" y="2124075"/>
          <p14:tracePt t="20660" x="4019550" y="2124075"/>
          <p14:tracePt t="20668" x="3994150" y="2124075"/>
          <p14:tracePt t="20672" x="3976688" y="2124075"/>
          <p14:tracePt t="20682" x="3968750" y="2124075"/>
          <p14:tracePt t="20698" x="3960813" y="2124075"/>
          <p14:tracePt t="20710" x="3951288" y="2124075"/>
          <p14:tracePt t="20722" x="3943350" y="2116138"/>
          <p14:tracePt t="20732" x="3935413" y="2116138"/>
          <p14:tracePt t="20744" x="3935413" y="2108200"/>
          <p14:tracePt t="20760" x="3925888" y="2098675"/>
          <p14:tracePt t="20778" x="3917950" y="2098675"/>
          <p14:tracePt t="20839" x="3917950" y="2090738"/>
          <p14:tracePt t="20848" x="3917950" y="2082800"/>
          <p14:tracePt t="20856" x="3917950" y="2073275"/>
          <p14:tracePt t="20864" x="3925888" y="2073275"/>
          <p14:tracePt t="20875" x="3935413" y="2073275"/>
          <p14:tracePt t="20880" x="3943350" y="2073275"/>
          <p14:tracePt t="20890" x="3960813" y="2073275"/>
          <p14:tracePt t="20895" x="4011613" y="2073275"/>
          <p14:tracePt t="20906" x="4070350" y="2073275"/>
          <p14:tracePt t="20915" x="4087813" y="2073275"/>
          <p14:tracePt t="20923" x="4146550" y="2073275"/>
          <p14:tracePt t="20930" x="4232275" y="2073275"/>
          <p14:tracePt t="20933" x="4300538" y="2073275"/>
          <p14:tracePt t="20945" x="4402138" y="2082800"/>
          <p14:tracePt t="20956" x="4486275" y="2098675"/>
          <p14:tracePt t="20961" x="4579938" y="2116138"/>
          <p14:tracePt t="20973" x="4691063" y="2141538"/>
          <p14:tracePt t="20973" x="4792663" y="2166938"/>
          <p14:tracePt t="20984" x="4852988" y="2174875"/>
          <p14:tracePt t="20994" x="4929188" y="2184400"/>
          <p14:tracePt t="21000" x="4972050" y="2184400"/>
          <p14:tracePt t="21011" x="4987925" y="2192338"/>
          <p14:tracePt t="21014" x="4997450" y="2192338"/>
          <p14:tracePt t="21028" x="5005388" y="2192338"/>
          <p14:tracePt t="21312" x="5013325" y="2192338"/>
          <p14:tracePt t="21323" x="5030788" y="2192338"/>
          <p14:tracePt t="21331" x="5056188" y="2192338"/>
          <p14:tracePt t="21338" x="5064125" y="2192338"/>
          <p14:tracePt t="21348" x="5091113" y="2192338"/>
          <p14:tracePt t="21360" x="5106988" y="2192338"/>
          <p14:tracePt t="21908" x="5116513" y="2192338"/>
          <p14:tracePt t="21914" x="5124450" y="2184400"/>
          <p14:tracePt t="21928" x="5124450" y="2174875"/>
          <p14:tracePt t="21948" x="5124450" y="2166938"/>
          <p14:tracePt t="21960" x="5124450" y="2159000"/>
          <p14:tracePt t="21984" x="5124450" y="2149475"/>
          <p14:tracePt t="21989" x="5124450" y="2141538"/>
          <p14:tracePt t="22006" x="5124450" y="2133600"/>
          <p14:tracePt t="22011" x="5124450" y="2124075"/>
          <p14:tracePt t="22018" x="5124450" y="2108200"/>
          <p14:tracePt t="22034" x="5124450" y="2098675"/>
          <p14:tracePt t="22046" x="5124450" y="2090738"/>
          <p14:tracePt t="22050" x="5106988" y="2082800"/>
          <p14:tracePt t="22065" x="5081588" y="2082800"/>
          <p14:tracePt t="22078" x="5048250" y="2065338"/>
          <p14:tracePt t="22089" x="4972050" y="2055813"/>
          <p14:tracePt t="22100" x="4929188" y="2055813"/>
          <p14:tracePt t="22106" x="4886325" y="2055813"/>
          <p14:tracePt t="22116" x="4843463" y="2055813"/>
          <p14:tracePt t="22128" x="4827588" y="2055813"/>
          <p14:tracePt t="22130" x="4784725" y="2055813"/>
          <p14:tracePt t="22144" x="4741863" y="2055813"/>
          <p14:tracePt t="22145" x="4699000" y="2055813"/>
          <p14:tracePt t="22156" x="4657725" y="2055813"/>
          <p14:tracePt t="22166" x="4614863" y="2055813"/>
          <p14:tracePt t="22172" x="4572000" y="2055813"/>
          <p14:tracePt t="22180" x="4521200" y="2055813"/>
          <p14:tracePt t="22189" x="4478338" y="2055813"/>
          <p14:tracePt t="22196" x="4435475" y="2055813"/>
          <p14:tracePt t="22206" x="4402138" y="2055813"/>
          <p14:tracePt t="22212" x="4359275" y="2055813"/>
          <p14:tracePt t="22222" x="4333875" y="2055813"/>
          <p14:tracePt t="22228" x="4308475" y="2055813"/>
          <p14:tracePt t="22239" x="4283075" y="2055813"/>
          <p14:tracePt t="22246" x="4265613" y="2055813"/>
          <p14:tracePt t="22253" x="4249738" y="2055813"/>
          <p14:tracePt t="22262" x="4240213" y="2055813"/>
          <p14:tracePt t="22278" x="4232275" y="2055813"/>
          <p14:tracePt t="22289" x="4224338" y="2055813"/>
          <p14:tracePt t="22294" x="4206875" y="2055813"/>
          <p14:tracePt t="22302" x="4181475" y="2055813"/>
          <p14:tracePt t="22311" x="4164013" y="2055813"/>
          <p14:tracePt t="22328" x="4156075" y="2055813"/>
          <p14:tracePt t="22331" x="4146550" y="2055813"/>
          <p14:tracePt t="22344" x="4130675" y="2055813"/>
          <p14:tracePt t="22348" x="4121150" y="2055813"/>
          <p14:tracePt t="22360" x="4105275" y="2055813"/>
          <p14:tracePt t="22368" x="4087813" y="2055813"/>
          <p14:tracePt t="22372" x="4062413" y="2055813"/>
          <p14:tracePt t="22394" x="4052888" y="2065338"/>
          <p14:tracePt t="22398" x="4044950" y="2073275"/>
          <p14:tracePt t="22425" x="4037013" y="2073275"/>
          <p14:tracePt t="22434" x="4027488" y="2082800"/>
          <p14:tracePt t="22444" x="4019550" y="2090738"/>
          <p14:tracePt t="22461" x="4019550" y="2098675"/>
          <p14:tracePt t="22463" x="4019550" y="2108200"/>
          <p14:tracePt t="22473" x="4011613" y="2108200"/>
          <p14:tracePt t="22489" x="4002088" y="2116138"/>
          <p14:tracePt t="22497" x="4002088" y="2124075"/>
          <p14:tracePt t="22544" x="4002088" y="2141538"/>
          <p14:tracePt t="22554" x="4002088" y="2149475"/>
          <p14:tracePt t="22568" x="4002088" y="2159000"/>
          <p14:tracePt t="22578" x="4027488" y="2159000"/>
          <p14:tracePt t="22583" x="4044950" y="2159000"/>
          <p14:tracePt t="22594" x="4062413" y="2159000"/>
          <p14:tracePt t="22598" x="4087813" y="2159000"/>
          <p14:tracePt t="22611" x="4121150" y="2159000"/>
          <p14:tracePt t="22618" x="4171950" y="2159000"/>
          <p14:tracePt t="22625" x="4214813" y="2159000"/>
          <p14:tracePt t="22634" x="4275138" y="2159000"/>
          <p14:tracePt t="22639" x="4316413" y="2159000"/>
          <p14:tracePt t="22650" x="4359275" y="2159000"/>
          <p14:tracePt t="22661" x="4394200" y="2159000"/>
          <p14:tracePt t="22862" x="4402138" y="2159000"/>
          <p14:tracePt t="22876" x="4427538" y="2159000"/>
          <p14:tracePt t="22889" x="4460875" y="2159000"/>
          <p14:tracePt t="22895" x="4503738" y="2159000"/>
          <p14:tracePt t="22902" x="4564063" y="2159000"/>
          <p14:tracePt t="22914" x="4589463" y="2159000"/>
          <p14:tracePt t="22915" x="4622800" y="2159000"/>
          <p14:tracePt t="22928" x="4691063" y="2159000"/>
          <p14:tracePt t="22931" x="4724400" y="2149475"/>
          <p14:tracePt t="22945" x="4749800" y="2149475"/>
          <p14:tracePt t="22952" x="4784725" y="2149475"/>
          <p14:tracePt t="22956" x="4792663" y="2141538"/>
          <p14:tracePt t="23138" x="4810125" y="2141538"/>
          <p14:tracePt t="23148" x="4818063" y="2141538"/>
          <p14:tracePt t="23160" x="4827588" y="2141538"/>
          <p14:tracePt t="23163" x="4852988" y="2141538"/>
          <p14:tracePt t="23174" x="4886325" y="2141538"/>
          <p14:tracePt t="23183" x="4937125" y="2133600"/>
          <p14:tracePt t="23189" x="4979988" y="2133600"/>
          <p14:tracePt t="23200" x="5030788" y="2133600"/>
          <p14:tracePt t="23206" x="5073650" y="2124075"/>
          <p14:tracePt t="23213" x="5091113" y="2116138"/>
          <p14:tracePt t="23225" x="5116513" y="2098675"/>
          <p14:tracePt t="23230" x="5141913" y="2098675"/>
          <p14:tracePt t="23239" x="5149850" y="2098675"/>
          <p14:tracePt t="23250" x="5157788" y="2098675"/>
          <p14:tracePt t="23370" x="5157788" y="2124075"/>
          <p14:tracePt t="23376" x="5157788" y="2166938"/>
          <p14:tracePt t="23389" x="5132388" y="2217738"/>
          <p14:tracePt t="23396" x="5116513" y="2227263"/>
          <p14:tracePt t="23402" x="5091113" y="2286000"/>
          <p14:tracePt t="23412" x="5048250" y="2362200"/>
          <p14:tracePt t="23416" x="4987925" y="2438400"/>
          <p14:tracePt t="23428" x="4929188" y="2532063"/>
          <p14:tracePt t="23439" x="4860925" y="2625725"/>
          <p14:tracePt t="23440" x="4802188" y="2719388"/>
          <p14:tracePt t="23450" x="4708525" y="2813050"/>
          <p14:tracePt t="23456" x="4614863" y="2906713"/>
          <p14:tracePt t="23466" x="4513263" y="2982913"/>
          <p14:tracePt t="23478" x="4394200" y="3067050"/>
          <p14:tracePt t="23482" x="4275138" y="3127375"/>
          <p14:tracePt t="23495" x="4156075" y="3186113"/>
          <p14:tracePt t="23495" x="4037013" y="3246438"/>
          <p14:tracePt t="23511" x="3935413" y="3279775"/>
          <p14:tracePt t="23517" x="3832225" y="3314700"/>
          <p14:tracePt t="23522" x="3773488" y="3340100"/>
          <p14:tracePt t="23532" x="3713163" y="3348038"/>
          <p14:tracePt t="23539" x="3662363" y="3355975"/>
          <p14:tracePt t="23546" x="3611563" y="3355975"/>
          <p14:tracePt t="23561" x="3568700" y="3355975"/>
          <p14:tracePt t="23562" x="3509963" y="3365500"/>
          <p14:tracePt t="23573" x="3441700" y="3373438"/>
          <p14:tracePt t="23579" x="3373438" y="3373438"/>
          <p14:tracePt t="23589" x="3314700" y="3373438"/>
          <p14:tracePt t="23598" x="3254375" y="3382963"/>
          <p14:tracePt t="23602" x="3195638" y="3390900"/>
          <p14:tracePt t="23612" x="3152775" y="3408363"/>
          <p14:tracePt t="23618" x="3119438" y="3408363"/>
          <p14:tracePt t="23628" x="3067050" y="3408363"/>
          <p14:tracePt t="23639" x="3041650" y="3408363"/>
          <p14:tracePt t="23645" x="3008313" y="3408363"/>
          <p14:tracePt t="23656" x="3000375" y="3416300"/>
          <p14:tracePt t="23664" x="2990850" y="3416300"/>
          <p14:tracePt t="23668" x="2982913" y="3416300"/>
          <p14:tracePt t="23708" x="2974975" y="3416300"/>
          <p14:tracePt t="23718" x="2965450" y="3416300"/>
          <p14:tracePt t="23726" x="2957513" y="3416300"/>
          <p14:tracePt t="23733" x="2949575" y="3416300"/>
          <p14:tracePt t="23744" x="2914650" y="3408363"/>
          <p14:tracePt t="23748" x="2889250" y="3408363"/>
          <p14:tracePt t="23760" x="2871788" y="3398838"/>
          <p14:tracePt t="23763" x="2863850" y="3382963"/>
          <p14:tracePt t="23784" x="2838450" y="3365500"/>
          <p14:tracePt t="23800" x="2830513" y="3355975"/>
          <p14:tracePt t="23812" x="2820988" y="3355975"/>
          <p14:tracePt t="23891" x="2813050" y="3348038"/>
          <p14:tracePt t="23908" x="2813050" y="3340100"/>
          <p14:tracePt t="23950" x="2813050" y="3330575"/>
          <p14:tracePt t="23960" x="2813050" y="3322638"/>
          <p14:tracePt t="23977" x="2813050" y="3314700"/>
          <p14:tracePt t="24002" x="2820988" y="3314700"/>
          <p14:tracePt t="24008" x="2838450" y="3314700"/>
          <p14:tracePt t="24015" x="2855913" y="3314700"/>
          <p14:tracePt t="24027" x="2863850" y="3314700"/>
          <p14:tracePt t="24045" x="2871788" y="3314700"/>
          <p14:tracePt t="24052" x="2881313" y="3314700"/>
          <p14:tracePt t="24056" x="2889250" y="3314700"/>
          <p14:tracePt t="24066" x="2906713" y="3314700"/>
          <p14:tracePt t="24073" x="2932113" y="3305175"/>
          <p14:tracePt t="24082" x="2940050" y="3305175"/>
          <p14:tracePt t="24094" x="2965450" y="3305175"/>
          <p14:tracePt t="24097" x="2982913" y="3305175"/>
          <p14:tracePt t="24114" x="3008313" y="3297238"/>
          <p14:tracePt t="24220" x="3000375" y="3279775"/>
          <p14:tracePt t="24224" x="2965450" y="3271838"/>
          <p14:tracePt t="24234" x="2922588" y="3271838"/>
          <p14:tracePt t="24239" x="2863850" y="3263900"/>
          <p14:tracePt t="24248" x="2830513" y="3246438"/>
          <p14:tracePt t="24261" x="2770188" y="3238500"/>
          <p14:tracePt t="24264" x="2719388" y="3228975"/>
          <p14:tracePt t="24275" x="2701925" y="3221038"/>
          <p14:tracePt t="24280" x="2643188" y="3203575"/>
          <p14:tracePt t="24289" x="2592388" y="3178175"/>
          <p14:tracePt t="24300" x="2549525" y="3170238"/>
          <p14:tracePt t="24306" x="2516188" y="3160713"/>
          <p14:tracePt t="24314" x="2489200" y="3152775"/>
          <p14:tracePt t="24323" x="2463800" y="3135313"/>
          <p14:tracePt t="24330" x="2455863" y="3127375"/>
          <p14:tracePt t="24339" x="2447925" y="3119438"/>
          <p14:tracePt t="24345" x="2430463" y="3109913"/>
          <p14:tracePt t="24366" x="2430463" y="3101975"/>
          <p14:tracePt t="24639" x="2447925" y="3101975"/>
          <p14:tracePt t="24648" x="2463800" y="3101975"/>
          <p14:tracePt t="24652" x="2498725" y="3101975"/>
          <p14:tracePt t="24662" x="2524125" y="3101975"/>
          <p14:tracePt t="24668" x="2566988" y="3101975"/>
          <p14:tracePt t="24678" x="2617788" y="3127375"/>
          <p14:tracePt t="24689" x="2660650" y="3127375"/>
          <p14:tracePt t="24695" x="2701925" y="3127375"/>
          <p14:tracePt t="24706" x="2752725" y="3135313"/>
          <p14:tracePt t="24711" x="2805113" y="3135313"/>
          <p14:tracePt t="24722" x="2838450" y="3135313"/>
          <p14:tracePt t="24723" x="2863850" y="3135313"/>
          <p14:tracePt t="24734" x="2914650" y="3135313"/>
          <p14:tracePt t="24745" x="2932113" y="3135313"/>
          <p14:tracePt t="24750" x="2940050" y="3135313"/>
          <p14:tracePt t="24763" x="2957513" y="3135313"/>
          <p14:tracePt t="24766" x="2965450" y="3135313"/>
          <p14:tracePt t="24777" x="2974975" y="3135313"/>
          <p14:tracePt t="24837" x="2982913" y="3135313"/>
          <p14:tracePt t="24852" x="2990850" y="3135313"/>
          <p14:tracePt t="24861" x="2990850" y="3144838"/>
          <p14:tracePt t="24906" x="3000375" y="3144838"/>
          <p14:tracePt t="24925" x="3016250" y="3144838"/>
          <p14:tracePt t="24948" x="3025775" y="3144838"/>
          <p14:tracePt t="24955" x="3033713" y="3144838"/>
          <p14:tracePt t="24963" x="3041650" y="3144838"/>
          <p14:tracePt t="24974" x="3051175" y="3144838"/>
          <p14:tracePt t="24978" x="3067050" y="3144838"/>
          <p14:tracePt t="24989" x="3076575" y="3152775"/>
          <p14:tracePt t="24994" x="3084513" y="3152775"/>
          <p14:tracePt t="25006" x="3094038" y="3152775"/>
          <p14:tracePt t="25014" x="3101975" y="3152775"/>
          <p14:tracePt t="25017" x="3109913" y="3152775"/>
          <p14:tracePt t="25028" x="3119438" y="3152775"/>
          <p14:tracePt t="25033" x="3127375" y="3152775"/>
          <p14:tracePt t="25044" x="3135313" y="3152775"/>
          <p14:tracePt t="25064" x="3144838" y="3152775"/>
          <p14:tracePt t="25072" x="3152775" y="3152775"/>
          <p14:tracePt t="25080" x="3170238" y="3152775"/>
          <p14:tracePt t="25084" x="3186113" y="3152775"/>
          <p14:tracePt t="25106" x="3195638" y="3152775"/>
          <p14:tracePt t="25114" x="3203575" y="3152775"/>
          <p14:tracePt t="25352" x="3211513" y="3152775"/>
          <p14:tracePt t="25362" x="3228975" y="3152775"/>
          <p14:tracePt t="25368" x="3254375" y="3152775"/>
          <p14:tracePt t="25378" x="3263900" y="3152775"/>
          <p14:tracePt t="25389" x="3297238" y="3152775"/>
          <p14:tracePt t="25395" x="3330575" y="3152775"/>
          <p14:tracePt t="25402" x="3348038" y="3152775"/>
          <p14:tracePt t="25406" x="3382963" y="3152775"/>
          <p14:tracePt t="25416" x="3408363" y="3152775"/>
          <p14:tracePt t="25428" x="3424238" y="3152775"/>
          <p14:tracePt t="25431" x="3467100" y="3152775"/>
          <p14:tracePt t="25445" x="3492500" y="3152775"/>
          <p14:tracePt t="25448" x="3502025" y="3152775"/>
          <p14:tracePt t="25460" x="3509963" y="3152775"/>
          <p14:tracePt t="25468" x="3535363" y="3152775"/>
          <p14:tracePt t="25472" x="3560763" y="3152775"/>
          <p14:tracePt t="25482" x="3578225" y="3152775"/>
          <p14:tracePt t="25489" x="3594100" y="3152775"/>
          <p14:tracePt t="25498" x="3619500" y="3152775"/>
          <p14:tracePt t="25511" x="3629025" y="3152775"/>
          <p14:tracePt t="25528" x="3636963" y="3152775"/>
          <p14:tracePt t="25550" x="3646488" y="3152775"/>
          <p14:tracePt t="25561" x="3654425" y="3152775"/>
          <p14:tracePt t="25574" x="3671888" y="3152775"/>
          <p14:tracePt t="25590" x="3697288" y="3152775"/>
          <p14:tracePt t="25612" x="3705225" y="3152775"/>
          <p14:tracePt t="25622" x="3713163" y="3152775"/>
          <p14:tracePt t="25644" x="3722688" y="3152775"/>
          <p14:tracePt t="25648" x="3730625" y="3152775"/>
          <p14:tracePt t="25661" x="3738563" y="3152775"/>
          <p14:tracePt t="25666" x="3756025" y="3152775"/>
          <p14:tracePt t="25678" x="3781425" y="3152775"/>
          <p14:tracePt t="25679" x="3790950" y="3152775"/>
          <p14:tracePt t="25689" x="3816350" y="3160713"/>
          <p14:tracePt t="25696" x="3832225" y="3160713"/>
          <p14:tracePt t="25706" x="3857625" y="3160713"/>
          <p14:tracePt t="25716" x="3917950" y="3160713"/>
          <p14:tracePt t="25722" x="3925888" y="3160713"/>
          <p14:tracePt t="25732" x="3943350" y="3160713"/>
          <p14:tracePt t="25739" x="3951288" y="3160713"/>
          <p14:tracePt t="25746" x="3968750" y="3160713"/>
          <p14:tracePt t="25756" x="3976688" y="3160713"/>
          <p14:tracePt t="25773" x="3986213" y="3160713"/>
          <p14:tracePt t="25795" x="3994150" y="3160713"/>
          <p14:tracePt t="25802" x="4002088" y="3160713"/>
          <p14:tracePt t="25828" x="4011613" y="3160713"/>
          <p14:tracePt t="25839" x="4019550" y="3160713"/>
          <p14:tracePt t="25853" x="4027488" y="3160713"/>
          <p14:tracePt t="25894" x="4037013" y="3160713"/>
          <p14:tracePt t="25902" x="4044950" y="3160713"/>
          <p14:tracePt t="25918" x="4052888" y="3160713"/>
          <p14:tracePt t="25930" x="4062413" y="3160713"/>
          <p14:tracePt t="25947" x="4070350" y="3160713"/>
          <p14:tracePt t="26089" x="4079875" y="3160713"/>
          <p14:tracePt t="26098" x="4087813" y="3160713"/>
          <p14:tracePt t="26114" x="4105275" y="3160713"/>
          <p14:tracePt t="26126" x="4121150" y="3160713"/>
          <p14:tracePt t="26134" x="4130675" y="3160713"/>
          <p14:tracePt t="26139" x="4146550" y="3160713"/>
          <p14:tracePt t="26150" x="4171950" y="3160713"/>
          <p14:tracePt t="26156" x="4197350" y="3160713"/>
          <p14:tracePt t="26166" x="4224338" y="3160713"/>
          <p14:tracePt t="26178" x="4240213" y="3160713"/>
          <p14:tracePt t="26179" x="4300538" y="3160713"/>
          <p14:tracePt t="26189" x="4341813" y="3160713"/>
          <p14:tracePt t="26196" x="4410075" y="3160713"/>
          <p14:tracePt t="26206" x="4470400" y="3160713"/>
          <p14:tracePt t="26214" x="4529138" y="3160713"/>
          <p14:tracePt t="26222" x="4564063" y="3160713"/>
          <p14:tracePt t="26230" x="4605338" y="3160713"/>
          <p14:tracePt t="26239" x="4614863" y="3160713"/>
          <p14:tracePt t="26246" x="4622800" y="3160713"/>
          <p14:tracePt t="26256" x="4630738" y="3160713"/>
          <p14:tracePt t="26326" x="4640263" y="3160713"/>
          <p14:tracePt t="26356" x="4648200" y="3160713"/>
          <p14:tracePt t="26372" x="4657725" y="3160713"/>
          <p14:tracePt t="26392" x="4665663" y="3160713"/>
          <p14:tracePt t="26402" x="4673600" y="3144838"/>
          <p14:tracePt t="26416" x="4683125" y="3144838"/>
          <p14:tracePt t="26427" x="4699000" y="3144838"/>
          <p14:tracePt t="26432" x="4708525" y="3144838"/>
          <p14:tracePt t="26444" x="4724400" y="3144838"/>
          <p14:tracePt t="26452" x="4733925" y="3144838"/>
          <p14:tracePt t="26461" x="4749800" y="3135313"/>
          <p14:tracePt t="26468" x="4775200" y="3135313"/>
          <p14:tracePt t="26472" x="4802188" y="3127375"/>
          <p14:tracePt t="26482" x="4818063" y="3127375"/>
          <p14:tracePt t="26494" x="4852988" y="3127375"/>
          <p14:tracePt t="26497" x="4878388" y="3127375"/>
          <p14:tracePt t="26510" x="4886325" y="3127375"/>
          <p14:tracePt t="26512" x="4903788" y="3127375"/>
          <p14:tracePt t="26523" x="4937125" y="3119438"/>
          <p14:tracePt t="26532" x="4946650" y="3119438"/>
          <p14:tracePt t="26539" x="4954588" y="3119438"/>
          <p14:tracePt t="26654" x="4962525" y="3119438"/>
          <p14:tracePt t="26664" x="4972050" y="3119438"/>
          <p14:tracePt t="26684" x="4987925" y="3119438"/>
          <p14:tracePt t="26700" x="5013325" y="3119438"/>
          <p14:tracePt t="26705" x="5048250" y="3119438"/>
          <p14:tracePt t="26713" x="5056188" y="3119438"/>
          <p14:tracePt t="26725" x="5081588" y="3119438"/>
          <p14:tracePt t="26730" x="5091113" y="3119438"/>
          <p14:tracePt t="26739" x="5116513" y="3119438"/>
          <p14:tracePt t="26744" x="5132388" y="3119438"/>
          <p14:tracePt t="26756" x="5141913" y="3119438"/>
          <p14:tracePt t="26766" x="5157788" y="3119438"/>
          <p14:tracePt t="26772" x="5167313" y="3119438"/>
          <p14:tracePt t="26780" x="5175250" y="3119438"/>
          <p14:tracePt t="26791" x="5200650" y="3119438"/>
          <p14:tracePt t="26806" x="5218113" y="3119438"/>
          <p14:tracePt t="26811" x="5226050" y="3119438"/>
          <p14:tracePt t="26828" x="5260975" y="3119438"/>
          <p14:tracePt t="26839" x="5276850" y="3119438"/>
          <p14:tracePt t="26846" x="5294313" y="3119438"/>
          <p14:tracePt t="26850" x="5311775" y="3119438"/>
          <p14:tracePt t="26861" x="5345113" y="3119438"/>
          <p14:tracePt t="26866" x="5387975" y="3119438"/>
          <p14:tracePt t="26878" x="5413375" y="3119438"/>
          <p14:tracePt t="26889" x="5438775" y="3119438"/>
          <p14:tracePt t="26906" x="5464175" y="3119438"/>
          <p14:tracePt t="26911" x="5472113" y="3119438"/>
          <p14:tracePt t="27396" x="5481638" y="3119438"/>
          <p14:tracePt t="27406" x="5489575" y="3119438"/>
          <p14:tracePt t="27416" x="5497513" y="3119438"/>
          <p14:tracePt t="27423" x="5514975" y="3119438"/>
          <p14:tracePt t="27432" x="5532438" y="3119438"/>
          <p14:tracePt t="27446" x="5540375" y="3119438"/>
          <p14:tracePt t="27457" x="5549900" y="3119438"/>
          <p14:tracePt t="27684" x="5557838" y="3119438"/>
          <p14:tracePt t="27688" x="5565775" y="3119438"/>
          <p14:tracePt t="27698" x="5591175" y="3119438"/>
          <p14:tracePt t="27705" x="5616575" y="3119438"/>
          <p14:tracePt t="27714" x="5651500" y="3119438"/>
          <p14:tracePt t="27723" x="5668963" y="3119438"/>
          <p14:tracePt t="27728" x="5710238" y="3119438"/>
          <p14:tracePt t="27739" x="5735638" y="3119438"/>
          <p14:tracePt t="27745" x="5745163" y="3119438"/>
          <p14:tracePt t="27756" x="5761038" y="3119438"/>
          <p14:tracePt t="28046" x="5770563" y="3119438"/>
          <p14:tracePt t="28056" x="5778500" y="3119438"/>
          <p14:tracePt t="28062" x="5795963" y="3119438"/>
          <p14:tracePt t="28072" x="5838825" y="3119438"/>
          <p14:tracePt t="28082" x="5897563" y="3119438"/>
          <p14:tracePt t="28089" x="5915025" y="3119438"/>
          <p14:tracePt t="28096" x="5957888" y="3119438"/>
          <p14:tracePt t="28102" x="6016625" y="3119438"/>
          <p14:tracePt t="28112" x="6059488" y="3119438"/>
          <p14:tracePt t="28122" x="6118225" y="3119438"/>
          <p14:tracePt t="28128" x="6153150" y="3119438"/>
          <p14:tracePt t="28144" x="6169025" y="3119438"/>
          <p14:tracePt t="28536" x="6178550" y="3119438"/>
          <p14:tracePt t="28540" x="6203950" y="3119438"/>
          <p14:tracePt t="28550" x="6246813" y="3119438"/>
          <p14:tracePt t="28556" x="6297613" y="3119438"/>
          <p14:tracePt t="28566" x="6323013" y="3127375"/>
          <p14:tracePt t="28578" x="6399213" y="3135313"/>
          <p14:tracePt t="28580" x="6475413" y="3144838"/>
          <p14:tracePt t="28589" x="6543675" y="3170238"/>
          <p14:tracePt t="28596" x="6619875" y="3178175"/>
          <p14:tracePt t="28606" x="6637338" y="3178175"/>
          <p14:tracePt t="28616" x="6654800" y="3186113"/>
          <p14:tracePt t="28686" x="6637338" y="3186113"/>
          <p14:tracePt t="28718" x="6627813" y="3186113"/>
          <p14:tracePt t="28722" x="6619875" y="3186113"/>
          <p14:tracePt t="28731" x="6611938" y="3186113"/>
          <p14:tracePt t="28739" x="6594475" y="3186113"/>
          <p14:tracePt t="28748" x="6586538" y="3203575"/>
          <p14:tracePt t="28761" x="6569075" y="3203575"/>
          <p14:tracePt t="28763" x="6543675" y="3203575"/>
          <p14:tracePt t="28772" x="6526213" y="3203575"/>
          <p14:tracePt t="28778" x="6483350" y="3203575"/>
          <p14:tracePt t="28789" x="6457950" y="3203575"/>
          <p14:tracePt t="28797" x="6442075" y="3203575"/>
          <p14:tracePt t="28802" x="6416675" y="3203575"/>
          <p14:tracePt t="28814" x="6399213" y="3203575"/>
          <p14:tracePt t="28823" x="6365875" y="3203575"/>
          <p14:tracePt t="28828" x="6338888" y="3203575"/>
          <p14:tracePt t="28844" x="6323013" y="3203575"/>
          <p14:tracePt t="28856" x="6297613" y="3203575"/>
          <p14:tracePt t="28878" x="6288088" y="3203575"/>
          <p14:tracePt t="28889" x="6280150" y="3203575"/>
          <p14:tracePt t="29041" x="6288088" y="3203575"/>
          <p14:tracePt t="29046" x="6305550" y="3203575"/>
          <p14:tracePt t="29055" x="6330950" y="3203575"/>
          <p14:tracePt t="29063" x="6365875" y="3203575"/>
          <p14:tracePt t="29072" x="6391275" y="3203575"/>
          <p14:tracePt t="29080" x="6432550" y="3203575"/>
          <p14:tracePt t="29084" x="6450013" y="3203575"/>
          <p14:tracePt t="29096" x="6510338" y="3203575"/>
          <p14:tracePt t="29106" x="6526213" y="3203575"/>
          <p14:tracePt t="29112" x="6561138" y="3203575"/>
          <p14:tracePt t="29123" x="6586538" y="3203575"/>
          <p14:tracePt t="29128" x="6594475" y="3203575"/>
          <p14:tracePt t="29139" x="6611938" y="3203575"/>
          <p14:tracePt t="29146" x="6619875" y="3203575"/>
          <p14:tracePt t="29263" x="6627813" y="3195638"/>
          <p14:tracePt t="29298" x="6637338" y="3195638"/>
          <p14:tracePt t="29318" x="6645275" y="3195638"/>
          <p14:tracePt t="29328" x="6654800" y="3195638"/>
          <p14:tracePt t="29331" x="6670675" y="3195638"/>
          <p14:tracePt t="29344" x="6696075" y="3186113"/>
          <p14:tracePt t="29352" x="6721475" y="3186113"/>
          <p14:tracePt t="29361" x="6731000" y="3186113"/>
          <p14:tracePt t="29368" x="6772275" y="3186113"/>
          <p14:tracePt t="29372" x="6807200" y="3186113"/>
          <p14:tracePt t="29382" x="6840538" y="3186113"/>
          <p14:tracePt t="29394" x="6883400" y="3186113"/>
          <p14:tracePt t="29397" x="6900863" y="3186113"/>
          <p14:tracePt t="29410" x="6926263" y="3178175"/>
          <p14:tracePt t="29412" x="6951663" y="3178175"/>
          <p14:tracePt t="29423" x="6969125" y="3178175"/>
          <p14:tracePt t="29432" x="7010400" y="3178175"/>
          <p14:tracePt t="29439" x="7045325" y="3178175"/>
          <p14:tracePt t="29448" x="7070725" y="3178175"/>
          <p14:tracePt t="29456" x="7104063" y="3178175"/>
          <p14:tracePt t="29463" x="7154863" y="3178175"/>
          <p14:tracePt t="29473" x="7197725" y="3178175"/>
          <p14:tracePt t="29478" x="7240588" y="3178175"/>
          <p14:tracePt t="29490" x="7258050" y="3178175"/>
          <p14:tracePt t="29495" x="7258050" y="3170238"/>
          <p14:tracePt t="29506" x="7265988" y="3170238"/>
          <p14:tracePt t="29812" x="7291388" y="3186113"/>
          <p14:tracePt t="29825" x="7350125" y="3211513"/>
          <p14:tracePt t="29827" x="7385050" y="3211513"/>
          <p14:tracePt t="29839" x="7418388" y="3221038"/>
          <p14:tracePt t="29844" x="7478713" y="3228975"/>
          <p14:tracePt t="29852" x="7580313" y="3246438"/>
          <p14:tracePt t="29862" x="7648575" y="3246438"/>
          <p14:tracePt t="29866" x="7732713" y="3246438"/>
          <p14:tracePt t="29878" x="7835900" y="3246438"/>
          <p14:tracePt t="29882" x="7902575" y="3246438"/>
          <p14:tracePt t="29895" x="7980363" y="3246438"/>
          <p14:tracePt t="29905" x="8005763" y="3246438"/>
          <p14:tracePt t="29909" x="8021638" y="3246438"/>
          <p14:tracePt t="29918" x="8039100" y="3246438"/>
          <p14:tracePt t="30038" x="8039100" y="3238500"/>
          <p14:tracePt t="30084" x="8031163" y="3238500"/>
          <p14:tracePt t="30094" x="8021638" y="3238500"/>
          <p14:tracePt t="30113" x="8013700" y="3238500"/>
          <p14:tracePt t="30123" x="8005763" y="3238500"/>
          <p14:tracePt t="30139" x="7996238" y="3238500"/>
          <p14:tracePt t="30147" x="7988300" y="3238500"/>
          <p14:tracePt t="30156" x="7980363" y="3238500"/>
          <p14:tracePt t="30163" x="7962900" y="3238500"/>
          <p14:tracePt t="30173" x="7927975" y="3228975"/>
          <p14:tracePt t="30180" x="7920038" y="3221038"/>
          <p14:tracePt t="30184" x="7912100" y="3221038"/>
          <p14:tracePt t="30196" x="7894638" y="3221038"/>
          <p14:tracePt t="30213" x="7877175" y="3221038"/>
          <p14:tracePt t="30223" x="7869238" y="3211513"/>
          <p14:tracePt t="30224" x="7861300" y="3203575"/>
          <p14:tracePt t="30233" x="7851775" y="3203575"/>
          <p14:tracePt t="30239" x="7835900" y="3195638"/>
          <p14:tracePt t="30277" x="7826375" y="3195638"/>
          <p14:tracePt t="30296" x="7818438" y="3195638"/>
          <p14:tracePt t="30724" x="7810500" y="3195638"/>
          <p14:tracePt t="30740" x="7835900" y="3195638"/>
          <p14:tracePt t="30750" x="7869238" y="3195638"/>
          <p14:tracePt t="30755" x="7886700" y="3195638"/>
          <p14:tracePt t="30763" x="7927975" y="3195638"/>
          <p14:tracePt t="30774" x="7988300" y="3195638"/>
          <p14:tracePt t="30780" x="8047038" y="3195638"/>
          <p14:tracePt t="30789" x="8115300" y="3195638"/>
          <p14:tracePt t="30797" x="8158163" y="3195638"/>
          <p14:tracePt t="30807" x="8218488" y="3195638"/>
          <p14:tracePt t="30816" x="8259763" y="3195638"/>
          <p14:tracePt t="30822" x="8310563" y="3195638"/>
          <p14:tracePt t="30831" x="8335963" y="3195638"/>
          <p14:tracePt t="30839" x="8362950" y="3195638"/>
          <p14:tracePt t="30856" x="8370888" y="3195638"/>
          <p14:tracePt t="30864" x="8378825" y="3195638"/>
          <p14:tracePt t="30873" x="8388350" y="3178175"/>
          <p14:tracePt t="30890" x="8404225" y="3178175"/>
          <p14:tracePt t="30897" x="8421688" y="3178175"/>
          <p14:tracePt t="30900" x="8429625" y="3178175"/>
          <p14:tracePt t="30912" x="8464550" y="3170238"/>
          <p14:tracePt t="30915" x="8489950" y="3170238"/>
          <p14:tracePt t="30928" x="8515350" y="3170238"/>
          <p14:tracePt t="30939" x="8523288" y="3170238"/>
          <p14:tracePt t="30944" x="8540750" y="3170238"/>
          <p14:tracePt t="30953" x="8558213" y="3160713"/>
          <p14:tracePt t="30982" x="8566150" y="3152775"/>
          <p14:tracePt t="31354" x="8583613" y="3152775"/>
          <p14:tracePt t="31364" x="8591550" y="3152775"/>
          <p14:tracePt t="31373" x="8609013" y="3152775"/>
          <p14:tracePt t="31389" x="8616950" y="3152775"/>
          <p14:tracePt t="31724" x="8624888" y="3152775"/>
          <p14:tracePt t="31730" x="8634413" y="3144838"/>
          <p14:tracePt t="31739" x="8634413" y="3135313"/>
          <p14:tracePt t="31746" x="8642350" y="3127375"/>
          <p14:tracePt t="31756" x="8651875" y="3127375"/>
          <p14:tracePt t="31772" x="8659813" y="3119438"/>
          <p14:tracePt t="31907" x="8651875" y="3119438"/>
          <p14:tracePt t="31916" x="8642350" y="3119438"/>
          <p14:tracePt t="31930" x="8624888" y="3119438"/>
          <p14:tracePt t="31946" x="8616950" y="3119438"/>
          <p14:tracePt t="32023" x="8616950" y="3109913"/>
          <p14:tracePt t="32038" x="8616950" y="3101975"/>
          <p14:tracePt t="32049" x="8634413" y="3084513"/>
          <p14:tracePt t="32051" x="8642350" y="3067050"/>
          <p14:tracePt t="32063" x="8651875" y="3051175"/>
          <p14:tracePt t="32079" x="8659813" y="3041650"/>
          <p14:tracePt t="32089" x="8667750" y="3033713"/>
          <p14:tracePt t="32096" x="8677275" y="3033713"/>
          <p14:tracePt t="32316" x="8634413" y="3033713"/>
          <p14:tracePt t="32322" x="8616950" y="3033713"/>
          <p14:tracePt t="32332" x="8599488" y="3033713"/>
          <p14:tracePt t="32344" x="8558213" y="3033713"/>
          <p14:tracePt t="32347" x="8515350" y="3033713"/>
          <p14:tracePt t="32356" x="8429625" y="3033713"/>
          <p14:tracePt t="32363" x="8345488" y="3033713"/>
          <p14:tracePt t="32372" x="8201025" y="3016250"/>
          <p14:tracePt t="32382" x="8047038" y="3008313"/>
          <p14:tracePt t="32389" x="7902575" y="2990850"/>
          <p14:tracePt t="32397" x="7750175" y="2990850"/>
          <p14:tracePt t="32402" x="7597775" y="2990850"/>
          <p14:tracePt t="32413" x="7461250" y="2990850"/>
          <p14:tracePt t="32418" x="7334250" y="2990850"/>
          <p14:tracePt t="32429" x="7189788" y="2990850"/>
          <p14:tracePt t="32439" x="7061200" y="2982913"/>
          <p14:tracePt t="32445" x="6959600" y="2982913"/>
          <p14:tracePt t="32456" x="6865938" y="2982913"/>
          <p14:tracePt t="32459" x="6746875" y="2974975"/>
          <p14:tracePt t="32468" x="6654800" y="2974975"/>
          <p14:tracePt t="32478" x="6551613" y="2957513"/>
          <p14:tracePt t="32484" x="6450013" y="2949575"/>
          <p14:tracePt t="32495" x="6348413" y="2940050"/>
          <p14:tracePt t="32498" x="6237288" y="2940050"/>
          <p14:tracePt t="32510" x="6135688" y="2940050"/>
          <p14:tracePt t="32522" x="6024563" y="2940050"/>
          <p14:tracePt t="32523" x="5922963" y="2940050"/>
          <p14:tracePt t="32534" x="5829300" y="2940050"/>
          <p14:tracePt t="32540" x="5710238" y="2940050"/>
          <p14:tracePt t="32548" x="5616575" y="2922588"/>
          <p14:tracePt t="32560" x="5514975" y="2922588"/>
          <p14:tracePt t="32563" x="5430838" y="2914650"/>
          <p14:tracePt t="32575" x="5327650" y="2906713"/>
          <p14:tracePt t="32579" x="5243513" y="2897188"/>
          <p14:tracePt t="32589" x="5157788" y="2881313"/>
          <p14:tracePt t="32600" x="5081588" y="2871788"/>
          <p14:tracePt t="32606" x="5005388" y="2863850"/>
          <p14:tracePt t="32614" x="4919663" y="2863850"/>
          <p14:tracePt t="32623" x="4852988" y="2863850"/>
          <p14:tracePt t="32630" x="4810125" y="2855913"/>
          <p14:tracePt t="32639" x="4733925" y="2855913"/>
          <p14:tracePt t="32645" x="4648200" y="2855913"/>
          <p14:tracePt t="32656" x="4564063" y="2846388"/>
          <p14:tracePt t="32661" x="4478338" y="2846388"/>
          <p14:tracePt t="32673" x="4394200" y="2830513"/>
          <p14:tracePt t="32679" x="4300538" y="2820988"/>
          <p14:tracePt t="32689" x="4189413" y="2813050"/>
          <p14:tracePt t="32696" x="4087813" y="2795588"/>
          <p14:tracePt t="32700" x="3986213" y="2787650"/>
          <p14:tracePt t="32711" x="3900488" y="2787650"/>
          <p14:tracePt t="32722" x="3790950" y="2787650"/>
          <p14:tracePt t="32728" x="3687763" y="2787650"/>
          <p14:tracePt t="32739" x="3509963" y="2778125"/>
          <p14:tracePt t="32750" x="3390900" y="2762250"/>
          <p14:tracePt t="32761" x="3305175" y="2762250"/>
          <p14:tracePt t="32766" x="3221038" y="2752725"/>
          <p14:tracePt t="32778" x="3135313" y="2752725"/>
          <p14:tracePt t="32782" x="3059113" y="2752725"/>
          <p14:tracePt t="32794" x="2990850" y="2752725"/>
          <p14:tracePt t="32802" x="2906713" y="2752725"/>
          <p14:tracePt t="32811" x="2838450" y="2752725"/>
          <p14:tracePt t="32818" x="2762250" y="2752725"/>
          <p14:tracePt t="32822" x="2676525" y="2752725"/>
          <p14:tracePt t="32832" x="2592388" y="2752725"/>
          <p14:tracePt t="32839" x="2524125" y="2752725"/>
          <p14:tracePt t="32848" x="2422525" y="2752725"/>
          <p14:tracePt t="32857" x="2354263" y="2752725"/>
          <p14:tracePt t="32863" x="2278063" y="2752725"/>
          <p14:tracePt t="32875" x="2192338" y="2752725"/>
          <p14:tracePt t="32877" x="2133600" y="2752725"/>
          <p14:tracePt t="32889" x="2065338" y="2752725"/>
          <p14:tracePt t="32897" x="2022475" y="2752725"/>
          <p14:tracePt t="32902" x="1963738" y="2752725"/>
          <p14:tracePt t="32912" x="1928813" y="2752725"/>
          <p14:tracePt t="32918" x="1878013" y="2752725"/>
          <p14:tracePt t="32928" x="1835150" y="2752725"/>
          <p14:tracePt t="32939" x="1801813" y="2752725"/>
          <p14:tracePt t="32945" x="1758950" y="2752725"/>
          <p14:tracePt t="32956" x="1716088" y="2752725"/>
          <p14:tracePt t="32961" x="1674813" y="2752725"/>
          <p14:tracePt t="32968" x="1631950" y="2752725"/>
          <p14:tracePt t="32979" x="1597025" y="2752725"/>
          <p14:tracePt t="32983" x="1555750" y="2752725"/>
          <p14:tracePt t="32994" x="1520825" y="2752725"/>
          <p14:tracePt t="32998" x="1487488" y="2752725"/>
          <p14:tracePt t="33010" x="1452563" y="2752725"/>
          <p14:tracePt t="33023" x="1419225" y="2752725"/>
          <p14:tracePt t="33023" x="1376363" y="2752725"/>
          <p14:tracePt t="33033" x="1333500" y="2752725"/>
          <p14:tracePt t="33039" x="1300163" y="2752725"/>
          <p14:tracePt t="33050" x="1257300" y="2752725"/>
          <p14:tracePt t="33061" x="1223963" y="2752725"/>
          <p14:tracePt t="33063" x="1189038" y="2752725"/>
          <p14:tracePt t="33075" x="1163638" y="2752725"/>
          <p14:tracePt t="33079" x="1130300" y="2752725"/>
          <p14:tracePt t="33090" x="1096963" y="2752725"/>
          <p14:tracePt t="33099" x="1087438" y="2752725"/>
          <p14:tracePt t="33106" x="1079500" y="2752725"/>
          <p14:tracePt t="33116" x="1062038" y="2752725"/>
          <p14:tracePt t="33130" x="1054100" y="2752725"/>
          <p14:tracePt t="33139" x="1036638" y="2752725"/>
          <p14:tracePt t="33156" x="1028700" y="2752725"/>
          <p14:tracePt t="33161" x="1019175" y="2762250"/>
          <p14:tracePt t="33178" x="1011238" y="2778125"/>
          <p14:tracePt t="33218" x="1011238" y="2787650"/>
          <p14:tracePt t="33227" x="1011238" y="2795588"/>
          <p14:tracePt t="33239" x="1036638" y="2795588"/>
          <p14:tracePt t="33246" x="1054100" y="2795588"/>
          <p14:tracePt t="33256" x="1096963" y="2805113"/>
          <p14:tracePt t="33266" x="1122363" y="2805113"/>
          <p14:tracePt t="33273" x="1147763" y="2805113"/>
          <p14:tracePt t="33282" x="1189038" y="2805113"/>
          <p14:tracePt t="33289" x="1257300" y="2805113"/>
          <p14:tracePt t="33296" x="1333500" y="2820988"/>
          <p14:tracePt t="33306" x="1419225" y="2820988"/>
          <p14:tracePt t="33312" x="1504950" y="2830513"/>
          <p14:tracePt t="33322" x="1614488" y="2838450"/>
          <p14:tracePt t="33328" x="1700213" y="2846388"/>
          <p14:tracePt t="33339" x="1758950" y="2863850"/>
          <p14:tracePt t="33348" x="1835150" y="2863850"/>
          <p14:tracePt t="33352" x="1844675" y="2863850"/>
          <p14:tracePt t="33362" x="1852613" y="2863850"/>
          <p14:tracePt t="33402" x="1860550" y="2863850"/>
          <p14:tracePt t="33412" x="1860550" y="2855913"/>
          <p14:tracePt t="33425" x="1860550" y="2846388"/>
          <p14:tracePt t="33439" x="1860550" y="2838450"/>
          <p14:tracePt t="33444" x="1852613" y="2820988"/>
          <p14:tracePt t="33456" x="1844675" y="2813050"/>
          <p14:tracePt t="33459" x="1835150" y="2795588"/>
          <p14:tracePt t="33468" x="1819275" y="2778125"/>
          <p14:tracePt t="33479" x="1809750" y="2770188"/>
          <p14:tracePt t="33484" x="1801813" y="2770188"/>
          <p14:tracePt t="33494" x="1784350" y="2770188"/>
          <p14:tracePt t="33500" x="1776413" y="2770188"/>
          <p14:tracePt t="33581" x="1784350" y="2770188"/>
          <p14:tracePt t="33590" x="1819275" y="2770188"/>
          <p14:tracePt t="33596" x="1852613" y="2770188"/>
          <p14:tracePt t="33606" x="1878013" y="2770188"/>
          <p14:tracePt t="33612" x="1920875" y="2770188"/>
          <p14:tracePt t="33622" x="1963738" y="2770188"/>
          <p14:tracePt t="33632" x="1979613" y="2770188"/>
          <p14:tracePt t="33639" x="2030413" y="2770188"/>
          <p14:tracePt t="33646" x="2082800" y="2770188"/>
          <p14:tracePt t="33653" x="2149475" y="2778125"/>
          <p14:tracePt t="33662" x="2209800" y="2787650"/>
          <p14:tracePt t="33673" x="2286000" y="2795588"/>
          <p14:tracePt t="33678" x="2328863" y="2805113"/>
          <p14:tracePt t="33689" x="2387600" y="2805113"/>
          <p14:tracePt t="33695" x="2430463" y="2805113"/>
          <p14:tracePt t="33702" x="2455863" y="2805113"/>
          <p14:tracePt t="33712" x="2463800" y="2805113"/>
          <p14:tracePt t="33784" x="2463800" y="2813050"/>
          <p14:tracePt t="33792" x="2481263" y="2830513"/>
          <p14:tracePt t="33802" x="2498725" y="2855913"/>
          <p14:tracePt t="33811" x="2516188" y="2871788"/>
          <p14:tracePt t="33817" x="2524125" y="2889250"/>
          <p14:tracePt t="33822" x="2532063" y="2932113"/>
          <p14:tracePt t="33834" x="2532063" y="2965450"/>
          <p14:tracePt t="33844" x="2541588" y="3008313"/>
          <p14:tracePt t="33849" x="2541588" y="3041650"/>
          <p14:tracePt t="33860" x="2549525" y="3059113"/>
          <p14:tracePt t="33863" x="2549525" y="3101975"/>
          <p14:tracePt t="33875" x="2549525" y="3144838"/>
          <p14:tracePt t="33880" x="2541588" y="3186113"/>
          <p14:tracePt t="33890" x="2524125" y="3221038"/>
          <p14:tracePt t="33906" x="2524125" y="3238500"/>
          <p14:tracePt t="33907" x="2524125" y="3254375"/>
          <p14:tracePt t="33914" x="2489200" y="3297238"/>
          <p14:tracePt t="33923" x="2481263" y="3314700"/>
          <p14:tracePt t="33931" x="2463800" y="3340100"/>
          <p14:tracePt t="33939" x="2455863" y="3340100"/>
          <p14:tracePt t="33946" x="2438400" y="3355975"/>
          <p14:tracePt t="33956" x="2430463" y="3373438"/>
          <p14:tracePt t="33973" x="2405063" y="3373438"/>
          <p14:tracePt t="33979" x="2397125" y="3373438"/>
          <p14:tracePt t="33989" x="2379663" y="3373438"/>
          <p14:tracePt t="33996" x="2344738" y="3373438"/>
          <p14:tracePt t="34003" x="2328863" y="3373438"/>
          <p14:tracePt t="34012" x="2303463" y="3373438"/>
          <p14:tracePt t="34016" x="2260600" y="3373438"/>
          <p14:tracePt t="34027" x="2217738" y="3373438"/>
          <p14:tracePt t="34039" x="2174875" y="3373438"/>
          <p14:tracePt t="34044" x="2133600" y="3373438"/>
          <p14:tracePt t="34056" x="2098675" y="3373438"/>
          <p14:tracePt t="34060" x="2055813" y="3373438"/>
          <p14:tracePt t="34068" x="2005013" y="3365500"/>
          <p14:tracePt t="34074" x="1946275" y="3355975"/>
          <p14:tracePt t="34084" x="1911350" y="3348038"/>
          <p14:tracePt t="34095" x="1870075" y="3348038"/>
          <p14:tracePt t="34098" x="1835150" y="3340100"/>
          <p14:tracePt t="34111" x="1801813" y="3330575"/>
          <p14:tracePt t="34124" x="1784350" y="3322638"/>
          <p14:tracePt t="34134" x="1766888" y="3322638"/>
          <p14:tracePt t="34150" x="1758950" y="3322638"/>
          <p14:tracePt t="34164" x="1751013" y="3322638"/>
          <p14:tracePt t="34190" x="1741488" y="3322638"/>
          <p14:tracePt t="34240" x="1725613" y="3322638"/>
          <p14:tracePt t="34245" x="1716088" y="3322638"/>
          <p14:tracePt t="34287" x="1716088" y="3330575"/>
          <p14:tracePt t="34294" x="1716088" y="3340100"/>
          <p14:tracePt t="34299" x="1716088" y="3348038"/>
          <p14:tracePt t="34310" x="1733550" y="3365500"/>
          <p14:tracePt t="34328" x="1741488" y="3373438"/>
          <p14:tracePt t="34339" x="1776413" y="3390900"/>
          <p14:tracePt t="34350" x="1784350" y="3416300"/>
          <p14:tracePt t="34356" x="1793875" y="3424238"/>
          <p14:tracePt t="34365" x="1801813" y="3424238"/>
          <p14:tracePt t="34378" x="1809750" y="3433763"/>
          <p14:tracePt t="34379" x="1819275" y="3441700"/>
          <p14:tracePt t="34389" x="1827213" y="3441700"/>
          <p14:tracePt t="34396" x="1835150" y="3441700"/>
          <p14:tracePt t="34406" x="1835150" y="3459163"/>
          <p14:tracePt t="34416" x="1835150" y="3467100"/>
          <p14:tracePt t="34444" x="1835150" y="3475038"/>
          <p14:tracePt t="34452" x="1844675" y="3484563"/>
          <p14:tracePt t="34865" x="1844675" y="3475038"/>
          <p14:tracePt t="34930" x="1860550" y="3475038"/>
          <p14:tracePt t="34940" x="1885950" y="3475038"/>
          <p14:tracePt t="34945" x="1885950" y="3484563"/>
          <p14:tracePt t="34956" x="1928813" y="3492500"/>
          <p14:tracePt t="34966" x="1963738" y="3502025"/>
          <p14:tracePt t="34973" x="2005013" y="3509963"/>
          <p14:tracePt t="34982" x="2065338" y="3517900"/>
          <p14:tracePt t="34989" x="2141538" y="3543300"/>
          <p14:tracePt t="34996" x="2209800" y="3552825"/>
          <p14:tracePt t="35006" x="2286000" y="3560763"/>
          <p14:tracePt t="35012" x="2354263" y="3560763"/>
          <p14:tracePt t="35022" x="2387600" y="3568700"/>
          <p14:tracePt t="35032" x="2405063" y="3568700"/>
          <p14:tracePt t="35417" x="2413000" y="3568700"/>
          <p14:tracePt t="35425" x="2413000" y="3578225"/>
          <p14:tracePt t="35434" x="2430463" y="3578225"/>
          <p14:tracePt t="35440" x="2438400" y="3578225"/>
          <p14:tracePt t="35450" x="2455863" y="3578225"/>
          <p14:tracePt t="35456" x="2463800" y="3578225"/>
          <p14:tracePt t="35466" x="2481263" y="3578225"/>
          <p14:tracePt t="35478" x="2489200" y="3578225"/>
          <p14:tracePt t="35479" x="2498725" y="3578225"/>
          <p14:tracePt t="35495" x="2506663" y="3578225"/>
          <p14:tracePt t="35506" x="2516188" y="3578225"/>
          <p14:tracePt t="35516" x="2524125" y="3578225"/>
          <p14:tracePt t="35522" x="2532063" y="3578225"/>
          <p14:tracePt t="35552" x="2541588" y="3578225"/>
          <p14:tracePt t="35587" x="2549525" y="3578225"/>
          <p14:tracePt t="35595" x="2557463" y="3578225"/>
          <p14:tracePt t="35602" x="2557463" y="3568700"/>
          <p14:tracePt t="35612" x="2582863" y="3568700"/>
          <p14:tracePt t="35616" x="2608263" y="3568700"/>
          <p14:tracePt t="35639" x="2625725" y="3568700"/>
          <p14:tracePt t="35644" x="2633663" y="3568700"/>
          <p14:tracePt t="35652" x="2660650" y="3568700"/>
          <p14:tracePt t="35656" x="2676525" y="3552825"/>
          <p14:tracePt t="35668" x="2686050" y="3552825"/>
          <p14:tracePt t="35682" x="2693988" y="3552825"/>
          <p14:tracePt t="35695" x="2701925" y="3543300"/>
          <p14:tracePt t="35758" x="2711450" y="3543300"/>
          <p14:tracePt t="35780" x="2719388" y="3543300"/>
          <p14:tracePt t="35784" x="2736850" y="3535363"/>
          <p14:tracePt t="35800" x="2752725" y="3535363"/>
          <p14:tracePt t="35812" x="2770188" y="3527425"/>
          <p14:tracePt t="35826" x="2795588" y="3527425"/>
          <p14:tracePt t="35844" x="2805113" y="3517900"/>
          <p14:tracePt t="35850" x="2813050" y="3509963"/>
          <p14:tracePt t="35861" x="2820988" y="3509963"/>
          <p14:tracePt t="35878" x="2830513" y="3492500"/>
          <p14:tracePt t="35890" x="2838450" y="3475038"/>
          <p14:tracePt t="35913" x="2863850" y="3475038"/>
          <p14:tracePt t="35923" x="2871788" y="3475038"/>
          <p14:tracePt t="35939" x="2889250" y="3475038"/>
          <p14:tracePt t="36032" x="2897188" y="3475038"/>
          <p14:tracePt t="36228" x="2914650" y="3475038"/>
          <p14:tracePt t="36239" x="2922588" y="3475038"/>
          <p14:tracePt t="36252" x="2922588" y="3484563"/>
          <p14:tracePt t="36308" x="2932113" y="3492500"/>
          <p14:tracePt t="36325" x="2940050" y="3492500"/>
          <p14:tracePt t="36343" x="2949575" y="3492500"/>
          <p14:tracePt t="36346" x="2957513" y="3502025"/>
          <p14:tracePt t="36355" x="2965450" y="3502025"/>
          <p14:tracePt t="36362" x="2965450" y="3509963"/>
          <p14:tracePt t="36396" x="2974975" y="3509963"/>
          <p14:tracePt t="36406" x="2990850" y="3509963"/>
          <p14:tracePt t="36670" x="3000375" y="3517900"/>
          <p14:tracePt t="36680" x="3016250" y="3517900"/>
          <p14:tracePt t="36689" x="3025775" y="3517900"/>
          <p14:tracePt t="36696" x="3041650" y="3517900"/>
          <p14:tracePt t="36707" x="3076575" y="3517900"/>
          <p14:tracePt t="36713" x="3094038" y="3517900"/>
          <p14:tracePt t="36723" x="3135313" y="3517900"/>
          <p14:tracePt t="36728" x="3160713" y="3517900"/>
          <p14:tracePt t="36739" x="3186113" y="3517900"/>
          <p14:tracePt t="36746" x="3228975" y="3509963"/>
          <p14:tracePt t="36749" x="3254375" y="3509963"/>
          <p14:tracePt t="36761" x="3263900" y="3502025"/>
          <p14:tracePt t="36766" x="3271838" y="3502025"/>
          <p14:tracePt t="36778" x="3289300" y="3502025"/>
          <p14:tracePt t="36802" x="3297238" y="3484563"/>
          <p14:tracePt t="36816" x="3305175" y="3475038"/>
          <p14:tracePt t="36852" x="3314700" y="3475038"/>
          <p14:tracePt t="36918" x="3322638" y="3475038"/>
          <p14:tracePt t="36928" x="3330575" y="3475038"/>
          <p14:tracePt t="36952" x="3340100" y="3475038"/>
          <p14:tracePt t="36968" x="3348038" y="3475038"/>
          <p14:tracePt t="36973" x="3355975" y="3475038"/>
          <p14:tracePt t="36994" x="3365500" y="3475038"/>
          <p14:tracePt t="36997" x="3373438" y="3475038"/>
          <p14:tracePt t="37028" x="3382963" y="3475038"/>
          <p14:tracePt t="37039" x="3390900" y="3475038"/>
          <p14:tracePt t="37246" x="3390900" y="3467100"/>
          <p14:tracePt t="37658" x="3398838" y="3467100"/>
          <p14:tracePt t="37664" x="3408363" y="3467100"/>
          <p14:tracePt t="37674" x="3441700" y="3467100"/>
          <p14:tracePt t="37678" x="3475038" y="3467100"/>
          <p14:tracePt t="37689" x="3502025" y="3467100"/>
          <p14:tracePt t="37698" x="3527425" y="3467100"/>
          <p14:tracePt t="37706" x="3560763" y="3475038"/>
          <p14:tracePt t="37713" x="3594100" y="3475038"/>
          <p14:tracePt t="37718" x="3603625" y="3475038"/>
          <p14:tracePt t="37952" x="3611563" y="3475038"/>
          <p14:tracePt t="38078" x="3619500" y="3475038"/>
          <p14:tracePt t="38092" x="3646488" y="3475038"/>
          <p14:tracePt t="38103" x="3654425" y="3475038"/>
          <p14:tracePt t="38112" x="3679825" y="3475038"/>
          <p14:tracePt t="38118" x="3705225" y="3475038"/>
          <p14:tracePt t="38128" x="3730625" y="3475038"/>
          <p14:tracePt t="38132" x="3773488" y="3475038"/>
          <p14:tracePt t="38144" x="3806825" y="3475038"/>
          <p14:tracePt t="38152" x="3849688" y="3475038"/>
          <p14:tracePt t="38160" x="3867150" y="3475038"/>
          <p14:tracePt t="38168" x="3883025" y="3475038"/>
          <p14:tracePt t="38172" x="3900488" y="3475038"/>
          <p14:tracePt t="38182" x="3908425" y="3475038"/>
          <p14:tracePt t="38555" x="3917950" y="3475038"/>
          <p14:tracePt t="38558" x="3925888" y="3475038"/>
          <p14:tracePt t="38578" x="3935413" y="3475038"/>
          <p14:tracePt t="38584" x="3935413" y="3484563"/>
          <p14:tracePt t="38595" x="3943350" y="3484563"/>
          <p14:tracePt t="38611" x="3951288" y="3492500"/>
          <p14:tracePt t="38618" x="3951288" y="3502025"/>
          <p14:tracePt t="38626" x="3968750" y="3509963"/>
          <p14:tracePt t="38634" x="3986213" y="3517900"/>
          <p14:tracePt t="38646" x="4002088" y="3535363"/>
          <p14:tracePt t="38656" x="4019550" y="3535363"/>
          <p14:tracePt t="38672" x="4027488" y="3543300"/>
          <p14:tracePt t="38694" x="4037013" y="3543300"/>
          <p14:tracePt t="38710" x="4062413" y="3543300"/>
          <p14:tracePt t="38712" x="4070350" y="3543300"/>
          <p14:tracePt t="38723" x="4095750" y="3543300"/>
          <p14:tracePt t="38732" x="4113213" y="3543300"/>
          <p14:tracePt t="38739" x="4138613" y="3543300"/>
          <p14:tracePt t="38748" x="4164013" y="3543300"/>
          <p14:tracePt t="38756" x="4189413" y="3543300"/>
          <p14:tracePt t="38764" x="4197350" y="3543300"/>
          <p14:tracePt t="38774" x="4224338" y="3543300"/>
          <p14:tracePt t="38779" x="4257675" y="3543300"/>
          <p14:tracePt t="38789" x="4283075" y="3543300"/>
          <p14:tracePt t="38795" x="4300538" y="3543300"/>
          <p14:tracePt t="38806" x="4333875" y="3543300"/>
          <p14:tracePt t="38811" x="4376738" y="3543300"/>
          <p14:tracePt t="38822" x="4384675" y="3543300"/>
          <p14:tracePt t="38830" x="4394200" y="3543300"/>
          <p14:tracePt t="38833" x="4410075" y="3543300"/>
          <p14:tracePt t="38845" x="4435475" y="3543300"/>
          <p14:tracePt t="38850" x="4452938" y="3543300"/>
          <p14:tracePt t="38872" x="4460875" y="3543300"/>
          <p14:tracePt t="38877" x="4486275" y="3543300"/>
          <p14:tracePt t="38905" x="4503738" y="3543300"/>
          <p14:tracePt t="38923" x="4521200" y="3543300"/>
          <p14:tracePt t="38933" x="4529138" y="3543300"/>
          <p14:tracePt t="38939" x="4538663" y="3543300"/>
          <p14:tracePt t="38947" x="4554538" y="3543300"/>
          <p14:tracePt t="38956" x="4564063" y="3543300"/>
          <p14:tracePt t="38962" x="4589463" y="3543300"/>
          <p14:tracePt t="38973" x="4597400" y="3543300"/>
          <p14:tracePt t="38984" x="4605338" y="3543300"/>
          <p14:tracePt t="39000" x="4614863" y="3543300"/>
          <p14:tracePt t="39046" x="4614863" y="3535363"/>
          <p14:tracePt t="39086" x="4622800" y="3527425"/>
          <p14:tracePt t="39106" x="4630738" y="3517900"/>
          <p14:tracePt t="39116" x="4640263" y="3517900"/>
          <p14:tracePt t="39129" x="4640263" y="3509963"/>
          <p14:tracePt t="39146" x="4648200" y="3509963"/>
          <p14:tracePt t="39153" x="4657725" y="3509963"/>
          <p14:tracePt t="39162" x="4657725" y="3492500"/>
          <p14:tracePt t="39174" x="4665663" y="3492500"/>
          <p14:tracePt t="39176" x="4691063" y="3492500"/>
          <p14:tracePt t="39197" x="4699000" y="3492500"/>
          <p14:tracePt t="39203" x="4716463" y="3484563"/>
          <p14:tracePt t="39212" x="4741863" y="3484563"/>
          <p14:tracePt t="39216" x="4767263" y="3484563"/>
          <p14:tracePt t="39239" x="4802188" y="3484563"/>
          <p14:tracePt t="39244" x="4818063" y="3484563"/>
          <p14:tracePt t="39252" x="4835525" y="3475038"/>
          <p14:tracePt t="39261" x="4843463" y="3475038"/>
          <p14:tracePt t="39268" x="4852988" y="3475038"/>
          <p14:tracePt t="39280" x="4868863" y="3475038"/>
          <p14:tracePt t="39281" x="4878388" y="3475038"/>
          <p14:tracePt t="39292" x="4878388" y="3467100"/>
          <p14:tracePt t="39314" x="4894263" y="3459163"/>
          <p14:tracePt t="39332" x="4903788" y="3459163"/>
          <p14:tracePt t="39361" x="4911725" y="3459163"/>
          <p14:tracePt t="39368" x="4919663" y="3459163"/>
          <p14:tracePt t="39376" x="4929188" y="3459163"/>
          <p14:tracePt t="39406" x="4929188" y="3441700"/>
          <p14:tracePt t="39414" x="4937125" y="3441700"/>
          <p14:tracePt t="39424" x="4946650" y="3441700"/>
          <p14:tracePt t="39448" x="4954588" y="3441700"/>
          <p14:tracePt t="39459" x="4962525" y="3433763"/>
          <p14:tracePt t="39478" x="4972050" y="3433763"/>
          <p14:tracePt t="39802" x="4979988" y="3433763"/>
          <p14:tracePt t="40238" x="4987925" y="3433763"/>
          <p14:tracePt t="40242" x="4997450" y="3433763"/>
          <p14:tracePt t="40934" x="4987925" y="3433763"/>
          <p14:tracePt t="40944" x="4979988" y="3433763"/>
          <p14:tracePt t="41070" x="4979988" y="3441700"/>
          <p14:tracePt t="41080" x="4997450" y="3449638"/>
          <p14:tracePt t="41089" x="5005388" y="3459163"/>
          <p14:tracePt t="41096" x="5013325" y="3459163"/>
          <p14:tracePt t="41106" x="5038725" y="3459163"/>
          <p14:tracePt t="41111" x="5048250" y="3459163"/>
          <p14:tracePt t="41122" x="5064125" y="3459163"/>
          <p14:tracePt t="41123" x="5081588" y="3459163"/>
          <p14:tracePt t="41144" x="5106988" y="3459163"/>
          <p14:tracePt t="41150" x="5116513" y="3459163"/>
          <p14:tracePt t="41191" x="5124450" y="3459163"/>
          <p14:tracePt t="41226" x="5132388" y="3459163"/>
          <p14:tracePt t="41237" x="5141913" y="3459163"/>
          <p14:tracePt t="41247" x="5149850" y="3459163"/>
          <p14:tracePt t="41249" x="5157788" y="3459163"/>
          <p14:tracePt t="41261" x="5167313" y="3459163"/>
          <p14:tracePt t="41266" x="5192713" y="3459163"/>
          <p14:tracePt t="41278" x="5226050" y="3459163"/>
          <p14:tracePt t="41289" x="5260975" y="3459163"/>
          <p14:tracePt t="41300" x="5276850" y="3459163"/>
          <p14:tracePt t="41306" x="5294313" y="3459163"/>
          <p14:tracePt t="41316" x="5302250" y="3459163"/>
          <p14:tracePt t="41327" x="5319713" y="3459163"/>
          <p14:tracePt t="41331" x="5327650" y="3459163"/>
          <p14:tracePt t="41344" x="5337175" y="3459163"/>
          <p14:tracePt t="41352" x="5345113" y="3459163"/>
          <p14:tracePt t="41365" x="5353050" y="3459163"/>
          <p14:tracePt t="41377" x="5362575" y="3459163"/>
          <p14:tracePt t="41395" x="5370513" y="3459163"/>
          <p14:tracePt t="41402" x="5380038" y="3459163"/>
          <p14:tracePt t="41412" x="5387975" y="3459163"/>
          <p14:tracePt t="41422" x="5395913" y="3459163"/>
          <p14:tracePt t="41445" x="5405438" y="3459163"/>
          <p14:tracePt t="41448" x="5413375" y="3459163"/>
          <p14:tracePt t="41482" x="5430838" y="3459163"/>
          <p14:tracePt t="41502" x="5438775" y="3459163"/>
          <p14:tracePt t="41509" x="5446713" y="3459163"/>
          <p14:tracePt t="41528" x="5456238" y="3441700"/>
          <p14:tracePt t="41558" x="5456238" y="3433763"/>
          <p14:tracePt t="41568" x="5456238" y="3424238"/>
          <p14:tracePt t="41578" x="5456238" y="3416300"/>
          <p14:tracePt t="41614" x="5456238" y="3408363"/>
          <p14:tracePt t="41628" x="5464175" y="3398838"/>
          <p14:tracePt t="41647" x="5472113" y="3398838"/>
          <p14:tracePt t="41655" x="5481638" y="3390900"/>
          <p14:tracePt t="41663" x="5497513" y="3382963"/>
          <p14:tracePt t="41674" x="5532438" y="3382963"/>
          <p14:tracePt t="41680" x="5540375" y="3382963"/>
          <p14:tracePt t="41689" x="5565775" y="3382963"/>
          <p14:tracePt t="41700" x="5591175" y="3373438"/>
          <p14:tracePt t="41706" x="5616575" y="3365500"/>
          <p14:tracePt t="41713" x="5641975" y="3365500"/>
          <p14:tracePt t="41723" x="5659438" y="3355975"/>
          <p14:tracePt t="41730" x="5668963" y="3355975"/>
          <p14:tracePt t="41800" x="5668963" y="3348038"/>
          <p14:tracePt t="41810" x="5668963" y="3330575"/>
          <p14:tracePt t="41830" x="5659438" y="3330575"/>
          <p14:tracePt t="41839" x="5651500" y="3330575"/>
          <p14:tracePt t="41866" x="5641975" y="3330575"/>
          <p14:tracePt t="42002" x="5634038" y="3330575"/>
          <p14:tracePt t="42496" x="5634038" y="3340100"/>
          <p14:tracePt t="42504" x="5626100" y="3340100"/>
          <p14:tracePt t="42512" x="5608638" y="3340100"/>
          <p14:tracePt t="42522" x="5583238" y="3340100"/>
          <p14:tracePt t="42528" x="5557838" y="3340100"/>
          <p14:tracePt t="42539" x="5507038" y="3340100"/>
          <p14:tracePt t="42544" x="5430838" y="3340100"/>
          <p14:tracePt t="42553" x="5337175" y="3330575"/>
          <p14:tracePt t="42562" x="5218113" y="3322638"/>
          <p14:tracePt t="42568" x="5081588" y="3314700"/>
          <p14:tracePt t="42579" x="4903788" y="3297238"/>
          <p14:tracePt t="42582" x="4691063" y="3289300"/>
          <p14:tracePt t="42595" x="4478338" y="3271838"/>
          <p14:tracePt t="42602" x="4300538" y="3254375"/>
          <p14:tracePt t="42611" x="4105275" y="3228975"/>
          <p14:tracePt t="42618" x="3925888" y="3221038"/>
          <p14:tracePt t="42622" x="3781425" y="3203575"/>
          <p14:tracePt t="42632" x="3654425" y="3203575"/>
          <p14:tracePt t="42645" x="3543300" y="3203575"/>
          <p14:tracePt t="42648" x="3441700" y="3203575"/>
          <p14:tracePt t="42660" x="3382963" y="3203575"/>
          <p14:tracePt t="42662" x="3330575" y="3203575"/>
          <p14:tracePt t="42673" x="3279775" y="3203575"/>
          <p14:tracePt t="42682" x="3228975" y="3203575"/>
          <p14:tracePt t="42689" x="3186113" y="3203575"/>
          <p14:tracePt t="42698" x="3135313" y="3203575"/>
          <p14:tracePt t="42702" x="3094038" y="3203575"/>
          <p14:tracePt t="42713" x="3033713" y="3203575"/>
          <p14:tracePt t="42725" x="2982913" y="3203575"/>
          <p14:tracePt t="42728" x="2922588" y="3203575"/>
          <p14:tracePt t="42739" x="2881313" y="3203575"/>
          <p14:tracePt t="42744" x="2820988" y="3203575"/>
          <p14:tracePt t="42756" x="2762250" y="3203575"/>
          <p14:tracePt t="42764" x="2719388" y="3203575"/>
          <p14:tracePt t="42768" x="2676525" y="3203575"/>
          <p14:tracePt t="42778" x="2651125" y="3203575"/>
          <p14:tracePt t="42783" x="2617788" y="3203575"/>
          <p14:tracePt t="42795" x="2600325" y="3203575"/>
          <p14:tracePt t="42800" x="2582863" y="3203575"/>
          <p14:tracePt t="42812" x="2566988" y="3203575"/>
          <p14:tracePt t="42879" x="2574925" y="3211513"/>
          <p14:tracePt t="42893" x="2600325" y="3211513"/>
          <p14:tracePt t="42895" x="2625725" y="3221038"/>
          <p14:tracePt t="42906" x="2643188" y="3228975"/>
          <p14:tracePt t="42912" x="2676525" y="3238500"/>
          <p14:tracePt t="42923" x="2693988" y="3238500"/>
          <p14:tracePt t="42932" x="2736850" y="3254375"/>
          <p14:tracePt t="42939" x="2762250" y="3263900"/>
          <p14:tracePt t="42946" x="2795588" y="3271838"/>
          <p14:tracePt t="42953" x="2820988" y="3271838"/>
          <p14:tracePt t="42962" x="2855913" y="3271838"/>
          <p14:tracePt t="42973" x="2889250" y="3279775"/>
          <p14:tracePt t="42978" x="2922588" y="3297238"/>
          <p14:tracePt t="42991" x="2940050" y="3297238"/>
          <p14:tracePt t="43002" x="2949575" y="3297238"/>
          <p14:tracePt t="43012" x="2949575" y="3305175"/>
          <p14:tracePt t="43023" x="2949575" y="3322638"/>
          <p14:tracePt t="43050" x="2949575" y="3348038"/>
          <p14:tracePt t="43056" x="2949575" y="3382963"/>
          <p14:tracePt t="43061" x="2932113" y="3398838"/>
          <p14:tracePt t="43073" x="2914650" y="3424238"/>
          <p14:tracePt t="43080" x="2871788" y="3467100"/>
          <p14:tracePt t="43084" x="2846388" y="3492500"/>
          <p14:tracePt t="43095" x="2813050" y="3527425"/>
          <p14:tracePt t="43100" x="2770188" y="3552825"/>
          <p14:tracePt t="43111" x="2744788" y="3568700"/>
          <p14:tracePt t="43122" x="2693988" y="3611563"/>
          <p14:tracePt t="43123" x="2643188" y="3636963"/>
          <p14:tracePt t="43134" x="2617788" y="3654425"/>
          <p14:tracePt t="43139" x="2582863" y="3687763"/>
          <p14:tracePt t="43152" x="2549525" y="3697288"/>
          <p14:tracePt t="43156" x="2516188" y="3705225"/>
          <p14:tracePt t="43166" x="2481263" y="3713163"/>
          <p14:tracePt t="43178" x="2438400" y="3713163"/>
          <p14:tracePt t="43182" x="2413000" y="3713163"/>
          <p14:tracePt t="43194" x="2387600" y="3713163"/>
          <p14:tracePt t="43196" x="2371725" y="3713163"/>
          <p14:tracePt t="43206" x="2336800" y="3713163"/>
          <p14:tracePt t="43215" x="2319338" y="3713163"/>
          <p14:tracePt t="43222" x="2278063" y="3713163"/>
          <p14:tracePt t="43232" x="2227263" y="3713163"/>
          <p14:tracePt t="43239" x="2166938" y="3705225"/>
          <p14:tracePt t="43246" x="2133600" y="3697288"/>
          <p14:tracePt t="43256" x="2108200" y="3697288"/>
          <p14:tracePt t="43262" x="2055813" y="3687763"/>
          <p14:tracePt t="43272" x="2039938" y="3687763"/>
          <p14:tracePt t="43278" x="1997075" y="3679825"/>
          <p14:tracePt t="43289" x="1963738" y="3671888"/>
          <p14:tracePt t="43298" x="1938338" y="3671888"/>
          <p14:tracePt t="43302" x="1920875" y="3671888"/>
          <p14:tracePt t="43318" x="1903413" y="3671888"/>
          <p14:tracePt t="43339" x="1895475" y="3671888"/>
          <p14:tracePt t="43344" x="1885950" y="3671888"/>
          <p14:tracePt t="43375" x="1878013" y="3671888"/>
          <p14:tracePt t="43402" x="1860550" y="3671888"/>
          <p14:tracePt t="43411" x="1844675" y="3671888"/>
          <p14:tracePt t="43418" x="1827213" y="3671888"/>
          <p14:tracePt t="43428" x="1819275" y="3671888"/>
          <p14:tracePt t="43584" x="1835150" y="3671888"/>
          <p14:tracePt t="43590" x="1852613" y="3671888"/>
          <p14:tracePt t="43600" x="1870075" y="3671888"/>
          <p14:tracePt t="43610" x="1885950" y="3671888"/>
          <p14:tracePt t="43613" x="1911350" y="3687763"/>
          <p14:tracePt t="43627" x="1954213" y="3705225"/>
          <p14:tracePt t="43630" x="1989138" y="3705225"/>
          <p14:tracePt t="43639" x="2039938" y="3705225"/>
          <p14:tracePt t="43650" x="2082800" y="3705225"/>
          <p14:tracePt t="43656" x="2116138" y="3713163"/>
          <p14:tracePt t="43666" x="2166938" y="3713163"/>
          <p14:tracePt t="43673" x="2192338" y="3722688"/>
          <p14:tracePt t="43680" x="2243138" y="3722688"/>
          <p14:tracePt t="43689" x="2260600" y="3722688"/>
          <p14:tracePt t="43695" x="2293938" y="3730625"/>
          <p14:tracePt t="43706" x="2311400" y="3730625"/>
          <p14:tracePt t="43711" x="2319338" y="3730625"/>
          <p14:tracePt t="43722" x="2328863" y="3730625"/>
          <p14:tracePt t="43732" x="2344738" y="3730625"/>
          <p14:tracePt t="43884" x="2362200" y="3730625"/>
          <p14:tracePt t="43899" x="2379663" y="3730625"/>
          <p14:tracePt t="43908" x="2397125" y="3730625"/>
          <p14:tracePt t="43914" x="2405063" y="3730625"/>
          <p14:tracePt t="43925" x="2430463" y="3730625"/>
          <p14:tracePt t="43929" x="2481263" y="3730625"/>
          <p14:tracePt t="43939" x="2506663" y="3730625"/>
          <p14:tracePt t="43948" x="2541588" y="3730625"/>
          <p14:tracePt t="43956" x="2592388" y="3730625"/>
          <p14:tracePt t="43964" x="2625725" y="3730625"/>
          <p14:tracePt t="43972" x="2668588" y="3730625"/>
          <p14:tracePt t="43980" x="2693988" y="3730625"/>
          <p14:tracePt t="43990" x="2727325" y="3730625"/>
          <p14:tracePt t="43995" x="2744788" y="3730625"/>
          <p14:tracePt t="44150" x="2736850" y="3730625"/>
          <p14:tracePt t="44160" x="2727325" y="3748088"/>
          <p14:tracePt t="44165" x="2711450" y="3756025"/>
          <p14:tracePt t="44177" x="2693988" y="3773488"/>
          <p14:tracePt t="44180" x="2686050" y="3773488"/>
          <p14:tracePt t="44189" x="2660650" y="3781425"/>
          <p14:tracePt t="44200" x="2643188" y="3790950"/>
          <p14:tracePt t="44206" x="2600325" y="3798888"/>
          <p14:tracePt t="44216" x="2574925" y="3816350"/>
          <p14:tracePt t="44222" x="2532063" y="3824288"/>
          <p14:tracePt t="44232" x="2506663" y="3832225"/>
          <p14:tracePt t="44245" x="2481263" y="3832225"/>
          <p14:tracePt t="44245" x="2455863" y="3841750"/>
          <p14:tracePt t="44256" x="2422525" y="3849688"/>
          <p14:tracePt t="44262" x="2354263" y="3867150"/>
          <p14:tracePt t="44272" x="2319338" y="3892550"/>
          <p14:tracePt t="44282" x="2278063" y="3900488"/>
          <p14:tracePt t="44289" x="2227263" y="3917950"/>
          <p14:tracePt t="44296" x="2192338" y="3925888"/>
          <p14:tracePt t="44302" x="2159000" y="3943350"/>
          <p14:tracePt t="44311" x="2124075" y="3951288"/>
          <p14:tracePt t="44322" x="2124075" y="3960813"/>
          <p14:tracePt t="44328" x="2090738" y="3960813"/>
          <p14:tracePt t="44339" x="2055813" y="3976688"/>
          <p14:tracePt t="44344" x="2047875" y="3986213"/>
          <p14:tracePt t="44352" x="2022475" y="3994150"/>
          <p14:tracePt t="44362" x="1997075" y="4011613"/>
          <p14:tracePt t="44368" x="1989138" y="4019550"/>
          <p14:tracePt t="44378" x="1963738" y="4027488"/>
          <p14:tracePt t="44382" x="1954213" y="4027488"/>
          <p14:tracePt t="44394" x="1954213" y="4037013"/>
          <p14:tracePt t="44406" x="1954213" y="4044950"/>
          <p14:tracePt t="44439" x="1938338" y="4044950"/>
          <p14:tracePt t="44445" x="1928813" y="4044950"/>
          <p14:tracePt t="44456" x="1920875" y="4052888"/>
          <p14:tracePt t="44463" x="1911350" y="4052888"/>
          <p14:tracePt t="44468" x="1895475" y="4052888"/>
          <p14:tracePt t="44478" x="1885950" y="4052888"/>
          <p14:tracePt t="44484" x="1870075" y="4052888"/>
          <p14:tracePt t="44505" x="1860550" y="4052888"/>
          <p14:tracePt t="44511" x="1852613" y="4052888"/>
          <p14:tracePt t="44524" x="1835150" y="4052888"/>
          <p14:tracePt t="44676" x="1844675" y="4052888"/>
          <p14:tracePt t="44693" x="1870075" y="4052888"/>
          <p14:tracePt t="44699" x="1878013" y="4052888"/>
          <p14:tracePt t="44706" x="1903413" y="4052888"/>
          <p14:tracePt t="44715" x="1946275" y="4052888"/>
          <p14:tracePt t="44728" x="1971675" y="4052888"/>
          <p14:tracePt t="44729" x="2022475" y="4052888"/>
          <p14:tracePt t="44739" x="2065338" y="4052888"/>
          <p14:tracePt t="44746" x="2098675" y="4052888"/>
          <p14:tracePt t="44756" x="2133600" y="4052888"/>
          <p14:tracePt t="44766" x="2159000" y="4052888"/>
          <p14:tracePt t="44772" x="2184400" y="4052888"/>
          <p14:tracePt t="44782" x="2217738" y="4052888"/>
          <p14:tracePt t="44789" x="2227263" y="4052888"/>
          <p14:tracePt t="44796" x="2243138" y="4052888"/>
          <p14:tracePt t="44806" x="2252663" y="4052888"/>
          <p14:tracePt t="44812" x="2260600" y="4052888"/>
          <p14:tracePt t="44822" x="2268538" y="4052888"/>
          <p14:tracePt t="44828" x="2278063" y="4052888"/>
          <p14:tracePt t="44862" x="2286000" y="4052888"/>
          <p14:tracePt t="44866" x="2293938" y="4052888"/>
          <p14:tracePt t="44893" x="2303463" y="4052888"/>
          <p14:tracePt t="44897" x="2311400" y="4052888"/>
          <p14:tracePt t="44908" x="2319338" y="4052888"/>
          <p14:tracePt t="44918" x="2336800" y="4052888"/>
          <p14:tracePt t="44922" x="2354263" y="4052888"/>
          <p14:tracePt t="44932" x="2362200" y="4052888"/>
          <p14:tracePt t="44939" x="2379663" y="4052888"/>
          <p14:tracePt t="44948" x="2387600" y="4052888"/>
          <p14:tracePt t="44960" x="2397125" y="4052888"/>
          <p14:tracePt t="44962" x="2405063" y="4052888"/>
          <p14:tracePt t="44972" x="2413000" y="4052888"/>
          <p14:tracePt t="44989" x="2422525" y="4052888"/>
          <p14:tracePt t="45010" x="2430463" y="4052888"/>
          <p14:tracePt t="45018" x="2438400" y="4052888"/>
          <p14:tracePt t="45030" x="2447925" y="4052888"/>
          <p14:tracePt t="45056" x="2455863" y="4052888"/>
          <p14:tracePt t="45075" x="2463800" y="4052888"/>
          <p14:tracePt t="45094" x="2473325" y="4052888"/>
          <p14:tracePt t="45128" x="2481263" y="4052888"/>
          <p14:tracePt t="45150" x="2489200" y="4052888"/>
          <p14:tracePt t="45155" x="2498725" y="4052888"/>
          <p14:tracePt t="45180" x="2506663" y="4052888"/>
          <p14:tracePt t="45190" x="2516188" y="4052888"/>
          <p14:tracePt t="45206" x="2524125" y="4052888"/>
          <p14:tracePt t="45216" x="2541588" y="4052888"/>
          <p14:tracePt t="45239" x="2549525" y="4052888"/>
          <p14:tracePt t="45250" x="2557463" y="4052888"/>
          <p14:tracePt t="45266" x="2566988" y="4052888"/>
          <p14:tracePt t="45278" x="2582863" y="4052888"/>
          <p14:tracePt t="45306" x="2592388" y="4052888"/>
          <p14:tracePt t="45316" x="2600325" y="4052888"/>
          <p14:tracePt t="45357" x="2608263" y="4052888"/>
          <p14:tracePt t="45817" x="2617788" y="4044950"/>
          <p14:tracePt t="45825" x="2625725" y="4044950"/>
          <p14:tracePt t="45829" x="2633663" y="4044950"/>
          <p14:tracePt t="45840" x="2643188" y="4052888"/>
          <p14:tracePt t="45846" x="2651125" y="4052888"/>
          <p14:tracePt t="45856" x="2660650" y="4070350"/>
          <p14:tracePt t="45866" x="2676525" y="4079875"/>
          <p14:tracePt t="45872" x="2686050" y="4087813"/>
          <p14:tracePt t="45880" x="2686050" y="4095750"/>
          <p14:tracePt t="45891" x="2701925" y="4105275"/>
          <p14:tracePt t="45900" x="2711450" y="4130675"/>
          <p14:tracePt t="45913" x="2719388" y="4130675"/>
          <p14:tracePt t="45922" x="2719388" y="4138613"/>
          <p14:tracePt t="45932" x="2736850" y="4146550"/>
          <p14:tracePt t="45945" x="2752725" y="4164013"/>
          <p14:tracePt t="45956" x="2762250" y="4164013"/>
          <p14:tracePt t="45966" x="2770188" y="4189413"/>
          <p14:tracePt t="45982" x="2778125" y="4197350"/>
          <p14:tracePt t="46002" x="2787650" y="4206875"/>
          <p14:tracePt t="46011" x="2795588" y="4206875"/>
          <p14:tracePt t="46024" x="2805113" y="4206875"/>
          <p14:tracePt t="46052" x="2813050" y="4206875"/>
          <p14:tracePt t="46067" x="2820988" y="4206875"/>
          <p14:tracePt t="46104" x="2838450" y="4206875"/>
          <p14:tracePt t="46113" x="2846388" y="4206875"/>
          <p14:tracePt t="46122" x="2846388" y="4197350"/>
          <p14:tracePt t="46132" x="2846388" y="4181475"/>
          <p14:tracePt t="46139" x="2846388" y="4171950"/>
          <p14:tracePt t="46153" x="2846388" y="4164013"/>
          <p14:tracePt t="46162" x="2846388" y="4156075"/>
          <p14:tracePt t="46172" x="2846388" y="4138613"/>
          <p14:tracePt t="46178" x="2846388" y="4130675"/>
          <p14:tracePt t="46189" x="2846388" y="4121150"/>
          <p14:tracePt t="46198" x="2846388" y="4095750"/>
          <p14:tracePt t="46202" x="2846388" y="4070350"/>
          <p14:tracePt t="46217" x="2846388" y="4044950"/>
          <p14:tracePt t="46228" x="2846388" y="4019550"/>
          <p14:tracePt t="46239" x="2846388" y="4002088"/>
          <p14:tracePt t="46244" x="2846388" y="3994150"/>
          <p14:tracePt t="46256" x="2846388" y="3976688"/>
          <p14:tracePt t="46261" x="2846388" y="3960813"/>
          <p14:tracePt t="46268" x="2846388" y="3951288"/>
          <p14:tracePt t="46278" x="2846388" y="3943350"/>
          <p14:tracePt t="46282" x="2846388" y="3935413"/>
          <p14:tracePt t="46294" x="2846388" y="3925888"/>
          <p14:tracePt t="46343" x="2846388" y="3908425"/>
          <p14:tracePt t="46354" x="2846388" y="3900488"/>
          <p14:tracePt t="46375" x="2838450" y="3900488"/>
          <p14:tracePt t="46378" x="2830513" y="3892550"/>
          <p14:tracePt t="46394" x="2830513" y="3883025"/>
          <p14:tracePt t="46460" x="2820988" y="3883025"/>
          <p14:tracePt t="46480" x="2813050" y="3875088"/>
          <p14:tracePt t="46530" x="2805113" y="3867150"/>
          <p14:tracePt t="46542" x="2795588" y="3857625"/>
          <p14:tracePt t="46552" x="2787650" y="3857625"/>
          <p14:tracePt t="46562" x="2787650" y="3849688"/>
          <p14:tracePt t="46578" x="2787650" y="3841750"/>
          <p14:tracePt t="46788" x="2778125" y="3841750"/>
          <p14:tracePt t="46848" x="2770188" y="3841750"/>
          <p14:tracePt t="46864" x="2752725" y="3841750"/>
          <p14:tracePt t="46875" x="2744788" y="3841750"/>
          <p14:tracePt t="46904" x="2736850" y="3841750"/>
          <p14:tracePt t="46930" x="2727325" y="3841750"/>
          <p14:tracePt t="47238" x="2736850" y="3841750"/>
          <p14:tracePt t="47242" x="2744788" y="3841750"/>
          <p14:tracePt t="47252" x="2762250" y="3841750"/>
          <p14:tracePt t="47261" x="2770188" y="3841750"/>
          <p14:tracePt t="47268" x="2795588" y="3841750"/>
          <p14:tracePt t="47278" x="2820988" y="3841750"/>
          <p14:tracePt t="47282" x="2830513" y="3841750"/>
          <p14:tracePt t="47295" x="2855913" y="3841750"/>
          <p14:tracePt t="47298" x="2863850" y="3841750"/>
          <p14:tracePt t="47530" x="2871788" y="3841750"/>
          <p14:tracePt t="47540" x="2889250" y="3832225"/>
          <p14:tracePt t="47543" x="2897188" y="3832225"/>
          <p14:tracePt t="47556" x="2914650" y="3832225"/>
          <p14:tracePt t="47577" x="2922588" y="3832225"/>
          <p14:tracePt t="47589" x="2940050" y="3832225"/>
          <p14:tracePt t="47616" x="2949575" y="3824288"/>
          <p14:tracePt t="47778" x="2949575" y="3816350"/>
          <p14:tracePt t="47958" x="2957513" y="3816350"/>
          <p14:tracePt t="47965" x="2965450" y="3816350"/>
          <p14:tracePt t="47975" x="2974975" y="3816350"/>
          <p14:tracePt t="47984" x="2990850" y="3816350"/>
          <p14:tracePt t="47989" x="3000375" y="3816350"/>
          <p14:tracePt t="47998" x="3008313" y="3816350"/>
          <p14:tracePt t="48006" x="3016250" y="3816350"/>
          <p14:tracePt t="48014" x="3033713" y="3816350"/>
          <p14:tracePt t="48025" x="3067050" y="3824288"/>
          <p14:tracePt t="48030" x="3084513" y="3824288"/>
          <p14:tracePt t="48039" x="3094038" y="3824288"/>
          <p14:tracePt t="48044" x="3101975" y="3824288"/>
          <p14:tracePt t="48056" x="3109913" y="3824288"/>
          <p14:tracePt t="48075" x="3119438" y="3824288"/>
          <p14:tracePt t="48286" x="3127375" y="3824288"/>
          <p14:tracePt t="48296" x="3135313" y="3824288"/>
          <p14:tracePt t="48306" x="3144838" y="3824288"/>
          <p14:tracePt t="48311" x="3170238" y="3824288"/>
          <p14:tracePt t="48323" x="3178175" y="3832225"/>
          <p14:tracePt t="48332" x="3186113" y="3832225"/>
          <p14:tracePt t="48339" x="3195638" y="3832225"/>
          <p14:tracePt t="48346" x="3221038" y="3832225"/>
          <p14:tracePt t="48352" x="3246438" y="3832225"/>
          <p14:tracePt t="48362" x="3254375" y="3841750"/>
          <p14:tracePt t="48372" x="3279775" y="3841750"/>
          <p14:tracePt t="48378" x="3289300" y="3841750"/>
          <p14:tracePt t="48389" x="3297238" y="3841750"/>
          <p14:tracePt t="48394" x="3305175" y="3841750"/>
          <p14:tracePt t="48402" x="3314700" y="3841750"/>
          <p14:tracePt t="48464" x="3322638" y="3841750"/>
          <p14:tracePt t="48492" x="3330575" y="3841750"/>
          <p14:tracePt t="48508" x="3340100" y="3841750"/>
          <p14:tracePt t="49118" x="3355975" y="3841750"/>
          <p14:tracePt t="49125" x="3390900" y="3841750"/>
          <p14:tracePt t="49134" x="3424238" y="3832225"/>
          <p14:tracePt t="49144" x="3459163" y="3832225"/>
          <p14:tracePt t="49148" x="3475038" y="3832225"/>
          <p14:tracePt t="49161" x="3517900" y="3824288"/>
          <p14:tracePt t="49164" x="3578225" y="3824288"/>
          <p14:tracePt t="49174" x="3654425" y="3824288"/>
          <p14:tracePt t="49183" x="3748088" y="3824288"/>
          <p14:tracePt t="49189" x="3824288" y="3806825"/>
          <p14:tracePt t="49200" x="3892550" y="3798888"/>
          <p14:tracePt t="49206" x="3943350" y="3790950"/>
          <p14:tracePt t="49214" x="3951288" y="3790950"/>
          <p14:tracePt t="49250" x="3960813" y="3781425"/>
          <p14:tracePt t="49417" x="3960813" y="3790950"/>
          <p14:tracePt t="49422" x="3960813" y="3798888"/>
          <p14:tracePt t="49444" x="3960813" y="3806825"/>
          <p14:tracePt t="49532" x="3960813" y="3816350"/>
          <p14:tracePt t="49714" x="3976688" y="3816350"/>
          <p14:tracePt t="49722" x="3994150" y="3816350"/>
          <p14:tracePt t="49730" x="4019550" y="3816350"/>
          <p14:tracePt t="49739" x="4062413" y="3816350"/>
          <p14:tracePt t="49746" x="4095750" y="3816350"/>
          <p14:tracePt t="49750" x="4156075" y="3816350"/>
          <p14:tracePt t="49761" x="4206875" y="3816350"/>
          <p14:tracePt t="49773" x="4249738" y="3816350"/>
          <p14:tracePt t="49778" x="4291013" y="3816350"/>
          <p14:tracePt t="49938" x="4300538" y="3816350"/>
          <p14:tracePt t="49948" x="4325938" y="3824288"/>
          <p14:tracePt t="49960" x="4341813" y="3824288"/>
          <p14:tracePt t="49962" x="4368800" y="3832225"/>
          <p14:tracePt t="49973" x="4402138" y="3841750"/>
          <p14:tracePt t="49982" x="4445000" y="3841750"/>
          <p14:tracePt t="49990" x="4503738" y="3857625"/>
          <p14:tracePt t="49998" x="4564063" y="3857625"/>
          <p14:tracePt t="50002" x="4605338" y="3857625"/>
          <p14:tracePt t="50013" x="4665663" y="3857625"/>
          <p14:tracePt t="50022" x="4699000" y="3857625"/>
          <p14:tracePt t="50028" x="4724400" y="3857625"/>
          <p14:tracePt t="50039" x="4733925" y="3857625"/>
          <p14:tracePt t="50044" x="4741863" y="3857625"/>
          <p14:tracePt t="50084" x="4749800" y="3857625"/>
          <p14:tracePt t="50219" x="4749800" y="3849688"/>
          <p14:tracePt t="50228" x="4767263" y="3849688"/>
          <p14:tracePt t="50239" x="4775200" y="3849688"/>
          <p14:tracePt t="50245" x="4775200" y="3841750"/>
          <p14:tracePt t="50256" x="4802188" y="3841750"/>
          <p14:tracePt t="50260" x="4827588" y="3841750"/>
          <p14:tracePt t="50268" x="4852988" y="3832225"/>
          <p14:tracePt t="50278" x="4886325" y="3832225"/>
          <p14:tracePt t="50284" x="4919663" y="3832225"/>
          <p14:tracePt t="50295" x="4937125" y="3832225"/>
          <p14:tracePt t="50297" x="4954588" y="3832225"/>
          <p14:tracePt t="50385" x="4929188" y="3832225"/>
          <p14:tracePt t="50390" x="4886325" y="3857625"/>
          <p14:tracePt t="50400" x="4852988" y="3867150"/>
          <p14:tracePt t="50406" x="4810125" y="3867150"/>
          <p14:tracePt t="50416" x="4784725" y="3875088"/>
          <p14:tracePt t="50428" x="4741863" y="3875088"/>
          <p14:tracePt t="50429" x="4665663" y="3892550"/>
          <p14:tracePt t="50439" x="4579938" y="3925888"/>
          <p14:tracePt t="50446" x="4503738" y="3960813"/>
          <p14:tracePt t="50456" x="4410075" y="3976688"/>
          <p14:tracePt t="50463" x="4341813" y="4002088"/>
          <p14:tracePt t="50472" x="4275138" y="4019550"/>
          <p14:tracePt t="50480" x="4206875" y="4044950"/>
          <p14:tracePt t="50489" x="4146550" y="4052888"/>
          <p14:tracePt t="50496" x="4087813" y="4062413"/>
          <p14:tracePt t="50506" x="4037013" y="4062413"/>
          <p14:tracePt t="50511" x="3976688" y="4070350"/>
          <p14:tracePt t="50522" x="3935413" y="4070350"/>
          <p14:tracePt t="50528" x="3892550" y="4079875"/>
          <p14:tracePt t="50539" x="3849688" y="4079875"/>
          <p14:tracePt t="50546" x="3816350" y="4087813"/>
          <p14:tracePt t="50550" x="3763963" y="4105275"/>
          <p14:tracePt t="50561" x="3722688" y="4105275"/>
          <p14:tracePt t="50565" x="3662363" y="4105275"/>
          <p14:tracePt t="50578" x="3619500" y="4113213"/>
          <p14:tracePt t="50589" x="3552825" y="4113213"/>
          <p14:tracePt t="50594" x="3475038" y="4113213"/>
          <p14:tracePt t="50602" x="3365500" y="4113213"/>
          <p14:tracePt t="50606" x="3254375" y="4113213"/>
          <p14:tracePt t="50616" x="3135313" y="4113213"/>
          <p14:tracePt t="50628" x="3041650" y="4113213"/>
          <p14:tracePt t="50632" x="2940050" y="4113213"/>
          <p14:tracePt t="50645" x="2838450" y="4113213"/>
          <p14:tracePt t="50645" x="2787650" y="4113213"/>
          <p14:tracePt t="50656" x="2727325" y="4113213"/>
          <p14:tracePt t="50668" x="2719388" y="4113213"/>
          <p14:tracePt t="50675" x="2711450" y="4113213"/>
          <p14:tracePt t="50916" x="2727325" y="4113213"/>
          <p14:tracePt t="50934" x="2736850" y="4113213"/>
          <p14:tracePt t="50938" x="2744788" y="4113213"/>
          <p14:tracePt t="50947" x="2762250" y="4113213"/>
          <p14:tracePt t="50960" x="2787650" y="4113213"/>
          <p14:tracePt t="50964" x="2795588" y="4113213"/>
          <p14:tracePt t="50974" x="2855913" y="4113213"/>
          <p14:tracePt t="50978" x="2881313" y="4113213"/>
          <p14:tracePt t="50989" x="2922588" y="4113213"/>
          <p14:tracePt t="51000" x="2957513" y="4113213"/>
          <p14:tracePt t="51006" x="2990850" y="4113213"/>
          <p14:tracePt t="51014" x="3041650" y="4113213"/>
          <p14:tracePt t="51022" x="3084513" y="4113213"/>
          <p14:tracePt t="51030" x="3144838" y="4113213"/>
          <p14:tracePt t="51039" x="3186113" y="4113213"/>
          <p14:tracePt t="51045" x="3211513" y="4113213"/>
          <p14:tracePt t="51056" x="3221038" y="4113213"/>
          <p14:tracePt t="51266" x="3228975" y="4113213"/>
          <p14:tracePt t="51276" x="3246438" y="4113213"/>
          <p14:tracePt t="51281" x="3271838" y="4113213"/>
          <p14:tracePt t="51295" x="3305175" y="4113213"/>
          <p14:tracePt t="51302" x="3330575" y="4113213"/>
          <p14:tracePt t="51305" x="3373438" y="4113213"/>
          <p14:tracePt t="51316" x="3416300" y="4113213"/>
          <p14:tracePt t="51322" x="3459163" y="4113213"/>
          <p14:tracePt t="51332" x="3492500" y="4113213"/>
          <p14:tracePt t="51344" x="3502025" y="4113213"/>
          <p14:tracePt t="51348" x="3527425" y="4113213"/>
          <p14:tracePt t="51358" x="3543300" y="4113213"/>
          <p14:tracePt t="51422" x="3543300" y="4105275"/>
          <p14:tracePt t="51564" x="3552825" y="4095750"/>
          <p14:tracePt t="51573" x="3560763" y="4095750"/>
          <p14:tracePt t="51580" x="3568700" y="4095750"/>
          <p14:tracePt t="51589" x="3586163" y="4095750"/>
          <p14:tracePt t="51595" x="3619500" y="4095750"/>
          <p14:tracePt t="51606" x="3636963" y="4095750"/>
          <p14:tracePt t="51611" x="3679825" y="4095750"/>
          <p14:tracePt t="51623" x="3722688" y="4095750"/>
          <p14:tracePt t="51630" x="3748088" y="4095750"/>
          <p14:tracePt t="51633" x="3781425" y="4095750"/>
          <p14:tracePt t="51645" x="3798888" y="4095750"/>
          <p14:tracePt t="51650" x="3816350" y="4095750"/>
          <p14:tracePt t="51661" x="3824288" y="4095750"/>
          <p14:tracePt t="51673" x="3832225" y="4095750"/>
          <p14:tracePt t="51673" x="3849688" y="4095750"/>
          <p14:tracePt t="51684" x="3857625" y="4095750"/>
          <p14:tracePt t="51797" x="3857625" y="4087813"/>
          <p14:tracePt t="51806" x="3849688" y="4070350"/>
          <p14:tracePt t="51822" x="3841750" y="4070350"/>
          <p14:tracePt t="51932" x="3857625" y="4070350"/>
          <p14:tracePt t="51942" x="3875088" y="4070350"/>
          <p14:tracePt t="51948" x="3908425" y="4070350"/>
          <p14:tracePt t="51960" x="3943350" y="4070350"/>
          <p14:tracePt t="51962" x="4011613" y="4070350"/>
          <p14:tracePt t="51972" x="4052888" y="4070350"/>
          <p14:tracePt t="51981" x="4130675" y="4070350"/>
          <p14:tracePt t="51989" x="4164013" y="4070350"/>
          <p14:tracePt t="51997" x="4189413" y="4070350"/>
          <p14:tracePt t="52002" x="4197350" y="4070350"/>
          <p14:tracePt t="52244" x="4197350" y="4079875"/>
          <p14:tracePt t="52251" x="4206875" y="4087813"/>
          <p14:tracePt t="52260" x="4214813" y="4095750"/>
          <p14:tracePt t="52273" x="4232275" y="4095750"/>
          <p14:tracePt t="52278" x="4249738" y="4105275"/>
          <p14:tracePt t="52290" x="4300538" y="4121150"/>
          <p14:tracePt t="52300" x="4325938" y="4130675"/>
          <p14:tracePt t="52312" x="4359275" y="4138613"/>
          <p14:tracePt t="52316" x="4402138" y="4138613"/>
          <p14:tracePt t="52328" x="4435475" y="4146550"/>
          <p14:tracePt t="52329" x="4478338" y="4156075"/>
          <p14:tracePt t="52339" x="4495800" y="4156075"/>
          <p14:tracePt t="52350" x="4513263" y="4156075"/>
          <p14:tracePt t="52473" x="4521200" y="4156075"/>
          <p14:tracePt t="52488" x="4529138" y="4156075"/>
          <p14:tracePt t="52502" x="4554538" y="4146550"/>
          <p14:tracePt t="52512" x="4564063" y="4146550"/>
          <p14:tracePt t="52517" x="4589463" y="4146550"/>
          <p14:tracePt t="52527" x="4597400" y="4146550"/>
          <p14:tracePt t="52531" x="4605338" y="4146550"/>
          <p14:tracePt t="52544" x="4614863" y="4130675"/>
          <p14:tracePt t="52562" x="4622800" y="4121150"/>
          <p14:tracePt t="52867" x="4648200" y="4121150"/>
          <p14:tracePt t="52880" x="4683125" y="4121150"/>
          <p14:tracePt t="52889" x="4716463" y="4113213"/>
          <p14:tracePt t="52906" x="4767263" y="4113213"/>
          <p14:tracePt t="52911" x="4810125" y="4113213"/>
          <p14:tracePt t="52923" x="4868863" y="4113213"/>
          <p14:tracePt t="52928" x="4886325" y="4113213"/>
          <p14:tracePt t="52939" x="4929188" y="4113213"/>
          <p14:tracePt t="52946" x="4962525" y="4113213"/>
          <p14:tracePt t="52950" x="5005388" y="4113213"/>
          <p14:tracePt t="52962" x="5022850" y="4113213"/>
          <p14:tracePt t="52966" x="5038725" y="4113213"/>
          <p14:tracePt t="53012" x="5030788" y="4113213"/>
          <p14:tracePt t="53037" x="5022850" y="4113213"/>
          <p14:tracePt t="53059" x="5013325" y="4113213"/>
          <p14:tracePt t="53153" x="5005388" y="4113213"/>
          <p14:tracePt t="53208" x="5005388" y="4121150"/>
          <p14:tracePt t="53214" x="4997450" y="4130675"/>
          <p14:tracePt t="53238" x="4987925" y="4130675"/>
          <p14:tracePt t="53248" x="4979988" y="4130675"/>
          <p14:tracePt t="53426" x="4997450" y="4130675"/>
          <p14:tracePt t="53450" x="5005388" y="4130675"/>
          <p14:tracePt t="53462" x="5013325" y="4130675"/>
          <p14:tracePt t="53477" x="5038725" y="4130675"/>
          <p14:tracePt t="53482" x="5048250" y="4130675"/>
          <p14:tracePt t="53494" x="5073650" y="4130675"/>
          <p14:tracePt t="53502" x="5106988" y="4130675"/>
          <p14:tracePt t="53511" x="5149850" y="4130675"/>
          <p14:tracePt t="53518" x="5183188" y="4130675"/>
          <p14:tracePt t="53522" x="5208588" y="4130675"/>
          <p14:tracePt t="53532" x="5243513" y="4130675"/>
          <p14:tracePt t="53544" x="5260975" y="4130675"/>
          <p14:tracePt t="53560" x="5286375" y="4130675"/>
          <p14:tracePt t="53674" x="5294313" y="4130675"/>
          <p14:tracePt t="53678" x="5311775" y="4130675"/>
          <p14:tracePt t="53689" x="5319713" y="4130675"/>
          <p14:tracePt t="53698" x="5345113" y="4130675"/>
          <p14:tracePt t="53706" x="5395913" y="4130675"/>
          <p14:tracePt t="53714" x="5421313" y="4130675"/>
          <p14:tracePt t="53718" x="5446713" y="4130675"/>
          <p14:tracePt t="53728" x="5497513" y="4130675"/>
          <p14:tracePt t="53739" x="5557838" y="4130675"/>
          <p14:tracePt t="53745" x="5651500" y="4130675"/>
          <p14:tracePt t="53756" x="5735638" y="4130675"/>
          <p14:tracePt t="53761" x="5829300" y="4130675"/>
          <p14:tracePt t="53772" x="5897563" y="4121150"/>
          <p14:tracePt t="53780" x="5905500" y="4121150"/>
          <p14:tracePt t="53783" x="5915025" y="4113213"/>
          <p14:tracePt t="53977" x="5915025" y="4105275"/>
          <p14:tracePt t="54026" x="5905500" y="4105275"/>
          <p14:tracePt t="54037" x="5897563" y="4105275"/>
          <p14:tracePt t="54043" x="5889625" y="4105275"/>
          <p14:tracePt t="54052" x="5880100" y="4105275"/>
          <p14:tracePt t="54056" x="5864225" y="4105275"/>
          <p14:tracePt t="54066" x="5846763" y="4105275"/>
          <p14:tracePt t="54078" x="5838825" y="4105275"/>
          <p14:tracePt t="54082" x="5813425" y="4105275"/>
          <p14:tracePt t="54093" x="5788025" y="4105275"/>
          <p14:tracePt t="54109" x="5770563" y="4105275"/>
          <p14:tracePt t="54118" x="5761038" y="4105275"/>
          <p14:tracePt t="54122" x="5745163" y="4105275"/>
          <p14:tracePt t="54132" x="5727700" y="4105275"/>
          <p14:tracePt t="54141" x="5719763" y="4105275"/>
          <p14:tracePt t="54148" x="5710238" y="4105275"/>
          <p14:tracePt t="54160" x="5702300" y="4105275"/>
          <p14:tracePt t="54420" x="5710238" y="4105275"/>
          <p14:tracePt t="54430" x="5719763" y="4121150"/>
          <p14:tracePt t="54434" x="5753100" y="4138613"/>
          <p14:tracePt t="54446" x="5761038" y="4138613"/>
          <p14:tracePt t="54456" x="5795963" y="4146550"/>
          <p14:tracePt t="54461" x="5854700" y="4156075"/>
          <p14:tracePt t="54473" x="5872163" y="4156075"/>
          <p14:tracePt t="54473" x="5915025" y="4164013"/>
          <p14:tracePt t="54484" x="5957888" y="4164013"/>
          <p14:tracePt t="54496" x="5991225" y="4164013"/>
          <p14:tracePt t="54500" x="6024563" y="4164013"/>
          <p14:tracePt t="54516" x="6034088" y="4164013"/>
          <p14:tracePt t="54742" x="6034088" y="4171950"/>
          <p14:tracePt t="54760" x="6024563" y="4181475"/>
          <p14:tracePt t="54798" x="6024563" y="4189413"/>
          <p14:tracePt t="54806" x="6024563" y="4197350"/>
          <p14:tracePt t="54814" x="6034088" y="4197350"/>
          <p14:tracePt t="54822" x="6042025" y="4206875"/>
          <p14:tracePt t="54839" x="6067425" y="4214813"/>
          <p14:tracePt t="54845" x="6092825" y="4214813"/>
          <p14:tracePt t="54856" x="6102350" y="4214813"/>
          <p14:tracePt t="54862" x="6118225" y="4214813"/>
          <p14:tracePt t="54873" x="6127750" y="4214813"/>
          <p14:tracePt t="54890" x="6143625" y="4214813"/>
          <p14:tracePt t="54930" x="6153150" y="4214813"/>
          <p14:tracePt t="54939" x="6161088" y="4214813"/>
          <p14:tracePt t="54946" x="6169025" y="4214813"/>
          <p14:tracePt t="54950" x="6186488" y="4214813"/>
          <p14:tracePt t="54961" x="6203950" y="4214813"/>
          <p14:tracePt t="54978" x="6211888" y="4214813"/>
          <p14:tracePt t="54989" x="6237288" y="4197350"/>
          <p14:tracePt t="55000" x="6237288" y="4189413"/>
          <p14:tracePt t="55016" x="6246813" y="4181475"/>
          <p14:tracePt t="55032" x="6254750" y="4181475"/>
          <p14:tracePt t="55045" x="6254750" y="4171950"/>
          <p14:tracePt t="55156" x="6254750" y="4164013"/>
          <p14:tracePt t="55162" x="6254750" y="4156075"/>
          <p14:tracePt t="55175" x="6262688" y="4156075"/>
          <p14:tracePt t="55178" x="6262688" y="4138613"/>
          <p14:tracePt t="55189" x="6262688" y="4130675"/>
          <p14:tracePt t="55195" x="6272213" y="4130675"/>
          <p14:tracePt t="55206" x="6272213" y="4121150"/>
          <p14:tracePt t="55213" x="6272213" y="4113213"/>
          <p14:tracePt t="55239" x="6272213" y="4105275"/>
          <p14:tracePt t="55261" x="6272213" y="4095750"/>
          <p14:tracePt t="55416" x="6280150" y="4087813"/>
          <p14:tracePt t="55426" x="6288088" y="4087813"/>
          <p14:tracePt t="55440" x="6297613" y="4087813"/>
          <p14:tracePt t="55442" x="6313488" y="4079875"/>
          <p14:tracePt t="55452" x="6323013" y="4079875"/>
          <p14:tracePt t="55456" x="6330950" y="4079875"/>
          <p14:tracePt t="55466" x="6348413" y="4070350"/>
          <p14:tracePt t="55578" x="6348413" y="4062413"/>
          <p14:tracePt t="55582" x="6330950" y="4052888"/>
          <p14:tracePt t="55592" x="6305550" y="4027488"/>
          <p14:tracePt t="55606" x="6262688" y="4002088"/>
          <p14:tracePt t="55610" x="6211888" y="3986213"/>
          <p14:tracePt t="55618" x="6161088" y="3960813"/>
          <p14:tracePt t="55622" x="6118225" y="3951288"/>
          <p14:tracePt t="55634" x="6042025" y="3925888"/>
          <p14:tracePt t="55645" x="5915025" y="3917950"/>
          <p14:tracePt t="55650" x="5788025" y="3883025"/>
          <p14:tracePt t="55661" x="5641975" y="3857625"/>
          <p14:tracePt t="55663" x="5489575" y="3841750"/>
          <p14:tracePt t="55674" x="5327650" y="3841750"/>
          <p14:tracePt t="55680" x="5192713" y="3841750"/>
          <p14:tracePt t="55689" x="5064125" y="3841750"/>
          <p14:tracePt t="55700" x="4962525" y="3841750"/>
          <p14:tracePt t="55706" x="4894263" y="3841750"/>
          <p14:tracePt t="55714" x="4827588" y="3841750"/>
          <p14:tracePt t="55723" x="4775200" y="3841750"/>
          <p14:tracePt t="55730" x="4733925" y="3841750"/>
          <p14:tracePt t="55740" x="4724400" y="3841750"/>
          <p14:tracePt t="55746" x="4708525" y="3841750"/>
          <p14:tracePt t="55756" x="4683125" y="3841750"/>
          <p14:tracePt t="55761" x="4657725" y="3841750"/>
          <p14:tracePt t="55772" x="4630738" y="3841750"/>
          <p14:tracePt t="55780" x="4589463" y="3841750"/>
          <p14:tracePt t="55789" x="4554538" y="3841750"/>
          <p14:tracePt t="55796" x="4538663" y="3841750"/>
          <p14:tracePt t="55800" x="4503738" y="3832225"/>
          <p14:tracePt t="55811" x="4460875" y="3832225"/>
          <p14:tracePt t="55822" x="4402138" y="3824288"/>
          <p14:tracePt t="55828" x="4308475" y="3816350"/>
          <p14:tracePt t="55839" x="4224338" y="3806825"/>
          <p14:tracePt t="55844" x="4121150" y="3781425"/>
          <p14:tracePt t="55852" x="4027488" y="3781425"/>
          <p14:tracePt t="55861" x="3908425" y="3781425"/>
          <p14:tracePt t="55866" x="3816350" y="3781425"/>
          <p14:tracePt t="55878" x="3730625" y="3781425"/>
          <p14:tracePt t="55888" x="3646488" y="3781425"/>
          <p14:tracePt t="55895" x="3552825" y="3773488"/>
          <p14:tracePt t="55898" x="3484563" y="3773488"/>
          <p14:tracePt t="55907" x="3416300" y="3773488"/>
          <p14:tracePt t="55918" x="3355975" y="3773488"/>
          <p14:tracePt t="55922" x="3297238" y="3763963"/>
          <p14:tracePt t="55932" x="3238500" y="3763963"/>
          <p14:tracePt t="55939" x="3195638" y="3763963"/>
          <p14:tracePt t="55948" x="3109913" y="3748088"/>
          <p14:tracePt t="55961" x="3033713" y="3738563"/>
          <p14:tracePt t="55962" x="2949575" y="3738563"/>
          <p14:tracePt t="55973" x="2863850" y="3738563"/>
          <p14:tracePt t="55978" x="2778125" y="3738563"/>
          <p14:tracePt t="55989" x="2693988" y="3730625"/>
          <p14:tracePt t="55998" x="2592388" y="3730625"/>
          <p14:tracePt t="56006" x="2506663" y="3722688"/>
          <p14:tracePt t="56014" x="2422525" y="3705225"/>
          <p14:tracePt t="56018" x="2319338" y="3697288"/>
          <p14:tracePt t="56028" x="2235200" y="3687763"/>
          <p14:tracePt t="56039" x="2141538" y="3671888"/>
          <p14:tracePt t="56045" x="2039938" y="3654425"/>
          <p14:tracePt t="56056" x="1971675" y="3646488"/>
          <p14:tracePt t="56059" x="1911350" y="3629025"/>
          <p14:tracePt t="56068" x="1835150" y="3619500"/>
          <p14:tracePt t="56078" x="1793875" y="3611563"/>
          <p14:tracePt t="56084" x="1733550" y="3603625"/>
          <p14:tracePt t="56095" x="1700213" y="3594100"/>
          <p14:tracePt t="56100" x="1674813" y="3586163"/>
          <p14:tracePt t="56111" x="1639888" y="3578225"/>
          <p14:tracePt t="56122" x="1614488" y="3578225"/>
          <p14:tracePt t="56123" x="1589088" y="3578225"/>
          <p14:tracePt t="56134" x="1555750" y="3578225"/>
          <p14:tracePt t="56139" x="1520825" y="3578225"/>
          <p14:tracePt t="56150" x="1504950" y="3578225"/>
          <p14:tracePt t="56162" x="1470025" y="3578225"/>
          <p14:tracePt t="56163" x="1436688" y="3578225"/>
          <p14:tracePt t="56174" x="1419225" y="3578225"/>
          <p14:tracePt t="56180" x="1411288" y="3578225"/>
          <p14:tracePt t="56189" x="1393825" y="3578225"/>
          <p14:tracePt t="56200" x="1385888" y="3578225"/>
          <p14:tracePt t="56206" x="1368425" y="3578225"/>
          <p14:tracePt t="56216" x="1360488" y="3578225"/>
          <p14:tracePt t="56228" x="1350963" y="3578225"/>
          <p14:tracePt t="56230" x="1343025" y="3578225"/>
          <p14:tracePt t="56239" x="1333500" y="3594100"/>
          <p14:tracePt t="56246" x="1325563" y="3594100"/>
          <p14:tracePt t="56256" x="1308100" y="3603625"/>
          <p14:tracePt t="56266" x="1308100" y="3611563"/>
          <p14:tracePt t="56272" x="1308100" y="3629025"/>
          <p14:tracePt t="56280" x="1308100" y="3636963"/>
          <p14:tracePt t="56289" x="1308100" y="3654425"/>
          <p14:tracePt t="56296" x="1308100" y="3671888"/>
          <p14:tracePt t="56306" x="1308100" y="3713163"/>
          <p14:tracePt t="56311" x="1308100" y="3722688"/>
          <p14:tracePt t="56323" x="1317625" y="3748088"/>
          <p14:tracePt t="56328" x="1350963" y="3773488"/>
          <p14:tracePt t="56339" x="1401763" y="3781425"/>
          <p14:tracePt t="56346" x="1462088" y="3790950"/>
          <p14:tracePt t="56352" x="1571625" y="3816350"/>
          <p14:tracePt t="56362" x="1690688" y="3824288"/>
          <p14:tracePt t="56366" x="1801813" y="3824288"/>
          <p14:tracePt t="56378" x="1903413" y="3824288"/>
          <p14:tracePt t="56389" x="1997075" y="3824288"/>
          <p14:tracePt t="56395" x="2098675" y="3824288"/>
          <p14:tracePt t="56403" x="2166938" y="3824288"/>
          <p14:tracePt t="56406" x="2243138" y="3824288"/>
          <p14:tracePt t="56416" x="2303463" y="3824288"/>
          <p14:tracePt t="56428" x="2344738" y="3824288"/>
          <p14:tracePt t="56432" x="2354263" y="3824288"/>
          <p14:tracePt t="56444" x="2379663" y="3824288"/>
          <p14:tracePt t="56448" x="2405063" y="3824288"/>
          <p14:tracePt t="56460" x="2447925" y="3824288"/>
          <p14:tracePt t="56468" x="2506663" y="3824288"/>
          <p14:tracePt t="56472" x="2524125" y="3824288"/>
          <p14:tracePt t="56482" x="2557463" y="3816350"/>
          <p14:tracePt t="56489" x="2608263" y="3790950"/>
          <p14:tracePt t="56498" x="2625725" y="3781425"/>
          <p14:tracePt t="56511" x="2625725" y="3773488"/>
          <p14:tracePt t="56512" x="2643188" y="3763963"/>
          <p14:tracePt t="56522" x="2676525" y="3748088"/>
          <p14:tracePt t="56528" x="2701925" y="3738563"/>
          <p14:tracePt t="56539" x="2719388" y="3738563"/>
          <p14:tracePt t="56547" x="2736850" y="3730625"/>
          <p14:tracePt t="56556" x="2762250" y="3730625"/>
          <p14:tracePt t="56563" x="2805113" y="3722688"/>
          <p14:tracePt t="56575" x="2820988" y="3722688"/>
          <p14:tracePt t="56579" x="2863850" y="3722688"/>
          <p14:tracePt t="56589" x="2922588" y="3705225"/>
          <p14:tracePt t="56595" x="2982913" y="3697288"/>
          <p14:tracePt t="56606" x="3041650" y="3679825"/>
          <p14:tracePt t="56614" x="3144838" y="3654425"/>
          <p14:tracePt t="56618" x="3221038" y="3636963"/>
          <p14:tracePt t="56628" x="3305175" y="3611563"/>
          <p14:tracePt t="56634" x="3365500" y="3603625"/>
          <p14:tracePt t="56645" x="3424238" y="3578225"/>
          <p14:tracePt t="56656" x="3484563" y="3568700"/>
          <p14:tracePt t="56661" x="3535363" y="3560763"/>
          <p14:tracePt t="56668" x="3560763" y="3552825"/>
          <p14:tracePt t="56674" x="3578225" y="3543300"/>
          <p14:tracePt t="56684" x="3629025" y="3543300"/>
          <p14:tracePt t="56695" x="3646488" y="3543300"/>
          <p14:tracePt t="56700" x="3679825" y="3535363"/>
          <p14:tracePt t="56711" x="3705225" y="3535363"/>
          <p14:tracePt t="56713" x="3722688" y="3535363"/>
          <p14:tracePt t="56723" x="3781425" y="3535363"/>
          <p14:tracePt t="56740" x="3968750" y="3517900"/>
          <p14:tracePt t="56750" x="4079875" y="3517900"/>
          <p14:tracePt t="56756" x="4206875" y="3517900"/>
          <p14:tracePt t="56764" x="4394200" y="3517900"/>
          <p14:tracePt t="56774" x="4691063" y="3517900"/>
          <p14:tracePt t="56780" x="4946650" y="3517900"/>
          <p14:tracePt t="56789" x="5294313" y="3517900"/>
          <p14:tracePt t="56796" x="5524500" y="3517900"/>
          <p14:tracePt t="56806" x="5702300" y="3517900"/>
          <p14:tracePt t="56816" x="5846763" y="3517900"/>
          <p14:tracePt t="56822" x="5965825" y="3517900"/>
          <p14:tracePt t="56830" x="6084888" y="3517900"/>
          <p14:tracePt t="56839" x="6211888" y="3517900"/>
          <p14:tracePt t="56846" x="6297613" y="3517900"/>
          <p14:tracePt t="56856" x="6365875" y="3517900"/>
          <p14:tracePt t="56861" x="6432550" y="3517900"/>
          <p14:tracePt t="56872" x="6467475" y="3509963"/>
          <p14:tracePt t="56878" x="6475413" y="3509963"/>
          <p14:tracePt t="56972" x="6457950" y="3509963"/>
          <p14:tracePt t="56976" x="6450013" y="3509963"/>
          <p14:tracePt t="56989" x="6432550" y="3502025"/>
          <p14:tracePt t="56998" x="6399213" y="3502025"/>
          <p14:tracePt t="57002" x="6381750" y="3502025"/>
          <p14:tracePt t="57012" x="6330950" y="3484563"/>
          <p14:tracePt t="57018" x="6280150" y="3475038"/>
          <p14:tracePt t="57028" x="6262688" y="3459163"/>
          <p14:tracePt t="57039" x="6246813" y="3459163"/>
          <p14:tracePt t="57045" x="6221413" y="3459163"/>
          <p14:tracePt t="57052" x="6203950" y="3459163"/>
          <p14:tracePt t="57062" x="6194425" y="3459163"/>
          <p14:tracePt t="57158" x="6211888" y="3459163"/>
          <p14:tracePt t="57165" x="6254750" y="3459163"/>
          <p14:tracePt t="57174" x="6297613" y="3459163"/>
          <p14:tracePt t="57180" x="6330950" y="3459163"/>
          <p14:tracePt t="57189" x="6365875" y="3459163"/>
          <p14:tracePt t="57198" x="6381750" y="3459163"/>
          <p14:tracePt t="57330" x="6381750" y="3449638"/>
          <p14:tracePt t="57340" x="6365875" y="3449638"/>
          <p14:tracePt t="57350" x="6330950" y="3441700"/>
          <p14:tracePt t="57356" x="6305550" y="3433763"/>
          <p14:tracePt t="57366" x="6288088" y="3424238"/>
          <p14:tracePt t="57532" x="6288088" y="3416300"/>
          <p14:tracePt t="57541" x="6288088" y="3408363"/>
          <p14:tracePt t="57553" x="6288088" y="3373438"/>
          <p14:tracePt t="57556" x="6305550" y="3348038"/>
          <p14:tracePt t="57578" x="6313488" y="3322638"/>
          <p14:tracePt t="57589" x="6313488" y="3314700"/>
          <p14:tracePt t="57598" x="6313488" y="3305175"/>
          <p14:tracePt t="57611" x="6313488" y="3297238"/>
          <p14:tracePt t="57618" x="6313488" y="3289300"/>
          <p14:tracePt t="57632" x="6313488" y="3263900"/>
          <p14:tracePt t="57639" x="6313488" y="3254375"/>
          <p14:tracePt t="57648" x="6313488" y="3246438"/>
          <p14:tracePt t="57661" x="6313488" y="3221038"/>
          <p14:tracePt t="57662" x="6313488" y="3211513"/>
          <p14:tracePt t="57674" x="6297613" y="3203575"/>
          <p14:tracePt t="57689" x="6262688" y="3186113"/>
          <p14:tracePt t="57698" x="6246813" y="3178175"/>
          <p14:tracePt t="57703" x="6237288" y="3170238"/>
          <p14:tracePt t="57712" x="6221413" y="3144838"/>
          <p14:tracePt t="57864" x="6262688" y="3144838"/>
          <p14:tracePt t="57874" x="6305550" y="3144838"/>
          <p14:tracePt t="57879" x="6338888" y="3144838"/>
          <p14:tracePt t="57889" x="6391275" y="3144838"/>
          <p14:tracePt t="57894" x="6475413" y="3144838"/>
          <p14:tracePt t="57906" x="6561138" y="3144838"/>
          <p14:tracePt t="57914" x="6645275" y="3144838"/>
          <p14:tracePt t="57923" x="6746875" y="3144838"/>
          <p14:tracePt t="57931" x="6815138" y="3144838"/>
          <p14:tracePt t="57939" x="6891338" y="3144838"/>
          <p14:tracePt t="57947" x="6951663" y="3144838"/>
          <p14:tracePt t="57956" x="6977063" y="3144838"/>
          <p14:tracePt t="57961" x="7002463" y="3144838"/>
          <p14:tracePt t="57972" x="7035800" y="3144838"/>
          <p14:tracePt t="57978" x="7070725" y="3144838"/>
          <p14:tracePt t="57989" x="7088188" y="3144838"/>
          <p14:tracePt t="57996" x="7129463" y="3144838"/>
          <p14:tracePt t="58000" x="7172325" y="3144838"/>
          <p14:tracePt t="58011" x="7215188" y="3144838"/>
          <p14:tracePt t="58016" x="7291388" y="3144838"/>
          <p14:tracePt t="58028" x="7359650" y="3144838"/>
          <p14:tracePt t="58039" x="7435850" y="3144838"/>
          <p14:tracePt t="58045" x="7521575" y="3144838"/>
          <p14:tracePt t="58052" x="7605713" y="3144838"/>
          <p14:tracePt t="58060" x="7673975" y="3144838"/>
          <p14:tracePt t="58066" x="7750175" y="3144838"/>
          <p14:tracePt t="58073" x="7793038" y="3144838"/>
          <p14:tracePt t="58082" x="7835900" y="3144838"/>
          <p14:tracePt t="58094" x="7869238" y="3144838"/>
          <p14:tracePt t="58097" x="7886700" y="3144838"/>
          <p14:tracePt t="58109" x="7920038" y="3144838"/>
          <p14:tracePt t="58113" x="7954963" y="3144838"/>
          <p14:tracePt t="58134" x="7970838" y="3144838"/>
          <p14:tracePt t="58214" x="7970838" y="3135313"/>
          <p14:tracePt t="58223" x="7962900" y="3135313"/>
          <p14:tracePt t="58234" x="7927975" y="3135313"/>
          <p14:tracePt t="58239" x="7894638" y="3135313"/>
          <p14:tracePt t="58248" x="7843838" y="3135313"/>
          <p14:tracePt t="58256" x="7758113" y="3127375"/>
          <p14:tracePt t="58264" x="7631113" y="3127375"/>
          <p14:tracePt t="58273" x="7453313" y="3109913"/>
          <p14:tracePt t="58280" x="7240588" y="3094038"/>
          <p14:tracePt t="58290" x="7035800" y="3094038"/>
          <p14:tracePt t="58295" x="6832600" y="3094038"/>
          <p14:tracePt t="58306" x="6569075" y="3094038"/>
          <p14:tracePt t="58314" x="6313488" y="3094038"/>
          <p14:tracePt t="58318" x="6135688" y="3094038"/>
          <p14:tracePt t="58328" x="5957888" y="3094038"/>
          <p14:tracePt t="58339" x="5821363" y="3094038"/>
          <p14:tracePt t="58345" x="5694363" y="3094038"/>
          <p14:tracePt t="58356" x="5583238" y="3094038"/>
          <p14:tracePt t="58361" x="5464175" y="3094038"/>
          <p14:tracePt t="58373" x="5370513" y="3094038"/>
          <p14:tracePt t="58380" x="5294313" y="3084513"/>
          <p14:tracePt t="58384" x="5226050" y="3084513"/>
          <p14:tracePt t="58395" x="5167313" y="3076575"/>
          <p14:tracePt t="58397" x="5106988" y="3076575"/>
          <p14:tracePt t="58412" x="5064125" y="3076575"/>
          <p14:tracePt t="58423" x="5005388" y="3076575"/>
          <p14:tracePt t="58423" x="4962525" y="3076575"/>
          <p14:tracePt t="58434" x="4894263" y="3076575"/>
          <p14:tracePt t="58439" x="4843463" y="3076575"/>
          <p14:tracePt t="58450" x="4792663" y="3076575"/>
          <p14:tracePt t="58461" x="4716463" y="3067050"/>
          <p14:tracePt t="58463" x="4630738" y="3059113"/>
          <p14:tracePt t="58475" x="4529138" y="3041650"/>
          <p14:tracePt t="58480" x="4445000" y="3033713"/>
          <p14:tracePt t="58489" x="4359275" y="3025775"/>
          <p14:tracePt t="58500" x="4257675" y="3025775"/>
          <p14:tracePt t="58506" x="4181475" y="3008313"/>
          <p14:tracePt t="58516" x="4113213" y="3000375"/>
          <p14:tracePt t="58522" x="4037013" y="3000375"/>
          <p14:tracePt t="58530" x="3994150" y="3000375"/>
          <p14:tracePt t="58540" x="3935413" y="3000375"/>
          <p14:tracePt t="58546" x="3892550" y="3000375"/>
          <p14:tracePt t="58556" x="3849688" y="3000375"/>
          <p14:tracePt t="58561" x="3806825" y="3000375"/>
          <p14:tracePt t="58572" x="3748088" y="3000375"/>
          <p14:tracePt t="58580" x="3687763" y="3000375"/>
          <p14:tracePt t="58589" x="3636963" y="3000375"/>
          <p14:tracePt t="58596" x="3560763" y="3000375"/>
          <p14:tracePt t="58599" x="3492500" y="3000375"/>
          <p14:tracePt t="58612" x="3416300" y="3000375"/>
          <p14:tracePt t="58622" x="3322638" y="3000375"/>
          <p14:tracePt t="58627" x="3238500" y="3000375"/>
          <p14:tracePt t="58640" x="3067050" y="3000375"/>
          <p14:tracePt t="58650" x="2965450" y="3000375"/>
          <p14:tracePt t="58662" x="2881313" y="3000375"/>
          <p14:tracePt t="58666" x="2795588" y="3000375"/>
          <p14:tracePt t="58678" x="2686050" y="3000375"/>
          <p14:tracePt t="58682" x="2625725" y="3000375"/>
          <p14:tracePt t="58694" x="2566988" y="3000375"/>
          <p14:tracePt t="58703" x="2498725" y="3000375"/>
          <p14:tracePt t="58711" x="2463800" y="3000375"/>
          <p14:tracePt t="58718" x="2422525" y="3000375"/>
          <p14:tracePt t="58726" x="2387600" y="3000375"/>
          <p14:tracePt t="58733" x="2371725" y="3008313"/>
          <p14:tracePt t="58739" x="2354263" y="3016250"/>
          <p14:tracePt t="58748" x="2336800" y="3016250"/>
          <p14:tracePt t="58758" x="2311400" y="3016250"/>
          <p14:tracePt t="58764" x="2293938" y="3016250"/>
          <p14:tracePt t="58773" x="2278063" y="3041650"/>
          <p14:tracePt t="58778" x="2260600" y="3051175"/>
          <p14:tracePt t="58789" x="2227263" y="3059113"/>
          <p14:tracePt t="58798" x="2192338" y="3076575"/>
          <p14:tracePt t="58806" x="2174875" y="3076575"/>
          <p14:tracePt t="58814" x="2133600" y="3084513"/>
          <p14:tracePt t="58822" x="2090738" y="3094038"/>
          <p14:tracePt t="58832" x="2039938" y="3101975"/>
          <p14:tracePt t="58839" x="1989138" y="3101975"/>
          <p14:tracePt t="58846" x="1954213" y="3101975"/>
          <p14:tracePt t="58850" x="1911350" y="3101975"/>
          <p14:tracePt t="58861" x="1870075" y="3101975"/>
          <p14:tracePt t="58872" x="1809750" y="3101975"/>
          <p14:tracePt t="58877" x="1751013" y="3101975"/>
          <p14:tracePt t="58889" x="1733550" y="3101975"/>
          <p14:tracePt t="58894" x="1708150" y="3101975"/>
          <p14:tracePt t="58902" x="1665288" y="3101975"/>
          <p14:tracePt t="58912" x="1631950" y="3101975"/>
          <p14:tracePt t="58916" x="1589088" y="3101975"/>
          <p14:tracePt t="58928" x="1555750" y="3101975"/>
          <p14:tracePt t="58948" x="1546225" y="3101975"/>
          <p14:tracePt t="59038" x="1546225" y="3109913"/>
          <p14:tracePt t="59055" x="1546225" y="3119438"/>
          <p14:tracePt t="59061" x="1555750" y="3127375"/>
          <p14:tracePt t="59068" x="1589088" y="3135313"/>
          <p14:tracePt t="59077" x="1639888" y="3152775"/>
          <p14:tracePt t="59084" x="1682750" y="3160713"/>
          <p14:tracePt t="59095" x="1741488" y="3170238"/>
          <p14:tracePt t="59100" x="1776413" y="3178175"/>
          <p14:tracePt t="59111" x="1852613" y="3186113"/>
          <p14:tracePt t="59122" x="1911350" y="3203575"/>
          <p14:tracePt t="59123" x="1979613" y="3211513"/>
          <p14:tracePt t="59134" x="2055813" y="3221038"/>
          <p14:tracePt t="59139" x="2124075" y="3228975"/>
          <p14:tracePt t="59150" x="2227263" y="3228975"/>
          <p14:tracePt t="59161" x="2328863" y="3228975"/>
          <p14:tracePt t="59163" x="2413000" y="3228975"/>
          <p14:tracePt t="59176" x="2506663" y="3228975"/>
          <p14:tracePt t="59180" x="2608263" y="3228975"/>
          <p14:tracePt t="59189" x="2686050" y="3228975"/>
          <p14:tracePt t="59200" x="2752725" y="3228975"/>
          <p14:tracePt t="59207" x="2762250" y="3228975"/>
          <p14:tracePt t="59300" x="2752725" y="3228975"/>
          <p14:tracePt t="59307" x="2719388" y="3228975"/>
          <p14:tracePt t="59315" x="2711450" y="3221038"/>
          <p14:tracePt t="59322" x="2686050" y="3203575"/>
          <p14:tracePt t="59332" x="2676525" y="3203575"/>
          <p14:tracePt t="59344" x="2668588" y="3203575"/>
          <p14:tracePt t="59426" x="2668588" y="3195638"/>
          <p14:tracePt t="59442" x="2668588" y="3186113"/>
          <p14:tracePt t="59452" x="2668588" y="3178175"/>
          <p14:tracePt t="59462" x="2693988" y="3160713"/>
          <p14:tracePt t="59467" x="2736850" y="3152775"/>
          <p14:tracePt t="59478" x="2770188" y="3135313"/>
          <p14:tracePt t="59482" x="2805113" y="3135313"/>
          <p14:tracePt t="59494" x="2871788" y="3135313"/>
          <p14:tracePt t="59502" x="2940050" y="3135313"/>
          <p14:tracePt t="59511" x="3025775" y="3135313"/>
          <p14:tracePt t="59518" x="3127375" y="3135313"/>
          <p14:tracePt t="59522" x="3238500" y="3135313"/>
          <p14:tracePt t="59532" x="3314700" y="3135313"/>
          <p14:tracePt t="59545" x="3365500" y="3135313"/>
          <p14:tracePt t="59548" x="3373438" y="3135313"/>
          <p14:tracePt t="59561" x="3382963" y="3135313"/>
          <p14:tracePt t="60613" x="3390900" y="3135313"/>
          <p14:tracePt t="60623" x="3398838" y="3135313"/>
          <p14:tracePt t="60990" x="3390900" y="3144838"/>
          <p14:tracePt t="60996" x="3390900" y="3160713"/>
          <p14:tracePt t="61006" x="3373438" y="3203575"/>
          <p14:tracePt t="61016" x="3348038" y="3246438"/>
          <p14:tracePt t="61023" x="3305175" y="3297238"/>
          <p14:tracePt t="61032" x="3263900" y="3348038"/>
          <p14:tracePt t="61039" x="3238500" y="3390900"/>
          <p14:tracePt t="61046" x="3203575" y="3424238"/>
          <p14:tracePt t="61056" x="3170238" y="3459163"/>
          <p14:tracePt t="61062" x="3152775" y="3484563"/>
          <p14:tracePt t="61073" x="3144838" y="3517900"/>
          <p14:tracePt t="61078" x="3119438" y="3552825"/>
          <p14:tracePt t="61089" x="3101975" y="3586163"/>
          <p14:tracePt t="61096" x="3084513" y="3636963"/>
          <p14:tracePt t="61102" x="3067050" y="3671888"/>
          <p14:tracePt t="61112" x="3059113" y="3713163"/>
          <p14:tracePt t="61116" x="3051175" y="3748088"/>
          <p14:tracePt t="61128" x="3051175" y="3781425"/>
          <p14:tracePt t="61139" x="3041650" y="3806825"/>
          <p14:tracePt t="61144" x="3041650" y="3824288"/>
          <p14:tracePt t="61152" x="3033713" y="3857625"/>
          <p14:tracePt t="61156" x="3033713" y="3883025"/>
          <p14:tracePt t="61168" x="3033713" y="3908425"/>
          <p14:tracePt t="61178" x="3033713" y="3925888"/>
          <p14:tracePt t="61182" x="3025775" y="3951288"/>
          <p14:tracePt t="61195" x="3025775" y="3976688"/>
          <p14:tracePt t="61210" x="3016250" y="3994150"/>
          <p14:tracePt t="61218" x="3016250" y="4002088"/>
          <p14:tracePt t="61228" x="3008313" y="4002088"/>
          <p14:tracePt t="61245" x="3008313" y="4011613"/>
          <p14:tracePt t="61324" x="3008313" y="3994150"/>
          <p14:tracePt t="61333" x="3008313" y="3960813"/>
          <p14:tracePt t="61345" x="3008313" y="3925888"/>
          <p14:tracePt t="61347" x="3008313" y="3917950"/>
          <p14:tracePt t="61360" x="3008313" y="3883025"/>
          <p14:tracePt t="61374" x="3008313" y="3875088"/>
          <p14:tracePt t="61546" x="3016250" y="3875088"/>
          <p14:tracePt t="61550" x="3025775" y="3875088"/>
          <p14:tracePt t="61559" x="3033713" y="3875088"/>
          <p14:tracePt t="61573" x="3067050" y="3900488"/>
          <p14:tracePt t="61578" x="3101975" y="3917950"/>
          <p14:tracePt t="61589" x="3119438" y="3925888"/>
          <p14:tracePt t="61595" x="3135313" y="3960813"/>
          <p14:tracePt t="61602" x="3144838" y="3968750"/>
          <p14:tracePt t="61838" x="3152775" y="3976688"/>
          <p14:tracePt t="61848" x="3178175" y="4002088"/>
          <p14:tracePt t="61856" x="3203575" y="4027488"/>
          <p14:tracePt t="61864" x="3238500" y="4087813"/>
          <p14:tracePt t="61873" x="3289300" y="4164013"/>
          <p14:tracePt t="61879" x="3348038" y="4214813"/>
          <p14:tracePt t="61889" x="3398838" y="4265613"/>
          <p14:tracePt t="61906" x="3475038" y="4341813"/>
          <p14:tracePt t="61913" x="3527425" y="4402138"/>
          <p14:tracePt t="61918" x="3568700" y="4452938"/>
          <p14:tracePt t="61930" x="3586163" y="4486275"/>
          <p14:tracePt t="61933" x="3603625" y="4521200"/>
          <p14:tracePt t="61945" x="3619500" y="4546600"/>
          <p14:tracePt t="61956" x="3629025" y="4572000"/>
          <p14:tracePt t="61961" x="3629025" y="4579938"/>
          <p14:tracePt t="61972" x="3629025" y="4597400"/>
          <p14:tracePt t="61994" x="3629025" y="4614863"/>
          <p14:tracePt t="62006" x="3629025" y="4622800"/>
          <p14:tracePt t="62022" x="3619500" y="4630738"/>
          <p14:tracePt t="62023" x="3611563" y="4648200"/>
          <p14:tracePt t="62034" x="3603625" y="4648200"/>
          <p14:tracePt t="62045" x="3594100" y="4657725"/>
          <p14:tracePt t="62052" x="3578225" y="4673600"/>
          <p14:tracePt t="62061" x="3560763" y="4683125"/>
          <p14:tracePt t="62068" x="3552825" y="4691063"/>
          <p14:tracePt t="62078" x="3552825" y="4699000"/>
          <p14:tracePt t="62082" x="3543300" y="4708525"/>
          <p14:tracePt t="62095" x="3535363" y="4708525"/>
          <p14:tracePt t="62095" x="3527425" y="4724400"/>
          <p14:tracePt t="62110" x="3517900" y="4741863"/>
          <p14:tracePt t="62122" x="3509963" y="4759325"/>
          <p14:tracePt t="62132" x="3502025" y="4767263"/>
          <p14:tracePt t="62160" x="3492500" y="4784725"/>
          <p14:tracePt t="62168" x="3484563" y="4792663"/>
          <p14:tracePt t="62178" x="3475038" y="4792663"/>
          <p14:tracePt t="62189" x="3467100" y="4792663"/>
          <p14:tracePt t="62195" x="3459163" y="4792663"/>
          <p14:tracePt t="62206" x="3449638" y="4802188"/>
          <p14:tracePt t="62228" x="3449638" y="4810125"/>
          <p14:tracePt t="62239" x="3441700" y="4818063"/>
          <p14:tracePt t="62256" x="3433763" y="4818063"/>
          <p14:tracePt t="62268" x="3424238" y="4835525"/>
          <p14:tracePt t="62289" x="3416300" y="4843463"/>
          <p14:tracePt t="62306" x="3408363" y="4852988"/>
          <p14:tracePt t="62313" x="3408363" y="4860925"/>
          <p14:tracePt t="62344" x="3408363" y="4868863"/>
          <p14:tracePt t="62356" x="3408363" y="4878388"/>
          <p14:tracePt t="62363" x="3408363" y="4886325"/>
          <p14:tracePt t="62384" x="3390900" y="4903788"/>
          <p14:tracePt t="62395" x="3382963" y="4911725"/>
          <p14:tracePt t="62413" x="3373438" y="4919663"/>
          <p14:tracePt t="62439" x="3365500" y="4919663"/>
          <p14:tracePt t="62446" x="3355975" y="4929188"/>
          <p14:tracePt t="62461" x="3340100" y="4937125"/>
          <p14:tracePt t="62488" x="3322638" y="4946650"/>
          <p14:tracePt t="62506" x="3314700" y="4946650"/>
          <p14:tracePt t="62511" x="3305175" y="4946650"/>
          <p14:tracePt t="62523" x="3289300" y="4946650"/>
          <p14:tracePt t="62530" x="3271838" y="4946650"/>
          <p14:tracePt t="62539" x="3263900" y="4946650"/>
          <p14:tracePt t="62546" x="3254375" y="4946650"/>
          <p14:tracePt t="62552" x="3238500" y="4946650"/>
          <p14:tracePt t="62562" x="3228975" y="4946650"/>
          <p14:tracePt t="62572" x="3221038" y="4946650"/>
          <p14:tracePt t="62582" x="3211513" y="4946650"/>
          <p14:tracePt t="62602" x="3203575" y="4946650"/>
          <p14:tracePt t="62611" x="3195638" y="4946650"/>
          <p14:tracePt t="62628" x="3186113" y="4946650"/>
          <p14:tracePt t="62639" x="3170238" y="4946650"/>
          <p14:tracePt t="62660" x="3160713" y="4946650"/>
          <p14:tracePt t="62667" x="3152775" y="4946650"/>
          <p14:tracePt t="62694" x="3144838" y="4946650"/>
          <p14:tracePt t="62706" x="3135313" y="4946650"/>
          <p14:tracePt t="62724" x="3127375" y="4946650"/>
          <p14:tracePt t="63102" x="3119438" y="4946650"/>
          <p14:tracePt t="63119" x="3109913" y="4946650"/>
          <p14:tracePt t="63134" x="3101975" y="4946650"/>
          <p14:tracePt t="63145" x="3094038" y="4946650"/>
          <p14:tracePt t="63194" x="3084513" y="4946650"/>
          <p14:tracePt t="63246" x="3076575" y="4946650"/>
          <p14:tracePt t="63250" x="3067050" y="4946650"/>
          <p14:tracePt t="63272" x="3059113" y="4954588"/>
          <p14:tracePt t="63300" x="3051175" y="4954588"/>
          <p14:tracePt t="63316" x="3041650" y="4954588"/>
          <p14:tracePt t="63346" x="3033713" y="4954588"/>
          <p14:tracePt t="63358" x="3025775" y="4954588"/>
          <p14:tracePt t="63478" x="3016250" y="4954588"/>
          <p14:tracePt t="63594" x="3008313" y="4954588"/>
          <p14:tracePt t="63608" x="3000375" y="4954588"/>
          <p14:tracePt t="63638" x="2982913" y="4954588"/>
          <p14:tracePt t="63664" x="2974975" y="4954588"/>
          <p14:tracePt t="63700" x="2965450" y="4954588"/>
          <p14:tracePt t="63727" x="2957513" y="4946650"/>
          <p14:tracePt t="63936" x="2974975" y="4946650"/>
          <p14:tracePt t="63942" x="3000375" y="4946650"/>
          <p14:tracePt t="63952" x="3016250" y="4946650"/>
          <p14:tracePt t="63955" x="3041650" y="4946650"/>
          <p14:tracePt t="63966" x="3084513" y="4946650"/>
          <p14:tracePt t="63978" x="3109913" y="4946650"/>
          <p14:tracePt t="63982" x="3135313" y="4946650"/>
          <p14:tracePt t="63994" x="3170238" y="4946650"/>
          <p14:tracePt t="63995" x="3186113" y="4946650"/>
          <p14:tracePt t="64006" x="3195638" y="4946650"/>
          <p14:tracePt t="64016" x="3221038" y="4946650"/>
          <p14:tracePt t="64022" x="3238500" y="4946650"/>
          <p14:tracePt t="64032" x="3254375" y="4946650"/>
          <p14:tracePt t="64039" x="3271838" y="4946650"/>
          <p14:tracePt t="64048" x="3279775" y="4937125"/>
          <p14:tracePt t="64056" x="3289300" y="4937125"/>
          <p14:tracePt t="64062" x="3314700" y="4929188"/>
          <p14:tracePt t="64072" x="3340100" y="4929188"/>
          <p14:tracePt t="64078" x="3348038" y="4919663"/>
          <p14:tracePt t="64089" x="3365500" y="4919663"/>
          <p14:tracePt t="64098" x="3373438" y="4919663"/>
          <p14:tracePt t="64102" x="3390900" y="4911725"/>
          <p14:tracePt t="64112" x="3416300" y="4903788"/>
          <p14:tracePt t="64118" x="3433763" y="4894263"/>
          <p14:tracePt t="64128" x="3449638" y="4894263"/>
          <p14:tracePt t="64139" x="3459163" y="4894263"/>
          <p14:tracePt t="64145" x="3467100" y="4894263"/>
          <p14:tracePt t="64152" x="3475038" y="4886325"/>
          <p14:tracePt t="64161" x="3484563" y="4886325"/>
          <p14:tracePt t="64168" x="3509963" y="4878388"/>
          <p14:tracePt t="64178" x="3517900" y="4878388"/>
          <p14:tracePt t="64183" x="3535363" y="4868863"/>
          <p14:tracePt t="64195" x="3552825" y="4860925"/>
          <p14:tracePt t="64210" x="3552825" y="4852988"/>
          <p14:tracePt t="64218" x="3560763" y="4852988"/>
          <p14:tracePt t="64223" x="3568700" y="4852988"/>
          <p14:tracePt t="64266" x="3578225" y="4852988"/>
          <p14:tracePt t="64290" x="3586163" y="4852988"/>
          <p14:tracePt t="64308" x="3594100" y="4835525"/>
          <p14:tracePt t="64346" x="3603625" y="4835525"/>
          <p14:tracePt t="64359" x="3611563" y="4835525"/>
          <p14:tracePt t="64512" x="3603625" y="4835525"/>
          <p14:tracePt t="64522" x="3586163" y="4835525"/>
          <p14:tracePt t="64532" x="3552825" y="4835525"/>
          <p14:tracePt t="64539" x="3527425" y="4835525"/>
          <p14:tracePt t="64548" x="3484563" y="4835525"/>
          <p14:tracePt t="64552" x="3441700" y="4835525"/>
          <p14:tracePt t="64562" x="3424238" y="4835525"/>
          <p14:tracePt t="64573" x="3382963" y="4835525"/>
          <p14:tracePt t="64578" x="3330575" y="4835525"/>
          <p14:tracePt t="64589" x="3279775" y="4835525"/>
          <p14:tracePt t="64595" x="3238500" y="4835525"/>
          <p14:tracePt t="64606" x="3195638" y="4835525"/>
          <p14:tracePt t="64607" x="3152775" y="4835525"/>
          <p14:tracePt t="64623" x="3119438" y="4835525"/>
          <p14:tracePt t="64630" x="3109913" y="4835525"/>
          <p14:tracePt t="64634" x="3101975" y="4835525"/>
          <p14:tracePt t="64645" x="3084513" y="4835525"/>
          <p14:tracePt t="64661" x="3059113" y="4835525"/>
          <p14:tracePt t="64673" x="3051175" y="4835525"/>
          <p14:tracePt t="64684" x="3033713" y="4835525"/>
          <p14:tracePt t="64690" x="3016250" y="4835525"/>
          <p14:tracePt t="64700" x="3000375" y="4835525"/>
          <p14:tracePt t="64711" x="2974975" y="4835525"/>
          <p14:tracePt t="64716" x="2965450" y="4835525"/>
          <p14:tracePt t="64728" x="2940050" y="4835525"/>
          <p14:tracePt t="64730" x="2914650" y="4835525"/>
          <p14:tracePt t="64739" x="2906713" y="4835525"/>
          <p14:tracePt t="64750" x="2897188" y="4835525"/>
          <p14:tracePt t="64762" x="2881313" y="4835525"/>
          <p14:tracePt t="64764" x="2863850" y="4843463"/>
          <p14:tracePt t="64774" x="2830513" y="4852988"/>
          <p14:tracePt t="64780" x="2805113" y="4860925"/>
          <p14:tracePt t="64789" x="2795588" y="4860925"/>
          <p14:tracePt t="64795" x="2778125" y="4868863"/>
          <p14:tracePt t="64806" x="2770188" y="4868863"/>
          <p14:tracePt t="64813" x="2770188" y="4878388"/>
          <p14:tracePt t="64830" x="2762250" y="4886325"/>
          <p14:tracePt t="64910" x="2778125" y="4886325"/>
          <p14:tracePt t="64921" x="2795588" y="4886325"/>
          <p14:tracePt t="64928" x="2838450" y="4886325"/>
          <p14:tracePt t="64939" x="2871788" y="4894263"/>
          <p14:tracePt t="64942" x="2889250" y="4903788"/>
          <p14:tracePt t="64950" x="2922588" y="4903788"/>
          <p14:tracePt t="64961" x="2940050" y="4903788"/>
          <p14:tracePt t="64966" x="2957513" y="4903788"/>
          <p14:tracePt t="64977" x="2965450" y="4911725"/>
          <p14:tracePt t="64982" x="2974975" y="4911725"/>
          <p14:tracePt t="65128" x="2965450" y="4911725"/>
          <p14:tracePt t="65138" x="2957513" y="4911725"/>
          <p14:tracePt t="65148" x="2949575" y="4911725"/>
          <p14:tracePt t="65159" x="2940050" y="4911725"/>
          <p14:tracePt t="65162" x="2922588" y="4911725"/>
          <p14:tracePt t="65172" x="2906713" y="4911725"/>
          <p14:tracePt t="65178" x="2897188" y="4911725"/>
          <p14:tracePt t="65189" x="2881313" y="4911725"/>
          <p14:tracePt t="65198" x="2846388" y="4911725"/>
          <p14:tracePt t="65206" x="2820988" y="4911725"/>
          <p14:tracePt t="65214" x="2787650" y="4911725"/>
          <p14:tracePt t="65218" x="2744788" y="4911725"/>
          <p14:tracePt t="65228" x="2719388" y="4911725"/>
          <p14:tracePt t="65239" x="2701925" y="4911725"/>
          <p14:tracePt t="65244" x="2643188" y="4911725"/>
          <p14:tracePt t="65256" x="2600325" y="4894263"/>
          <p14:tracePt t="65261" x="2541588" y="4886325"/>
          <p14:tracePt t="65268" x="2489200" y="4886325"/>
          <p14:tracePt t="65278" x="2438400" y="4886325"/>
          <p14:tracePt t="65284" x="2387600" y="4878388"/>
          <p14:tracePt t="65295" x="2362200" y="4878388"/>
          <p14:tracePt t="65300" x="2328863" y="4878388"/>
          <p14:tracePt t="65311" x="2311400" y="4878388"/>
          <p14:tracePt t="65318" x="2303463" y="4878388"/>
          <p14:tracePt t="65328" x="2293938" y="4878388"/>
          <p14:tracePt t="65490" x="2286000" y="4878388"/>
          <p14:tracePt t="65500" x="2268538" y="4878388"/>
          <p14:tracePt t="65511" x="2235200" y="4878388"/>
          <p14:tracePt t="65515" x="2200275" y="4878388"/>
          <p14:tracePt t="65527" x="2184400" y="4878388"/>
          <p14:tracePt t="65540" x="2090738" y="4860925"/>
          <p14:tracePt t="65550" x="2030413" y="4852988"/>
          <p14:tracePt t="65556" x="1997075" y="4852988"/>
          <p14:tracePt t="65566" x="1954213" y="4843463"/>
          <p14:tracePt t="65578" x="1895475" y="4818063"/>
          <p14:tracePt t="65582" x="1870075" y="4810125"/>
          <p14:tracePt t="65594" x="1844675" y="4810125"/>
          <p14:tracePt t="65595" x="1819275" y="4802188"/>
          <p14:tracePt t="65606" x="1793875" y="4802188"/>
          <p14:tracePt t="65618" x="1758950" y="4792663"/>
          <p14:tracePt t="65622" x="1725613" y="4784725"/>
          <p14:tracePt t="65632" x="1690688" y="4775200"/>
          <p14:tracePt t="65639" x="1682750" y="4759325"/>
          <p14:tracePt t="65656" x="1665288" y="4759325"/>
          <p14:tracePt t="65834" x="1657350" y="4749800"/>
          <p14:tracePt t="65874" x="1665288" y="4749800"/>
          <p14:tracePt t="65884" x="1682750" y="4749800"/>
          <p14:tracePt t="65890" x="1716088" y="4749800"/>
          <p14:tracePt t="65898" x="1741488" y="4749800"/>
          <p14:tracePt t="65907" x="1776413" y="4749800"/>
          <p14:tracePt t="65915" x="1793875" y="4749800"/>
          <p14:tracePt t="65925" x="1835150" y="4749800"/>
          <p14:tracePt t="65930" x="1860550" y="4749800"/>
          <p14:tracePt t="65939" x="1870075" y="4749800"/>
          <p14:tracePt t="65950" x="1885950" y="4749800"/>
          <p14:tracePt t="65956" x="1920875" y="4749800"/>
          <p14:tracePt t="65963" x="1928813" y="4749800"/>
          <p14:tracePt t="65973" x="1954213" y="4749800"/>
          <p14:tracePt t="65980" x="1979613" y="4749800"/>
          <p14:tracePt t="65989" x="1989138" y="4749800"/>
          <p14:tracePt t="65995" x="2022475" y="4749800"/>
          <p14:tracePt t="66006" x="2039938" y="4749800"/>
          <p14:tracePt t="66030" x="2065338" y="4749800"/>
          <p14:tracePt t="66060" x="2073275" y="4749800"/>
          <p14:tracePt t="66065" x="2082800" y="4749800"/>
          <p14:tracePt t="66202" x="2090738" y="4749800"/>
          <p14:tracePt t="66212" x="2098675" y="4749800"/>
          <p14:tracePt t="66223" x="2116138" y="4749800"/>
          <p14:tracePt t="66244" x="2124075" y="4749800"/>
          <p14:tracePt t="66252" x="2141538" y="4749800"/>
          <p14:tracePt t="66261" x="2166938" y="4749800"/>
          <p14:tracePt t="66268" x="2184400" y="4749800"/>
          <p14:tracePt t="66278" x="2192338" y="4749800"/>
          <p14:tracePt t="66302" x="2209800" y="4749800"/>
          <p14:tracePt t="66314" x="2217738" y="4749800"/>
          <p14:tracePt t="66398" x="2227263" y="4749800"/>
          <p14:tracePt t="66407" x="2235200" y="4749800"/>
          <p14:tracePt t="66433" x="2243138" y="4749800"/>
          <p14:tracePt t="66494" x="2252663" y="4749800"/>
          <p14:tracePt t="66530" x="2260600" y="4749800"/>
          <p14:tracePt t="66670" x="2260600" y="4759325"/>
          <p14:tracePt t="66696" x="2268538" y="4759325"/>
          <p14:tracePt t="66712" x="2293938" y="4759325"/>
          <p14:tracePt t="66723" x="2303463" y="4759325"/>
          <p14:tracePt t="66732" x="2328863" y="4759325"/>
          <p14:tracePt t="66739" x="2354263" y="4759325"/>
          <p14:tracePt t="66752" x="2379663" y="4759325"/>
          <p14:tracePt t="66762" x="2387600" y="4759325"/>
          <p14:tracePt t="66782" x="2405063" y="4759325"/>
          <p14:tracePt t="66812" x="2413000" y="4759325"/>
          <p14:tracePt t="66864" x="2422525" y="4759325"/>
          <p14:tracePt t="67060" x="2430463" y="4759325"/>
          <p14:tracePt t="67066" x="2430463" y="4749800"/>
          <p14:tracePt t="67080" x="2430463" y="4741863"/>
          <p14:tracePt t="67090" x="2447925" y="4741863"/>
          <p14:tracePt t="67100" x="2463800" y="4741863"/>
          <p14:tracePt t="67106" x="2489200" y="4741863"/>
          <p14:tracePt t="67116" x="2506663" y="4741863"/>
          <p14:tracePt t="67122" x="2524125" y="4733925"/>
          <p14:tracePt t="67130" x="2532063" y="4733925"/>
          <p14:tracePt t="67139" x="2549525" y="4733925"/>
          <p14:tracePt t="67145" x="2566988" y="4733925"/>
          <p14:tracePt t="67156" x="2574925" y="4733925"/>
          <p14:tracePt t="67162" x="2582863" y="4733925"/>
          <p14:tracePt t="67172" x="2592388" y="4733925"/>
          <p14:tracePt t="67182" x="2600325" y="4733925"/>
          <p14:tracePt t="67194" x="2608263" y="4733925"/>
          <p14:tracePt t="67206" x="2617788" y="4733925"/>
          <p14:tracePt t="67216" x="2625725" y="4733925"/>
          <p14:tracePt t="67227" x="2633663" y="4733925"/>
          <p14:tracePt t="67244" x="2643188" y="4733925"/>
          <p14:tracePt t="67253" x="2651125" y="4733925"/>
          <p14:tracePt t="67302" x="2660650" y="4733925"/>
          <p14:tracePt t="67332" x="2668588" y="4733925"/>
          <p14:tracePt t="67600" x="2676525" y="4733925"/>
          <p14:tracePt t="67609" x="2686050" y="4733925"/>
          <p14:tracePt t="67622" x="2693988" y="4733925"/>
          <p14:tracePt t="67628" x="2701925" y="4733925"/>
          <p14:tracePt t="67639" x="2727325" y="4733925"/>
          <p14:tracePt t="67646" x="2752725" y="4733925"/>
          <p14:tracePt t="67661" x="2778125" y="4733925"/>
          <p14:tracePt t="67678" x="2805113" y="4733925"/>
          <p14:tracePt t="67689" x="2813050" y="4733925"/>
          <p14:tracePt t="67706" x="2820988" y="4733925"/>
          <p14:tracePt t="67716" x="2830513" y="4733925"/>
          <p14:tracePt t="67807" x="2830513" y="4724400"/>
          <p14:tracePt t="67818" x="2820988" y="4716463"/>
          <p14:tracePt t="67821" x="2795588" y="4708525"/>
          <p14:tracePt t="67832" x="2770188" y="4708525"/>
          <p14:tracePt t="67839" x="2762250" y="4708525"/>
          <p14:tracePt t="67846" x="2736850" y="4699000"/>
          <p14:tracePt t="67856" x="2676525" y="4699000"/>
          <p14:tracePt t="67862" x="2660650" y="4691063"/>
          <p14:tracePt t="67872" x="2617788" y="4691063"/>
          <p14:tracePt t="67878" x="2582863" y="4691063"/>
          <p14:tracePt t="67889" x="2541588" y="4691063"/>
          <p14:tracePt t="67906" x="2489200" y="4691063"/>
          <p14:tracePt t="67912" x="2463800" y="4691063"/>
          <p14:tracePt t="67918" x="2447925" y="4691063"/>
          <p14:tracePt t="67932" x="2422525" y="4691063"/>
          <p14:tracePt t="67939" x="2413000" y="4691063"/>
          <p14:tracePt t="67945" x="2397125" y="4691063"/>
          <p14:tracePt t="67952" x="2387600" y="4691063"/>
          <p14:tracePt t="67962" x="2379663" y="4691063"/>
          <p14:tracePt t="67968" x="2371725" y="4691063"/>
          <p14:tracePt t="67977" x="2362200" y="4691063"/>
          <p14:tracePt t="67989" x="2336800" y="4691063"/>
          <p14:tracePt t="67998" x="2328863" y="4691063"/>
          <p14:tracePt t="68002" x="2303463" y="4691063"/>
          <p14:tracePt t="68018" x="2293938" y="4691063"/>
          <p14:tracePt t="68028" x="2286000" y="4691063"/>
          <p14:tracePt t="68039" x="2260600" y="4691063"/>
          <p14:tracePt t="68046" x="2252663" y="4691063"/>
          <p14:tracePt t="68052" x="2217738" y="4691063"/>
          <p14:tracePt t="68062" x="2209800" y="4691063"/>
          <p14:tracePt t="68066" x="2192338" y="4691063"/>
          <p14:tracePt t="68078" x="2166938" y="4691063"/>
          <p14:tracePt t="68095" x="2159000" y="4691063"/>
          <p14:tracePt t="68106" x="2141538" y="4691063"/>
          <p14:tracePt t="68116" x="2133600" y="4691063"/>
          <p14:tracePt t="68144" x="2108200" y="4691063"/>
          <p14:tracePt t="68162" x="2098675" y="4691063"/>
          <p14:tracePt t="68165" x="2090738" y="4691063"/>
          <p14:tracePt t="68178" x="2082800" y="4691063"/>
          <p14:tracePt t="68196" x="2073275" y="4691063"/>
          <p14:tracePt t="68206" x="2065338" y="4691063"/>
          <p14:tracePt t="68222" x="2047875" y="4691063"/>
          <p14:tracePt t="68232" x="2039938" y="4691063"/>
          <p14:tracePt t="68252" x="2039938" y="4699000"/>
          <p14:tracePt t="68261" x="2030413" y="4699000"/>
          <p14:tracePt t="68268" x="2022475" y="4699000"/>
          <p14:tracePt t="68276" x="2014538" y="4699000"/>
          <p14:tracePt t="68284" x="2005013" y="4708525"/>
          <p14:tracePt t="68298" x="1997075" y="4708525"/>
          <p14:tracePt t="68314" x="1989138" y="4708525"/>
          <p14:tracePt t="68421" x="2014538" y="4708525"/>
          <p14:tracePt t="68424" x="2047875" y="4708525"/>
          <p14:tracePt t="68434" x="2065338" y="4708525"/>
          <p14:tracePt t="68445" x="2098675" y="4708525"/>
          <p14:tracePt t="68450" x="2166938" y="4708525"/>
          <p14:tracePt t="68462" x="2252663" y="4708525"/>
          <p14:tracePt t="68463" x="2336800" y="4708525"/>
          <p14:tracePt t="68475" x="2422525" y="4708525"/>
          <p14:tracePt t="68483" x="2489200" y="4708525"/>
          <p14:tracePt t="68489" x="2557463" y="4708525"/>
          <p14:tracePt t="68500" x="2617788" y="4708525"/>
          <p14:tracePt t="68506" x="2660650" y="4708525"/>
          <p14:tracePt t="68514" x="2668588" y="4708525"/>
          <p14:tracePt t="68524" x="2676525" y="4708525"/>
          <p14:tracePt t="68530" x="2686050" y="4708525"/>
          <p14:tracePt t="68782" x="2686050" y="4716463"/>
          <p14:tracePt t="68788" x="2686050" y="4724400"/>
          <p14:tracePt t="68798" x="2676525" y="4724400"/>
          <p14:tracePt t="68810" x="2668588" y="4733925"/>
          <p14:tracePt t="68813" x="2668588" y="4741863"/>
          <p14:tracePt t="68823" x="2660650" y="4741863"/>
          <p14:tracePt t="68828" x="2633663" y="4749800"/>
          <p14:tracePt t="68839" x="2617788" y="4767263"/>
          <p14:tracePt t="68848" x="2592388" y="4775200"/>
          <p14:tracePt t="68856" x="2557463" y="4792663"/>
          <p14:tracePt t="68864" x="2549525" y="4792663"/>
          <p14:tracePt t="68872" x="2506663" y="4827588"/>
          <p14:tracePt t="68880" x="2498725" y="4827588"/>
          <p14:tracePt t="68884" x="2489200" y="4827588"/>
          <p14:tracePt t="68895" x="2473325" y="4843463"/>
          <p14:tracePt t="68906" x="2447925" y="4860925"/>
          <p14:tracePt t="68912" x="2438400" y="4878388"/>
          <p14:tracePt t="68922" x="2430463" y="4878388"/>
          <p14:tracePt t="68923" x="2422525" y="4894263"/>
          <p14:tracePt t="68933" x="2413000" y="4911725"/>
          <p14:tracePt t="68956" x="2413000" y="4929188"/>
          <p14:tracePt t="68972" x="2413000" y="4946650"/>
          <p14:tracePt t="68979" x="2413000" y="4962525"/>
          <p14:tracePt t="68995" x="2413000" y="4979988"/>
          <p14:tracePt t="69006" x="2413000" y="4987925"/>
          <p14:tracePt t="69011" x="2413000" y="4997450"/>
          <p14:tracePt t="69030" x="2413000" y="5005388"/>
          <p14:tracePt t="69039" x="2413000" y="5022850"/>
          <p14:tracePt t="69056" x="2413000" y="5038725"/>
          <p14:tracePt t="69066" x="2422525" y="5038725"/>
          <p14:tracePt t="69078" x="2438400" y="5038725"/>
          <p14:tracePt t="69089" x="2455863" y="5038725"/>
          <p14:tracePt t="69111" x="2463800" y="5038725"/>
          <p14:tracePt t="69139" x="2463800" y="5030788"/>
          <p14:tracePt t="69146" x="2473325" y="5030788"/>
          <p14:tracePt t="69155" x="2473325" y="5022850"/>
          <p14:tracePt t="69177" x="2473325" y="5013325"/>
          <p14:tracePt t="69195" x="2481263" y="4997450"/>
          <p14:tracePt t="69196" x="2489200" y="4987925"/>
          <p14:tracePt t="69212" x="2498725" y="4987925"/>
          <p14:tracePt t="69216" x="2506663" y="4987925"/>
          <p14:tracePt t="69228" x="2516188" y="4987925"/>
          <p14:tracePt t="69239" x="2541588" y="4997450"/>
          <p14:tracePt t="69244" x="2566988" y="5013325"/>
          <p14:tracePt t="69252" x="2600325" y="5030788"/>
          <p14:tracePt t="69261" x="2633663" y="5064125"/>
          <p14:tracePt t="69273" x="2676525" y="5091113"/>
          <p14:tracePt t="69273" x="2719388" y="5106988"/>
          <p14:tracePt t="69284" x="2744788" y="5124450"/>
          <p14:tracePt t="69289" x="2787650" y="5149850"/>
          <p14:tracePt t="69300" x="2863850" y="5183188"/>
          <p14:tracePt t="69311" x="2940050" y="5226050"/>
          <p14:tracePt t="69313" x="3033713" y="5260975"/>
          <p14:tracePt t="69325" x="3152775" y="5302250"/>
          <p14:tracePt t="69330" x="3238500" y="5362575"/>
          <p14:tracePt t="69340" x="3322638" y="5405438"/>
          <p14:tracePt t="69350" x="3390900" y="5438775"/>
          <p14:tracePt t="69356" x="3441700" y="5472113"/>
          <p14:tracePt t="69366" x="3492500" y="5489575"/>
          <p14:tracePt t="69372" x="3517900" y="5507038"/>
          <p14:tracePt t="69484" x="3517900" y="5514975"/>
          <p14:tracePt t="69488" x="3492500" y="5524500"/>
          <p14:tracePt t="69498" x="3459163" y="5540375"/>
          <p14:tracePt t="69506" x="3449638" y="5540375"/>
          <p14:tracePt t="69523" x="3441700" y="5540375"/>
          <p14:tracePt t="69528" x="3433763" y="5549900"/>
          <p14:tracePt t="69584" x="3433763" y="5557838"/>
          <p14:tracePt t="69598" x="3433763" y="5565775"/>
          <p14:tracePt t="69610" x="3433763" y="5575300"/>
          <p14:tracePt t="69614" x="3441700" y="5575300"/>
          <p14:tracePt t="69624" x="3449638" y="5575300"/>
          <p14:tracePt t="69630" x="3459163" y="5575300"/>
          <p14:tracePt t="69639" x="3475038" y="5575300"/>
          <p14:tracePt t="69716" x="3475038" y="5565775"/>
          <p14:tracePt t="69726" x="3475038" y="5557838"/>
          <p14:tracePt t="69738" x="3449638" y="5549900"/>
          <p14:tracePt t="69744" x="3416300" y="5549900"/>
          <p14:tracePt t="69750" x="3365500" y="5549900"/>
          <p14:tracePt t="69756" x="3330575" y="5549900"/>
          <p14:tracePt t="69766" x="3305175" y="5532438"/>
          <p14:tracePt t="69777" x="3279775" y="5532438"/>
          <p14:tracePt t="69780" x="3254375" y="5532438"/>
          <p14:tracePt t="69789" x="3228975" y="5524500"/>
          <p14:tracePt t="69796" x="3186113" y="5524500"/>
          <p14:tracePt t="69806" x="3144838" y="5514975"/>
          <p14:tracePt t="69816" x="3119438" y="5514975"/>
          <p14:tracePt t="69822" x="3084513" y="5507038"/>
          <p14:tracePt t="69832" x="3076575" y="5489575"/>
          <p14:tracePt t="69846" x="3067050" y="5489575"/>
          <p14:tracePt t="69922" x="3067050" y="5481638"/>
          <p14:tracePt t="69938" x="3076575" y="5472113"/>
          <p14:tracePt t="69948" x="3101975" y="5472113"/>
          <p14:tracePt t="69951" x="3127375" y="5472113"/>
          <p14:tracePt t="69962" x="3144838" y="5472113"/>
          <p14:tracePt t="69972" x="3186113" y="5472113"/>
          <p14:tracePt t="69978" x="3228975" y="5472113"/>
          <p14:tracePt t="69989" x="3305175" y="5456238"/>
          <p14:tracePt t="69994" x="3365500" y="5456238"/>
          <p14:tracePt t="70006" x="3433763" y="5456238"/>
          <p14:tracePt t="70008" x="3475038" y="5456238"/>
          <p14:tracePt t="70023" x="3535363" y="5456238"/>
          <p14:tracePt t="70030" x="3578225" y="5456238"/>
          <p14:tracePt t="70034" x="3629025" y="5446713"/>
          <p14:tracePt t="70045" x="3662363" y="5446713"/>
          <p14:tracePt t="70048" x="3679825" y="5438775"/>
          <p14:tracePt t="70076" x="3687763" y="5438775"/>
          <p14:tracePt t="70080" x="3697288" y="5430838"/>
          <p14:tracePt t="70095" x="3705225" y="5421313"/>
          <p14:tracePt t="70111" x="3705225" y="5413375"/>
          <p14:tracePt t="70124" x="3705225" y="5405438"/>
          <p14:tracePt t="70130" x="3705225" y="5387975"/>
          <p14:tracePt t="70139" x="3705225" y="5370513"/>
          <p14:tracePt t="70150" x="3705225" y="5337175"/>
          <p14:tracePt t="70156" x="3705225" y="5311775"/>
          <p14:tracePt t="70164" x="3705225" y="5302250"/>
          <p14:tracePt t="70173" x="3705225" y="5276850"/>
          <p14:tracePt t="70180" x="3705225" y="5260975"/>
          <p14:tracePt t="70189" x="3705225" y="5251450"/>
          <p14:tracePt t="70196" x="3697288" y="5235575"/>
          <p14:tracePt t="70206" x="3687763" y="5226050"/>
          <p14:tracePt t="70216" x="3679825" y="5208588"/>
          <p14:tracePt t="70223" x="3662363" y="5208588"/>
          <p14:tracePt t="70230" x="3646488" y="5208588"/>
          <p14:tracePt t="70239" x="3603625" y="5208588"/>
          <p14:tracePt t="70246" x="3586163" y="5208588"/>
          <p14:tracePt t="70256" x="3535363" y="5200650"/>
          <p14:tracePt t="70262" x="3502025" y="5200650"/>
          <p14:tracePt t="70272" x="3484563" y="5200650"/>
          <p14:tracePt t="70278" x="3467100" y="5200650"/>
          <p14:tracePt t="70289" x="3441700" y="5200650"/>
          <p14:tracePt t="70294" x="3408363" y="5200650"/>
          <p14:tracePt t="70302" x="3390900" y="5200650"/>
          <p14:tracePt t="70311" x="3365500" y="5200650"/>
          <p14:tracePt t="70318" x="3348038" y="5200650"/>
          <p14:tracePt t="70328" x="3322638" y="5200650"/>
          <p14:tracePt t="70332" x="3305175" y="5200650"/>
          <p14:tracePt t="70344" x="3289300" y="5200650"/>
          <p14:tracePt t="70352" x="3271838" y="5200650"/>
          <p14:tracePt t="70361" x="3263900" y="5200650"/>
          <p14:tracePt t="70367" x="3238500" y="5200650"/>
          <p14:tracePt t="70372" x="3228975" y="5200650"/>
          <p14:tracePt t="70383" x="3186113" y="5208588"/>
          <p14:tracePt t="70398" x="3186113" y="5218113"/>
          <p14:tracePt t="70406" x="3178175" y="5226050"/>
          <p14:tracePt t="70414" x="3152775" y="5235575"/>
          <p14:tracePt t="70418" x="3135313" y="5251450"/>
          <p14:tracePt t="70428" x="3135313" y="5260975"/>
          <p14:tracePt t="70445" x="3127375" y="5276850"/>
          <p14:tracePt t="70456" x="3127375" y="5294313"/>
          <p14:tracePt t="70460" x="3119438" y="5294313"/>
          <p14:tracePt t="70473" x="3119438" y="5302250"/>
          <p14:tracePt t="70489" x="3119438" y="5311775"/>
          <p14:tracePt t="70500" x="3119438" y="5327650"/>
          <p14:tracePt t="70513" x="3119438" y="5345113"/>
          <p14:tracePt t="70514" x="3119438" y="5362575"/>
          <p14:tracePt t="70526" x="3119438" y="5380038"/>
          <p14:tracePt t="70530" x="3119438" y="5387975"/>
          <p14:tracePt t="70550" x="3119438" y="5405438"/>
          <p14:tracePt t="70564" x="3135313" y="5430838"/>
          <p14:tracePt t="70572" x="3152775" y="5438775"/>
          <p14:tracePt t="70580" x="3170238" y="5446713"/>
          <p14:tracePt t="70589" x="3211513" y="5456238"/>
          <p14:tracePt t="70595" x="3238500" y="5464175"/>
          <p14:tracePt t="70606" x="3263900" y="5472113"/>
          <p14:tracePt t="70611" x="3289300" y="5481638"/>
          <p14:tracePt t="70623" x="3305175" y="5481638"/>
          <p14:tracePt t="70630" x="3330575" y="5481638"/>
          <p14:tracePt t="70639" x="3373438" y="5481638"/>
          <p14:tracePt t="70646" x="3416300" y="5481638"/>
          <p14:tracePt t="70652" x="3459163" y="5481638"/>
          <p14:tracePt t="70662" x="3492500" y="5481638"/>
          <p14:tracePt t="70666" x="3517900" y="5481638"/>
          <p14:tracePt t="70678" x="3535363" y="5481638"/>
          <p14:tracePt t="70689" x="3560763" y="5481638"/>
          <p14:tracePt t="70694" x="3578225" y="5481638"/>
          <p14:tracePt t="70702" x="3603625" y="5472113"/>
          <p14:tracePt t="70716" x="3611563" y="5464175"/>
          <p14:tracePt t="70728" x="3629025" y="5446713"/>
          <p14:tracePt t="70732" x="3636963" y="5438775"/>
          <p14:tracePt t="70744" x="3646488" y="5438775"/>
          <p14:tracePt t="70748" x="3654425" y="5430838"/>
          <p14:tracePt t="70761" x="3671888" y="5413375"/>
          <p14:tracePt t="70768" x="3679825" y="5413375"/>
          <p14:tracePt t="70794" x="3679825" y="5405438"/>
          <p14:tracePt t="70810" x="3679825" y="5395913"/>
          <p14:tracePt t="70827" x="3679825" y="5387975"/>
          <p14:tracePt t="70854" x="3679825" y="5380038"/>
          <p14:tracePt t="70858" x="3679825" y="5362575"/>
          <p14:tracePt t="70867" x="3671888" y="5362575"/>
          <p14:tracePt t="70876" x="3654425" y="5362575"/>
          <p14:tracePt t="70884" x="3629025" y="5353050"/>
          <p14:tracePt t="70895" x="3603625" y="5353050"/>
          <p14:tracePt t="70897" x="3552825" y="5345113"/>
          <p14:tracePt t="70910" x="3509963" y="5345113"/>
          <p14:tracePt t="70913" x="3467100" y="5345113"/>
          <p14:tracePt t="70924" x="3441700" y="5345113"/>
          <p14:tracePt t="70934" x="3398838" y="5345113"/>
          <p14:tracePt t="70955" x="3297238" y="5345113"/>
          <p14:tracePt t="70957" x="3238500" y="5345113"/>
          <p14:tracePt t="70964" x="3195638" y="5345113"/>
          <p14:tracePt t="70973" x="3160713" y="5345113"/>
          <p14:tracePt t="70980" x="3135313" y="5345113"/>
          <p14:tracePt t="70989" x="3109913" y="5345113"/>
          <p14:tracePt t="70994" x="3094038" y="5345113"/>
          <p14:tracePt t="71014" x="3084513" y="5345113"/>
          <p14:tracePt t="71023" x="3076575" y="5345113"/>
          <p14:tracePt t="71045" x="3067050" y="5353050"/>
          <p14:tracePt t="71077" x="3067050" y="5362575"/>
          <p14:tracePt t="71100" x="3067050" y="5370513"/>
          <p14:tracePt t="71110" x="3084513" y="5370513"/>
          <p14:tracePt t="71127" x="3094038" y="5387975"/>
          <p14:tracePt t="71139" x="3109913" y="5395913"/>
          <p14:tracePt t="71147" x="3127375" y="5413375"/>
          <p14:tracePt t="71177" x="3135313" y="5430838"/>
          <p14:tracePt t="71189" x="3135313" y="5438775"/>
          <p14:tracePt t="71196" x="3135313" y="5446713"/>
          <p14:tracePt t="71202" x="3135313" y="5472113"/>
          <p14:tracePt t="71212" x="3135313" y="5481638"/>
          <p14:tracePt t="71216" x="3119438" y="5489575"/>
          <p14:tracePt t="71227" x="3101975" y="5497513"/>
          <p14:tracePt t="71239" x="3076575" y="5507038"/>
          <p14:tracePt t="71244" x="3033713" y="5524500"/>
          <p14:tracePt t="71252" x="3000375" y="5524500"/>
          <p14:tracePt t="71256" x="2957513" y="5532438"/>
          <p14:tracePt t="71266" x="2932113" y="5532438"/>
          <p14:tracePt t="71278" x="2897188" y="5532438"/>
          <p14:tracePt t="71282" x="2846388" y="5532438"/>
          <p14:tracePt t="71294" x="2770188" y="5532438"/>
          <p14:tracePt t="71295" x="2701925" y="5532438"/>
          <p14:tracePt t="71306" x="2643188" y="5532438"/>
          <p14:tracePt t="71316" x="2592388" y="5532438"/>
          <p14:tracePt t="71322" x="2532063" y="5532438"/>
          <p14:tracePt t="71332" x="2489200" y="5532438"/>
          <p14:tracePt t="71339" x="2455863" y="5532438"/>
          <p14:tracePt t="71348" x="2422525" y="5532438"/>
          <p14:tracePt t="71361" x="2387600" y="5532438"/>
          <p14:tracePt t="71362" x="2362200" y="5532438"/>
          <p14:tracePt t="71372" x="2354263" y="5532438"/>
          <p14:tracePt t="71380" x="2328863" y="5532438"/>
          <p14:tracePt t="71398" x="2311400" y="5532438"/>
          <p14:tracePt t="71402" x="2303463" y="5532438"/>
          <p14:tracePt t="71414" x="2286000" y="5532438"/>
          <p14:tracePt t="71423" x="2268538" y="5532438"/>
          <p14:tracePt t="71434" x="2243138" y="5532438"/>
          <p14:tracePt t="71444" x="2227263" y="5524500"/>
          <p14:tracePt t="71450" x="2200275" y="5514975"/>
          <p14:tracePt t="71472" x="2174875" y="5514975"/>
          <p14:tracePt t="71478" x="2149475" y="5514975"/>
          <p14:tracePt t="71489" x="2108200" y="5507038"/>
          <p14:tracePt t="71500" x="2082800" y="5507038"/>
          <p14:tracePt t="71511" x="2047875" y="5489575"/>
          <p14:tracePt t="71516" x="2022475" y="5489575"/>
          <p14:tracePt t="71527" x="2005013" y="5489575"/>
          <p14:tracePt t="71532" x="1971675" y="5489575"/>
          <p14:tracePt t="71545" x="1954213" y="5489575"/>
          <p14:tracePt t="71552" x="1928813" y="5489575"/>
          <p14:tracePt t="71556" x="1903413" y="5481638"/>
          <p14:tracePt t="71566" x="1860550" y="5481638"/>
          <p14:tracePt t="71572" x="1827213" y="5481638"/>
          <p14:tracePt t="71582" x="1819275" y="5481638"/>
          <p14:tracePt t="71594" x="1776413" y="5472113"/>
          <p14:tracePt t="71596" x="1751013" y="5472113"/>
          <p14:tracePt t="71606" x="1725613" y="5464175"/>
          <p14:tracePt t="71612" x="1708150" y="5464175"/>
          <p14:tracePt t="71623" x="1690688" y="5464175"/>
          <p14:tracePt t="71632" x="1657350" y="5456238"/>
          <p14:tracePt t="71648" x="1649413" y="5456238"/>
          <p14:tracePt t="71652" x="1631950" y="5456238"/>
          <p14:tracePt t="71662" x="1622425" y="5446713"/>
          <p14:tracePt t="71672" x="1614488" y="5438775"/>
          <p14:tracePt t="71678" x="1597025" y="5438775"/>
          <p14:tracePt t="71694" x="1589088" y="5438775"/>
          <p14:tracePt t="71702" x="1581150" y="5438775"/>
          <p14:tracePt t="71712" x="1571625" y="5421313"/>
          <p14:tracePt t="71846" x="1581150" y="5421313"/>
          <p14:tracePt t="71850" x="1614488" y="5421313"/>
          <p14:tracePt t="71862" x="1649413" y="5421313"/>
          <p14:tracePt t="71866" x="1700213" y="5413375"/>
          <p14:tracePt t="71878" x="1741488" y="5413375"/>
          <p14:tracePt t="71882" x="1766888" y="5413375"/>
          <p14:tracePt t="71895" x="1809750" y="5413375"/>
          <p14:tracePt t="71900" x="1870075" y="5413375"/>
          <p14:tracePt t="71907" x="1954213" y="5413375"/>
          <p14:tracePt t="71916" x="2022475" y="5413375"/>
          <p14:tracePt t="71922" x="2098675" y="5413375"/>
          <p14:tracePt t="71932" x="2184400" y="5413375"/>
          <p14:tracePt t="71945" x="2235200" y="5413375"/>
          <p14:tracePt t="71946" x="2293938" y="5413375"/>
          <p14:tracePt t="71956" x="2328863" y="5413375"/>
          <p14:tracePt t="71962" x="2362200" y="5413375"/>
          <p14:tracePt t="71973" x="2379663" y="5413375"/>
          <p14:tracePt t="71982" x="2397125" y="5413375"/>
          <p14:tracePt t="71994" x="2413000" y="5413375"/>
          <p14:tracePt t="72092" x="2413000" y="5405438"/>
          <p14:tracePt t="72102" x="2422525" y="5405438"/>
          <p14:tracePt t="72113" x="2438400" y="5395913"/>
          <p14:tracePt t="72128" x="2447925" y="5395913"/>
          <p14:tracePt t="72139" x="2455863" y="5395913"/>
          <p14:tracePt t="72145" x="2463800" y="5395913"/>
          <p14:tracePt t="72160" x="2481263" y="5395913"/>
          <p14:tracePt t="72280" x="2473325" y="5395913"/>
          <p14:tracePt t="72311" x="2463800" y="5395913"/>
          <p14:tracePt t="72466" x="2498725" y="5395913"/>
          <p14:tracePt t="72472" x="2516188" y="5395913"/>
          <p14:tracePt t="72482" x="2532063" y="5395913"/>
          <p14:tracePt t="72489" x="2549525" y="5395913"/>
          <p14:tracePt t="72496" x="2574925" y="5387975"/>
          <p14:tracePt t="72512" x="2600325" y="5387975"/>
          <p14:tracePt t="72522" x="2608263" y="5387975"/>
          <p14:tracePt t="72545" x="2617788" y="5387975"/>
          <p14:tracePt t="72946" x="2625725" y="5387975"/>
          <p14:tracePt t="72960" x="2633663" y="5387975"/>
          <p14:tracePt t="72977" x="2643188" y="5380038"/>
          <p14:tracePt t="72979" x="2651125" y="5380038"/>
          <p14:tracePt t="73006" x="2660650" y="5380038"/>
          <p14:tracePt t="75226" x="2668588" y="5380038"/>
          <p14:tracePt t="75270" x="2668588" y="5387975"/>
          <p14:tracePt t="75277" x="2668588" y="5395913"/>
          <p14:tracePt t="75289" x="2668588" y="5413375"/>
          <p14:tracePt t="75300" x="2668588" y="5421313"/>
          <p14:tracePt t="75311" x="2668588" y="5430838"/>
          <p14:tracePt t="75316" x="2668588" y="5438775"/>
          <p14:tracePt t="75339" x="2668588" y="5446713"/>
          <p14:tracePt t="75344" x="2668588" y="5464175"/>
          <p14:tracePt t="75362" x="2668588" y="5472113"/>
          <p14:tracePt t="75372" x="2668588" y="5481638"/>
          <p14:tracePt t="75394" x="2660650" y="5489575"/>
          <p14:tracePt t="75578" x="2651125" y="5489575"/>
          <p14:tracePt t="75585" x="2633663" y="5497513"/>
          <p14:tracePt t="75594" x="2617788" y="5514975"/>
          <p14:tracePt t="75598" x="2582863" y="5514975"/>
          <p14:tracePt t="75611" x="2566988" y="5514975"/>
          <p14:tracePt t="75618" x="2532063" y="5532438"/>
          <p14:tracePt t="75625" x="2516188" y="5532438"/>
          <p14:tracePt t="75634" x="2481263" y="5540375"/>
          <p14:tracePt t="75639" x="2455863" y="5540375"/>
          <p14:tracePt t="75648" x="2413000" y="5540375"/>
          <p14:tracePt t="75660" x="2379663" y="5540375"/>
          <p14:tracePt t="75664" x="2328863" y="5540375"/>
          <p14:tracePt t="75675" x="2303463" y="5540375"/>
          <p14:tracePt t="75678" x="2286000" y="5540375"/>
          <p14:tracePt t="75689" x="2227263" y="5540375"/>
          <p14:tracePt t="75698" x="2200275" y="5540375"/>
          <p14:tracePt t="75706" x="2141538" y="5532438"/>
          <p14:tracePt t="75713" x="2098675" y="5524500"/>
          <p14:tracePt t="75723" x="2090738" y="5514975"/>
          <p14:tracePt t="75730" x="2073275" y="5514975"/>
          <p14:tracePt t="75739" x="2055813" y="5507038"/>
          <p14:tracePt t="75746" x="2047875" y="5507038"/>
          <p14:tracePt t="75756" x="2039938" y="5507038"/>
          <p14:tracePt t="75766" x="2030413" y="5497513"/>
          <p14:tracePt t="75780" x="2022475" y="5489575"/>
          <p14:tracePt t="75831" x="2014538" y="5481638"/>
          <p14:tracePt t="75846" x="2005013" y="5481638"/>
          <p14:tracePt t="76024" x="1997075" y="5481638"/>
          <p14:tracePt t="76034" x="1989138" y="5481638"/>
          <p14:tracePt t="76038" x="1971675" y="5481638"/>
          <p14:tracePt t="76048" x="1946275" y="5481638"/>
          <p14:tracePt t="76056" x="1920875" y="5481638"/>
          <p14:tracePt t="76063" x="1860550" y="5481638"/>
          <p14:tracePt t="76075" x="1827213" y="5481638"/>
          <p14:tracePt t="76079" x="1793875" y="5464175"/>
          <p14:tracePt t="76089" x="1733550" y="5456238"/>
          <p14:tracePt t="76095" x="1725613" y="5430838"/>
          <p14:tracePt t="76106" x="1682750" y="5395913"/>
          <p14:tracePt t="76113" x="1665288" y="5380038"/>
          <p14:tracePt t="76118" x="1649413" y="5362575"/>
          <p14:tracePt t="76130" x="1631950" y="5337175"/>
          <p14:tracePt t="76134" x="1606550" y="5311775"/>
          <p14:tracePt t="76156" x="1589088" y="5276850"/>
          <p14:tracePt t="76163" x="1589088" y="5268913"/>
          <p14:tracePt t="76168" x="1589088" y="5260975"/>
          <p14:tracePt t="76180" x="1589088" y="5243513"/>
          <p14:tracePt t="76183" x="1589088" y="5218113"/>
          <p14:tracePt t="76195" x="1589088" y="5192713"/>
          <p14:tracePt t="76206" x="1622425" y="5157788"/>
          <p14:tracePt t="76211" x="1682750" y="5124450"/>
          <p14:tracePt t="76223" x="1708150" y="5116513"/>
          <p14:tracePt t="76228" x="1733550" y="5106988"/>
          <p14:tracePt t="76239" x="1784350" y="5099050"/>
          <p14:tracePt t="76244" x="1827213" y="5099050"/>
          <p14:tracePt t="76252" x="1885950" y="5099050"/>
          <p14:tracePt t="76256" x="1946275" y="5099050"/>
          <p14:tracePt t="76266" x="1997075" y="5099050"/>
          <p14:tracePt t="76278" x="2055813" y="5099050"/>
          <p14:tracePt t="76282" x="2090738" y="5099050"/>
          <p14:tracePt t="76294" x="2159000" y="5099050"/>
          <p14:tracePt t="76298" x="2200275" y="5116513"/>
          <p14:tracePt t="76310" x="2268538" y="5141913"/>
          <p14:tracePt t="76318" x="2311400" y="5157788"/>
          <p14:tracePt t="76322" x="2362200" y="5192713"/>
          <p14:tracePt t="76332" x="2397125" y="5208588"/>
          <p14:tracePt t="76339" x="2463800" y="5235575"/>
          <p14:tracePt t="76348" x="2506663" y="5260975"/>
          <p14:tracePt t="76360" x="2557463" y="5286375"/>
          <p14:tracePt t="76362" x="2592388" y="5302250"/>
          <p14:tracePt t="76372" x="2617788" y="5319713"/>
          <p14:tracePt t="76378" x="2651125" y="5345113"/>
          <p14:tracePt t="76389" x="2668588" y="5353050"/>
          <p14:tracePt t="76398" x="2693988" y="5370513"/>
          <p14:tracePt t="76406" x="2693988" y="5387975"/>
          <p14:tracePt t="76414" x="2701925" y="5395913"/>
          <p14:tracePt t="76418" x="2701925" y="5421313"/>
          <p14:tracePt t="76430" x="2727325" y="5438775"/>
          <p14:tracePt t="76434" x="2727325" y="5446713"/>
          <p14:tracePt t="76445" x="2736850" y="5456238"/>
          <p14:tracePt t="76456" x="2744788" y="5481638"/>
          <p14:tracePt t="76461" x="2744788" y="5489575"/>
          <p14:tracePt t="76472" x="2762250" y="5524500"/>
          <p14:tracePt t="76473" x="2770188" y="5540375"/>
          <p14:tracePt t="76489" x="2770188" y="5549900"/>
          <p14:tracePt t="76496" x="2770188" y="5557838"/>
          <p14:tracePt t="76500" x="2778125" y="5575300"/>
          <p14:tracePt t="76511" x="2787650" y="5608638"/>
          <p14:tracePt t="76513" x="2787650" y="5626100"/>
          <p14:tracePt t="76524" x="2795588" y="5626100"/>
          <p14:tracePt t="76539" x="2805113" y="5659438"/>
          <p14:tracePt t="76556" x="2813050" y="5676900"/>
          <p14:tracePt t="76566" x="2813050" y="5684838"/>
          <p14:tracePt t="76578" x="2820988" y="5694363"/>
          <p14:tracePt t="76579" x="2820988" y="5702300"/>
          <p14:tracePt t="76595" x="2830513" y="5719763"/>
          <p14:tracePt t="76596" x="2846388" y="5727700"/>
          <p14:tracePt t="76606" x="2855913" y="5745163"/>
          <p14:tracePt t="76616" x="2855913" y="5753100"/>
          <p14:tracePt t="76623" x="2863850" y="5778500"/>
          <p14:tracePt t="76632" x="2881313" y="5803900"/>
          <p14:tracePt t="76639" x="2897188" y="5821363"/>
          <p14:tracePt t="76646" x="2906713" y="5829300"/>
          <p14:tracePt t="76656" x="2922588" y="5846763"/>
          <p14:tracePt t="76662" x="2932113" y="5854700"/>
          <p14:tracePt t="76672" x="2940050" y="5854700"/>
          <p14:tracePt t="76689" x="2957513" y="5864225"/>
          <p14:tracePt t="76696" x="2965450" y="5864225"/>
          <p14:tracePt t="76702" x="2965450" y="5872163"/>
          <p14:tracePt t="76712" x="2965450" y="5880100"/>
          <p14:tracePt t="76723" x="2974975" y="5889625"/>
          <p14:tracePt t="76778" x="2974975" y="5897563"/>
          <p14:tracePt t="76798" x="2974975" y="5905500"/>
          <p14:tracePt t="76828" x="2974975" y="5915025"/>
          <p14:tracePt t="76838" x="2957513" y="5915025"/>
          <p14:tracePt t="76843" x="2949575" y="5922963"/>
          <p14:tracePt t="76856" x="2932113" y="5932488"/>
          <p14:tracePt t="76861" x="2914650" y="5932488"/>
          <p14:tracePt t="76868" x="2889250" y="5957888"/>
          <p14:tracePt t="76878" x="2881313" y="5957888"/>
          <p14:tracePt t="76889" x="2855913" y="5957888"/>
          <p14:tracePt t="76906" x="2846388" y="5957888"/>
          <p14:tracePt t="76964" x="2838450" y="5957888"/>
          <p14:tracePt t="76974" x="2830513" y="5965825"/>
          <p14:tracePt t="76984" x="2830513" y="5973763"/>
          <p14:tracePt t="76995" x="2820988" y="5973763"/>
          <p14:tracePt t="77005" x="2813050" y="5973763"/>
          <p14:tracePt t="77010" x="2787650" y="5973763"/>
          <p14:tracePt t="77023" x="2744788" y="5973763"/>
          <p14:tracePt t="77023" x="2701925" y="5973763"/>
          <p14:tracePt t="77034" x="2643188" y="5973763"/>
          <p14:tracePt t="77045" x="2617788" y="5965825"/>
          <p14:tracePt t="77050" x="2557463" y="5957888"/>
          <p14:tracePt t="77061" x="2489200" y="5940425"/>
          <p14:tracePt t="77064" x="2405063" y="5932488"/>
          <p14:tracePt t="77075" x="2311400" y="5922963"/>
          <p14:tracePt t="77083" x="2243138" y="5897563"/>
          <p14:tracePt t="77089" x="2166938" y="5889625"/>
          <p14:tracePt t="77099" x="2108200" y="5880100"/>
          <p14:tracePt t="77106" x="2047875" y="5872163"/>
          <p14:tracePt t="77116" x="2005013" y="5864225"/>
          <p14:tracePt t="77128" x="1971675" y="5864225"/>
          <p14:tracePt t="77130" x="1928813" y="5864225"/>
          <p14:tracePt t="77139" x="1903413" y="5864225"/>
          <p14:tracePt t="77145" x="1878013" y="5864225"/>
          <p14:tracePt t="77156" x="1852613" y="5864225"/>
          <p14:tracePt t="77166" x="1827213" y="5864225"/>
          <p14:tracePt t="77173" x="1819275" y="5864225"/>
          <p14:tracePt t="77180" x="1793875" y="5864225"/>
          <p14:tracePt t="77189" x="1784350" y="5864225"/>
          <p14:tracePt t="77196" x="1758950" y="5864225"/>
          <p14:tracePt t="77206" x="1733550" y="5864225"/>
          <p14:tracePt t="77212" x="1725613" y="5854700"/>
          <p14:tracePt t="77222" x="1708150" y="5854700"/>
          <p14:tracePt t="77228" x="1700213" y="5846763"/>
          <p14:tracePt t="77239" x="1690688" y="5846763"/>
          <p14:tracePt t="77246" x="1682750" y="5846763"/>
          <p14:tracePt t="77262" x="1674813" y="5846763"/>
          <p14:tracePt t="77359" x="1674813" y="5838825"/>
          <p14:tracePt t="77372" x="1690688" y="5838825"/>
          <p14:tracePt t="77382" x="1708150" y="5838825"/>
          <p14:tracePt t="77389" x="1733550" y="5838825"/>
          <p14:tracePt t="77398" x="1758950" y="5838825"/>
          <p14:tracePt t="77410" x="1784350" y="5838825"/>
          <p14:tracePt t="77411" x="1819275" y="5838825"/>
          <p14:tracePt t="77428" x="1827213" y="5838825"/>
          <p14:tracePt t="77508" x="1819275" y="5838825"/>
          <p14:tracePt t="77526" x="1801813" y="5838825"/>
          <p14:tracePt t="77533" x="1776413" y="5838825"/>
          <p14:tracePt t="77540" x="1758950" y="5838825"/>
          <p14:tracePt t="77547" x="1725613" y="5846763"/>
          <p14:tracePt t="77556" x="1700213" y="5864225"/>
          <p14:tracePt t="77564" x="1657350" y="5864225"/>
          <p14:tracePt t="77574" x="1631950" y="5864225"/>
          <p14:tracePt t="77580" x="1589088" y="5864225"/>
          <p14:tracePt t="77589" x="1563688" y="5864225"/>
          <p14:tracePt t="77595" x="1555750" y="5864225"/>
          <p14:tracePt t="77606" x="1538288" y="5864225"/>
          <p14:tracePt t="77614" x="1520825" y="5864225"/>
          <p14:tracePt t="77622" x="1495425" y="5864225"/>
          <p14:tracePt t="77630" x="1477963" y="5864225"/>
          <p14:tracePt t="77639" x="1462088" y="5864225"/>
          <p14:tracePt t="77644" x="1444625" y="5864225"/>
          <p14:tracePt t="77656" x="1419225" y="5864225"/>
          <p14:tracePt t="77661" x="1393825" y="5864225"/>
          <p14:tracePt t="77673" x="1350963" y="5864225"/>
          <p14:tracePt t="77680" x="1317625" y="5864225"/>
          <p14:tracePt t="77689" x="1300163" y="5864225"/>
          <p14:tracePt t="77696" x="1282700" y="5854700"/>
          <p14:tracePt t="77699" x="1241425" y="5838825"/>
          <p14:tracePt t="77711" x="1223963" y="5829300"/>
          <p14:tracePt t="77727" x="1216025" y="5829300"/>
          <p14:tracePt t="77739" x="1206500" y="5821363"/>
          <p14:tracePt t="77745" x="1206500" y="5813425"/>
          <p14:tracePt t="77756" x="1206500" y="5803900"/>
          <p14:tracePt t="77766" x="1206500" y="5795963"/>
          <p14:tracePt t="77772" x="1206500" y="5788025"/>
          <p14:tracePt t="77782" x="1198563" y="5761038"/>
          <p14:tracePt t="77794" x="1198563" y="5753100"/>
          <p14:tracePt t="77795" x="1198563" y="5735638"/>
          <p14:tracePt t="77806" x="1198563" y="5727700"/>
          <p14:tracePt t="77811" x="1198563" y="5719763"/>
          <p14:tracePt t="77822" x="1198563" y="5710238"/>
          <p14:tracePt t="77832" x="1198563" y="5694363"/>
          <p14:tracePt t="77839" x="1206500" y="5684838"/>
          <p14:tracePt t="77846" x="1223963" y="5684838"/>
          <p14:tracePt t="77852" x="1266825" y="5684838"/>
          <p14:tracePt t="77862" x="1308100" y="5684838"/>
          <p14:tracePt t="77873" x="1343025" y="5684838"/>
          <p14:tracePt t="77878" x="1393825" y="5684838"/>
          <p14:tracePt t="77891" x="1512888" y="5684838"/>
          <p14:tracePt t="77895" x="1639888" y="5684838"/>
          <p14:tracePt t="77902" x="1776413" y="5702300"/>
          <p14:tracePt t="77912" x="1963738" y="5727700"/>
          <p14:tracePt t="77916" x="2141538" y="5745163"/>
          <p14:tracePt t="77930" x="2286000" y="5761038"/>
          <p14:tracePt t="77931" x="2387600" y="5788025"/>
          <p14:tracePt t="77945" x="2489200" y="5813425"/>
          <p14:tracePt t="77961" x="2506663" y="5821363"/>
          <p14:tracePt t="77978" x="2516188" y="5821363"/>
          <p14:tracePt t="77989" x="2516188" y="5829300"/>
          <p14:tracePt t="77998" x="2506663" y="5829300"/>
          <p14:tracePt t="78006" x="2481263" y="5846763"/>
          <p14:tracePt t="78014" x="2473325" y="5846763"/>
          <p14:tracePt t="78018" x="2455863" y="5854700"/>
          <p14:tracePt t="78028" x="2430463" y="5864225"/>
          <p14:tracePt t="78048" x="2422525" y="5864225"/>
          <p14:tracePt t="78061" x="2413000" y="5864225"/>
          <p14:tracePt t="78154" x="2430463" y="5864225"/>
          <p14:tracePt t="78164" x="2463800" y="5864225"/>
          <p14:tracePt t="78174" x="2498725" y="5864225"/>
          <p14:tracePt t="78180" x="2549525" y="5864225"/>
          <p14:tracePt t="78189" x="2592388" y="5864225"/>
          <p14:tracePt t="78194" x="2643188" y="5864225"/>
          <p14:tracePt t="78206" x="2660650" y="5864225"/>
          <p14:tracePt t="78214" x="2701925" y="5864225"/>
          <p14:tracePt t="78222" x="2736850" y="5864225"/>
          <p14:tracePt t="78230" x="2787650" y="5864225"/>
          <p14:tracePt t="78233" x="2820988" y="5864225"/>
          <p14:tracePt t="78244" x="2855913" y="5864225"/>
          <p14:tracePt t="78256" x="2863850" y="5864225"/>
          <p14:tracePt t="78262" x="2871788" y="5864225"/>
          <p14:tracePt t="78316" x="2871788" y="5854700"/>
          <p14:tracePt t="78325" x="2863850" y="5846763"/>
          <p14:tracePt t="78339" x="2846388" y="5846763"/>
          <p14:tracePt t="78345" x="2838450" y="5846763"/>
          <p14:tracePt t="78352" x="2838450" y="5838825"/>
          <p14:tracePt t="78362" x="2830513" y="5838825"/>
          <p14:tracePt t="78372" x="2813050" y="5838825"/>
          <p14:tracePt t="78437" x="2820988" y="5838825"/>
          <p14:tracePt t="78441" x="2855913" y="5838825"/>
          <p14:tracePt t="78452" x="2906713" y="5854700"/>
          <p14:tracePt t="78463" x="2932113" y="5854700"/>
          <p14:tracePt t="78467" x="2974975" y="5864225"/>
          <p14:tracePt t="78477" x="3033713" y="5864225"/>
          <p14:tracePt t="78482" x="3101975" y="5864225"/>
          <p14:tracePt t="78494" x="3160713" y="5864225"/>
          <p14:tracePt t="78502" x="3221038" y="5864225"/>
          <p14:tracePt t="78511" x="3238500" y="5864225"/>
          <p14:tracePt t="78518" x="3254375" y="5864225"/>
          <p14:tracePt t="78532" x="3263900" y="5864225"/>
          <p14:tracePt t="78562" x="3263900" y="5854700"/>
          <p14:tracePt t="78572" x="3263900" y="5846763"/>
          <p14:tracePt t="78579" x="3254375" y="5838825"/>
          <p14:tracePt t="78589" x="3238500" y="5821363"/>
          <p14:tracePt t="78598" x="3186113" y="5803900"/>
          <p14:tracePt t="78606" x="3135313" y="5778500"/>
          <p14:tracePt t="78614" x="3109913" y="5770563"/>
          <p14:tracePt t="78618" x="3041650" y="5761038"/>
          <p14:tracePt t="78628" x="2957513" y="5753100"/>
          <p14:tracePt t="78639" x="2846388" y="5727700"/>
          <p14:tracePt t="78645" x="2711450" y="5702300"/>
          <p14:tracePt t="78656" x="2557463" y="5694363"/>
          <p14:tracePt t="78659" x="2379663" y="5684838"/>
          <p14:tracePt t="78668" x="2227263" y="5668963"/>
          <p14:tracePt t="78678" x="2098675" y="5659438"/>
          <p14:tracePt t="78684" x="1971675" y="5659438"/>
          <p14:tracePt t="78695" x="1860550" y="5659438"/>
          <p14:tracePt t="78700" x="1776413" y="5659438"/>
          <p14:tracePt t="78711" x="1708150" y="5659438"/>
          <p14:tracePt t="78723" x="1649413" y="5659438"/>
          <p14:tracePt t="78723" x="1606550" y="5659438"/>
          <p14:tracePt t="78734" x="1571625" y="5659438"/>
          <p14:tracePt t="78740" x="1555750" y="5659438"/>
          <p14:tracePt t="78750" x="1530350" y="5659438"/>
          <p14:tracePt t="78761" x="1504950" y="5659438"/>
          <p14:tracePt t="78763" x="1495425" y="5659438"/>
          <p14:tracePt t="78774" x="1487488" y="5659438"/>
          <p14:tracePt t="78780" x="1470025" y="5659438"/>
          <p14:tracePt t="78789" x="1452563" y="5659438"/>
          <p14:tracePt t="78800" x="1436688" y="5659438"/>
          <p14:tracePt t="78806" x="1411288" y="5659438"/>
          <p14:tracePt t="78816" x="1393825" y="5659438"/>
          <p14:tracePt t="78822" x="1376363" y="5659438"/>
          <p14:tracePt t="78830" x="1360488" y="5659438"/>
          <p14:tracePt t="78839" x="1350963" y="5659438"/>
          <p14:tracePt t="78846" x="1343025" y="5659438"/>
          <p14:tracePt t="78856" x="1317625" y="5668963"/>
          <p14:tracePt t="78866" x="1308100" y="5684838"/>
          <p14:tracePt t="78889" x="1308100" y="5694363"/>
          <p14:tracePt t="78916" x="1308100" y="5702300"/>
          <p14:tracePt t="78927" x="1308100" y="5710238"/>
          <p14:tracePt t="78939" x="1308100" y="5719763"/>
          <p14:tracePt t="78952" x="1308100" y="5745163"/>
          <p14:tracePt t="78962" x="1333500" y="5745163"/>
          <p14:tracePt t="78966" x="1360488" y="5753100"/>
          <p14:tracePt t="78977" x="1401763" y="5753100"/>
          <p14:tracePt t="78989" x="1487488" y="5761038"/>
          <p14:tracePt t="78994" x="1614488" y="5761038"/>
          <p14:tracePt t="79002" x="1751013" y="5770563"/>
          <p14:tracePt t="79011" x="1954213" y="5788025"/>
          <p14:tracePt t="79017" x="2184400" y="5788025"/>
          <p14:tracePt t="79025" x="2557463" y="5788025"/>
          <p14:tracePt t="79034" x="2881313" y="5788025"/>
          <p14:tracePt t="79045" x="3170238" y="5788025"/>
          <p14:tracePt t="79048" x="3424238" y="5788025"/>
          <p14:tracePt t="79060" x="3629025" y="5788025"/>
          <p14:tracePt t="79061" x="3781425" y="5788025"/>
          <p14:tracePt t="79074" x="3900488" y="5788025"/>
          <p14:tracePt t="79084" x="3951288" y="5788025"/>
          <p14:tracePt t="79089" x="3960813" y="5788025"/>
          <p14:tracePt t="79568" x="3968750" y="5788025"/>
          <p14:tracePt t="79578" x="3960813" y="5788025"/>
          <p14:tracePt t="79589" x="3935413" y="5788025"/>
          <p14:tracePt t="79594" x="3875088" y="5788025"/>
          <p14:tracePt t="79606" x="3849688" y="5788025"/>
          <p14:tracePt t="79612" x="3816350" y="5788025"/>
          <p14:tracePt t="79618" x="3763963" y="5788025"/>
          <p14:tracePt t="79628" x="3687763" y="5788025"/>
          <p14:tracePt t="79639" x="3594100" y="5753100"/>
          <p14:tracePt t="79644" x="3467100" y="5710238"/>
          <p14:tracePt t="79652" x="3322638" y="5668963"/>
          <p14:tracePt t="79661" x="3170238" y="5616575"/>
          <p14:tracePt t="79668" x="3041650" y="5565775"/>
          <p14:tracePt t="79677" x="2906713" y="5524500"/>
          <p14:tracePt t="79682" x="2795588" y="5464175"/>
          <p14:tracePt t="79695" x="2686050" y="5387975"/>
          <p14:tracePt t="79698" x="2592388" y="5337175"/>
          <p14:tracePt t="79710" x="2489200" y="5260975"/>
          <p14:tracePt t="79718" x="2413000" y="5192713"/>
          <p14:tracePt t="79726" x="2336800" y="5149850"/>
          <p14:tracePt t="79733" x="2268538" y="5099050"/>
          <p14:tracePt t="79739" x="2217738" y="5048250"/>
          <p14:tracePt t="79748" x="2149475" y="5013325"/>
          <p14:tracePt t="79759" x="2116138" y="4979988"/>
          <p14:tracePt t="79764" x="2090738" y="4954588"/>
          <p14:tracePt t="79773" x="2065338" y="4929188"/>
          <p14:tracePt t="79780" x="2047875" y="4911725"/>
          <p14:tracePt t="79789" x="2030413" y="4894263"/>
          <p14:tracePt t="79795" x="1997075" y="4860925"/>
          <p14:tracePt t="79806" x="1963738" y="4843463"/>
          <p14:tracePt t="79814" x="1928813" y="4827588"/>
          <p14:tracePt t="79822" x="1903413" y="4818063"/>
          <p14:tracePt t="79830" x="1852613" y="4792663"/>
          <p14:tracePt t="79833" x="1819275" y="4784725"/>
          <p14:tracePt t="79844" x="1801813" y="4775200"/>
          <p14:tracePt t="79856" x="1766888" y="4767263"/>
          <p14:tracePt t="79873" x="1733550" y="4767263"/>
          <p14:tracePt t="79986" x="1725613" y="4767263"/>
          <p14:tracePt t="79996" x="1716088" y="4767263"/>
          <p14:tracePt t="80030" x="1708150" y="4767263"/>
          <p14:tracePt t="80039" x="1700213" y="4767263"/>
          <p14:tracePt t="80056" x="1690688" y="4775200"/>
          <p14:tracePt t="80066" x="1690688" y="4784725"/>
          <p14:tracePt t="80078" x="1682750" y="4792663"/>
          <p14:tracePt t="80124" x="1674813" y="4792663"/>
          <p14:tracePt t="80126" x="1674813" y="4802188"/>
          <p14:tracePt t="80152" x="1657350" y="4802188"/>
          <p14:tracePt t="80158" x="1649413" y="4810125"/>
          <p14:tracePt t="80234" x="1639888" y="4810125"/>
          <p14:tracePt t="80244" x="1631950" y="4810125"/>
          <p14:tracePt t="80248" x="1622425" y="4810125"/>
          <p14:tracePt t="80261" x="1614488" y="4810125"/>
          <p14:tracePt t="80268" x="1597025" y="4810125"/>
          <p14:tracePt t="80284" x="1571625" y="4810125"/>
          <p14:tracePt t="80298" x="1546225" y="4810125"/>
          <p14:tracePt t="80310" x="1538288" y="4810125"/>
          <p14:tracePt t="80318" x="1512888" y="4802188"/>
          <p14:tracePt t="80325" x="1487488" y="4802188"/>
          <p14:tracePt t="80334" x="1462088" y="4802188"/>
          <p14:tracePt t="80339" x="1444625" y="4802188"/>
          <p14:tracePt t="80350" x="1419225" y="4792663"/>
          <p14:tracePt t="80361" x="1393825" y="4792663"/>
          <p14:tracePt t="80373" x="1385888" y="4792663"/>
          <p14:tracePt t="80380" x="1368425" y="4792663"/>
          <p14:tracePt t="80389" x="1350963" y="4792663"/>
          <p14:tracePt t="80400" x="1343025" y="4792663"/>
          <p14:tracePt t="80406" x="1333500" y="4792663"/>
          <p14:tracePt t="80414" x="1317625" y="4792663"/>
          <p14:tracePt t="80422" x="1308100" y="4792663"/>
          <p14:tracePt t="80432" x="1300163" y="4792663"/>
          <p14:tracePt t="80445" x="1292225" y="4792663"/>
          <p14:tracePt t="80479" x="1282700" y="4792663"/>
          <p14:tracePt t="80784" x="1282700" y="4775200"/>
          <p14:tracePt t="80804" x="1292225" y="4775200"/>
          <p14:tracePt t="80813" x="1300163" y="4775200"/>
          <p14:tracePt t="80822" x="1308100" y="4775200"/>
          <p14:tracePt t="80830" x="1333500" y="4775200"/>
          <p14:tracePt t="80833" x="1343025" y="4775200"/>
          <p14:tracePt t="80845" x="1360488" y="4767263"/>
          <p14:tracePt t="80856" x="1376363" y="4767263"/>
          <p14:tracePt t="80861" x="1385888" y="4767263"/>
          <p14:tracePt t="80873" x="1419225" y="4759325"/>
          <p14:tracePt t="80879" x="1427163" y="4759325"/>
          <p14:tracePt t="80889" x="1436688" y="4759325"/>
          <p14:tracePt t="80906" x="1470025" y="4759325"/>
          <p14:tracePt t="80923" x="1477963" y="4759325"/>
          <p14:tracePt t="80931" x="1487488" y="4759325"/>
          <p14:tracePt t="80940" x="1495425" y="4759325"/>
          <p14:tracePt t="80956" x="1504950" y="4759325"/>
          <p14:tracePt t="80964" x="1512888" y="4759325"/>
          <p14:tracePt t="80996" x="1520825" y="4759325"/>
          <p14:tracePt t="81006" x="1530350" y="4759325"/>
          <p14:tracePt t="81011" x="1538288" y="4759325"/>
          <p14:tracePt t="81025" x="1546225" y="4759325"/>
          <p14:tracePt t="81033" x="1555750" y="4759325"/>
          <p14:tracePt t="81046" x="1571625" y="4759325"/>
          <p14:tracePt t="81050" x="1597025" y="4759325"/>
          <p14:tracePt t="81061" x="1622425" y="4759325"/>
          <p14:tracePt t="81066" x="1631950" y="4759325"/>
          <p14:tracePt t="81078" x="1649413" y="4759325"/>
          <p14:tracePt t="81089" x="1665288" y="4767263"/>
          <p14:tracePt t="81095" x="1682750" y="4767263"/>
          <p14:tracePt t="81102" x="1716088" y="4775200"/>
          <p14:tracePt t="81105" x="1751013" y="4775200"/>
          <p14:tracePt t="81116" x="1793875" y="4802188"/>
          <p14:tracePt t="81128" x="1819275" y="4802188"/>
          <p14:tracePt t="81130" x="1860550" y="4802188"/>
          <p14:tracePt t="81144" x="1903413" y="4818063"/>
          <p14:tracePt t="81145" x="1920875" y="4818063"/>
          <p14:tracePt t="81156" x="1946275" y="4818063"/>
          <p14:tracePt t="81166" x="1954213" y="4835525"/>
          <p14:tracePt t="81243" x="1954213" y="4843463"/>
          <p14:tracePt t="81252" x="1954213" y="4852988"/>
          <p14:tracePt t="81268" x="1938338" y="4860925"/>
          <p14:tracePt t="81273" x="1928813" y="4860925"/>
          <p14:tracePt t="81282" x="1928813" y="4868863"/>
          <p14:tracePt t="81295" x="1903413" y="4868863"/>
          <p14:tracePt t="81297" x="1885950" y="4894263"/>
          <p14:tracePt t="81388" x="1878013" y="4903788"/>
          <p14:tracePt t="81405" x="1860550" y="4911725"/>
          <p14:tracePt t="81418" x="1860550" y="4919663"/>
          <p14:tracePt t="81428" x="1852613" y="4919663"/>
          <p14:tracePt t="81444" x="1844675" y="4919663"/>
          <p14:tracePt t="81576" x="1870075" y="4903788"/>
          <p14:tracePt t="81587" x="1911350" y="4886325"/>
          <p14:tracePt t="81597" x="1946275" y="4886325"/>
          <p14:tracePt t="81599" x="1963738" y="4886325"/>
          <p14:tracePt t="81611" x="1989138" y="4878388"/>
          <p14:tracePt t="81616" x="2022475" y="4868863"/>
          <p14:tracePt t="81628" x="2039938" y="4868863"/>
          <p14:tracePt t="81639" x="2108200" y="4860925"/>
          <p14:tracePt t="81650" x="2124075" y="4860925"/>
          <p14:tracePt t="81666" x="2133600" y="4860925"/>
          <p14:tracePt t="81859" x="2149475" y="4860925"/>
          <p14:tracePt t="81878" x="2166938" y="4860925"/>
          <p14:tracePt t="81882" x="2192338" y="4843463"/>
          <p14:tracePt t="81894" x="2209800" y="4843463"/>
          <p14:tracePt t="81898" x="2268538" y="4843463"/>
          <p14:tracePt t="81907" x="2286000" y="4843463"/>
          <p14:tracePt t="81918" x="2319338" y="4843463"/>
          <p14:tracePt t="81925" x="2371725" y="4843463"/>
          <p14:tracePt t="81934" x="2413000" y="4843463"/>
          <p14:tracePt t="81939" x="2473325" y="4835525"/>
          <p14:tracePt t="81950" x="2524125" y="4827588"/>
          <p14:tracePt t="81956" x="2557463" y="4818063"/>
          <p14:tracePt t="81964" x="2592388" y="4810125"/>
          <p14:tracePt t="82182" x="2608263" y="4810125"/>
          <p14:tracePt t="82193" x="2617788" y="4810125"/>
          <p14:tracePt t="82202" x="2625725" y="4810125"/>
          <p14:tracePt t="82206" x="2643188" y="4810125"/>
          <p14:tracePt t="82216" x="2651125" y="4810125"/>
          <p14:tracePt t="82222" x="2686050" y="4810125"/>
          <p14:tracePt t="82232" x="2701925" y="4810125"/>
          <p14:tracePt t="82244" x="2727325" y="4810125"/>
          <p14:tracePt t="82246" x="2770188" y="4810125"/>
          <p14:tracePt t="82260" x="2795588" y="4810125"/>
          <p14:tracePt t="82261" x="2820988" y="4810125"/>
          <p14:tracePt t="82273" x="2855913" y="4810125"/>
          <p14:tracePt t="82290" x="2871788" y="4810125"/>
          <p14:tracePt t="82318" x="2871788" y="4818063"/>
          <p14:tracePt t="82418" x="2871788" y="4835525"/>
          <p14:tracePt t="82438" x="2855913" y="4835525"/>
          <p14:tracePt t="82454" x="2846388" y="4835525"/>
          <p14:tracePt t="82464" x="2830513" y="4835525"/>
          <p14:tracePt t="82467" x="2820988" y="4835525"/>
          <p14:tracePt t="82478" x="2805113" y="4843463"/>
          <p14:tracePt t="82484" x="2778125" y="4843463"/>
          <p14:tracePt t="82496" x="2770188" y="4843463"/>
          <p14:tracePt t="82507" x="2711450" y="4843463"/>
          <p14:tracePt t="82511" x="2693988" y="4843463"/>
          <p14:tracePt t="82523" x="2651125" y="4843463"/>
          <p14:tracePt t="82523" x="2617788" y="4843463"/>
          <p14:tracePt t="82534" x="2582863" y="4843463"/>
          <p14:tracePt t="82544" x="2557463" y="4843463"/>
          <p14:tracePt t="82550" x="2524125" y="4843463"/>
          <p14:tracePt t="82561" x="2481263" y="4843463"/>
          <p14:tracePt t="82563" x="2438400" y="4843463"/>
          <p14:tracePt t="82577" x="2405063" y="4843463"/>
          <p14:tracePt t="82579" x="2371725" y="4843463"/>
          <p14:tracePt t="82589" x="2328863" y="4843463"/>
          <p14:tracePt t="82602" x="2268538" y="4843463"/>
          <p14:tracePt t="82606" x="2217738" y="4843463"/>
          <p14:tracePt t="82616" x="2159000" y="4843463"/>
          <p14:tracePt t="82623" x="2116138" y="4843463"/>
          <p14:tracePt t="82630" x="2055813" y="4843463"/>
          <p14:tracePt t="82639" x="2014538" y="4843463"/>
          <p14:tracePt t="82646" x="1979613" y="4843463"/>
          <p14:tracePt t="82656" x="1963738" y="4843463"/>
          <p14:tracePt t="82662" x="1920875" y="4843463"/>
          <p14:tracePt t="82673" x="1911350" y="4843463"/>
          <p14:tracePt t="82682" x="1885950" y="4843463"/>
          <p14:tracePt t="82689" x="1878013" y="4843463"/>
          <p14:tracePt t="82696" x="1844675" y="4843463"/>
          <p14:tracePt t="82702" x="1827213" y="4843463"/>
          <p14:tracePt t="82712" x="1819275" y="4843463"/>
          <p14:tracePt t="82723" x="1809750" y="4843463"/>
          <p14:tracePt t="82728" x="1801813" y="4843463"/>
          <p14:tracePt t="82739" x="1793875" y="4843463"/>
          <p14:tracePt t="82744" x="1784350" y="4843463"/>
          <p14:tracePt t="82752" x="1766888" y="4843463"/>
          <p14:tracePt t="82768" x="1741488" y="4843463"/>
          <p14:tracePt t="82794" x="1733550" y="4843463"/>
          <p14:tracePt t="82806" x="1725613" y="4843463"/>
          <p14:tracePt t="82830" x="1716088" y="4843463"/>
          <p14:tracePt t="82952" x="1708150" y="4843463"/>
          <p14:tracePt t="82978" x="1716088" y="4843463"/>
          <p14:tracePt t="82992" x="1741488" y="4827588"/>
          <p14:tracePt t="83002" x="1751013" y="4827588"/>
          <p14:tracePt t="83008" x="1776413" y="4827588"/>
          <p14:tracePt t="83016" x="1801813" y="4827588"/>
          <p14:tracePt t="83023" x="1819275" y="4827588"/>
          <p14:tracePt t="83032" x="1878013" y="4827588"/>
          <p14:tracePt t="83044" x="1911350" y="4827588"/>
          <p14:tracePt t="83045" x="1928813" y="4827588"/>
          <p14:tracePt t="83056" x="1989138" y="4827588"/>
          <p14:tracePt t="83062" x="2005013" y="4827588"/>
          <p14:tracePt t="83073" x="2039938" y="4827588"/>
          <p14:tracePt t="83082" x="2082800" y="4827588"/>
          <p14:tracePt t="83089" x="2116138" y="4827588"/>
          <p14:tracePt t="83098" x="2141538" y="4827588"/>
          <p14:tracePt t="83102" x="2159000" y="4827588"/>
          <p14:tracePt t="83112" x="2174875" y="4827588"/>
          <p14:tracePt t="83132" x="2184400" y="4827588"/>
          <p14:tracePt t="83148" x="2192338" y="4827588"/>
          <p14:tracePt t="83152" x="2200275" y="4827588"/>
          <p14:tracePt t="83172" x="2209800" y="4827588"/>
          <p14:tracePt t="83178" x="2217738" y="4827588"/>
          <p14:tracePt t="83190" x="2227263" y="4827588"/>
          <p14:tracePt t="83194" x="2243138" y="4827588"/>
          <p14:tracePt t="83211" x="2260600" y="4827588"/>
          <p14:tracePt t="83223" x="2268538" y="4827588"/>
          <p14:tracePt t="83250" x="2278063" y="4827588"/>
          <p14:tracePt t="83261" x="2286000" y="4827588"/>
          <p14:tracePt t="83263" x="2293938" y="4827588"/>
          <p14:tracePt t="83274" x="2303463" y="4827588"/>
          <p14:tracePt t="83284" x="2311400" y="4827588"/>
          <p14:tracePt t="83289" x="2319338" y="4827588"/>
          <p14:tracePt t="83300" x="2344738" y="4827588"/>
          <p14:tracePt t="83313" x="2362200" y="4827588"/>
          <p14:tracePt t="83323" x="2371725" y="4827588"/>
          <p14:tracePt t="83330" x="2387600" y="4818063"/>
          <p14:tracePt t="83339" x="2405063" y="4818063"/>
          <p14:tracePt t="83356" x="2422525" y="4818063"/>
          <p14:tracePt t="83366" x="2430463" y="4818063"/>
          <p14:tracePt t="83389" x="2438400" y="4810125"/>
          <p14:tracePt t="83397" x="2447925" y="4810125"/>
          <p14:tracePt t="83416" x="2455863" y="4810125"/>
          <p14:tracePt t="83486" x="2463800" y="4810125"/>
          <p14:tracePt t="83496" x="2473325" y="4810125"/>
          <p14:tracePt t="83516" x="2481263" y="4810125"/>
          <p14:tracePt t="83522" x="2489200" y="4810125"/>
          <p14:tracePt t="83539" x="2498725" y="4810125"/>
          <p14:tracePt t="83552" x="2506663" y="4810125"/>
          <p14:tracePt t="83561" x="2516188" y="4810125"/>
          <p14:tracePt t="83568" x="2524125" y="4810125"/>
          <p14:tracePt t="83578" x="2549525" y="4810125"/>
          <p14:tracePt t="83582" x="2566988" y="4810125"/>
          <p14:tracePt t="83594" x="2582863" y="4810125"/>
          <p14:tracePt t="83600" x="2608263" y="4810125"/>
          <p14:tracePt t="83611" x="2617788" y="4810125"/>
          <p14:tracePt t="83614" x="2651125" y="4810125"/>
          <p14:tracePt t="83623" x="2668588" y="4810125"/>
          <p14:tracePt t="83630" x="2686050" y="4810125"/>
          <p14:tracePt t="83640" x="2701925" y="4810125"/>
          <p14:tracePt t="83650" x="2727325" y="4810125"/>
          <p14:tracePt t="83666" x="2736850" y="4810125"/>
          <p14:tracePt t="84171" x="2744788" y="4818063"/>
          <p14:tracePt t="84181" x="2752725" y="4835525"/>
          <p14:tracePt t="84184" x="2778125" y="4835525"/>
          <p14:tracePt t="84195" x="2805113" y="4835525"/>
          <p14:tracePt t="84206" x="2820988" y="4835525"/>
          <p14:tracePt t="84211" x="2846388" y="4835525"/>
          <p14:tracePt t="84222" x="2871788" y="4835525"/>
          <p14:tracePt t="84228" x="2889250" y="4835525"/>
          <p14:tracePt t="84233" x="2914650" y="4835525"/>
          <p14:tracePt t="84244" x="2932113" y="4835525"/>
          <p14:tracePt t="84261" x="2957513" y="4835525"/>
          <p14:tracePt t="84278" x="2965450" y="4835525"/>
          <p14:tracePt t="84290" x="2974975" y="4835525"/>
          <p14:tracePt t="84311" x="2974975" y="4827588"/>
          <p14:tracePt t="84323" x="2982913" y="4827588"/>
          <p14:tracePt t="84332" x="3000375" y="4827588"/>
          <p14:tracePt t="84339" x="3008313" y="4818063"/>
          <p14:tracePt t="84346" x="3025775" y="4810125"/>
          <p14:tracePt t="84352" x="3033713" y="4802188"/>
          <p14:tracePt t="84362" x="3051175" y="4775200"/>
          <p14:tracePt t="84368" x="3094038" y="4759325"/>
          <p14:tracePt t="84378" x="3094038" y="4749800"/>
          <p14:tracePt t="84389" x="3109913" y="4724400"/>
          <p14:tracePt t="84394" x="3119438" y="4716463"/>
          <p14:tracePt t="84402" x="3135313" y="4708525"/>
          <p14:tracePt t="84409" x="3152775" y="4691063"/>
          <p14:tracePt t="84423" x="3186113" y="4657725"/>
          <p14:tracePt t="84434" x="3203575" y="4640263"/>
          <p14:tracePt t="84445" x="3221038" y="4630738"/>
          <p14:tracePt t="84448" x="3238500" y="4614863"/>
          <p14:tracePt t="84460" x="3246438" y="4597400"/>
          <p14:tracePt t="84463" x="3263900" y="4579938"/>
          <p14:tracePt t="84474" x="3271838" y="4564063"/>
          <p14:tracePt t="84483" x="3271838" y="4538663"/>
          <p14:tracePt t="84489" x="3279775" y="4521200"/>
          <p14:tracePt t="84500" x="3279775" y="4513263"/>
          <p14:tracePt t="84506" x="3297238" y="4503738"/>
          <p14:tracePt t="84514" x="3297238" y="4486275"/>
          <p14:tracePt t="84524" x="3305175" y="4470400"/>
          <p14:tracePt t="84534" x="3305175" y="4460875"/>
          <p14:tracePt t="84545" x="3314700" y="4452938"/>
          <p14:tracePt t="84562" x="3322638" y="4452938"/>
          <p14:tracePt t="84608" x="3330575" y="4452938"/>
          <p14:tracePt t="84616" x="3355975" y="4452938"/>
          <p14:tracePt t="84632" x="3373438" y="4452938"/>
          <p14:tracePt t="84639" x="3408363" y="4452938"/>
          <p14:tracePt t="84646" x="3424238" y="4452938"/>
          <p14:tracePt t="84666" x="3433763" y="4452938"/>
          <p14:tracePt t="84678" x="3441700" y="4452938"/>
          <p14:tracePt t="84702" x="3449638" y="4452938"/>
          <p14:tracePt t="84738" x="3459163" y="4452938"/>
          <p14:tracePt t="84761" x="3449638" y="4460875"/>
          <p14:tracePt t="84773" x="3441700" y="4478338"/>
          <p14:tracePt t="84788" x="3416300" y="4478338"/>
          <p14:tracePt t="84797" x="3408363" y="4486275"/>
          <p14:tracePt t="84814" x="3390900" y="4495800"/>
          <p14:tracePt t="84818" x="3382963" y="4495800"/>
          <p14:tracePt t="84827" x="3373438" y="4495800"/>
          <p14:tracePt t="84839" x="3355975" y="4495800"/>
          <p14:tracePt t="84844" x="3330575" y="4495800"/>
          <p14:tracePt t="84856" x="3289300" y="4495800"/>
          <p14:tracePt t="84859" x="3279775" y="4495800"/>
          <p14:tracePt t="84868" x="3254375" y="4470400"/>
          <p14:tracePt t="84879" x="3228975" y="4445000"/>
          <p14:tracePt t="84883" x="3221038" y="4419600"/>
          <p14:tracePt t="84896" x="3203575" y="4384675"/>
          <p14:tracePt t="84898" x="3195638" y="4351338"/>
          <p14:tracePt t="84912" x="3195638" y="4316413"/>
          <p14:tracePt t="84923" x="3195638" y="4291013"/>
          <p14:tracePt t="84923" x="3195638" y="4265613"/>
          <p14:tracePt t="84934" x="3195638" y="4249738"/>
          <p14:tracePt t="84939" x="3195638" y="4224338"/>
          <p14:tracePt t="84948" x="3195638" y="4197350"/>
          <p14:tracePt t="84961" x="3203575" y="4189413"/>
          <p14:tracePt t="84963" x="3221038" y="4181475"/>
          <p14:tracePt t="84973" x="3246438" y="4181475"/>
          <p14:tracePt t="84980" x="3254375" y="4181475"/>
          <p14:tracePt t="84989" x="3279775" y="4171950"/>
          <p14:tracePt t="85000" x="3305175" y="4171950"/>
          <p14:tracePt t="85006" x="3330575" y="4171950"/>
          <p14:tracePt t="85014" x="3340100" y="4171950"/>
          <p14:tracePt t="85023" x="3373438" y="4171950"/>
          <p14:tracePt t="85030" x="3416300" y="4171950"/>
          <p14:tracePt t="85039" x="3441700" y="4171950"/>
          <p14:tracePt t="85045" x="3475038" y="4206875"/>
          <p14:tracePt t="85056" x="3492500" y="4206875"/>
          <p14:tracePt t="85062" x="3527425" y="4224338"/>
          <p14:tracePt t="85073" x="3568700" y="4249738"/>
          <p14:tracePt t="85077" x="3603625" y="4275138"/>
          <p14:tracePt t="85089" x="3629025" y="4291013"/>
          <p14:tracePt t="85096" x="3636963" y="4300538"/>
          <p14:tracePt t="85103" x="3646488" y="4325938"/>
          <p14:tracePt t="85112" x="3662363" y="4351338"/>
          <p14:tracePt t="85116" x="3671888" y="4376738"/>
          <p14:tracePt t="85128" x="3687763" y="4410075"/>
          <p14:tracePt t="85139" x="3705225" y="4427538"/>
          <p14:tracePt t="85144" x="3713163" y="4435475"/>
          <p14:tracePt t="85152" x="3722688" y="4445000"/>
          <p14:tracePt t="85161" x="3722688" y="4470400"/>
          <p14:tracePt t="85182" x="3722688" y="4486275"/>
          <p14:tracePt t="85189" x="3722688" y="4495800"/>
          <p14:tracePt t="85197" x="3722688" y="4503738"/>
          <p14:tracePt t="85202" x="3722688" y="4513263"/>
          <p14:tracePt t="85228" x="3722688" y="4521200"/>
          <p14:tracePt t="85244" x="3713163" y="4521200"/>
          <p14:tracePt t="85252" x="3705225" y="4521200"/>
          <p14:tracePt t="85268" x="3679825" y="4521200"/>
          <p14:tracePt t="85289" x="3671888" y="4521200"/>
          <p14:tracePt t="85306" x="3662363" y="4521200"/>
          <p14:tracePt t="85444" x="3679825" y="4521200"/>
          <p14:tracePt t="85455" x="3697288" y="4521200"/>
          <p14:tracePt t="85460" x="3730625" y="4521200"/>
          <p14:tracePt t="85473" x="3738563" y="4521200"/>
          <p14:tracePt t="85478" x="3773488" y="4521200"/>
          <p14:tracePt t="85489" x="3832225" y="4521200"/>
          <p14:tracePt t="85495" x="3857625" y="4521200"/>
          <p14:tracePt t="85500" x="3875088" y="4521200"/>
          <p14:tracePt t="85511" x="3892550" y="4521200"/>
          <p14:tracePt t="85516" x="3900488" y="4521200"/>
          <p14:tracePt t="85829" x="3917950" y="4521200"/>
          <p14:tracePt t="85838" x="3925888" y="4521200"/>
          <p14:tracePt t="85856" x="3935413" y="4521200"/>
          <p14:tracePt t="85867" x="3943350" y="4521200"/>
          <p14:tracePt t="85882" x="3951288" y="4521200"/>
          <p14:tracePt t="85990" x="3960813" y="4521200"/>
          <p14:tracePt t="85997" x="3968750" y="4521200"/>
          <p14:tracePt t="86030" x="3976688" y="4521200"/>
          <p14:tracePt t="86072" x="3976688" y="4529138"/>
          <p14:tracePt t="86082" x="3986213" y="4538663"/>
          <p14:tracePt t="86107" x="3986213" y="4546600"/>
          <p14:tracePt t="86116" x="3994150" y="4564063"/>
          <p14:tracePt t="86137" x="3994150" y="4572000"/>
          <p14:tracePt t="86146" x="4011613" y="4572000"/>
          <p14:tracePt t="86152" x="4037013" y="4579938"/>
          <p14:tracePt t="86164" x="4044950" y="4597400"/>
          <p14:tracePt t="86168" x="4079875" y="4597400"/>
          <p14:tracePt t="86178" x="4121150" y="4605338"/>
          <p14:tracePt t="86184" x="4146550" y="4605338"/>
          <p14:tracePt t="86195" x="4181475" y="4605338"/>
          <p14:tracePt t="86206" x="4232275" y="4605338"/>
          <p14:tracePt t="86210" x="4275138" y="4605338"/>
          <p14:tracePt t="86218" x="4308475" y="4605338"/>
          <p14:tracePt t="86225" x="4341813" y="4605338"/>
          <p14:tracePt t="86234" x="4359275" y="4605338"/>
          <p14:tracePt t="86244" x="4376738" y="4605338"/>
          <p14:tracePt t="86248" x="4394200" y="4605338"/>
          <p14:tracePt t="86264" x="4410075" y="4597400"/>
          <p14:tracePt t="86274" x="4419600" y="4597400"/>
          <p14:tracePt t="86284" x="4419600" y="4579938"/>
          <p14:tracePt t="86289" x="4435475" y="4579938"/>
          <p14:tracePt t="86297" x="4470400" y="4579938"/>
          <p14:tracePt t="86306" x="4503738" y="4579938"/>
          <p14:tracePt t="86313" x="4513263" y="4579938"/>
          <p14:tracePt t="86324" x="4554538" y="4579938"/>
          <p14:tracePt t="86330" x="4605338" y="4554538"/>
          <p14:tracePt t="86339" x="4640263" y="4546600"/>
          <p14:tracePt t="86345" x="4691063" y="4546600"/>
          <p14:tracePt t="86356" x="4741863" y="4546600"/>
          <p14:tracePt t="86363" x="4759325" y="4546600"/>
          <p14:tracePt t="86373" x="4818063" y="4546600"/>
          <p14:tracePt t="86380" x="4886325" y="4546600"/>
          <p14:tracePt t="86383" x="4972050" y="4546600"/>
          <p14:tracePt t="86394" x="5081588" y="4546600"/>
          <p14:tracePt t="86406" x="5226050" y="4546600"/>
          <p14:tracePt t="86411" x="5362575" y="4546600"/>
          <p14:tracePt t="86423" x="5524500" y="4546600"/>
          <p14:tracePt t="86428" x="5676900" y="4546600"/>
          <p14:tracePt t="86439" x="5813425" y="4546600"/>
          <p14:tracePt t="86446" x="5922963" y="4546600"/>
          <p14:tracePt t="86450" x="6042025" y="4546600"/>
          <p14:tracePt t="86462" x="6102350" y="4546600"/>
          <p14:tracePt t="86466" x="6143625" y="4546600"/>
          <p14:tracePt t="86489" x="6153150" y="4546600"/>
          <p14:tracePt t="86494" x="6161088" y="4564063"/>
          <p14:tracePt t="86502" x="6161088" y="4589463"/>
          <p14:tracePt t="86506" x="6178550" y="4630738"/>
          <p14:tracePt t="86516" x="6186488" y="4657725"/>
          <p14:tracePt t="86528" x="6203950" y="4683125"/>
          <p14:tracePt t="86532" x="6211888" y="4699000"/>
          <p14:tracePt t="86552" x="6221413" y="4699000"/>
          <p14:tracePt t="86801" x="6229350" y="4699000"/>
          <p14:tracePt t="86804" x="6262688" y="4699000"/>
          <p14:tracePt t="86813" x="6297613" y="4699000"/>
          <p14:tracePt t="86824" x="6348413" y="4691063"/>
          <p14:tracePt t="86830" x="6450013" y="4673600"/>
          <p14:tracePt t="86839" x="6551613" y="4657725"/>
          <p14:tracePt t="86845" x="6637338" y="4648200"/>
          <p14:tracePt t="86856" x="6731000" y="4640263"/>
          <p14:tracePt t="86864" x="6815138" y="4622800"/>
          <p14:tracePt t="86873" x="6875463" y="4622800"/>
          <p14:tracePt t="86880" x="6943725" y="4622800"/>
          <p14:tracePt t="86889" x="7002463" y="4614863"/>
          <p14:tracePt t="86896" x="7078663" y="4605338"/>
          <p14:tracePt t="86906" x="7129463" y="4605338"/>
          <p14:tracePt t="86911" x="7189788" y="4597400"/>
          <p14:tracePt t="86923" x="7223125" y="4589463"/>
          <p14:tracePt t="86928" x="7240588" y="4589463"/>
          <p14:tracePt t="86939" x="7248525" y="4589463"/>
          <p14:tracePt t="87083" x="7240588" y="4589463"/>
          <p14:tracePt t="87088" x="7223125" y="4589463"/>
          <p14:tracePt t="87096" x="7215188" y="4589463"/>
          <p14:tracePt t="87106" x="7189788" y="4589463"/>
          <p14:tracePt t="87112" x="7164388" y="4597400"/>
          <p14:tracePt t="87122" x="7154863" y="4597400"/>
          <p14:tracePt t="87128" x="7129463" y="4597400"/>
          <p14:tracePt t="87139" x="7121525" y="4597400"/>
          <p14:tracePt t="87148" x="7104063" y="4597400"/>
          <p14:tracePt t="87152" x="7078663" y="4597400"/>
          <p14:tracePt t="87162" x="7061200" y="4597400"/>
          <p14:tracePt t="87167" x="7045325" y="4597400"/>
          <p14:tracePt t="87178" x="7035800" y="4597400"/>
          <p14:tracePt t="87189" x="7019925" y="4597400"/>
          <p14:tracePt t="87194" x="7002463" y="4597400"/>
          <p14:tracePt t="87202" x="6994525" y="4597400"/>
          <p14:tracePt t="87211" x="6977063" y="4597400"/>
          <p14:tracePt t="87218" x="6969125" y="4597400"/>
          <p14:tracePt t="87228" x="6959600" y="4597400"/>
          <p14:tracePt t="87233" x="6943725" y="4597400"/>
          <p14:tracePt t="87340" x="6951663" y="4597400"/>
          <p14:tracePt t="87344" x="6994525" y="4597400"/>
          <p14:tracePt t="87356" x="7035800" y="4597400"/>
          <p14:tracePt t="87361" x="7053263" y="4597400"/>
          <p14:tracePt t="87368" x="7096125" y="4597400"/>
          <p14:tracePt t="87380" x="7164388" y="4597400"/>
          <p14:tracePt t="87383" x="7240588" y="4605338"/>
          <p14:tracePt t="87395" x="7324725" y="4605338"/>
          <p14:tracePt t="87400" x="7418388" y="4622800"/>
          <p14:tracePt t="87411" x="7554913" y="4630738"/>
          <p14:tracePt t="87422" x="7691438" y="4648200"/>
          <p14:tracePt t="87423" x="7835900" y="4648200"/>
          <p14:tracePt t="87434" x="7970838" y="4648200"/>
          <p14:tracePt t="87440" x="8099425" y="4648200"/>
          <p14:tracePt t="87450" x="8243888" y="4648200"/>
          <p14:tracePt t="87463" x="8353425" y="4648200"/>
          <p14:tracePt t="87464" x="8455025" y="4648200"/>
          <p14:tracePt t="87473" x="8523288" y="4648200"/>
          <p14:tracePt t="87480" x="8566150" y="4648200"/>
          <p14:tracePt t="87489" x="8574088" y="4648200"/>
          <p14:tracePt t="87500" x="8591550" y="4640263"/>
          <p14:tracePt t="87513" x="8591550" y="4622800"/>
          <p14:tracePt t="87516" x="8599488" y="4605338"/>
          <p14:tracePt t="87528" x="8599488" y="4597400"/>
          <p14:tracePt t="87530" x="8599488" y="4589463"/>
          <p14:tracePt t="87539" x="8599488" y="4579938"/>
          <p14:tracePt t="87550" x="8599488" y="4572000"/>
          <p14:tracePt t="87557" x="8599488" y="4554538"/>
          <p14:tracePt t="87566" x="8599488" y="4546600"/>
          <p14:tracePt t="87572" x="8599488" y="4529138"/>
          <p14:tracePt t="87582" x="8583613" y="4513263"/>
          <p14:tracePt t="87593" x="8558213" y="4503738"/>
          <p14:tracePt t="87597" x="8532813" y="4495800"/>
          <p14:tracePt t="87606" x="8507413" y="4495800"/>
          <p14:tracePt t="87613" x="8455025" y="4470400"/>
          <p14:tracePt t="87623" x="8404225" y="4460875"/>
          <p14:tracePt t="87632" x="8335963" y="4445000"/>
          <p14:tracePt t="87639" x="8259763" y="4419600"/>
          <p14:tracePt t="87646" x="8183563" y="4410075"/>
          <p14:tracePt t="87652" x="8115300" y="4402138"/>
          <p14:tracePt t="87663" x="8039100" y="4394200"/>
          <p14:tracePt t="87672" x="7937500" y="4394200"/>
          <p14:tracePt t="87680" x="7869238" y="4376738"/>
          <p14:tracePt t="87689" x="7783513" y="4376738"/>
          <p14:tracePt t="87693" x="7699375" y="4376738"/>
          <p14:tracePt t="87702" x="7623175" y="4376738"/>
          <p14:tracePt t="87713" x="7554913" y="4376738"/>
          <p14:tracePt t="87718" x="7494588" y="4376738"/>
          <p14:tracePt t="87728" x="7427913" y="4376738"/>
          <p14:tracePt t="87732" x="7385050" y="4376738"/>
          <p14:tracePt t="87744" x="7334250" y="4376738"/>
          <p14:tracePt t="87752" x="7291388" y="4376738"/>
          <p14:tracePt t="87760" x="7232650" y="4376738"/>
          <p14:tracePt t="87768" x="7197725" y="4384675"/>
          <p14:tracePt t="87772" x="7154863" y="4402138"/>
          <p14:tracePt t="87782" x="7138988" y="4402138"/>
          <p14:tracePt t="87795" x="7121525" y="4402138"/>
          <p14:tracePt t="87798" x="7113588" y="4410075"/>
          <p14:tracePt t="87810" x="7088188" y="4419600"/>
          <p14:tracePt t="87818" x="7078663" y="4445000"/>
          <p14:tracePt t="87823" x="7045325" y="4452938"/>
          <p14:tracePt t="87833" x="7035800" y="4452938"/>
          <p14:tracePt t="87848" x="7027863" y="4470400"/>
          <p14:tracePt t="87860" x="7027863" y="4478338"/>
          <p14:tracePt t="87867" x="7027863" y="4503738"/>
          <p14:tracePt t="87874" x="7019925" y="4529138"/>
          <p14:tracePt t="87895" x="7019925" y="4546600"/>
          <p14:tracePt t="87907" x="7002463" y="4579938"/>
          <p14:tracePt t="87907" x="6994525" y="4589463"/>
          <p14:tracePt t="87923" x="6977063" y="4622800"/>
          <p14:tracePt t="87934" x="6959600" y="4640263"/>
          <p14:tracePt t="87945" x="6943725" y="4648200"/>
          <p14:tracePt t="87949" x="6926263" y="4648200"/>
          <p14:tracePt t="87961" x="6908800" y="4648200"/>
          <p14:tracePt t="87963" x="6875463" y="4657725"/>
          <p14:tracePt t="87974" x="6858000" y="4665663"/>
          <p14:tracePt t="87983" x="6815138" y="4665663"/>
          <p14:tracePt t="87989" x="6756400" y="4665663"/>
          <p14:tracePt t="88000" x="6721475" y="4665663"/>
          <p14:tracePt t="88006" x="6670675" y="4665663"/>
          <p14:tracePt t="88014" x="6637338" y="4665663"/>
          <p14:tracePt t="88026" x="6594475" y="4665663"/>
          <p14:tracePt t="88029" x="6561138" y="4665663"/>
          <p14:tracePt t="88039" x="6543675" y="4657725"/>
          <p14:tracePt t="88046" x="6518275" y="4657725"/>
          <p14:tracePt t="88056" x="6483350" y="4640263"/>
          <p14:tracePt t="88066" x="6457950" y="4622800"/>
          <p14:tracePt t="88073" x="6450013" y="4614863"/>
          <p14:tracePt t="88080" x="6416675" y="4597400"/>
          <p14:tracePt t="88089" x="6391275" y="4589463"/>
          <p14:tracePt t="88096" x="6381750" y="4589463"/>
          <p14:tracePt t="88106" x="6373813" y="4572000"/>
          <p14:tracePt t="88116" x="6356350" y="4572000"/>
          <p14:tracePt t="88123" x="6348413" y="4572000"/>
          <p14:tracePt t="88130" x="6338888" y="4572000"/>
          <p14:tracePt t="88139" x="6323013" y="4572000"/>
          <p14:tracePt t="88146" x="6305550" y="4572000"/>
          <p14:tracePt t="88156" x="6297613" y="4572000"/>
          <p14:tracePt t="88189" x="6288088" y="4572000"/>
          <p14:tracePt t="88206" x="6280150" y="4572000"/>
          <p14:tracePt t="88227" x="6262688" y="4572000"/>
          <p14:tracePt t="88232" x="6246813" y="4572000"/>
          <p14:tracePt t="88245" x="6221413" y="4572000"/>
          <p14:tracePt t="88252" x="6178550" y="4572000"/>
          <p14:tracePt t="88260" x="6135688" y="4572000"/>
          <p14:tracePt t="88268" x="6102350" y="4572000"/>
          <p14:tracePt t="88272" x="6067425" y="4572000"/>
          <p14:tracePt t="88282" x="6016625" y="4572000"/>
          <p14:tracePt t="88294" x="5973763" y="4572000"/>
          <p14:tracePt t="88298" x="5889625" y="4572000"/>
          <p14:tracePt t="88309" x="5803900" y="4572000"/>
          <p14:tracePt t="88312" x="5719763" y="4572000"/>
          <p14:tracePt t="88323" x="5600700" y="4572000"/>
          <p14:tracePt t="88334" x="5472113" y="4572000"/>
          <p14:tracePt t="88339" x="5345113" y="4572000"/>
          <p14:tracePt t="88348" x="5226050" y="4572000"/>
          <p14:tracePt t="88352" x="5106988" y="4572000"/>
          <p14:tracePt t="88364" x="5022850" y="4564063"/>
          <p14:tracePt t="88374" x="4962525" y="4564063"/>
          <p14:tracePt t="88378" x="4903788" y="4554538"/>
          <p14:tracePt t="88389" x="4860925" y="4554538"/>
          <p14:tracePt t="88394" x="4852988" y="4554538"/>
          <p14:tracePt t="88402" x="4852988" y="4546600"/>
          <p14:tracePt t="88534" x="4868863" y="4546600"/>
          <p14:tracePt t="88544" x="4878388" y="4546600"/>
          <p14:tracePt t="88550" x="4903788" y="4546600"/>
          <p14:tracePt t="88561" x="4929188" y="4546600"/>
          <p14:tracePt t="88574" x="4937125" y="4554538"/>
          <p14:tracePt t="88583" x="4946650" y="4554538"/>
          <p14:tracePt t="88589" x="4946650" y="4564063"/>
          <p14:tracePt t="88600" x="4946650" y="4572000"/>
          <p14:tracePt t="88615" x="4946650" y="4579938"/>
          <p14:tracePt t="88628" x="4946650" y="4589463"/>
          <p14:tracePt t="88629" x="4937125" y="4597400"/>
          <p14:tracePt t="88639" x="4929188" y="4597400"/>
          <p14:tracePt t="88645" x="4903788" y="4597400"/>
          <p14:tracePt t="88656" x="4878388" y="4597400"/>
          <p14:tracePt t="88666" x="4860925" y="4622800"/>
          <p14:tracePt t="88673" x="4835525" y="4622800"/>
          <p14:tracePt t="88680" x="4784725" y="4622800"/>
          <p14:tracePt t="88689" x="4733925" y="4622800"/>
          <p14:tracePt t="88696" x="4683125" y="4622800"/>
          <p14:tracePt t="88706" x="4648200" y="4622800"/>
          <p14:tracePt t="88711" x="4605338" y="4622800"/>
          <p14:tracePt t="88722" x="4538663" y="4622800"/>
          <p14:tracePt t="88728" x="4445000" y="4622800"/>
          <p14:tracePt t="88739" x="4376738" y="4622800"/>
          <p14:tracePt t="88746" x="4316413" y="4614863"/>
          <p14:tracePt t="88750" x="4283075" y="4605338"/>
          <p14:tracePt t="88761" x="4265613" y="4597400"/>
          <p14:tracePt t="88766" x="4240213" y="4597400"/>
          <p14:tracePt t="88852" x="4257675" y="4597400"/>
          <p14:tracePt t="88862" x="4265613" y="4597400"/>
          <p14:tracePt t="88872" x="4300538" y="4597400"/>
          <p14:tracePt t="88878" x="4333875" y="4597400"/>
          <p14:tracePt t="88890" x="4368800" y="4597400"/>
          <p14:tracePt t="88895" x="4394200" y="4597400"/>
          <p14:tracePt t="88902" x="4452938" y="4597400"/>
          <p14:tracePt t="88914" x="4503738" y="4597400"/>
          <p14:tracePt t="88918" x="4589463" y="4597400"/>
          <p14:tracePt t="88928" x="4691063" y="4597400"/>
          <p14:tracePt t="88931" x="4792663" y="4597400"/>
          <p14:tracePt t="88945" x="4886325" y="4597400"/>
          <p14:tracePt t="88952" x="4987925" y="4597400"/>
          <p14:tracePt t="88961" x="5116513" y="4597400"/>
          <p14:tracePt t="88967" x="5218113" y="4597400"/>
          <p14:tracePt t="88974" x="5311775" y="4597400"/>
          <p14:tracePt t="88983" x="5395913" y="4597400"/>
          <p14:tracePt t="88995" x="5481638" y="4597400"/>
          <p14:tracePt t="88998" x="5532438" y="4605338"/>
          <p14:tracePt t="89011" x="5540375" y="4605338"/>
          <p14:tracePt t="89013" x="5565775" y="4605338"/>
          <p14:tracePt t="89023" x="5591175" y="4605338"/>
          <p14:tracePt t="89039" x="5600700" y="4605338"/>
          <p14:tracePt t="89048" x="5608638" y="4605338"/>
          <p14:tracePt t="89060" x="5616575" y="4605338"/>
          <p14:tracePt t="89064" x="5626100" y="4605338"/>
          <p14:tracePt t="89073" x="5634038" y="4605338"/>
          <p14:tracePt t="89080" x="5641975" y="4605338"/>
          <p14:tracePt t="89100" x="5651500" y="4605338"/>
          <p14:tracePt t="89106" x="5659438" y="4605338"/>
          <p14:tracePt t="89113" x="5668963" y="4605338"/>
          <p14:tracePt t="89184" x="5684838" y="4605338"/>
          <p14:tracePt t="89191" x="5694363" y="4605338"/>
          <p14:tracePt t="89200" x="5702300" y="4605338"/>
          <p14:tracePt t="89206" x="5710238" y="4605338"/>
          <p14:tracePt t="89216" x="5727700" y="4605338"/>
          <p14:tracePt t="89227" x="5753100" y="4605338"/>
          <p14:tracePt t="89230" x="5788025" y="4605338"/>
          <p14:tracePt t="89239" x="5838825" y="4605338"/>
          <p14:tracePt t="89246" x="5880100" y="4605338"/>
          <p14:tracePt t="89256" x="5922963" y="4605338"/>
          <p14:tracePt t="89266" x="5957888" y="4605338"/>
          <p14:tracePt t="89272" x="6008688" y="4622800"/>
          <p14:tracePt t="89280" x="6042025" y="4622800"/>
          <p14:tracePt t="89289" x="6076950" y="4622800"/>
          <p14:tracePt t="89296" x="6102350" y="4622800"/>
          <p14:tracePt t="89306" x="6110288" y="4622800"/>
          <p14:tracePt t="89312" x="6127750" y="4622800"/>
          <p14:tracePt t="89372" x="6135688" y="4622800"/>
          <p14:tracePt t="89533" x="6143625" y="4622800"/>
          <p14:tracePt t="89661" x="6153150" y="4614863"/>
          <p14:tracePt t="89684" x="6178550" y="4605338"/>
          <p14:tracePt t="89692" x="6186488" y="4597400"/>
          <p14:tracePt t="89700" x="6211888" y="4597400"/>
          <p14:tracePt t="89706" x="6246813" y="4589463"/>
          <p14:tracePt t="89713" x="6280150" y="4579938"/>
          <p14:tracePt t="89724" x="6313488" y="4564063"/>
          <p14:tracePt t="89730" x="6338888" y="4554538"/>
          <p14:tracePt t="89739" x="6365875" y="4538663"/>
          <p14:tracePt t="89745" x="6381750" y="4521200"/>
          <p14:tracePt t="89756" x="6399213" y="4513263"/>
          <p14:tracePt t="89766" x="6407150" y="4486275"/>
          <p14:tracePt t="89810" x="6407150" y="4478338"/>
          <p14:tracePt t="89830" x="6407150" y="4470400"/>
          <p14:tracePt t="89842" x="6407150" y="4460875"/>
          <p14:tracePt t="89858" x="6407150" y="4452938"/>
          <p14:tracePt t="89866" x="6407150" y="4445000"/>
          <p14:tracePt t="89877" x="6407150" y="4435475"/>
          <p14:tracePt t="89894" x="6381750" y="4419600"/>
          <p14:tracePt t="89895" x="6365875" y="4419600"/>
          <p14:tracePt t="89906" x="6323013" y="4410075"/>
          <p14:tracePt t="89916" x="6288088" y="4394200"/>
          <p14:tracePt t="89923" x="6254750" y="4376738"/>
          <p14:tracePt t="89932" x="6203950" y="4368800"/>
          <p14:tracePt t="89939" x="6178550" y="4359275"/>
          <p14:tracePt t="89946" x="6127750" y="4359275"/>
          <p14:tracePt t="89956" x="6084888" y="4359275"/>
          <p14:tracePt t="89962" x="6016625" y="4359275"/>
          <p14:tracePt t="89973" x="5940425" y="4359275"/>
          <p14:tracePt t="89978" x="5854700" y="4359275"/>
          <p14:tracePt t="89989" x="5745163" y="4359275"/>
          <p14:tracePt t="89998" x="5659438" y="4359275"/>
          <p14:tracePt t="90002" x="5575300" y="4359275"/>
          <p14:tracePt t="90012" x="5507038" y="4359275"/>
          <p14:tracePt t="90016" x="5430838" y="4359275"/>
          <p14:tracePt t="90028" x="5362575" y="4359275"/>
          <p14:tracePt t="90039" x="5286375" y="4359275"/>
          <p14:tracePt t="90044" x="5243513" y="4359275"/>
          <p14:tracePt t="90052" x="5200650" y="4359275"/>
          <p14:tracePt t="90058" x="5167313" y="4359275"/>
          <p14:tracePt t="90068" x="5141913" y="4359275"/>
          <p14:tracePt t="90078" x="5106988" y="4359275"/>
          <p14:tracePt t="90082" x="5081588" y="4359275"/>
          <p14:tracePt t="90098" x="5038725" y="4359275"/>
          <p14:tracePt t="90110" x="5005388" y="4359275"/>
          <p14:tracePt t="90118" x="4979988" y="4359275"/>
          <p14:tracePt t="90122" x="4937125" y="4359275"/>
          <p14:tracePt t="90132" x="4911725" y="4359275"/>
          <p14:tracePt t="90139" x="4886325" y="4359275"/>
          <p14:tracePt t="90148" x="4843463" y="4359275"/>
          <p14:tracePt t="90161" x="4792663" y="4359275"/>
          <p14:tracePt t="90163" x="4759325" y="4359275"/>
          <p14:tracePt t="90173" x="4716463" y="4359275"/>
          <p14:tracePt t="90178" x="4699000" y="4359275"/>
          <p14:tracePt t="90189" x="4691063" y="4359275"/>
          <p14:tracePt t="90198" x="4665663" y="4359275"/>
          <p14:tracePt t="90206" x="4657725" y="4359275"/>
          <p14:tracePt t="90214" x="4648200" y="4359275"/>
          <p14:tracePt t="90218" x="4622800" y="4359275"/>
          <p14:tracePt t="90228" x="4614863" y="4359275"/>
          <p14:tracePt t="90239" x="4605338" y="4359275"/>
          <p14:tracePt t="90245" x="4579938" y="4359275"/>
          <p14:tracePt t="90256" x="4572000" y="4359275"/>
          <p14:tracePt t="90261" x="4546600" y="4359275"/>
          <p14:tracePt t="90273" x="4521200" y="4359275"/>
          <p14:tracePt t="90294" x="4513263" y="4359275"/>
          <p14:tracePt t="90306" x="4503738" y="4359275"/>
          <p14:tracePt t="90323" x="4495800" y="4368800"/>
          <p14:tracePt t="90333" x="4478338" y="4384675"/>
          <p14:tracePt t="90350" x="4460875" y="4394200"/>
          <p14:tracePt t="90361" x="4445000" y="4402138"/>
          <p14:tracePt t="90366" x="4445000" y="4410075"/>
          <p14:tracePt t="90378" x="4435475" y="4419600"/>
          <p14:tracePt t="90396" x="4435475" y="4427538"/>
          <p14:tracePt t="90411" x="4427538" y="4427538"/>
          <p14:tracePt t="90422" x="4419600" y="4435475"/>
          <p14:tracePt t="90446" x="4419600" y="4452938"/>
          <p14:tracePt t="90452" x="4419600" y="4460875"/>
          <p14:tracePt t="90472" x="4410075" y="4470400"/>
          <p14:tracePt t="90482" x="4410075" y="4478338"/>
          <p14:tracePt t="90495" x="4410075" y="4486275"/>
          <p14:tracePt t="90512" x="4410075" y="4495800"/>
          <p14:tracePt t="90523" x="4410075" y="4503738"/>
          <p14:tracePt t="90532" x="4410075" y="4513263"/>
          <p14:tracePt t="90544" x="4410075" y="4521200"/>
          <p14:tracePt t="90548" x="4410075" y="4529138"/>
          <p14:tracePt t="90561" x="4435475" y="4538663"/>
          <p14:tracePt t="90562" x="4445000" y="4538663"/>
          <p14:tracePt t="90572" x="4478338" y="4538663"/>
          <p14:tracePt t="90582" x="4513263" y="4546600"/>
          <p14:tracePt t="90589" x="4521200" y="4546600"/>
          <p14:tracePt t="90598" x="4554538" y="4546600"/>
          <p14:tracePt t="90607" x="4597400" y="4546600"/>
          <p14:tracePt t="90614" x="4622800" y="4546600"/>
          <p14:tracePt t="90623" x="4673600" y="4546600"/>
          <p14:tracePt t="90628" x="4716463" y="4546600"/>
          <p14:tracePt t="90639" x="4749800" y="4546600"/>
          <p14:tracePt t="90644" x="4802188" y="4546600"/>
          <p14:tracePt t="90656" x="4852988" y="4546600"/>
          <p14:tracePt t="90663" x="4903788" y="4546600"/>
          <p14:tracePt t="90668" x="4954588" y="4546600"/>
          <p14:tracePt t="90678" x="4997450" y="4546600"/>
          <p14:tracePt t="90684" x="5005388" y="4546600"/>
          <p14:tracePt t="90694" x="5048250" y="4546600"/>
          <p14:tracePt t="90706" x="5081588" y="4546600"/>
          <p14:tracePt t="90711" x="5116513" y="4546600"/>
          <p14:tracePt t="90723" x="5141913" y="4546600"/>
          <p14:tracePt t="90724" x="5200650" y="4546600"/>
          <p14:tracePt t="90733" x="5235575" y="4529138"/>
          <p14:tracePt t="90744" x="5276850" y="4529138"/>
          <p14:tracePt t="90750" x="5302250" y="4529138"/>
          <p14:tracePt t="90761" x="5327650" y="4529138"/>
          <p14:tracePt t="90763" x="5353050" y="4529138"/>
          <p14:tracePt t="90774" x="5413375" y="4513263"/>
          <p14:tracePt t="90783" x="5438775" y="4513263"/>
          <p14:tracePt t="90789" x="5481638" y="4513263"/>
          <p14:tracePt t="90800" x="5514975" y="4513263"/>
          <p14:tracePt t="90806" x="5540375" y="4513263"/>
          <p14:tracePt t="90816" x="5557838" y="4513263"/>
          <p14:tracePt t="90823" x="5575300" y="4513263"/>
          <p14:tracePt t="90830" x="5583238" y="4513263"/>
          <p14:tracePt t="90844" x="5591175" y="4513263"/>
          <p14:tracePt t="90845" x="5608638" y="4503738"/>
          <p14:tracePt t="90856" x="5616575" y="4503738"/>
          <p14:tracePt t="90862" x="5641975" y="4503738"/>
          <p14:tracePt t="90873" x="5659438" y="4503738"/>
          <p14:tracePt t="90882" x="5668963" y="4503738"/>
          <p14:tracePt t="90890" x="5694363" y="4503738"/>
          <p14:tracePt t="90898" x="5702300" y="4503738"/>
          <p14:tracePt t="90902" x="5710238" y="4495800"/>
          <p14:tracePt t="90914" x="5727700" y="4495800"/>
          <p14:tracePt t="90923" x="5745163" y="4478338"/>
          <p14:tracePt t="90932" x="5753100" y="4478338"/>
          <p14:tracePt t="90944" x="5761038" y="4478338"/>
          <p14:tracePt t="90952" x="5770563" y="4478338"/>
          <p14:tracePt t="90972" x="5788025" y="4478338"/>
          <p14:tracePt t="90982" x="5795963" y="4478338"/>
          <p14:tracePt t="90995" x="5813425" y="4478338"/>
          <p14:tracePt t="90998" x="5838825" y="4478338"/>
          <p14:tracePt t="91010" x="5854700" y="4478338"/>
          <p14:tracePt t="91012" x="5880100" y="4478338"/>
          <p14:tracePt t="91022" x="5915025" y="4478338"/>
          <p14:tracePt t="91031" x="5932488" y="4478338"/>
          <p14:tracePt t="91039" x="5940425" y="4478338"/>
          <p14:tracePt t="91047" x="5948363" y="4478338"/>
          <p14:tracePt t="91060" x="5957888" y="4478338"/>
          <p14:tracePt t="91084" x="5973763" y="4478338"/>
          <p14:tracePt t="91106" x="5983288" y="4478338"/>
          <p14:tracePt t="91111" x="5999163" y="4478338"/>
          <p14:tracePt t="91117" x="6008688" y="4478338"/>
          <p14:tracePt t="91126" x="6034088" y="4478338"/>
          <p14:tracePt t="91134" x="6059488" y="4495800"/>
          <p14:tracePt t="91145" x="6067425" y="4495800"/>
          <p14:tracePt t="91148" x="6092825" y="4495800"/>
          <p14:tracePt t="91161" x="6102350" y="4495800"/>
          <p14:tracePt t="91382" x="6110288" y="4495800"/>
          <p14:tracePt t="91492" x="6118225" y="4495800"/>
          <p14:tracePt t="91496" x="6127750" y="4503738"/>
          <p14:tracePt t="91546" x="6135688" y="4503738"/>
          <p14:tracePt t="91553" x="6143625" y="4503738"/>
          <p14:tracePt t="91572" x="6161088" y="4503738"/>
          <p14:tracePt t="91578" x="6169025" y="4503738"/>
          <p14:tracePt t="91589" x="6178550" y="4503738"/>
          <p14:tracePt t="91598" x="6186488" y="4503738"/>
          <p14:tracePt t="91623" x="6186488" y="4495800"/>
          <p14:tracePt t="91630" x="6186488" y="4478338"/>
          <p14:tracePt t="91639" x="6169025" y="4452938"/>
          <p14:tracePt t="91648" x="6143625" y="4435475"/>
          <p14:tracePt t="91652" x="6092825" y="4410075"/>
          <p14:tracePt t="91662" x="6059488" y="4410075"/>
          <p14:tracePt t="91668" x="5965825" y="4402138"/>
          <p14:tracePt t="91678" x="5864225" y="4376738"/>
          <p14:tracePt t="91689" x="5727700" y="4368800"/>
          <p14:tracePt t="91694" x="5565775" y="4341813"/>
          <p14:tracePt t="91702" x="5413375" y="4325938"/>
          <p14:tracePt t="91711" x="5260975" y="4325938"/>
          <p14:tracePt t="91718" x="5132388" y="4325938"/>
          <p14:tracePt t="91727" x="5030788" y="4325938"/>
          <p14:tracePt t="91734" x="4987925" y="4325938"/>
          <p14:tracePt t="91745" x="4979988" y="4325938"/>
          <p14:tracePt t="91748" x="4972050" y="4325938"/>
          <p14:tracePt t="91777" x="4979988" y="4341813"/>
          <p14:tracePt t="91783" x="5030788" y="4359275"/>
          <p14:tracePt t="91795" x="5099050" y="4376738"/>
          <p14:tracePt t="91806" x="5116513" y="4384675"/>
          <p14:tracePt t="91809" x="5149850" y="4384675"/>
          <p14:tracePt t="91823" x="5192713" y="4394200"/>
          <p14:tracePt t="91828" x="5251450" y="4402138"/>
          <p14:tracePt t="91834" x="5345113" y="4410075"/>
          <p14:tracePt t="91839" x="5438775" y="4435475"/>
          <p14:tracePt t="91850" x="5583238" y="4460875"/>
          <p14:tracePt t="91861" x="5710238" y="4470400"/>
          <p14:tracePt t="91863" x="5829300" y="4478338"/>
          <p14:tracePt t="91878" x="5957888" y="4495800"/>
          <p14:tracePt t="91880" x="6059488" y="4503738"/>
          <p14:tracePt t="91889" x="6127750" y="4503738"/>
          <p14:tracePt t="91900" x="6143625" y="4503738"/>
          <p14:tracePt t="91937" x="6143625" y="4513263"/>
          <p14:tracePt t="91946" x="6143625" y="4521200"/>
          <p14:tracePt t="91961" x="6143625" y="4538663"/>
          <p14:tracePt t="91964" x="6143625" y="4564063"/>
          <p14:tracePt t="91973" x="6135688" y="4572000"/>
          <p14:tracePt t="92200" x="6153150" y="4572000"/>
          <p14:tracePt t="92212" x="6161088" y="4572000"/>
          <p14:tracePt t="92216" x="6178550" y="4572000"/>
          <p14:tracePt t="92228" x="6229350" y="4572000"/>
          <p14:tracePt t="92232" x="6305550" y="4572000"/>
          <p14:tracePt t="92244" x="6356350" y="4572000"/>
          <p14:tracePt t="92252" x="6432550" y="4572000"/>
          <p14:tracePt t="92256" x="6475413" y="4579938"/>
          <p14:tracePt t="92266" x="6526213" y="4589463"/>
          <p14:tracePt t="92273" x="6543675" y="4597400"/>
          <p14:tracePt t="92282" x="6577013" y="4605338"/>
          <p14:tracePt t="92295" x="6611938" y="4622800"/>
          <p14:tracePt t="92295" x="6627813" y="4630738"/>
          <p14:tracePt t="92311" x="6637338" y="4640263"/>
          <p14:tracePt t="92312" x="6645275" y="4657725"/>
          <p14:tracePt t="92332" x="6645275" y="4665663"/>
          <p14:tracePt t="92339" x="6645275" y="4673600"/>
          <p14:tracePt t="92348" x="6645275" y="4683125"/>
          <p14:tracePt t="92352" x="6645275" y="4699000"/>
          <p14:tracePt t="92362" x="6654800" y="4716463"/>
          <p14:tracePt t="92372" x="6654800" y="4733925"/>
          <p14:tracePt t="92378" x="6654800" y="4741863"/>
          <p14:tracePt t="92389" x="6654800" y="4767263"/>
          <p14:tracePt t="92394" x="6654800" y="4792663"/>
          <p14:tracePt t="92406" x="6654800" y="4827588"/>
          <p14:tracePt t="92413" x="6654800" y="4852988"/>
          <p14:tracePt t="92418" x="6654800" y="4886325"/>
          <p14:tracePt t="92428" x="6654800" y="4911725"/>
          <p14:tracePt t="92432" x="6654800" y="4929188"/>
          <p14:tracePt t="92445" x="6637338" y="4937125"/>
          <p14:tracePt t="92456" x="6637338" y="4954588"/>
          <p14:tracePt t="92459" x="6627813" y="4972050"/>
          <p14:tracePt t="92468" x="6619875" y="4972050"/>
          <p14:tracePt t="92483" x="6619875" y="4979988"/>
          <p14:tracePt t="92498" x="6619875" y="4987925"/>
          <p14:tracePt t="92591" x="6611938" y="4997450"/>
          <p14:tracePt t="92600" x="6602413" y="5005388"/>
          <p14:tracePt t="92614" x="6594475" y="5013325"/>
          <p14:tracePt t="92637" x="6586538" y="5013325"/>
          <p14:tracePt t="92641" x="6569075" y="5022850"/>
          <p14:tracePt t="92660" x="6535738" y="5022850"/>
          <p14:tracePt t="92663" x="6518275" y="5022850"/>
          <p14:tracePt t="92674" x="6492875" y="5022850"/>
          <p14:tracePt t="92680" x="6450013" y="5022850"/>
          <p14:tracePt t="92695" x="6391275" y="5048250"/>
          <p14:tracePt t="92695" x="6373813" y="5048250"/>
          <p14:tracePt t="92706" x="6323013" y="5048250"/>
          <p14:tracePt t="92716" x="6246813" y="5048250"/>
          <p14:tracePt t="92723" x="6153150" y="5048250"/>
          <p14:tracePt t="92732" x="6034088" y="5048250"/>
          <p14:tracePt t="92739" x="5922963" y="5048250"/>
          <p14:tracePt t="92748" x="5770563" y="5048250"/>
          <p14:tracePt t="92759" x="5634038" y="5048250"/>
          <p14:tracePt t="92761" x="5489575" y="5048250"/>
          <p14:tracePt t="92772" x="5380038" y="5048250"/>
          <p14:tracePt t="92777" x="5260975" y="5048250"/>
          <p14:tracePt t="92790" x="5167313" y="5048250"/>
          <p14:tracePt t="92798" x="5081588" y="5048250"/>
          <p14:tracePt t="92802" x="4997450" y="5048250"/>
          <p14:tracePt t="92812" x="4919663" y="5048250"/>
          <p14:tracePt t="92818" x="4868863" y="5048250"/>
          <p14:tracePt t="92828" x="4835525" y="5048250"/>
          <p14:tracePt t="92839" x="4792663" y="5048250"/>
          <p14:tracePt t="92844" x="4775200" y="5048250"/>
          <p14:tracePt t="92852" x="4767263" y="5048250"/>
          <p14:tracePt t="92860" x="4759325" y="5048250"/>
          <p14:tracePt t="92868" x="4749800" y="5048250"/>
          <p14:tracePt t="92878" x="4741863" y="5048250"/>
          <p14:tracePt t="92909" x="4724400" y="5048250"/>
          <p14:tracePt t="92934" x="4716463" y="5048250"/>
          <p14:tracePt t="92944" x="4708525" y="5048250"/>
          <p14:tracePt t="93124" x="4699000" y="5056188"/>
          <p14:tracePt t="93186" x="4716463" y="5064125"/>
          <p14:tracePt t="93190" x="4716463" y="5073650"/>
          <p14:tracePt t="93200" x="4733925" y="5073650"/>
          <p14:tracePt t="93206" x="4741863" y="5073650"/>
          <p14:tracePt t="93216" x="4792663" y="5081588"/>
          <p14:tracePt t="93228" x="4827588" y="5091113"/>
          <p14:tracePt t="93232" x="4852988" y="5091113"/>
          <p14:tracePt t="93239" x="4886325" y="5099050"/>
          <p14:tracePt t="93246" x="4929188" y="5099050"/>
          <p14:tracePt t="93256" x="4946650" y="5099050"/>
          <p14:tracePt t="93266" x="4979988" y="5099050"/>
          <p14:tracePt t="93273" x="4997450" y="5099050"/>
          <p14:tracePt t="93282" x="5022850" y="5099050"/>
          <p14:tracePt t="93289" x="5038725" y="5099050"/>
          <p14:tracePt t="93296" x="5056188" y="5099050"/>
          <p14:tracePt t="93306" x="5064125" y="5099050"/>
          <p14:tracePt t="93312" x="5073650" y="5099050"/>
          <p14:tracePt t="93322" x="5099050" y="5099050"/>
          <p14:tracePt t="93328" x="5106988" y="5099050"/>
          <p14:tracePt t="93664" x="5106988" y="5106988"/>
          <p14:tracePt t="93674" x="5099050" y="5116513"/>
          <p14:tracePt t="93689" x="5091113" y="5116513"/>
          <p14:tracePt t="93694" x="5073650" y="5124450"/>
          <p14:tracePt t="93700" x="5064125" y="5124450"/>
          <p14:tracePt t="93712" x="5048250" y="5124450"/>
          <p14:tracePt t="93713" x="5038725" y="5132388"/>
          <p14:tracePt t="93728" x="5030788" y="5132388"/>
          <p14:tracePt t="93730" x="5022850" y="5132388"/>
          <p14:tracePt t="93739" x="5013325" y="5132388"/>
          <p14:tracePt t="93750" x="5005388" y="5132388"/>
          <p14:tracePt t="93756" x="4987925" y="5132388"/>
          <p14:tracePt t="93766" x="4979988" y="5132388"/>
          <p14:tracePt t="93773" x="4972050" y="5132388"/>
          <p14:tracePt t="93780" x="4954588" y="5132388"/>
          <p14:tracePt t="93789" x="4946650" y="5132388"/>
          <p14:tracePt t="93800" x="4937125" y="5132388"/>
          <p14:tracePt t="93936" x="4946650" y="5132388"/>
          <p14:tracePt t="93944" x="4954588" y="5132388"/>
          <p14:tracePt t="93953" x="4979988" y="5132388"/>
          <p14:tracePt t="93961" x="4997450" y="5132388"/>
          <p14:tracePt t="93968" x="5022850" y="5132388"/>
          <p14:tracePt t="93978" x="5030788" y="5132388"/>
          <p14:tracePt t="93982" x="5073650" y="5132388"/>
          <p14:tracePt t="93994" x="5099050" y="5132388"/>
          <p14:tracePt t="94002" x="5132388" y="5132388"/>
          <p14:tracePt t="94011" x="5141913" y="5132388"/>
          <p14:tracePt t="94017" x="5175250" y="5132388"/>
          <p14:tracePt t="94022" x="5200650" y="5132388"/>
          <p14:tracePt t="94032" x="5218113" y="5132388"/>
          <p14:tracePt t="94046" x="5243513" y="5132388"/>
          <p14:tracePt t="94048" x="5268913" y="5132388"/>
          <p14:tracePt t="94060" x="5276850" y="5132388"/>
          <p14:tracePt t="94063" x="5302250" y="5132388"/>
          <p14:tracePt t="94074" x="5327650" y="5132388"/>
          <p14:tracePt t="94083" x="5345113" y="5132388"/>
          <p14:tracePt t="94089" x="5362575" y="5132388"/>
          <p14:tracePt t="94099" x="5380038" y="5132388"/>
          <p14:tracePt t="94106" x="5405438" y="5132388"/>
          <p14:tracePt t="94114" x="5421313" y="5132388"/>
          <p14:tracePt t="94122" x="5430838" y="5132388"/>
          <p14:tracePt t="94139" x="5446713" y="5132388"/>
          <p14:tracePt t="94153" x="5464175" y="5132388"/>
          <p14:tracePt t="94168" x="5472113" y="5132388"/>
          <p14:tracePt t="94194" x="5481638" y="5124450"/>
          <p14:tracePt t="94490" x="5489575" y="5124450"/>
          <p14:tracePt t="94496" x="5514975" y="5116513"/>
          <p14:tracePt t="94506" x="5549900" y="5116513"/>
          <p14:tracePt t="94515" x="5565775" y="5116513"/>
          <p14:tracePt t="94522" x="5608638" y="5106988"/>
          <p14:tracePt t="94530" x="5651500" y="5106988"/>
          <p14:tracePt t="94539" x="5659438" y="5106988"/>
          <p14:tracePt t="94546" x="5702300" y="5081588"/>
          <p14:tracePt t="94552" x="5710238" y="5081588"/>
          <p14:tracePt t="94562" x="5735638" y="5073650"/>
          <p14:tracePt t="94573" x="5745163" y="5073650"/>
          <p14:tracePt t="94718" x="5753100" y="5073650"/>
          <p14:tracePt t="94732" x="5761038" y="5073650"/>
          <p14:tracePt t="94744" x="5770563" y="5073650"/>
          <p14:tracePt t="94760" x="5795963" y="5073650"/>
          <p14:tracePt t="94763" x="5803900" y="5073650"/>
          <p14:tracePt t="94773" x="5821363" y="5073650"/>
          <p14:tracePt t="94784" x="5846763" y="5073650"/>
          <p14:tracePt t="94789" x="5880100" y="5073650"/>
          <p14:tracePt t="94798" x="5905500" y="5073650"/>
          <p14:tracePt t="94806" x="5922963" y="5073650"/>
          <p14:tracePt t="94813" x="5940425" y="5073650"/>
          <p14:tracePt t="94824" x="5948363" y="5064125"/>
          <p14:tracePt t="94833" x="5957888" y="5064125"/>
          <p14:tracePt t="94970" x="5965825" y="5064125"/>
          <p14:tracePt t="94980" x="5983288" y="5056188"/>
          <p14:tracePt t="94983" x="5991225" y="5056188"/>
          <p14:tracePt t="94996" x="5991225" y="5048250"/>
          <p14:tracePt t="95000" x="5999163" y="5048250"/>
          <p14:tracePt t="95011" x="6016625" y="5048250"/>
          <p14:tracePt t="95023" x="6024563" y="5048250"/>
          <p14:tracePt t="95028" x="6049963" y="5048250"/>
          <p14:tracePt t="95040" x="6076950" y="5048250"/>
          <p14:tracePt t="95050" x="6092825" y="5048250"/>
          <p14:tracePt t="95066" x="6102350" y="5048250"/>
          <p14:tracePt t="95080" x="6110288" y="5048250"/>
          <p14:tracePt t="95096" x="6118225" y="5048250"/>
          <p14:tracePt t="95132" x="6135688" y="5048250"/>
          <p14:tracePt t="95143" x="6143625" y="5048250"/>
          <p14:tracePt t="95162" x="6153150" y="5030788"/>
          <p14:tracePt t="95173" x="6161088" y="5030788"/>
          <p14:tracePt t="95189" x="6161088" y="5022850"/>
          <p14:tracePt t="95460" x="6186488" y="5022850"/>
          <p14:tracePt t="95472" x="6237288" y="5022850"/>
          <p14:tracePt t="95481" x="6272213" y="5022850"/>
          <p14:tracePt t="95483" x="6305550" y="5022850"/>
          <p14:tracePt t="95494" x="6356350" y="5022850"/>
          <p14:tracePt t="95500" x="6457950" y="5022850"/>
          <p14:tracePt t="95511" x="6569075" y="5022850"/>
          <p14:tracePt t="95522" x="6680200" y="5022850"/>
          <p14:tracePt t="95524" x="6789738" y="5022850"/>
          <p14:tracePt t="95534" x="6908800" y="5022850"/>
          <p14:tracePt t="95539" x="6994525" y="5022850"/>
          <p14:tracePt t="95550" x="7053263" y="5022850"/>
          <p14:tracePt t="95798" x="7061200" y="5022850"/>
          <p14:tracePt t="95812" x="7070725" y="5022850"/>
          <p14:tracePt t="95862" x="7078663" y="5022850"/>
          <p14:tracePt t="95869" x="7088188" y="5022850"/>
          <p14:tracePt t="95884" x="7096125" y="5022850"/>
          <p14:tracePt t="95895" x="7104063" y="5022850"/>
          <p14:tracePt t="95902" x="7113588" y="5022850"/>
          <p14:tracePt t="95918" x="7121525" y="5022850"/>
          <p14:tracePt t="97502" x="7129463" y="5022850"/>
          <p14:tracePt t="97508" x="7121525" y="5030788"/>
          <p14:tracePt t="97513" x="7088188" y="5048250"/>
          <p14:tracePt t="97523" x="7035800" y="5056188"/>
          <p14:tracePt t="97532" x="6977063" y="5064125"/>
          <p14:tracePt t="97539" x="6959600" y="5073650"/>
          <p14:tracePt t="97548" x="6916738" y="5073650"/>
          <p14:tracePt t="97551" x="6865938" y="5073650"/>
          <p14:tracePt t="97562" x="6781800" y="5073650"/>
          <p14:tracePt t="97572" x="6721475" y="5073650"/>
          <p14:tracePt t="97578" x="6645275" y="5073650"/>
          <p14:tracePt t="97589" x="6602413" y="5073650"/>
          <p14:tracePt t="97594" x="6561138" y="5073650"/>
          <p14:tracePt t="97602" x="6535738" y="5073650"/>
          <p14:tracePt t="97611" x="6526213" y="5073650"/>
          <p14:tracePt t="97618" x="6510338" y="5073650"/>
          <p14:tracePt t="97627" x="6500813" y="5073650"/>
          <p14:tracePt t="97634" x="6492875" y="5073650"/>
          <p14:tracePt t="97645" x="6475413" y="5064125"/>
          <p14:tracePt t="97660" x="6457950" y="5064125"/>
          <p14:tracePt t="97675" x="6450013" y="5056188"/>
          <p14:tracePt t="97684" x="6432550" y="5056188"/>
          <p14:tracePt t="97696" x="6424613" y="5056188"/>
          <p14:tracePt t="97713" x="6416675" y="5048250"/>
          <p14:tracePt t="97774" x="6416675" y="5038725"/>
          <p14:tracePt t="97784" x="6424613" y="5030788"/>
          <p14:tracePt t="97794" x="6450013" y="5030788"/>
          <p14:tracePt t="97800" x="6483350" y="5030788"/>
          <p14:tracePt t="97811" x="6543675" y="5013325"/>
          <p14:tracePt t="97814" x="6561138" y="5013325"/>
          <p14:tracePt t="97827" x="6619875" y="4997450"/>
          <p14:tracePt t="97839" x="6832600" y="4962525"/>
          <p14:tracePt t="97850" x="6977063" y="4937125"/>
          <p14:tracePt t="97856" x="7104063" y="4919663"/>
          <p14:tracePt t="97863" x="7248525" y="4911725"/>
          <p14:tracePt t="97878" x="7377113" y="4886325"/>
          <p14:tracePt t="97879" x="7486650" y="4868863"/>
          <p14:tracePt t="97889" x="7562850" y="4843463"/>
          <p14:tracePt t="97906" x="7623175" y="4827588"/>
          <p14:tracePt t="98093" x="7631113" y="4827588"/>
          <p14:tracePt t="98098" x="7648575" y="4818063"/>
          <p14:tracePt t="98109" x="7673975" y="4818063"/>
          <p14:tracePt t="98118" x="7699375" y="4810125"/>
          <p14:tracePt t="98122" x="7732713" y="4810125"/>
          <p14:tracePt t="98132" x="7750175" y="4810125"/>
          <p14:tracePt t="98139" x="7775575" y="4810125"/>
          <p14:tracePt t="98148" x="7810500" y="4802188"/>
          <p14:tracePt t="98158" x="7851775" y="4792663"/>
          <p14:tracePt t="98163" x="7902575" y="4775200"/>
          <p14:tracePt t="98173" x="7937500" y="4767263"/>
          <p14:tracePt t="98179" x="7970838" y="4767263"/>
          <p14:tracePt t="98189" x="7988300" y="4767263"/>
          <p14:tracePt t="98198" x="8005763" y="4767263"/>
          <p14:tracePt t="99000" x="8013700" y="4767263"/>
          <p14:tracePt t="100558" x="8013700" y="4792663"/>
          <p14:tracePt t="100565" x="8013700" y="4818063"/>
          <p14:tracePt t="100573" x="8074025" y="4868863"/>
          <p14:tracePt t="100579" x="8099425" y="4911725"/>
          <p14:tracePt t="100589" x="8158163" y="4954588"/>
          <p14:tracePt t="100598" x="8218488" y="5005388"/>
          <p14:tracePt t="100606" x="8269288" y="5056188"/>
          <p14:tracePt t="100614" x="8328025" y="5099050"/>
          <p14:tracePt t="100622" x="8353425" y="5124450"/>
          <p14:tracePt t="100630" x="8396288" y="5167313"/>
          <p14:tracePt t="100639" x="8404225" y="5167313"/>
          <p14:tracePt t="100656" x="8413750" y="5167313"/>
          <p14:tracePt t="100922" x="8413750" y="5175250"/>
          <p14:tracePt t="100926" x="8413750" y="5183188"/>
          <p14:tracePt t="100946" x="8413750" y="5192713"/>
          <p14:tracePt t="100958" x="8413750" y="5200650"/>
          <p14:tracePt t="100963" x="8404225" y="5208588"/>
          <p14:tracePt t="100979" x="8396288" y="5218113"/>
          <p14:tracePt t="100994" x="8388350" y="5226050"/>
          <p14:tracePt t="100997" x="8378825" y="5235575"/>
          <p14:tracePt t="101013" x="8362950" y="5243513"/>
          <p14:tracePt t="101023" x="8328025" y="5268913"/>
          <p14:tracePt t="101032" x="8302625" y="5268913"/>
          <p14:tracePt t="101039" x="8294688" y="5286375"/>
          <p14:tracePt t="101047" x="8269288" y="5294313"/>
          <p14:tracePt t="101052" x="8243888" y="5294313"/>
          <p14:tracePt t="101064" x="8191500" y="5302250"/>
          <p14:tracePt t="101073" x="8140700" y="5311775"/>
          <p14:tracePt t="101079" x="8099425" y="5311775"/>
          <p14:tracePt t="101089" x="8074025" y="5311775"/>
          <p14:tracePt t="101095" x="8039100" y="5311775"/>
          <p14:tracePt t="101101" x="7980363" y="5311775"/>
          <p14:tracePt t="101114" x="7920038" y="5311775"/>
          <p14:tracePt t="101118" x="7851775" y="5311775"/>
          <p14:tracePt t="101129" x="7767638" y="5311775"/>
          <p14:tracePt t="101133" x="7707313" y="5311775"/>
          <p14:tracePt t="101146" x="7648575" y="5311775"/>
          <p14:tracePt t="101156" x="7613650" y="5311775"/>
          <p14:tracePt t="101161" x="7597775" y="5319713"/>
          <p14:tracePt t="101320" x="7597775" y="5327650"/>
          <p14:tracePt t="101324" x="7572375" y="5337175"/>
          <p14:tracePt t="101334" x="7537450" y="5362575"/>
          <p14:tracePt t="101346" x="7529513" y="5362575"/>
          <p14:tracePt t="101350" x="7521575" y="5380038"/>
          <p14:tracePt t="101361" x="7512050" y="5387975"/>
          <p14:tracePt t="101366" x="7494588" y="5395913"/>
          <p14:tracePt t="101380" x="7486650" y="5405438"/>
          <p14:tracePt t="101389" x="7478713" y="5405438"/>
          <p14:tracePt t="101526" x="7494588" y="5405438"/>
          <p14:tracePt t="101538" x="7504113" y="5405438"/>
          <p14:tracePt t="101547" x="7537450" y="5405438"/>
          <p14:tracePt t="101551" x="7580313" y="5405438"/>
          <p14:tracePt t="101561" x="7623175" y="5405438"/>
          <p14:tracePt t="101568" x="7648575" y="5405438"/>
          <p14:tracePt t="101578" x="7691438" y="5405438"/>
          <p14:tracePt t="101589" x="7758113" y="5405438"/>
          <p14:tracePt t="101594" x="7851775" y="5405438"/>
          <p14:tracePt t="101602" x="7920038" y="5405438"/>
          <p14:tracePt t="101610" x="7980363" y="5405438"/>
          <p14:tracePt t="101618" x="8021638" y="5405438"/>
          <p14:tracePt t="101629" x="8031163" y="5405438"/>
          <p14:tracePt t="101718" x="8013700" y="5405438"/>
          <p14:tracePt t="101728" x="7996238" y="5395913"/>
          <p14:tracePt t="101740" x="7970838" y="5387975"/>
          <p14:tracePt t="101747" x="7962900" y="5387975"/>
          <p14:tracePt t="101756" x="7945438" y="5380038"/>
          <p14:tracePt t="101763" x="7920038" y="5380038"/>
          <p14:tracePt t="101772" x="7894638" y="5370513"/>
          <p14:tracePt t="101780" x="7843838" y="5362575"/>
          <p14:tracePt t="101783" x="7810500" y="5353050"/>
          <p14:tracePt t="101797" x="7783513" y="5353050"/>
          <p14:tracePt t="101799" x="7750175" y="5337175"/>
          <p14:tracePt t="101811" x="7732713" y="5337175"/>
          <p14:tracePt t="101823" x="7716838" y="5337175"/>
          <p14:tracePt t="101824" x="7707313" y="5337175"/>
          <p14:tracePt t="101833" x="7691438" y="5337175"/>
          <p14:tracePt t="101845" x="7681913" y="5337175"/>
          <p14:tracePt t="101850" x="7673975" y="5337175"/>
          <p14:tracePt t="101861" x="7666038" y="5337175"/>
          <p14:tracePt t="101872" x="7656513" y="5337175"/>
          <p14:tracePt t="101873" x="7648575" y="5337175"/>
          <p14:tracePt t="101884" x="7639050" y="5337175"/>
          <p14:tracePt t="101893" x="7631113" y="5337175"/>
          <p14:tracePt t="101900" x="7613650" y="5337175"/>
          <p14:tracePt t="101911" x="7605713" y="5337175"/>
          <p14:tracePt t="101916" x="7597775" y="5337175"/>
          <p14:tracePt t="101928" x="7588250" y="5337175"/>
          <p14:tracePt t="101930" x="7580313" y="5337175"/>
          <p14:tracePt t="101946" x="7572375" y="5337175"/>
          <p14:tracePt t="101949" x="7562850" y="5337175"/>
          <p14:tracePt t="102076" x="7597775" y="5337175"/>
          <p14:tracePt t="102082" x="7648575" y="5337175"/>
          <p14:tracePt t="102094" x="7699375" y="5337175"/>
          <p14:tracePt t="102096" x="7732713" y="5337175"/>
          <p14:tracePt t="102106" x="7793038" y="5353050"/>
          <p14:tracePt t="102118" x="7877175" y="5353050"/>
          <p14:tracePt t="102122" x="8005763" y="5353050"/>
          <p14:tracePt t="102132" x="8115300" y="5353050"/>
          <p14:tracePt t="102139" x="8234363" y="5353050"/>
          <p14:tracePt t="102148" x="8345488" y="5353050"/>
          <p14:tracePt t="102159" x="8429625" y="5353050"/>
          <p14:tracePt t="102163" x="8489950" y="5353050"/>
          <p14:tracePt t="102172" x="8497888" y="5353050"/>
          <p14:tracePt t="102180" x="8507413" y="5353050"/>
          <p14:tracePt t="102470" x="8515350" y="5353050"/>
          <p14:tracePt t="102480" x="8523288" y="5353050"/>
          <p14:tracePt t="102489" x="8540750" y="5353050"/>
          <p14:tracePt t="102498" x="8548688" y="5353050"/>
          <p14:tracePt t="102506" x="8566150" y="5327650"/>
          <p14:tracePt t="102512" x="8574088" y="5327650"/>
          <p14:tracePt t="102522" x="8583613" y="5319713"/>
          <p14:tracePt t="102530" x="8591550" y="5319713"/>
          <p14:tracePt t="102546" x="8599488" y="5311775"/>
          <p14:tracePt t="102656" x="8609013" y="5302250"/>
          <p14:tracePt t="102679" x="8609013" y="5286375"/>
          <p14:tracePt t="102688" x="8609013" y="5276850"/>
          <p14:tracePt t="102709" x="8609013" y="5268913"/>
          <p14:tracePt t="102713" x="8609013" y="5251450"/>
          <p14:tracePt t="102732" x="8609013" y="5235575"/>
          <p14:tracePt t="102745" x="8591550" y="5218113"/>
          <p14:tracePt t="102752" x="8583613" y="5218113"/>
          <p14:tracePt t="102758" x="8574088" y="5200650"/>
          <p14:tracePt t="102768" x="8558213" y="5183188"/>
          <p14:tracePt t="102772" x="8515350" y="5183188"/>
          <p14:tracePt t="102784" x="8489950" y="5167313"/>
          <p14:tracePt t="102796" x="8447088" y="5167313"/>
          <p14:tracePt t="102798" x="8429625" y="5167313"/>
          <p14:tracePt t="102807" x="8396288" y="5167313"/>
          <p14:tracePt t="102813" x="8353425" y="5167313"/>
          <p14:tracePt t="102823" x="8310563" y="5167313"/>
          <p14:tracePt t="102834" x="8234363" y="5167313"/>
          <p14:tracePt t="102839" x="8191500" y="5167313"/>
          <p14:tracePt t="102847" x="8124825" y="5167313"/>
          <p14:tracePt t="102856" x="8089900" y="5167313"/>
          <p14:tracePt t="102863" x="8039100" y="5175250"/>
          <p14:tracePt t="102873" x="7980363" y="5192713"/>
          <p14:tracePt t="102879" x="7945438" y="5208588"/>
          <p14:tracePt t="102889" x="7902575" y="5218113"/>
          <p14:tracePt t="102896" x="7869238" y="5235575"/>
          <p14:tracePt t="102906" x="7818438" y="5243513"/>
          <p14:tracePt t="102914" x="7775575" y="5243513"/>
          <p14:tracePt t="102918" x="7742238" y="5251450"/>
          <p14:tracePt t="102930" x="7699375" y="5260975"/>
          <p14:tracePt t="102934" x="7666038" y="5268913"/>
          <p14:tracePt t="102945" x="7613650" y="5286375"/>
          <p14:tracePt t="102955" x="7572375" y="5294313"/>
          <p14:tracePt t="102962" x="7546975" y="5302250"/>
          <p14:tracePt t="102972" x="7512050" y="5311775"/>
          <p14:tracePt t="102973" x="7478713" y="5319713"/>
          <p14:tracePt t="102984" x="7453313" y="5319713"/>
          <p14:tracePt t="102995" x="7418388" y="5327650"/>
          <p14:tracePt t="103000" x="7402513" y="5327650"/>
          <p14:tracePt t="103011" x="7392988" y="5337175"/>
          <p14:tracePt t="103016" x="7377113" y="5337175"/>
          <p14:tracePt t="103027" x="7367588" y="5345113"/>
          <p14:tracePt t="103040" x="7359650" y="5353050"/>
          <p14:tracePt t="103050" x="7334250" y="5362575"/>
          <p14:tracePt t="103064" x="7316788" y="5362575"/>
          <p14:tracePt t="103074" x="7308850" y="5370513"/>
          <p14:tracePt t="103089" x="7299325" y="5370513"/>
          <p14:tracePt t="103137" x="7299325" y="5380038"/>
          <p14:tracePt t="103152" x="7291388" y="5387975"/>
          <p14:tracePt t="103166" x="7283450" y="5395913"/>
          <p14:tracePt t="103177" x="7265988" y="5395913"/>
          <p14:tracePt t="103189" x="7258050" y="5395913"/>
          <p14:tracePt t="103196" x="7240588" y="5405438"/>
          <p14:tracePt t="103206" x="7215188" y="5405438"/>
          <p14:tracePt t="103212" x="7215188" y="5413375"/>
          <p14:tracePt t="103222" x="7189788" y="5413375"/>
          <p14:tracePt t="103227" x="7180263" y="5413375"/>
          <p14:tracePt t="103239" x="7154863" y="5421313"/>
          <p14:tracePt t="103246" x="7129463" y="5421313"/>
          <p14:tracePt t="103252" x="7113588" y="5421313"/>
          <p14:tracePt t="103262" x="7088188" y="5421313"/>
          <p14:tracePt t="103268" x="7070725" y="5421313"/>
          <p14:tracePt t="103277" x="7053263" y="5421313"/>
          <p14:tracePt t="103289" x="7035800" y="5421313"/>
          <p14:tracePt t="103295" x="7002463" y="5421313"/>
          <p14:tracePt t="103311" x="6969125" y="5421313"/>
          <p14:tracePt t="103328" x="6943725" y="5421313"/>
          <p14:tracePt t="103332" x="6934200" y="5421313"/>
          <p14:tracePt t="103345" x="6916738" y="5421313"/>
          <p14:tracePt t="103348" x="6883400" y="5421313"/>
          <p14:tracePt t="103358" x="6875463" y="5421313"/>
          <p14:tracePt t="103368" x="6858000" y="5421313"/>
          <p14:tracePt t="103376" x="6840538" y="5421313"/>
          <p14:tracePt t="103383" x="6824663" y="5421313"/>
          <p14:tracePt t="103389" x="6815138" y="5421313"/>
          <p14:tracePt t="103398" x="6799263" y="5421313"/>
          <p14:tracePt t="103410" x="6789738" y="5413375"/>
          <p14:tracePt t="103411" x="6781800" y="5413375"/>
          <p14:tracePt t="103425" x="6764338" y="5413375"/>
          <p14:tracePt t="103428" x="6756400" y="5413375"/>
          <p14:tracePt t="103439" x="6738938" y="5413375"/>
          <p14:tracePt t="103448" x="6731000" y="5413375"/>
          <p14:tracePt t="103457" x="6721475" y="5413375"/>
          <p14:tracePt t="103464" x="6705600" y="5413375"/>
          <p14:tracePt t="103467" x="6680200" y="5413375"/>
          <p14:tracePt t="103478" x="6670675" y="5413375"/>
          <p14:tracePt t="103489" x="6662738" y="5413375"/>
          <p14:tracePt t="103497" x="6654800" y="5413375"/>
          <p14:tracePt t="103510" x="6645275" y="5413375"/>
          <p14:tracePt t="103614" x="6637338" y="5413375"/>
          <p14:tracePt t="103700" x="6637338" y="5405438"/>
          <p14:tracePt t="103721" x="6654800" y="5395913"/>
          <p14:tracePt t="103728" x="6696075" y="5395913"/>
          <p14:tracePt t="103739" x="6713538" y="5387975"/>
          <p14:tracePt t="103744" x="6772275" y="5380038"/>
          <p14:tracePt t="103752" x="6799263" y="5380038"/>
          <p14:tracePt t="103762" x="6840538" y="5380038"/>
          <p14:tracePt t="103768" x="6908800" y="5370513"/>
          <p14:tracePt t="103778" x="6969125" y="5362575"/>
          <p14:tracePt t="103782" x="7027863" y="5362575"/>
          <p14:tracePt t="103794" x="7088188" y="5345113"/>
          <p14:tracePt t="103798" x="7146925" y="5337175"/>
          <p14:tracePt t="103810" x="7180263" y="5327650"/>
          <p14:tracePt t="103818" x="7223125" y="5319713"/>
          <p14:tracePt t="103823" x="7232650" y="5319713"/>
          <p14:tracePt t="103832" x="7240588" y="5319713"/>
          <p14:tracePt t="103844" x="7248525" y="5319713"/>
          <p14:tracePt t="103908" x="7258050" y="5319713"/>
          <p14:tracePt t="103928" x="7265988" y="5319713"/>
          <p14:tracePt t="103937" x="7273925" y="5319713"/>
          <p14:tracePt t="103949" x="7291388" y="5319713"/>
          <p14:tracePt t="103955" x="7316788" y="5319713"/>
          <p14:tracePt t="103963" x="7342188" y="5319713"/>
          <p14:tracePt t="103975" x="7377113" y="5311775"/>
          <p14:tracePt t="103978" x="7418388" y="5302250"/>
          <p14:tracePt t="103989" x="7469188" y="5286375"/>
          <p14:tracePt t="103995" x="7504113" y="5286375"/>
          <p14:tracePt t="104006" x="7521575" y="5276850"/>
          <p14:tracePt t="104014" x="7537450" y="5268913"/>
          <p14:tracePt t="104022" x="7546975" y="5260975"/>
          <p14:tracePt t="104030" x="7554913" y="5260975"/>
          <p14:tracePt t="104282" x="7572375" y="5260975"/>
          <p14:tracePt t="104298" x="7572375" y="5251450"/>
          <p14:tracePt t="105841" x="7572375" y="5243513"/>
          <p14:tracePt t="105891" x="7562850" y="5243513"/>
          <p14:tracePt t="106320" x="7554913" y="5243513"/>
          <p14:tracePt t="106371" x="7546975" y="5243513"/>
          <p14:tracePt t="106416" x="7529513" y="5235575"/>
          <p14:tracePt t="106429" x="7521575" y="5235575"/>
          <p14:tracePt t="106439" x="7512050" y="5226050"/>
          <p14:tracePt t="106474" x="7504113" y="5226050"/>
          <p14:tracePt t="106481" x="7494588" y="5226050"/>
          <p14:tracePt t="106493" x="7486650" y="5226050"/>
          <p14:tracePt t="106495" x="7478713" y="5226050"/>
          <p14:tracePt t="106511" x="7469188" y="5226050"/>
          <p14:tracePt t="106539" x="7461250" y="5226050"/>
          <p14:tracePt t="106544" x="7453313" y="5226050"/>
          <p14:tracePt t="106612" x="7443788" y="5226050"/>
          <p14:tracePt t="106628" x="7435850" y="5226050"/>
          <p14:tracePt t="106678" x="7427913" y="5226050"/>
          <p14:tracePt t="106689" x="7410450" y="5218113"/>
          <p14:tracePt t="106698" x="7402513" y="5208588"/>
          <p14:tracePt t="106713" x="7385050" y="5200650"/>
          <p14:tracePt t="106717" x="7377113" y="5192713"/>
          <p14:tracePt t="106728" x="7367588" y="5183188"/>
          <p14:tracePt t="106744" x="7350125" y="5175250"/>
          <p14:tracePt t="106760" x="7342188" y="5175250"/>
          <p14:tracePt t="106773" x="7334250" y="5175250"/>
          <p14:tracePt t="106783" x="7324725" y="5175250"/>
          <p14:tracePt t="106797" x="7316788" y="5175250"/>
          <p14:tracePt t="106811" x="7299325" y="5175250"/>
          <p14:tracePt t="106818" x="7273925" y="5175250"/>
          <p14:tracePt t="106840" x="7265988" y="5183188"/>
          <p14:tracePt t="106845" x="7258050" y="5200650"/>
          <p14:tracePt t="106856" x="7258050" y="5218113"/>
          <p14:tracePt t="106861" x="7248525" y="5235575"/>
          <p14:tracePt t="106872" x="7248525" y="5251450"/>
          <p14:tracePt t="106880" x="7248525" y="5260975"/>
          <p14:tracePt t="106883" x="7248525" y="5294313"/>
          <p14:tracePt t="106894" x="7248525" y="5319713"/>
          <p14:tracePt t="106912" x="7248525" y="5345113"/>
          <p14:tracePt t="106922" x="7248525" y="5353050"/>
          <p14:tracePt t="106923" x="7248525" y="5362575"/>
          <p14:tracePt t="106939" x="7258050" y="5405438"/>
          <p14:tracePt t="106950" x="7273925" y="5421313"/>
          <p14:tracePt t="106962" x="7273925" y="5438775"/>
          <p14:tracePt t="106963" x="7273925" y="5446713"/>
          <p14:tracePt t="106975" x="7283450" y="5464175"/>
          <p14:tracePt t="106979" x="7283450" y="5472113"/>
          <p14:tracePt t="106989" x="7283450" y="5481638"/>
          <p14:tracePt t="107000" x="7283450" y="5489575"/>
          <p14:tracePt t="107006" x="7283450" y="5497513"/>
          <p14:tracePt t="107016" x="7283450" y="5514975"/>
          <p14:tracePt t="107023" x="7283450" y="5524500"/>
          <p14:tracePt t="107030" x="7283450" y="5532438"/>
          <p14:tracePt t="107046" x="7283450" y="5540375"/>
          <p14:tracePt t="107050" x="7291388" y="5549900"/>
          <p14:tracePt t="107112" x="7291388" y="5565775"/>
          <p14:tracePt t="107116" x="7291388" y="5575300"/>
          <p14:tracePt t="107139" x="7291388" y="5583238"/>
          <p14:tracePt t="107146" x="7291388" y="5591175"/>
          <p14:tracePt t="107162" x="7291388" y="5608638"/>
          <p14:tracePt t="107166" x="7291388" y="5626100"/>
          <p14:tracePt t="107189" x="7291388" y="5634038"/>
          <p14:tracePt t="107194" x="7291388" y="5641975"/>
          <p14:tracePt t="107202" x="7283450" y="5641975"/>
          <p14:tracePt t="107211" x="7265988" y="5651500"/>
          <p14:tracePt t="107218" x="7265988" y="5659438"/>
          <p14:tracePt t="107228" x="7258050" y="5684838"/>
          <p14:tracePt t="107239" x="7258050" y="5702300"/>
          <p14:tracePt t="107244" x="7248525" y="5727700"/>
          <p14:tracePt t="107252" x="7240588" y="5753100"/>
          <p14:tracePt t="107261" x="7223125" y="5770563"/>
          <p14:tracePt t="107267" x="7215188" y="5778500"/>
          <p14:tracePt t="107278" x="7205663" y="5803900"/>
          <p14:tracePt t="107282" x="7205663" y="5813425"/>
          <p14:tracePt t="107295" x="7197725" y="5838825"/>
          <p14:tracePt t="107298" x="7189788" y="5846763"/>
          <p14:tracePt t="107318" x="7189788" y="5854700"/>
          <p14:tracePt t="107326" x="7172325" y="5864225"/>
          <p14:tracePt t="107333" x="7172325" y="5872163"/>
          <p14:tracePt t="107374" x="7172325" y="5880100"/>
          <p14:tracePt t="107384" x="7164388" y="5889625"/>
          <p14:tracePt t="107395" x="7146925" y="5897563"/>
          <p14:tracePt t="107414" x="7138988" y="5897563"/>
          <p14:tracePt t="107417" x="7113588" y="5897563"/>
          <p14:tracePt t="107428" x="7096125" y="5897563"/>
          <p14:tracePt t="107434" x="7088188" y="5915025"/>
          <p14:tracePt t="107445" x="7053263" y="5915025"/>
          <p14:tracePt t="107456" x="7027863" y="5922963"/>
          <p14:tracePt t="107461" x="7010400" y="5932488"/>
          <p14:tracePt t="107472" x="6994525" y="5932488"/>
          <p14:tracePt t="107473" x="6985000" y="5932488"/>
          <p14:tracePt t="107484" x="6969125" y="5932488"/>
          <p14:tracePt t="107494" x="6934200" y="5932488"/>
          <p14:tracePt t="107500" x="6926263" y="5932488"/>
          <p14:tracePt t="107511" x="6916738" y="5932488"/>
          <p14:tracePt t="107514" x="6908800" y="5932488"/>
          <p14:tracePt t="107534" x="6900863" y="5932488"/>
          <p14:tracePt t="107539" x="6883400" y="5932488"/>
          <p14:tracePt t="107561" x="6875463" y="5932488"/>
          <p14:tracePt t="107573" x="6865938" y="5932488"/>
          <p14:tracePt t="107577" x="6858000" y="5932488"/>
          <p14:tracePt t="107589" x="6840538" y="5932488"/>
          <p14:tracePt t="107600" x="6824663" y="5932488"/>
          <p14:tracePt t="107616" x="6807200" y="5940425"/>
          <p14:tracePt t="107632" x="6799263" y="5940425"/>
          <p14:tracePt t="107692" x="6789738" y="5940425"/>
          <p14:tracePt t="107708" x="6781800" y="5940425"/>
          <p14:tracePt t="107732" x="6772275" y="5948363"/>
          <p14:tracePt t="107742" x="6764338" y="5948363"/>
          <p14:tracePt t="107751" x="6756400" y="5948363"/>
          <p14:tracePt t="107762" x="6746875" y="5948363"/>
          <p14:tracePt t="107767" x="6731000" y="5948363"/>
          <p14:tracePt t="107789" x="6721475" y="5948363"/>
          <p14:tracePt t="107796" x="6713538" y="5948363"/>
          <p14:tracePt t="108005" x="6731000" y="5948363"/>
          <p14:tracePt t="108010" x="6772275" y="5948363"/>
          <p14:tracePt t="108030" x="6807200" y="5948363"/>
          <p14:tracePt t="108034" x="6858000" y="5948363"/>
          <p14:tracePt t="108044" x="6891338" y="5948363"/>
          <p14:tracePt t="108056" x="6934200" y="5948363"/>
          <p14:tracePt t="108061" x="6951663" y="5948363"/>
          <p14:tracePt t="108072" x="6994525" y="5948363"/>
          <p14:tracePt t="108074" x="7035800" y="5948363"/>
          <p14:tracePt t="108083" x="7053263" y="5948363"/>
          <p14:tracePt t="108096" x="7078663" y="5948363"/>
          <p14:tracePt t="108100" x="7088188" y="5948363"/>
          <p14:tracePt t="108112" x="7096125" y="5948363"/>
          <p14:tracePt t="108122" x="7104063" y="5948363"/>
          <p14:tracePt t="108123" x="7121525" y="5948363"/>
          <p14:tracePt t="108139" x="7129463" y="5948363"/>
          <p14:tracePt t="108150" x="7138988" y="5948363"/>
          <p14:tracePt t="108161" x="7146925" y="5948363"/>
          <p14:tracePt t="108166" x="7154863" y="5948363"/>
          <p14:tracePt t="108178" x="7172325" y="5948363"/>
          <p14:tracePt t="108179" x="7189788" y="5948363"/>
          <p14:tracePt t="108189" x="7205663" y="5948363"/>
          <p14:tracePt t="108200" x="7215188" y="5948363"/>
          <p14:tracePt t="108206" x="7240588" y="5948363"/>
          <p14:tracePt t="108216" x="7258050" y="5948363"/>
          <p14:tracePt t="108222" x="7283450" y="5948363"/>
          <p14:tracePt t="108230" x="7299325" y="5948363"/>
          <p14:tracePt t="108240" x="7316788" y="5948363"/>
          <p14:tracePt t="108246" x="7350125" y="5948363"/>
          <p14:tracePt t="108256" x="7359650" y="5948363"/>
          <p14:tracePt t="108266" x="7367588" y="5948363"/>
          <p14:tracePt t="108452" x="7385050" y="5948363"/>
          <p14:tracePt t="108468" x="7392988" y="5948363"/>
          <p14:tracePt t="108479" x="7402513" y="5948363"/>
          <p14:tracePt t="108483" x="7410450" y="5948363"/>
          <p14:tracePt t="108495" x="7418388" y="5948363"/>
          <p14:tracePt t="108506" x="7435850" y="5948363"/>
          <p14:tracePt t="108511" x="7443788" y="5948363"/>
          <p14:tracePt t="108518" x="7461250" y="5957888"/>
          <p14:tracePt t="108544" x="7469188" y="5957888"/>
          <p14:tracePt t="108645" x="7478713" y="5957888"/>
          <p14:tracePt t="108656" x="7486650" y="5957888"/>
          <p14:tracePt t="108696" x="7486650" y="5965825"/>
          <p14:tracePt t="108912" x="7486650" y="5973763"/>
          <p14:tracePt t="108922" x="7504113" y="5973763"/>
          <p14:tracePt t="108927" x="7521575" y="5983288"/>
          <p14:tracePt t="108939" x="7537450" y="5983288"/>
          <p14:tracePt t="108948" x="7562850" y="5983288"/>
          <p14:tracePt t="108951" x="7597775" y="5983288"/>
          <p14:tracePt t="108962" x="7613650" y="5983288"/>
          <p14:tracePt t="108968" x="7623175" y="5983288"/>
          <p14:tracePt t="108978" x="7639050" y="5983288"/>
          <p14:tracePt t="108989" x="7656513" y="5983288"/>
          <p14:tracePt t="108994" x="7666038" y="5983288"/>
          <p14:tracePt t="109124" x="7666038" y="5973763"/>
          <p14:tracePt t="109134" x="7656513" y="5973763"/>
          <p14:tracePt t="109145" x="7656513" y="5965825"/>
          <p14:tracePt t="109160" x="7648575" y="5965825"/>
          <p14:tracePt t="109164" x="7639050" y="5965825"/>
          <p14:tracePt t="109191" x="7631113" y="5965825"/>
          <p14:tracePt t="109340" x="7623175" y="5965825"/>
          <p14:tracePt t="109402" x="7623175" y="5973763"/>
          <p14:tracePt t="109412" x="7623175" y="5983288"/>
          <p14:tracePt t="109416" x="7613650" y="5991225"/>
          <p14:tracePt t="109427" x="7605713" y="5999163"/>
          <p14:tracePt t="109439" x="7588250" y="6008688"/>
          <p14:tracePt t="109444" x="7554913" y="6008688"/>
          <p14:tracePt t="109452" x="7529513" y="6016625"/>
          <p14:tracePt t="109456" x="7504113" y="6016625"/>
          <p14:tracePt t="109466" x="7461250" y="6016625"/>
          <p14:tracePt t="109478" x="7435850" y="6016625"/>
          <p14:tracePt t="109482" x="7392988" y="6016625"/>
          <p14:tracePt t="109495" x="7324725" y="6016625"/>
          <p14:tracePt t="109498" x="7248525" y="6016625"/>
          <p14:tracePt t="109506" x="7180263" y="6016625"/>
          <p14:tracePt t="109516" x="7121525" y="6016625"/>
          <p14:tracePt t="109522" x="7053263" y="6016625"/>
          <p14:tracePt t="109532" x="7002463" y="6016625"/>
          <p14:tracePt t="109539" x="6943725" y="5999163"/>
          <p14:tracePt t="109548" x="6891338" y="5983288"/>
          <p14:tracePt t="109560" x="6858000" y="5957888"/>
          <p14:tracePt t="109562" x="6824663" y="5940425"/>
          <p14:tracePt t="109573" x="6815138" y="5940425"/>
          <p14:tracePt t="109589" x="6799263" y="5940425"/>
          <p14:tracePt t="109598" x="6799263" y="5915025"/>
          <p14:tracePt t="109611" x="6789738" y="5905500"/>
          <p14:tracePt t="109622" x="6789738" y="5897563"/>
          <p14:tracePt t="109633" x="6789738" y="5880100"/>
          <p14:tracePt t="109644" x="6789738" y="5854700"/>
          <p14:tracePt t="109648" x="6789738" y="5838825"/>
          <p14:tracePt t="109660" x="6789738" y="5821363"/>
          <p14:tracePt t="109664" x="6789738" y="5803900"/>
          <p14:tracePt t="109674" x="6832600" y="5770563"/>
          <p14:tracePt t="109684" x="6865938" y="5761038"/>
          <p14:tracePt t="109689" x="6916738" y="5745163"/>
          <p14:tracePt t="109698" x="6977063" y="5710238"/>
          <p14:tracePt t="109706" x="7002463" y="5710238"/>
          <p14:tracePt t="109714" x="7045325" y="5702300"/>
          <p14:tracePt t="109726" x="7113588" y="5702300"/>
          <p14:tracePt t="109730" x="7189788" y="5694363"/>
          <p14:tracePt t="109739" x="7273925" y="5684838"/>
          <p14:tracePt t="109745" x="7377113" y="5676900"/>
          <p14:tracePt t="109756" x="7461250" y="5676900"/>
          <p14:tracePt t="109763" x="7546975" y="5676900"/>
          <p14:tracePt t="109773" x="7613650" y="5676900"/>
          <p14:tracePt t="109780" x="7699375" y="5676900"/>
          <p14:tracePt t="109784" x="7775575" y="5676900"/>
          <p14:tracePt t="109794" x="7843838" y="5676900"/>
          <p14:tracePt t="109806" x="7877175" y="5676900"/>
          <p14:tracePt t="109811" x="7945438" y="5676900"/>
          <p14:tracePt t="109822" x="7996238" y="5676900"/>
          <p14:tracePt t="109823" x="8074025" y="5684838"/>
          <p14:tracePt t="109840" x="8115300" y="5694363"/>
          <p14:tracePt t="109848" x="8175625" y="5694363"/>
          <p14:tracePt t="109850" x="8218488" y="5694363"/>
          <p14:tracePt t="109862" x="8277225" y="5702300"/>
          <p14:tracePt t="109866" x="8310563" y="5702300"/>
          <p14:tracePt t="109878" x="8328025" y="5702300"/>
          <p14:tracePt t="109890" x="8378825" y="5710238"/>
          <p14:tracePt t="109906" x="8413750" y="5727700"/>
          <p14:tracePt t="109916" x="8421688" y="5727700"/>
          <p14:tracePt t="109928" x="8439150" y="5735638"/>
          <p14:tracePt t="109930" x="8464550" y="5745163"/>
          <p14:tracePt t="109944" x="8497888" y="5761038"/>
          <p14:tracePt t="109946" x="8523288" y="5761038"/>
          <p14:tracePt t="109956" x="8548688" y="5761038"/>
          <p14:tracePt t="109966" x="8574088" y="5761038"/>
          <p14:tracePt t="109972" x="8599488" y="5770563"/>
          <p14:tracePt t="109982" x="8642350" y="5770563"/>
          <p14:tracePt t="109989" x="8677275" y="5778500"/>
          <p14:tracePt t="109996" x="8718550" y="5778500"/>
          <p14:tracePt t="110006" x="8761413" y="5778500"/>
          <p14:tracePt t="110014" x="8786813" y="5778500"/>
          <p14:tracePt t="110022" x="8812213" y="5778500"/>
          <p14:tracePt t="110028" x="8837613" y="5778500"/>
          <p14:tracePt t="110039" x="8847138" y="5778500"/>
          <p14:tracePt t="110168" x="8847138" y="5788025"/>
          <p14:tracePt t="110188" x="8847138" y="5795963"/>
          <p14:tracePt t="110197" x="8837613" y="5795963"/>
          <p14:tracePt t="110206" x="8829675" y="5803900"/>
          <p14:tracePt t="110207" x="8812213" y="5803900"/>
          <p14:tracePt t="110218" x="8796338" y="5813425"/>
          <p14:tracePt t="110231" x="8778875" y="5829300"/>
          <p14:tracePt t="110234" x="8761413" y="5838825"/>
          <p14:tracePt t="110246" x="8728075" y="5838825"/>
          <p14:tracePt t="110247" x="8693150" y="5846763"/>
          <p14:tracePt t="110259" x="8651875" y="5846763"/>
          <p14:tracePt t="110267" x="8609013" y="5846763"/>
          <p14:tracePt t="110273" x="8591550" y="5846763"/>
          <p14:tracePt t="110284" x="8548688" y="5846763"/>
          <p14:tracePt t="110289" x="8480425" y="5846763"/>
          <p14:tracePt t="110300" x="8378825" y="5846763"/>
          <p14:tracePt t="110313" x="8285163" y="5846763"/>
          <p14:tracePt t="110313" x="8158163" y="5846763"/>
          <p14:tracePt t="110328" x="7996238" y="5821363"/>
          <p14:tracePt t="110332" x="7800975" y="5795963"/>
          <p14:tracePt t="110339" x="7648575" y="5778500"/>
          <p14:tracePt t="110348" x="7453313" y="5753100"/>
          <p14:tracePt t="110356" x="7258050" y="5727700"/>
          <p14:tracePt t="110364" x="7121525" y="5710238"/>
          <p14:tracePt t="110373" x="6985000" y="5694363"/>
          <p14:tracePt t="110379" x="6875463" y="5676900"/>
          <p14:tracePt t="110389" x="6772275" y="5668963"/>
          <p14:tracePt t="110396" x="6731000" y="5659438"/>
          <p14:tracePt t="110406" x="6680200" y="5641975"/>
          <p14:tracePt t="110412" x="6654800" y="5626100"/>
          <p14:tracePt t="110434" x="6637338" y="5626100"/>
          <p14:tracePt t="110445" x="6627813" y="5626100"/>
          <p14:tracePt t="110456" x="6619875" y="5626100"/>
          <p14:tracePt t="110461" x="6602413" y="5626100"/>
          <p14:tracePt t="110473" x="6577013" y="5634038"/>
          <p14:tracePt t="110489" x="6551613" y="5659438"/>
          <p14:tracePt t="110496" x="6535738" y="5684838"/>
          <p14:tracePt t="110500" x="6518275" y="5702300"/>
          <p14:tracePt t="110512" x="6510338" y="5702300"/>
          <p14:tracePt t="110522" x="6500813" y="5710238"/>
          <p14:tracePt t="110528" x="6500813" y="5719763"/>
          <p14:tracePt t="110546" x="6500813" y="5735638"/>
          <p14:tracePt t="110556" x="6500813" y="5745163"/>
          <p14:tracePt t="110562" x="6492875" y="5745163"/>
          <p14:tracePt t="110573" x="6492875" y="5753100"/>
          <p14:tracePt t="110582" x="6492875" y="5761038"/>
          <p14:tracePt t="110594" x="6492875" y="5770563"/>
          <p14:tracePt t="110606" x="6492875" y="5778500"/>
          <p14:tracePt t="110615" x="6543675" y="5813425"/>
          <p14:tracePt t="110622" x="6586538" y="5821363"/>
          <p14:tracePt t="110632" x="6619875" y="5829300"/>
          <p14:tracePt t="110639" x="6680200" y="5829300"/>
          <p14:tracePt t="110648" x="6746875" y="5829300"/>
          <p14:tracePt t="110661" x="6832600" y="5829300"/>
          <p14:tracePt t="110662" x="6951663" y="5829300"/>
          <p14:tracePt t="110673" x="7088188" y="5829300"/>
          <p14:tracePt t="110678" x="7232650" y="5829300"/>
          <p14:tracePt t="110689" x="7359650" y="5829300"/>
          <p14:tracePt t="110698" x="7469188" y="5829300"/>
          <p14:tracePt t="110702" x="7597775" y="5829300"/>
          <p14:tracePt t="110712" x="7681913" y="5829300"/>
          <p14:tracePt t="110717" x="7742238" y="5829300"/>
          <p14:tracePt t="110728" x="7767638" y="5829300"/>
          <p14:tracePt t="110739" x="7800975" y="5829300"/>
          <p14:tracePt t="110744" x="7810500" y="5821363"/>
          <p14:tracePt t="110901" x="7818438" y="5821363"/>
          <p14:tracePt t="110911" x="7843838" y="5821363"/>
          <p14:tracePt t="110913" x="7877175" y="5821363"/>
          <p14:tracePt t="110925" x="7912100" y="5821363"/>
          <p14:tracePt t="110930" x="7927975" y="5821363"/>
          <p14:tracePt t="110939" x="7962900" y="5821363"/>
          <p14:tracePt t="110950" x="7970838" y="5821363"/>
          <p14:tracePt t="110956" x="7988300" y="5821363"/>
          <p14:tracePt t="110964" x="8013700" y="5821363"/>
          <p14:tracePt t="110980" x="8047038" y="5821363"/>
          <p14:tracePt t="110989" x="8056563" y="5829300"/>
          <p14:tracePt t="110996" x="8081963" y="5838825"/>
          <p14:tracePt t="111006" x="8099425" y="5846763"/>
          <p14:tracePt t="111012" x="8107363" y="5846763"/>
          <p14:tracePt t="111022" x="8124825" y="5846763"/>
          <p14:tracePt t="111030" x="8158163" y="5846763"/>
          <p14:tracePt t="111039" x="8166100" y="5846763"/>
          <p14:tracePt t="111047" x="8191500" y="5846763"/>
          <p14:tracePt t="111063" x="8201025" y="5846763"/>
          <p14:tracePt t="111072" x="8201025" y="5838825"/>
          <p14:tracePt t="111078" x="8201025" y="5829300"/>
          <p14:tracePt t="111089" x="8201025" y="5813425"/>
          <p14:tracePt t="111132" x="8201025" y="5803900"/>
          <p14:tracePt t="111162" x="8191500" y="5803900"/>
          <p14:tracePt t="111171" x="8183563" y="5803900"/>
          <p14:tracePt t="111178" x="8166100" y="5803900"/>
          <p14:tracePt t="111189" x="8140700" y="5821363"/>
          <p14:tracePt t="111197" x="8115300" y="5829300"/>
          <p14:tracePt t="111202" x="8107363" y="5838825"/>
          <p14:tracePt t="111213" x="8081963" y="5846763"/>
          <p14:tracePt t="111216" x="8039100" y="5854700"/>
          <p14:tracePt t="111229" x="8021638" y="5880100"/>
          <p14:tracePt t="111239" x="7996238" y="5897563"/>
          <p14:tracePt t="111243" x="7962900" y="5905500"/>
          <p14:tracePt t="111252" x="7927975" y="5932488"/>
          <p14:tracePt t="111259" x="7886700" y="5965825"/>
          <p14:tracePt t="111268" x="7826375" y="5991225"/>
          <p14:tracePt t="111279" x="7775575" y="6059488"/>
          <p14:tracePt t="111281" x="7750175" y="6067425"/>
          <p14:tracePt t="111295" x="7707313" y="6102350"/>
          <p14:tracePt t="111298" x="7656513" y="6118225"/>
          <p14:tracePt t="111310" x="7597775" y="6153150"/>
          <p14:tracePt t="111318" x="7546975" y="6178550"/>
          <p14:tracePt t="111322" x="7494588" y="6211888"/>
          <p14:tracePt t="111332" x="7461250" y="6237288"/>
          <p14:tracePt t="111339" x="7410450" y="6254750"/>
          <p14:tracePt t="111348" x="7350125" y="6280150"/>
          <p14:tracePt t="111360" x="7273925" y="6288088"/>
          <p14:tracePt t="111363" x="7189788" y="6297613"/>
          <p14:tracePt t="111375" x="7088188" y="6297613"/>
          <p14:tracePt t="111379" x="6977063" y="6297613"/>
          <p14:tracePt t="111389" x="6832600" y="6297613"/>
          <p14:tracePt t="111398" x="6696075" y="6297613"/>
          <p14:tracePt t="111406" x="6569075" y="6297613"/>
          <p14:tracePt t="111413" x="6442075" y="6297613"/>
          <p14:tracePt t="111417" x="6313488" y="6297613"/>
          <p14:tracePt t="111428" x="6221413" y="6297613"/>
          <p14:tracePt t="111439" x="6102350" y="6297613"/>
          <p14:tracePt t="111444" x="6008688" y="6297613"/>
          <p14:tracePt t="111456" x="5864225" y="6297613"/>
          <p14:tracePt t="111461" x="5753100" y="6297613"/>
          <p14:tracePt t="111472" x="5641975" y="6297613"/>
          <p14:tracePt t="111480" x="5524500" y="6305550"/>
          <p14:tracePt t="111484" x="5421313" y="6323013"/>
          <p14:tracePt t="111495" x="5337175" y="6330950"/>
          <p14:tracePt t="111500" x="5251450" y="6338888"/>
          <p14:tracePt t="111511" x="5192713" y="6338888"/>
          <p14:tracePt t="111522" x="5132388" y="6348413"/>
          <p14:tracePt t="111523" x="5106988" y="6348413"/>
          <p14:tracePt t="111533" x="5064125" y="6356350"/>
          <p14:tracePt t="111550" x="5038725" y="6356350"/>
          <p14:tracePt t="111561" x="5030788" y="6356350"/>
          <p14:tracePt t="111565" x="5022850" y="6356350"/>
          <p14:tracePt t="111578" x="5005388" y="6356350"/>
          <p14:tracePt t="111589" x="4987925" y="6356350"/>
          <p14:tracePt t="111600" x="4962525" y="6356350"/>
          <p14:tracePt t="111616" x="4946650" y="6356350"/>
          <p14:tracePt t="111639" x="4937125" y="6356350"/>
          <p14:tracePt t="111646" x="4929188" y="6356350"/>
          <p14:tracePt t="111656" x="4919663" y="6356350"/>
          <p14:tracePt t="111666" x="4911725" y="6356350"/>
          <p14:tracePt t="111678" x="4903788" y="6356350"/>
          <p14:tracePt t="111689" x="4894263" y="6356350"/>
          <p14:tracePt t="111812" x="4903788" y="6348413"/>
          <p14:tracePt t="111823" x="4937125" y="6348413"/>
          <p14:tracePt t="111828" x="4962525" y="6330950"/>
          <p14:tracePt t="111839" x="5013325" y="6330950"/>
          <p14:tracePt t="111848" x="5048250" y="6330950"/>
          <p14:tracePt t="111852" x="5099050" y="6330950"/>
          <p14:tracePt t="111862" x="5132388" y="6330950"/>
          <p14:tracePt t="111867" x="5157788" y="6330950"/>
          <p14:tracePt t="111878" x="5218113" y="6330950"/>
          <p14:tracePt t="111889" x="5260975" y="6330950"/>
          <p14:tracePt t="111906" x="5345113" y="6330950"/>
          <p14:tracePt t="111911" x="5380038" y="6323013"/>
          <p14:tracePt t="111918" x="5413375" y="6305550"/>
          <p14:tracePt t="111930" x="5430838" y="6305550"/>
          <p14:tracePt t="111933" x="5456238" y="6297613"/>
          <p14:tracePt t="111945" x="5472113" y="6297613"/>
          <p14:tracePt t="111948" x="5481638" y="6297613"/>
          <p14:tracePt t="111960" x="5507038" y="6280150"/>
          <p14:tracePt t="111973" x="5507038" y="6262688"/>
          <p14:tracePt t="111978" x="5514975" y="6262688"/>
          <p14:tracePt t="111989" x="5524500" y="6254750"/>
          <p14:tracePt t="111998" x="5524500" y="6237288"/>
          <p14:tracePt t="112006" x="5524500" y="6221413"/>
          <p14:tracePt t="112014" x="5524500" y="6194425"/>
          <p14:tracePt t="112022" x="5524500" y="6186488"/>
          <p14:tracePt t="112030" x="5524500" y="6161088"/>
          <p14:tracePt t="112039" x="5524500" y="6118225"/>
          <p14:tracePt t="112044" x="5507038" y="6102350"/>
          <p14:tracePt t="112056" x="5464175" y="6084888"/>
          <p14:tracePt t="112061" x="5413375" y="6059488"/>
          <p14:tracePt t="112072" x="5353050" y="6042025"/>
          <p14:tracePt t="112080" x="5319713" y="6042025"/>
          <p14:tracePt t="112084" x="5286375" y="6034088"/>
          <p14:tracePt t="112094" x="5218113" y="6034088"/>
          <p14:tracePt t="112100" x="5157788" y="6034088"/>
          <p14:tracePt t="112112" x="5099050" y="6034088"/>
          <p14:tracePt t="112128" x="5048250" y="6034088"/>
          <p14:tracePt t="112140" x="4979988" y="6059488"/>
          <p14:tracePt t="112150" x="4954588" y="6059488"/>
          <p14:tracePt t="112156" x="4937125" y="6076950"/>
          <p14:tracePt t="112166" x="4919663" y="6092825"/>
          <p14:tracePt t="112178" x="4911725" y="6102350"/>
          <p14:tracePt t="112195" x="4911725" y="6110288"/>
          <p14:tracePt t="112202" x="4911725" y="6118225"/>
          <p14:tracePt t="112211" x="4911725" y="6127750"/>
          <p14:tracePt t="112240" x="4911725" y="6135688"/>
          <p14:tracePt t="112245" x="4911725" y="6153150"/>
          <p14:tracePt t="112252" x="4937125" y="6161088"/>
          <p14:tracePt t="112262" x="4987925" y="6161088"/>
          <p14:tracePt t="112268" x="5005388" y="6169025"/>
          <p14:tracePt t="112277" x="5064125" y="6169025"/>
          <p14:tracePt t="112281" x="5116513" y="6169025"/>
          <p14:tracePt t="112294" x="5200650" y="6169025"/>
          <p14:tracePt t="112302" x="5260975" y="6169025"/>
          <p14:tracePt t="112311" x="5345113" y="6169025"/>
          <p14:tracePt t="112318" x="5430838" y="6169025"/>
          <p14:tracePt t="112322" x="5507038" y="6169025"/>
          <p14:tracePt t="112332" x="5575300" y="6169025"/>
          <p14:tracePt t="112345" x="5634038" y="6169025"/>
          <p14:tracePt t="112348" x="5719763" y="6169025"/>
          <p14:tracePt t="112361" x="5788025" y="6169025"/>
          <p14:tracePt t="112361" x="5864225" y="6169025"/>
          <p14:tracePt t="112374" x="5932488" y="6169025"/>
          <p14:tracePt t="112380" x="5965825" y="6169025"/>
          <p14:tracePt t="112390" x="6008688" y="6161088"/>
          <p14:tracePt t="112396" x="6024563" y="6161088"/>
          <p14:tracePt t="112480" x="5991225" y="6161088"/>
          <p14:tracePt t="112489" x="5973763" y="6161088"/>
          <p14:tracePt t="112496" x="5965825" y="6161088"/>
          <p14:tracePt t="112506" x="5948363" y="6161088"/>
          <p14:tracePt t="112511" x="5922963" y="6161088"/>
          <p14:tracePt t="112522" x="5915025" y="6161088"/>
          <p14:tracePt t="112527" x="5889625" y="6161088"/>
          <p14:tracePt t="112587" x="5915025" y="6161088"/>
          <p14:tracePt t="112595" x="5965825" y="6161088"/>
          <p14:tracePt t="112602" x="5991225" y="6161088"/>
          <p14:tracePt t="112612" x="6034088" y="6161088"/>
          <p14:tracePt t="112622" x="6092825" y="6161088"/>
          <p14:tracePt t="112628" x="6194425" y="6161088"/>
          <p14:tracePt t="112639" x="6288088" y="6161088"/>
          <p14:tracePt t="112644" x="6391275" y="6161088"/>
          <p14:tracePt t="112651" x="6475413" y="6161088"/>
          <p14:tracePt t="112662" x="6561138" y="6161088"/>
          <p14:tracePt t="112668" x="6619875" y="6161088"/>
          <p14:tracePt t="112678" x="6662738" y="6161088"/>
          <p14:tracePt t="112684" x="6670675" y="6161088"/>
          <p14:tracePt t="112764" x="6680200" y="6161088"/>
          <p14:tracePt t="112780" x="6696075" y="6161088"/>
          <p14:tracePt t="112783" x="6705600" y="6161088"/>
          <p14:tracePt t="112794" x="6731000" y="6161088"/>
          <p14:tracePt t="112806" x="6756400" y="6161088"/>
          <p14:tracePt t="112812" x="6772275" y="6161088"/>
          <p14:tracePt t="112822" x="6781800" y="6161088"/>
          <p14:tracePt t="112824" x="6799263" y="6153150"/>
          <p14:tracePt t="112846" x="6807200" y="6153150"/>
          <p14:tracePt t="112850" x="6815138" y="6153150"/>
          <p14:tracePt t="112900" x="6815138" y="6135688"/>
          <p14:tracePt t="112913" x="6815138" y="6127750"/>
          <p14:tracePt t="112915" x="6789738" y="6127750"/>
          <p14:tracePt t="112927" x="6764338" y="6118225"/>
          <p14:tracePt t="112929" x="6713538" y="6118225"/>
          <p14:tracePt t="112940" x="6637338" y="6102350"/>
          <p14:tracePt t="112950" x="6510338" y="6092825"/>
          <p14:tracePt t="112956" x="6348413" y="6059488"/>
          <p14:tracePt t="112966" x="6135688" y="6042025"/>
          <p14:tracePt t="112972" x="5897563" y="6024563"/>
          <p14:tracePt t="112982" x="5684838" y="6016625"/>
          <p14:tracePt t="112994" x="5387975" y="5999163"/>
          <p14:tracePt t="112995" x="5099050" y="5999163"/>
          <p14:tracePt t="113006" x="4784725" y="5999163"/>
          <p14:tracePt t="113012" x="4605338" y="5999163"/>
          <p14:tracePt t="113022" x="4427538" y="5999163"/>
          <p14:tracePt t="113032" x="4300538" y="5999163"/>
          <p14:tracePt t="113039" x="4214813" y="5999163"/>
          <p14:tracePt t="113052" x="4206875" y="5999163"/>
          <p14:tracePt t="113102" x="4214813" y="5999163"/>
          <p14:tracePt t="113111" x="4232275" y="6008688"/>
          <p14:tracePt t="113117" x="4257675" y="6008688"/>
          <p14:tracePt t="113128" x="4291013" y="6016625"/>
          <p14:tracePt t="113132" x="4308475" y="6016625"/>
          <p14:tracePt t="113144" x="4368800" y="6016625"/>
          <p14:tracePt t="113151" x="4435475" y="6016625"/>
          <p14:tracePt t="113160" x="4538663" y="6024563"/>
          <p14:tracePt t="113167" x="4683125" y="6042025"/>
          <p14:tracePt t="113172" x="4852988" y="6042025"/>
          <p14:tracePt t="113184" x="5116513" y="6042025"/>
          <p14:tracePt t="113194" x="5345113" y="6042025"/>
          <p14:tracePt t="113198" x="5608638" y="6042025"/>
          <p14:tracePt t="113209" x="5838825" y="6042025"/>
          <p14:tracePt t="113211" x="6102350" y="6042025"/>
          <p14:tracePt t="113224" x="6330950" y="6042025"/>
          <p14:tracePt t="113233" x="6483350" y="6042025"/>
          <p14:tracePt t="113239" x="6611938" y="6042025"/>
          <p14:tracePt t="113248" x="6738938" y="6042025"/>
          <p14:tracePt t="113256" x="6807200" y="6042025"/>
          <p14:tracePt t="113263" x="6865938" y="6042025"/>
          <p14:tracePt t="113276" x="6875463" y="6042025"/>
          <p14:tracePt t="113333" x="6875463" y="6049963"/>
          <p14:tracePt t="113344" x="6858000" y="6059488"/>
          <p14:tracePt t="113360" x="6850063" y="6059488"/>
          <p14:tracePt t="113363" x="6840538" y="6059488"/>
          <p14:tracePt t="113446" x="6858000" y="6059488"/>
          <p14:tracePt t="113456" x="6883400" y="6059488"/>
          <p14:tracePt t="113459" x="6891338" y="6059488"/>
          <p14:tracePt t="113473" x="6916738" y="6059488"/>
          <p14:tracePt t="113480" x="6934200" y="6059488"/>
          <p14:tracePt t="113489" x="6943725" y="6059488"/>
          <p14:tracePt t="114388" x="6951663" y="6059488"/>
          <p14:tracePt t="114418" x="6943725" y="6059488"/>
          <p14:tracePt t="114425" x="6926263" y="6059488"/>
          <p14:tracePt t="114444" x="6891338" y="6049963"/>
          <p14:tracePt t="114448" x="6883400" y="6049963"/>
          <p14:tracePt t="114467" x="6865938" y="6042025"/>
          <p14:tracePt t="114478" x="6858000" y="6042025"/>
          <p14:tracePt t="114580" x="6850063" y="6024563"/>
          <p14:tracePt t="114590" x="6840538" y="6024563"/>
          <p14:tracePt t="114600" x="6840538" y="6008688"/>
          <p14:tracePt t="114606" x="6832600" y="5948363"/>
          <p14:tracePt t="114616" x="6815138" y="5932488"/>
          <p14:tracePt t="114622" x="6815138" y="5915025"/>
          <p14:tracePt t="114630" x="6815138" y="5889625"/>
          <p14:tracePt t="114639" x="6807200" y="5864225"/>
          <p14:tracePt t="114646" x="6807200" y="5854700"/>
          <p14:tracePt t="114656" x="6807200" y="5829300"/>
          <p14:tracePt t="114661" x="6807200" y="5821363"/>
          <p14:tracePt t="114673" x="6807200" y="5813425"/>
          <p14:tracePt t="115472" x="6799263" y="5795963"/>
          <p14:tracePt t="115482" x="6772275" y="5788025"/>
          <p14:tracePt t="115494" x="6713538" y="5753100"/>
          <p14:tracePt t="115497" x="6627813" y="5694363"/>
          <p14:tracePt t="115510" x="6510338" y="5634038"/>
          <p14:tracePt t="115513" x="6348413" y="5532438"/>
          <p14:tracePt t="115523" x="6127750" y="5421313"/>
          <p14:tracePt t="115534" x="5872163" y="5268913"/>
          <p14:tracePt t="115539" x="5676900" y="5157788"/>
          <p14:tracePt t="115548" x="5395913" y="5022850"/>
          <p14:tracePt t="115556" x="5124450" y="4903788"/>
          <p14:tracePt t="115564" x="4878388" y="4784725"/>
          <p14:tracePt t="115572" x="4605338" y="4665663"/>
          <p14:tracePt t="115580" x="4341813" y="4572000"/>
          <p14:tracePt t="115589" x="4113213" y="4435475"/>
          <p14:tracePt t="115594" x="3875088" y="4341813"/>
          <p14:tracePt t="115606" x="3654425" y="4232275"/>
          <p14:tracePt t="115611" x="3517900" y="4171950"/>
          <p14:tracePt t="115622" x="3365500" y="4095750"/>
          <p14:tracePt t="115630" x="3203575" y="4011613"/>
          <p14:tracePt t="115633" x="3076575" y="3951288"/>
          <p14:tracePt t="115645" x="2957513" y="3908425"/>
          <p14:tracePt t="115649" x="2838450" y="3857625"/>
          <p14:tracePt t="115661" x="2719388" y="3824288"/>
          <p14:tracePt t="115673" x="2625725" y="3816350"/>
          <p14:tracePt t="115679" x="2532063" y="3790950"/>
          <p14:tracePt t="115689" x="2447925" y="3773488"/>
          <p14:tracePt t="115695" x="2387600" y="3748088"/>
          <p14:tracePt t="115702" x="2328863" y="3738563"/>
          <p14:tracePt t="115710" x="2260600" y="3722688"/>
          <p14:tracePt t="115718" x="2217738" y="3705225"/>
          <p14:tracePt t="115728" x="2184400" y="3679825"/>
          <p14:tracePt t="115732" x="2133600" y="3671888"/>
          <p14:tracePt t="115744" x="2098675" y="3654425"/>
          <p14:tracePt t="115745" x="2073275" y="3636963"/>
          <p14:tracePt t="115760" x="2055813" y="3629025"/>
          <p14:tracePt t="115768" x="2039938" y="3603625"/>
          <p14:tracePt t="115772" x="2022475" y="3586163"/>
          <p14:tracePt t="115782" x="2014538" y="3568700"/>
          <p14:tracePt t="115789" x="1989138" y="3552825"/>
          <p14:tracePt t="115797" x="1954213" y="3543300"/>
          <p14:tracePt t="115812" x="1946275" y="3517900"/>
          <p14:tracePt t="115822" x="1938338" y="3517900"/>
          <p14:tracePt t="115828" x="1928813" y="3502025"/>
          <p14:tracePt t="115839" x="1920875" y="3484563"/>
          <p14:tracePt t="115848" x="1920875" y="3467100"/>
          <p14:tracePt t="115868" x="1920875" y="3459163"/>
          <p14:tracePt t="115876" x="1920875" y="3449638"/>
          <p14:tracePt t="115883" x="1920875" y="3433763"/>
          <p14:tracePt t="115905" x="1920875" y="3373438"/>
          <p14:tracePt t="115908" x="1920875" y="3365500"/>
          <p14:tracePt t="115914" x="1928813" y="3340100"/>
          <p14:tracePt t="115923" x="1946275" y="3305175"/>
          <p14:tracePt t="115933" x="1963738" y="3271838"/>
          <p14:tracePt t="115939" x="1971675" y="3238500"/>
          <p14:tracePt t="115948" x="2005013" y="3203575"/>
          <p14:tracePt t="115956" x="2014538" y="3170238"/>
          <p14:tracePt t="115963" x="2014538" y="3144838"/>
          <p14:tracePt t="115973" x="2022475" y="3101975"/>
          <p14:tracePt t="115980" x="2022475" y="3076575"/>
          <p14:tracePt t="115989" x="2030413" y="3033713"/>
          <p14:tracePt t="115994" x="2030413" y="3025775"/>
          <p14:tracePt t="116006" x="2030413" y="2990850"/>
          <p14:tracePt t="116014" x="2030413" y="2965450"/>
          <p14:tracePt t="116030" x="2030413" y="2932113"/>
          <p14:tracePt t="116044" x="2030413" y="2922588"/>
          <p14:tracePt t="116056" x="2030413" y="2906713"/>
          <p14:tracePt t="116079" x="2030413" y="2897188"/>
          <p14:tracePt t="116096" x="2014538" y="2897188"/>
          <p14:tracePt t="116099" x="2005013" y="2897188"/>
          <p14:tracePt t="116111" x="1979613" y="2897188"/>
          <p14:tracePt t="116122" x="1971675" y="2897188"/>
          <p14:tracePt t="116127" x="1954213" y="2897188"/>
          <p14:tracePt t="116187" x="1946275" y="2897188"/>
          <p14:tracePt t="116286" x="1946275" y="2871788"/>
          <p14:tracePt t="116298" x="1938338" y="2846388"/>
          <p14:tracePt t="116302" x="1928813" y="2813050"/>
          <p14:tracePt t="116312" x="1928813" y="2787650"/>
          <p14:tracePt t="116322" x="1895475" y="2752725"/>
          <p14:tracePt t="116328" x="1870075" y="2719388"/>
          <p14:tracePt t="116339" x="1860550" y="2701925"/>
          <p14:tracePt t="116344" x="1844675" y="2668588"/>
          <p14:tracePt t="116352" x="1827213" y="2643188"/>
          <p14:tracePt t="116362" x="1819275" y="2633663"/>
          <p14:tracePt t="116368" x="1809750" y="2625725"/>
          <p14:tracePt t="116377" x="1809750" y="2608263"/>
          <p14:tracePt t="116382" x="1801813" y="2600325"/>
          <p14:tracePt t="116394" x="1793875" y="2592388"/>
          <p14:tracePt t="116412" x="1776413" y="2582863"/>
          <p14:tracePt t="116458" x="1776413" y="2574925"/>
          <p14:tracePt t="116576" x="1776413" y="2566988"/>
          <p14:tracePt t="116582" x="1776413" y="2549525"/>
          <p14:tracePt t="116594" x="1784350" y="2549525"/>
          <p14:tracePt t="116602" x="1801813" y="2541588"/>
          <p14:tracePt t="116606" x="1819275" y="2541588"/>
          <p14:tracePt t="116616" x="1835150" y="2541588"/>
          <p14:tracePt t="116623" x="1852613" y="2532063"/>
          <p14:tracePt t="116632" x="1885950" y="2532063"/>
          <p14:tracePt t="116645" x="1920875" y="2532063"/>
          <p14:tracePt t="116645" x="1928813" y="2524125"/>
          <p14:tracePt t="116656" x="1954213" y="2524125"/>
          <p14:tracePt t="116662" x="1971675" y="2524125"/>
          <p14:tracePt t="116676" x="1997075" y="2524125"/>
          <p14:tracePt t="116680" x="2014538" y="2524125"/>
          <p14:tracePt t="116694" x="2030413" y="2524125"/>
          <p14:tracePt t="116706" x="2030413" y="2516188"/>
          <p14:tracePt t="116714" x="2039938" y="2516188"/>
          <p14:tracePt t="116723" x="2047875" y="2516188"/>
          <p14:tracePt t="116730" x="2055813" y="2516188"/>
          <p14:tracePt t="116745" x="2065338" y="2516188"/>
          <p14:tracePt t="116756" x="2073275" y="2516188"/>
          <p14:tracePt t="116761" x="2082800" y="2516188"/>
          <p14:tracePt t="116772" x="2090738" y="2516188"/>
          <p14:tracePt t="116780" x="2116138" y="2516188"/>
          <p14:tracePt t="116796" x="2124075" y="2516188"/>
          <p14:tracePt t="116806" x="2133600" y="2498725"/>
          <p14:tracePt t="117012" x="2141538" y="2489200"/>
          <p14:tracePt t="117023" x="2174875" y="2489200"/>
          <p14:tracePt t="117032" x="2217738" y="2489200"/>
          <p14:tracePt t="117039" x="2278063" y="2489200"/>
          <p14:tracePt t="117048" x="2319338" y="2489200"/>
          <p14:tracePt t="117061" x="2362200" y="2489200"/>
          <p14:tracePt t="117062" x="2387600" y="2489200"/>
          <p14:tracePt t="117072" x="2422525" y="2489200"/>
          <p14:tracePt t="117078" x="2438400" y="2489200"/>
          <p14:tracePt t="117089" x="2473325" y="2489200"/>
          <p14:tracePt t="117098" x="2516188" y="2489200"/>
          <p14:tracePt t="117106" x="2582863" y="2489200"/>
          <p14:tracePt t="117111" x="2633663" y="2481263"/>
          <p14:tracePt t="117118" x="2676525" y="2481263"/>
          <p14:tracePt t="117128" x="2719388" y="2473325"/>
          <p14:tracePt t="117139" x="2778125" y="2473325"/>
          <p14:tracePt t="117144" x="2813050" y="2473325"/>
          <p14:tracePt t="117156" x="2846388" y="2473325"/>
          <p14:tracePt t="117160" x="2871788" y="2473325"/>
          <p14:tracePt t="117168" x="2897188" y="2473325"/>
          <p14:tracePt t="117177" x="2906713" y="2473325"/>
          <p14:tracePt t="117184" x="2922588" y="2473325"/>
          <p14:tracePt t="117198" x="2932113" y="2473325"/>
          <p14:tracePt t="117206" x="2940050" y="2473325"/>
          <p14:tracePt t="117224" x="2949575" y="2473325"/>
          <p14:tracePt t="117233" x="2957513" y="2473325"/>
          <p14:tracePt t="117250" x="2974975" y="2473325"/>
          <p14:tracePt t="117261" x="2982913" y="2473325"/>
          <p14:tracePt t="117264" x="2990850" y="2473325"/>
          <p14:tracePt t="117276" x="3000375" y="2463800"/>
          <p14:tracePt t="117280" x="3008313" y="2463800"/>
          <p14:tracePt t="117289" x="3016250" y="2463800"/>
          <p14:tracePt t="117299" x="3033713" y="2463800"/>
          <p14:tracePt t="117306" x="3041650" y="2463800"/>
          <p14:tracePt t="117313" x="3059113" y="2463800"/>
          <p14:tracePt t="117322" x="3094038" y="2455863"/>
          <p14:tracePt t="117330" x="3109913" y="2438400"/>
          <p14:tracePt t="117339" x="3135313" y="2438400"/>
          <p14:tracePt t="117346" x="3170238" y="2430463"/>
          <p14:tracePt t="117356" x="3195638" y="2430463"/>
          <p14:tracePt t="117361" x="3211513" y="2430463"/>
          <p14:tracePt t="117372" x="3228975" y="2413000"/>
          <p14:tracePt t="117380" x="3238500" y="2413000"/>
          <p14:tracePt t="117389" x="3254375" y="2413000"/>
          <p14:tracePt t="117396" x="3263900" y="2413000"/>
          <p14:tracePt t="117400" x="3271838" y="2405063"/>
          <p14:tracePt t="117411" x="3289300" y="2397125"/>
          <p14:tracePt t="117422" x="3297238" y="2397125"/>
          <p14:tracePt t="117430" x="3305175" y="2397125"/>
          <p14:tracePt t="117439" x="3314700" y="2397125"/>
          <p14:tracePt t="117456" x="3322638" y="2397125"/>
          <p14:tracePt t="117462" x="3330575" y="2379663"/>
          <p14:tracePt t="117472" x="3340100" y="2371725"/>
          <p14:tracePt t="117489" x="3348038" y="2371725"/>
          <p14:tracePt t="117496" x="3355975" y="2371725"/>
          <p14:tracePt t="117522" x="3373438" y="2371725"/>
          <p14:tracePt t="117539" x="3382963" y="2362200"/>
          <p14:tracePt t="117924" x="3390900" y="2362200"/>
          <p14:tracePt t="117934" x="3416300" y="2362200"/>
          <p14:tracePt t="117942" x="3449638" y="2354263"/>
          <p14:tracePt t="117950" x="3467100" y="2354263"/>
          <p14:tracePt t="117956" x="3502025" y="2344738"/>
          <p14:tracePt t="117966" x="3517900" y="2344738"/>
          <p14:tracePt t="117978" x="3543300" y="2344738"/>
          <p14:tracePt t="117980" x="3552825" y="2344738"/>
          <p14:tracePt t="117995" x="3560763" y="2344738"/>
          <p14:tracePt t="118011" x="3568700" y="2344738"/>
          <p14:tracePt t="118023" x="3568700" y="2336800"/>
          <p14:tracePt t="118066" x="3578225" y="2336800"/>
          <p14:tracePt t="118460" x="3586163" y="2336800"/>
          <p14:tracePt t="118471" x="3603625" y="2336800"/>
          <p14:tracePt t="118477" x="3619500" y="2336800"/>
          <p14:tracePt t="118483" x="3646488" y="2354263"/>
          <p14:tracePt t="118494" x="3679825" y="2371725"/>
          <p14:tracePt t="118499" x="3697288" y="2379663"/>
          <p14:tracePt t="118512" x="3738563" y="2379663"/>
          <p14:tracePt t="118516" x="3763963" y="2379663"/>
          <p14:tracePt t="118528" x="3790950" y="2387600"/>
          <p14:tracePt t="118539" x="3824288" y="2387600"/>
          <p14:tracePt t="118549" x="3841750" y="2387600"/>
          <p14:tracePt t="118556" x="3849688" y="2387600"/>
          <p14:tracePt t="118578" x="3857625" y="2387600"/>
          <p14:tracePt t="118580" x="3867150" y="2387600"/>
          <p14:tracePt t="119004" x="3875088" y="2387600"/>
          <p14:tracePt t="119010" x="3883025" y="2405063"/>
          <p14:tracePt t="119022" x="3892550" y="2405063"/>
          <p14:tracePt t="119029" x="3900488" y="2413000"/>
          <p14:tracePt t="119033" x="3900488" y="2430463"/>
          <p14:tracePt t="119045" x="3908425" y="2430463"/>
          <p14:tracePt t="119050" x="3935413" y="2438400"/>
          <p14:tracePt t="119061" x="3943350" y="2438400"/>
          <p14:tracePt t="119072" x="3986213" y="2447925"/>
          <p14:tracePt t="119077" x="4019550" y="2447925"/>
          <p14:tracePt t="119084" x="4062413" y="2447925"/>
          <p14:tracePt t="119089" x="4087813" y="2447925"/>
          <p14:tracePt t="119100" x="4105275" y="2447925"/>
          <p14:tracePt t="119111" x="4138613" y="2447925"/>
          <p14:tracePt t="119116" x="4171950" y="2447925"/>
          <p14:tracePt t="119127" x="4214813" y="2438400"/>
          <p14:tracePt t="119130" x="4249738" y="2430463"/>
          <p14:tracePt t="119139" x="4275138" y="2413000"/>
          <p14:tracePt t="119149" x="4283075" y="2405063"/>
          <p14:tracePt t="119156" x="4308475" y="2387600"/>
          <p14:tracePt t="119166" x="4316413" y="2379663"/>
          <p14:tracePt t="119172" x="4351338" y="2362200"/>
          <p14:tracePt t="119180" x="4351338" y="2354263"/>
          <p14:tracePt t="119189" x="4359275" y="2344738"/>
          <p14:tracePt t="119196" x="4368800" y="2328863"/>
          <p14:tracePt t="119206" x="4376738" y="2319338"/>
          <p14:tracePt t="119211" x="4376738" y="2311400"/>
          <p14:tracePt t="119972" x="4368800" y="2311400"/>
          <p14:tracePt t="119982" x="4341813" y="2311400"/>
          <p14:tracePt t="119989" x="4325938" y="2311400"/>
          <p14:tracePt t="119999" x="4308475" y="2311400"/>
          <p14:tracePt t="120013" x="4291013" y="2311400"/>
          <p14:tracePt t="120015" x="4275138" y="2311400"/>
          <p14:tracePt t="120024" x="4265613" y="2311400"/>
          <p14:tracePt t="120029" x="4249738" y="2311400"/>
          <p14:tracePt t="120039" x="4232275" y="2311400"/>
          <p14:tracePt t="120050" x="4224338" y="2311400"/>
          <p14:tracePt t="120061" x="4214813" y="2311400"/>
          <p14:tracePt t="120064" x="4206875" y="2311400"/>
          <p14:tracePt t="120094" x="4197350" y="2311400"/>
          <p14:tracePt t="120099" x="4189413" y="2311400"/>
          <p14:tracePt t="120127" x="4181475" y="2311400"/>
          <p14:tracePt t="120141" x="4164013" y="2311400"/>
          <p14:tracePt t="120149" x="4156075" y="2311400"/>
          <p14:tracePt t="120166" x="4146550" y="2311400"/>
          <p14:tracePt t="120173" x="4138613" y="2311400"/>
          <p14:tracePt t="120189" x="4130675" y="2303463"/>
          <p14:tracePt t="120206" x="4121150" y="2293938"/>
          <p14:tracePt t="120228" x="4113213" y="2293938"/>
          <p14:tracePt t="120232" x="4105275" y="2293938"/>
          <p14:tracePt t="120244" x="4095750" y="2293938"/>
          <p14:tracePt t="120262" x="4087813" y="2293938"/>
          <p14:tracePt t="120265" x="4079875" y="2293938"/>
          <p14:tracePt t="120289" x="4062413" y="2293938"/>
          <p14:tracePt t="120294" x="4052888" y="2293938"/>
          <p14:tracePt t="120302" x="4044950" y="2293938"/>
          <p14:tracePt t="120306" x="4037013" y="2293938"/>
          <p14:tracePt t="120315" x="4027488" y="2293938"/>
          <p14:tracePt t="120327" x="4011613" y="2278063"/>
          <p14:tracePt t="120331" x="4002088" y="2268538"/>
          <p14:tracePt t="120344" x="3986213" y="2268538"/>
          <p14:tracePt t="120348" x="3976688" y="2260600"/>
          <p14:tracePt t="120360" x="3960813" y="2260600"/>
          <p14:tracePt t="120372" x="3935413" y="2252663"/>
          <p14:tracePt t="120382" x="3925888" y="2252663"/>
          <p14:tracePt t="120394" x="3917950" y="2252663"/>
          <p14:tracePt t="120402" x="3908425" y="2252663"/>
          <p14:tracePt t="120417" x="3900488" y="2243138"/>
          <p14:tracePt t="120422" x="3892550" y="2243138"/>
          <p14:tracePt t="120432" x="3883025" y="2243138"/>
          <p14:tracePt t="120445" x="3875088" y="2243138"/>
          <p14:tracePt t="120456" x="3867150" y="2243138"/>
          <p14:tracePt t="120464" x="3857625" y="2243138"/>
          <p14:tracePt t="120630" x="3849688" y="2243138"/>
          <p14:tracePt t="120640" x="3832225" y="2243138"/>
          <p14:tracePt t="120649" x="3824288" y="2243138"/>
          <p14:tracePt t="120656" x="3806825" y="2243138"/>
          <p14:tracePt t="120665" x="3773488" y="2243138"/>
          <p14:tracePt t="120677" x="3748088" y="2243138"/>
          <p14:tracePt t="120680" x="3687763" y="2243138"/>
          <p14:tracePt t="120689" x="3629025" y="2243138"/>
          <p14:tracePt t="120694" x="3611563" y="2243138"/>
          <p14:tracePt t="120706" x="3552825" y="2243138"/>
          <p14:tracePt t="120716" x="3509963" y="2243138"/>
          <p14:tracePt t="120722" x="3441700" y="2243138"/>
          <p14:tracePt t="120730" x="3373438" y="2243138"/>
          <p14:tracePt t="120739" x="3279775" y="2243138"/>
          <p14:tracePt t="120746" x="3195638" y="2243138"/>
          <p14:tracePt t="120756" x="3127375" y="2235200"/>
          <p14:tracePt t="120761" x="3051175" y="2235200"/>
          <p14:tracePt t="120772" x="3000375" y="2235200"/>
          <p14:tracePt t="120778" x="2922588" y="2235200"/>
          <p14:tracePt t="120789" x="2881313" y="2235200"/>
          <p14:tracePt t="120796" x="2838450" y="2235200"/>
          <p14:tracePt t="120800" x="2813050" y="2235200"/>
          <p14:tracePt t="120811" x="2787650" y="2235200"/>
          <p14:tracePt t="120815" x="2770188" y="2235200"/>
          <p14:tracePt t="120828" x="2744788" y="2235200"/>
          <p14:tracePt t="120845" x="2736850" y="2235200"/>
          <p14:tracePt t="120852" x="2711450" y="2235200"/>
          <p14:tracePt t="120855" x="2686050" y="2235200"/>
          <p14:tracePt t="120865" x="2660650" y="2235200"/>
          <p14:tracePt t="120878" x="2643188" y="2235200"/>
          <p14:tracePt t="120882" x="2600325" y="2235200"/>
          <p14:tracePt t="120905" x="2532063" y="2235200"/>
          <p14:tracePt t="120907" x="2498725" y="2235200"/>
          <p14:tracePt t="120918" x="2473325" y="2235200"/>
          <p14:tracePt t="120922" x="2455863" y="2235200"/>
          <p14:tracePt t="120932" x="2430463" y="2235200"/>
          <p14:tracePt t="120946" x="2413000" y="2235200"/>
          <p14:tracePt t="120960" x="2405063" y="2235200"/>
          <p14:tracePt t="120962" x="2397125" y="2235200"/>
          <p14:tracePt t="120977" x="2387600" y="2235200"/>
          <p14:tracePt t="120982" x="2379663" y="2235200"/>
          <p14:tracePt t="120994" x="2362200" y="2235200"/>
          <p14:tracePt t="121002" x="2354263" y="2235200"/>
          <p14:tracePt t="121018" x="2328863" y="2235200"/>
          <p14:tracePt t="121022" x="2319338" y="2235200"/>
          <p14:tracePt t="121032" x="2311400" y="2235200"/>
          <p14:tracePt t="121044" x="2303463" y="2235200"/>
          <p14:tracePt t="121048" x="2293938" y="2235200"/>
          <p14:tracePt t="121060" x="2286000" y="2235200"/>
          <p14:tracePt t="121062" x="2278063" y="2235200"/>
          <p14:tracePt t="121072" x="2260600" y="2235200"/>
          <p14:tracePt t="121082" x="2252663" y="2235200"/>
          <p14:tracePt t="121098" x="2243138" y="2235200"/>
          <p14:tracePt t="121110" x="2235200" y="2252663"/>
          <p14:tracePt t="121118" x="2227263" y="2278063"/>
          <p14:tracePt t="121122" x="2217738" y="2278063"/>
          <p14:tracePt t="121132" x="2209800" y="2278063"/>
          <p14:tracePt t="121144" x="2200275" y="2278063"/>
          <p14:tracePt t="121148" x="2174875" y="2286000"/>
          <p14:tracePt t="121160" x="2174875" y="2293938"/>
          <p14:tracePt t="121162" x="2149475" y="2303463"/>
          <p14:tracePt t="121172" x="2141538" y="2303463"/>
          <p14:tracePt t="121184" x="2124075" y="2303463"/>
          <p14:tracePt t="121189" x="2098675" y="2303463"/>
          <p14:tracePt t="121206" x="2082800" y="2319338"/>
          <p14:tracePt t="121214" x="2073275" y="2319338"/>
          <p14:tracePt t="121222" x="2073275" y="2328863"/>
          <p14:tracePt t="121230" x="2073275" y="2336800"/>
          <p14:tracePt t="121239" x="2055813" y="2336800"/>
          <p14:tracePt t="121244" x="2047875" y="2336800"/>
          <p14:tracePt t="121263" x="2039938" y="2336800"/>
          <p14:tracePt t="121274" x="2022475" y="2344738"/>
          <p14:tracePt t="121289" x="2022475" y="2354263"/>
          <p14:tracePt t="121311" x="2014538" y="2354263"/>
          <p14:tracePt t="121416" x="2022475" y="2379663"/>
          <p14:tracePt t="121438" x="2047875" y="2387600"/>
          <p14:tracePt t="121448" x="2065338" y="2387600"/>
          <p14:tracePt t="121455" x="2082800" y="2387600"/>
          <p14:tracePt t="121461" x="2116138" y="2387600"/>
          <p14:tracePt t="121472" x="2133600" y="2387600"/>
          <p14:tracePt t="121477" x="2166938" y="2397125"/>
          <p14:tracePt t="121489" x="2209800" y="2397125"/>
          <p14:tracePt t="121494" x="2243138" y="2397125"/>
          <p14:tracePt t="121506" x="2260600" y="2397125"/>
          <p14:tracePt t="121511" x="2293938" y="2397125"/>
          <p14:tracePt t="121522" x="2336800" y="2397125"/>
          <p14:tracePt t="121530" x="2354263" y="2405063"/>
          <p14:tracePt t="121534" x="2397125" y="2405063"/>
          <p14:tracePt t="121545" x="2413000" y="2405063"/>
          <p14:tracePt t="121550" x="2422525" y="2405063"/>
          <p14:tracePt t="121923" x="2422525" y="2413000"/>
          <p14:tracePt t="121932" x="2422525" y="2430463"/>
          <p14:tracePt t="121952" x="2422525" y="2438400"/>
          <p14:tracePt t="121963" x="2422525" y="2447925"/>
          <p14:tracePt t="122008" x="2422525" y="2455863"/>
          <p14:tracePt t="122025" x="2422525" y="2463800"/>
          <p14:tracePt t="122033" x="2413000" y="2463800"/>
          <p14:tracePt t="122039" x="2405063" y="2463800"/>
          <p14:tracePt t="122048" x="2371725" y="2463800"/>
          <p14:tracePt t="122059" x="2344738" y="2463800"/>
          <p14:tracePt t="122064" x="2311400" y="2463800"/>
          <p14:tracePt t="122076" x="2278063" y="2463800"/>
          <p14:tracePt t="122078" x="2217738" y="2463800"/>
          <p14:tracePt t="122089" x="2184400" y="2463800"/>
          <p14:tracePt t="122100" x="2141538" y="2463800"/>
          <p14:tracePt t="122106" x="2108200" y="2455863"/>
          <p14:tracePt t="122116" x="2082800" y="2455863"/>
          <p14:tracePt t="122122" x="2073275" y="2455863"/>
          <p14:tracePt t="122614" x="2065338" y="2455863"/>
          <p14:tracePt t="123230" x="2055813" y="2455863"/>
          <p14:tracePt t="123264" x="2047875" y="2455863"/>
          <p14:tracePt t="123276" x="2039938" y="2455863"/>
          <p14:tracePt t="123916" x="2030413" y="2455863"/>
          <p14:tracePt t="123944" x="2039938" y="2455863"/>
          <p14:tracePt t="124118" x="2047875" y="2455863"/>
          <p14:tracePt t="124162" x="2047875" y="2463800"/>
          <p14:tracePt t="124168" x="2055813" y="2481263"/>
          <p14:tracePt t="124178" x="2065338" y="2481263"/>
          <p14:tracePt t="124189" x="2065338" y="2489200"/>
          <p14:tracePt t="124198" x="2073275" y="2498725"/>
          <p14:tracePt t="124206" x="2082800" y="2516188"/>
          <p14:tracePt t="124213" x="2090738" y="2516188"/>
          <p14:tracePt t="124224" x="2098675" y="2541588"/>
          <p14:tracePt t="124228" x="2116138" y="2557463"/>
          <p14:tracePt t="124239" x="2124075" y="2557463"/>
          <p14:tracePt t="124248" x="2141538" y="2574925"/>
          <p14:tracePt t="124267" x="2149475" y="2582863"/>
          <p14:tracePt t="124291" x="2149475" y="2592388"/>
          <p14:tracePt t="124350" x="2159000" y="2600325"/>
          <p14:tracePt t="124411" x="2159000" y="2608263"/>
          <p14:tracePt t="129676" x="2166938" y="2617788"/>
          <p14:tracePt t="129688" x="2192338" y="2617788"/>
          <p14:tracePt t="129695" x="2235200" y="2617788"/>
          <p14:tracePt t="129699" x="2286000" y="2608263"/>
          <p14:tracePt t="129710" x="2303463" y="2592388"/>
          <p14:tracePt t="129722" x="2336800" y="2592388"/>
          <p14:tracePt t="129727" x="2379663" y="2582863"/>
          <p14:tracePt t="129739" x="2438400" y="2566988"/>
          <p14:tracePt t="129744" x="2489200" y="2566988"/>
          <p14:tracePt t="129752" x="2516188" y="2557463"/>
          <p14:tracePt t="129761" x="2566988" y="2532063"/>
          <p14:tracePt t="129766" x="2660650" y="2516188"/>
          <p14:tracePt t="129778" x="2744788" y="2498725"/>
          <p14:tracePt t="129782" x="2830513" y="2489200"/>
          <p14:tracePt t="129795" x="2932113" y="2481263"/>
          <p14:tracePt t="129802" x="2990850" y="2473325"/>
          <p14:tracePt t="129806" x="3051175" y="2473325"/>
          <p14:tracePt t="129818" x="3076575" y="2473325"/>
          <p14:tracePt t="129822" x="3109913" y="2473325"/>
          <p14:tracePt t="129832" x="3144838" y="2473325"/>
          <p14:tracePt t="129847" x="3160713" y="2463800"/>
          <p14:tracePt t="129860" x="3170238" y="2463800"/>
          <p14:tracePt t="129872" x="3178175" y="2463800"/>
          <p14:tracePt t="129881" x="3186113" y="2463800"/>
          <p14:tracePt t="129894" x="3195638" y="2463800"/>
          <p14:tracePt t="129906" x="3195638" y="2455863"/>
          <p14:tracePt t="129912" x="3203575" y="2455863"/>
          <p14:tracePt t="129918" x="3211513" y="2455863"/>
          <p14:tracePt t="129930" x="3221038" y="2455863"/>
          <p14:tracePt t="129939" x="3238500" y="2447925"/>
          <p14:tracePt t="129945" x="3246438" y="2447925"/>
          <p14:tracePt t="129964" x="3263900" y="2447925"/>
          <p14:tracePt t="129968" x="3297238" y="2438400"/>
          <p14:tracePt t="130008" x="3305175" y="2430463"/>
          <p14:tracePt t="130028" x="3322638" y="2430463"/>
          <p14:tracePt t="130286" x="3340100" y="2430463"/>
          <p14:tracePt t="130296" x="3348038" y="2430463"/>
          <p14:tracePt t="130302" x="3373438" y="2422525"/>
          <p14:tracePt t="130312" x="3408363" y="2422525"/>
          <p14:tracePt t="130316" x="3433763" y="2422525"/>
          <p14:tracePt t="130328" x="3475038" y="2422525"/>
          <p14:tracePt t="130339" x="3527425" y="2422525"/>
          <p14:tracePt t="130345" x="3603625" y="2422525"/>
          <p14:tracePt t="130352" x="3697288" y="2422525"/>
          <p14:tracePt t="130356" x="3773488" y="2422525"/>
          <p14:tracePt t="130366" x="3832225" y="2422525"/>
          <p14:tracePt t="130378" x="3875088" y="2422525"/>
          <p14:tracePt t="130381" x="3917950" y="2422525"/>
          <p14:tracePt t="130395" x="3925888" y="2422525"/>
          <p14:tracePt t="130876" x="3917950" y="2422525"/>
          <p14:tracePt t="130890" x="3908425" y="2422525"/>
          <p14:tracePt t="130902" x="3900488" y="2422525"/>
          <p14:tracePt t="130914" x="3892550" y="2422525"/>
          <p14:tracePt t="130922" x="3883025" y="2422525"/>
          <p14:tracePt t="130944" x="3875088" y="2422525"/>
          <p14:tracePt t="130952" x="3867150" y="2422525"/>
          <p14:tracePt t="131048" x="3857625" y="2422525"/>
          <p14:tracePt t="131062" x="3849688" y="2422525"/>
          <p14:tracePt t="131082" x="3841750" y="2422525"/>
          <p14:tracePt t="131094" x="3832225" y="2422525"/>
          <p14:tracePt t="131512" x="3824288" y="2422525"/>
          <p14:tracePt t="131538" x="3824288" y="2413000"/>
          <p14:tracePt t="131544" x="3832225" y="2379663"/>
          <p14:tracePt t="131552" x="3849688" y="2379663"/>
          <p14:tracePt t="131561" x="3867150" y="2362200"/>
          <p14:tracePt t="131568" x="3883025" y="2344738"/>
          <p14:tracePt t="131578" x="3925888" y="2319338"/>
          <p14:tracePt t="131581" x="3943350" y="2303463"/>
          <p14:tracePt t="131595" x="3994150" y="2278063"/>
          <p14:tracePt t="131603" x="4052888" y="2235200"/>
          <p14:tracePt t="131611" x="4105275" y="2200275"/>
          <p14:tracePt t="131618" x="4130675" y="2192338"/>
          <p14:tracePt t="131622" x="4197350" y="2166938"/>
          <p14:tracePt t="131632" x="4275138" y="2133600"/>
          <p14:tracePt t="131645" x="4359275" y="2098675"/>
          <p14:tracePt t="131648" x="4452938" y="2065338"/>
          <p14:tracePt t="131660" x="4564063" y="2030413"/>
          <p14:tracePt t="131663" x="4657725" y="2005013"/>
          <p14:tracePt t="131674" x="4759325" y="1971675"/>
          <p14:tracePt t="131684" x="4860925" y="1938338"/>
          <p14:tracePt t="131689" x="4979988" y="1920875"/>
          <p14:tracePt t="131698" x="5064125" y="1895475"/>
          <p14:tracePt t="131705" x="5124450" y="1885950"/>
          <p14:tracePt t="131713" x="5183188" y="1878013"/>
          <p14:tracePt t="131724" x="5200650" y="1870075"/>
          <p14:tracePt t="131891" x="5208588" y="1870075"/>
          <p14:tracePt t="131901" x="5226050" y="1860550"/>
          <p14:tracePt t="131910" x="5260975" y="1860550"/>
          <p14:tracePt t="131916" x="5286375" y="1860550"/>
          <p14:tracePt t="131928" x="5327650" y="1860550"/>
          <p14:tracePt t="131930" x="5430838" y="1860550"/>
          <p14:tracePt t="131939" x="5540375" y="1860550"/>
          <p14:tracePt t="131950" x="5659438" y="1860550"/>
          <p14:tracePt t="131956" x="5788025" y="1860550"/>
          <p14:tracePt t="131965" x="5922963" y="1860550"/>
          <p14:tracePt t="131972" x="6049963" y="1860550"/>
          <p14:tracePt t="131981" x="6153150" y="1860550"/>
          <p14:tracePt t="131994" x="6237288" y="1860550"/>
          <p14:tracePt t="131995" x="6288088" y="1860550"/>
          <p14:tracePt t="132006" x="6305550" y="1860550"/>
          <p14:tracePt t="132011" x="6313488" y="1860550"/>
          <p14:tracePt t="132088" x="6313488" y="1878013"/>
          <p14:tracePt t="132092" x="6313488" y="1885950"/>
          <p14:tracePt t="132102" x="6313488" y="1895475"/>
          <p14:tracePt t="132112" x="6313488" y="1903413"/>
          <p14:tracePt t="132116" x="6313488" y="1928813"/>
          <p14:tracePt t="132128" x="6313488" y="1954213"/>
          <p14:tracePt t="132132" x="6313488" y="1971675"/>
          <p14:tracePt t="132144" x="6288088" y="2005013"/>
          <p14:tracePt t="132151" x="6237288" y="2030413"/>
          <p14:tracePt t="132160" x="6211888" y="2047875"/>
          <p14:tracePt t="132168" x="6153150" y="2082800"/>
          <p14:tracePt t="132172" x="6092825" y="2108200"/>
          <p14:tracePt t="132182" x="6016625" y="2159000"/>
          <p14:tracePt t="132195" x="5915025" y="2209800"/>
          <p14:tracePt t="132198" x="5803900" y="2268538"/>
          <p14:tracePt t="132211" x="5719763" y="2319338"/>
          <p14:tracePt t="132212" x="5600700" y="2362200"/>
          <p14:tracePt t="132224" x="5481638" y="2397125"/>
          <p14:tracePt t="132233" x="5337175" y="2447925"/>
          <p14:tracePt t="132239" x="5208588" y="2473325"/>
          <p14:tracePt t="132247" x="5091113" y="2489200"/>
          <p14:tracePt t="132256" x="5013325" y="2524125"/>
          <p14:tracePt t="132264" x="4954588" y="2549525"/>
          <p14:tracePt t="132274" x="4919663" y="2557463"/>
          <p14:tracePt t="132278" x="4911725" y="2557463"/>
          <p14:tracePt t="132500" x="4903788" y="2566988"/>
          <p14:tracePt t="132506" x="4894263" y="2566988"/>
          <p14:tracePt t="132515" x="4886325" y="2566988"/>
          <p14:tracePt t="132527" x="4878388" y="2566988"/>
          <p14:tracePt t="132530" x="4860925" y="2566988"/>
          <p14:tracePt t="132539" x="4860925" y="2574925"/>
          <p14:tracePt t="132546" x="4843463" y="2574925"/>
          <p14:tracePt t="132556" x="4810125" y="2582863"/>
          <p14:tracePt t="132577" x="4802188" y="2582863"/>
          <p14:tracePt t="132582" x="4792663" y="2582863"/>
          <p14:tracePt t="132596" x="4784725" y="2582863"/>
          <p14:tracePt t="132606" x="4775200" y="2582863"/>
          <p14:tracePt t="134840" x="4767263" y="2582863"/>
          <p14:tracePt t="134850" x="4749800" y="2582863"/>
          <p14:tracePt t="134861" x="4724400" y="2582863"/>
          <p14:tracePt t="134865" x="4683125" y="2582863"/>
          <p14:tracePt t="134878" x="4673600" y="2582863"/>
          <p14:tracePt t="134889" x="4640263" y="2617788"/>
          <p14:tracePt t="134906" x="4513263" y="2617788"/>
          <p14:tracePt t="134916" x="4478338" y="2625725"/>
          <p14:tracePt t="134927" x="4460875" y="2625725"/>
          <p14:tracePt t="134931" x="4427538" y="2633663"/>
          <p14:tracePt t="134945" x="4384675" y="2633663"/>
          <p14:tracePt t="134946" x="4333875" y="2643188"/>
          <p14:tracePt t="134956" x="4283075" y="2643188"/>
          <p14:tracePt t="134966" x="4232275" y="2643188"/>
          <p14:tracePt t="134973" x="4181475" y="2643188"/>
          <p14:tracePt t="134982" x="4146550" y="2643188"/>
          <p14:tracePt t="134989" x="4095750" y="2643188"/>
          <p14:tracePt t="134998" x="4062413" y="2643188"/>
          <p14:tracePt t="135009" x="4019550" y="2643188"/>
          <p14:tracePt t="135012" x="3976688" y="2643188"/>
          <p14:tracePt t="135022" x="3943350" y="2643188"/>
          <p14:tracePt t="135028" x="3900488" y="2643188"/>
          <p14:tracePt t="135039" x="3867150" y="2643188"/>
          <p14:tracePt t="135047" x="3857625" y="2643188"/>
          <p14:tracePt t="135052" x="3832225" y="2643188"/>
          <p14:tracePt t="135062" x="3798888" y="2643188"/>
          <p14:tracePt t="135068" x="3790950" y="2643188"/>
          <p14:tracePt t="135078" x="3781425" y="2643188"/>
          <p14:tracePt t="135089" x="3763963" y="2643188"/>
          <p14:tracePt t="135106" x="3748088" y="2643188"/>
          <p14:tracePt t="135110" x="3738563" y="2643188"/>
          <p14:tracePt t="135128" x="3722688" y="2643188"/>
          <p14:tracePt t="135168" x="3713163" y="2643188"/>
          <p14:tracePt t="135178" x="3705225" y="2643188"/>
          <p14:tracePt t="135184" x="3697288" y="2643188"/>
          <p14:tracePt t="135194" x="3687763" y="2643188"/>
          <p14:tracePt t="135197" x="3671888" y="2643188"/>
          <p14:tracePt t="135209" x="3662363" y="2643188"/>
          <p14:tracePt t="135222" x="3646488" y="2643188"/>
          <p14:tracePt t="135223" x="3636963" y="2643188"/>
          <p14:tracePt t="135233" x="3629025" y="2643188"/>
          <p14:tracePt t="135244" x="3619500" y="2643188"/>
          <p14:tracePt t="141578" x="3603625" y="2643188"/>
          <p14:tracePt t="141589" x="3568700" y="2643188"/>
          <p14:tracePt t="141600" x="3543300" y="2643188"/>
          <p14:tracePt t="141606" x="3517900" y="2643188"/>
          <p14:tracePt t="141613" x="3475038" y="2643188"/>
          <p14:tracePt t="141624" x="3424238" y="2643188"/>
          <p14:tracePt t="141629" x="3355975" y="2643188"/>
          <p14:tracePt t="141639" x="3297238" y="2643188"/>
          <p14:tracePt t="141644" x="3228975" y="2643188"/>
          <p14:tracePt t="141656" x="3186113" y="2643188"/>
          <p14:tracePt t="141664" x="3127375" y="2660650"/>
          <p14:tracePt t="141672" x="3076575" y="2668588"/>
          <p14:tracePt t="141679" x="3033713" y="2668588"/>
          <p14:tracePt t="141684" x="3000375" y="2676525"/>
          <p14:tracePt t="141696" x="2940050" y="2686050"/>
          <p14:tracePt t="141706" x="2881313" y="2693988"/>
          <p14:tracePt t="141711" x="2838450" y="2701925"/>
          <p14:tracePt t="141722" x="2787650" y="2711450"/>
          <p14:tracePt t="141728" x="2744788" y="2719388"/>
          <p14:tracePt t="141739" x="2701925" y="2719388"/>
          <p14:tracePt t="141746" x="2676525" y="2727325"/>
          <p14:tracePt t="141750" x="2643188" y="2736850"/>
          <p14:tracePt t="141761" x="2608263" y="2744788"/>
          <p14:tracePt t="141765" x="2582863" y="2744788"/>
          <p14:tracePt t="141778" x="2557463" y="2744788"/>
          <p14:tracePt t="141789" x="2481263" y="2744788"/>
          <p14:tracePt t="141802" x="2447925" y="2744788"/>
          <p14:tracePt t="141806" x="2405063" y="2744788"/>
          <p14:tracePt t="141816" x="2379663" y="2744788"/>
          <p14:tracePt t="141828" x="2336800" y="2744788"/>
          <p14:tracePt t="141831" x="2293938" y="2744788"/>
          <p14:tracePt t="141839" x="2243138" y="2744788"/>
          <p14:tracePt t="141846" x="2174875" y="2744788"/>
          <p14:tracePt t="141856" x="2116138" y="2744788"/>
          <p14:tracePt t="141866" x="2047875" y="2744788"/>
          <p14:tracePt t="141872" x="1971675" y="2744788"/>
          <p14:tracePt t="141882" x="1928813" y="2744788"/>
          <p14:tracePt t="141889" x="1885950" y="2744788"/>
          <p14:tracePt t="141898" x="1844675" y="2744788"/>
          <p14:tracePt t="141908" x="1801813" y="2752725"/>
          <p14:tracePt t="141914" x="1751013" y="2762250"/>
          <p14:tracePt t="141922" x="1708150" y="2770188"/>
          <p14:tracePt t="141928" x="1657350" y="2805113"/>
          <p14:tracePt t="141939" x="1622425" y="2820988"/>
          <p14:tracePt t="141944" x="1571625" y="2846388"/>
          <p14:tracePt t="141956" x="1538288" y="2855913"/>
          <p14:tracePt t="141963" x="1487488" y="2889250"/>
          <p14:tracePt t="141967" x="1452563" y="2914650"/>
          <p14:tracePt t="141978" x="1401763" y="2957513"/>
          <p14:tracePt t="141983" x="1350963" y="3008313"/>
          <p14:tracePt t="141995" x="1282700" y="3067050"/>
          <p14:tracePt t="142006" x="1241425" y="3127375"/>
          <p14:tracePt t="142011" x="1189038" y="3195638"/>
          <p14:tracePt t="142018" x="1138238" y="3279775"/>
          <p14:tracePt t="142026" x="1130300" y="3355975"/>
          <p14:tracePt t="142034" x="1122363" y="3459163"/>
          <p14:tracePt t="142045" x="1112838" y="3543300"/>
          <p14:tracePt t="142050" x="1112838" y="3654425"/>
          <p14:tracePt t="142061" x="1112838" y="3756025"/>
          <p14:tracePt t="142063" x="1112838" y="3857625"/>
          <p14:tracePt t="142075" x="1147763" y="3968750"/>
          <p14:tracePt t="142084" x="1206500" y="4079875"/>
          <p14:tracePt t="142090" x="1266825" y="4181475"/>
          <p14:tracePt t="142100" x="1333500" y="4283075"/>
          <p14:tracePt t="142106" x="1385888" y="4368800"/>
          <p14:tracePt t="142113" x="1444625" y="4445000"/>
          <p14:tracePt t="142125" x="1487488" y="4495800"/>
          <p14:tracePt t="142129" x="1512888" y="4529138"/>
          <p14:tracePt t="142139" x="1520825" y="4546600"/>
          <p14:tracePt t="142145" x="1538288" y="4564063"/>
          <p14:tracePt t="142210" x="1538288" y="4572000"/>
          <p14:tracePt t="142220" x="1538288" y="4579938"/>
          <p14:tracePt t="142226" x="1538288" y="4589463"/>
          <p14:tracePt t="142239" x="1538288" y="4597400"/>
          <p14:tracePt t="142246" x="1538288" y="4605338"/>
          <p14:tracePt t="142250" x="1538288" y="4614863"/>
          <p14:tracePt t="142261" x="1538288" y="4622800"/>
          <p14:tracePt t="142273" x="1538288" y="4648200"/>
          <p14:tracePt t="142277" x="1538288" y="4657725"/>
          <p14:tracePt t="142289" x="1538288" y="4673600"/>
          <p14:tracePt t="142294" x="1538288" y="4691063"/>
          <p14:tracePt t="142302" x="1530350" y="4716463"/>
          <p14:tracePt t="142312" x="1520825" y="4716463"/>
          <p14:tracePt t="142316" x="1504950" y="4741863"/>
          <p14:tracePt t="142327" x="1477963" y="4767263"/>
          <p14:tracePt t="142332" x="1462088" y="4775200"/>
          <p14:tracePt t="142345" x="1436688" y="4784725"/>
          <p14:tracePt t="142351" x="1427163" y="4792663"/>
          <p14:tracePt t="142356" x="1401763" y="4792663"/>
          <p14:tracePt t="142366" x="1376363" y="4802188"/>
          <p14:tracePt t="142372" x="1343025" y="4802188"/>
          <p14:tracePt t="142382" x="1325563" y="4810125"/>
          <p14:tracePt t="142394" x="1300163" y="4810125"/>
          <p14:tracePt t="142398" x="1274763" y="4810125"/>
          <p14:tracePt t="142410" x="1257300" y="4810125"/>
          <p14:tracePt t="142412" x="1223963" y="4810125"/>
          <p14:tracePt t="142423" x="1198563" y="4810125"/>
          <p14:tracePt t="142432" x="1189038" y="4810125"/>
          <p14:tracePt t="142439" x="1181100" y="4810125"/>
          <p14:tracePt t="142448" x="1173163" y="4810125"/>
          <p14:tracePt t="142461" x="1163638" y="4784725"/>
          <p14:tracePt t="142472" x="1155700" y="4784725"/>
          <p14:tracePt t="142482" x="1138238" y="4767263"/>
          <p14:tracePt t="142489" x="1122363" y="4759325"/>
          <p14:tracePt t="142497" x="1112838" y="4749800"/>
          <p14:tracePt t="142506" x="1104900" y="4749800"/>
          <p14:tracePt t="142513" x="1096963" y="4741863"/>
          <p14:tracePt t="142528" x="1087438" y="4733925"/>
          <p14:tracePt t="142544" x="1079500" y="4733925"/>
          <p14:tracePt t="142556" x="1079500" y="4724400"/>
          <p14:tracePt t="142563" x="1069975" y="4716463"/>
          <p14:tracePt t="142756" x="1062038" y="4708525"/>
          <p14:tracePt t="142777" x="1054100" y="4699000"/>
          <p14:tracePt t="142903" x="1054100" y="4691063"/>
          <p14:tracePt t="142912" x="1054100" y="4683125"/>
          <p14:tracePt t="142923" x="1062038" y="4673600"/>
          <p14:tracePt t="142928" x="1087438" y="4665663"/>
          <p14:tracePt t="142939" x="1130300" y="4657725"/>
          <p14:tracePt t="142946" x="1163638" y="4648200"/>
          <p14:tracePt t="142952" x="1181100" y="4648200"/>
          <p14:tracePt t="142962" x="1223963" y="4648200"/>
          <p14:tracePt t="142968" x="1300163" y="4648200"/>
          <p14:tracePt t="142978" x="1401763" y="4640263"/>
          <p14:tracePt t="142990" x="1512888" y="4640263"/>
          <p14:tracePt t="142994" x="1639888" y="4640263"/>
          <p14:tracePt t="143002" x="1766888" y="4640263"/>
          <p14:tracePt t="143011" x="1903413" y="4640263"/>
          <p14:tracePt t="143018" x="2030413" y="4640263"/>
          <p14:tracePt t="143028" x="2141538" y="4640263"/>
          <p14:tracePt t="143032" x="2243138" y="4640263"/>
          <p14:tracePt t="143044" x="2344738" y="4640263"/>
          <p14:tracePt t="143048" x="2405063" y="4640263"/>
          <p14:tracePt t="143060" x="2447925" y="4640263"/>
          <p14:tracePt t="143068" x="2463800" y="4640263"/>
          <p14:tracePt t="143084" x="2473325" y="4640263"/>
          <p14:tracePt t="143190" x="2481263" y="4640263"/>
          <p14:tracePt t="143200" x="2489200" y="4640263"/>
          <p14:tracePt t="143213" x="2506663" y="4640263"/>
          <p14:tracePt t="143216" x="2516188" y="4640263"/>
          <p14:tracePt t="143224" x="2549525" y="4640263"/>
          <p14:tracePt t="143233" x="2582863" y="4640263"/>
          <p14:tracePt t="143239" x="2625725" y="4640263"/>
          <p14:tracePt t="143250" x="2643188" y="4640263"/>
          <p14:tracePt t="143255" x="2676525" y="4640263"/>
          <p14:tracePt t="143264" x="2719388" y="4640263"/>
          <p14:tracePt t="143274" x="2752725" y="4640263"/>
          <p14:tracePt t="143280" x="2795588" y="4640263"/>
          <p14:tracePt t="143289" x="2805113" y="4640263"/>
          <p14:tracePt t="143296" x="2820988" y="4640263"/>
          <p14:tracePt t="143306" x="2830513" y="4640263"/>
          <p14:tracePt t="143728" x="2820988" y="4640263"/>
          <p14:tracePt t="143739" x="2795588" y="4640263"/>
          <p14:tracePt t="143744" x="2752725" y="4640263"/>
          <p14:tracePt t="143756" x="2744788" y="4640263"/>
          <p14:tracePt t="143760" x="2727325" y="4640263"/>
          <p14:tracePt t="143780" x="2719388" y="4640263"/>
          <p14:tracePt t="143784" x="2711450" y="4640263"/>
          <p14:tracePt t="143844" x="2727325" y="4640263"/>
          <p14:tracePt t="143850" x="2770188" y="4640263"/>
          <p14:tracePt t="143860" x="2795588" y="4640263"/>
          <p14:tracePt t="143864" x="2838450" y="4640263"/>
          <p14:tracePt t="143878" x="2871788" y="4640263"/>
          <p14:tracePt t="143890" x="2965450" y="4640263"/>
          <p14:tracePt t="143900" x="3008313" y="4640263"/>
          <p14:tracePt t="143906" x="3041650" y="4640263"/>
          <p14:tracePt t="143916" x="3059113" y="4640263"/>
          <p14:tracePt t="143928" x="3067050" y="4640263"/>
          <p14:tracePt t="143929" x="3076575" y="4622800"/>
          <p14:tracePt t="144006" x="3076575" y="4614863"/>
          <p14:tracePt t="144016" x="3076575" y="4605338"/>
          <p14:tracePt t="144052" x="3067050" y="4605338"/>
          <p14:tracePt t="144058" x="3059113" y="4605338"/>
          <p14:tracePt t="144072" x="3033713" y="4579938"/>
          <p14:tracePt t="144082" x="3000375" y="4554538"/>
          <p14:tracePt t="144094" x="2974975" y="4546600"/>
          <p14:tracePt t="144098" x="2949575" y="4538663"/>
          <p14:tracePt t="144111" x="2940050" y="4538663"/>
          <p14:tracePt t="144113" x="2914650" y="4529138"/>
          <p14:tracePt t="144124" x="2871788" y="4529138"/>
          <p14:tracePt t="144134" x="2846388" y="4529138"/>
          <p14:tracePt t="144139" x="2820988" y="4529138"/>
          <p14:tracePt t="144148" x="2795588" y="4529138"/>
          <p14:tracePt t="144156" x="2770188" y="4529138"/>
          <p14:tracePt t="144164" x="2727325" y="4521200"/>
          <p14:tracePt t="144174" x="2668588" y="4521200"/>
          <p14:tracePt t="144178" x="2625725" y="4521200"/>
          <p14:tracePt t="144189" x="2566988" y="4521200"/>
          <p14:tracePt t="144195" x="2506663" y="4503738"/>
          <p14:tracePt t="144206" x="2447925" y="4495800"/>
          <p14:tracePt t="144214" x="2405063" y="4478338"/>
          <p14:tracePt t="144223" x="2344738" y="4470400"/>
          <p14:tracePt t="144229" x="2311400" y="4470400"/>
          <p14:tracePt t="144239" x="2268538" y="4460875"/>
          <p14:tracePt t="144246" x="2217738" y="4452938"/>
          <p14:tracePt t="144252" x="2174875" y="4452938"/>
          <p14:tracePt t="144262" x="2124075" y="4452938"/>
          <p14:tracePt t="144266" x="2073275" y="4452938"/>
          <p14:tracePt t="144278" x="2022475" y="4452938"/>
          <p14:tracePt t="144289" x="1971675" y="4452938"/>
          <p14:tracePt t="144294" x="1903413" y="4452938"/>
          <p14:tracePt t="144302" x="1860550" y="4452938"/>
          <p14:tracePt t="144306" x="1801813" y="4452938"/>
          <p14:tracePt t="144316" x="1758950" y="4452938"/>
          <p14:tracePt t="144328" x="1716088" y="4452938"/>
          <p14:tracePt t="144332" x="1690688" y="4452938"/>
          <p14:tracePt t="144344" x="1639888" y="4452938"/>
          <p14:tracePt t="144345" x="1597025" y="4452938"/>
          <p14:tracePt t="144356" x="1571625" y="4452938"/>
          <p14:tracePt t="144366" x="1538288" y="4452938"/>
          <p14:tracePt t="144372" x="1504950" y="4452938"/>
          <p14:tracePt t="144381" x="1487488" y="4452938"/>
          <p14:tracePt t="144389" x="1462088" y="4452938"/>
          <p14:tracePt t="144397" x="1436688" y="4452938"/>
          <p14:tracePt t="144410" x="1427163" y="4452938"/>
          <p14:tracePt t="144411" x="1411288" y="4460875"/>
          <p14:tracePt t="144424" x="1385888" y="4470400"/>
          <p14:tracePt t="144430" x="1376363" y="4478338"/>
          <p14:tracePt t="144439" x="1368425" y="4478338"/>
          <p14:tracePt t="144444" x="1333500" y="4495800"/>
          <p14:tracePt t="144461" x="1308100" y="4521200"/>
          <p14:tracePt t="144473" x="1274763" y="4529138"/>
          <p14:tracePt t="144480" x="1257300" y="4546600"/>
          <p14:tracePt t="144496" x="1249363" y="4554538"/>
          <p14:tracePt t="144570" x="1249363" y="4564063"/>
          <p14:tracePt t="144580" x="1249363" y="4572000"/>
          <p14:tracePt t="144593" x="1257300" y="4579938"/>
          <p14:tracePt t="144595" x="1274763" y="4579938"/>
          <p14:tracePt t="144606" x="1317625" y="4589463"/>
          <p14:tracePt t="144612" x="1350963" y="4589463"/>
          <p14:tracePt t="144623" x="1385888" y="4589463"/>
          <p14:tracePt t="144632" x="1436688" y="4597400"/>
          <p14:tracePt t="144639" x="1520825" y="4597400"/>
          <p14:tracePt t="144646" x="1639888" y="4597400"/>
          <p14:tracePt t="144652" x="1776413" y="4597400"/>
          <p14:tracePt t="144662" x="1920875" y="4597400"/>
          <p14:tracePt t="144672" x="2073275" y="4597400"/>
          <p14:tracePt t="144677" x="2209800" y="4597400"/>
          <p14:tracePt t="144689" x="2336800" y="4597400"/>
          <p14:tracePt t="144694" x="2455863" y="4597400"/>
          <p14:tracePt t="144702" x="2541588" y="4572000"/>
          <p14:tracePt t="144712" x="2617788" y="4554538"/>
          <p14:tracePt t="144718" x="2617788" y="4546600"/>
          <p14:tracePt t="144728" x="2633663" y="4538663"/>
          <p14:tracePt t="144930" x="2633663" y="4529138"/>
          <p14:tracePt t="144940" x="2660650" y="4529138"/>
          <p14:tracePt t="144944" x="2711450" y="4529138"/>
          <p14:tracePt t="144956" x="2727325" y="4538663"/>
          <p14:tracePt t="144961" x="2770188" y="4546600"/>
          <p14:tracePt t="144972" x="2830513" y="4554538"/>
          <p14:tracePt t="144980" x="2914650" y="4579938"/>
          <p14:tracePt t="144984" x="2990850" y="4597400"/>
          <p14:tracePt t="144994" x="3067050" y="4622800"/>
          <p14:tracePt t="145000" x="3135313" y="4622800"/>
          <p14:tracePt t="145011" x="3186113" y="4630738"/>
          <p14:tracePt t="145023" x="3228975" y="4648200"/>
          <p14:tracePt t="145029" x="3246438" y="4648200"/>
          <p14:tracePt t="145049" x="3254375" y="4648200"/>
          <p14:tracePt t="145192" x="3254375" y="4640263"/>
          <p14:tracePt t="145207" x="3246438" y="4640263"/>
          <p14:tracePt t="145215" x="3238500" y="4622800"/>
          <p14:tracePt t="145309" x="3238500" y="4614863"/>
          <p14:tracePt t="145322" x="3254375" y="4597400"/>
          <p14:tracePt t="145331" x="3279775" y="4589463"/>
          <p14:tracePt t="145339" x="3297238" y="4572000"/>
          <p14:tracePt t="145348" x="3314700" y="4572000"/>
          <p14:tracePt t="145352" x="3348038" y="4554538"/>
          <p14:tracePt t="145362" x="3382963" y="4538663"/>
          <p14:tracePt t="145372" x="3408363" y="4538663"/>
          <p14:tracePt t="145378" x="3416300" y="4538663"/>
          <p14:tracePt t="145389" x="3433763" y="4538663"/>
          <p14:tracePt t="145398" x="3441700" y="4538663"/>
          <p14:tracePt t="145504" x="3433763" y="4538663"/>
          <p14:tracePt t="145508" x="3398838" y="4538663"/>
          <p14:tracePt t="145522" x="3382963" y="4538663"/>
          <p14:tracePt t="145530" x="3322638" y="4538663"/>
          <p14:tracePt t="145533" x="3297238" y="4538663"/>
          <p14:tracePt t="145545" x="3271838" y="4538663"/>
          <p14:tracePt t="145550" x="3228975" y="4538663"/>
          <p14:tracePt t="145561" x="3160713" y="4538663"/>
          <p14:tracePt t="145572" x="3076575" y="4538663"/>
          <p14:tracePt t="145573" x="3000375" y="4538663"/>
          <p14:tracePt t="145583" x="2940050" y="4538663"/>
          <p14:tracePt t="145590" x="2871788" y="4546600"/>
          <p14:tracePt t="145600" x="2820988" y="4564063"/>
          <p14:tracePt t="145611" x="2778125" y="4579938"/>
          <p14:tracePt t="145613" x="2762250" y="4589463"/>
          <p14:tracePt t="145628" x="2727325" y="4605338"/>
          <p14:tracePt t="145629" x="2719388" y="4614863"/>
          <p14:tracePt t="145639" x="2693988" y="4630738"/>
          <p14:tracePt t="145649" x="2676525" y="4640263"/>
          <p14:tracePt t="145656" x="2668588" y="4648200"/>
          <p14:tracePt t="145666" x="2643188" y="4691063"/>
          <p14:tracePt t="145673" x="2608263" y="4724400"/>
          <p14:tracePt t="145682" x="2574925" y="4759325"/>
          <p14:tracePt t="145689" x="2566988" y="4775200"/>
          <p14:tracePt t="145695" x="2532063" y="4810125"/>
          <p14:tracePt t="145706" x="2516188" y="4860925"/>
          <p14:tracePt t="145712" x="2473325" y="4919663"/>
          <p14:tracePt t="145722" x="2430463" y="5005388"/>
          <p14:tracePt t="145728" x="2397125" y="5073650"/>
          <p14:tracePt t="145739" x="2379663" y="5149850"/>
          <p14:tracePt t="145748" x="2344738" y="5243513"/>
          <p14:tracePt t="145752" x="2319338" y="5302250"/>
          <p14:tracePt t="145761" x="2303463" y="5387975"/>
          <p14:tracePt t="145768" x="2278063" y="5438775"/>
          <p14:tracePt t="145778" x="2268538" y="5497513"/>
          <p14:tracePt t="145789" x="2260600" y="5557838"/>
          <p14:tracePt t="145794" x="2252663" y="5641975"/>
          <p14:tracePt t="145802" x="2252663" y="5702300"/>
          <p14:tracePt t="145810" x="2243138" y="5788025"/>
          <p14:tracePt t="145818" x="2243138" y="5864225"/>
          <p14:tracePt t="145828" x="2243138" y="5932488"/>
          <p14:tracePt t="145834" x="2243138" y="5999163"/>
          <p14:tracePt t="145844" x="2243138" y="6076950"/>
          <p14:tracePt t="145848" x="2243138" y="6143625"/>
          <p14:tracePt t="145860" x="2260600" y="6211888"/>
          <p14:tracePt t="145863" x="2286000" y="6280150"/>
          <p14:tracePt t="145874" x="2311400" y="6330950"/>
          <p14:tracePt t="145883" x="2344738" y="6373813"/>
          <p14:tracePt t="145889" x="2371725" y="6407150"/>
          <p14:tracePt t="145906" x="2387600" y="6432550"/>
          <p14:tracePt t="145923" x="2397125" y="6442075"/>
          <p14:tracePt t="145990" x="2405063" y="6450013"/>
          <p14:tracePt t="146009" x="2405063" y="6457950"/>
          <p14:tracePt t="146011" x="2387600" y="6457950"/>
          <p14:tracePt t="146022" x="2379663" y="6475413"/>
          <p14:tracePt t="146028" x="2354263" y="6475413"/>
          <p14:tracePt t="146039" x="2328863" y="6475413"/>
          <p14:tracePt t="146044" x="2311400" y="6475413"/>
          <p14:tracePt t="146052" x="2286000" y="6475413"/>
          <p14:tracePt t="146064" x="2260600" y="6467475"/>
          <p14:tracePt t="146068" x="2235200" y="6450013"/>
          <p14:tracePt t="146078" x="2217738" y="6442075"/>
          <p14:tracePt t="146083" x="2209800" y="6424613"/>
          <p14:tracePt t="146095" x="2192338" y="6407150"/>
          <p14:tracePt t="146100" x="2174875" y="6373813"/>
          <p14:tracePt t="146112" x="2159000" y="6338888"/>
          <p14:tracePt t="146122" x="2149475" y="6313488"/>
          <p14:tracePt t="146123" x="2149475" y="6272213"/>
          <p14:tracePt t="146134" x="2149475" y="6237288"/>
          <p14:tracePt t="146139" x="2149475" y="6194425"/>
          <p14:tracePt t="146149" x="2149475" y="6135688"/>
          <p14:tracePt t="146161" x="2192338" y="6084888"/>
          <p14:tracePt t="146164" x="2227263" y="6049963"/>
          <p14:tracePt t="146175" x="2268538" y="6034088"/>
          <p14:tracePt t="146180" x="2328863" y="5999163"/>
          <p14:tracePt t="146189" x="2438400" y="5973763"/>
          <p14:tracePt t="146200" x="2574925" y="5965825"/>
          <p14:tracePt t="146206" x="2711450" y="5957888"/>
          <p14:tracePt t="146216" x="2855913" y="5957888"/>
          <p14:tracePt t="146222" x="3041650" y="5957888"/>
          <p14:tracePt t="146230" x="3221038" y="5957888"/>
          <p14:tracePt t="146239" x="3441700" y="5973763"/>
          <p14:tracePt t="146246" x="3687763" y="6024563"/>
          <p14:tracePt t="146255" x="3917950" y="6067425"/>
          <p14:tracePt t="146262" x="4130675" y="6092825"/>
          <p14:tracePt t="146272" x="4333875" y="6153150"/>
          <p14:tracePt t="146280" x="4503738" y="6194425"/>
          <p14:tracePt t="146289" x="4622800" y="6211888"/>
          <p14:tracePt t="146296" x="4724400" y="6237288"/>
          <p14:tracePt t="146300" x="4792663" y="6246813"/>
          <p14:tracePt t="146312" x="4827588" y="6254750"/>
          <p14:tracePt t="146357" x="4835525" y="6272213"/>
          <p14:tracePt t="146518" x="4852988" y="6272213"/>
          <p14:tracePt t="146528" x="4868863" y="6254750"/>
          <p14:tracePt t="146539" x="4878388" y="6254750"/>
          <p14:tracePt t="146545" x="4894263" y="6246813"/>
          <p14:tracePt t="146555" x="4911725" y="6246813"/>
          <p14:tracePt t="146561" x="4919663" y="6237288"/>
          <p14:tracePt t="146568" x="4929188" y="6237288"/>
          <p14:tracePt t="146690" x="4911725" y="6246813"/>
          <p14:tracePt t="146694" x="4903788" y="6254750"/>
          <p14:tracePt t="146710" x="4868863" y="6254750"/>
          <p14:tracePt t="146723" x="4852988" y="6262688"/>
          <p14:tracePt t="146728" x="4835525" y="6262688"/>
          <p14:tracePt t="146739" x="4818063" y="6272213"/>
          <p14:tracePt t="146746" x="4810125" y="6272213"/>
          <p14:tracePt t="146753" x="4784725" y="6272213"/>
          <p14:tracePt t="146761" x="4741863" y="6272213"/>
          <p14:tracePt t="146766" x="4724400" y="6272213"/>
          <p14:tracePt t="146778" x="4683125" y="6272213"/>
          <p14:tracePt t="146789" x="4657725" y="6272213"/>
          <p14:tracePt t="146794" x="4614863" y="6272213"/>
          <p14:tracePt t="146803" x="4554538" y="6272213"/>
          <p14:tracePt t="146806" x="4529138" y="6272213"/>
          <p14:tracePt t="146816" x="4486275" y="6272213"/>
          <p14:tracePt t="146827" x="4402138" y="6272213"/>
          <p14:tracePt t="146832" x="4333875" y="6272213"/>
          <p14:tracePt t="146844" x="4257675" y="6262688"/>
          <p14:tracePt t="146846" x="4197350" y="6262688"/>
          <p14:tracePt t="146856" x="4189413" y="6262688"/>
          <p14:tracePt t="146890" x="4197350" y="6272213"/>
          <p14:tracePt t="146900" x="4257675" y="6313488"/>
          <p14:tracePt t="146912" x="4368800" y="6391275"/>
          <p14:tracePt t="146914" x="4495800" y="6432550"/>
          <p14:tracePt t="146923" x="4665663" y="6500813"/>
          <p14:tracePt t="146930" x="4903788" y="6577013"/>
          <p14:tracePt t="146939" x="5208588" y="6645275"/>
          <p14:tracePt t="146950" x="5540375" y="6680200"/>
          <p14:tracePt t="146956" x="5922963" y="6705600"/>
          <p14:tracePt t="146964" x="6272213" y="6721475"/>
          <p14:tracePt t="146973" x="6654800" y="6721475"/>
          <p14:tracePt t="146980" x="7027863" y="6721475"/>
          <p14:tracePt t="146989" x="7367588" y="6721475"/>
          <p14:tracePt t="146994" x="7613650" y="6696075"/>
          <p14:tracePt t="147006" x="7843838" y="6637338"/>
          <p14:tracePt t="147011" x="8064500" y="6543675"/>
          <p14:tracePt t="147022" x="8208963" y="6450013"/>
          <p14:tracePt t="147030" x="8328025" y="6381750"/>
          <p14:tracePt t="147039" x="8421688" y="6297613"/>
          <p14:tracePt t="147046" x="8507413" y="6221413"/>
          <p14:tracePt t="147050" x="8566150" y="6127750"/>
          <p14:tracePt t="147063" x="8609013" y="6059488"/>
          <p14:tracePt t="147072" x="8642350" y="5957888"/>
          <p14:tracePt t="147078" x="8667750" y="5854700"/>
          <p14:tracePt t="147089" x="8667750" y="5745163"/>
          <p14:tracePt t="147093" x="8677275" y="5616575"/>
          <p14:tracePt t="147102" x="8677275" y="5507038"/>
          <p14:tracePt t="147105" x="8677275" y="5405438"/>
          <p14:tracePt t="147116" x="8677275" y="5294313"/>
          <p14:tracePt t="147130" x="8677275" y="5208588"/>
          <p14:tracePt t="147132" x="8677275" y="5106988"/>
          <p14:tracePt t="147144" x="8642350" y="5022850"/>
          <p14:tracePt t="147147" x="8574088" y="4911725"/>
          <p14:tracePt t="147159" x="8515350" y="4810125"/>
          <p14:tracePt t="147168" x="8421688" y="4716463"/>
          <p14:tracePt t="147172" x="8335963" y="4630738"/>
          <p14:tracePt t="147182" x="8259763" y="4579938"/>
          <p14:tracePt t="147189" x="8183563" y="4546600"/>
          <p14:tracePt t="147198" x="8107363" y="4513263"/>
          <p14:tracePt t="147210" x="8039100" y="4503738"/>
          <p14:tracePt t="147214" x="7962900" y="4495800"/>
          <p14:tracePt t="147223" x="7902575" y="4495800"/>
          <p14:tracePt t="147230" x="7818438" y="4495800"/>
          <p14:tracePt t="147239" x="7767638" y="4495800"/>
          <p14:tracePt t="147248" x="7666038" y="4495800"/>
          <p14:tracePt t="147256" x="7580313" y="4495800"/>
          <p14:tracePt t="147263" x="7478713" y="4495800"/>
          <p14:tracePt t="147268" x="7367588" y="4495800"/>
          <p14:tracePt t="147279" x="7223125" y="4513263"/>
          <p14:tracePt t="147289" x="7045325" y="4538663"/>
          <p14:tracePt t="147295" x="6824663" y="4564063"/>
          <p14:tracePt t="147306" x="6611938" y="4589463"/>
          <p14:tracePt t="147310" x="6391275" y="4622800"/>
          <p14:tracePt t="147318" x="6143625" y="4665663"/>
          <p14:tracePt t="147330" x="5897563" y="4699000"/>
          <p14:tracePt t="147333" x="5626100" y="4716463"/>
          <p14:tracePt t="147344" x="5327650" y="4749800"/>
          <p14:tracePt t="147348" x="5091113" y="4767263"/>
          <p14:tracePt t="147360" x="4818063" y="4775200"/>
          <p14:tracePt t="147368" x="4605338" y="4810125"/>
          <p14:tracePt t="147375" x="4394200" y="4818063"/>
          <p14:tracePt t="147384" x="4206875" y="4835525"/>
          <p14:tracePt t="147389" x="4052888" y="4843463"/>
          <p14:tracePt t="147400" x="3908425" y="4868863"/>
          <p14:tracePt t="147411" x="3763963" y="4894263"/>
          <p14:tracePt t="147414" x="3636963" y="4929188"/>
          <p14:tracePt t="147424" x="3492500" y="4962525"/>
          <p14:tracePt t="147430" x="3314700" y="5005388"/>
          <p14:tracePt t="147439" x="3109913" y="5064125"/>
          <p14:tracePt t="147450" x="2922588" y="5132388"/>
          <p14:tracePt t="147456" x="2693988" y="5192713"/>
          <p14:tracePt t="147464" x="2455863" y="5276850"/>
          <p14:tracePt t="147472" x="2209800" y="5387975"/>
          <p14:tracePt t="147479" x="1989138" y="5497513"/>
          <p14:tracePt t="147489" x="1819275" y="5616575"/>
          <p14:tracePt t="147495" x="1649413" y="5710238"/>
          <p14:tracePt t="147506" x="1512888" y="5788025"/>
          <p14:tracePt t="147512" x="1393825" y="5864225"/>
          <p14:tracePt t="147522" x="1292225" y="5905500"/>
          <p14:tracePt t="147528" x="1198563" y="5965825"/>
          <p14:tracePt t="147539" x="1096963" y="6024563"/>
          <p14:tracePt t="147546" x="1028700" y="6067425"/>
          <p14:tracePt t="147552" x="977900" y="6102350"/>
          <p14:tracePt t="147562" x="935038" y="6153150"/>
          <p14:tracePt t="147566" x="909638" y="6194425"/>
          <p14:tracePt t="147578" x="884238" y="6229350"/>
          <p14:tracePt t="147589" x="866775" y="6262688"/>
          <p14:tracePt t="147595" x="858838" y="6288088"/>
          <p14:tracePt t="147602" x="849313" y="6305550"/>
          <p14:tracePt t="147618" x="833438" y="6313488"/>
          <p14:tracePt t="147628" x="833438" y="6323013"/>
          <p14:tracePt t="147639" x="823913" y="6330950"/>
          <p14:tracePt t="147698" x="823913" y="6338888"/>
          <p14:tracePt t="147708" x="841375" y="6338888"/>
          <p14:tracePt t="147711" x="874713" y="6338888"/>
          <p14:tracePt t="147724" x="960438" y="6338888"/>
          <p14:tracePt t="147734" x="1112838" y="6338888"/>
          <p14:tracePt t="147739" x="1350963" y="6338888"/>
          <p14:tracePt t="147748" x="1674813" y="6338888"/>
          <p14:tracePt t="147756" x="2047875" y="6338888"/>
          <p14:tracePt t="147763" x="2438400" y="6297613"/>
          <p14:tracePt t="147774" x="2805113" y="6221413"/>
          <p14:tracePt t="147778" x="3127375" y="6110288"/>
          <p14:tracePt t="147789" x="3416300" y="6008688"/>
          <p14:tracePt t="147794" x="3662363" y="5897563"/>
          <p14:tracePt t="147806" x="3857625" y="5788025"/>
          <p14:tracePt t="147814" x="3976688" y="5702300"/>
          <p14:tracePt t="147823" x="4070350" y="5626100"/>
          <p14:tracePt t="147830" x="4164013" y="5540375"/>
          <p14:tracePt t="147834" x="4224338" y="5456238"/>
          <p14:tracePt t="147845" x="4275138" y="5362575"/>
          <p14:tracePt t="147856" x="4300538" y="5260975"/>
          <p14:tracePt t="147861" x="4333875" y="5167313"/>
          <p14:tracePt t="147873" x="4359275" y="5081588"/>
          <p14:tracePt t="147874" x="4376738" y="4997450"/>
          <p14:tracePt t="147889" x="4402138" y="4919663"/>
          <p14:tracePt t="147896" x="4427538" y="4852988"/>
          <p14:tracePt t="147900" x="4460875" y="4810125"/>
          <p14:tracePt t="147912" x="4495800" y="4767263"/>
          <p14:tracePt t="147915" x="4538663" y="4733925"/>
          <p14:tracePt t="147928" x="4546600" y="4716463"/>
          <p14:tracePt t="147940" x="4605338" y="4699000"/>
          <p14:tracePt t="147950" x="4614863" y="4699000"/>
          <p14:tracePt t="147966" x="4622800" y="4699000"/>
          <p14:tracePt t="147978" x="4630738" y="4699000"/>
          <p14:tracePt t="148072" x="4622800" y="4699000"/>
          <p14:tracePt t="148083" x="4614863" y="4699000"/>
          <p14:tracePt t="148088" x="4579938" y="4699000"/>
          <p14:tracePt t="148096" x="4546600" y="4699000"/>
          <p14:tracePt t="148106" x="4513263" y="4699000"/>
          <p14:tracePt t="148111" x="4486275" y="4699000"/>
          <p14:tracePt t="148122" x="4452938" y="4699000"/>
          <p14:tracePt t="148128" x="4402138" y="4691063"/>
          <p14:tracePt t="148139" x="4333875" y="4657725"/>
          <p14:tracePt t="148148" x="4257675" y="4640263"/>
          <p14:tracePt t="148152" x="4181475" y="4579938"/>
          <p14:tracePt t="148162" x="4079875" y="4503738"/>
          <p14:tracePt t="148168" x="3935413" y="4394200"/>
          <p14:tracePt t="148178" x="3781425" y="4275138"/>
          <p14:tracePt t="148189" x="3603625" y="4156075"/>
          <p14:tracePt t="148195" x="3373438" y="3986213"/>
          <p14:tracePt t="148202" x="3195638" y="3849688"/>
          <p14:tracePt t="148211" x="3008313" y="3697288"/>
          <p14:tracePt t="148219" x="2830513" y="3560763"/>
          <p14:tracePt t="148224" x="2651125" y="3449638"/>
          <p14:tracePt t="148233" x="2532063" y="3365500"/>
          <p14:tracePt t="148244" x="2413000" y="3263900"/>
          <p14:tracePt t="148248" x="2293938" y="3186113"/>
          <p14:tracePt t="148260" x="2200275" y="3094038"/>
          <p14:tracePt t="148264" x="2108200" y="3008313"/>
          <p14:tracePt t="148274" x="2030413" y="2949575"/>
          <p14:tracePt t="148284" x="1971675" y="2889250"/>
          <p14:tracePt t="148289" x="1895475" y="2820988"/>
          <p14:tracePt t="148300" x="1852613" y="2752725"/>
          <p14:tracePt t="148305" x="1801813" y="2693988"/>
          <p14:tracePt t="148316" x="1741488" y="2633663"/>
          <p14:tracePt t="148322" x="1690688" y="2574925"/>
          <p14:tracePt t="148332" x="1622425" y="2516188"/>
          <p14:tracePt t="148339" x="1571625" y="2438400"/>
          <p14:tracePt t="148348" x="1487488" y="2362200"/>
          <p14:tracePt t="148352" x="1436688" y="2293938"/>
          <p14:tracePt t="148361" x="1360488" y="2217738"/>
          <p14:tracePt t="148372" x="1292225" y="2133600"/>
          <p14:tracePt t="148378" x="1206500" y="2055813"/>
          <p14:tracePt t="148389" x="1138238" y="1979613"/>
          <p14:tracePt t="148394" x="1069975" y="1885950"/>
          <p14:tracePt t="148407" x="993775" y="1809750"/>
          <p14:tracePt t="148413" x="935038" y="1700213"/>
          <p14:tracePt t="148417" x="849313" y="1606550"/>
          <p14:tracePt t="148428" x="781050" y="1504950"/>
          <p14:tracePt t="148434" x="688975" y="1411288"/>
          <p14:tracePt t="148445" x="611188" y="1317625"/>
          <p14:tracePt t="148455" x="501650" y="1223963"/>
          <p14:tracePt t="148461" x="382588" y="1122363"/>
          <p14:tracePt t="148467" x="246063" y="1003300"/>
          <p14:tracePt t="148476" x="101600" y="90011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5.3|1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5|0.5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0.5|0.6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12644</TotalTime>
  <Words>4842</Words>
  <Application>Microsoft Office PowerPoint</Application>
  <PresentationFormat>画面に合わせる (4:3)</PresentationFormat>
  <Paragraphs>761</Paragraphs>
  <Slides>29</Slides>
  <Notes>10</Notes>
  <HiddenSlides>0</HiddenSlides>
  <MMClips>24</MMClips>
  <ScaleCrop>false</ScaleCrop>
  <HeadingPairs>
    <vt:vector size="8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43" baseType="lpstr">
      <vt:lpstr>AdvOTb4af3d5d.I</vt:lpstr>
      <vt:lpstr>AdvOTf9433e2d</vt:lpstr>
      <vt:lpstr>ＭＳ Ｐゴシック</vt:lpstr>
      <vt:lpstr>ＭＳ 明朝</vt:lpstr>
      <vt:lpstr>游ゴシック</vt:lpstr>
      <vt:lpstr>游明朝</vt:lpstr>
      <vt:lpstr>Arial</vt:lpstr>
      <vt:lpstr>Calibri</vt:lpstr>
      <vt:lpstr>Calibri Light</vt:lpstr>
      <vt:lpstr>Century</vt:lpstr>
      <vt:lpstr>Century Gothic</vt:lpstr>
      <vt:lpstr>Symbol</vt:lpstr>
      <vt:lpstr>Office テーマ</vt:lpstr>
      <vt:lpstr>Image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鈴木 進</dc:creator>
  <cp:lastModifiedBy>すずきすすむ 鈴木進</cp:lastModifiedBy>
  <cp:revision>111</cp:revision>
  <cp:lastPrinted>2022-01-04T05:23:02Z</cp:lastPrinted>
  <dcterms:created xsi:type="dcterms:W3CDTF">2021-12-25T01:36:47Z</dcterms:created>
  <dcterms:modified xsi:type="dcterms:W3CDTF">2024-06-26T07:09:17Z</dcterms:modified>
</cp:coreProperties>
</file>